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4" y="1205071"/>
            <a:ext cx="10993549" cy="1475013"/>
          </a:xfrm>
        </p:spPr>
        <p:txBody>
          <a:bodyPr/>
          <a:lstStyle/>
          <a:p>
            <a:r>
              <a:rPr lang="es-MX" dirty="0" smtClean="0"/>
              <a:t>COMISIÓN DE PARTICIPACIÓN CIUDADANA Y GOBIERNO ABIERTO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680084"/>
            <a:ext cx="10993546" cy="59032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PROYECTOS </a:t>
            </a:r>
            <a:r>
              <a:rPr lang="es-MX" sz="2000" dirty="0"/>
              <a:t>DE ORDENANZAS</a:t>
            </a:r>
            <a:endParaRPr lang="es-EC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0" y="115765"/>
            <a:ext cx="2640623" cy="99797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72562" y="428803"/>
            <a:ext cx="454268" cy="148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Rectángulo 5"/>
          <p:cNvSpPr/>
          <p:nvPr/>
        </p:nvSpPr>
        <p:spPr>
          <a:xfrm>
            <a:off x="3367453" y="391614"/>
            <a:ext cx="817685" cy="223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3208669"/>
            <a:ext cx="12191999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b="1" dirty="0" smtClean="0">
                <a:solidFill>
                  <a:schemeClr val="bg1"/>
                </a:solidFill>
              </a:rPr>
              <a:t>SESIÓN Nro. 004</a:t>
            </a:r>
            <a:endParaRPr lang="es-EC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TRATAMIENTO</a:t>
            </a:r>
            <a:endParaRPr lang="es-EC" sz="3200" b="1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936627"/>
          </a:xfrm>
        </p:spPr>
        <p:txBody>
          <a:bodyPr>
            <a:normAutofit fontScale="92500"/>
          </a:bodyPr>
          <a:lstStyle/>
          <a:p>
            <a:pPr algn="just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Trámite 2: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este proyecto se trata del “Concejo Metropolitano de Jóvenes”, tema que está siendo tratado en el trámite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Trámite 3: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este proyecto también se trata del “Concejo Metropolitano de Jóvenes”, tema que también está siendo tratado en el trámite 6.</a:t>
            </a:r>
          </a:p>
          <a:p>
            <a:pPr algn="just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Trámite 4: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 proyecto será enviado a consulta de pertinencia a la Procuraduría Metropolitana, debido a que contempla modalidades económicas relacionadas con la cogestión de microempresas y empresas de economía popular y solidaria.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206511"/>
            <a:ext cx="2640623" cy="9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/>
              <a:t>TRATAMIENTO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>
                <a:latin typeface="Arial" panose="020B0604020202020204" pitchFamily="34" charset="0"/>
                <a:cs typeface="Arial" panose="020B0604020202020204" pitchFamily="34" charset="0"/>
              </a:rPr>
              <a:t>Trámite 6: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Respecto de este Proyecto de Ordenanza (Cabildo Juvenil), la mesa de trabajo encuentra conformidad con la Sección I “Del objeto, ámbito, principios fundamentales y generalidades”, con la Sección II “curul de guambras”, con la Sección III “Del modelo intercolegial del Concejo Metropolitano de Quito”; sin embargo la mesa de trabajo considera que en la Sección IV “De la conformación, funcionamiento y atribuciones de la junta juvenil del Distrito Metropolitano de Quito” existen aspectos que ameritan ser revisados más a profundidad, y de ser el caso, ser reformados, a fin de que no se cree un sistema paralelo del Concejo Metropolitano de Quito. Adicionalmente la mesa de trabajo sugiere a la Comisión de Participación Ciudadana y Gobierno Abierto, se sirva disponer mediante resolución, la actualización de los informes técnico y jurídico, luego de incorporados los cambios antes mencionados.</a:t>
            </a:r>
          </a:p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206511"/>
            <a:ext cx="2640623" cy="9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/>
              <a:t>TRATAMIENTO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36531"/>
            <a:ext cx="11029615" cy="2834245"/>
          </a:xfrm>
        </p:spPr>
        <p:txBody>
          <a:bodyPr/>
          <a:lstStyle/>
          <a:p>
            <a:pPr algn="just"/>
            <a:r>
              <a:rPr lang="es-EC" b="1" dirty="0">
                <a:latin typeface="Arial" panose="020B0604020202020204" pitchFamily="34" charset="0"/>
                <a:cs typeface="Arial" panose="020B0604020202020204" pitchFamily="34" charset="0"/>
              </a:rPr>
              <a:t>Trámite 8: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En vista de que este proyecto de Ordenanza, si bien por una parte se refiere a Participación Ciudadana, por otra parte propone cambios a las instancias del Sistema Metropolitano de Participación Ciudadana, por lo que se sugiere remitir a una nueva mesa de trabajo que trate y analice este proyecto de forma independiente.</a:t>
            </a:r>
          </a:p>
          <a:p>
            <a:pPr algn="just"/>
            <a:r>
              <a:rPr lang="es-EC" b="1" dirty="0">
                <a:latin typeface="Arial" panose="020B0604020202020204" pitchFamily="34" charset="0"/>
                <a:cs typeface="Arial" panose="020B0604020202020204" pitchFamily="34" charset="0"/>
              </a:rPr>
              <a:t>Trámite 9: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En este proyecto también se trata del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Sistema Metropolitano de Participación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Ciudadana y Control Social”, con énfasis en los jóvenes del DMQ,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tema que también está siendo tratado en el trámite 6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.|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206511"/>
            <a:ext cx="2640623" cy="9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38" y="2982056"/>
            <a:ext cx="4113923" cy="155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268</TotalTime>
  <Words>365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 2</vt:lpstr>
      <vt:lpstr>Dividendo</vt:lpstr>
      <vt:lpstr>COMISIÓN DE PARTICIPACIÓN CIUDADANA Y GOBIERNO ABIERTO</vt:lpstr>
      <vt:lpstr>TRATAMIENTO</vt:lpstr>
      <vt:lpstr>TRATAMIENTO</vt:lpstr>
      <vt:lpstr>TRATAMIENTO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DE PARTICIPACIÓN CIUDADANA Y GOBIERNO ABIERTO</dc:title>
  <dc:creator>Sandra Victoria Hidalgo Espinel</dc:creator>
  <cp:lastModifiedBy>Sandra Victoria Hidalgo Espinel</cp:lastModifiedBy>
  <cp:revision>18</cp:revision>
  <cp:lastPrinted>2023-07-12T18:44:07Z</cp:lastPrinted>
  <dcterms:created xsi:type="dcterms:W3CDTF">2023-07-12T14:34:34Z</dcterms:created>
  <dcterms:modified xsi:type="dcterms:W3CDTF">2023-07-12T19:57:50Z</dcterms:modified>
</cp:coreProperties>
</file>