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24/2/2022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COOPROPIETARIOS”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 smtClean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89096" y="4096229"/>
            <a:ext cx="7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176" t="11249" r="20141" b="10215"/>
          <a:stretch/>
        </p:blipFill>
        <p:spPr>
          <a:xfrm>
            <a:off x="5985389" y="1048732"/>
            <a:ext cx="2804685" cy="2142641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19842"/>
              </p:ext>
            </p:extLst>
          </p:nvPr>
        </p:nvGraphicFramePr>
        <p:xfrm>
          <a:off x="5983145" y="5167497"/>
          <a:ext cx="2806930" cy="130950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39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91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10">
                <a:tc>
                  <a:txBody>
                    <a:bodyPr/>
                    <a:lstStyle/>
                    <a:p>
                      <a:pPr algn="l"/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7" y="747469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73806"/>
              </p:ext>
            </p:extLst>
          </p:nvPr>
        </p:nvGraphicFramePr>
        <p:xfrm>
          <a:off x="316092" y="1106295"/>
          <a:ext cx="5442385" cy="537070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48 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100  %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(RU3) Residencial Urbano 3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I-0010-EAH-AT-DMGR-2021, de 17 de febrero de 2021. </a:t>
                      </a: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</a:t>
                      </a:r>
                    </a:p>
                    <a:p>
                      <a:pPr algn="just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“Santa María” en general presenta un </a:t>
                      </a:r>
                      <a:r>
                        <a:rPr kumimoji="0" 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2307.38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8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PASAJE : 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310.57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5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2617.95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6458" t="41291" r="50208" b="27212"/>
          <a:stretch/>
        </p:blipFill>
        <p:spPr>
          <a:xfrm>
            <a:off x="8979161" y="1071458"/>
            <a:ext cx="2909493" cy="21199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4999" t="33140" r="60834" b="34993"/>
          <a:stretch/>
        </p:blipFill>
        <p:spPr>
          <a:xfrm>
            <a:off x="5978335" y="3327400"/>
            <a:ext cx="2811739" cy="174315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8971259" y="3327400"/>
            <a:ext cx="2917395" cy="2746765"/>
            <a:chOff x="8979162" y="3327400"/>
            <a:chExt cx="2917395" cy="274676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/>
            <a:srcRect l="19821" t="30467" r="35045" b="14269"/>
            <a:stretch/>
          </p:blipFill>
          <p:spPr>
            <a:xfrm>
              <a:off x="8979162" y="3327400"/>
              <a:ext cx="2917395" cy="274676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 rot="4330250">
              <a:off x="9741932" y="4340250"/>
              <a:ext cx="9685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 smtClean="0">
                  <a:solidFill>
                    <a:schemeClr val="bg1"/>
                  </a:solidFill>
                </a:rPr>
                <a:t>FRANCISCO DE LA TORRE</a:t>
              </a:r>
              <a:endParaRPr lang="es-EC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 flipH="1" flipV="1">
              <a:off x="10364257" y="4870523"/>
              <a:ext cx="69650" cy="2387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 flipH="1" flipV="1">
              <a:off x="10462372" y="5193926"/>
              <a:ext cx="69650" cy="2387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 flipH="1" flipV="1">
              <a:off x="9990027" y="3775477"/>
              <a:ext cx="69650" cy="2387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9705189" y="1693690"/>
            <a:ext cx="2119043" cy="1172497"/>
            <a:chOff x="9774639" y="1672734"/>
            <a:chExt cx="2119043" cy="1172497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2018876" cy="918708"/>
              <a:chOff x="9818807" y="1465809"/>
              <a:chExt cx="2018876" cy="918708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28023" y="2254982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2073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SANTA MARIA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49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</a:t>
                </a:r>
                <a:r>
                  <a:rPr lang="es-EC" sz="900" dirty="0" smtClean="0"/>
                  <a:t>EQUIPAMIENTO </a:t>
                </a:r>
              </a:p>
              <a:p>
                <a:r>
                  <a:rPr lang="es-EC" sz="900" dirty="0" smtClean="0"/>
                  <a:t>CERCANO AL AHHYC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233547" y="2153685"/>
                <a:ext cx="100860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600m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52" name="CuadroTexto 51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119" t="29849" r="23944" b="16040"/>
          <a:stretch/>
        </p:blipFill>
        <p:spPr>
          <a:xfrm>
            <a:off x="261032" y="1048133"/>
            <a:ext cx="9444157" cy="5046228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276600" y="4600575"/>
            <a:ext cx="381000" cy="361950"/>
          </a:xfrm>
          <a:custGeom>
            <a:avLst/>
            <a:gdLst>
              <a:gd name="connsiteX0" fmla="*/ 123825 w 381000"/>
              <a:gd name="connsiteY0" fmla="*/ 361950 h 361950"/>
              <a:gd name="connsiteX1" fmla="*/ 381000 w 381000"/>
              <a:gd name="connsiteY1" fmla="*/ 257175 h 361950"/>
              <a:gd name="connsiteX2" fmla="*/ 276225 w 381000"/>
              <a:gd name="connsiteY2" fmla="*/ 0 h 361950"/>
              <a:gd name="connsiteX3" fmla="*/ 0 w 381000"/>
              <a:gd name="connsiteY3" fmla="*/ 104775 h 361950"/>
              <a:gd name="connsiteX4" fmla="*/ 123825 w 381000"/>
              <a:gd name="connsiteY4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361950">
                <a:moveTo>
                  <a:pt x="123825" y="361950"/>
                </a:moveTo>
                <a:lnTo>
                  <a:pt x="381000" y="257175"/>
                </a:lnTo>
                <a:lnTo>
                  <a:pt x="276225" y="0"/>
                </a:lnTo>
                <a:lnTo>
                  <a:pt x="0" y="104775"/>
                </a:lnTo>
                <a:lnTo>
                  <a:pt x="123825" y="3619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 6"/>
          <p:cNvSpPr/>
          <p:nvPr/>
        </p:nvSpPr>
        <p:spPr>
          <a:xfrm>
            <a:off x="5238750" y="1533525"/>
            <a:ext cx="895350" cy="885825"/>
          </a:xfrm>
          <a:custGeom>
            <a:avLst/>
            <a:gdLst>
              <a:gd name="connsiteX0" fmla="*/ 0 w 895350"/>
              <a:gd name="connsiteY0" fmla="*/ 581025 h 885825"/>
              <a:gd name="connsiteX1" fmla="*/ 590550 w 895350"/>
              <a:gd name="connsiteY1" fmla="*/ 885825 h 885825"/>
              <a:gd name="connsiteX2" fmla="*/ 895350 w 895350"/>
              <a:gd name="connsiteY2" fmla="*/ 333375 h 885825"/>
              <a:gd name="connsiteX3" fmla="*/ 295275 w 895350"/>
              <a:gd name="connsiteY3" fmla="*/ 0 h 885825"/>
              <a:gd name="connsiteX4" fmla="*/ 0 w 895350"/>
              <a:gd name="connsiteY4" fmla="*/ 5810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85825">
                <a:moveTo>
                  <a:pt x="0" y="581025"/>
                </a:moveTo>
                <a:lnTo>
                  <a:pt x="590550" y="885825"/>
                </a:lnTo>
                <a:lnTo>
                  <a:pt x="895350" y="333375"/>
                </a:lnTo>
                <a:lnTo>
                  <a:pt x="295275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567391" y="4594693"/>
            <a:ext cx="433109" cy="9679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V="1">
            <a:off x="4337850" y="3995813"/>
            <a:ext cx="691819" cy="1313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5112707" y="2542559"/>
            <a:ext cx="691819" cy="1313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59"/>
          <p:cNvCxnSpPr/>
          <p:nvPr/>
        </p:nvCxnSpPr>
        <p:spPr>
          <a:xfrm rot="5400000" flipH="1" flipV="1">
            <a:off x="3207166" y="4178080"/>
            <a:ext cx="876574" cy="36164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3231218" y="3609897"/>
            <a:ext cx="124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SANTA MARIA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3172332" y="4446035"/>
            <a:ext cx="680082" cy="6710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5112707" y="1788818"/>
            <a:ext cx="1126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bg1"/>
                </a:solidFill>
              </a:rPr>
              <a:t>AREA VERDE</a:t>
            </a:r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482070" y="2428875"/>
            <a:ext cx="17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COMITÉ DEL PUEBLO</a:t>
            </a:r>
            <a:endParaRPr lang="es-EC" sz="1400" dirty="0">
              <a:solidFill>
                <a:schemeClr val="bg1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434147" y="108928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6932047" y="1550948"/>
            <a:ext cx="4995960" cy="41415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8697" t="38305" r="5036" b="12469"/>
          <a:stretch/>
        </p:blipFill>
        <p:spPr>
          <a:xfrm>
            <a:off x="450760" y="1569542"/>
            <a:ext cx="5640947" cy="412292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64499" y="4819446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760250" y="4819446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AHHYC SANTA MARIA</a:t>
            </a:r>
            <a:endParaRPr lang="es-EC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3206839" y="1045028"/>
            <a:ext cx="6400800" cy="53060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3365770" y="1566153"/>
            <a:ext cx="4815192" cy="4727643"/>
          </a:xfrm>
          <a:custGeom>
            <a:avLst/>
            <a:gdLst>
              <a:gd name="connsiteX0" fmla="*/ 1439694 w 4815192"/>
              <a:gd name="connsiteY0" fmla="*/ 4727643 h 4727643"/>
              <a:gd name="connsiteX1" fmla="*/ 4815192 w 4815192"/>
              <a:gd name="connsiteY1" fmla="*/ 3326860 h 4727643"/>
              <a:gd name="connsiteX2" fmla="*/ 3453319 w 4815192"/>
              <a:gd name="connsiteY2" fmla="*/ 0 h 4727643"/>
              <a:gd name="connsiteX3" fmla="*/ 0 w 4815192"/>
              <a:gd name="connsiteY3" fmla="*/ 1410511 h 4727643"/>
              <a:gd name="connsiteX4" fmla="*/ 1439694 w 4815192"/>
              <a:gd name="connsiteY4" fmla="*/ 4727643 h 47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5192" h="4727643">
                <a:moveTo>
                  <a:pt x="1439694" y="4727643"/>
                </a:moveTo>
                <a:lnTo>
                  <a:pt x="4815192" y="3326860"/>
                </a:lnTo>
                <a:lnTo>
                  <a:pt x="3453319" y="0"/>
                </a:lnTo>
                <a:lnTo>
                  <a:pt x="0" y="1410511"/>
                </a:lnTo>
                <a:lnTo>
                  <a:pt x="1439694" y="4727643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 4"/>
          <p:cNvSpPr/>
          <p:nvPr/>
        </p:nvSpPr>
        <p:spPr>
          <a:xfrm>
            <a:off x="4640094" y="2986391"/>
            <a:ext cx="2947480" cy="1614792"/>
          </a:xfrm>
          <a:custGeom>
            <a:avLst/>
            <a:gdLst>
              <a:gd name="connsiteX0" fmla="*/ 0 w 2947480"/>
              <a:gd name="connsiteY0" fmla="*/ 1108954 h 1614792"/>
              <a:gd name="connsiteX1" fmla="*/ 223736 w 2947480"/>
              <a:gd name="connsiteY1" fmla="*/ 1614792 h 1614792"/>
              <a:gd name="connsiteX2" fmla="*/ 2947480 w 2947480"/>
              <a:gd name="connsiteY2" fmla="*/ 496111 h 1614792"/>
              <a:gd name="connsiteX3" fmla="*/ 2743200 w 2947480"/>
              <a:gd name="connsiteY3" fmla="*/ 0 h 1614792"/>
              <a:gd name="connsiteX4" fmla="*/ 0 w 2947480"/>
              <a:gd name="connsiteY4" fmla="*/ 1108954 h 161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80" h="1614792">
                <a:moveTo>
                  <a:pt x="0" y="1108954"/>
                </a:moveTo>
                <a:lnTo>
                  <a:pt x="223736" y="1614792"/>
                </a:lnTo>
                <a:lnTo>
                  <a:pt x="2947480" y="496111"/>
                </a:lnTo>
                <a:lnTo>
                  <a:pt x="2743200" y="0"/>
                </a:lnTo>
                <a:lnTo>
                  <a:pt x="0" y="1108954"/>
                </a:lnTo>
                <a:close/>
              </a:path>
            </a:pathLst>
          </a:custGeom>
          <a:solidFill>
            <a:srgbClr val="7030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364499" y="5232532"/>
            <a:ext cx="365265" cy="2061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760250" y="5232532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PASAJE</a:t>
            </a:r>
            <a:endParaRPr lang="es-EC" sz="9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01317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27461"/>
              </p:ext>
            </p:extLst>
          </p:nvPr>
        </p:nvGraphicFramePr>
        <p:xfrm>
          <a:off x="3442540" y="4582669"/>
          <a:ext cx="1755110" cy="76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EC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96814"/>
              </p:ext>
            </p:extLst>
          </p:nvPr>
        </p:nvGraphicFramePr>
        <p:xfrm>
          <a:off x="710194" y="1644808"/>
          <a:ext cx="2403754" cy="369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257,17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229,26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219,99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248,19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464,16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5527207" y="865182"/>
            <a:ext cx="6400800" cy="53060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6877390" y="1863309"/>
            <a:ext cx="4778062" cy="396088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64851" y="1863309"/>
            <a:ext cx="5516635" cy="4087547"/>
            <a:chOff x="564851" y="1863310"/>
            <a:chExt cx="5114925" cy="3746500"/>
          </a:xfrm>
        </p:grpSpPr>
        <p:grpSp>
          <p:nvGrpSpPr>
            <p:cNvPr id="10" name="Grupo 9"/>
            <p:cNvGrpSpPr/>
            <p:nvPr/>
          </p:nvGrpSpPr>
          <p:grpSpPr>
            <a:xfrm>
              <a:off x="564851" y="1863310"/>
              <a:ext cx="5114925" cy="3746500"/>
              <a:chOff x="282219" y="1847996"/>
              <a:chExt cx="5114925" cy="3746500"/>
            </a:xfrm>
          </p:grpSpPr>
          <p:pic>
            <p:nvPicPr>
              <p:cNvPr id="17" name="Imagen 16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5" t="27971" r="32711" b="14161"/>
              <a:stretch/>
            </p:blipFill>
            <p:spPr>
              <a:xfrm>
                <a:off x="282219" y="1847996"/>
                <a:ext cx="5114925" cy="3746500"/>
              </a:xfrm>
              <a:prstGeom prst="rect">
                <a:avLst/>
              </a:prstGeom>
            </p:spPr>
          </p:pic>
          <p:grpSp>
            <p:nvGrpSpPr>
              <p:cNvPr id="7" name="Grupo 6"/>
              <p:cNvGrpSpPr/>
              <p:nvPr/>
            </p:nvGrpSpPr>
            <p:grpSpPr>
              <a:xfrm>
                <a:off x="2037361" y="3515933"/>
                <a:ext cx="2708568" cy="777327"/>
                <a:chOff x="2037361" y="3515933"/>
                <a:chExt cx="2708568" cy="777327"/>
              </a:xfrm>
            </p:grpSpPr>
            <p:cxnSp>
              <p:nvCxnSpPr>
                <p:cNvPr id="8" name="Conector angular 7"/>
                <p:cNvCxnSpPr/>
                <p:nvPr/>
              </p:nvCxnSpPr>
              <p:spPr>
                <a:xfrm>
                  <a:off x="2377402" y="3919057"/>
                  <a:ext cx="1126136" cy="2244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uadroTexto 8"/>
                <p:cNvSpPr txBox="1"/>
                <p:nvPr/>
              </p:nvSpPr>
              <p:spPr>
                <a:xfrm>
                  <a:off x="3503538" y="3985483"/>
                  <a:ext cx="12423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C" sz="1400" b="1" dirty="0" smtClean="0"/>
                    <a:t>SANTA MARIA</a:t>
                  </a:r>
                  <a:endParaRPr lang="es-EC" sz="1400" b="1" dirty="0"/>
                </a:p>
              </p:txBody>
            </p:sp>
            <p:sp>
              <p:nvSpPr>
                <p:cNvPr id="11" name="Elipse 10"/>
                <p:cNvSpPr/>
                <p:nvPr/>
              </p:nvSpPr>
              <p:spPr>
                <a:xfrm>
                  <a:off x="2037361" y="3515933"/>
                  <a:ext cx="680082" cy="67103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</p:grpSp>
        <p:sp>
          <p:nvSpPr>
            <p:cNvPr id="12" name="Forma libre 11"/>
            <p:cNvSpPr/>
            <p:nvPr/>
          </p:nvSpPr>
          <p:spPr>
            <a:xfrm>
              <a:off x="2512679" y="3749808"/>
              <a:ext cx="261257" cy="253574"/>
            </a:xfrm>
            <a:custGeom>
              <a:avLst/>
              <a:gdLst>
                <a:gd name="connsiteX0" fmla="*/ 0 w 261257"/>
                <a:gd name="connsiteY0" fmla="*/ 69157 h 253574"/>
                <a:gd name="connsiteX1" fmla="*/ 76840 w 261257"/>
                <a:gd name="connsiteY1" fmla="*/ 253574 h 253574"/>
                <a:gd name="connsiteX2" fmla="*/ 261257 w 261257"/>
                <a:gd name="connsiteY2" fmla="*/ 176733 h 253574"/>
                <a:gd name="connsiteX3" fmla="*/ 161365 w 261257"/>
                <a:gd name="connsiteY3" fmla="*/ 0 h 253574"/>
                <a:gd name="connsiteX4" fmla="*/ 0 w 261257"/>
                <a:gd name="connsiteY4" fmla="*/ 69157 h 2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57" h="253574">
                  <a:moveTo>
                    <a:pt x="0" y="69157"/>
                  </a:moveTo>
                  <a:lnTo>
                    <a:pt x="76840" y="253574"/>
                  </a:lnTo>
                  <a:lnTo>
                    <a:pt x="261257" y="176733"/>
                  </a:lnTo>
                  <a:lnTo>
                    <a:pt x="161365" y="0"/>
                  </a:lnTo>
                  <a:lnTo>
                    <a:pt x="0" y="6915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484</Words>
  <Application>Microsoft Office PowerPoint</Application>
  <PresentationFormat>Panorámica</PresentationFormat>
  <Paragraphs>117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Paquita Lucia Jurado Orna</cp:lastModifiedBy>
  <cp:revision>52</cp:revision>
  <cp:lastPrinted>2021-02-24T19:35:29Z</cp:lastPrinted>
  <dcterms:created xsi:type="dcterms:W3CDTF">2020-01-14T18:59:54Z</dcterms:created>
  <dcterms:modified xsi:type="dcterms:W3CDTF">2022-02-24T22:25:30Z</dcterms:modified>
</cp:coreProperties>
</file>