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70" r:id="rId2"/>
    <p:sldId id="257" r:id="rId3"/>
    <p:sldId id="273" r:id="rId4"/>
    <p:sldId id="278" r:id="rId5"/>
    <p:sldId id="274" r:id="rId6"/>
    <p:sldId id="275" r:id="rId7"/>
    <p:sldId id="276" r:id="rId8"/>
    <p:sldId id="277" r:id="rId9"/>
    <p:sldId id="280" r:id="rId10"/>
    <p:sldId id="279" r:id="rId11"/>
  </p:sldIdLst>
  <p:sldSz cx="12192000" cy="6858000"/>
  <p:notesSz cx="6858000" cy="9144000"/>
  <p:defaultTextStyle>
    <a:defPPr lvl="0">
      <a:defRPr lang="es-EC"/>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01"/>
    <a:srgbClr val="66FFFF"/>
    <a:srgbClr val="223F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DFC9A-F8E9-E044-AC34-ED696DDAB2E6}" type="datetimeFigureOut">
              <a:rPr lang="es-EC" smtClean="0"/>
              <a:t>25/8/2023</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49DFF-B7D3-834E-A2F0-6F28154502F4}" type="slidenum">
              <a:rPr lang="es-EC" smtClean="0"/>
              <a:t>‹Nº›</a:t>
            </a:fld>
            <a:endParaRPr lang="es-EC"/>
          </a:p>
        </p:txBody>
      </p:sp>
    </p:spTree>
    <p:extLst>
      <p:ext uri="{BB962C8B-B14F-4D97-AF65-F5344CB8AC3E}">
        <p14:creationId xmlns:p14="http://schemas.microsoft.com/office/powerpoint/2010/main" val="384921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7C49DFF-B7D3-834E-A2F0-6F28154502F4}" type="slidenum">
              <a:rPr lang="es-EC" smtClean="0"/>
              <a:t>3</a:t>
            </a:fld>
            <a:endParaRPr lang="es-EC"/>
          </a:p>
        </p:txBody>
      </p:sp>
    </p:spTree>
    <p:extLst>
      <p:ext uri="{BB962C8B-B14F-4D97-AF65-F5344CB8AC3E}">
        <p14:creationId xmlns:p14="http://schemas.microsoft.com/office/powerpoint/2010/main" val="94503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7C49DFF-B7D3-834E-A2F0-6F28154502F4}" type="slidenum">
              <a:rPr lang="es-EC" smtClean="0"/>
              <a:t>6</a:t>
            </a:fld>
            <a:endParaRPr lang="es-EC"/>
          </a:p>
        </p:txBody>
      </p:sp>
    </p:spTree>
    <p:extLst>
      <p:ext uri="{BB962C8B-B14F-4D97-AF65-F5344CB8AC3E}">
        <p14:creationId xmlns:p14="http://schemas.microsoft.com/office/powerpoint/2010/main" val="3851502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69DC5DA2-D5CD-D981-0EDC-735E5588E99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61960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E11B03-CCA1-B107-01A1-50DC372EFB0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18144AF8-7EC3-6CAC-607C-49F5E8E463A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6AE2885-272F-3C70-2A0E-A941E21E04C3}"/>
              </a:ext>
            </a:extLst>
          </p:cNvPr>
          <p:cNvSpPr>
            <a:spLocks noGrp="1"/>
          </p:cNvSpPr>
          <p:nvPr>
            <p:ph type="dt" sz="half" idx="10"/>
          </p:nvPr>
        </p:nvSpPr>
        <p:spPr/>
        <p:txBody>
          <a:bodyPr/>
          <a:lstStyle/>
          <a:p>
            <a:fld id="{FF5BF6A4-7C83-954C-BA91-FDE72C23A6C3}" type="datetimeFigureOut">
              <a:rPr lang="es-EC" smtClean="0"/>
              <a:t>25/8/2023</a:t>
            </a:fld>
            <a:endParaRPr lang="es-EC"/>
          </a:p>
        </p:txBody>
      </p:sp>
      <p:sp>
        <p:nvSpPr>
          <p:cNvPr id="5" name="Marcador de pie de página 4">
            <a:extLst>
              <a:ext uri="{FF2B5EF4-FFF2-40B4-BE49-F238E27FC236}">
                <a16:creationId xmlns:a16="http://schemas.microsoft.com/office/drawing/2014/main" id="{18EBA2CB-1069-446E-E8CD-10380FE9714E}"/>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A3036E7-5579-75BF-42CE-2582B83491BD}"/>
              </a:ext>
            </a:extLst>
          </p:cNvPr>
          <p:cNvSpPr>
            <a:spLocks noGrp="1"/>
          </p:cNvSpPr>
          <p:nvPr>
            <p:ph type="sldNum" sz="quarter" idx="12"/>
          </p:nvPr>
        </p:nvSpPr>
        <p:spPr/>
        <p:txBody>
          <a:bodyPr/>
          <a:lstStyle/>
          <a:p>
            <a:fld id="{060F5CD9-9349-1B4E-8B50-89C66E4482A3}" type="slidenum">
              <a:rPr lang="es-EC" smtClean="0"/>
              <a:t>‹Nº›</a:t>
            </a:fld>
            <a:endParaRPr lang="es-EC"/>
          </a:p>
        </p:txBody>
      </p:sp>
    </p:spTree>
    <p:extLst>
      <p:ext uri="{BB962C8B-B14F-4D97-AF65-F5344CB8AC3E}">
        <p14:creationId xmlns:p14="http://schemas.microsoft.com/office/powerpoint/2010/main" val="419110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B6EF428-D365-C4FA-A640-ADB9E0E91CB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0C6B33F4-2CBB-956F-B502-CDC148C653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C081D323-4F40-8B0F-6D71-53D82FB204E2}"/>
              </a:ext>
            </a:extLst>
          </p:cNvPr>
          <p:cNvSpPr>
            <a:spLocks noGrp="1"/>
          </p:cNvSpPr>
          <p:nvPr>
            <p:ph type="dt" sz="half" idx="10"/>
          </p:nvPr>
        </p:nvSpPr>
        <p:spPr/>
        <p:txBody>
          <a:bodyPr/>
          <a:lstStyle/>
          <a:p>
            <a:fld id="{FF5BF6A4-7C83-954C-BA91-FDE72C23A6C3}" type="datetimeFigureOut">
              <a:rPr lang="es-EC" smtClean="0"/>
              <a:t>25/8/2023</a:t>
            </a:fld>
            <a:endParaRPr lang="es-EC"/>
          </a:p>
        </p:txBody>
      </p:sp>
      <p:sp>
        <p:nvSpPr>
          <p:cNvPr id="5" name="Marcador de pie de página 4">
            <a:extLst>
              <a:ext uri="{FF2B5EF4-FFF2-40B4-BE49-F238E27FC236}">
                <a16:creationId xmlns:a16="http://schemas.microsoft.com/office/drawing/2014/main" id="{0F5C0505-4B74-B6EE-4E67-C487330BEB7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139B2D27-DC25-1970-B80A-85F7F3080F72}"/>
              </a:ext>
            </a:extLst>
          </p:cNvPr>
          <p:cNvSpPr>
            <a:spLocks noGrp="1"/>
          </p:cNvSpPr>
          <p:nvPr>
            <p:ph type="sldNum" sz="quarter" idx="12"/>
          </p:nvPr>
        </p:nvSpPr>
        <p:spPr/>
        <p:txBody>
          <a:bodyPr/>
          <a:lstStyle/>
          <a:p>
            <a:fld id="{060F5CD9-9349-1B4E-8B50-89C66E4482A3}" type="slidenum">
              <a:rPr lang="es-EC" smtClean="0"/>
              <a:t>‹Nº›</a:t>
            </a:fld>
            <a:endParaRPr lang="es-EC"/>
          </a:p>
        </p:txBody>
      </p:sp>
    </p:spTree>
    <p:extLst>
      <p:ext uri="{BB962C8B-B14F-4D97-AF65-F5344CB8AC3E}">
        <p14:creationId xmlns:p14="http://schemas.microsoft.com/office/powerpoint/2010/main" val="71449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3D6B89-16CB-0281-6CF7-2D79E80F18E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A9A8F9ED-6E88-F155-74E5-A43F48E9EC35}"/>
              </a:ext>
            </a:extLst>
          </p:cNvPr>
          <p:cNvPicPr>
            <a:picLocks noChangeAspect="1"/>
          </p:cNvPicPr>
          <p:nvPr userDrawn="1"/>
        </p:nvPicPr>
        <p:blipFill>
          <a:blip r:embed="rId3"/>
          <a:stretch>
            <a:fillRect/>
          </a:stretch>
        </p:blipFill>
        <p:spPr>
          <a:xfrm>
            <a:off x="8678537" y="377746"/>
            <a:ext cx="2998961" cy="648163"/>
          </a:xfrm>
          <a:prstGeom prst="rect">
            <a:avLst/>
          </a:prstGeom>
        </p:spPr>
      </p:pic>
    </p:spTree>
    <p:extLst>
      <p:ext uri="{BB962C8B-B14F-4D97-AF65-F5344CB8AC3E}">
        <p14:creationId xmlns:p14="http://schemas.microsoft.com/office/powerpoint/2010/main" val="1227766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F7E1582-B6A7-3E26-A7F6-AEDF0DC4BAA6}"/>
              </a:ext>
            </a:extLst>
          </p:cNvPr>
          <p:cNvPicPr>
            <a:picLocks noChangeAspect="1"/>
          </p:cNvPicPr>
          <p:nvPr userDrawn="1"/>
        </p:nvPicPr>
        <p:blipFill>
          <a:blip r:embed="rId2"/>
          <a:stretch>
            <a:fillRect/>
          </a:stretch>
        </p:blipFill>
        <p:spPr>
          <a:xfrm>
            <a:off x="22302" y="0"/>
            <a:ext cx="12192000" cy="6858000"/>
          </a:xfrm>
          <a:prstGeom prst="rect">
            <a:avLst/>
          </a:prstGeom>
        </p:spPr>
      </p:pic>
      <p:pic>
        <p:nvPicPr>
          <p:cNvPr id="2" name="Imagen 1">
            <a:extLst>
              <a:ext uri="{FF2B5EF4-FFF2-40B4-BE49-F238E27FC236}">
                <a16:creationId xmlns:a16="http://schemas.microsoft.com/office/drawing/2014/main" id="{766B3DBC-804C-7084-05A8-3695B89C0A43}"/>
              </a:ext>
            </a:extLst>
          </p:cNvPr>
          <p:cNvPicPr>
            <a:picLocks noChangeAspect="1"/>
          </p:cNvPicPr>
          <p:nvPr userDrawn="1"/>
        </p:nvPicPr>
        <p:blipFill>
          <a:blip r:embed="rId3"/>
          <a:stretch>
            <a:fillRect/>
          </a:stretch>
        </p:blipFill>
        <p:spPr>
          <a:xfrm>
            <a:off x="8834654" y="5975658"/>
            <a:ext cx="2998961" cy="648163"/>
          </a:xfrm>
          <a:prstGeom prst="rect">
            <a:avLst/>
          </a:prstGeom>
        </p:spPr>
      </p:pic>
    </p:spTree>
    <p:extLst>
      <p:ext uri="{BB962C8B-B14F-4D97-AF65-F5344CB8AC3E}">
        <p14:creationId xmlns:p14="http://schemas.microsoft.com/office/powerpoint/2010/main" val="3362150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BD982A6-5EA3-A546-5CD8-CE66C7EA913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Imagen 1">
            <a:extLst>
              <a:ext uri="{FF2B5EF4-FFF2-40B4-BE49-F238E27FC236}">
                <a16:creationId xmlns:a16="http://schemas.microsoft.com/office/drawing/2014/main" id="{D7B991C1-B492-DA24-95A9-69A2B01C5C95}"/>
              </a:ext>
            </a:extLst>
          </p:cNvPr>
          <p:cNvPicPr>
            <a:picLocks noChangeAspect="1"/>
          </p:cNvPicPr>
          <p:nvPr userDrawn="1"/>
        </p:nvPicPr>
        <p:blipFill>
          <a:blip r:embed="rId3"/>
          <a:stretch>
            <a:fillRect/>
          </a:stretch>
        </p:blipFill>
        <p:spPr>
          <a:xfrm>
            <a:off x="315121" y="6053717"/>
            <a:ext cx="2998961" cy="648163"/>
          </a:xfrm>
          <a:prstGeom prst="rect">
            <a:avLst/>
          </a:prstGeom>
        </p:spPr>
      </p:pic>
    </p:spTree>
    <p:extLst>
      <p:ext uri="{BB962C8B-B14F-4D97-AF65-F5344CB8AC3E}">
        <p14:creationId xmlns:p14="http://schemas.microsoft.com/office/powerpoint/2010/main" val="345426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779EAB8-383F-33BD-D69C-A32AB86C6A7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Imagen 1">
            <a:extLst>
              <a:ext uri="{FF2B5EF4-FFF2-40B4-BE49-F238E27FC236}">
                <a16:creationId xmlns:a16="http://schemas.microsoft.com/office/drawing/2014/main" id="{E3C368A4-0E2E-9D86-F3DE-2E695D3F69AF}"/>
              </a:ext>
            </a:extLst>
          </p:cNvPr>
          <p:cNvPicPr>
            <a:picLocks noChangeAspect="1"/>
          </p:cNvPicPr>
          <p:nvPr userDrawn="1"/>
        </p:nvPicPr>
        <p:blipFill>
          <a:blip r:embed="rId3"/>
          <a:stretch>
            <a:fillRect/>
          </a:stretch>
        </p:blipFill>
        <p:spPr>
          <a:xfrm>
            <a:off x="8678537" y="377746"/>
            <a:ext cx="2998961" cy="648163"/>
          </a:xfrm>
          <a:prstGeom prst="rect">
            <a:avLst/>
          </a:prstGeom>
        </p:spPr>
      </p:pic>
    </p:spTree>
    <p:extLst>
      <p:ext uri="{BB962C8B-B14F-4D97-AF65-F5344CB8AC3E}">
        <p14:creationId xmlns:p14="http://schemas.microsoft.com/office/powerpoint/2010/main" val="315361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16A9144-5DE7-C599-3812-009F80D6639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0154D28D-DE85-FF39-72CA-72805EC5CE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17972" y="2224216"/>
            <a:ext cx="6004798" cy="3274657"/>
          </a:xfrm>
          <a:prstGeom prst="rect">
            <a:avLst/>
          </a:prstGeom>
        </p:spPr>
      </p:pic>
      <p:pic>
        <p:nvPicPr>
          <p:cNvPr id="14" name="Imagen 13">
            <a:extLst>
              <a:ext uri="{FF2B5EF4-FFF2-40B4-BE49-F238E27FC236}">
                <a16:creationId xmlns:a16="http://schemas.microsoft.com/office/drawing/2014/main" id="{5C83E0E2-FD70-0B87-F973-8FC07F0A7866}"/>
              </a:ext>
            </a:extLst>
          </p:cNvPr>
          <p:cNvPicPr>
            <a:picLocks noChangeAspect="1"/>
          </p:cNvPicPr>
          <p:nvPr userDrawn="1"/>
        </p:nvPicPr>
        <p:blipFill>
          <a:blip r:embed="rId4"/>
          <a:stretch>
            <a:fillRect/>
          </a:stretch>
        </p:blipFill>
        <p:spPr>
          <a:xfrm>
            <a:off x="5719997" y="2569028"/>
            <a:ext cx="1697063" cy="1621972"/>
          </a:xfrm>
          <a:prstGeom prst="rect">
            <a:avLst/>
          </a:prstGeom>
        </p:spPr>
      </p:pic>
      <p:pic>
        <p:nvPicPr>
          <p:cNvPr id="16" name="Imagen 15">
            <a:extLst>
              <a:ext uri="{FF2B5EF4-FFF2-40B4-BE49-F238E27FC236}">
                <a16:creationId xmlns:a16="http://schemas.microsoft.com/office/drawing/2014/main" id="{1B69335F-8EB7-EE36-E915-46ED10D2EABB}"/>
              </a:ext>
            </a:extLst>
          </p:cNvPr>
          <p:cNvPicPr>
            <a:picLocks noChangeAspect="1"/>
          </p:cNvPicPr>
          <p:nvPr userDrawn="1"/>
        </p:nvPicPr>
        <p:blipFill>
          <a:blip r:embed="rId5"/>
          <a:stretch>
            <a:fillRect/>
          </a:stretch>
        </p:blipFill>
        <p:spPr>
          <a:xfrm>
            <a:off x="7462571" y="4501643"/>
            <a:ext cx="3771486" cy="665556"/>
          </a:xfrm>
          <a:prstGeom prst="rect">
            <a:avLst/>
          </a:prstGeom>
        </p:spPr>
      </p:pic>
      <p:pic>
        <p:nvPicPr>
          <p:cNvPr id="2" name="Imagen 1">
            <a:extLst>
              <a:ext uri="{FF2B5EF4-FFF2-40B4-BE49-F238E27FC236}">
                <a16:creationId xmlns:a16="http://schemas.microsoft.com/office/drawing/2014/main" id="{5C52350C-97D2-FB99-2457-0BB255AA0AF8}"/>
              </a:ext>
            </a:extLst>
          </p:cNvPr>
          <p:cNvPicPr>
            <a:picLocks noChangeAspect="1"/>
          </p:cNvPicPr>
          <p:nvPr userDrawn="1"/>
        </p:nvPicPr>
        <p:blipFill>
          <a:blip r:embed="rId6"/>
          <a:stretch>
            <a:fillRect/>
          </a:stretch>
        </p:blipFill>
        <p:spPr>
          <a:xfrm>
            <a:off x="8678537" y="377746"/>
            <a:ext cx="2998961" cy="648163"/>
          </a:xfrm>
          <a:prstGeom prst="rect">
            <a:avLst/>
          </a:prstGeom>
        </p:spPr>
      </p:pic>
    </p:spTree>
    <p:extLst>
      <p:ext uri="{BB962C8B-B14F-4D97-AF65-F5344CB8AC3E}">
        <p14:creationId xmlns:p14="http://schemas.microsoft.com/office/powerpoint/2010/main" val="371205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776F4FF-F7CB-F299-A93F-7648445D0E6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Imagen 1">
            <a:extLst>
              <a:ext uri="{FF2B5EF4-FFF2-40B4-BE49-F238E27FC236}">
                <a16:creationId xmlns:a16="http://schemas.microsoft.com/office/drawing/2014/main" id="{957C2C63-39BB-651E-4BF0-5F2E61F7F7C7}"/>
              </a:ext>
            </a:extLst>
          </p:cNvPr>
          <p:cNvPicPr>
            <a:picLocks noChangeAspect="1"/>
          </p:cNvPicPr>
          <p:nvPr userDrawn="1"/>
        </p:nvPicPr>
        <p:blipFill>
          <a:blip r:embed="rId3"/>
          <a:stretch>
            <a:fillRect/>
          </a:stretch>
        </p:blipFill>
        <p:spPr>
          <a:xfrm>
            <a:off x="8678537" y="377746"/>
            <a:ext cx="2998961" cy="648163"/>
          </a:xfrm>
          <a:prstGeom prst="rect">
            <a:avLst/>
          </a:prstGeom>
        </p:spPr>
      </p:pic>
    </p:spTree>
    <p:extLst>
      <p:ext uri="{BB962C8B-B14F-4D97-AF65-F5344CB8AC3E}">
        <p14:creationId xmlns:p14="http://schemas.microsoft.com/office/powerpoint/2010/main" val="985282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19D45AA-D978-47F1-7EAB-589E15D6D09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Imagen 9">
            <a:extLst>
              <a:ext uri="{FF2B5EF4-FFF2-40B4-BE49-F238E27FC236}">
                <a16:creationId xmlns:a16="http://schemas.microsoft.com/office/drawing/2014/main" id="{EAF4C055-0011-334E-8B9A-E8F9AA84B3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0675" y="0"/>
            <a:ext cx="4190649" cy="6858000"/>
          </a:xfrm>
          <a:prstGeom prst="rect">
            <a:avLst/>
          </a:prstGeom>
        </p:spPr>
      </p:pic>
      <p:pic>
        <p:nvPicPr>
          <p:cNvPr id="2" name="Imagen 1">
            <a:extLst>
              <a:ext uri="{FF2B5EF4-FFF2-40B4-BE49-F238E27FC236}">
                <a16:creationId xmlns:a16="http://schemas.microsoft.com/office/drawing/2014/main" id="{7E8F3732-273A-DAA3-2CB3-4954CECE3348}"/>
              </a:ext>
            </a:extLst>
          </p:cNvPr>
          <p:cNvPicPr>
            <a:picLocks noChangeAspect="1"/>
          </p:cNvPicPr>
          <p:nvPr userDrawn="1"/>
        </p:nvPicPr>
        <p:blipFill>
          <a:blip r:embed="rId4"/>
          <a:stretch>
            <a:fillRect/>
          </a:stretch>
        </p:blipFill>
        <p:spPr>
          <a:xfrm>
            <a:off x="8678537" y="5908742"/>
            <a:ext cx="2998961" cy="648163"/>
          </a:xfrm>
          <a:prstGeom prst="rect">
            <a:avLst/>
          </a:prstGeom>
        </p:spPr>
      </p:pic>
    </p:spTree>
    <p:extLst>
      <p:ext uri="{BB962C8B-B14F-4D97-AF65-F5344CB8AC3E}">
        <p14:creationId xmlns:p14="http://schemas.microsoft.com/office/powerpoint/2010/main" val="135810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9A391-C469-527C-A2E1-1DA50985F0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5A29D5E9-8FE7-0C63-0587-150112D95D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9FD005A4-BEE2-3264-04E2-B0DF8A8E7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60E89F4-4C16-EFD6-622E-6BB927243DD9}"/>
              </a:ext>
            </a:extLst>
          </p:cNvPr>
          <p:cNvSpPr>
            <a:spLocks noGrp="1"/>
          </p:cNvSpPr>
          <p:nvPr>
            <p:ph type="dt" sz="half" idx="10"/>
          </p:nvPr>
        </p:nvSpPr>
        <p:spPr/>
        <p:txBody>
          <a:bodyPr/>
          <a:lstStyle/>
          <a:p>
            <a:fld id="{FF5BF6A4-7C83-954C-BA91-FDE72C23A6C3}" type="datetimeFigureOut">
              <a:rPr lang="es-EC" smtClean="0"/>
              <a:t>25/8/2023</a:t>
            </a:fld>
            <a:endParaRPr lang="es-EC"/>
          </a:p>
        </p:txBody>
      </p:sp>
      <p:sp>
        <p:nvSpPr>
          <p:cNvPr id="6" name="Marcador de pie de página 5">
            <a:extLst>
              <a:ext uri="{FF2B5EF4-FFF2-40B4-BE49-F238E27FC236}">
                <a16:creationId xmlns:a16="http://schemas.microsoft.com/office/drawing/2014/main" id="{D5574AD8-34C0-7EAB-6EF0-3F730CEA436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6833DD0-4C5C-FD4C-E05B-90B7164B4335}"/>
              </a:ext>
            </a:extLst>
          </p:cNvPr>
          <p:cNvSpPr>
            <a:spLocks noGrp="1"/>
          </p:cNvSpPr>
          <p:nvPr>
            <p:ph type="sldNum" sz="quarter" idx="12"/>
          </p:nvPr>
        </p:nvSpPr>
        <p:spPr/>
        <p:txBody>
          <a:bodyPr/>
          <a:lstStyle/>
          <a:p>
            <a:fld id="{060F5CD9-9349-1B4E-8B50-89C66E4482A3}" type="slidenum">
              <a:rPr lang="es-EC" smtClean="0"/>
              <a:t>‹Nº›</a:t>
            </a:fld>
            <a:endParaRPr lang="es-EC"/>
          </a:p>
        </p:txBody>
      </p:sp>
    </p:spTree>
    <p:extLst>
      <p:ext uri="{BB962C8B-B14F-4D97-AF65-F5344CB8AC3E}">
        <p14:creationId xmlns:p14="http://schemas.microsoft.com/office/powerpoint/2010/main" val="32102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D660D2-19F9-A31E-8D94-09531B5BA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5A93ED8-CC7B-F812-2B9E-B30C8CD540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7AB410E-EC45-FF99-C312-F6B0869DFF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BF6A4-7C83-954C-BA91-FDE72C23A6C3}" type="datetimeFigureOut">
              <a:rPr lang="es-EC" smtClean="0"/>
              <a:t>25/8/2023</a:t>
            </a:fld>
            <a:endParaRPr lang="es-EC"/>
          </a:p>
        </p:txBody>
      </p:sp>
      <p:sp>
        <p:nvSpPr>
          <p:cNvPr id="5" name="Marcador de pie de página 4">
            <a:extLst>
              <a:ext uri="{FF2B5EF4-FFF2-40B4-BE49-F238E27FC236}">
                <a16:creationId xmlns:a16="http://schemas.microsoft.com/office/drawing/2014/main" id="{427EFA94-3FAD-98D2-97C5-E0761D1DF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82339342-B372-DB1D-5AE2-DA9708097B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F5CD9-9349-1B4E-8B50-89C66E4482A3}" type="slidenum">
              <a:rPr lang="es-EC" smtClean="0"/>
              <a:t>‹Nº›</a:t>
            </a:fld>
            <a:endParaRPr lang="es-EC"/>
          </a:p>
        </p:txBody>
      </p:sp>
    </p:spTree>
    <p:extLst>
      <p:ext uri="{BB962C8B-B14F-4D97-AF65-F5344CB8AC3E}">
        <p14:creationId xmlns:p14="http://schemas.microsoft.com/office/powerpoint/2010/main" val="2434654894"/>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0" r:id="rId3"/>
    <p:sldLayoutId id="2147483650"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5B6540-FF70-94A1-8DA1-5FCC5988F332}"/>
              </a:ext>
            </a:extLst>
          </p:cNvPr>
          <p:cNvPicPr>
            <a:picLocks noChangeAspect="1"/>
          </p:cNvPicPr>
          <p:nvPr/>
        </p:nvPicPr>
        <p:blipFill>
          <a:blip r:embed="rId2"/>
          <a:stretch>
            <a:fillRect/>
          </a:stretch>
        </p:blipFill>
        <p:spPr>
          <a:xfrm>
            <a:off x="0" y="-3881"/>
            <a:ext cx="12192000" cy="6861881"/>
          </a:xfrm>
          <a:prstGeom prst="rect">
            <a:avLst/>
          </a:prstGeom>
        </p:spPr>
      </p:pic>
      <p:sp>
        <p:nvSpPr>
          <p:cNvPr id="4" name="Rectángulo 3"/>
          <p:cNvSpPr/>
          <p:nvPr/>
        </p:nvSpPr>
        <p:spPr>
          <a:xfrm>
            <a:off x="-393065" y="1082751"/>
            <a:ext cx="5948743" cy="2197525"/>
          </a:xfrm>
          <a:prstGeom prst="rect">
            <a:avLst/>
          </a:prstGeom>
        </p:spPr>
        <p:txBody>
          <a:bodyPr wrap="square">
            <a:spAutoFit/>
          </a:bodyPr>
          <a:lstStyle/>
          <a:p>
            <a:pPr algn="r">
              <a:lnSpc>
                <a:spcPct val="90000"/>
              </a:lnSpc>
            </a:pPr>
            <a:r>
              <a:rPr lang="es-EC" sz="4400" b="1" dirty="0">
                <a:solidFill>
                  <a:schemeClr val="bg1"/>
                </a:solidFill>
                <a:latin typeface="Montserrat ExtraBold" pitchFamily="2" charset="77"/>
                <a:ea typeface="HGSMinchoE" panose="02020900000000000000" pitchFamily="18" charset="-128"/>
                <a:cs typeface="+mj-cs"/>
              </a:rPr>
              <a:t>Unidad Especial</a:t>
            </a:r>
          </a:p>
          <a:p>
            <a:pPr algn="r">
              <a:lnSpc>
                <a:spcPct val="90000"/>
              </a:lnSpc>
            </a:pPr>
            <a:r>
              <a:rPr lang="es-EC" sz="5400" b="1" dirty="0">
                <a:solidFill>
                  <a:schemeClr val="bg1"/>
                </a:solidFill>
                <a:latin typeface="Montserrat ExtraBold" pitchFamily="2" charset="77"/>
                <a:ea typeface="HGSMinchoE" panose="02020900000000000000" pitchFamily="18" charset="-128"/>
                <a:cs typeface="+mj-cs"/>
              </a:rPr>
              <a:t>Regula Tu </a:t>
            </a:r>
          </a:p>
          <a:p>
            <a:pPr algn="r">
              <a:lnSpc>
                <a:spcPct val="90000"/>
              </a:lnSpc>
            </a:pPr>
            <a:r>
              <a:rPr lang="es-EC" sz="5400" b="1" dirty="0">
                <a:solidFill>
                  <a:schemeClr val="bg1"/>
                </a:solidFill>
                <a:latin typeface="Montserrat ExtraBold" pitchFamily="2" charset="77"/>
                <a:ea typeface="HGSMinchoE" panose="02020900000000000000" pitchFamily="18" charset="-128"/>
                <a:cs typeface="+mj-cs"/>
              </a:rPr>
              <a:t>Barrio</a:t>
            </a:r>
            <a:endParaRPr lang="en-US" sz="5400" spc="30" dirty="0">
              <a:solidFill>
                <a:schemeClr val="bg1"/>
              </a:solidFill>
              <a:latin typeface="Bambino-Bold" panose="00000800000000000000" pitchFamily="2" charset="0"/>
            </a:endParaRPr>
          </a:p>
        </p:txBody>
      </p:sp>
      <p:pic>
        <p:nvPicPr>
          <p:cNvPr id="5" name="Imagen 4">
            <a:extLst>
              <a:ext uri="{FF2B5EF4-FFF2-40B4-BE49-F238E27FC236}">
                <a16:creationId xmlns:a16="http://schemas.microsoft.com/office/drawing/2014/main" id="{88734CB4-8907-7C0D-B349-40A6B83491ED}"/>
              </a:ext>
            </a:extLst>
          </p:cNvPr>
          <p:cNvPicPr>
            <a:picLocks noChangeAspect="1"/>
          </p:cNvPicPr>
          <p:nvPr/>
        </p:nvPicPr>
        <p:blipFill rotWithShape="1">
          <a:blip r:embed="rId3"/>
          <a:srcRect r="52755"/>
          <a:stretch/>
        </p:blipFill>
        <p:spPr>
          <a:xfrm>
            <a:off x="2509418" y="3561452"/>
            <a:ext cx="3184804" cy="1201191"/>
          </a:xfrm>
          <a:prstGeom prst="rect">
            <a:avLst/>
          </a:prstGeom>
        </p:spPr>
      </p:pic>
      <p:pic>
        <p:nvPicPr>
          <p:cNvPr id="6" name="Imagen 5">
            <a:extLst>
              <a:ext uri="{FF2B5EF4-FFF2-40B4-BE49-F238E27FC236}">
                <a16:creationId xmlns:a16="http://schemas.microsoft.com/office/drawing/2014/main" id="{88734CB4-8907-7C0D-B349-40A6B83491ED}"/>
              </a:ext>
            </a:extLst>
          </p:cNvPr>
          <p:cNvPicPr>
            <a:picLocks noChangeAspect="1"/>
          </p:cNvPicPr>
          <p:nvPr/>
        </p:nvPicPr>
        <p:blipFill rotWithShape="1">
          <a:blip r:embed="rId3"/>
          <a:srcRect l="64698"/>
          <a:stretch/>
        </p:blipFill>
        <p:spPr>
          <a:xfrm>
            <a:off x="7383606" y="1115783"/>
            <a:ext cx="3528146" cy="1780863"/>
          </a:xfrm>
          <a:prstGeom prst="rect">
            <a:avLst/>
          </a:prstGeom>
        </p:spPr>
      </p:pic>
      <p:pic>
        <p:nvPicPr>
          <p:cNvPr id="7" name="Imagen 6">
            <a:extLst>
              <a:ext uri="{FF2B5EF4-FFF2-40B4-BE49-F238E27FC236}">
                <a16:creationId xmlns:a16="http://schemas.microsoft.com/office/drawing/2014/main" id="{D695B1A7-C465-7BE4-696D-38C949F347EE}"/>
              </a:ext>
            </a:extLst>
          </p:cNvPr>
          <p:cNvPicPr>
            <a:picLocks noChangeAspect="1"/>
          </p:cNvPicPr>
          <p:nvPr/>
        </p:nvPicPr>
        <p:blipFill rotWithShape="1">
          <a:blip r:embed="rId4"/>
          <a:srcRect r="71791"/>
          <a:stretch/>
        </p:blipFill>
        <p:spPr>
          <a:xfrm>
            <a:off x="5689456" y="1081725"/>
            <a:ext cx="1560372" cy="2035549"/>
          </a:xfrm>
          <a:prstGeom prst="rect">
            <a:avLst/>
          </a:prstGeom>
        </p:spPr>
      </p:pic>
    </p:spTree>
    <p:extLst>
      <p:ext uri="{BB962C8B-B14F-4D97-AF65-F5344CB8AC3E}">
        <p14:creationId xmlns:p14="http://schemas.microsoft.com/office/powerpoint/2010/main" val="4009156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5B6540-FF70-94A1-8DA1-5FCC5988F332}"/>
              </a:ext>
            </a:extLst>
          </p:cNvPr>
          <p:cNvPicPr>
            <a:picLocks noChangeAspect="1"/>
          </p:cNvPicPr>
          <p:nvPr/>
        </p:nvPicPr>
        <p:blipFill>
          <a:blip r:embed="rId2"/>
          <a:stretch>
            <a:fillRect/>
          </a:stretch>
        </p:blipFill>
        <p:spPr>
          <a:xfrm>
            <a:off x="0" y="-3881"/>
            <a:ext cx="12192000" cy="6861881"/>
          </a:xfrm>
          <a:prstGeom prst="rect">
            <a:avLst/>
          </a:prstGeom>
        </p:spPr>
      </p:pic>
      <p:pic>
        <p:nvPicPr>
          <p:cNvPr id="2" name="Imagen 1">
            <a:extLst>
              <a:ext uri="{FF2B5EF4-FFF2-40B4-BE49-F238E27FC236}">
                <a16:creationId xmlns:a16="http://schemas.microsoft.com/office/drawing/2014/main" id="{88734CB4-8907-7C0D-B349-40A6B83491ED}"/>
              </a:ext>
            </a:extLst>
          </p:cNvPr>
          <p:cNvPicPr>
            <a:picLocks noChangeAspect="1"/>
          </p:cNvPicPr>
          <p:nvPr/>
        </p:nvPicPr>
        <p:blipFill>
          <a:blip r:embed="rId3"/>
          <a:stretch>
            <a:fillRect/>
          </a:stretch>
        </p:blipFill>
        <p:spPr>
          <a:xfrm>
            <a:off x="2329305" y="2698229"/>
            <a:ext cx="6741012" cy="1201191"/>
          </a:xfrm>
          <a:prstGeom prst="rect">
            <a:avLst/>
          </a:prstGeom>
        </p:spPr>
      </p:pic>
    </p:spTree>
    <p:extLst>
      <p:ext uri="{BB962C8B-B14F-4D97-AF65-F5344CB8AC3E}">
        <p14:creationId xmlns:p14="http://schemas.microsoft.com/office/powerpoint/2010/main" val="40534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2" name="Rectángulo 11"/>
          <p:cNvSpPr/>
          <p:nvPr/>
        </p:nvSpPr>
        <p:spPr>
          <a:xfrm>
            <a:off x="1454461" y="1408605"/>
            <a:ext cx="9270423" cy="4330416"/>
          </a:xfrm>
          <a:prstGeom prst="rect">
            <a:avLst/>
          </a:prstGeom>
        </p:spPr>
        <p:txBody>
          <a:bodyPr wrap="square">
            <a:spAutoFit/>
          </a:bodyPr>
          <a:lstStyle/>
          <a:p>
            <a:pPr algn="ctr">
              <a:lnSpc>
                <a:spcPct val="90000"/>
              </a:lnSpc>
            </a:pPr>
            <a:r>
              <a:rPr lang="es-ES" sz="4800" dirty="0">
                <a:solidFill>
                  <a:srgbClr val="5B5B5B"/>
                </a:solidFill>
                <a:latin typeface="Montserrat"/>
              </a:rPr>
              <a:t>Asentamiento Humano de Hecho y Consolidado de Interés </a:t>
            </a:r>
            <a:r>
              <a:rPr lang="es-ES" sz="4800" dirty="0" smtClean="0">
                <a:solidFill>
                  <a:srgbClr val="5B5B5B"/>
                </a:solidFill>
                <a:latin typeface="Montserrat"/>
              </a:rPr>
              <a:t>Social</a:t>
            </a:r>
            <a:endParaRPr lang="es-ES" sz="4800" dirty="0">
              <a:solidFill>
                <a:srgbClr val="5B5B5B"/>
              </a:solidFill>
              <a:latin typeface="Montserrat"/>
            </a:endParaRPr>
          </a:p>
          <a:p>
            <a:pPr algn="ctr">
              <a:lnSpc>
                <a:spcPct val="90000"/>
              </a:lnSpc>
            </a:pPr>
            <a:r>
              <a:rPr lang="es-ES" sz="4800" dirty="0">
                <a:solidFill>
                  <a:srgbClr val="5B5B5B"/>
                </a:solidFill>
                <a:latin typeface="Montserrat"/>
              </a:rPr>
              <a:t> </a:t>
            </a:r>
          </a:p>
          <a:p>
            <a:pPr algn="ctr">
              <a:lnSpc>
                <a:spcPct val="90000"/>
              </a:lnSpc>
            </a:pPr>
            <a:r>
              <a:rPr lang="es-ES" sz="4800" dirty="0" smtClean="0">
                <a:solidFill>
                  <a:srgbClr val="5B5B5B"/>
                </a:solidFill>
                <a:latin typeface="Montserrat"/>
              </a:rPr>
              <a:t> </a:t>
            </a:r>
            <a:r>
              <a:rPr lang="es-ES" altLang="es-EC" sz="4800" b="1" dirty="0">
                <a:solidFill>
                  <a:srgbClr val="223F86"/>
                </a:solidFill>
                <a:latin typeface="Montserrat ExtraBold" pitchFamily="2" charset="77"/>
                <a:ea typeface="HGSMinchoE" panose="02020900000000000000" pitchFamily="18" charset="-128"/>
              </a:rPr>
              <a:t>“SANTA </a:t>
            </a:r>
            <a:r>
              <a:rPr lang="es-ES" altLang="es-EC" sz="4800" b="1" dirty="0" smtClean="0">
                <a:solidFill>
                  <a:srgbClr val="223F86"/>
                </a:solidFill>
                <a:latin typeface="Montserrat ExtraBold" pitchFamily="2" charset="77"/>
                <a:ea typeface="HGSMinchoE" panose="02020900000000000000" pitchFamily="18" charset="-128"/>
              </a:rPr>
              <a:t>BÁRBARA ALTA”</a:t>
            </a:r>
            <a:endParaRPr lang="es-ES" altLang="es-EC" sz="4800" b="1" dirty="0">
              <a:solidFill>
                <a:srgbClr val="223F86"/>
              </a:solidFill>
              <a:latin typeface="Montserrat ExtraBold" pitchFamily="2" charset="77"/>
              <a:ea typeface="HGSMinchoE" panose="02020900000000000000" pitchFamily="18" charset="-128"/>
            </a:endParaRPr>
          </a:p>
          <a:p>
            <a:pPr algn="ctr">
              <a:lnSpc>
                <a:spcPct val="90000"/>
              </a:lnSpc>
            </a:pPr>
            <a:endParaRPr lang="es-ES" sz="4800" b="1" dirty="0" smtClean="0">
              <a:solidFill>
                <a:srgbClr val="223F86"/>
              </a:solidFill>
              <a:latin typeface="Montserrat ExtraBold" pitchFamily="2" charset="77"/>
              <a:ea typeface="HGSMinchoE" panose="02020900000000000000" pitchFamily="18" charset="-128"/>
              <a:cs typeface="+mj-cs"/>
            </a:endParaRPr>
          </a:p>
          <a:p>
            <a:pPr algn="just">
              <a:lnSpc>
                <a:spcPct val="90000"/>
              </a:lnSpc>
            </a:pPr>
            <a:endParaRPr lang="es-ES" sz="4800" b="1" dirty="0">
              <a:solidFill>
                <a:srgbClr val="223F86"/>
              </a:solidFill>
              <a:latin typeface="Montserrat ExtraBold" pitchFamily="2" charset="77"/>
              <a:ea typeface="HGSMinchoE" panose="02020900000000000000" pitchFamily="18" charset="-128"/>
              <a:cs typeface="+mj-cs"/>
            </a:endParaRPr>
          </a:p>
          <a:p>
            <a:pPr>
              <a:lnSpc>
                <a:spcPct val="90000"/>
              </a:lnSpc>
            </a:pPr>
            <a:endParaRPr lang="es-ES" dirty="0">
              <a:solidFill>
                <a:srgbClr val="5B5B5B"/>
              </a:solidFill>
              <a:latin typeface="Montserrat" pitchFamily="2" charset="77"/>
            </a:endParaRPr>
          </a:p>
        </p:txBody>
      </p:sp>
      <p:sp>
        <p:nvSpPr>
          <p:cNvPr id="2" name="Rectángulo 1"/>
          <p:cNvSpPr/>
          <p:nvPr/>
        </p:nvSpPr>
        <p:spPr>
          <a:xfrm>
            <a:off x="1698780" y="5138857"/>
            <a:ext cx="8781784" cy="1421928"/>
          </a:xfrm>
          <a:prstGeom prst="rect">
            <a:avLst/>
          </a:prstGeom>
        </p:spPr>
        <p:txBody>
          <a:bodyPr wrap="square">
            <a:spAutoFit/>
          </a:bodyPr>
          <a:lstStyle/>
          <a:p>
            <a:pPr algn="just">
              <a:lnSpc>
                <a:spcPct val="90000"/>
              </a:lnSpc>
            </a:pPr>
            <a:r>
              <a:rPr lang="es-ES" sz="2000" b="1" dirty="0">
                <a:solidFill>
                  <a:srgbClr val="223F86"/>
                </a:solidFill>
                <a:latin typeface="Montserrat ExtraBold" pitchFamily="2" charset="77"/>
                <a:ea typeface="HGSMinchoE" panose="02020900000000000000" pitchFamily="18" charset="-128"/>
              </a:rPr>
              <a:t>Objeto. </a:t>
            </a:r>
            <a:r>
              <a:rPr lang="es-ES" dirty="0" smtClean="0">
                <a:solidFill>
                  <a:srgbClr val="5B5B5B"/>
                </a:solidFill>
                <a:latin typeface="Montserrat" pitchFamily="2" charset="77"/>
              </a:rPr>
              <a:t>La </a:t>
            </a:r>
            <a:r>
              <a:rPr lang="es-ES" dirty="0">
                <a:solidFill>
                  <a:srgbClr val="5B5B5B"/>
                </a:solidFill>
                <a:latin typeface="Montserrat" pitchFamily="2" charset="77"/>
              </a:rPr>
              <a:t>presente ordenanza tiene por objeto </a:t>
            </a:r>
            <a:r>
              <a:rPr lang="es-ES" sz="2000" b="1" dirty="0">
                <a:solidFill>
                  <a:srgbClr val="223F86"/>
                </a:solidFill>
                <a:latin typeface="Montserrat ExtraBold" pitchFamily="2" charset="77"/>
                <a:ea typeface="HGSMinchoE" panose="02020900000000000000" pitchFamily="18" charset="-128"/>
              </a:rPr>
              <a:t>reconocer y aprobar el fraccionamiento</a:t>
            </a:r>
            <a:r>
              <a:rPr lang="es-ES" dirty="0">
                <a:solidFill>
                  <a:srgbClr val="5B5B5B"/>
                </a:solidFill>
                <a:latin typeface="Montserrat" pitchFamily="2" charset="77"/>
              </a:rPr>
              <a:t> del predio </a:t>
            </a:r>
            <a:r>
              <a:rPr lang="es-ES" dirty="0" smtClean="0">
                <a:solidFill>
                  <a:srgbClr val="5B5B5B"/>
                </a:solidFill>
                <a:latin typeface="Montserrat" pitchFamily="2" charset="77"/>
              </a:rPr>
              <a:t>No. 154531, </a:t>
            </a:r>
            <a:r>
              <a:rPr lang="es-ES" sz="2000" b="1" dirty="0">
                <a:solidFill>
                  <a:srgbClr val="223F86"/>
                </a:solidFill>
                <a:latin typeface="Montserrat ExtraBold" pitchFamily="2" charset="77"/>
                <a:ea typeface="HGSMinchoE" panose="02020900000000000000" pitchFamily="18" charset="-128"/>
              </a:rPr>
              <a:t>sus </a:t>
            </a:r>
            <a:r>
              <a:rPr lang="es-ES" sz="2000" b="1" dirty="0" smtClean="0">
                <a:solidFill>
                  <a:srgbClr val="223F86"/>
                </a:solidFill>
                <a:latin typeface="Montserrat ExtraBold" pitchFamily="2" charset="77"/>
                <a:ea typeface="HGSMinchoE" panose="02020900000000000000" pitchFamily="18" charset="-128"/>
              </a:rPr>
              <a:t>vías, escalinatas y mantener la zonificación</a:t>
            </a:r>
            <a:r>
              <a:rPr lang="es-ES" dirty="0" smtClean="0">
                <a:solidFill>
                  <a:srgbClr val="5B5B5B"/>
                </a:solidFill>
                <a:latin typeface="Montserrat" pitchFamily="2" charset="77"/>
              </a:rPr>
              <a:t>, </a:t>
            </a:r>
            <a:r>
              <a:rPr lang="es-ES" dirty="0">
                <a:solidFill>
                  <a:srgbClr val="5B5B5B"/>
                </a:solidFill>
                <a:latin typeface="Montserrat" pitchFamily="2" charset="77"/>
              </a:rPr>
              <a:t>sobre el que se encuentra el asentamiento humano de hecho y consolidado de interés social denominado </a:t>
            </a:r>
            <a:r>
              <a:rPr lang="es-ES" dirty="0" smtClean="0">
                <a:solidFill>
                  <a:srgbClr val="5B5B5B"/>
                </a:solidFill>
                <a:latin typeface="Montserrat" pitchFamily="2" charset="77"/>
              </a:rPr>
              <a:t>“Santa Bárbara Alta”, </a:t>
            </a:r>
            <a:r>
              <a:rPr lang="es-ES" dirty="0">
                <a:solidFill>
                  <a:srgbClr val="5B5B5B"/>
                </a:solidFill>
                <a:latin typeface="Montserrat" pitchFamily="2" charset="77"/>
              </a:rPr>
              <a:t>a favor de sus copropietarios</a:t>
            </a:r>
            <a:r>
              <a:rPr lang="es-EC" dirty="0">
                <a:solidFill>
                  <a:srgbClr val="5B5B5B"/>
                </a:solidFill>
                <a:latin typeface="Montserrat" pitchFamily="2" charset="77"/>
              </a:rPr>
              <a:t>.</a:t>
            </a:r>
          </a:p>
        </p:txBody>
      </p:sp>
    </p:spTree>
    <p:extLst>
      <p:ext uri="{BB962C8B-B14F-4D97-AF65-F5344CB8AC3E}">
        <p14:creationId xmlns:p14="http://schemas.microsoft.com/office/powerpoint/2010/main" val="3365619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79" y="1709562"/>
            <a:ext cx="8218048" cy="4665300"/>
          </a:xfrm>
          <a:prstGeom prst="rect">
            <a:avLst/>
          </a:prstGeom>
        </p:spPr>
      </p:pic>
      <p:sp>
        <p:nvSpPr>
          <p:cNvPr id="38" name="Título 1">
            <a:extLst>
              <a:ext uri="{FF2B5EF4-FFF2-40B4-BE49-F238E27FC236}">
                <a16:creationId xmlns:a16="http://schemas.microsoft.com/office/drawing/2014/main" id="{0D9B19A4-1C63-5BCE-2999-ACBFBE411DB5}"/>
              </a:ext>
            </a:extLst>
          </p:cNvPr>
          <p:cNvSpPr txBox="1">
            <a:spLocks/>
          </p:cNvSpPr>
          <p:nvPr/>
        </p:nvSpPr>
        <p:spPr>
          <a:xfrm>
            <a:off x="410935" y="673390"/>
            <a:ext cx="8018246"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UBICACIÓN: </a:t>
            </a:r>
            <a:r>
              <a:rPr lang="es-EC" sz="2000" dirty="0">
                <a:solidFill>
                  <a:srgbClr val="223F86"/>
                </a:solidFill>
                <a:latin typeface="Montserrat" pitchFamily="2" charset="77"/>
              </a:rPr>
              <a:t>Adm. Zonal:  </a:t>
            </a:r>
            <a:r>
              <a:rPr lang="es-EC" sz="2000" b="1" dirty="0" smtClean="0">
                <a:solidFill>
                  <a:srgbClr val="223F86"/>
                </a:solidFill>
                <a:latin typeface="Montserrat" pitchFamily="2" charset="77"/>
              </a:rPr>
              <a:t>Eloy Alfaro/  </a:t>
            </a:r>
            <a:r>
              <a:rPr lang="es-EC" sz="2000" dirty="0">
                <a:solidFill>
                  <a:srgbClr val="223F86"/>
                </a:solidFill>
                <a:latin typeface="Montserrat" pitchFamily="2" charset="77"/>
              </a:rPr>
              <a:t>Parroquia:  </a:t>
            </a:r>
            <a:r>
              <a:rPr lang="es-EC" sz="2000" b="1" dirty="0" smtClean="0">
                <a:solidFill>
                  <a:srgbClr val="223F86"/>
                </a:solidFill>
                <a:latin typeface="Montserrat" pitchFamily="2" charset="77"/>
              </a:rPr>
              <a:t>La Mena</a:t>
            </a:r>
            <a:endParaRPr lang="es-EC" sz="2000" b="1" dirty="0">
              <a:solidFill>
                <a:srgbClr val="223F86"/>
              </a:solidFill>
              <a:latin typeface="Montserrat" pitchFamily="2" charset="77"/>
            </a:endParaRPr>
          </a:p>
          <a:p>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
        <p:nvSpPr>
          <p:cNvPr id="48" name="Rectángulo 47"/>
          <p:cNvSpPr/>
          <p:nvPr/>
        </p:nvSpPr>
        <p:spPr>
          <a:xfrm>
            <a:off x="9046529" y="3379445"/>
            <a:ext cx="365265" cy="20613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50" name="Conector recto de flecha 49"/>
          <p:cNvCxnSpPr/>
          <p:nvPr/>
        </p:nvCxnSpPr>
        <p:spPr>
          <a:xfrm>
            <a:off x="9088835" y="4341372"/>
            <a:ext cx="35604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Rectángulo 51"/>
          <p:cNvSpPr/>
          <p:nvPr/>
        </p:nvSpPr>
        <p:spPr>
          <a:xfrm>
            <a:off x="9093321" y="5567881"/>
            <a:ext cx="382758" cy="194530"/>
          </a:xfrm>
          <a:prstGeom prst="rect">
            <a:avLst/>
          </a:prstGeom>
          <a:solidFill>
            <a:schemeClr val="accent5">
              <a:lumMod val="60000"/>
              <a:lumOff val="40000"/>
            </a:schemeClr>
          </a:solid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accent5">
                  <a:lumMod val="60000"/>
                  <a:lumOff val="40000"/>
                </a:schemeClr>
              </a:solidFill>
            </a:endParaRPr>
          </a:p>
        </p:txBody>
      </p:sp>
      <p:sp>
        <p:nvSpPr>
          <p:cNvPr id="55" name="Rectángulo 54"/>
          <p:cNvSpPr/>
          <p:nvPr/>
        </p:nvSpPr>
        <p:spPr>
          <a:xfrm>
            <a:off x="8895022" y="2895776"/>
            <a:ext cx="2623209" cy="345809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p:cNvSpPr/>
          <p:nvPr/>
        </p:nvSpPr>
        <p:spPr>
          <a:xfrm>
            <a:off x="8944458" y="2962064"/>
            <a:ext cx="1029449" cy="369332"/>
          </a:xfrm>
          <a:prstGeom prst="rect">
            <a:avLst/>
          </a:prstGeom>
        </p:spPr>
        <p:txBody>
          <a:bodyPr wrap="none">
            <a:spAutoFit/>
          </a:bodyPr>
          <a:lstStyle/>
          <a:p>
            <a:r>
              <a:rPr lang="es-EC" dirty="0">
                <a:solidFill>
                  <a:srgbClr val="223F86"/>
                </a:solidFill>
                <a:latin typeface="Montserrat" pitchFamily="2" charset="77"/>
              </a:rPr>
              <a:t>Leyenda</a:t>
            </a:r>
            <a:endParaRPr lang="en-US" dirty="0"/>
          </a:p>
        </p:txBody>
      </p:sp>
      <p:sp>
        <p:nvSpPr>
          <p:cNvPr id="3" name="Rectángulo 2"/>
          <p:cNvSpPr/>
          <p:nvPr/>
        </p:nvSpPr>
        <p:spPr>
          <a:xfrm>
            <a:off x="9507274" y="3280848"/>
            <a:ext cx="1631655" cy="2862322"/>
          </a:xfrm>
          <a:prstGeom prst="rect">
            <a:avLst/>
          </a:prstGeom>
        </p:spPr>
        <p:txBody>
          <a:bodyPr wrap="square">
            <a:spAutoFit/>
          </a:bodyPr>
          <a:lstStyle/>
          <a:p>
            <a:r>
              <a:rPr lang="es-EC" dirty="0" smtClean="0">
                <a:solidFill>
                  <a:srgbClr val="5B5B5B"/>
                </a:solidFill>
                <a:latin typeface="Montserrat" pitchFamily="2" charset="77"/>
              </a:rPr>
              <a:t>Liga Barrial</a:t>
            </a:r>
          </a:p>
          <a:p>
            <a:r>
              <a:rPr lang="es-EC" dirty="0" smtClean="0">
                <a:solidFill>
                  <a:srgbClr val="5B5B5B"/>
                </a:solidFill>
                <a:latin typeface="Montserrat" pitchFamily="2" charset="77"/>
              </a:rPr>
              <a:t>Chimborazo (323m)</a:t>
            </a:r>
            <a:endParaRPr lang="es-EC" dirty="0">
              <a:solidFill>
                <a:srgbClr val="5B5B5B"/>
              </a:solidFill>
              <a:latin typeface="Montserrat" pitchFamily="2" charset="77"/>
            </a:endParaRPr>
          </a:p>
          <a:p>
            <a:endParaRPr lang="es-EC" dirty="0">
              <a:solidFill>
                <a:srgbClr val="5B5B5B"/>
              </a:solidFill>
              <a:latin typeface="Montserrat" pitchFamily="2" charset="77"/>
            </a:endParaRPr>
          </a:p>
          <a:p>
            <a:r>
              <a:rPr lang="es-EC" dirty="0">
                <a:solidFill>
                  <a:srgbClr val="5B5B5B"/>
                </a:solidFill>
                <a:latin typeface="Montserrat" pitchFamily="2" charset="77"/>
              </a:rPr>
              <a:t>Vía de acceso</a:t>
            </a:r>
          </a:p>
          <a:p>
            <a:r>
              <a:rPr lang="es-EC" dirty="0">
                <a:solidFill>
                  <a:srgbClr val="5B5B5B"/>
                </a:solidFill>
                <a:latin typeface="Montserrat" pitchFamily="2" charset="77"/>
              </a:rPr>
              <a:t>Principal al</a:t>
            </a:r>
          </a:p>
          <a:p>
            <a:pPr algn="just"/>
            <a:r>
              <a:rPr lang="es-EC" dirty="0">
                <a:solidFill>
                  <a:srgbClr val="5B5B5B"/>
                </a:solidFill>
                <a:latin typeface="Montserrat" pitchFamily="2" charset="77"/>
              </a:rPr>
              <a:t>AHHYC</a:t>
            </a:r>
          </a:p>
          <a:p>
            <a:r>
              <a:rPr lang="es-EC" dirty="0">
                <a:solidFill>
                  <a:srgbClr val="5B5B5B"/>
                </a:solidFill>
                <a:latin typeface="Montserrat" pitchFamily="2" charset="77"/>
              </a:rPr>
              <a:t>Calle </a:t>
            </a:r>
            <a:r>
              <a:rPr lang="es-EC" dirty="0" smtClean="0">
                <a:solidFill>
                  <a:srgbClr val="5B5B5B"/>
                </a:solidFill>
                <a:latin typeface="Montserrat" pitchFamily="2" charset="77"/>
              </a:rPr>
              <a:t>S25</a:t>
            </a:r>
            <a:endParaRPr lang="es-EC" dirty="0">
              <a:solidFill>
                <a:srgbClr val="5B5B5B"/>
              </a:solidFill>
              <a:latin typeface="Montserrat" pitchFamily="2" charset="77"/>
            </a:endParaRPr>
          </a:p>
          <a:p>
            <a:endParaRPr lang="es-EC" dirty="0">
              <a:solidFill>
                <a:srgbClr val="5B5B5B"/>
              </a:solidFill>
              <a:latin typeface="Montserrat" pitchFamily="2" charset="77"/>
            </a:endParaRPr>
          </a:p>
          <a:p>
            <a:r>
              <a:rPr lang="es-EC" dirty="0">
                <a:solidFill>
                  <a:srgbClr val="5B5B5B"/>
                </a:solidFill>
                <a:latin typeface="Montserrat" pitchFamily="2" charset="77"/>
              </a:rPr>
              <a:t>Asentamiento</a:t>
            </a:r>
            <a:endParaRPr lang="en-US" dirty="0"/>
          </a:p>
        </p:txBody>
      </p:sp>
      <p:sp>
        <p:nvSpPr>
          <p:cNvPr id="11" name="Forma libre 10"/>
          <p:cNvSpPr/>
          <p:nvPr/>
        </p:nvSpPr>
        <p:spPr>
          <a:xfrm>
            <a:off x="6714307" y="3983215"/>
            <a:ext cx="1292267" cy="2397991"/>
          </a:xfrm>
          <a:custGeom>
            <a:avLst/>
            <a:gdLst>
              <a:gd name="connsiteX0" fmla="*/ 861237 w 861237"/>
              <a:gd name="connsiteY0" fmla="*/ 377456 h 866554"/>
              <a:gd name="connsiteX1" fmla="*/ 520995 w 861237"/>
              <a:gd name="connsiteY1" fmla="*/ 866554 h 866554"/>
              <a:gd name="connsiteX2" fmla="*/ 0 w 861237"/>
              <a:gd name="connsiteY2" fmla="*/ 515679 h 866554"/>
              <a:gd name="connsiteX3" fmla="*/ 249865 w 861237"/>
              <a:gd name="connsiteY3" fmla="*/ 0 h 866554"/>
              <a:gd name="connsiteX4" fmla="*/ 861237 w 861237"/>
              <a:gd name="connsiteY4" fmla="*/ 377456 h 866554"/>
              <a:gd name="connsiteX0" fmla="*/ 611373 w 611373"/>
              <a:gd name="connsiteY0" fmla="*/ 377456 h 866554"/>
              <a:gd name="connsiteX1" fmla="*/ 271131 w 611373"/>
              <a:gd name="connsiteY1" fmla="*/ 866554 h 866554"/>
              <a:gd name="connsiteX2" fmla="*/ 119615 w 611373"/>
              <a:gd name="connsiteY2" fmla="*/ 580598 h 866554"/>
              <a:gd name="connsiteX3" fmla="*/ 1 w 611373"/>
              <a:gd name="connsiteY3" fmla="*/ 0 h 866554"/>
              <a:gd name="connsiteX4" fmla="*/ 611373 w 611373"/>
              <a:gd name="connsiteY4" fmla="*/ 377456 h 866554"/>
              <a:gd name="connsiteX0" fmla="*/ 819339 w 819339"/>
              <a:gd name="connsiteY0" fmla="*/ 377456 h 866554"/>
              <a:gd name="connsiteX1" fmla="*/ 479097 w 819339"/>
              <a:gd name="connsiteY1" fmla="*/ 866554 h 866554"/>
              <a:gd name="connsiteX2" fmla="*/ 0 w 819339"/>
              <a:gd name="connsiteY2" fmla="*/ 611147 h 866554"/>
              <a:gd name="connsiteX3" fmla="*/ 207967 w 819339"/>
              <a:gd name="connsiteY3" fmla="*/ 0 h 866554"/>
              <a:gd name="connsiteX4" fmla="*/ 819339 w 819339"/>
              <a:gd name="connsiteY4" fmla="*/ 377456 h 866554"/>
              <a:gd name="connsiteX0" fmla="*/ 819339 w 819339"/>
              <a:gd name="connsiteY0" fmla="*/ 377456 h 866554"/>
              <a:gd name="connsiteX1" fmla="*/ 479097 w 819339"/>
              <a:gd name="connsiteY1" fmla="*/ 866554 h 866554"/>
              <a:gd name="connsiteX2" fmla="*/ 0 w 819339"/>
              <a:gd name="connsiteY2" fmla="*/ 611147 h 866554"/>
              <a:gd name="connsiteX3" fmla="*/ 87673 w 819339"/>
              <a:gd name="connsiteY3" fmla="*/ 348217 h 866554"/>
              <a:gd name="connsiteX4" fmla="*/ 207967 w 819339"/>
              <a:gd name="connsiteY4" fmla="*/ 0 h 866554"/>
              <a:gd name="connsiteX5" fmla="*/ 819339 w 819339"/>
              <a:gd name="connsiteY5" fmla="*/ 377456 h 866554"/>
              <a:gd name="connsiteX0" fmla="*/ 819339 w 819339"/>
              <a:gd name="connsiteY0" fmla="*/ 377456 h 866554"/>
              <a:gd name="connsiteX1" fmla="*/ 479097 w 819339"/>
              <a:gd name="connsiteY1" fmla="*/ 866554 h 866554"/>
              <a:gd name="connsiteX2" fmla="*/ 0 w 819339"/>
              <a:gd name="connsiteY2" fmla="*/ 611147 h 866554"/>
              <a:gd name="connsiteX3" fmla="*/ 45773 w 819339"/>
              <a:gd name="connsiteY3" fmla="*/ 344398 h 866554"/>
              <a:gd name="connsiteX4" fmla="*/ 207967 w 819339"/>
              <a:gd name="connsiteY4" fmla="*/ 0 h 866554"/>
              <a:gd name="connsiteX5" fmla="*/ 819339 w 819339"/>
              <a:gd name="connsiteY5" fmla="*/ 377456 h 866554"/>
              <a:gd name="connsiteX0" fmla="*/ 819339 w 819339"/>
              <a:gd name="connsiteY0" fmla="*/ 377456 h 866554"/>
              <a:gd name="connsiteX1" fmla="*/ 479097 w 819339"/>
              <a:gd name="connsiteY1" fmla="*/ 866554 h 866554"/>
              <a:gd name="connsiteX2" fmla="*/ 0 w 819339"/>
              <a:gd name="connsiteY2" fmla="*/ 611147 h 866554"/>
              <a:gd name="connsiteX3" fmla="*/ 45773 w 819339"/>
              <a:gd name="connsiteY3" fmla="*/ 344398 h 866554"/>
              <a:gd name="connsiteX4" fmla="*/ 83864 w 819339"/>
              <a:gd name="connsiteY4" fmla="*/ 264205 h 866554"/>
              <a:gd name="connsiteX5" fmla="*/ 207967 w 819339"/>
              <a:gd name="connsiteY5" fmla="*/ 0 h 866554"/>
              <a:gd name="connsiteX6" fmla="*/ 819339 w 819339"/>
              <a:gd name="connsiteY6" fmla="*/ 377456 h 866554"/>
              <a:gd name="connsiteX0" fmla="*/ 819339 w 819339"/>
              <a:gd name="connsiteY0" fmla="*/ 377456 h 866554"/>
              <a:gd name="connsiteX1" fmla="*/ 479097 w 819339"/>
              <a:gd name="connsiteY1" fmla="*/ 866554 h 866554"/>
              <a:gd name="connsiteX2" fmla="*/ 0 w 819339"/>
              <a:gd name="connsiteY2" fmla="*/ 611147 h 866554"/>
              <a:gd name="connsiteX3" fmla="*/ 45773 w 819339"/>
              <a:gd name="connsiteY3" fmla="*/ 344398 h 866554"/>
              <a:gd name="connsiteX4" fmla="*/ 91482 w 819339"/>
              <a:gd name="connsiteY4" fmla="*/ 210742 h 866554"/>
              <a:gd name="connsiteX5" fmla="*/ 207967 w 819339"/>
              <a:gd name="connsiteY5" fmla="*/ 0 h 866554"/>
              <a:gd name="connsiteX6" fmla="*/ 819339 w 819339"/>
              <a:gd name="connsiteY6" fmla="*/ 377456 h 866554"/>
              <a:gd name="connsiteX0" fmla="*/ 766012 w 766012"/>
              <a:gd name="connsiteY0" fmla="*/ 0 h 977904"/>
              <a:gd name="connsiteX1" fmla="*/ 479097 w 766012"/>
              <a:gd name="connsiteY1" fmla="*/ 977904 h 977904"/>
              <a:gd name="connsiteX2" fmla="*/ 0 w 766012"/>
              <a:gd name="connsiteY2" fmla="*/ 722497 h 977904"/>
              <a:gd name="connsiteX3" fmla="*/ 45773 w 766012"/>
              <a:gd name="connsiteY3" fmla="*/ 455748 h 977904"/>
              <a:gd name="connsiteX4" fmla="*/ 91482 w 766012"/>
              <a:gd name="connsiteY4" fmla="*/ 322092 h 977904"/>
              <a:gd name="connsiteX5" fmla="*/ 207967 w 766012"/>
              <a:gd name="connsiteY5" fmla="*/ 111350 h 977904"/>
              <a:gd name="connsiteX6" fmla="*/ 766012 w 766012"/>
              <a:gd name="connsiteY6" fmla="*/ 0 h 977904"/>
              <a:gd name="connsiteX0" fmla="*/ 766012 w 936186"/>
              <a:gd name="connsiteY0" fmla="*/ 0 h 1936420"/>
              <a:gd name="connsiteX1" fmla="*/ 936186 w 936186"/>
              <a:gd name="connsiteY1" fmla="*/ 1936420 h 1936420"/>
              <a:gd name="connsiteX2" fmla="*/ 0 w 936186"/>
              <a:gd name="connsiteY2" fmla="*/ 722497 h 1936420"/>
              <a:gd name="connsiteX3" fmla="*/ 45773 w 936186"/>
              <a:gd name="connsiteY3" fmla="*/ 455748 h 1936420"/>
              <a:gd name="connsiteX4" fmla="*/ 91482 w 936186"/>
              <a:gd name="connsiteY4" fmla="*/ 322092 h 1936420"/>
              <a:gd name="connsiteX5" fmla="*/ 207967 w 936186"/>
              <a:gd name="connsiteY5" fmla="*/ 111350 h 1936420"/>
              <a:gd name="connsiteX6" fmla="*/ 766012 w 936186"/>
              <a:gd name="connsiteY6" fmla="*/ 0 h 1936420"/>
              <a:gd name="connsiteX0" fmla="*/ 766012 w 936186"/>
              <a:gd name="connsiteY0" fmla="*/ 0 h 1936420"/>
              <a:gd name="connsiteX1" fmla="*/ 936186 w 936186"/>
              <a:gd name="connsiteY1" fmla="*/ 1936420 h 1936420"/>
              <a:gd name="connsiteX2" fmla="*/ 407635 w 936186"/>
              <a:gd name="connsiteY2" fmla="*/ 1265332 h 1936420"/>
              <a:gd name="connsiteX3" fmla="*/ 0 w 936186"/>
              <a:gd name="connsiteY3" fmla="*/ 722497 h 1936420"/>
              <a:gd name="connsiteX4" fmla="*/ 45773 w 936186"/>
              <a:gd name="connsiteY4" fmla="*/ 455748 h 1936420"/>
              <a:gd name="connsiteX5" fmla="*/ 91482 w 936186"/>
              <a:gd name="connsiteY5" fmla="*/ 322092 h 1936420"/>
              <a:gd name="connsiteX6" fmla="*/ 207967 w 936186"/>
              <a:gd name="connsiteY6" fmla="*/ 111350 h 1936420"/>
              <a:gd name="connsiteX7" fmla="*/ 766012 w 936186"/>
              <a:gd name="connsiteY7" fmla="*/ 0 h 1936420"/>
              <a:gd name="connsiteX0" fmla="*/ 800229 w 970403"/>
              <a:gd name="connsiteY0" fmla="*/ 0 h 1936420"/>
              <a:gd name="connsiteX1" fmla="*/ 970403 w 970403"/>
              <a:gd name="connsiteY1" fmla="*/ 1936420 h 1936420"/>
              <a:gd name="connsiteX2" fmla="*/ 0 w 970403"/>
              <a:gd name="connsiteY2" fmla="*/ 1066755 h 1936420"/>
              <a:gd name="connsiteX3" fmla="*/ 34217 w 970403"/>
              <a:gd name="connsiteY3" fmla="*/ 722497 h 1936420"/>
              <a:gd name="connsiteX4" fmla="*/ 79990 w 970403"/>
              <a:gd name="connsiteY4" fmla="*/ 455748 h 1936420"/>
              <a:gd name="connsiteX5" fmla="*/ 125699 w 970403"/>
              <a:gd name="connsiteY5" fmla="*/ 322092 h 1936420"/>
              <a:gd name="connsiteX6" fmla="*/ 242184 w 970403"/>
              <a:gd name="connsiteY6" fmla="*/ 111350 h 1936420"/>
              <a:gd name="connsiteX7" fmla="*/ 800229 w 970403"/>
              <a:gd name="connsiteY7" fmla="*/ 0 h 1936420"/>
              <a:gd name="connsiteX0" fmla="*/ 800229 w 970403"/>
              <a:gd name="connsiteY0" fmla="*/ 0 h 1936420"/>
              <a:gd name="connsiteX1" fmla="*/ 970403 w 970403"/>
              <a:gd name="connsiteY1" fmla="*/ 1936420 h 1936420"/>
              <a:gd name="connsiteX2" fmla="*/ 125700 w 970403"/>
              <a:gd name="connsiteY2" fmla="*/ 1173681 h 1936420"/>
              <a:gd name="connsiteX3" fmla="*/ 0 w 970403"/>
              <a:gd name="connsiteY3" fmla="*/ 1066755 h 1936420"/>
              <a:gd name="connsiteX4" fmla="*/ 34217 w 970403"/>
              <a:gd name="connsiteY4" fmla="*/ 722497 h 1936420"/>
              <a:gd name="connsiteX5" fmla="*/ 79990 w 970403"/>
              <a:gd name="connsiteY5" fmla="*/ 455748 h 1936420"/>
              <a:gd name="connsiteX6" fmla="*/ 125699 w 970403"/>
              <a:gd name="connsiteY6" fmla="*/ 322092 h 1936420"/>
              <a:gd name="connsiteX7" fmla="*/ 242184 w 970403"/>
              <a:gd name="connsiteY7" fmla="*/ 111350 h 1936420"/>
              <a:gd name="connsiteX8" fmla="*/ 800229 w 970403"/>
              <a:gd name="connsiteY8" fmla="*/ 0 h 1936420"/>
              <a:gd name="connsiteX0" fmla="*/ 800229 w 970403"/>
              <a:gd name="connsiteY0" fmla="*/ 0 h 1936420"/>
              <a:gd name="connsiteX1" fmla="*/ 970403 w 970403"/>
              <a:gd name="connsiteY1" fmla="*/ 1936420 h 1936420"/>
              <a:gd name="connsiteX2" fmla="*/ 34282 w 970403"/>
              <a:gd name="connsiteY2" fmla="*/ 1544104 h 1936420"/>
              <a:gd name="connsiteX3" fmla="*/ 0 w 970403"/>
              <a:gd name="connsiteY3" fmla="*/ 1066755 h 1936420"/>
              <a:gd name="connsiteX4" fmla="*/ 34217 w 970403"/>
              <a:gd name="connsiteY4" fmla="*/ 722497 h 1936420"/>
              <a:gd name="connsiteX5" fmla="*/ 79990 w 970403"/>
              <a:gd name="connsiteY5" fmla="*/ 455748 h 1936420"/>
              <a:gd name="connsiteX6" fmla="*/ 125699 w 970403"/>
              <a:gd name="connsiteY6" fmla="*/ 322092 h 1936420"/>
              <a:gd name="connsiteX7" fmla="*/ 242184 w 970403"/>
              <a:gd name="connsiteY7" fmla="*/ 111350 h 1936420"/>
              <a:gd name="connsiteX8" fmla="*/ 800229 w 970403"/>
              <a:gd name="connsiteY8" fmla="*/ 0 h 1936420"/>
              <a:gd name="connsiteX0" fmla="*/ 800229 w 970403"/>
              <a:gd name="connsiteY0" fmla="*/ 0 h 1936420"/>
              <a:gd name="connsiteX1" fmla="*/ 970403 w 970403"/>
              <a:gd name="connsiteY1" fmla="*/ 1936420 h 1936420"/>
              <a:gd name="connsiteX2" fmla="*/ 53327 w 970403"/>
              <a:gd name="connsiteY2" fmla="*/ 1547923 h 1936420"/>
              <a:gd name="connsiteX3" fmla="*/ 0 w 970403"/>
              <a:gd name="connsiteY3" fmla="*/ 1066755 h 1936420"/>
              <a:gd name="connsiteX4" fmla="*/ 34217 w 970403"/>
              <a:gd name="connsiteY4" fmla="*/ 722497 h 1936420"/>
              <a:gd name="connsiteX5" fmla="*/ 79990 w 970403"/>
              <a:gd name="connsiteY5" fmla="*/ 455748 h 1936420"/>
              <a:gd name="connsiteX6" fmla="*/ 125699 w 970403"/>
              <a:gd name="connsiteY6" fmla="*/ 322092 h 1936420"/>
              <a:gd name="connsiteX7" fmla="*/ 242184 w 970403"/>
              <a:gd name="connsiteY7" fmla="*/ 111350 h 1936420"/>
              <a:gd name="connsiteX8" fmla="*/ 800229 w 970403"/>
              <a:gd name="connsiteY8" fmla="*/ 0 h 1936420"/>
              <a:gd name="connsiteX0" fmla="*/ 800229 w 970403"/>
              <a:gd name="connsiteY0" fmla="*/ 0 h 1936420"/>
              <a:gd name="connsiteX1" fmla="*/ 970403 w 970403"/>
              <a:gd name="connsiteY1" fmla="*/ 1936420 h 1936420"/>
              <a:gd name="connsiteX2" fmla="*/ 251398 w 970403"/>
              <a:gd name="connsiteY2" fmla="*/ 1620479 h 1936420"/>
              <a:gd name="connsiteX3" fmla="*/ 53327 w 970403"/>
              <a:gd name="connsiteY3" fmla="*/ 1547923 h 1936420"/>
              <a:gd name="connsiteX4" fmla="*/ 0 w 970403"/>
              <a:gd name="connsiteY4" fmla="*/ 1066755 h 1936420"/>
              <a:gd name="connsiteX5" fmla="*/ 34217 w 970403"/>
              <a:gd name="connsiteY5" fmla="*/ 722497 h 1936420"/>
              <a:gd name="connsiteX6" fmla="*/ 79990 w 970403"/>
              <a:gd name="connsiteY6" fmla="*/ 455748 h 1936420"/>
              <a:gd name="connsiteX7" fmla="*/ 125699 w 970403"/>
              <a:gd name="connsiteY7" fmla="*/ 322092 h 1936420"/>
              <a:gd name="connsiteX8" fmla="*/ 242184 w 970403"/>
              <a:gd name="connsiteY8" fmla="*/ 111350 h 1936420"/>
              <a:gd name="connsiteX9" fmla="*/ 800229 w 970403"/>
              <a:gd name="connsiteY9" fmla="*/ 0 h 1936420"/>
              <a:gd name="connsiteX0" fmla="*/ 800229 w 970403"/>
              <a:gd name="connsiteY0" fmla="*/ 0 h 1936420"/>
              <a:gd name="connsiteX1" fmla="*/ 970403 w 970403"/>
              <a:gd name="connsiteY1" fmla="*/ 1936420 h 1936420"/>
              <a:gd name="connsiteX2" fmla="*/ 102846 w 970403"/>
              <a:gd name="connsiteY2" fmla="*/ 1918344 h 1936420"/>
              <a:gd name="connsiteX3" fmla="*/ 53327 w 970403"/>
              <a:gd name="connsiteY3" fmla="*/ 1547923 h 1936420"/>
              <a:gd name="connsiteX4" fmla="*/ 0 w 970403"/>
              <a:gd name="connsiteY4" fmla="*/ 1066755 h 1936420"/>
              <a:gd name="connsiteX5" fmla="*/ 34217 w 970403"/>
              <a:gd name="connsiteY5" fmla="*/ 722497 h 1936420"/>
              <a:gd name="connsiteX6" fmla="*/ 79990 w 970403"/>
              <a:gd name="connsiteY6" fmla="*/ 455748 h 1936420"/>
              <a:gd name="connsiteX7" fmla="*/ 125699 w 970403"/>
              <a:gd name="connsiteY7" fmla="*/ 322092 h 1936420"/>
              <a:gd name="connsiteX8" fmla="*/ 242184 w 970403"/>
              <a:gd name="connsiteY8" fmla="*/ 111350 h 1936420"/>
              <a:gd name="connsiteX9" fmla="*/ 800229 w 970403"/>
              <a:gd name="connsiteY9" fmla="*/ 0 h 1936420"/>
              <a:gd name="connsiteX0" fmla="*/ 800229 w 970403"/>
              <a:gd name="connsiteY0" fmla="*/ 0 h 1936420"/>
              <a:gd name="connsiteX1" fmla="*/ 970403 w 970403"/>
              <a:gd name="connsiteY1" fmla="*/ 1936420 h 1936420"/>
              <a:gd name="connsiteX2" fmla="*/ 281871 w 970403"/>
              <a:gd name="connsiteY2" fmla="*/ 1914526 h 1936420"/>
              <a:gd name="connsiteX3" fmla="*/ 102846 w 970403"/>
              <a:gd name="connsiteY3" fmla="*/ 1918344 h 1936420"/>
              <a:gd name="connsiteX4" fmla="*/ 53327 w 970403"/>
              <a:gd name="connsiteY4" fmla="*/ 1547923 h 1936420"/>
              <a:gd name="connsiteX5" fmla="*/ 0 w 970403"/>
              <a:gd name="connsiteY5" fmla="*/ 1066755 h 1936420"/>
              <a:gd name="connsiteX6" fmla="*/ 34217 w 970403"/>
              <a:gd name="connsiteY6" fmla="*/ 722497 h 1936420"/>
              <a:gd name="connsiteX7" fmla="*/ 79990 w 970403"/>
              <a:gd name="connsiteY7" fmla="*/ 455748 h 1936420"/>
              <a:gd name="connsiteX8" fmla="*/ 125699 w 970403"/>
              <a:gd name="connsiteY8" fmla="*/ 322092 h 1936420"/>
              <a:gd name="connsiteX9" fmla="*/ 242184 w 970403"/>
              <a:gd name="connsiteY9" fmla="*/ 111350 h 1936420"/>
              <a:gd name="connsiteX10" fmla="*/ 800229 w 970403"/>
              <a:gd name="connsiteY10" fmla="*/ 0 h 1936420"/>
              <a:gd name="connsiteX0" fmla="*/ 800229 w 970403"/>
              <a:gd name="connsiteY0" fmla="*/ 0 h 2048184"/>
              <a:gd name="connsiteX1" fmla="*/ 970403 w 970403"/>
              <a:gd name="connsiteY1" fmla="*/ 1936420 h 2048184"/>
              <a:gd name="connsiteX2" fmla="*/ 110463 w 970403"/>
              <a:gd name="connsiteY2" fmla="*/ 2048184 h 2048184"/>
              <a:gd name="connsiteX3" fmla="*/ 102846 w 970403"/>
              <a:gd name="connsiteY3" fmla="*/ 1918344 h 2048184"/>
              <a:gd name="connsiteX4" fmla="*/ 53327 w 970403"/>
              <a:gd name="connsiteY4" fmla="*/ 1547923 h 2048184"/>
              <a:gd name="connsiteX5" fmla="*/ 0 w 970403"/>
              <a:gd name="connsiteY5" fmla="*/ 1066755 h 2048184"/>
              <a:gd name="connsiteX6" fmla="*/ 34217 w 970403"/>
              <a:gd name="connsiteY6" fmla="*/ 722497 h 2048184"/>
              <a:gd name="connsiteX7" fmla="*/ 79990 w 970403"/>
              <a:gd name="connsiteY7" fmla="*/ 455748 h 2048184"/>
              <a:gd name="connsiteX8" fmla="*/ 125699 w 970403"/>
              <a:gd name="connsiteY8" fmla="*/ 322092 h 2048184"/>
              <a:gd name="connsiteX9" fmla="*/ 242184 w 970403"/>
              <a:gd name="connsiteY9" fmla="*/ 111350 h 2048184"/>
              <a:gd name="connsiteX10" fmla="*/ 800229 w 970403"/>
              <a:gd name="connsiteY10" fmla="*/ 0 h 2048184"/>
              <a:gd name="connsiteX0" fmla="*/ 800229 w 970403"/>
              <a:gd name="connsiteY0" fmla="*/ 0 h 2048184"/>
              <a:gd name="connsiteX1" fmla="*/ 970403 w 970403"/>
              <a:gd name="connsiteY1" fmla="*/ 1936420 h 2048184"/>
              <a:gd name="connsiteX2" fmla="*/ 297108 w 970403"/>
              <a:gd name="connsiteY2" fmla="*/ 2017635 h 2048184"/>
              <a:gd name="connsiteX3" fmla="*/ 110463 w 970403"/>
              <a:gd name="connsiteY3" fmla="*/ 2048184 h 2048184"/>
              <a:gd name="connsiteX4" fmla="*/ 102846 w 970403"/>
              <a:gd name="connsiteY4" fmla="*/ 1918344 h 2048184"/>
              <a:gd name="connsiteX5" fmla="*/ 53327 w 970403"/>
              <a:gd name="connsiteY5" fmla="*/ 1547923 h 2048184"/>
              <a:gd name="connsiteX6" fmla="*/ 0 w 970403"/>
              <a:gd name="connsiteY6" fmla="*/ 1066755 h 2048184"/>
              <a:gd name="connsiteX7" fmla="*/ 34217 w 970403"/>
              <a:gd name="connsiteY7" fmla="*/ 722497 h 2048184"/>
              <a:gd name="connsiteX8" fmla="*/ 79990 w 970403"/>
              <a:gd name="connsiteY8" fmla="*/ 455748 h 2048184"/>
              <a:gd name="connsiteX9" fmla="*/ 125699 w 970403"/>
              <a:gd name="connsiteY9" fmla="*/ 322092 h 2048184"/>
              <a:gd name="connsiteX10" fmla="*/ 242184 w 970403"/>
              <a:gd name="connsiteY10" fmla="*/ 111350 h 2048184"/>
              <a:gd name="connsiteX11" fmla="*/ 800229 w 970403"/>
              <a:gd name="connsiteY11" fmla="*/ 0 h 2048184"/>
              <a:gd name="connsiteX0" fmla="*/ 800229 w 970403"/>
              <a:gd name="connsiteY0" fmla="*/ 0 h 2158930"/>
              <a:gd name="connsiteX1" fmla="*/ 970403 w 970403"/>
              <a:gd name="connsiteY1" fmla="*/ 1936420 h 2158930"/>
              <a:gd name="connsiteX2" fmla="*/ 68565 w 970403"/>
              <a:gd name="connsiteY2" fmla="*/ 2158930 h 2158930"/>
              <a:gd name="connsiteX3" fmla="*/ 110463 w 970403"/>
              <a:gd name="connsiteY3" fmla="*/ 2048184 h 2158930"/>
              <a:gd name="connsiteX4" fmla="*/ 102846 w 970403"/>
              <a:gd name="connsiteY4" fmla="*/ 1918344 h 2158930"/>
              <a:gd name="connsiteX5" fmla="*/ 53327 w 970403"/>
              <a:gd name="connsiteY5" fmla="*/ 1547923 h 2158930"/>
              <a:gd name="connsiteX6" fmla="*/ 0 w 970403"/>
              <a:gd name="connsiteY6" fmla="*/ 1066755 h 2158930"/>
              <a:gd name="connsiteX7" fmla="*/ 34217 w 970403"/>
              <a:gd name="connsiteY7" fmla="*/ 722497 h 2158930"/>
              <a:gd name="connsiteX8" fmla="*/ 79990 w 970403"/>
              <a:gd name="connsiteY8" fmla="*/ 455748 h 2158930"/>
              <a:gd name="connsiteX9" fmla="*/ 125699 w 970403"/>
              <a:gd name="connsiteY9" fmla="*/ 322092 h 2158930"/>
              <a:gd name="connsiteX10" fmla="*/ 242184 w 970403"/>
              <a:gd name="connsiteY10" fmla="*/ 111350 h 2158930"/>
              <a:gd name="connsiteX11" fmla="*/ 800229 w 970403"/>
              <a:gd name="connsiteY11" fmla="*/ 0 h 2158930"/>
              <a:gd name="connsiteX0" fmla="*/ 800229 w 970403"/>
              <a:gd name="connsiteY0" fmla="*/ 0 h 2158930"/>
              <a:gd name="connsiteX1" fmla="*/ 970403 w 970403"/>
              <a:gd name="connsiteY1" fmla="*/ 1936420 h 2158930"/>
              <a:gd name="connsiteX2" fmla="*/ 278062 w 970403"/>
              <a:gd name="connsiteY2" fmla="*/ 2109284 h 2158930"/>
              <a:gd name="connsiteX3" fmla="*/ 68565 w 970403"/>
              <a:gd name="connsiteY3" fmla="*/ 2158930 h 2158930"/>
              <a:gd name="connsiteX4" fmla="*/ 110463 w 970403"/>
              <a:gd name="connsiteY4" fmla="*/ 2048184 h 2158930"/>
              <a:gd name="connsiteX5" fmla="*/ 102846 w 970403"/>
              <a:gd name="connsiteY5" fmla="*/ 1918344 h 2158930"/>
              <a:gd name="connsiteX6" fmla="*/ 53327 w 970403"/>
              <a:gd name="connsiteY6" fmla="*/ 1547923 h 2158930"/>
              <a:gd name="connsiteX7" fmla="*/ 0 w 970403"/>
              <a:gd name="connsiteY7" fmla="*/ 1066755 h 2158930"/>
              <a:gd name="connsiteX8" fmla="*/ 34217 w 970403"/>
              <a:gd name="connsiteY8" fmla="*/ 722497 h 2158930"/>
              <a:gd name="connsiteX9" fmla="*/ 79990 w 970403"/>
              <a:gd name="connsiteY9" fmla="*/ 455748 h 2158930"/>
              <a:gd name="connsiteX10" fmla="*/ 125699 w 970403"/>
              <a:gd name="connsiteY10" fmla="*/ 322092 h 2158930"/>
              <a:gd name="connsiteX11" fmla="*/ 242184 w 970403"/>
              <a:gd name="connsiteY11" fmla="*/ 111350 h 2158930"/>
              <a:gd name="connsiteX12" fmla="*/ 800229 w 970403"/>
              <a:gd name="connsiteY12" fmla="*/ 0 h 2158930"/>
              <a:gd name="connsiteX0" fmla="*/ 800229 w 970403"/>
              <a:gd name="connsiteY0" fmla="*/ 0 h 2250578"/>
              <a:gd name="connsiteX1" fmla="*/ 970403 w 970403"/>
              <a:gd name="connsiteY1" fmla="*/ 1936420 h 2250578"/>
              <a:gd name="connsiteX2" fmla="*/ 19045 w 970403"/>
              <a:gd name="connsiteY2" fmla="*/ 2250578 h 2250578"/>
              <a:gd name="connsiteX3" fmla="*/ 68565 w 970403"/>
              <a:gd name="connsiteY3" fmla="*/ 2158930 h 2250578"/>
              <a:gd name="connsiteX4" fmla="*/ 110463 w 970403"/>
              <a:gd name="connsiteY4" fmla="*/ 2048184 h 2250578"/>
              <a:gd name="connsiteX5" fmla="*/ 102846 w 970403"/>
              <a:gd name="connsiteY5" fmla="*/ 1918344 h 2250578"/>
              <a:gd name="connsiteX6" fmla="*/ 53327 w 970403"/>
              <a:gd name="connsiteY6" fmla="*/ 1547923 h 2250578"/>
              <a:gd name="connsiteX7" fmla="*/ 0 w 970403"/>
              <a:gd name="connsiteY7" fmla="*/ 1066755 h 2250578"/>
              <a:gd name="connsiteX8" fmla="*/ 34217 w 970403"/>
              <a:gd name="connsiteY8" fmla="*/ 722497 h 2250578"/>
              <a:gd name="connsiteX9" fmla="*/ 79990 w 970403"/>
              <a:gd name="connsiteY9" fmla="*/ 455748 h 2250578"/>
              <a:gd name="connsiteX10" fmla="*/ 125699 w 970403"/>
              <a:gd name="connsiteY10" fmla="*/ 322092 h 2250578"/>
              <a:gd name="connsiteX11" fmla="*/ 242184 w 970403"/>
              <a:gd name="connsiteY11" fmla="*/ 111350 h 2250578"/>
              <a:gd name="connsiteX12" fmla="*/ 800229 w 970403"/>
              <a:gd name="connsiteY12" fmla="*/ 0 h 2250578"/>
              <a:gd name="connsiteX0" fmla="*/ 800229 w 970403"/>
              <a:gd name="connsiteY0" fmla="*/ 0 h 2250578"/>
              <a:gd name="connsiteX1" fmla="*/ 970403 w 970403"/>
              <a:gd name="connsiteY1" fmla="*/ 1936420 h 2250578"/>
              <a:gd name="connsiteX2" fmla="*/ 213308 w 970403"/>
              <a:gd name="connsiteY2" fmla="*/ 2185659 h 2250578"/>
              <a:gd name="connsiteX3" fmla="*/ 19045 w 970403"/>
              <a:gd name="connsiteY3" fmla="*/ 2250578 h 2250578"/>
              <a:gd name="connsiteX4" fmla="*/ 68565 w 970403"/>
              <a:gd name="connsiteY4" fmla="*/ 2158930 h 2250578"/>
              <a:gd name="connsiteX5" fmla="*/ 110463 w 970403"/>
              <a:gd name="connsiteY5" fmla="*/ 2048184 h 2250578"/>
              <a:gd name="connsiteX6" fmla="*/ 102846 w 970403"/>
              <a:gd name="connsiteY6" fmla="*/ 1918344 h 2250578"/>
              <a:gd name="connsiteX7" fmla="*/ 53327 w 970403"/>
              <a:gd name="connsiteY7" fmla="*/ 1547923 h 2250578"/>
              <a:gd name="connsiteX8" fmla="*/ 0 w 970403"/>
              <a:gd name="connsiteY8" fmla="*/ 1066755 h 2250578"/>
              <a:gd name="connsiteX9" fmla="*/ 34217 w 970403"/>
              <a:gd name="connsiteY9" fmla="*/ 722497 h 2250578"/>
              <a:gd name="connsiteX10" fmla="*/ 79990 w 970403"/>
              <a:gd name="connsiteY10" fmla="*/ 455748 h 2250578"/>
              <a:gd name="connsiteX11" fmla="*/ 125699 w 970403"/>
              <a:gd name="connsiteY11" fmla="*/ 322092 h 2250578"/>
              <a:gd name="connsiteX12" fmla="*/ 242184 w 970403"/>
              <a:gd name="connsiteY12" fmla="*/ 111350 h 2250578"/>
              <a:gd name="connsiteX13" fmla="*/ 800229 w 970403"/>
              <a:gd name="connsiteY13" fmla="*/ 0 h 2250578"/>
              <a:gd name="connsiteX0" fmla="*/ 845938 w 1016112"/>
              <a:gd name="connsiteY0" fmla="*/ 0 h 2330773"/>
              <a:gd name="connsiteX1" fmla="*/ 1016112 w 1016112"/>
              <a:gd name="connsiteY1" fmla="*/ 1936420 h 2330773"/>
              <a:gd name="connsiteX2" fmla="*/ 0 w 1016112"/>
              <a:gd name="connsiteY2" fmla="*/ 2330773 h 2330773"/>
              <a:gd name="connsiteX3" fmla="*/ 64754 w 1016112"/>
              <a:gd name="connsiteY3" fmla="*/ 2250578 h 2330773"/>
              <a:gd name="connsiteX4" fmla="*/ 114274 w 1016112"/>
              <a:gd name="connsiteY4" fmla="*/ 2158930 h 2330773"/>
              <a:gd name="connsiteX5" fmla="*/ 156172 w 1016112"/>
              <a:gd name="connsiteY5" fmla="*/ 2048184 h 2330773"/>
              <a:gd name="connsiteX6" fmla="*/ 148555 w 1016112"/>
              <a:gd name="connsiteY6" fmla="*/ 1918344 h 2330773"/>
              <a:gd name="connsiteX7" fmla="*/ 99036 w 1016112"/>
              <a:gd name="connsiteY7" fmla="*/ 1547923 h 2330773"/>
              <a:gd name="connsiteX8" fmla="*/ 45709 w 1016112"/>
              <a:gd name="connsiteY8" fmla="*/ 1066755 h 2330773"/>
              <a:gd name="connsiteX9" fmla="*/ 79926 w 1016112"/>
              <a:gd name="connsiteY9" fmla="*/ 722497 h 2330773"/>
              <a:gd name="connsiteX10" fmla="*/ 125699 w 1016112"/>
              <a:gd name="connsiteY10" fmla="*/ 455748 h 2330773"/>
              <a:gd name="connsiteX11" fmla="*/ 171408 w 1016112"/>
              <a:gd name="connsiteY11" fmla="*/ 322092 h 2330773"/>
              <a:gd name="connsiteX12" fmla="*/ 287893 w 1016112"/>
              <a:gd name="connsiteY12" fmla="*/ 111350 h 2330773"/>
              <a:gd name="connsiteX13" fmla="*/ 845938 w 1016112"/>
              <a:gd name="connsiteY13" fmla="*/ 0 h 2330773"/>
              <a:gd name="connsiteX0" fmla="*/ 845938 w 1016112"/>
              <a:gd name="connsiteY0" fmla="*/ 0 h 2330773"/>
              <a:gd name="connsiteX1" fmla="*/ 1016112 w 1016112"/>
              <a:gd name="connsiteY1" fmla="*/ 1936420 h 2330773"/>
              <a:gd name="connsiteX2" fmla="*/ 377098 w 1016112"/>
              <a:gd name="connsiteY2" fmla="*/ 2189478 h 2330773"/>
              <a:gd name="connsiteX3" fmla="*/ 0 w 1016112"/>
              <a:gd name="connsiteY3" fmla="*/ 2330773 h 2330773"/>
              <a:gd name="connsiteX4" fmla="*/ 64754 w 1016112"/>
              <a:gd name="connsiteY4" fmla="*/ 2250578 h 2330773"/>
              <a:gd name="connsiteX5" fmla="*/ 114274 w 1016112"/>
              <a:gd name="connsiteY5" fmla="*/ 2158930 h 2330773"/>
              <a:gd name="connsiteX6" fmla="*/ 156172 w 1016112"/>
              <a:gd name="connsiteY6" fmla="*/ 2048184 h 2330773"/>
              <a:gd name="connsiteX7" fmla="*/ 148555 w 1016112"/>
              <a:gd name="connsiteY7" fmla="*/ 1918344 h 2330773"/>
              <a:gd name="connsiteX8" fmla="*/ 99036 w 1016112"/>
              <a:gd name="connsiteY8" fmla="*/ 1547923 h 2330773"/>
              <a:gd name="connsiteX9" fmla="*/ 45709 w 1016112"/>
              <a:gd name="connsiteY9" fmla="*/ 1066755 h 2330773"/>
              <a:gd name="connsiteX10" fmla="*/ 79926 w 1016112"/>
              <a:gd name="connsiteY10" fmla="*/ 722497 h 2330773"/>
              <a:gd name="connsiteX11" fmla="*/ 125699 w 1016112"/>
              <a:gd name="connsiteY11" fmla="*/ 455748 h 2330773"/>
              <a:gd name="connsiteX12" fmla="*/ 171408 w 1016112"/>
              <a:gd name="connsiteY12" fmla="*/ 322092 h 2330773"/>
              <a:gd name="connsiteX13" fmla="*/ 287893 w 1016112"/>
              <a:gd name="connsiteY13" fmla="*/ 111350 h 2330773"/>
              <a:gd name="connsiteX14" fmla="*/ 845938 w 1016112"/>
              <a:gd name="connsiteY14" fmla="*/ 0 h 2330773"/>
              <a:gd name="connsiteX0" fmla="*/ 845938 w 1016112"/>
              <a:gd name="connsiteY0" fmla="*/ 0 h 2712651"/>
              <a:gd name="connsiteX1" fmla="*/ 1016112 w 1016112"/>
              <a:gd name="connsiteY1" fmla="*/ 1936420 h 2712651"/>
              <a:gd name="connsiteX2" fmla="*/ 179027 w 1016112"/>
              <a:gd name="connsiteY2" fmla="*/ 2712651 h 2712651"/>
              <a:gd name="connsiteX3" fmla="*/ 0 w 1016112"/>
              <a:gd name="connsiteY3" fmla="*/ 2330773 h 2712651"/>
              <a:gd name="connsiteX4" fmla="*/ 64754 w 1016112"/>
              <a:gd name="connsiteY4" fmla="*/ 2250578 h 2712651"/>
              <a:gd name="connsiteX5" fmla="*/ 114274 w 1016112"/>
              <a:gd name="connsiteY5" fmla="*/ 2158930 h 2712651"/>
              <a:gd name="connsiteX6" fmla="*/ 156172 w 1016112"/>
              <a:gd name="connsiteY6" fmla="*/ 2048184 h 2712651"/>
              <a:gd name="connsiteX7" fmla="*/ 148555 w 1016112"/>
              <a:gd name="connsiteY7" fmla="*/ 1918344 h 2712651"/>
              <a:gd name="connsiteX8" fmla="*/ 99036 w 1016112"/>
              <a:gd name="connsiteY8" fmla="*/ 1547923 h 2712651"/>
              <a:gd name="connsiteX9" fmla="*/ 45709 w 1016112"/>
              <a:gd name="connsiteY9" fmla="*/ 1066755 h 2712651"/>
              <a:gd name="connsiteX10" fmla="*/ 79926 w 1016112"/>
              <a:gd name="connsiteY10" fmla="*/ 722497 h 2712651"/>
              <a:gd name="connsiteX11" fmla="*/ 125699 w 1016112"/>
              <a:gd name="connsiteY11" fmla="*/ 455748 h 2712651"/>
              <a:gd name="connsiteX12" fmla="*/ 171408 w 1016112"/>
              <a:gd name="connsiteY12" fmla="*/ 322092 h 2712651"/>
              <a:gd name="connsiteX13" fmla="*/ 287893 w 1016112"/>
              <a:gd name="connsiteY13" fmla="*/ 111350 h 2712651"/>
              <a:gd name="connsiteX14" fmla="*/ 845938 w 1016112"/>
              <a:gd name="connsiteY14" fmla="*/ 0 h 2712651"/>
              <a:gd name="connsiteX0" fmla="*/ 845938 w 1016112"/>
              <a:gd name="connsiteY0" fmla="*/ 0 h 2712651"/>
              <a:gd name="connsiteX1" fmla="*/ 1016112 w 1016112"/>
              <a:gd name="connsiteY1" fmla="*/ 1936420 h 2712651"/>
              <a:gd name="connsiteX2" fmla="*/ 179027 w 1016112"/>
              <a:gd name="connsiteY2" fmla="*/ 2712651 h 2712651"/>
              <a:gd name="connsiteX3" fmla="*/ 64755 w 1016112"/>
              <a:gd name="connsiteY3" fmla="*/ 2468248 h 2712651"/>
              <a:gd name="connsiteX4" fmla="*/ 0 w 1016112"/>
              <a:gd name="connsiteY4" fmla="*/ 2330773 h 2712651"/>
              <a:gd name="connsiteX5" fmla="*/ 64754 w 1016112"/>
              <a:gd name="connsiteY5" fmla="*/ 2250578 h 2712651"/>
              <a:gd name="connsiteX6" fmla="*/ 114274 w 1016112"/>
              <a:gd name="connsiteY6" fmla="*/ 2158930 h 2712651"/>
              <a:gd name="connsiteX7" fmla="*/ 156172 w 1016112"/>
              <a:gd name="connsiteY7" fmla="*/ 2048184 h 2712651"/>
              <a:gd name="connsiteX8" fmla="*/ 148555 w 1016112"/>
              <a:gd name="connsiteY8" fmla="*/ 1918344 h 2712651"/>
              <a:gd name="connsiteX9" fmla="*/ 99036 w 1016112"/>
              <a:gd name="connsiteY9" fmla="*/ 1547923 h 2712651"/>
              <a:gd name="connsiteX10" fmla="*/ 45709 w 1016112"/>
              <a:gd name="connsiteY10" fmla="*/ 1066755 h 2712651"/>
              <a:gd name="connsiteX11" fmla="*/ 79926 w 1016112"/>
              <a:gd name="connsiteY11" fmla="*/ 722497 h 2712651"/>
              <a:gd name="connsiteX12" fmla="*/ 125699 w 1016112"/>
              <a:gd name="connsiteY12" fmla="*/ 455748 h 2712651"/>
              <a:gd name="connsiteX13" fmla="*/ 171408 w 1016112"/>
              <a:gd name="connsiteY13" fmla="*/ 322092 h 2712651"/>
              <a:gd name="connsiteX14" fmla="*/ 287893 w 1016112"/>
              <a:gd name="connsiteY14" fmla="*/ 111350 h 2712651"/>
              <a:gd name="connsiteX15" fmla="*/ 845938 w 1016112"/>
              <a:gd name="connsiteY15" fmla="*/ 0 h 2712651"/>
              <a:gd name="connsiteX0" fmla="*/ 845938 w 1016112"/>
              <a:gd name="connsiteY0" fmla="*/ 0 h 2712651"/>
              <a:gd name="connsiteX1" fmla="*/ 1016112 w 1016112"/>
              <a:gd name="connsiteY1" fmla="*/ 1936420 h 2712651"/>
              <a:gd name="connsiteX2" fmla="*/ 179027 w 1016112"/>
              <a:gd name="connsiteY2" fmla="*/ 2712651 h 2712651"/>
              <a:gd name="connsiteX3" fmla="*/ 60946 w 1016112"/>
              <a:gd name="connsiteY3" fmla="*/ 2384234 h 2712651"/>
              <a:gd name="connsiteX4" fmla="*/ 0 w 1016112"/>
              <a:gd name="connsiteY4" fmla="*/ 2330773 h 2712651"/>
              <a:gd name="connsiteX5" fmla="*/ 64754 w 1016112"/>
              <a:gd name="connsiteY5" fmla="*/ 2250578 h 2712651"/>
              <a:gd name="connsiteX6" fmla="*/ 114274 w 1016112"/>
              <a:gd name="connsiteY6" fmla="*/ 2158930 h 2712651"/>
              <a:gd name="connsiteX7" fmla="*/ 156172 w 1016112"/>
              <a:gd name="connsiteY7" fmla="*/ 2048184 h 2712651"/>
              <a:gd name="connsiteX8" fmla="*/ 148555 w 1016112"/>
              <a:gd name="connsiteY8" fmla="*/ 1918344 h 2712651"/>
              <a:gd name="connsiteX9" fmla="*/ 99036 w 1016112"/>
              <a:gd name="connsiteY9" fmla="*/ 1547923 h 2712651"/>
              <a:gd name="connsiteX10" fmla="*/ 45709 w 1016112"/>
              <a:gd name="connsiteY10" fmla="*/ 1066755 h 2712651"/>
              <a:gd name="connsiteX11" fmla="*/ 79926 w 1016112"/>
              <a:gd name="connsiteY11" fmla="*/ 722497 h 2712651"/>
              <a:gd name="connsiteX12" fmla="*/ 125699 w 1016112"/>
              <a:gd name="connsiteY12" fmla="*/ 455748 h 2712651"/>
              <a:gd name="connsiteX13" fmla="*/ 171408 w 1016112"/>
              <a:gd name="connsiteY13" fmla="*/ 322092 h 2712651"/>
              <a:gd name="connsiteX14" fmla="*/ 287893 w 1016112"/>
              <a:gd name="connsiteY14" fmla="*/ 111350 h 2712651"/>
              <a:gd name="connsiteX15" fmla="*/ 845938 w 1016112"/>
              <a:gd name="connsiteY15" fmla="*/ 0 h 2712651"/>
              <a:gd name="connsiteX0" fmla="*/ 845938 w 1016112"/>
              <a:gd name="connsiteY0" fmla="*/ 0 h 2712651"/>
              <a:gd name="connsiteX1" fmla="*/ 1016112 w 1016112"/>
              <a:gd name="connsiteY1" fmla="*/ 1936420 h 2712651"/>
              <a:gd name="connsiteX2" fmla="*/ 179027 w 1016112"/>
              <a:gd name="connsiteY2" fmla="*/ 2712651 h 2712651"/>
              <a:gd name="connsiteX3" fmla="*/ 72373 w 1016112"/>
              <a:gd name="connsiteY3" fmla="*/ 2422422 h 2712651"/>
              <a:gd name="connsiteX4" fmla="*/ 60946 w 1016112"/>
              <a:gd name="connsiteY4" fmla="*/ 2384234 h 2712651"/>
              <a:gd name="connsiteX5" fmla="*/ 0 w 1016112"/>
              <a:gd name="connsiteY5" fmla="*/ 2330773 h 2712651"/>
              <a:gd name="connsiteX6" fmla="*/ 64754 w 1016112"/>
              <a:gd name="connsiteY6" fmla="*/ 2250578 h 2712651"/>
              <a:gd name="connsiteX7" fmla="*/ 114274 w 1016112"/>
              <a:gd name="connsiteY7" fmla="*/ 2158930 h 2712651"/>
              <a:gd name="connsiteX8" fmla="*/ 156172 w 1016112"/>
              <a:gd name="connsiteY8" fmla="*/ 2048184 h 2712651"/>
              <a:gd name="connsiteX9" fmla="*/ 148555 w 1016112"/>
              <a:gd name="connsiteY9" fmla="*/ 1918344 h 2712651"/>
              <a:gd name="connsiteX10" fmla="*/ 99036 w 1016112"/>
              <a:gd name="connsiteY10" fmla="*/ 1547923 h 2712651"/>
              <a:gd name="connsiteX11" fmla="*/ 45709 w 1016112"/>
              <a:gd name="connsiteY11" fmla="*/ 1066755 h 2712651"/>
              <a:gd name="connsiteX12" fmla="*/ 79926 w 1016112"/>
              <a:gd name="connsiteY12" fmla="*/ 722497 h 2712651"/>
              <a:gd name="connsiteX13" fmla="*/ 125699 w 1016112"/>
              <a:gd name="connsiteY13" fmla="*/ 455748 h 2712651"/>
              <a:gd name="connsiteX14" fmla="*/ 171408 w 1016112"/>
              <a:gd name="connsiteY14" fmla="*/ 322092 h 2712651"/>
              <a:gd name="connsiteX15" fmla="*/ 287893 w 1016112"/>
              <a:gd name="connsiteY15" fmla="*/ 111350 h 2712651"/>
              <a:gd name="connsiteX16" fmla="*/ 845938 w 1016112"/>
              <a:gd name="connsiteY16" fmla="*/ 0 h 2712651"/>
              <a:gd name="connsiteX0" fmla="*/ 845938 w 1016112"/>
              <a:gd name="connsiteY0" fmla="*/ 0 h 2712651"/>
              <a:gd name="connsiteX1" fmla="*/ 1016112 w 1016112"/>
              <a:gd name="connsiteY1" fmla="*/ 1936420 h 2712651"/>
              <a:gd name="connsiteX2" fmla="*/ 179027 w 1016112"/>
              <a:gd name="connsiteY2" fmla="*/ 2712651 h 2712651"/>
              <a:gd name="connsiteX3" fmla="*/ 110463 w 1016112"/>
              <a:gd name="connsiteY3" fmla="*/ 2449154 h 2712651"/>
              <a:gd name="connsiteX4" fmla="*/ 60946 w 1016112"/>
              <a:gd name="connsiteY4" fmla="*/ 2384234 h 2712651"/>
              <a:gd name="connsiteX5" fmla="*/ 0 w 1016112"/>
              <a:gd name="connsiteY5" fmla="*/ 2330773 h 2712651"/>
              <a:gd name="connsiteX6" fmla="*/ 64754 w 1016112"/>
              <a:gd name="connsiteY6" fmla="*/ 2250578 h 2712651"/>
              <a:gd name="connsiteX7" fmla="*/ 114274 w 1016112"/>
              <a:gd name="connsiteY7" fmla="*/ 2158930 h 2712651"/>
              <a:gd name="connsiteX8" fmla="*/ 156172 w 1016112"/>
              <a:gd name="connsiteY8" fmla="*/ 2048184 h 2712651"/>
              <a:gd name="connsiteX9" fmla="*/ 148555 w 1016112"/>
              <a:gd name="connsiteY9" fmla="*/ 1918344 h 2712651"/>
              <a:gd name="connsiteX10" fmla="*/ 99036 w 1016112"/>
              <a:gd name="connsiteY10" fmla="*/ 1547923 h 2712651"/>
              <a:gd name="connsiteX11" fmla="*/ 45709 w 1016112"/>
              <a:gd name="connsiteY11" fmla="*/ 1066755 h 2712651"/>
              <a:gd name="connsiteX12" fmla="*/ 79926 w 1016112"/>
              <a:gd name="connsiteY12" fmla="*/ 722497 h 2712651"/>
              <a:gd name="connsiteX13" fmla="*/ 125699 w 1016112"/>
              <a:gd name="connsiteY13" fmla="*/ 455748 h 2712651"/>
              <a:gd name="connsiteX14" fmla="*/ 171408 w 1016112"/>
              <a:gd name="connsiteY14" fmla="*/ 322092 h 2712651"/>
              <a:gd name="connsiteX15" fmla="*/ 287893 w 1016112"/>
              <a:gd name="connsiteY15" fmla="*/ 111350 h 2712651"/>
              <a:gd name="connsiteX16" fmla="*/ 845938 w 1016112"/>
              <a:gd name="connsiteY16" fmla="*/ 0 h 2712651"/>
              <a:gd name="connsiteX0" fmla="*/ 845938 w 1016112"/>
              <a:gd name="connsiteY0" fmla="*/ 0 h 2712651"/>
              <a:gd name="connsiteX1" fmla="*/ 1016112 w 1016112"/>
              <a:gd name="connsiteY1" fmla="*/ 1936420 h 2712651"/>
              <a:gd name="connsiteX2" fmla="*/ 864660 w 1016112"/>
              <a:gd name="connsiteY2" fmla="*/ 2074912 h 2712651"/>
              <a:gd name="connsiteX3" fmla="*/ 179027 w 1016112"/>
              <a:gd name="connsiteY3" fmla="*/ 2712651 h 2712651"/>
              <a:gd name="connsiteX4" fmla="*/ 110463 w 1016112"/>
              <a:gd name="connsiteY4" fmla="*/ 2449154 h 2712651"/>
              <a:gd name="connsiteX5" fmla="*/ 60946 w 1016112"/>
              <a:gd name="connsiteY5" fmla="*/ 2384234 h 2712651"/>
              <a:gd name="connsiteX6" fmla="*/ 0 w 1016112"/>
              <a:gd name="connsiteY6" fmla="*/ 2330773 h 2712651"/>
              <a:gd name="connsiteX7" fmla="*/ 64754 w 1016112"/>
              <a:gd name="connsiteY7" fmla="*/ 2250578 h 2712651"/>
              <a:gd name="connsiteX8" fmla="*/ 114274 w 1016112"/>
              <a:gd name="connsiteY8" fmla="*/ 2158930 h 2712651"/>
              <a:gd name="connsiteX9" fmla="*/ 156172 w 1016112"/>
              <a:gd name="connsiteY9" fmla="*/ 2048184 h 2712651"/>
              <a:gd name="connsiteX10" fmla="*/ 148555 w 1016112"/>
              <a:gd name="connsiteY10" fmla="*/ 1918344 h 2712651"/>
              <a:gd name="connsiteX11" fmla="*/ 99036 w 1016112"/>
              <a:gd name="connsiteY11" fmla="*/ 1547923 h 2712651"/>
              <a:gd name="connsiteX12" fmla="*/ 45709 w 1016112"/>
              <a:gd name="connsiteY12" fmla="*/ 1066755 h 2712651"/>
              <a:gd name="connsiteX13" fmla="*/ 79926 w 1016112"/>
              <a:gd name="connsiteY13" fmla="*/ 722497 h 2712651"/>
              <a:gd name="connsiteX14" fmla="*/ 125699 w 1016112"/>
              <a:gd name="connsiteY14" fmla="*/ 455748 h 2712651"/>
              <a:gd name="connsiteX15" fmla="*/ 171408 w 1016112"/>
              <a:gd name="connsiteY15" fmla="*/ 322092 h 2712651"/>
              <a:gd name="connsiteX16" fmla="*/ 287893 w 1016112"/>
              <a:gd name="connsiteY16" fmla="*/ 111350 h 2712651"/>
              <a:gd name="connsiteX17" fmla="*/ 845938 w 1016112"/>
              <a:gd name="connsiteY17" fmla="*/ 0 h 2712651"/>
              <a:gd name="connsiteX0" fmla="*/ 845938 w 1016112"/>
              <a:gd name="connsiteY0" fmla="*/ 0 h 2712651"/>
              <a:gd name="connsiteX1" fmla="*/ 1016112 w 1016112"/>
              <a:gd name="connsiteY1" fmla="*/ 1936420 h 2712651"/>
              <a:gd name="connsiteX2" fmla="*/ 952268 w 1016112"/>
              <a:gd name="connsiteY2" fmla="*/ 2712650 h 2712651"/>
              <a:gd name="connsiteX3" fmla="*/ 179027 w 1016112"/>
              <a:gd name="connsiteY3" fmla="*/ 2712651 h 2712651"/>
              <a:gd name="connsiteX4" fmla="*/ 110463 w 1016112"/>
              <a:gd name="connsiteY4" fmla="*/ 2449154 h 2712651"/>
              <a:gd name="connsiteX5" fmla="*/ 60946 w 1016112"/>
              <a:gd name="connsiteY5" fmla="*/ 2384234 h 2712651"/>
              <a:gd name="connsiteX6" fmla="*/ 0 w 1016112"/>
              <a:gd name="connsiteY6" fmla="*/ 2330773 h 2712651"/>
              <a:gd name="connsiteX7" fmla="*/ 64754 w 1016112"/>
              <a:gd name="connsiteY7" fmla="*/ 2250578 h 2712651"/>
              <a:gd name="connsiteX8" fmla="*/ 114274 w 1016112"/>
              <a:gd name="connsiteY8" fmla="*/ 2158930 h 2712651"/>
              <a:gd name="connsiteX9" fmla="*/ 156172 w 1016112"/>
              <a:gd name="connsiteY9" fmla="*/ 2048184 h 2712651"/>
              <a:gd name="connsiteX10" fmla="*/ 148555 w 1016112"/>
              <a:gd name="connsiteY10" fmla="*/ 1918344 h 2712651"/>
              <a:gd name="connsiteX11" fmla="*/ 99036 w 1016112"/>
              <a:gd name="connsiteY11" fmla="*/ 1547923 h 2712651"/>
              <a:gd name="connsiteX12" fmla="*/ 45709 w 1016112"/>
              <a:gd name="connsiteY12" fmla="*/ 1066755 h 2712651"/>
              <a:gd name="connsiteX13" fmla="*/ 79926 w 1016112"/>
              <a:gd name="connsiteY13" fmla="*/ 722497 h 2712651"/>
              <a:gd name="connsiteX14" fmla="*/ 125699 w 1016112"/>
              <a:gd name="connsiteY14" fmla="*/ 455748 h 2712651"/>
              <a:gd name="connsiteX15" fmla="*/ 171408 w 1016112"/>
              <a:gd name="connsiteY15" fmla="*/ 322092 h 2712651"/>
              <a:gd name="connsiteX16" fmla="*/ 287893 w 1016112"/>
              <a:gd name="connsiteY16" fmla="*/ 111350 h 2712651"/>
              <a:gd name="connsiteX17" fmla="*/ 845938 w 1016112"/>
              <a:gd name="connsiteY17" fmla="*/ 0 h 2712651"/>
              <a:gd name="connsiteX0" fmla="*/ 845938 w 1016112"/>
              <a:gd name="connsiteY0" fmla="*/ 0 h 2712651"/>
              <a:gd name="connsiteX1" fmla="*/ 1016112 w 1016112"/>
              <a:gd name="connsiteY1" fmla="*/ 1936420 h 2712651"/>
              <a:gd name="connsiteX2" fmla="*/ 952268 w 1016112"/>
              <a:gd name="connsiteY2" fmla="*/ 2712650 h 2712651"/>
              <a:gd name="connsiteX3" fmla="*/ 179027 w 1016112"/>
              <a:gd name="connsiteY3" fmla="*/ 2712651 h 2712651"/>
              <a:gd name="connsiteX4" fmla="*/ 110463 w 1016112"/>
              <a:gd name="connsiteY4" fmla="*/ 2449154 h 2712651"/>
              <a:gd name="connsiteX5" fmla="*/ 60946 w 1016112"/>
              <a:gd name="connsiteY5" fmla="*/ 2384234 h 2712651"/>
              <a:gd name="connsiteX6" fmla="*/ 0 w 1016112"/>
              <a:gd name="connsiteY6" fmla="*/ 2330773 h 2712651"/>
              <a:gd name="connsiteX7" fmla="*/ 64754 w 1016112"/>
              <a:gd name="connsiteY7" fmla="*/ 2250578 h 2712651"/>
              <a:gd name="connsiteX8" fmla="*/ 114274 w 1016112"/>
              <a:gd name="connsiteY8" fmla="*/ 2158930 h 2712651"/>
              <a:gd name="connsiteX9" fmla="*/ 156172 w 1016112"/>
              <a:gd name="connsiteY9" fmla="*/ 2048184 h 2712651"/>
              <a:gd name="connsiteX10" fmla="*/ 148555 w 1016112"/>
              <a:gd name="connsiteY10" fmla="*/ 1918344 h 2712651"/>
              <a:gd name="connsiteX11" fmla="*/ 99036 w 1016112"/>
              <a:gd name="connsiteY11" fmla="*/ 1547923 h 2712651"/>
              <a:gd name="connsiteX12" fmla="*/ 45709 w 1016112"/>
              <a:gd name="connsiteY12" fmla="*/ 1066755 h 2712651"/>
              <a:gd name="connsiteX13" fmla="*/ 79926 w 1016112"/>
              <a:gd name="connsiteY13" fmla="*/ 722497 h 2712651"/>
              <a:gd name="connsiteX14" fmla="*/ 125699 w 1016112"/>
              <a:gd name="connsiteY14" fmla="*/ 455748 h 2712651"/>
              <a:gd name="connsiteX15" fmla="*/ 171408 w 1016112"/>
              <a:gd name="connsiteY15" fmla="*/ 322092 h 2712651"/>
              <a:gd name="connsiteX16" fmla="*/ 287893 w 1016112"/>
              <a:gd name="connsiteY16" fmla="*/ 111350 h 2712651"/>
              <a:gd name="connsiteX17" fmla="*/ 514225 w 1016112"/>
              <a:gd name="connsiteY17" fmla="*/ 58592 h 2712651"/>
              <a:gd name="connsiteX18" fmla="*/ 845938 w 1016112"/>
              <a:gd name="connsiteY18" fmla="*/ 0 h 2712651"/>
              <a:gd name="connsiteX0" fmla="*/ 845938 w 1016112"/>
              <a:gd name="connsiteY0" fmla="*/ 0 h 2712651"/>
              <a:gd name="connsiteX1" fmla="*/ 1016112 w 1016112"/>
              <a:gd name="connsiteY1" fmla="*/ 1936420 h 2712651"/>
              <a:gd name="connsiteX2" fmla="*/ 952268 w 1016112"/>
              <a:gd name="connsiteY2" fmla="*/ 2712650 h 2712651"/>
              <a:gd name="connsiteX3" fmla="*/ 179027 w 1016112"/>
              <a:gd name="connsiteY3" fmla="*/ 2712651 h 2712651"/>
              <a:gd name="connsiteX4" fmla="*/ 110463 w 1016112"/>
              <a:gd name="connsiteY4" fmla="*/ 2449154 h 2712651"/>
              <a:gd name="connsiteX5" fmla="*/ 60946 w 1016112"/>
              <a:gd name="connsiteY5" fmla="*/ 2384234 h 2712651"/>
              <a:gd name="connsiteX6" fmla="*/ 0 w 1016112"/>
              <a:gd name="connsiteY6" fmla="*/ 2330773 h 2712651"/>
              <a:gd name="connsiteX7" fmla="*/ 64754 w 1016112"/>
              <a:gd name="connsiteY7" fmla="*/ 2250578 h 2712651"/>
              <a:gd name="connsiteX8" fmla="*/ 114274 w 1016112"/>
              <a:gd name="connsiteY8" fmla="*/ 2158930 h 2712651"/>
              <a:gd name="connsiteX9" fmla="*/ 156172 w 1016112"/>
              <a:gd name="connsiteY9" fmla="*/ 2048184 h 2712651"/>
              <a:gd name="connsiteX10" fmla="*/ 148555 w 1016112"/>
              <a:gd name="connsiteY10" fmla="*/ 1918344 h 2712651"/>
              <a:gd name="connsiteX11" fmla="*/ 99036 w 1016112"/>
              <a:gd name="connsiteY11" fmla="*/ 1547923 h 2712651"/>
              <a:gd name="connsiteX12" fmla="*/ 45709 w 1016112"/>
              <a:gd name="connsiteY12" fmla="*/ 1066755 h 2712651"/>
              <a:gd name="connsiteX13" fmla="*/ 79926 w 1016112"/>
              <a:gd name="connsiteY13" fmla="*/ 722497 h 2712651"/>
              <a:gd name="connsiteX14" fmla="*/ 125699 w 1016112"/>
              <a:gd name="connsiteY14" fmla="*/ 455748 h 2712651"/>
              <a:gd name="connsiteX15" fmla="*/ 171408 w 1016112"/>
              <a:gd name="connsiteY15" fmla="*/ 322092 h 2712651"/>
              <a:gd name="connsiteX16" fmla="*/ 287893 w 1016112"/>
              <a:gd name="connsiteY16" fmla="*/ 111350 h 2712651"/>
              <a:gd name="connsiteX17" fmla="*/ 441852 w 1016112"/>
              <a:gd name="connsiteY17" fmla="*/ 35679 h 2712651"/>
              <a:gd name="connsiteX18" fmla="*/ 845938 w 1016112"/>
              <a:gd name="connsiteY18" fmla="*/ 0 h 2712651"/>
              <a:gd name="connsiteX0" fmla="*/ 845938 w 1016112"/>
              <a:gd name="connsiteY0" fmla="*/ 0 h 2712651"/>
              <a:gd name="connsiteX1" fmla="*/ 914177 w 1016112"/>
              <a:gd name="connsiteY1" fmla="*/ 826541 h 2712651"/>
              <a:gd name="connsiteX2" fmla="*/ 1016112 w 1016112"/>
              <a:gd name="connsiteY2" fmla="*/ 1936420 h 2712651"/>
              <a:gd name="connsiteX3" fmla="*/ 952268 w 1016112"/>
              <a:gd name="connsiteY3" fmla="*/ 2712650 h 2712651"/>
              <a:gd name="connsiteX4" fmla="*/ 179027 w 1016112"/>
              <a:gd name="connsiteY4" fmla="*/ 2712651 h 2712651"/>
              <a:gd name="connsiteX5" fmla="*/ 110463 w 1016112"/>
              <a:gd name="connsiteY5" fmla="*/ 2449154 h 2712651"/>
              <a:gd name="connsiteX6" fmla="*/ 60946 w 1016112"/>
              <a:gd name="connsiteY6" fmla="*/ 2384234 h 2712651"/>
              <a:gd name="connsiteX7" fmla="*/ 0 w 1016112"/>
              <a:gd name="connsiteY7" fmla="*/ 2330773 h 2712651"/>
              <a:gd name="connsiteX8" fmla="*/ 64754 w 1016112"/>
              <a:gd name="connsiteY8" fmla="*/ 2250578 h 2712651"/>
              <a:gd name="connsiteX9" fmla="*/ 114274 w 1016112"/>
              <a:gd name="connsiteY9" fmla="*/ 2158930 h 2712651"/>
              <a:gd name="connsiteX10" fmla="*/ 156172 w 1016112"/>
              <a:gd name="connsiteY10" fmla="*/ 2048184 h 2712651"/>
              <a:gd name="connsiteX11" fmla="*/ 148555 w 1016112"/>
              <a:gd name="connsiteY11" fmla="*/ 1918344 h 2712651"/>
              <a:gd name="connsiteX12" fmla="*/ 99036 w 1016112"/>
              <a:gd name="connsiteY12" fmla="*/ 1547923 h 2712651"/>
              <a:gd name="connsiteX13" fmla="*/ 45709 w 1016112"/>
              <a:gd name="connsiteY13" fmla="*/ 1066755 h 2712651"/>
              <a:gd name="connsiteX14" fmla="*/ 79926 w 1016112"/>
              <a:gd name="connsiteY14" fmla="*/ 722497 h 2712651"/>
              <a:gd name="connsiteX15" fmla="*/ 125699 w 1016112"/>
              <a:gd name="connsiteY15" fmla="*/ 455748 h 2712651"/>
              <a:gd name="connsiteX16" fmla="*/ 171408 w 1016112"/>
              <a:gd name="connsiteY16" fmla="*/ 322092 h 2712651"/>
              <a:gd name="connsiteX17" fmla="*/ 287893 w 1016112"/>
              <a:gd name="connsiteY17" fmla="*/ 111350 h 2712651"/>
              <a:gd name="connsiteX18" fmla="*/ 441852 w 1016112"/>
              <a:gd name="connsiteY18" fmla="*/ 35679 h 2712651"/>
              <a:gd name="connsiteX19" fmla="*/ 845938 w 1016112"/>
              <a:gd name="connsiteY19" fmla="*/ 0 h 2712651"/>
              <a:gd name="connsiteX0" fmla="*/ 845938 w 1512480"/>
              <a:gd name="connsiteY0" fmla="*/ 107106 h 2819757"/>
              <a:gd name="connsiteX1" fmla="*/ 1512480 w 1512480"/>
              <a:gd name="connsiteY1" fmla="*/ 0 h 2819757"/>
              <a:gd name="connsiteX2" fmla="*/ 1016112 w 1512480"/>
              <a:gd name="connsiteY2" fmla="*/ 2043526 h 2819757"/>
              <a:gd name="connsiteX3" fmla="*/ 952268 w 1512480"/>
              <a:gd name="connsiteY3" fmla="*/ 2819756 h 2819757"/>
              <a:gd name="connsiteX4" fmla="*/ 179027 w 1512480"/>
              <a:gd name="connsiteY4" fmla="*/ 2819757 h 2819757"/>
              <a:gd name="connsiteX5" fmla="*/ 110463 w 1512480"/>
              <a:gd name="connsiteY5" fmla="*/ 2556260 h 2819757"/>
              <a:gd name="connsiteX6" fmla="*/ 60946 w 1512480"/>
              <a:gd name="connsiteY6" fmla="*/ 2491340 h 2819757"/>
              <a:gd name="connsiteX7" fmla="*/ 0 w 1512480"/>
              <a:gd name="connsiteY7" fmla="*/ 2437879 h 2819757"/>
              <a:gd name="connsiteX8" fmla="*/ 64754 w 1512480"/>
              <a:gd name="connsiteY8" fmla="*/ 2357684 h 2819757"/>
              <a:gd name="connsiteX9" fmla="*/ 114274 w 1512480"/>
              <a:gd name="connsiteY9" fmla="*/ 2266036 h 2819757"/>
              <a:gd name="connsiteX10" fmla="*/ 156172 w 1512480"/>
              <a:gd name="connsiteY10" fmla="*/ 2155290 h 2819757"/>
              <a:gd name="connsiteX11" fmla="*/ 148555 w 1512480"/>
              <a:gd name="connsiteY11" fmla="*/ 2025450 h 2819757"/>
              <a:gd name="connsiteX12" fmla="*/ 99036 w 1512480"/>
              <a:gd name="connsiteY12" fmla="*/ 1655029 h 2819757"/>
              <a:gd name="connsiteX13" fmla="*/ 45709 w 1512480"/>
              <a:gd name="connsiteY13" fmla="*/ 1173861 h 2819757"/>
              <a:gd name="connsiteX14" fmla="*/ 79926 w 1512480"/>
              <a:gd name="connsiteY14" fmla="*/ 829603 h 2819757"/>
              <a:gd name="connsiteX15" fmla="*/ 125699 w 1512480"/>
              <a:gd name="connsiteY15" fmla="*/ 562854 h 2819757"/>
              <a:gd name="connsiteX16" fmla="*/ 171408 w 1512480"/>
              <a:gd name="connsiteY16" fmla="*/ 429198 h 2819757"/>
              <a:gd name="connsiteX17" fmla="*/ 287893 w 1512480"/>
              <a:gd name="connsiteY17" fmla="*/ 218456 h 2819757"/>
              <a:gd name="connsiteX18" fmla="*/ 441852 w 1512480"/>
              <a:gd name="connsiteY18" fmla="*/ 142785 h 2819757"/>
              <a:gd name="connsiteX19" fmla="*/ 845938 w 1512480"/>
              <a:gd name="connsiteY19" fmla="*/ 107106 h 2819757"/>
              <a:gd name="connsiteX0" fmla="*/ 845938 w 1512480"/>
              <a:gd name="connsiteY0" fmla="*/ 107106 h 2819757"/>
              <a:gd name="connsiteX1" fmla="*/ 1512480 w 1512480"/>
              <a:gd name="connsiteY1" fmla="*/ 0 h 2819757"/>
              <a:gd name="connsiteX2" fmla="*/ 1042126 w 1512480"/>
              <a:gd name="connsiteY2" fmla="*/ 2085253 h 2819757"/>
              <a:gd name="connsiteX3" fmla="*/ 952268 w 1512480"/>
              <a:gd name="connsiteY3" fmla="*/ 2819756 h 2819757"/>
              <a:gd name="connsiteX4" fmla="*/ 179027 w 1512480"/>
              <a:gd name="connsiteY4" fmla="*/ 2819757 h 2819757"/>
              <a:gd name="connsiteX5" fmla="*/ 110463 w 1512480"/>
              <a:gd name="connsiteY5" fmla="*/ 2556260 h 2819757"/>
              <a:gd name="connsiteX6" fmla="*/ 60946 w 1512480"/>
              <a:gd name="connsiteY6" fmla="*/ 2491340 h 2819757"/>
              <a:gd name="connsiteX7" fmla="*/ 0 w 1512480"/>
              <a:gd name="connsiteY7" fmla="*/ 2437879 h 2819757"/>
              <a:gd name="connsiteX8" fmla="*/ 64754 w 1512480"/>
              <a:gd name="connsiteY8" fmla="*/ 2357684 h 2819757"/>
              <a:gd name="connsiteX9" fmla="*/ 114274 w 1512480"/>
              <a:gd name="connsiteY9" fmla="*/ 2266036 h 2819757"/>
              <a:gd name="connsiteX10" fmla="*/ 156172 w 1512480"/>
              <a:gd name="connsiteY10" fmla="*/ 2155290 h 2819757"/>
              <a:gd name="connsiteX11" fmla="*/ 148555 w 1512480"/>
              <a:gd name="connsiteY11" fmla="*/ 2025450 h 2819757"/>
              <a:gd name="connsiteX12" fmla="*/ 99036 w 1512480"/>
              <a:gd name="connsiteY12" fmla="*/ 1655029 h 2819757"/>
              <a:gd name="connsiteX13" fmla="*/ 45709 w 1512480"/>
              <a:gd name="connsiteY13" fmla="*/ 1173861 h 2819757"/>
              <a:gd name="connsiteX14" fmla="*/ 79926 w 1512480"/>
              <a:gd name="connsiteY14" fmla="*/ 829603 h 2819757"/>
              <a:gd name="connsiteX15" fmla="*/ 125699 w 1512480"/>
              <a:gd name="connsiteY15" fmla="*/ 562854 h 2819757"/>
              <a:gd name="connsiteX16" fmla="*/ 171408 w 1512480"/>
              <a:gd name="connsiteY16" fmla="*/ 429198 h 2819757"/>
              <a:gd name="connsiteX17" fmla="*/ 287893 w 1512480"/>
              <a:gd name="connsiteY17" fmla="*/ 218456 h 2819757"/>
              <a:gd name="connsiteX18" fmla="*/ 441852 w 1512480"/>
              <a:gd name="connsiteY18" fmla="*/ 142785 h 2819757"/>
              <a:gd name="connsiteX19" fmla="*/ 845938 w 1512480"/>
              <a:gd name="connsiteY19" fmla="*/ 107106 h 2819757"/>
              <a:gd name="connsiteX0" fmla="*/ 845938 w 1512480"/>
              <a:gd name="connsiteY0" fmla="*/ 107106 h 2819757"/>
              <a:gd name="connsiteX1" fmla="*/ 1512480 w 1512480"/>
              <a:gd name="connsiteY1" fmla="*/ 0 h 2819757"/>
              <a:gd name="connsiteX2" fmla="*/ 1042126 w 1512480"/>
              <a:gd name="connsiteY2" fmla="*/ 2085253 h 2819757"/>
              <a:gd name="connsiteX3" fmla="*/ 900242 w 1512480"/>
              <a:gd name="connsiteY3" fmla="*/ 2809324 h 2819757"/>
              <a:gd name="connsiteX4" fmla="*/ 179027 w 1512480"/>
              <a:gd name="connsiteY4" fmla="*/ 2819757 h 2819757"/>
              <a:gd name="connsiteX5" fmla="*/ 110463 w 1512480"/>
              <a:gd name="connsiteY5" fmla="*/ 2556260 h 2819757"/>
              <a:gd name="connsiteX6" fmla="*/ 60946 w 1512480"/>
              <a:gd name="connsiteY6" fmla="*/ 2491340 h 2819757"/>
              <a:gd name="connsiteX7" fmla="*/ 0 w 1512480"/>
              <a:gd name="connsiteY7" fmla="*/ 2437879 h 2819757"/>
              <a:gd name="connsiteX8" fmla="*/ 64754 w 1512480"/>
              <a:gd name="connsiteY8" fmla="*/ 2357684 h 2819757"/>
              <a:gd name="connsiteX9" fmla="*/ 114274 w 1512480"/>
              <a:gd name="connsiteY9" fmla="*/ 2266036 h 2819757"/>
              <a:gd name="connsiteX10" fmla="*/ 156172 w 1512480"/>
              <a:gd name="connsiteY10" fmla="*/ 2155290 h 2819757"/>
              <a:gd name="connsiteX11" fmla="*/ 148555 w 1512480"/>
              <a:gd name="connsiteY11" fmla="*/ 2025450 h 2819757"/>
              <a:gd name="connsiteX12" fmla="*/ 99036 w 1512480"/>
              <a:gd name="connsiteY12" fmla="*/ 1655029 h 2819757"/>
              <a:gd name="connsiteX13" fmla="*/ 45709 w 1512480"/>
              <a:gd name="connsiteY13" fmla="*/ 1173861 h 2819757"/>
              <a:gd name="connsiteX14" fmla="*/ 79926 w 1512480"/>
              <a:gd name="connsiteY14" fmla="*/ 829603 h 2819757"/>
              <a:gd name="connsiteX15" fmla="*/ 125699 w 1512480"/>
              <a:gd name="connsiteY15" fmla="*/ 562854 h 2819757"/>
              <a:gd name="connsiteX16" fmla="*/ 171408 w 1512480"/>
              <a:gd name="connsiteY16" fmla="*/ 429198 h 2819757"/>
              <a:gd name="connsiteX17" fmla="*/ 287893 w 1512480"/>
              <a:gd name="connsiteY17" fmla="*/ 218456 h 2819757"/>
              <a:gd name="connsiteX18" fmla="*/ 441852 w 1512480"/>
              <a:gd name="connsiteY18" fmla="*/ 142785 h 2819757"/>
              <a:gd name="connsiteX19" fmla="*/ 845938 w 1512480"/>
              <a:gd name="connsiteY19" fmla="*/ 107106 h 2819757"/>
              <a:gd name="connsiteX0" fmla="*/ 845938 w 1512480"/>
              <a:gd name="connsiteY0" fmla="*/ 107106 h 2819757"/>
              <a:gd name="connsiteX1" fmla="*/ 1512480 w 1512480"/>
              <a:gd name="connsiteY1" fmla="*/ 0 h 2819757"/>
              <a:gd name="connsiteX2" fmla="*/ 1042126 w 1512480"/>
              <a:gd name="connsiteY2" fmla="*/ 2085253 h 2819757"/>
              <a:gd name="connsiteX3" fmla="*/ 895039 w 1512480"/>
              <a:gd name="connsiteY3" fmla="*/ 2814539 h 2819757"/>
              <a:gd name="connsiteX4" fmla="*/ 179027 w 1512480"/>
              <a:gd name="connsiteY4" fmla="*/ 2819757 h 2819757"/>
              <a:gd name="connsiteX5" fmla="*/ 110463 w 1512480"/>
              <a:gd name="connsiteY5" fmla="*/ 2556260 h 2819757"/>
              <a:gd name="connsiteX6" fmla="*/ 60946 w 1512480"/>
              <a:gd name="connsiteY6" fmla="*/ 2491340 h 2819757"/>
              <a:gd name="connsiteX7" fmla="*/ 0 w 1512480"/>
              <a:gd name="connsiteY7" fmla="*/ 2437879 h 2819757"/>
              <a:gd name="connsiteX8" fmla="*/ 64754 w 1512480"/>
              <a:gd name="connsiteY8" fmla="*/ 2357684 h 2819757"/>
              <a:gd name="connsiteX9" fmla="*/ 114274 w 1512480"/>
              <a:gd name="connsiteY9" fmla="*/ 2266036 h 2819757"/>
              <a:gd name="connsiteX10" fmla="*/ 156172 w 1512480"/>
              <a:gd name="connsiteY10" fmla="*/ 2155290 h 2819757"/>
              <a:gd name="connsiteX11" fmla="*/ 148555 w 1512480"/>
              <a:gd name="connsiteY11" fmla="*/ 2025450 h 2819757"/>
              <a:gd name="connsiteX12" fmla="*/ 99036 w 1512480"/>
              <a:gd name="connsiteY12" fmla="*/ 1655029 h 2819757"/>
              <a:gd name="connsiteX13" fmla="*/ 45709 w 1512480"/>
              <a:gd name="connsiteY13" fmla="*/ 1173861 h 2819757"/>
              <a:gd name="connsiteX14" fmla="*/ 79926 w 1512480"/>
              <a:gd name="connsiteY14" fmla="*/ 829603 h 2819757"/>
              <a:gd name="connsiteX15" fmla="*/ 125699 w 1512480"/>
              <a:gd name="connsiteY15" fmla="*/ 562854 h 2819757"/>
              <a:gd name="connsiteX16" fmla="*/ 171408 w 1512480"/>
              <a:gd name="connsiteY16" fmla="*/ 429198 h 2819757"/>
              <a:gd name="connsiteX17" fmla="*/ 287893 w 1512480"/>
              <a:gd name="connsiteY17" fmla="*/ 218456 h 2819757"/>
              <a:gd name="connsiteX18" fmla="*/ 441852 w 1512480"/>
              <a:gd name="connsiteY18" fmla="*/ 142785 h 2819757"/>
              <a:gd name="connsiteX19" fmla="*/ 845938 w 1512480"/>
              <a:gd name="connsiteY19" fmla="*/ 107106 h 2819757"/>
              <a:gd name="connsiteX0" fmla="*/ 845938 w 1507277"/>
              <a:gd name="connsiteY0" fmla="*/ 91459 h 2804110"/>
              <a:gd name="connsiteX1" fmla="*/ 1507277 w 1507277"/>
              <a:gd name="connsiteY1" fmla="*/ 0 h 2804110"/>
              <a:gd name="connsiteX2" fmla="*/ 1042126 w 1507277"/>
              <a:gd name="connsiteY2" fmla="*/ 2069606 h 2804110"/>
              <a:gd name="connsiteX3" fmla="*/ 895039 w 1507277"/>
              <a:gd name="connsiteY3" fmla="*/ 2798892 h 2804110"/>
              <a:gd name="connsiteX4" fmla="*/ 179027 w 1507277"/>
              <a:gd name="connsiteY4" fmla="*/ 2804110 h 2804110"/>
              <a:gd name="connsiteX5" fmla="*/ 110463 w 1507277"/>
              <a:gd name="connsiteY5" fmla="*/ 2540613 h 2804110"/>
              <a:gd name="connsiteX6" fmla="*/ 60946 w 1507277"/>
              <a:gd name="connsiteY6" fmla="*/ 2475693 h 2804110"/>
              <a:gd name="connsiteX7" fmla="*/ 0 w 1507277"/>
              <a:gd name="connsiteY7" fmla="*/ 2422232 h 2804110"/>
              <a:gd name="connsiteX8" fmla="*/ 64754 w 1507277"/>
              <a:gd name="connsiteY8" fmla="*/ 2342037 h 2804110"/>
              <a:gd name="connsiteX9" fmla="*/ 114274 w 1507277"/>
              <a:gd name="connsiteY9" fmla="*/ 2250389 h 2804110"/>
              <a:gd name="connsiteX10" fmla="*/ 156172 w 1507277"/>
              <a:gd name="connsiteY10" fmla="*/ 2139643 h 2804110"/>
              <a:gd name="connsiteX11" fmla="*/ 148555 w 1507277"/>
              <a:gd name="connsiteY11" fmla="*/ 2009803 h 2804110"/>
              <a:gd name="connsiteX12" fmla="*/ 99036 w 1507277"/>
              <a:gd name="connsiteY12" fmla="*/ 1639382 h 2804110"/>
              <a:gd name="connsiteX13" fmla="*/ 45709 w 1507277"/>
              <a:gd name="connsiteY13" fmla="*/ 1158214 h 2804110"/>
              <a:gd name="connsiteX14" fmla="*/ 79926 w 1507277"/>
              <a:gd name="connsiteY14" fmla="*/ 813956 h 2804110"/>
              <a:gd name="connsiteX15" fmla="*/ 125699 w 1507277"/>
              <a:gd name="connsiteY15" fmla="*/ 547207 h 2804110"/>
              <a:gd name="connsiteX16" fmla="*/ 171408 w 1507277"/>
              <a:gd name="connsiteY16" fmla="*/ 413551 h 2804110"/>
              <a:gd name="connsiteX17" fmla="*/ 287893 w 1507277"/>
              <a:gd name="connsiteY17" fmla="*/ 202809 h 2804110"/>
              <a:gd name="connsiteX18" fmla="*/ 441852 w 1507277"/>
              <a:gd name="connsiteY18" fmla="*/ 127138 h 2804110"/>
              <a:gd name="connsiteX19" fmla="*/ 845938 w 1507277"/>
              <a:gd name="connsiteY19" fmla="*/ 91459 h 280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07277" h="2804110">
                <a:moveTo>
                  <a:pt x="845938" y="91459"/>
                </a:moveTo>
                <a:lnTo>
                  <a:pt x="1507277" y="0"/>
                </a:lnTo>
                <a:lnTo>
                  <a:pt x="1042126" y="2069606"/>
                </a:lnTo>
                <a:lnTo>
                  <a:pt x="895039" y="2798892"/>
                </a:lnTo>
                <a:lnTo>
                  <a:pt x="179027" y="2804110"/>
                </a:lnTo>
                <a:lnTo>
                  <a:pt x="110463" y="2540613"/>
                </a:lnTo>
                <a:lnTo>
                  <a:pt x="60946" y="2475693"/>
                </a:lnTo>
                <a:lnTo>
                  <a:pt x="0" y="2422232"/>
                </a:lnTo>
                <a:lnTo>
                  <a:pt x="64754" y="2342037"/>
                </a:lnTo>
                <a:lnTo>
                  <a:pt x="114274" y="2250389"/>
                </a:lnTo>
                <a:lnTo>
                  <a:pt x="156172" y="2139643"/>
                </a:lnTo>
                <a:lnTo>
                  <a:pt x="148555" y="2009803"/>
                </a:lnTo>
                <a:lnTo>
                  <a:pt x="99036" y="1639382"/>
                </a:lnTo>
                <a:lnTo>
                  <a:pt x="45709" y="1158214"/>
                </a:lnTo>
                <a:lnTo>
                  <a:pt x="79926" y="813956"/>
                </a:lnTo>
                <a:lnTo>
                  <a:pt x="125699" y="547207"/>
                </a:lnTo>
                <a:lnTo>
                  <a:pt x="171408" y="413551"/>
                </a:lnTo>
                <a:lnTo>
                  <a:pt x="287893" y="202809"/>
                </a:lnTo>
                <a:lnTo>
                  <a:pt x="441852" y="127138"/>
                </a:lnTo>
                <a:lnTo>
                  <a:pt x="845938" y="91459"/>
                </a:lnTo>
                <a:close/>
              </a:path>
            </a:pathLst>
          </a:custGeom>
          <a:solidFill>
            <a:srgbClr val="13F608">
              <a:alpha val="51000"/>
            </a:srgbClr>
          </a:solidFill>
          <a:ln>
            <a:solidFill>
              <a:srgbClr val="13F6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sp>
        <p:nvSpPr>
          <p:cNvPr id="13" name="Rectángulo 12"/>
          <p:cNvSpPr/>
          <p:nvPr/>
        </p:nvSpPr>
        <p:spPr>
          <a:xfrm>
            <a:off x="1973384" y="3451249"/>
            <a:ext cx="3483856" cy="1785059"/>
          </a:xfrm>
          <a:custGeom>
            <a:avLst/>
            <a:gdLst>
              <a:gd name="connsiteX0" fmla="*/ 0 w 784825"/>
              <a:gd name="connsiteY0" fmla="*/ 0 h 989598"/>
              <a:gd name="connsiteX1" fmla="*/ 784825 w 784825"/>
              <a:gd name="connsiteY1" fmla="*/ 0 h 989598"/>
              <a:gd name="connsiteX2" fmla="*/ 784825 w 784825"/>
              <a:gd name="connsiteY2" fmla="*/ 989598 h 989598"/>
              <a:gd name="connsiteX3" fmla="*/ 0 w 784825"/>
              <a:gd name="connsiteY3" fmla="*/ 989598 h 989598"/>
              <a:gd name="connsiteX4" fmla="*/ 0 w 784825"/>
              <a:gd name="connsiteY4" fmla="*/ 0 h 989598"/>
              <a:gd name="connsiteX0" fmla="*/ 0 w 1622385"/>
              <a:gd name="connsiteY0" fmla="*/ 0 h 989598"/>
              <a:gd name="connsiteX1" fmla="*/ 784825 w 1622385"/>
              <a:gd name="connsiteY1" fmla="*/ 0 h 989598"/>
              <a:gd name="connsiteX2" fmla="*/ 1622385 w 1622385"/>
              <a:gd name="connsiteY2" fmla="*/ 597713 h 989598"/>
              <a:gd name="connsiteX3" fmla="*/ 0 w 1622385"/>
              <a:gd name="connsiteY3" fmla="*/ 989598 h 989598"/>
              <a:gd name="connsiteX4" fmla="*/ 0 w 1622385"/>
              <a:gd name="connsiteY4" fmla="*/ 0 h 989598"/>
              <a:gd name="connsiteX0" fmla="*/ 0 w 1647015"/>
              <a:gd name="connsiteY0" fmla="*/ 0 h 989598"/>
              <a:gd name="connsiteX1" fmla="*/ 784825 w 1647015"/>
              <a:gd name="connsiteY1" fmla="*/ 0 h 989598"/>
              <a:gd name="connsiteX2" fmla="*/ 1647015 w 1647015"/>
              <a:gd name="connsiteY2" fmla="*/ 591556 h 989598"/>
              <a:gd name="connsiteX3" fmla="*/ 0 w 1647015"/>
              <a:gd name="connsiteY3" fmla="*/ 989598 h 989598"/>
              <a:gd name="connsiteX4" fmla="*/ 0 w 1647015"/>
              <a:gd name="connsiteY4" fmla="*/ 0 h 989598"/>
              <a:gd name="connsiteX0" fmla="*/ 0 w 1647015"/>
              <a:gd name="connsiteY0" fmla="*/ 0 h 989598"/>
              <a:gd name="connsiteX1" fmla="*/ 784825 w 1647015"/>
              <a:gd name="connsiteY1" fmla="*/ 0 h 989598"/>
              <a:gd name="connsiteX2" fmla="*/ 1647015 w 1647015"/>
              <a:gd name="connsiteY2" fmla="*/ 591556 h 989598"/>
              <a:gd name="connsiteX3" fmla="*/ 1359059 w 1647015"/>
              <a:gd name="connsiteY3" fmla="*/ 387526 h 989598"/>
              <a:gd name="connsiteX4" fmla="*/ 0 w 1647015"/>
              <a:gd name="connsiteY4" fmla="*/ 989598 h 989598"/>
              <a:gd name="connsiteX5" fmla="*/ 0 w 1647015"/>
              <a:gd name="connsiteY5" fmla="*/ 0 h 989598"/>
              <a:gd name="connsiteX0" fmla="*/ 0 w 1647015"/>
              <a:gd name="connsiteY0" fmla="*/ 0 h 989598"/>
              <a:gd name="connsiteX1" fmla="*/ 784825 w 1647015"/>
              <a:gd name="connsiteY1" fmla="*/ 0 h 989598"/>
              <a:gd name="connsiteX2" fmla="*/ 1647015 w 1647015"/>
              <a:gd name="connsiteY2" fmla="*/ 591556 h 989598"/>
              <a:gd name="connsiteX3" fmla="*/ 1337508 w 1647015"/>
              <a:gd name="connsiteY3" fmla="*/ 812398 h 989598"/>
              <a:gd name="connsiteX4" fmla="*/ 0 w 1647015"/>
              <a:gd name="connsiteY4" fmla="*/ 989598 h 989598"/>
              <a:gd name="connsiteX5" fmla="*/ 0 w 1647015"/>
              <a:gd name="connsiteY5" fmla="*/ 0 h 989598"/>
              <a:gd name="connsiteX0" fmla="*/ 0 w 1647015"/>
              <a:gd name="connsiteY0" fmla="*/ 0 h 989598"/>
              <a:gd name="connsiteX1" fmla="*/ 784825 w 1647015"/>
              <a:gd name="connsiteY1" fmla="*/ 0 h 989598"/>
              <a:gd name="connsiteX2" fmla="*/ 1647015 w 1647015"/>
              <a:gd name="connsiteY2" fmla="*/ 591556 h 989598"/>
              <a:gd name="connsiteX3" fmla="*/ 1331350 w 1647015"/>
              <a:gd name="connsiteY3" fmla="*/ 858580 h 989598"/>
              <a:gd name="connsiteX4" fmla="*/ 0 w 1647015"/>
              <a:gd name="connsiteY4" fmla="*/ 989598 h 989598"/>
              <a:gd name="connsiteX5" fmla="*/ 0 w 1647015"/>
              <a:gd name="connsiteY5" fmla="*/ 0 h 989598"/>
              <a:gd name="connsiteX0" fmla="*/ 0 w 1647015"/>
              <a:gd name="connsiteY0" fmla="*/ 0 h 989598"/>
              <a:gd name="connsiteX1" fmla="*/ 784825 w 1647015"/>
              <a:gd name="connsiteY1" fmla="*/ 0 h 989598"/>
              <a:gd name="connsiteX2" fmla="*/ 1254380 w 1647015"/>
              <a:gd name="connsiteY2" fmla="*/ 319793 h 989598"/>
              <a:gd name="connsiteX3" fmla="*/ 1647015 w 1647015"/>
              <a:gd name="connsiteY3" fmla="*/ 591556 h 989598"/>
              <a:gd name="connsiteX4" fmla="*/ 1331350 w 1647015"/>
              <a:gd name="connsiteY4" fmla="*/ 858580 h 989598"/>
              <a:gd name="connsiteX5" fmla="*/ 0 w 1647015"/>
              <a:gd name="connsiteY5" fmla="*/ 989598 h 989598"/>
              <a:gd name="connsiteX6" fmla="*/ 0 w 1647015"/>
              <a:gd name="connsiteY6" fmla="*/ 0 h 989598"/>
              <a:gd name="connsiteX0" fmla="*/ 0 w 1647015"/>
              <a:gd name="connsiteY0" fmla="*/ 0 h 989598"/>
              <a:gd name="connsiteX1" fmla="*/ 784825 w 1647015"/>
              <a:gd name="connsiteY1" fmla="*/ 0 h 989598"/>
              <a:gd name="connsiteX2" fmla="*/ 1303640 w 1647015"/>
              <a:gd name="connsiteY2" fmla="*/ 559939 h 989598"/>
              <a:gd name="connsiteX3" fmla="*/ 1647015 w 1647015"/>
              <a:gd name="connsiteY3" fmla="*/ 591556 h 989598"/>
              <a:gd name="connsiteX4" fmla="*/ 1331350 w 1647015"/>
              <a:gd name="connsiteY4" fmla="*/ 858580 h 989598"/>
              <a:gd name="connsiteX5" fmla="*/ 0 w 1647015"/>
              <a:gd name="connsiteY5" fmla="*/ 989598 h 989598"/>
              <a:gd name="connsiteX6" fmla="*/ 0 w 1647015"/>
              <a:gd name="connsiteY6" fmla="*/ 0 h 989598"/>
              <a:gd name="connsiteX0" fmla="*/ 0 w 1647015"/>
              <a:gd name="connsiteY0" fmla="*/ 0 h 989598"/>
              <a:gd name="connsiteX1" fmla="*/ 784825 w 1647015"/>
              <a:gd name="connsiteY1" fmla="*/ 0 h 989598"/>
              <a:gd name="connsiteX2" fmla="*/ 1103519 w 1647015"/>
              <a:gd name="connsiteY2" fmla="*/ 350581 h 989598"/>
              <a:gd name="connsiteX3" fmla="*/ 1303640 w 1647015"/>
              <a:gd name="connsiteY3" fmla="*/ 559939 h 989598"/>
              <a:gd name="connsiteX4" fmla="*/ 1647015 w 1647015"/>
              <a:gd name="connsiteY4" fmla="*/ 591556 h 989598"/>
              <a:gd name="connsiteX5" fmla="*/ 1331350 w 1647015"/>
              <a:gd name="connsiteY5" fmla="*/ 858580 h 989598"/>
              <a:gd name="connsiteX6" fmla="*/ 0 w 1647015"/>
              <a:gd name="connsiteY6" fmla="*/ 989598 h 989598"/>
              <a:gd name="connsiteX7" fmla="*/ 0 w 1647015"/>
              <a:gd name="connsiteY7" fmla="*/ 0 h 989598"/>
              <a:gd name="connsiteX0" fmla="*/ 0 w 1647015"/>
              <a:gd name="connsiteY0" fmla="*/ 0 h 989598"/>
              <a:gd name="connsiteX1" fmla="*/ 784825 w 1647015"/>
              <a:gd name="connsiteY1" fmla="*/ 0 h 989598"/>
              <a:gd name="connsiteX2" fmla="*/ 1168174 w 1647015"/>
              <a:gd name="connsiteY2" fmla="*/ 522993 h 989598"/>
              <a:gd name="connsiteX3" fmla="*/ 1303640 w 1647015"/>
              <a:gd name="connsiteY3" fmla="*/ 559939 h 989598"/>
              <a:gd name="connsiteX4" fmla="*/ 1647015 w 1647015"/>
              <a:gd name="connsiteY4" fmla="*/ 591556 h 989598"/>
              <a:gd name="connsiteX5" fmla="*/ 1331350 w 1647015"/>
              <a:gd name="connsiteY5" fmla="*/ 858580 h 989598"/>
              <a:gd name="connsiteX6" fmla="*/ 0 w 1647015"/>
              <a:gd name="connsiteY6" fmla="*/ 989598 h 989598"/>
              <a:gd name="connsiteX7" fmla="*/ 0 w 1647015"/>
              <a:gd name="connsiteY7" fmla="*/ 0 h 989598"/>
              <a:gd name="connsiteX0" fmla="*/ 0 w 1647015"/>
              <a:gd name="connsiteY0" fmla="*/ 0 h 989598"/>
              <a:gd name="connsiteX1" fmla="*/ 784825 w 1647015"/>
              <a:gd name="connsiteY1" fmla="*/ 0 h 989598"/>
              <a:gd name="connsiteX2" fmla="*/ 977289 w 1647015"/>
              <a:gd name="connsiteY2" fmla="*/ 267454 h 989598"/>
              <a:gd name="connsiteX3" fmla="*/ 1168174 w 1647015"/>
              <a:gd name="connsiteY3" fmla="*/ 522993 h 989598"/>
              <a:gd name="connsiteX4" fmla="*/ 1303640 w 1647015"/>
              <a:gd name="connsiteY4" fmla="*/ 559939 h 989598"/>
              <a:gd name="connsiteX5" fmla="*/ 1647015 w 1647015"/>
              <a:gd name="connsiteY5" fmla="*/ 591556 h 989598"/>
              <a:gd name="connsiteX6" fmla="*/ 1331350 w 1647015"/>
              <a:gd name="connsiteY6" fmla="*/ 858580 h 989598"/>
              <a:gd name="connsiteX7" fmla="*/ 0 w 1647015"/>
              <a:gd name="connsiteY7" fmla="*/ 989598 h 989598"/>
              <a:gd name="connsiteX8" fmla="*/ 0 w 1647015"/>
              <a:gd name="connsiteY8" fmla="*/ 0 h 989598"/>
              <a:gd name="connsiteX0" fmla="*/ 0 w 1647015"/>
              <a:gd name="connsiteY0" fmla="*/ 0 h 989598"/>
              <a:gd name="connsiteX1" fmla="*/ 784825 w 1647015"/>
              <a:gd name="connsiteY1" fmla="*/ 0 h 989598"/>
              <a:gd name="connsiteX2" fmla="*/ 786404 w 1647015"/>
              <a:gd name="connsiteY2" fmla="*/ 347503 h 989598"/>
              <a:gd name="connsiteX3" fmla="*/ 1168174 w 1647015"/>
              <a:gd name="connsiteY3" fmla="*/ 522993 h 989598"/>
              <a:gd name="connsiteX4" fmla="*/ 1303640 w 1647015"/>
              <a:gd name="connsiteY4" fmla="*/ 559939 h 989598"/>
              <a:gd name="connsiteX5" fmla="*/ 1647015 w 1647015"/>
              <a:gd name="connsiteY5" fmla="*/ 591556 h 989598"/>
              <a:gd name="connsiteX6" fmla="*/ 1331350 w 1647015"/>
              <a:gd name="connsiteY6" fmla="*/ 858580 h 989598"/>
              <a:gd name="connsiteX7" fmla="*/ 0 w 1647015"/>
              <a:gd name="connsiteY7" fmla="*/ 989598 h 989598"/>
              <a:gd name="connsiteX8" fmla="*/ 0 w 1647015"/>
              <a:gd name="connsiteY8" fmla="*/ 0 h 989598"/>
              <a:gd name="connsiteX0" fmla="*/ 0 w 1803323"/>
              <a:gd name="connsiteY0" fmla="*/ 304800 h 989598"/>
              <a:gd name="connsiteX1" fmla="*/ 941133 w 1803323"/>
              <a:gd name="connsiteY1" fmla="*/ 0 h 989598"/>
              <a:gd name="connsiteX2" fmla="*/ 942712 w 1803323"/>
              <a:gd name="connsiteY2" fmla="*/ 347503 h 989598"/>
              <a:gd name="connsiteX3" fmla="*/ 1324482 w 1803323"/>
              <a:gd name="connsiteY3" fmla="*/ 522993 h 989598"/>
              <a:gd name="connsiteX4" fmla="*/ 1459948 w 1803323"/>
              <a:gd name="connsiteY4" fmla="*/ 559939 h 989598"/>
              <a:gd name="connsiteX5" fmla="*/ 1803323 w 1803323"/>
              <a:gd name="connsiteY5" fmla="*/ 591556 h 989598"/>
              <a:gd name="connsiteX6" fmla="*/ 1487658 w 1803323"/>
              <a:gd name="connsiteY6" fmla="*/ 858580 h 989598"/>
              <a:gd name="connsiteX7" fmla="*/ 156308 w 1803323"/>
              <a:gd name="connsiteY7" fmla="*/ 989598 h 989598"/>
              <a:gd name="connsiteX8" fmla="*/ 0 w 1803323"/>
              <a:gd name="connsiteY8" fmla="*/ 304800 h 989598"/>
              <a:gd name="connsiteX0" fmla="*/ 0 w 1803323"/>
              <a:gd name="connsiteY0" fmla="*/ 336061 h 1020859"/>
              <a:gd name="connsiteX1" fmla="*/ 534733 w 1803323"/>
              <a:gd name="connsiteY1" fmla="*/ 0 h 1020859"/>
              <a:gd name="connsiteX2" fmla="*/ 942712 w 1803323"/>
              <a:gd name="connsiteY2" fmla="*/ 378764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020859"/>
              <a:gd name="connsiteX1" fmla="*/ 534733 w 1803323"/>
              <a:gd name="connsiteY1" fmla="*/ 0 h 1020859"/>
              <a:gd name="connsiteX2" fmla="*/ 930988 w 1803323"/>
              <a:gd name="connsiteY2" fmla="*/ 390488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020859"/>
              <a:gd name="connsiteX1" fmla="*/ 534733 w 1803323"/>
              <a:gd name="connsiteY1" fmla="*/ 0 h 1020859"/>
              <a:gd name="connsiteX2" fmla="*/ 930988 w 1803323"/>
              <a:gd name="connsiteY2" fmla="*/ 390488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020859"/>
              <a:gd name="connsiteX1" fmla="*/ 534733 w 1803323"/>
              <a:gd name="connsiteY1" fmla="*/ 0 h 1020859"/>
              <a:gd name="connsiteX2" fmla="*/ 930988 w 1803323"/>
              <a:gd name="connsiteY2" fmla="*/ 390488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020859"/>
              <a:gd name="connsiteX1" fmla="*/ 534733 w 1803323"/>
              <a:gd name="connsiteY1" fmla="*/ 0 h 1020859"/>
              <a:gd name="connsiteX2" fmla="*/ 930988 w 1803323"/>
              <a:gd name="connsiteY2" fmla="*/ 390488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020859"/>
              <a:gd name="connsiteX1" fmla="*/ 534733 w 1803323"/>
              <a:gd name="connsiteY1" fmla="*/ 0 h 1020859"/>
              <a:gd name="connsiteX2" fmla="*/ 938803 w 1803323"/>
              <a:gd name="connsiteY2" fmla="*/ 382672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372552"/>
              <a:gd name="connsiteX1" fmla="*/ 534733 w 1803323"/>
              <a:gd name="connsiteY1" fmla="*/ 0 h 1372552"/>
              <a:gd name="connsiteX2" fmla="*/ 938803 w 1803323"/>
              <a:gd name="connsiteY2" fmla="*/ 382672 h 1372552"/>
              <a:gd name="connsiteX3" fmla="*/ 1324482 w 1803323"/>
              <a:gd name="connsiteY3" fmla="*/ 554254 h 1372552"/>
              <a:gd name="connsiteX4" fmla="*/ 1459948 w 1803323"/>
              <a:gd name="connsiteY4" fmla="*/ 591200 h 1372552"/>
              <a:gd name="connsiteX5" fmla="*/ 1803323 w 1803323"/>
              <a:gd name="connsiteY5" fmla="*/ 622817 h 1372552"/>
              <a:gd name="connsiteX6" fmla="*/ 1487658 w 1803323"/>
              <a:gd name="connsiteY6" fmla="*/ 889841 h 1372552"/>
              <a:gd name="connsiteX7" fmla="*/ 910493 w 1803323"/>
              <a:gd name="connsiteY7" fmla="*/ 1372552 h 1372552"/>
              <a:gd name="connsiteX8" fmla="*/ 0 w 1803323"/>
              <a:gd name="connsiteY8" fmla="*/ 336061 h 1372552"/>
              <a:gd name="connsiteX0" fmla="*/ 0 w 1803323"/>
              <a:gd name="connsiteY0" fmla="*/ 336061 h 1372552"/>
              <a:gd name="connsiteX1" fmla="*/ 582020 w 1803323"/>
              <a:gd name="connsiteY1" fmla="*/ 1026966 h 1372552"/>
              <a:gd name="connsiteX2" fmla="*/ 534733 w 1803323"/>
              <a:gd name="connsiteY2" fmla="*/ 0 h 1372552"/>
              <a:gd name="connsiteX3" fmla="*/ 938803 w 1803323"/>
              <a:gd name="connsiteY3" fmla="*/ 382672 h 1372552"/>
              <a:gd name="connsiteX4" fmla="*/ 1324482 w 1803323"/>
              <a:gd name="connsiteY4" fmla="*/ 554254 h 1372552"/>
              <a:gd name="connsiteX5" fmla="*/ 1459948 w 1803323"/>
              <a:gd name="connsiteY5" fmla="*/ 591200 h 1372552"/>
              <a:gd name="connsiteX6" fmla="*/ 1803323 w 1803323"/>
              <a:gd name="connsiteY6" fmla="*/ 622817 h 1372552"/>
              <a:gd name="connsiteX7" fmla="*/ 1487658 w 1803323"/>
              <a:gd name="connsiteY7" fmla="*/ 889841 h 1372552"/>
              <a:gd name="connsiteX8" fmla="*/ 910493 w 1803323"/>
              <a:gd name="connsiteY8" fmla="*/ 1372552 h 1372552"/>
              <a:gd name="connsiteX9" fmla="*/ 0 w 1803323"/>
              <a:gd name="connsiteY9" fmla="*/ 336061 h 1372552"/>
              <a:gd name="connsiteX0" fmla="*/ 0 w 1803323"/>
              <a:gd name="connsiteY0" fmla="*/ 340725 h 1377216"/>
              <a:gd name="connsiteX1" fmla="*/ 117005 w 1803323"/>
              <a:gd name="connsiteY1" fmla="*/ 0 h 1377216"/>
              <a:gd name="connsiteX2" fmla="*/ 534733 w 1803323"/>
              <a:gd name="connsiteY2" fmla="*/ 4664 h 1377216"/>
              <a:gd name="connsiteX3" fmla="*/ 938803 w 1803323"/>
              <a:gd name="connsiteY3" fmla="*/ 387336 h 1377216"/>
              <a:gd name="connsiteX4" fmla="*/ 1324482 w 1803323"/>
              <a:gd name="connsiteY4" fmla="*/ 558918 h 1377216"/>
              <a:gd name="connsiteX5" fmla="*/ 1459948 w 1803323"/>
              <a:gd name="connsiteY5" fmla="*/ 595864 h 1377216"/>
              <a:gd name="connsiteX6" fmla="*/ 1803323 w 1803323"/>
              <a:gd name="connsiteY6" fmla="*/ 627481 h 1377216"/>
              <a:gd name="connsiteX7" fmla="*/ 1487658 w 1803323"/>
              <a:gd name="connsiteY7" fmla="*/ 894505 h 1377216"/>
              <a:gd name="connsiteX8" fmla="*/ 910493 w 1803323"/>
              <a:gd name="connsiteY8" fmla="*/ 1377216 h 1377216"/>
              <a:gd name="connsiteX9" fmla="*/ 0 w 1803323"/>
              <a:gd name="connsiteY9" fmla="*/ 340725 h 1377216"/>
              <a:gd name="connsiteX0" fmla="*/ 0 w 1803323"/>
              <a:gd name="connsiteY0" fmla="*/ 336061 h 1372552"/>
              <a:gd name="connsiteX1" fmla="*/ 285036 w 1803323"/>
              <a:gd name="connsiteY1" fmla="*/ 190721 h 1372552"/>
              <a:gd name="connsiteX2" fmla="*/ 534733 w 1803323"/>
              <a:gd name="connsiteY2" fmla="*/ 0 h 1372552"/>
              <a:gd name="connsiteX3" fmla="*/ 938803 w 1803323"/>
              <a:gd name="connsiteY3" fmla="*/ 382672 h 1372552"/>
              <a:gd name="connsiteX4" fmla="*/ 1324482 w 1803323"/>
              <a:gd name="connsiteY4" fmla="*/ 554254 h 1372552"/>
              <a:gd name="connsiteX5" fmla="*/ 1459948 w 1803323"/>
              <a:gd name="connsiteY5" fmla="*/ 591200 h 1372552"/>
              <a:gd name="connsiteX6" fmla="*/ 1803323 w 1803323"/>
              <a:gd name="connsiteY6" fmla="*/ 622817 h 1372552"/>
              <a:gd name="connsiteX7" fmla="*/ 1487658 w 1803323"/>
              <a:gd name="connsiteY7" fmla="*/ 889841 h 1372552"/>
              <a:gd name="connsiteX8" fmla="*/ 910493 w 1803323"/>
              <a:gd name="connsiteY8" fmla="*/ 1372552 h 1372552"/>
              <a:gd name="connsiteX9" fmla="*/ 0 w 1803323"/>
              <a:gd name="connsiteY9" fmla="*/ 336061 h 1372552"/>
              <a:gd name="connsiteX0" fmla="*/ 0 w 1936185"/>
              <a:gd name="connsiteY0" fmla="*/ 461107 h 1372552"/>
              <a:gd name="connsiteX1" fmla="*/ 417898 w 1936185"/>
              <a:gd name="connsiteY1" fmla="*/ 190721 h 1372552"/>
              <a:gd name="connsiteX2" fmla="*/ 667595 w 1936185"/>
              <a:gd name="connsiteY2" fmla="*/ 0 h 1372552"/>
              <a:gd name="connsiteX3" fmla="*/ 1071665 w 1936185"/>
              <a:gd name="connsiteY3" fmla="*/ 382672 h 1372552"/>
              <a:gd name="connsiteX4" fmla="*/ 1457344 w 1936185"/>
              <a:gd name="connsiteY4" fmla="*/ 554254 h 1372552"/>
              <a:gd name="connsiteX5" fmla="*/ 1592810 w 1936185"/>
              <a:gd name="connsiteY5" fmla="*/ 591200 h 1372552"/>
              <a:gd name="connsiteX6" fmla="*/ 1936185 w 1936185"/>
              <a:gd name="connsiteY6" fmla="*/ 622817 h 1372552"/>
              <a:gd name="connsiteX7" fmla="*/ 1620520 w 1936185"/>
              <a:gd name="connsiteY7" fmla="*/ 889841 h 1372552"/>
              <a:gd name="connsiteX8" fmla="*/ 1043355 w 1936185"/>
              <a:gd name="connsiteY8" fmla="*/ 1372552 h 1372552"/>
              <a:gd name="connsiteX9" fmla="*/ 0 w 1936185"/>
              <a:gd name="connsiteY9" fmla="*/ 461107 h 1372552"/>
              <a:gd name="connsiteX0" fmla="*/ 0 w 1936185"/>
              <a:gd name="connsiteY0" fmla="*/ 461107 h 1372552"/>
              <a:gd name="connsiteX1" fmla="*/ 175621 w 1936185"/>
              <a:gd name="connsiteY1" fmla="*/ 350936 h 1372552"/>
              <a:gd name="connsiteX2" fmla="*/ 417898 w 1936185"/>
              <a:gd name="connsiteY2" fmla="*/ 190721 h 1372552"/>
              <a:gd name="connsiteX3" fmla="*/ 667595 w 1936185"/>
              <a:gd name="connsiteY3" fmla="*/ 0 h 1372552"/>
              <a:gd name="connsiteX4" fmla="*/ 1071665 w 1936185"/>
              <a:gd name="connsiteY4" fmla="*/ 382672 h 1372552"/>
              <a:gd name="connsiteX5" fmla="*/ 1457344 w 1936185"/>
              <a:gd name="connsiteY5" fmla="*/ 554254 h 1372552"/>
              <a:gd name="connsiteX6" fmla="*/ 1592810 w 1936185"/>
              <a:gd name="connsiteY6" fmla="*/ 591200 h 1372552"/>
              <a:gd name="connsiteX7" fmla="*/ 1936185 w 1936185"/>
              <a:gd name="connsiteY7" fmla="*/ 622817 h 1372552"/>
              <a:gd name="connsiteX8" fmla="*/ 1620520 w 1936185"/>
              <a:gd name="connsiteY8" fmla="*/ 889841 h 1372552"/>
              <a:gd name="connsiteX9" fmla="*/ 1043355 w 1936185"/>
              <a:gd name="connsiteY9" fmla="*/ 1372552 h 1372552"/>
              <a:gd name="connsiteX10" fmla="*/ 0 w 1936185"/>
              <a:gd name="connsiteY10" fmla="*/ 461107 h 1372552"/>
              <a:gd name="connsiteX0" fmla="*/ 0 w 1936185"/>
              <a:gd name="connsiteY0" fmla="*/ 461107 h 1372552"/>
              <a:gd name="connsiteX1" fmla="*/ 152175 w 1936185"/>
              <a:gd name="connsiteY1" fmla="*/ 343120 h 1372552"/>
              <a:gd name="connsiteX2" fmla="*/ 417898 w 1936185"/>
              <a:gd name="connsiteY2" fmla="*/ 190721 h 1372552"/>
              <a:gd name="connsiteX3" fmla="*/ 667595 w 1936185"/>
              <a:gd name="connsiteY3" fmla="*/ 0 h 1372552"/>
              <a:gd name="connsiteX4" fmla="*/ 1071665 w 1936185"/>
              <a:gd name="connsiteY4" fmla="*/ 382672 h 1372552"/>
              <a:gd name="connsiteX5" fmla="*/ 1457344 w 1936185"/>
              <a:gd name="connsiteY5" fmla="*/ 554254 h 1372552"/>
              <a:gd name="connsiteX6" fmla="*/ 1592810 w 1936185"/>
              <a:gd name="connsiteY6" fmla="*/ 591200 h 1372552"/>
              <a:gd name="connsiteX7" fmla="*/ 1936185 w 1936185"/>
              <a:gd name="connsiteY7" fmla="*/ 622817 h 1372552"/>
              <a:gd name="connsiteX8" fmla="*/ 1620520 w 1936185"/>
              <a:gd name="connsiteY8" fmla="*/ 889841 h 1372552"/>
              <a:gd name="connsiteX9" fmla="*/ 1043355 w 1936185"/>
              <a:gd name="connsiteY9" fmla="*/ 1372552 h 1372552"/>
              <a:gd name="connsiteX10" fmla="*/ 0 w 1936185"/>
              <a:gd name="connsiteY10" fmla="*/ 461107 h 1372552"/>
              <a:gd name="connsiteX0" fmla="*/ 0 w 1936185"/>
              <a:gd name="connsiteY0" fmla="*/ 461107 h 1372552"/>
              <a:gd name="connsiteX1" fmla="*/ 3682 w 1936185"/>
              <a:gd name="connsiteY1" fmla="*/ 452536 h 1372552"/>
              <a:gd name="connsiteX2" fmla="*/ 152175 w 1936185"/>
              <a:gd name="connsiteY2" fmla="*/ 343120 h 1372552"/>
              <a:gd name="connsiteX3" fmla="*/ 417898 w 1936185"/>
              <a:gd name="connsiteY3" fmla="*/ 190721 h 1372552"/>
              <a:gd name="connsiteX4" fmla="*/ 667595 w 1936185"/>
              <a:gd name="connsiteY4" fmla="*/ 0 h 1372552"/>
              <a:gd name="connsiteX5" fmla="*/ 1071665 w 1936185"/>
              <a:gd name="connsiteY5" fmla="*/ 382672 h 1372552"/>
              <a:gd name="connsiteX6" fmla="*/ 1457344 w 1936185"/>
              <a:gd name="connsiteY6" fmla="*/ 554254 h 1372552"/>
              <a:gd name="connsiteX7" fmla="*/ 1592810 w 1936185"/>
              <a:gd name="connsiteY7" fmla="*/ 591200 h 1372552"/>
              <a:gd name="connsiteX8" fmla="*/ 1936185 w 1936185"/>
              <a:gd name="connsiteY8" fmla="*/ 622817 h 1372552"/>
              <a:gd name="connsiteX9" fmla="*/ 1620520 w 1936185"/>
              <a:gd name="connsiteY9" fmla="*/ 889841 h 1372552"/>
              <a:gd name="connsiteX10" fmla="*/ 1043355 w 1936185"/>
              <a:gd name="connsiteY10" fmla="*/ 1372552 h 1372552"/>
              <a:gd name="connsiteX11" fmla="*/ 0 w 1936185"/>
              <a:gd name="connsiteY11" fmla="*/ 461107 h 1372552"/>
              <a:gd name="connsiteX0" fmla="*/ 0 w 2580954"/>
              <a:gd name="connsiteY0" fmla="*/ 683846 h 1372552"/>
              <a:gd name="connsiteX1" fmla="*/ 648451 w 2580954"/>
              <a:gd name="connsiteY1" fmla="*/ 452536 h 1372552"/>
              <a:gd name="connsiteX2" fmla="*/ 796944 w 2580954"/>
              <a:gd name="connsiteY2" fmla="*/ 343120 h 1372552"/>
              <a:gd name="connsiteX3" fmla="*/ 1062667 w 2580954"/>
              <a:gd name="connsiteY3" fmla="*/ 190721 h 1372552"/>
              <a:gd name="connsiteX4" fmla="*/ 1312364 w 2580954"/>
              <a:gd name="connsiteY4" fmla="*/ 0 h 1372552"/>
              <a:gd name="connsiteX5" fmla="*/ 1716434 w 2580954"/>
              <a:gd name="connsiteY5" fmla="*/ 382672 h 1372552"/>
              <a:gd name="connsiteX6" fmla="*/ 2102113 w 2580954"/>
              <a:gd name="connsiteY6" fmla="*/ 554254 h 1372552"/>
              <a:gd name="connsiteX7" fmla="*/ 2237579 w 2580954"/>
              <a:gd name="connsiteY7" fmla="*/ 591200 h 1372552"/>
              <a:gd name="connsiteX8" fmla="*/ 2580954 w 2580954"/>
              <a:gd name="connsiteY8" fmla="*/ 622817 h 1372552"/>
              <a:gd name="connsiteX9" fmla="*/ 2265289 w 2580954"/>
              <a:gd name="connsiteY9" fmla="*/ 889841 h 1372552"/>
              <a:gd name="connsiteX10" fmla="*/ 1688124 w 2580954"/>
              <a:gd name="connsiteY10" fmla="*/ 1372552 h 1372552"/>
              <a:gd name="connsiteX11" fmla="*/ 0 w 2580954"/>
              <a:gd name="connsiteY11" fmla="*/ 683846 h 1372552"/>
              <a:gd name="connsiteX0" fmla="*/ 0 w 2694277"/>
              <a:gd name="connsiteY0" fmla="*/ 859693 h 1372552"/>
              <a:gd name="connsiteX1" fmla="*/ 761774 w 2694277"/>
              <a:gd name="connsiteY1" fmla="*/ 452536 h 1372552"/>
              <a:gd name="connsiteX2" fmla="*/ 910267 w 2694277"/>
              <a:gd name="connsiteY2" fmla="*/ 343120 h 1372552"/>
              <a:gd name="connsiteX3" fmla="*/ 1175990 w 2694277"/>
              <a:gd name="connsiteY3" fmla="*/ 190721 h 1372552"/>
              <a:gd name="connsiteX4" fmla="*/ 1425687 w 2694277"/>
              <a:gd name="connsiteY4" fmla="*/ 0 h 1372552"/>
              <a:gd name="connsiteX5" fmla="*/ 1829757 w 2694277"/>
              <a:gd name="connsiteY5" fmla="*/ 382672 h 1372552"/>
              <a:gd name="connsiteX6" fmla="*/ 2215436 w 2694277"/>
              <a:gd name="connsiteY6" fmla="*/ 554254 h 1372552"/>
              <a:gd name="connsiteX7" fmla="*/ 2350902 w 2694277"/>
              <a:gd name="connsiteY7" fmla="*/ 591200 h 1372552"/>
              <a:gd name="connsiteX8" fmla="*/ 2694277 w 2694277"/>
              <a:gd name="connsiteY8" fmla="*/ 622817 h 1372552"/>
              <a:gd name="connsiteX9" fmla="*/ 2378612 w 2694277"/>
              <a:gd name="connsiteY9" fmla="*/ 889841 h 1372552"/>
              <a:gd name="connsiteX10" fmla="*/ 1801447 w 2694277"/>
              <a:gd name="connsiteY10" fmla="*/ 1372552 h 1372552"/>
              <a:gd name="connsiteX11" fmla="*/ 0 w 2694277"/>
              <a:gd name="connsiteY11" fmla="*/ 859693 h 1372552"/>
              <a:gd name="connsiteX0" fmla="*/ 0 w 2694277"/>
              <a:gd name="connsiteY0" fmla="*/ 859693 h 1372552"/>
              <a:gd name="connsiteX1" fmla="*/ 761774 w 2694277"/>
              <a:gd name="connsiteY1" fmla="*/ 452536 h 1372552"/>
              <a:gd name="connsiteX2" fmla="*/ 910267 w 2694277"/>
              <a:gd name="connsiteY2" fmla="*/ 343120 h 1372552"/>
              <a:gd name="connsiteX3" fmla="*/ 1175990 w 2694277"/>
              <a:gd name="connsiteY3" fmla="*/ 190721 h 1372552"/>
              <a:gd name="connsiteX4" fmla="*/ 1425687 w 2694277"/>
              <a:gd name="connsiteY4" fmla="*/ 0 h 1372552"/>
              <a:gd name="connsiteX5" fmla="*/ 1829757 w 2694277"/>
              <a:gd name="connsiteY5" fmla="*/ 382672 h 1372552"/>
              <a:gd name="connsiteX6" fmla="*/ 2215436 w 2694277"/>
              <a:gd name="connsiteY6" fmla="*/ 554254 h 1372552"/>
              <a:gd name="connsiteX7" fmla="*/ 2350902 w 2694277"/>
              <a:gd name="connsiteY7" fmla="*/ 591200 h 1372552"/>
              <a:gd name="connsiteX8" fmla="*/ 2694277 w 2694277"/>
              <a:gd name="connsiteY8" fmla="*/ 622817 h 1372552"/>
              <a:gd name="connsiteX9" fmla="*/ 2378612 w 2694277"/>
              <a:gd name="connsiteY9" fmla="*/ 889841 h 1372552"/>
              <a:gd name="connsiteX10" fmla="*/ 1801447 w 2694277"/>
              <a:gd name="connsiteY10" fmla="*/ 1372552 h 1372552"/>
              <a:gd name="connsiteX11" fmla="*/ 980606 w 2694277"/>
              <a:gd name="connsiteY11" fmla="*/ 1132474 h 1372552"/>
              <a:gd name="connsiteX12" fmla="*/ 0 w 2694277"/>
              <a:gd name="connsiteY12" fmla="*/ 859693 h 1372552"/>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293222 w 2694277"/>
              <a:gd name="connsiteY11" fmla="*/ 1785059 h 1785059"/>
              <a:gd name="connsiteX12" fmla="*/ 0 w 2694277"/>
              <a:gd name="connsiteY12"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58945 w 2694277"/>
              <a:gd name="connsiteY11" fmla="*/ 1577951 h 1785059"/>
              <a:gd name="connsiteX12" fmla="*/ 1293222 w 2694277"/>
              <a:gd name="connsiteY12" fmla="*/ 1785059 h 1785059"/>
              <a:gd name="connsiteX13" fmla="*/ 0 w 2694277"/>
              <a:gd name="connsiteY13"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39407 w 2694277"/>
              <a:gd name="connsiteY11" fmla="*/ 1566228 h 1785059"/>
              <a:gd name="connsiteX12" fmla="*/ 1293222 w 2694277"/>
              <a:gd name="connsiteY12" fmla="*/ 1785059 h 1785059"/>
              <a:gd name="connsiteX13" fmla="*/ 0 w 2694277"/>
              <a:gd name="connsiteY13"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39407 w 2694277"/>
              <a:gd name="connsiteY11" fmla="*/ 1566228 h 1785059"/>
              <a:gd name="connsiteX12" fmla="*/ 1293222 w 2694277"/>
              <a:gd name="connsiteY12" fmla="*/ 1785059 h 1785059"/>
              <a:gd name="connsiteX13" fmla="*/ 1301037 w 2694277"/>
              <a:gd name="connsiteY13" fmla="*/ 1777243 h 1785059"/>
              <a:gd name="connsiteX14" fmla="*/ 0 w 2694277"/>
              <a:gd name="connsiteY14"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39407 w 2694277"/>
              <a:gd name="connsiteY11" fmla="*/ 1566228 h 1785059"/>
              <a:gd name="connsiteX12" fmla="*/ 1293222 w 2694277"/>
              <a:gd name="connsiteY12" fmla="*/ 1785059 h 1785059"/>
              <a:gd name="connsiteX13" fmla="*/ 945437 w 2694277"/>
              <a:gd name="connsiteY13" fmla="*/ 1480258 h 1785059"/>
              <a:gd name="connsiteX14" fmla="*/ 0 w 2694277"/>
              <a:gd name="connsiteY14"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39407 w 2694277"/>
              <a:gd name="connsiteY11" fmla="*/ 1566228 h 1785059"/>
              <a:gd name="connsiteX12" fmla="*/ 1293222 w 2694277"/>
              <a:gd name="connsiteY12" fmla="*/ 1785059 h 1785059"/>
              <a:gd name="connsiteX13" fmla="*/ 863375 w 2694277"/>
              <a:gd name="connsiteY13" fmla="*/ 1695181 h 1785059"/>
              <a:gd name="connsiteX14" fmla="*/ 0 w 2694277"/>
              <a:gd name="connsiteY14"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39407 w 2694277"/>
              <a:gd name="connsiteY11" fmla="*/ 1566228 h 1785059"/>
              <a:gd name="connsiteX12" fmla="*/ 1293222 w 2694277"/>
              <a:gd name="connsiteY12" fmla="*/ 1785059 h 1785059"/>
              <a:gd name="connsiteX13" fmla="*/ 863375 w 2694277"/>
              <a:gd name="connsiteY13" fmla="*/ 1695181 h 1785059"/>
              <a:gd name="connsiteX14" fmla="*/ 249868 w 2694277"/>
              <a:gd name="connsiteY14" fmla="*/ 1097305 h 1785059"/>
              <a:gd name="connsiteX15" fmla="*/ 0 w 2694277"/>
              <a:gd name="connsiteY15" fmla="*/ 859693 h 1785059"/>
              <a:gd name="connsiteX0" fmla="*/ 543393 w 3237670"/>
              <a:gd name="connsiteY0" fmla="*/ 859693 h 1785059"/>
              <a:gd name="connsiteX1" fmla="*/ 1305167 w 3237670"/>
              <a:gd name="connsiteY1" fmla="*/ 452536 h 1785059"/>
              <a:gd name="connsiteX2" fmla="*/ 1453660 w 3237670"/>
              <a:gd name="connsiteY2" fmla="*/ 343120 h 1785059"/>
              <a:gd name="connsiteX3" fmla="*/ 1719383 w 3237670"/>
              <a:gd name="connsiteY3" fmla="*/ 190721 h 1785059"/>
              <a:gd name="connsiteX4" fmla="*/ 1969080 w 3237670"/>
              <a:gd name="connsiteY4" fmla="*/ 0 h 1785059"/>
              <a:gd name="connsiteX5" fmla="*/ 2373150 w 3237670"/>
              <a:gd name="connsiteY5" fmla="*/ 382672 h 1785059"/>
              <a:gd name="connsiteX6" fmla="*/ 2758829 w 3237670"/>
              <a:gd name="connsiteY6" fmla="*/ 554254 h 1785059"/>
              <a:gd name="connsiteX7" fmla="*/ 2894295 w 3237670"/>
              <a:gd name="connsiteY7" fmla="*/ 591200 h 1785059"/>
              <a:gd name="connsiteX8" fmla="*/ 3237670 w 3237670"/>
              <a:gd name="connsiteY8" fmla="*/ 622817 h 1785059"/>
              <a:gd name="connsiteX9" fmla="*/ 2922005 w 3237670"/>
              <a:gd name="connsiteY9" fmla="*/ 889841 h 1785059"/>
              <a:gd name="connsiteX10" fmla="*/ 2344840 w 3237670"/>
              <a:gd name="connsiteY10" fmla="*/ 1372552 h 1785059"/>
              <a:gd name="connsiteX11" fmla="*/ 2082800 w 3237670"/>
              <a:gd name="connsiteY11" fmla="*/ 1566228 h 1785059"/>
              <a:gd name="connsiteX12" fmla="*/ 1836615 w 3237670"/>
              <a:gd name="connsiteY12" fmla="*/ 1785059 h 1785059"/>
              <a:gd name="connsiteX13" fmla="*/ 1406768 w 3237670"/>
              <a:gd name="connsiteY13" fmla="*/ 1695181 h 1785059"/>
              <a:gd name="connsiteX14" fmla="*/ 0 w 3237670"/>
              <a:gd name="connsiteY14" fmla="*/ 1140289 h 1785059"/>
              <a:gd name="connsiteX15" fmla="*/ 543393 w 3237670"/>
              <a:gd name="connsiteY15" fmla="*/ 859693 h 1785059"/>
              <a:gd name="connsiteX0" fmla="*/ 543393 w 3237670"/>
              <a:gd name="connsiteY0" fmla="*/ 859693 h 1785059"/>
              <a:gd name="connsiteX1" fmla="*/ 1305167 w 3237670"/>
              <a:gd name="connsiteY1" fmla="*/ 452536 h 1785059"/>
              <a:gd name="connsiteX2" fmla="*/ 1453660 w 3237670"/>
              <a:gd name="connsiteY2" fmla="*/ 343120 h 1785059"/>
              <a:gd name="connsiteX3" fmla="*/ 1719383 w 3237670"/>
              <a:gd name="connsiteY3" fmla="*/ 190721 h 1785059"/>
              <a:gd name="connsiteX4" fmla="*/ 1969080 w 3237670"/>
              <a:gd name="connsiteY4" fmla="*/ 0 h 1785059"/>
              <a:gd name="connsiteX5" fmla="*/ 2373150 w 3237670"/>
              <a:gd name="connsiteY5" fmla="*/ 382672 h 1785059"/>
              <a:gd name="connsiteX6" fmla="*/ 2758829 w 3237670"/>
              <a:gd name="connsiteY6" fmla="*/ 554254 h 1785059"/>
              <a:gd name="connsiteX7" fmla="*/ 2894295 w 3237670"/>
              <a:gd name="connsiteY7" fmla="*/ 591200 h 1785059"/>
              <a:gd name="connsiteX8" fmla="*/ 3237670 w 3237670"/>
              <a:gd name="connsiteY8" fmla="*/ 622817 h 1785059"/>
              <a:gd name="connsiteX9" fmla="*/ 2922005 w 3237670"/>
              <a:gd name="connsiteY9" fmla="*/ 889841 h 1785059"/>
              <a:gd name="connsiteX10" fmla="*/ 2344840 w 3237670"/>
              <a:gd name="connsiteY10" fmla="*/ 1372552 h 1785059"/>
              <a:gd name="connsiteX11" fmla="*/ 2082800 w 3237670"/>
              <a:gd name="connsiteY11" fmla="*/ 1566228 h 1785059"/>
              <a:gd name="connsiteX12" fmla="*/ 1836615 w 3237670"/>
              <a:gd name="connsiteY12" fmla="*/ 1785059 h 1785059"/>
              <a:gd name="connsiteX13" fmla="*/ 1406768 w 3237670"/>
              <a:gd name="connsiteY13" fmla="*/ 1695181 h 1785059"/>
              <a:gd name="connsiteX14" fmla="*/ 339968 w 3237670"/>
              <a:gd name="connsiteY14" fmla="*/ 1280966 h 1785059"/>
              <a:gd name="connsiteX15" fmla="*/ 0 w 3237670"/>
              <a:gd name="connsiteY15" fmla="*/ 1140289 h 1785059"/>
              <a:gd name="connsiteX16" fmla="*/ 543393 w 3237670"/>
              <a:gd name="connsiteY16"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0 w 3483856"/>
              <a:gd name="connsiteY14" fmla="*/ 1241889 h 1785059"/>
              <a:gd name="connsiteX15" fmla="*/ 246186 w 3483856"/>
              <a:gd name="connsiteY15" fmla="*/ 1140289 h 1785059"/>
              <a:gd name="connsiteX16" fmla="*/ 789579 w 3483856"/>
              <a:gd name="connsiteY16"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81354 w 3483856"/>
              <a:gd name="connsiteY14" fmla="*/ 1327859 h 1785059"/>
              <a:gd name="connsiteX15" fmla="*/ 0 w 3483856"/>
              <a:gd name="connsiteY15" fmla="*/ 1241889 h 1785059"/>
              <a:gd name="connsiteX16" fmla="*/ 246186 w 3483856"/>
              <a:gd name="connsiteY16" fmla="*/ 1140289 h 1785059"/>
              <a:gd name="connsiteX17" fmla="*/ 789579 w 3483856"/>
              <a:gd name="connsiteY17"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01601 w 3483856"/>
              <a:gd name="connsiteY14" fmla="*/ 1312229 h 1785059"/>
              <a:gd name="connsiteX15" fmla="*/ 0 w 3483856"/>
              <a:gd name="connsiteY15" fmla="*/ 1241889 h 1785059"/>
              <a:gd name="connsiteX16" fmla="*/ 246186 w 3483856"/>
              <a:gd name="connsiteY16" fmla="*/ 1140289 h 1785059"/>
              <a:gd name="connsiteX17" fmla="*/ 789579 w 3483856"/>
              <a:gd name="connsiteY17"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554893 w 3483856"/>
              <a:gd name="connsiteY14" fmla="*/ 1421643 h 1785059"/>
              <a:gd name="connsiteX15" fmla="*/ 101601 w 3483856"/>
              <a:gd name="connsiteY15" fmla="*/ 1312229 h 1785059"/>
              <a:gd name="connsiteX16" fmla="*/ 0 w 3483856"/>
              <a:gd name="connsiteY16" fmla="*/ 1241889 h 1785059"/>
              <a:gd name="connsiteX17" fmla="*/ 246186 w 3483856"/>
              <a:gd name="connsiteY17" fmla="*/ 1140289 h 1785059"/>
              <a:gd name="connsiteX18" fmla="*/ 789579 w 3483856"/>
              <a:gd name="connsiteY18"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547078 w 3483856"/>
              <a:gd name="connsiteY14" fmla="*/ 1484166 h 1785059"/>
              <a:gd name="connsiteX15" fmla="*/ 101601 w 3483856"/>
              <a:gd name="connsiteY15" fmla="*/ 1312229 h 1785059"/>
              <a:gd name="connsiteX16" fmla="*/ 0 w 3483856"/>
              <a:gd name="connsiteY16" fmla="*/ 1241889 h 1785059"/>
              <a:gd name="connsiteX17" fmla="*/ 246186 w 3483856"/>
              <a:gd name="connsiteY17" fmla="*/ 1140289 h 1785059"/>
              <a:gd name="connsiteX18" fmla="*/ 789579 w 3483856"/>
              <a:gd name="connsiteY18"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832339 w 3483856"/>
              <a:gd name="connsiteY14" fmla="*/ 1542782 h 1785059"/>
              <a:gd name="connsiteX15" fmla="*/ 547078 w 3483856"/>
              <a:gd name="connsiteY15" fmla="*/ 1484166 h 1785059"/>
              <a:gd name="connsiteX16" fmla="*/ 101601 w 3483856"/>
              <a:gd name="connsiteY16" fmla="*/ 1312229 h 1785059"/>
              <a:gd name="connsiteX17" fmla="*/ 0 w 3483856"/>
              <a:gd name="connsiteY17" fmla="*/ 1241889 h 1785059"/>
              <a:gd name="connsiteX18" fmla="*/ 246186 w 3483856"/>
              <a:gd name="connsiteY18" fmla="*/ 1140289 h 1785059"/>
              <a:gd name="connsiteX19" fmla="*/ 789579 w 3483856"/>
              <a:gd name="connsiteY19"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859693 w 3483856"/>
              <a:gd name="connsiteY14" fmla="*/ 1554506 h 1785059"/>
              <a:gd name="connsiteX15" fmla="*/ 547078 w 3483856"/>
              <a:gd name="connsiteY15" fmla="*/ 1484166 h 1785059"/>
              <a:gd name="connsiteX16" fmla="*/ 101601 w 3483856"/>
              <a:gd name="connsiteY16" fmla="*/ 1312229 h 1785059"/>
              <a:gd name="connsiteX17" fmla="*/ 0 w 3483856"/>
              <a:gd name="connsiteY17" fmla="*/ 1241889 h 1785059"/>
              <a:gd name="connsiteX18" fmla="*/ 246186 w 3483856"/>
              <a:gd name="connsiteY18" fmla="*/ 1140289 h 1785059"/>
              <a:gd name="connsiteX19" fmla="*/ 789579 w 3483856"/>
              <a:gd name="connsiteY19"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859693 w 3483856"/>
              <a:gd name="connsiteY14" fmla="*/ 1554506 h 1785059"/>
              <a:gd name="connsiteX15" fmla="*/ 855785 w 3483856"/>
              <a:gd name="connsiteY15" fmla="*/ 1546689 h 1785059"/>
              <a:gd name="connsiteX16" fmla="*/ 547078 w 3483856"/>
              <a:gd name="connsiteY16" fmla="*/ 1484166 h 1785059"/>
              <a:gd name="connsiteX17" fmla="*/ 101601 w 3483856"/>
              <a:gd name="connsiteY17" fmla="*/ 1312229 h 1785059"/>
              <a:gd name="connsiteX18" fmla="*/ 0 w 3483856"/>
              <a:gd name="connsiteY18" fmla="*/ 1241889 h 1785059"/>
              <a:gd name="connsiteX19" fmla="*/ 246186 w 3483856"/>
              <a:gd name="connsiteY19" fmla="*/ 1140289 h 1785059"/>
              <a:gd name="connsiteX20" fmla="*/ 789579 w 3483856"/>
              <a:gd name="connsiteY20"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859693 w 3483856"/>
              <a:gd name="connsiteY14" fmla="*/ 1554506 h 1785059"/>
              <a:gd name="connsiteX15" fmla="*/ 633047 w 3483856"/>
              <a:gd name="connsiteY15" fmla="*/ 1261427 h 1785059"/>
              <a:gd name="connsiteX16" fmla="*/ 547078 w 3483856"/>
              <a:gd name="connsiteY16" fmla="*/ 1484166 h 1785059"/>
              <a:gd name="connsiteX17" fmla="*/ 101601 w 3483856"/>
              <a:gd name="connsiteY17" fmla="*/ 1312229 h 1785059"/>
              <a:gd name="connsiteX18" fmla="*/ 0 w 3483856"/>
              <a:gd name="connsiteY18" fmla="*/ 1241889 h 1785059"/>
              <a:gd name="connsiteX19" fmla="*/ 246186 w 3483856"/>
              <a:gd name="connsiteY19" fmla="*/ 1140289 h 1785059"/>
              <a:gd name="connsiteX20" fmla="*/ 789579 w 3483856"/>
              <a:gd name="connsiteY20"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555262 w 3483856"/>
              <a:gd name="connsiteY14" fmla="*/ 640106 h 1785059"/>
              <a:gd name="connsiteX15" fmla="*/ 633047 w 3483856"/>
              <a:gd name="connsiteY15" fmla="*/ 1261427 h 1785059"/>
              <a:gd name="connsiteX16" fmla="*/ 547078 w 3483856"/>
              <a:gd name="connsiteY16" fmla="*/ 1484166 h 1785059"/>
              <a:gd name="connsiteX17" fmla="*/ 101601 w 3483856"/>
              <a:gd name="connsiteY17" fmla="*/ 1312229 h 1785059"/>
              <a:gd name="connsiteX18" fmla="*/ 0 w 3483856"/>
              <a:gd name="connsiteY18" fmla="*/ 1241889 h 1785059"/>
              <a:gd name="connsiteX19" fmla="*/ 246186 w 3483856"/>
              <a:gd name="connsiteY19" fmla="*/ 1140289 h 1785059"/>
              <a:gd name="connsiteX20" fmla="*/ 789579 w 3483856"/>
              <a:gd name="connsiteY20"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555262 w 3483856"/>
              <a:gd name="connsiteY14" fmla="*/ 640106 h 1785059"/>
              <a:gd name="connsiteX15" fmla="*/ 847970 w 3483856"/>
              <a:gd name="connsiteY15" fmla="*/ 1550596 h 1785059"/>
              <a:gd name="connsiteX16" fmla="*/ 547078 w 3483856"/>
              <a:gd name="connsiteY16" fmla="*/ 1484166 h 1785059"/>
              <a:gd name="connsiteX17" fmla="*/ 101601 w 3483856"/>
              <a:gd name="connsiteY17" fmla="*/ 1312229 h 1785059"/>
              <a:gd name="connsiteX18" fmla="*/ 0 w 3483856"/>
              <a:gd name="connsiteY18" fmla="*/ 1241889 h 1785059"/>
              <a:gd name="connsiteX19" fmla="*/ 246186 w 3483856"/>
              <a:gd name="connsiteY19" fmla="*/ 1140289 h 1785059"/>
              <a:gd name="connsiteX20" fmla="*/ 789579 w 3483856"/>
              <a:gd name="connsiteY20"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613878 w 3483856"/>
              <a:gd name="connsiteY14" fmla="*/ 1339582 h 1785059"/>
              <a:gd name="connsiteX15" fmla="*/ 1555262 w 3483856"/>
              <a:gd name="connsiteY15" fmla="*/ 640106 h 1785059"/>
              <a:gd name="connsiteX16" fmla="*/ 847970 w 3483856"/>
              <a:gd name="connsiteY16" fmla="*/ 1550596 h 1785059"/>
              <a:gd name="connsiteX17" fmla="*/ 547078 w 3483856"/>
              <a:gd name="connsiteY17" fmla="*/ 1484166 h 1785059"/>
              <a:gd name="connsiteX18" fmla="*/ 101601 w 3483856"/>
              <a:gd name="connsiteY18" fmla="*/ 1312229 h 1785059"/>
              <a:gd name="connsiteX19" fmla="*/ 0 w 3483856"/>
              <a:gd name="connsiteY19" fmla="*/ 1241889 h 1785059"/>
              <a:gd name="connsiteX20" fmla="*/ 246186 w 3483856"/>
              <a:gd name="connsiteY20" fmla="*/ 1140289 h 1785059"/>
              <a:gd name="connsiteX21" fmla="*/ 789579 w 3483856"/>
              <a:gd name="connsiteY21"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000740 w 3483856"/>
              <a:gd name="connsiteY14" fmla="*/ 995705 h 1785059"/>
              <a:gd name="connsiteX15" fmla="*/ 1555262 w 3483856"/>
              <a:gd name="connsiteY15" fmla="*/ 640106 h 1785059"/>
              <a:gd name="connsiteX16" fmla="*/ 847970 w 3483856"/>
              <a:gd name="connsiteY16" fmla="*/ 1550596 h 1785059"/>
              <a:gd name="connsiteX17" fmla="*/ 547078 w 3483856"/>
              <a:gd name="connsiteY17" fmla="*/ 1484166 h 1785059"/>
              <a:gd name="connsiteX18" fmla="*/ 101601 w 3483856"/>
              <a:gd name="connsiteY18" fmla="*/ 1312229 h 1785059"/>
              <a:gd name="connsiteX19" fmla="*/ 0 w 3483856"/>
              <a:gd name="connsiteY19" fmla="*/ 1241889 h 1785059"/>
              <a:gd name="connsiteX20" fmla="*/ 246186 w 3483856"/>
              <a:gd name="connsiteY20" fmla="*/ 1140289 h 1785059"/>
              <a:gd name="connsiteX21" fmla="*/ 789579 w 3483856"/>
              <a:gd name="connsiteY21"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000740 w 3483856"/>
              <a:gd name="connsiteY14" fmla="*/ 995705 h 1785059"/>
              <a:gd name="connsiteX15" fmla="*/ 1774093 w 3483856"/>
              <a:gd name="connsiteY15" fmla="*/ 823766 h 1785059"/>
              <a:gd name="connsiteX16" fmla="*/ 1555262 w 3483856"/>
              <a:gd name="connsiteY16" fmla="*/ 640106 h 1785059"/>
              <a:gd name="connsiteX17" fmla="*/ 847970 w 3483856"/>
              <a:gd name="connsiteY17" fmla="*/ 1550596 h 1785059"/>
              <a:gd name="connsiteX18" fmla="*/ 547078 w 3483856"/>
              <a:gd name="connsiteY18" fmla="*/ 1484166 h 1785059"/>
              <a:gd name="connsiteX19" fmla="*/ 101601 w 3483856"/>
              <a:gd name="connsiteY19" fmla="*/ 1312229 h 1785059"/>
              <a:gd name="connsiteX20" fmla="*/ 0 w 3483856"/>
              <a:gd name="connsiteY20" fmla="*/ 1241889 h 1785059"/>
              <a:gd name="connsiteX21" fmla="*/ 246186 w 3483856"/>
              <a:gd name="connsiteY21" fmla="*/ 1140289 h 1785059"/>
              <a:gd name="connsiteX22" fmla="*/ 789579 w 3483856"/>
              <a:gd name="connsiteY22"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000740 w 3483856"/>
              <a:gd name="connsiteY14" fmla="*/ 995705 h 1785059"/>
              <a:gd name="connsiteX15" fmla="*/ 1770186 w 3483856"/>
              <a:gd name="connsiteY15" fmla="*/ 831581 h 1785059"/>
              <a:gd name="connsiteX16" fmla="*/ 1555262 w 3483856"/>
              <a:gd name="connsiteY16" fmla="*/ 640106 h 1785059"/>
              <a:gd name="connsiteX17" fmla="*/ 847970 w 3483856"/>
              <a:gd name="connsiteY17" fmla="*/ 1550596 h 1785059"/>
              <a:gd name="connsiteX18" fmla="*/ 547078 w 3483856"/>
              <a:gd name="connsiteY18" fmla="*/ 1484166 h 1785059"/>
              <a:gd name="connsiteX19" fmla="*/ 101601 w 3483856"/>
              <a:gd name="connsiteY19" fmla="*/ 1312229 h 1785059"/>
              <a:gd name="connsiteX20" fmla="*/ 0 w 3483856"/>
              <a:gd name="connsiteY20" fmla="*/ 1241889 h 1785059"/>
              <a:gd name="connsiteX21" fmla="*/ 246186 w 3483856"/>
              <a:gd name="connsiteY21" fmla="*/ 1140289 h 1785059"/>
              <a:gd name="connsiteX22" fmla="*/ 789579 w 3483856"/>
              <a:gd name="connsiteY22"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910862 w 3483856"/>
              <a:gd name="connsiteY14" fmla="*/ 1187182 h 1785059"/>
              <a:gd name="connsiteX15" fmla="*/ 2000740 w 3483856"/>
              <a:gd name="connsiteY15" fmla="*/ 995705 h 1785059"/>
              <a:gd name="connsiteX16" fmla="*/ 1770186 w 3483856"/>
              <a:gd name="connsiteY16" fmla="*/ 831581 h 1785059"/>
              <a:gd name="connsiteX17" fmla="*/ 1555262 w 3483856"/>
              <a:gd name="connsiteY17" fmla="*/ 640106 h 1785059"/>
              <a:gd name="connsiteX18" fmla="*/ 847970 w 3483856"/>
              <a:gd name="connsiteY18" fmla="*/ 1550596 h 1785059"/>
              <a:gd name="connsiteX19" fmla="*/ 547078 w 3483856"/>
              <a:gd name="connsiteY19" fmla="*/ 1484166 h 1785059"/>
              <a:gd name="connsiteX20" fmla="*/ 101601 w 3483856"/>
              <a:gd name="connsiteY20" fmla="*/ 1312229 h 1785059"/>
              <a:gd name="connsiteX21" fmla="*/ 0 w 3483856"/>
              <a:gd name="connsiteY21" fmla="*/ 1241889 h 1785059"/>
              <a:gd name="connsiteX22" fmla="*/ 246186 w 3483856"/>
              <a:gd name="connsiteY22" fmla="*/ 1140289 h 1785059"/>
              <a:gd name="connsiteX23" fmla="*/ 789579 w 3483856"/>
              <a:gd name="connsiteY23"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368062 w 3483856"/>
              <a:gd name="connsiteY14" fmla="*/ 960536 h 1785059"/>
              <a:gd name="connsiteX15" fmla="*/ 2000740 w 3483856"/>
              <a:gd name="connsiteY15" fmla="*/ 995705 h 1785059"/>
              <a:gd name="connsiteX16" fmla="*/ 1770186 w 3483856"/>
              <a:gd name="connsiteY16" fmla="*/ 831581 h 1785059"/>
              <a:gd name="connsiteX17" fmla="*/ 1555262 w 3483856"/>
              <a:gd name="connsiteY17" fmla="*/ 640106 h 1785059"/>
              <a:gd name="connsiteX18" fmla="*/ 847970 w 3483856"/>
              <a:gd name="connsiteY18" fmla="*/ 1550596 h 1785059"/>
              <a:gd name="connsiteX19" fmla="*/ 547078 w 3483856"/>
              <a:gd name="connsiteY19" fmla="*/ 1484166 h 1785059"/>
              <a:gd name="connsiteX20" fmla="*/ 101601 w 3483856"/>
              <a:gd name="connsiteY20" fmla="*/ 1312229 h 1785059"/>
              <a:gd name="connsiteX21" fmla="*/ 0 w 3483856"/>
              <a:gd name="connsiteY21" fmla="*/ 1241889 h 1785059"/>
              <a:gd name="connsiteX22" fmla="*/ 246186 w 3483856"/>
              <a:gd name="connsiteY22" fmla="*/ 1140289 h 1785059"/>
              <a:gd name="connsiteX23" fmla="*/ 789579 w 3483856"/>
              <a:gd name="connsiteY23"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368062 w 3483856"/>
              <a:gd name="connsiteY14" fmla="*/ 960536 h 1785059"/>
              <a:gd name="connsiteX15" fmla="*/ 2180493 w 3483856"/>
              <a:gd name="connsiteY15" fmla="*/ 972259 h 1785059"/>
              <a:gd name="connsiteX16" fmla="*/ 2000740 w 3483856"/>
              <a:gd name="connsiteY16" fmla="*/ 995705 h 1785059"/>
              <a:gd name="connsiteX17" fmla="*/ 1770186 w 3483856"/>
              <a:gd name="connsiteY17" fmla="*/ 831581 h 1785059"/>
              <a:gd name="connsiteX18" fmla="*/ 1555262 w 3483856"/>
              <a:gd name="connsiteY18" fmla="*/ 640106 h 1785059"/>
              <a:gd name="connsiteX19" fmla="*/ 847970 w 3483856"/>
              <a:gd name="connsiteY19" fmla="*/ 1550596 h 1785059"/>
              <a:gd name="connsiteX20" fmla="*/ 547078 w 3483856"/>
              <a:gd name="connsiteY20" fmla="*/ 1484166 h 1785059"/>
              <a:gd name="connsiteX21" fmla="*/ 101601 w 3483856"/>
              <a:gd name="connsiteY21" fmla="*/ 1312229 h 1785059"/>
              <a:gd name="connsiteX22" fmla="*/ 0 w 3483856"/>
              <a:gd name="connsiteY22" fmla="*/ 1241889 h 1785059"/>
              <a:gd name="connsiteX23" fmla="*/ 246186 w 3483856"/>
              <a:gd name="connsiteY23" fmla="*/ 1140289 h 1785059"/>
              <a:gd name="connsiteX24" fmla="*/ 789579 w 3483856"/>
              <a:gd name="connsiteY24"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368062 w 3483856"/>
              <a:gd name="connsiteY14" fmla="*/ 960536 h 1785059"/>
              <a:gd name="connsiteX15" fmla="*/ 2184400 w 3483856"/>
              <a:gd name="connsiteY15" fmla="*/ 831582 h 1785059"/>
              <a:gd name="connsiteX16" fmla="*/ 2000740 w 3483856"/>
              <a:gd name="connsiteY16" fmla="*/ 995705 h 1785059"/>
              <a:gd name="connsiteX17" fmla="*/ 1770186 w 3483856"/>
              <a:gd name="connsiteY17" fmla="*/ 831581 h 1785059"/>
              <a:gd name="connsiteX18" fmla="*/ 1555262 w 3483856"/>
              <a:gd name="connsiteY18" fmla="*/ 640106 h 1785059"/>
              <a:gd name="connsiteX19" fmla="*/ 847970 w 3483856"/>
              <a:gd name="connsiteY19" fmla="*/ 1550596 h 1785059"/>
              <a:gd name="connsiteX20" fmla="*/ 547078 w 3483856"/>
              <a:gd name="connsiteY20" fmla="*/ 1484166 h 1785059"/>
              <a:gd name="connsiteX21" fmla="*/ 101601 w 3483856"/>
              <a:gd name="connsiteY21" fmla="*/ 1312229 h 1785059"/>
              <a:gd name="connsiteX22" fmla="*/ 0 w 3483856"/>
              <a:gd name="connsiteY22" fmla="*/ 1241889 h 1785059"/>
              <a:gd name="connsiteX23" fmla="*/ 246186 w 3483856"/>
              <a:gd name="connsiteY23" fmla="*/ 1140289 h 1785059"/>
              <a:gd name="connsiteX24" fmla="*/ 789579 w 3483856"/>
              <a:gd name="connsiteY24"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957754 w 3483856"/>
              <a:gd name="connsiteY14" fmla="*/ 1370843 h 1785059"/>
              <a:gd name="connsiteX15" fmla="*/ 2368062 w 3483856"/>
              <a:gd name="connsiteY15" fmla="*/ 960536 h 1785059"/>
              <a:gd name="connsiteX16" fmla="*/ 2184400 w 3483856"/>
              <a:gd name="connsiteY16" fmla="*/ 831582 h 1785059"/>
              <a:gd name="connsiteX17" fmla="*/ 2000740 w 3483856"/>
              <a:gd name="connsiteY17" fmla="*/ 995705 h 1785059"/>
              <a:gd name="connsiteX18" fmla="*/ 1770186 w 3483856"/>
              <a:gd name="connsiteY18" fmla="*/ 831581 h 1785059"/>
              <a:gd name="connsiteX19" fmla="*/ 1555262 w 3483856"/>
              <a:gd name="connsiteY19" fmla="*/ 640106 h 1785059"/>
              <a:gd name="connsiteX20" fmla="*/ 847970 w 3483856"/>
              <a:gd name="connsiteY20" fmla="*/ 1550596 h 1785059"/>
              <a:gd name="connsiteX21" fmla="*/ 547078 w 3483856"/>
              <a:gd name="connsiteY21" fmla="*/ 1484166 h 1785059"/>
              <a:gd name="connsiteX22" fmla="*/ 101601 w 3483856"/>
              <a:gd name="connsiteY22" fmla="*/ 1312229 h 1785059"/>
              <a:gd name="connsiteX23" fmla="*/ 0 w 3483856"/>
              <a:gd name="connsiteY23" fmla="*/ 1241889 h 1785059"/>
              <a:gd name="connsiteX24" fmla="*/ 246186 w 3483856"/>
              <a:gd name="connsiteY24" fmla="*/ 1140289 h 1785059"/>
              <a:gd name="connsiteX25" fmla="*/ 789579 w 3483856"/>
              <a:gd name="connsiteY25"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164862 w 3483856"/>
              <a:gd name="connsiteY14" fmla="*/ 1206720 h 1785059"/>
              <a:gd name="connsiteX15" fmla="*/ 2368062 w 3483856"/>
              <a:gd name="connsiteY15" fmla="*/ 960536 h 1785059"/>
              <a:gd name="connsiteX16" fmla="*/ 2184400 w 3483856"/>
              <a:gd name="connsiteY16" fmla="*/ 831582 h 1785059"/>
              <a:gd name="connsiteX17" fmla="*/ 2000740 w 3483856"/>
              <a:gd name="connsiteY17" fmla="*/ 995705 h 1785059"/>
              <a:gd name="connsiteX18" fmla="*/ 1770186 w 3483856"/>
              <a:gd name="connsiteY18" fmla="*/ 831581 h 1785059"/>
              <a:gd name="connsiteX19" fmla="*/ 1555262 w 3483856"/>
              <a:gd name="connsiteY19" fmla="*/ 640106 h 1785059"/>
              <a:gd name="connsiteX20" fmla="*/ 847970 w 3483856"/>
              <a:gd name="connsiteY20" fmla="*/ 1550596 h 1785059"/>
              <a:gd name="connsiteX21" fmla="*/ 547078 w 3483856"/>
              <a:gd name="connsiteY21" fmla="*/ 1484166 h 1785059"/>
              <a:gd name="connsiteX22" fmla="*/ 101601 w 3483856"/>
              <a:gd name="connsiteY22" fmla="*/ 1312229 h 1785059"/>
              <a:gd name="connsiteX23" fmla="*/ 0 w 3483856"/>
              <a:gd name="connsiteY23" fmla="*/ 1241889 h 1785059"/>
              <a:gd name="connsiteX24" fmla="*/ 246186 w 3483856"/>
              <a:gd name="connsiteY24" fmla="*/ 1140289 h 1785059"/>
              <a:gd name="connsiteX25" fmla="*/ 789579 w 3483856"/>
              <a:gd name="connsiteY25" fmla="*/ 859693 h 178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856" h="1785059">
                <a:moveTo>
                  <a:pt x="789579" y="859693"/>
                </a:moveTo>
                <a:lnTo>
                  <a:pt x="1551353" y="452536"/>
                </a:lnTo>
                <a:lnTo>
                  <a:pt x="1699846" y="343120"/>
                </a:lnTo>
                <a:lnTo>
                  <a:pt x="1965569" y="190721"/>
                </a:lnTo>
                <a:lnTo>
                  <a:pt x="2215266" y="0"/>
                </a:lnTo>
                <a:cubicBezTo>
                  <a:pt x="2282223" y="127557"/>
                  <a:pt x="2552380" y="270746"/>
                  <a:pt x="2619336" y="382672"/>
                </a:cubicBezTo>
                <a:lnTo>
                  <a:pt x="3005015" y="554254"/>
                </a:lnTo>
                <a:lnTo>
                  <a:pt x="3140481" y="591200"/>
                </a:lnTo>
                <a:lnTo>
                  <a:pt x="3483856" y="622817"/>
                </a:lnTo>
                <a:lnTo>
                  <a:pt x="3168191" y="889841"/>
                </a:lnTo>
                <a:lnTo>
                  <a:pt x="2591026" y="1372552"/>
                </a:lnTo>
                <a:lnTo>
                  <a:pt x="2328986" y="1566228"/>
                </a:lnTo>
                <a:lnTo>
                  <a:pt x="2082801" y="1785059"/>
                </a:lnTo>
                <a:lnTo>
                  <a:pt x="1652954" y="1695181"/>
                </a:lnTo>
                <a:lnTo>
                  <a:pt x="2164862" y="1206720"/>
                </a:lnTo>
                <a:lnTo>
                  <a:pt x="2368062" y="960536"/>
                </a:lnTo>
                <a:lnTo>
                  <a:pt x="2184400" y="831582"/>
                </a:lnTo>
                <a:lnTo>
                  <a:pt x="2000740" y="995705"/>
                </a:lnTo>
                <a:lnTo>
                  <a:pt x="1770186" y="831581"/>
                </a:lnTo>
                <a:lnTo>
                  <a:pt x="1555262" y="640106"/>
                </a:lnTo>
                <a:lnTo>
                  <a:pt x="847970" y="1550596"/>
                </a:lnTo>
                <a:lnTo>
                  <a:pt x="547078" y="1484166"/>
                </a:lnTo>
                <a:lnTo>
                  <a:pt x="101601" y="1312229"/>
                </a:lnTo>
                <a:lnTo>
                  <a:pt x="0" y="1241889"/>
                </a:lnTo>
                <a:lnTo>
                  <a:pt x="246186" y="1140289"/>
                </a:lnTo>
                <a:lnTo>
                  <a:pt x="789579" y="859693"/>
                </a:lnTo>
                <a:close/>
              </a:path>
            </a:pathLst>
          </a:custGeom>
          <a:solidFill>
            <a:schemeClr val="accent1">
              <a:alpha val="56000"/>
            </a:schemeClr>
          </a:solid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accent5">
                  <a:lumMod val="60000"/>
                  <a:lumOff val="40000"/>
                </a:schemeClr>
              </a:solidFill>
            </a:endParaRPr>
          </a:p>
        </p:txBody>
      </p:sp>
      <p:sp>
        <p:nvSpPr>
          <p:cNvPr id="14" name="Rectángulo 12"/>
          <p:cNvSpPr/>
          <p:nvPr/>
        </p:nvSpPr>
        <p:spPr>
          <a:xfrm>
            <a:off x="3373357" y="4689550"/>
            <a:ext cx="514837" cy="446844"/>
          </a:xfrm>
          <a:custGeom>
            <a:avLst/>
            <a:gdLst>
              <a:gd name="connsiteX0" fmla="*/ 0 w 784825"/>
              <a:gd name="connsiteY0" fmla="*/ 0 h 989598"/>
              <a:gd name="connsiteX1" fmla="*/ 784825 w 784825"/>
              <a:gd name="connsiteY1" fmla="*/ 0 h 989598"/>
              <a:gd name="connsiteX2" fmla="*/ 784825 w 784825"/>
              <a:gd name="connsiteY2" fmla="*/ 989598 h 989598"/>
              <a:gd name="connsiteX3" fmla="*/ 0 w 784825"/>
              <a:gd name="connsiteY3" fmla="*/ 989598 h 989598"/>
              <a:gd name="connsiteX4" fmla="*/ 0 w 784825"/>
              <a:gd name="connsiteY4" fmla="*/ 0 h 989598"/>
              <a:gd name="connsiteX0" fmla="*/ 0 w 1622385"/>
              <a:gd name="connsiteY0" fmla="*/ 0 h 989598"/>
              <a:gd name="connsiteX1" fmla="*/ 784825 w 1622385"/>
              <a:gd name="connsiteY1" fmla="*/ 0 h 989598"/>
              <a:gd name="connsiteX2" fmla="*/ 1622385 w 1622385"/>
              <a:gd name="connsiteY2" fmla="*/ 597713 h 989598"/>
              <a:gd name="connsiteX3" fmla="*/ 0 w 1622385"/>
              <a:gd name="connsiteY3" fmla="*/ 989598 h 989598"/>
              <a:gd name="connsiteX4" fmla="*/ 0 w 1622385"/>
              <a:gd name="connsiteY4" fmla="*/ 0 h 989598"/>
              <a:gd name="connsiteX0" fmla="*/ 0 w 1647015"/>
              <a:gd name="connsiteY0" fmla="*/ 0 h 989598"/>
              <a:gd name="connsiteX1" fmla="*/ 784825 w 1647015"/>
              <a:gd name="connsiteY1" fmla="*/ 0 h 989598"/>
              <a:gd name="connsiteX2" fmla="*/ 1647015 w 1647015"/>
              <a:gd name="connsiteY2" fmla="*/ 591556 h 989598"/>
              <a:gd name="connsiteX3" fmla="*/ 0 w 1647015"/>
              <a:gd name="connsiteY3" fmla="*/ 989598 h 989598"/>
              <a:gd name="connsiteX4" fmla="*/ 0 w 1647015"/>
              <a:gd name="connsiteY4" fmla="*/ 0 h 989598"/>
              <a:gd name="connsiteX0" fmla="*/ 0 w 1647015"/>
              <a:gd name="connsiteY0" fmla="*/ 0 h 989598"/>
              <a:gd name="connsiteX1" fmla="*/ 784825 w 1647015"/>
              <a:gd name="connsiteY1" fmla="*/ 0 h 989598"/>
              <a:gd name="connsiteX2" fmla="*/ 1647015 w 1647015"/>
              <a:gd name="connsiteY2" fmla="*/ 591556 h 989598"/>
              <a:gd name="connsiteX3" fmla="*/ 1359059 w 1647015"/>
              <a:gd name="connsiteY3" fmla="*/ 387526 h 989598"/>
              <a:gd name="connsiteX4" fmla="*/ 0 w 1647015"/>
              <a:gd name="connsiteY4" fmla="*/ 989598 h 989598"/>
              <a:gd name="connsiteX5" fmla="*/ 0 w 1647015"/>
              <a:gd name="connsiteY5" fmla="*/ 0 h 989598"/>
              <a:gd name="connsiteX0" fmla="*/ 0 w 1647015"/>
              <a:gd name="connsiteY0" fmla="*/ 0 h 989598"/>
              <a:gd name="connsiteX1" fmla="*/ 784825 w 1647015"/>
              <a:gd name="connsiteY1" fmla="*/ 0 h 989598"/>
              <a:gd name="connsiteX2" fmla="*/ 1647015 w 1647015"/>
              <a:gd name="connsiteY2" fmla="*/ 591556 h 989598"/>
              <a:gd name="connsiteX3" fmla="*/ 1337508 w 1647015"/>
              <a:gd name="connsiteY3" fmla="*/ 812398 h 989598"/>
              <a:gd name="connsiteX4" fmla="*/ 0 w 1647015"/>
              <a:gd name="connsiteY4" fmla="*/ 989598 h 989598"/>
              <a:gd name="connsiteX5" fmla="*/ 0 w 1647015"/>
              <a:gd name="connsiteY5" fmla="*/ 0 h 989598"/>
              <a:gd name="connsiteX0" fmla="*/ 0 w 1647015"/>
              <a:gd name="connsiteY0" fmla="*/ 0 h 989598"/>
              <a:gd name="connsiteX1" fmla="*/ 784825 w 1647015"/>
              <a:gd name="connsiteY1" fmla="*/ 0 h 989598"/>
              <a:gd name="connsiteX2" fmla="*/ 1647015 w 1647015"/>
              <a:gd name="connsiteY2" fmla="*/ 591556 h 989598"/>
              <a:gd name="connsiteX3" fmla="*/ 1331350 w 1647015"/>
              <a:gd name="connsiteY3" fmla="*/ 858580 h 989598"/>
              <a:gd name="connsiteX4" fmla="*/ 0 w 1647015"/>
              <a:gd name="connsiteY4" fmla="*/ 989598 h 989598"/>
              <a:gd name="connsiteX5" fmla="*/ 0 w 1647015"/>
              <a:gd name="connsiteY5" fmla="*/ 0 h 989598"/>
              <a:gd name="connsiteX0" fmla="*/ 0 w 1647015"/>
              <a:gd name="connsiteY0" fmla="*/ 0 h 989598"/>
              <a:gd name="connsiteX1" fmla="*/ 784825 w 1647015"/>
              <a:gd name="connsiteY1" fmla="*/ 0 h 989598"/>
              <a:gd name="connsiteX2" fmla="*/ 1254380 w 1647015"/>
              <a:gd name="connsiteY2" fmla="*/ 319793 h 989598"/>
              <a:gd name="connsiteX3" fmla="*/ 1647015 w 1647015"/>
              <a:gd name="connsiteY3" fmla="*/ 591556 h 989598"/>
              <a:gd name="connsiteX4" fmla="*/ 1331350 w 1647015"/>
              <a:gd name="connsiteY4" fmla="*/ 858580 h 989598"/>
              <a:gd name="connsiteX5" fmla="*/ 0 w 1647015"/>
              <a:gd name="connsiteY5" fmla="*/ 989598 h 989598"/>
              <a:gd name="connsiteX6" fmla="*/ 0 w 1647015"/>
              <a:gd name="connsiteY6" fmla="*/ 0 h 989598"/>
              <a:gd name="connsiteX0" fmla="*/ 0 w 1647015"/>
              <a:gd name="connsiteY0" fmla="*/ 0 h 989598"/>
              <a:gd name="connsiteX1" fmla="*/ 784825 w 1647015"/>
              <a:gd name="connsiteY1" fmla="*/ 0 h 989598"/>
              <a:gd name="connsiteX2" fmla="*/ 1303640 w 1647015"/>
              <a:gd name="connsiteY2" fmla="*/ 559939 h 989598"/>
              <a:gd name="connsiteX3" fmla="*/ 1647015 w 1647015"/>
              <a:gd name="connsiteY3" fmla="*/ 591556 h 989598"/>
              <a:gd name="connsiteX4" fmla="*/ 1331350 w 1647015"/>
              <a:gd name="connsiteY4" fmla="*/ 858580 h 989598"/>
              <a:gd name="connsiteX5" fmla="*/ 0 w 1647015"/>
              <a:gd name="connsiteY5" fmla="*/ 989598 h 989598"/>
              <a:gd name="connsiteX6" fmla="*/ 0 w 1647015"/>
              <a:gd name="connsiteY6" fmla="*/ 0 h 989598"/>
              <a:gd name="connsiteX0" fmla="*/ 0 w 1647015"/>
              <a:gd name="connsiteY0" fmla="*/ 0 h 989598"/>
              <a:gd name="connsiteX1" fmla="*/ 784825 w 1647015"/>
              <a:gd name="connsiteY1" fmla="*/ 0 h 989598"/>
              <a:gd name="connsiteX2" fmla="*/ 1103519 w 1647015"/>
              <a:gd name="connsiteY2" fmla="*/ 350581 h 989598"/>
              <a:gd name="connsiteX3" fmla="*/ 1303640 w 1647015"/>
              <a:gd name="connsiteY3" fmla="*/ 559939 h 989598"/>
              <a:gd name="connsiteX4" fmla="*/ 1647015 w 1647015"/>
              <a:gd name="connsiteY4" fmla="*/ 591556 h 989598"/>
              <a:gd name="connsiteX5" fmla="*/ 1331350 w 1647015"/>
              <a:gd name="connsiteY5" fmla="*/ 858580 h 989598"/>
              <a:gd name="connsiteX6" fmla="*/ 0 w 1647015"/>
              <a:gd name="connsiteY6" fmla="*/ 989598 h 989598"/>
              <a:gd name="connsiteX7" fmla="*/ 0 w 1647015"/>
              <a:gd name="connsiteY7" fmla="*/ 0 h 989598"/>
              <a:gd name="connsiteX0" fmla="*/ 0 w 1647015"/>
              <a:gd name="connsiteY0" fmla="*/ 0 h 989598"/>
              <a:gd name="connsiteX1" fmla="*/ 784825 w 1647015"/>
              <a:gd name="connsiteY1" fmla="*/ 0 h 989598"/>
              <a:gd name="connsiteX2" fmla="*/ 1168174 w 1647015"/>
              <a:gd name="connsiteY2" fmla="*/ 522993 h 989598"/>
              <a:gd name="connsiteX3" fmla="*/ 1303640 w 1647015"/>
              <a:gd name="connsiteY3" fmla="*/ 559939 h 989598"/>
              <a:gd name="connsiteX4" fmla="*/ 1647015 w 1647015"/>
              <a:gd name="connsiteY4" fmla="*/ 591556 h 989598"/>
              <a:gd name="connsiteX5" fmla="*/ 1331350 w 1647015"/>
              <a:gd name="connsiteY5" fmla="*/ 858580 h 989598"/>
              <a:gd name="connsiteX6" fmla="*/ 0 w 1647015"/>
              <a:gd name="connsiteY6" fmla="*/ 989598 h 989598"/>
              <a:gd name="connsiteX7" fmla="*/ 0 w 1647015"/>
              <a:gd name="connsiteY7" fmla="*/ 0 h 989598"/>
              <a:gd name="connsiteX0" fmla="*/ 0 w 1647015"/>
              <a:gd name="connsiteY0" fmla="*/ 0 h 989598"/>
              <a:gd name="connsiteX1" fmla="*/ 784825 w 1647015"/>
              <a:gd name="connsiteY1" fmla="*/ 0 h 989598"/>
              <a:gd name="connsiteX2" fmla="*/ 977289 w 1647015"/>
              <a:gd name="connsiteY2" fmla="*/ 267454 h 989598"/>
              <a:gd name="connsiteX3" fmla="*/ 1168174 w 1647015"/>
              <a:gd name="connsiteY3" fmla="*/ 522993 h 989598"/>
              <a:gd name="connsiteX4" fmla="*/ 1303640 w 1647015"/>
              <a:gd name="connsiteY4" fmla="*/ 559939 h 989598"/>
              <a:gd name="connsiteX5" fmla="*/ 1647015 w 1647015"/>
              <a:gd name="connsiteY5" fmla="*/ 591556 h 989598"/>
              <a:gd name="connsiteX6" fmla="*/ 1331350 w 1647015"/>
              <a:gd name="connsiteY6" fmla="*/ 858580 h 989598"/>
              <a:gd name="connsiteX7" fmla="*/ 0 w 1647015"/>
              <a:gd name="connsiteY7" fmla="*/ 989598 h 989598"/>
              <a:gd name="connsiteX8" fmla="*/ 0 w 1647015"/>
              <a:gd name="connsiteY8" fmla="*/ 0 h 989598"/>
              <a:gd name="connsiteX0" fmla="*/ 0 w 1647015"/>
              <a:gd name="connsiteY0" fmla="*/ 0 h 989598"/>
              <a:gd name="connsiteX1" fmla="*/ 784825 w 1647015"/>
              <a:gd name="connsiteY1" fmla="*/ 0 h 989598"/>
              <a:gd name="connsiteX2" fmla="*/ 786404 w 1647015"/>
              <a:gd name="connsiteY2" fmla="*/ 347503 h 989598"/>
              <a:gd name="connsiteX3" fmla="*/ 1168174 w 1647015"/>
              <a:gd name="connsiteY3" fmla="*/ 522993 h 989598"/>
              <a:gd name="connsiteX4" fmla="*/ 1303640 w 1647015"/>
              <a:gd name="connsiteY4" fmla="*/ 559939 h 989598"/>
              <a:gd name="connsiteX5" fmla="*/ 1647015 w 1647015"/>
              <a:gd name="connsiteY5" fmla="*/ 591556 h 989598"/>
              <a:gd name="connsiteX6" fmla="*/ 1331350 w 1647015"/>
              <a:gd name="connsiteY6" fmla="*/ 858580 h 989598"/>
              <a:gd name="connsiteX7" fmla="*/ 0 w 1647015"/>
              <a:gd name="connsiteY7" fmla="*/ 989598 h 989598"/>
              <a:gd name="connsiteX8" fmla="*/ 0 w 1647015"/>
              <a:gd name="connsiteY8" fmla="*/ 0 h 989598"/>
              <a:gd name="connsiteX0" fmla="*/ 0 w 1803323"/>
              <a:gd name="connsiteY0" fmla="*/ 304800 h 989598"/>
              <a:gd name="connsiteX1" fmla="*/ 941133 w 1803323"/>
              <a:gd name="connsiteY1" fmla="*/ 0 h 989598"/>
              <a:gd name="connsiteX2" fmla="*/ 942712 w 1803323"/>
              <a:gd name="connsiteY2" fmla="*/ 347503 h 989598"/>
              <a:gd name="connsiteX3" fmla="*/ 1324482 w 1803323"/>
              <a:gd name="connsiteY3" fmla="*/ 522993 h 989598"/>
              <a:gd name="connsiteX4" fmla="*/ 1459948 w 1803323"/>
              <a:gd name="connsiteY4" fmla="*/ 559939 h 989598"/>
              <a:gd name="connsiteX5" fmla="*/ 1803323 w 1803323"/>
              <a:gd name="connsiteY5" fmla="*/ 591556 h 989598"/>
              <a:gd name="connsiteX6" fmla="*/ 1487658 w 1803323"/>
              <a:gd name="connsiteY6" fmla="*/ 858580 h 989598"/>
              <a:gd name="connsiteX7" fmla="*/ 156308 w 1803323"/>
              <a:gd name="connsiteY7" fmla="*/ 989598 h 989598"/>
              <a:gd name="connsiteX8" fmla="*/ 0 w 1803323"/>
              <a:gd name="connsiteY8" fmla="*/ 304800 h 989598"/>
              <a:gd name="connsiteX0" fmla="*/ 0 w 1803323"/>
              <a:gd name="connsiteY0" fmla="*/ 336061 h 1020859"/>
              <a:gd name="connsiteX1" fmla="*/ 534733 w 1803323"/>
              <a:gd name="connsiteY1" fmla="*/ 0 h 1020859"/>
              <a:gd name="connsiteX2" fmla="*/ 942712 w 1803323"/>
              <a:gd name="connsiteY2" fmla="*/ 378764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020859"/>
              <a:gd name="connsiteX1" fmla="*/ 534733 w 1803323"/>
              <a:gd name="connsiteY1" fmla="*/ 0 h 1020859"/>
              <a:gd name="connsiteX2" fmla="*/ 930988 w 1803323"/>
              <a:gd name="connsiteY2" fmla="*/ 390488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020859"/>
              <a:gd name="connsiteX1" fmla="*/ 534733 w 1803323"/>
              <a:gd name="connsiteY1" fmla="*/ 0 h 1020859"/>
              <a:gd name="connsiteX2" fmla="*/ 930988 w 1803323"/>
              <a:gd name="connsiteY2" fmla="*/ 390488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020859"/>
              <a:gd name="connsiteX1" fmla="*/ 534733 w 1803323"/>
              <a:gd name="connsiteY1" fmla="*/ 0 h 1020859"/>
              <a:gd name="connsiteX2" fmla="*/ 930988 w 1803323"/>
              <a:gd name="connsiteY2" fmla="*/ 390488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020859"/>
              <a:gd name="connsiteX1" fmla="*/ 534733 w 1803323"/>
              <a:gd name="connsiteY1" fmla="*/ 0 h 1020859"/>
              <a:gd name="connsiteX2" fmla="*/ 930988 w 1803323"/>
              <a:gd name="connsiteY2" fmla="*/ 390488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020859"/>
              <a:gd name="connsiteX1" fmla="*/ 534733 w 1803323"/>
              <a:gd name="connsiteY1" fmla="*/ 0 h 1020859"/>
              <a:gd name="connsiteX2" fmla="*/ 938803 w 1803323"/>
              <a:gd name="connsiteY2" fmla="*/ 382672 h 1020859"/>
              <a:gd name="connsiteX3" fmla="*/ 1324482 w 1803323"/>
              <a:gd name="connsiteY3" fmla="*/ 554254 h 1020859"/>
              <a:gd name="connsiteX4" fmla="*/ 1459948 w 1803323"/>
              <a:gd name="connsiteY4" fmla="*/ 591200 h 1020859"/>
              <a:gd name="connsiteX5" fmla="*/ 1803323 w 1803323"/>
              <a:gd name="connsiteY5" fmla="*/ 622817 h 1020859"/>
              <a:gd name="connsiteX6" fmla="*/ 1487658 w 1803323"/>
              <a:gd name="connsiteY6" fmla="*/ 889841 h 1020859"/>
              <a:gd name="connsiteX7" fmla="*/ 156308 w 1803323"/>
              <a:gd name="connsiteY7" fmla="*/ 1020859 h 1020859"/>
              <a:gd name="connsiteX8" fmla="*/ 0 w 1803323"/>
              <a:gd name="connsiteY8" fmla="*/ 336061 h 1020859"/>
              <a:gd name="connsiteX0" fmla="*/ 0 w 1803323"/>
              <a:gd name="connsiteY0" fmla="*/ 336061 h 1372552"/>
              <a:gd name="connsiteX1" fmla="*/ 534733 w 1803323"/>
              <a:gd name="connsiteY1" fmla="*/ 0 h 1372552"/>
              <a:gd name="connsiteX2" fmla="*/ 938803 w 1803323"/>
              <a:gd name="connsiteY2" fmla="*/ 382672 h 1372552"/>
              <a:gd name="connsiteX3" fmla="*/ 1324482 w 1803323"/>
              <a:gd name="connsiteY3" fmla="*/ 554254 h 1372552"/>
              <a:gd name="connsiteX4" fmla="*/ 1459948 w 1803323"/>
              <a:gd name="connsiteY4" fmla="*/ 591200 h 1372552"/>
              <a:gd name="connsiteX5" fmla="*/ 1803323 w 1803323"/>
              <a:gd name="connsiteY5" fmla="*/ 622817 h 1372552"/>
              <a:gd name="connsiteX6" fmla="*/ 1487658 w 1803323"/>
              <a:gd name="connsiteY6" fmla="*/ 889841 h 1372552"/>
              <a:gd name="connsiteX7" fmla="*/ 910493 w 1803323"/>
              <a:gd name="connsiteY7" fmla="*/ 1372552 h 1372552"/>
              <a:gd name="connsiteX8" fmla="*/ 0 w 1803323"/>
              <a:gd name="connsiteY8" fmla="*/ 336061 h 1372552"/>
              <a:gd name="connsiteX0" fmla="*/ 0 w 1803323"/>
              <a:gd name="connsiteY0" fmla="*/ 336061 h 1372552"/>
              <a:gd name="connsiteX1" fmla="*/ 582020 w 1803323"/>
              <a:gd name="connsiteY1" fmla="*/ 1026966 h 1372552"/>
              <a:gd name="connsiteX2" fmla="*/ 534733 w 1803323"/>
              <a:gd name="connsiteY2" fmla="*/ 0 h 1372552"/>
              <a:gd name="connsiteX3" fmla="*/ 938803 w 1803323"/>
              <a:gd name="connsiteY3" fmla="*/ 382672 h 1372552"/>
              <a:gd name="connsiteX4" fmla="*/ 1324482 w 1803323"/>
              <a:gd name="connsiteY4" fmla="*/ 554254 h 1372552"/>
              <a:gd name="connsiteX5" fmla="*/ 1459948 w 1803323"/>
              <a:gd name="connsiteY5" fmla="*/ 591200 h 1372552"/>
              <a:gd name="connsiteX6" fmla="*/ 1803323 w 1803323"/>
              <a:gd name="connsiteY6" fmla="*/ 622817 h 1372552"/>
              <a:gd name="connsiteX7" fmla="*/ 1487658 w 1803323"/>
              <a:gd name="connsiteY7" fmla="*/ 889841 h 1372552"/>
              <a:gd name="connsiteX8" fmla="*/ 910493 w 1803323"/>
              <a:gd name="connsiteY8" fmla="*/ 1372552 h 1372552"/>
              <a:gd name="connsiteX9" fmla="*/ 0 w 1803323"/>
              <a:gd name="connsiteY9" fmla="*/ 336061 h 1372552"/>
              <a:gd name="connsiteX0" fmla="*/ 0 w 1803323"/>
              <a:gd name="connsiteY0" fmla="*/ 340725 h 1377216"/>
              <a:gd name="connsiteX1" fmla="*/ 117005 w 1803323"/>
              <a:gd name="connsiteY1" fmla="*/ 0 h 1377216"/>
              <a:gd name="connsiteX2" fmla="*/ 534733 w 1803323"/>
              <a:gd name="connsiteY2" fmla="*/ 4664 h 1377216"/>
              <a:gd name="connsiteX3" fmla="*/ 938803 w 1803323"/>
              <a:gd name="connsiteY3" fmla="*/ 387336 h 1377216"/>
              <a:gd name="connsiteX4" fmla="*/ 1324482 w 1803323"/>
              <a:gd name="connsiteY4" fmla="*/ 558918 h 1377216"/>
              <a:gd name="connsiteX5" fmla="*/ 1459948 w 1803323"/>
              <a:gd name="connsiteY5" fmla="*/ 595864 h 1377216"/>
              <a:gd name="connsiteX6" fmla="*/ 1803323 w 1803323"/>
              <a:gd name="connsiteY6" fmla="*/ 627481 h 1377216"/>
              <a:gd name="connsiteX7" fmla="*/ 1487658 w 1803323"/>
              <a:gd name="connsiteY7" fmla="*/ 894505 h 1377216"/>
              <a:gd name="connsiteX8" fmla="*/ 910493 w 1803323"/>
              <a:gd name="connsiteY8" fmla="*/ 1377216 h 1377216"/>
              <a:gd name="connsiteX9" fmla="*/ 0 w 1803323"/>
              <a:gd name="connsiteY9" fmla="*/ 340725 h 1377216"/>
              <a:gd name="connsiteX0" fmla="*/ 0 w 1803323"/>
              <a:gd name="connsiteY0" fmla="*/ 336061 h 1372552"/>
              <a:gd name="connsiteX1" fmla="*/ 285036 w 1803323"/>
              <a:gd name="connsiteY1" fmla="*/ 190721 h 1372552"/>
              <a:gd name="connsiteX2" fmla="*/ 534733 w 1803323"/>
              <a:gd name="connsiteY2" fmla="*/ 0 h 1372552"/>
              <a:gd name="connsiteX3" fmla="*/ 938803 w 1803323"/>
              <a:gd name="connsiteY3" fmla="*/ 382672 h 1372552"/>
              <a:gd name="connsiteX4" fmla="*/ 1324482 w 1803323"/>
              <a:gd name="connsiteY4" fmla="*/ 554254 h 1372552"/>
              <a:gd name="connsiteX5" fmla="*/ 1459948 w 1803323"/>
              <a:gd name="connsiteY5" fmla="*/ 591200 h 1372552"/>
              <a:gd name="connsiteX6" fmla="*/ 1803323 w 1803323"/>
              <a:gd name="connsiteY6" fmla="*/ 622817 h 1372552"/>
              <a:gd name="connsiteX7" fmla="*/ 1487658 w 1803323"/>
              <a:gd name="connsiteY7" fmla="*/ 889841 h 1372552"/>
              <a:gd name="connsiteX8" fmla="*/ 910493 w 1803323"/>
              <a:gd name="connsiteY8" fmla="*/ 1372552 h 1372552"/>
              <a:gd name="connsiteX9" fmla="*/ 0 w 1803323"/>
              <a:gd name="connsiteY9" fmla="*/ 336061 h 1372552"/>
              <a:gd name="connsiteX0" fmla="*/ 0 w 1936185"/>
              <a:gd name="connsiteY0" fmla="*/ 461107 h 1372552"/>
              <a:gd name="connsiteX1" fmla="*/ 417898 w 1936185"/>
              <a:gd name="connsiteY1" fmla="*/ 190721 h 1372552"/>
              <a:gd name="connsiteX2" fmla="*/ 667595 w 1936185"/>
              <a:gd name="connsiteY2" fmla="*/ 0 h 1372552"/>
              <a:gd name="connsiteX3" fmla="*/ 1071665 w 1936185"/>
              <a:gd name="connsiteY3" fmla="*/ 382672 h 1372552"/>
              <a:gd name="connsiteX4" fmla="*/ 1457344 w 1936185"/>
              <a:gd name="connsiteY4" fmla="*/ 554254 h 1372552"/>
              <a:gd name="connsiteX5" fmla="*/ 1592810 w 1936185"/>
              <a:gd name="connsiteY5" fmla="*/ 591200 h 1372552"/>
              <a:gd name="connsiteX6" fmla="*/ 1936185 w 1936185"/>
              <a:gd name="connsiteY6" fmla="*/ 622817 h 1372552"/>
              <a:gd name="connsiteX7" fmla="*/ 1620520 w 1936185"/>
              <a:gd name="connsiteY7" fmla="*/ 889841 h 1372552"/>
              <a:gd name="connsiteX8" fmla="*/ 1043355 w 1936185"/>
              <a:gd name="connsiteY8" fmla="*/ 1372552 h 1372552"/>
              <a:gd name="connsiteX9" fmla="*/ 0 w 1936185"/>
              <a:gd name="connsiteY9" fmla="*/ 461107 h 1372552"/>
              <a:gd name="connsiteX0" fmla="*/ 0 w 1936185"/>
              <a:gd name="connsiteY0" fmla="*/ 461107 h 1372552"/>
              <a:gd name="connsiteX1" fmla="*/ 175621 w 1936185"/>
              <a:gd name="connsiteY1" fmla="*/ 350936 h 1372552"/>
              <a:gd name="connsiteX2" fmla="*/ 417898 w 1936185"/>
              <a:gd name="connsiteY2" fmla="*/ 190721 h 1372552"/>
              <a:gd name="connsiteX3" fmla="*/ 667595 w 1936185"/>
              <a:gd name="connsiteY3" fmla="*/ 0 h 1372552"/>
              <a:gd name="connsiteX4" fmla="*/ 1071665 w 1936185"/>
              <a:gd name="connsiteY4" fmla="*/ 382672 h 1372552"/>
              <a:gd name="connsiteX5" fmla="*/ 1457344 w 1936185"/>
              <a:gd name="connsiteY5" fmla="*/ 554254 h 1372552"/>
              <a:gd name="connsiteX6" fmla="*/ 1592810 w 1936185"/>
              <a:gd name="connsiteY6" fmla="*/ 591200 h 1372552"/>
              <a:gd name="connsiteX7" fmla="*/ 1936185 w 1936185"/>
              <a:gd name="connsiteY7" fmla="*/ 622817 h 1372552"/>
              <a:gd name="connsiteX8" fmla="*/ 1620520 w 1936185"/>
              <a:gd name="connsiteY8" fmla="*/ 889841 h 1372552"/>
              <a:gd name="connsiteX9" fmla="*/ 1043355 w 1936185"/>
              <a:gd name="connsiteY9" fmla="*/ 1372552 h 1372552"/>
              <a:gd name="connsiteX10" fmla="*/ 0 w 1936185"/>
              <a:gd name="connsiteY10" fmla="*/ 461107 h 1372552"/>
              <a:gd name="connsiteX0" fmla="*/ 0 w 1936185"/>
              <a:gd name="connsiteY0" fmla="*/ 461107 h 1372552"/>
              <a:gd name="connsiteX1" fmla="*/ 152175 w 1936185"/>
              <a:gd name="connsiteY1" fmla="*/ 343120 h 1372552"/>
              <a:gd name="connsiteX2" fmla="*/ 417898 w 1936185"/>
              <a:gd name="connsiteY2" fmla="*/ 190721 h 1372552"/>
              <a:gd name="connsiteX3" fmla="*/ 667595 w 1936185"/>
              <a:gd name="connsiteY3" fmla="*/ 0 h 1372552"/>
              <a:gd name="connsiteX4" fmla="*/ 1071665 w 1936185"/>
              <a:gd name="connsiteY4" fmla="*/ 382672 h 1372552"/>
              <a:gd name="connsiteX5" fmla="*/ 1457344 w 1936185"/>
              <a:gd name="connsiteY5" fmla="*/ 554254 h 1372552"/>
              <a:gd name="connsiteX6" fmla="*/ 1592810 w 1936185"/>
              <a:gd name="connsiteY6" fmla="*/ 591200 h 1372552"/>
              <a:gd name="connsiteX7" fmla="*/ 1936185 w 1936185"/>
              <a:gd name="connsiteY7" fmla="*/ 622817 h 1372552"/>
              <a:gd name="connsiteX8" fmla="*/ 1620520 w 1936185"/>
              <a:gd name="connsiteY8" fmla="*/ 889841 h 1372552"/>
              <a:gd name="connsiteX9" fmla="*/ 1043355 w 1936185"/>
              <a:gd name="connsiteY9" fmla="*/ 1372552 h 1372552"/>
              <a:gd name="connsiteX10" fmla="*/ 0 w 1936185"/>
              <a:gd name="connsiteY10" fmla="*/ 461107 h 1372552"/>
              <a:gd name="connsiteX0" fmla="*/ 0 w 1936185"/>
              <a:gd name="connsiteY0" fmla="*/ 461107 h 1372552"/>
              <a:gd name="connsiteX1" fmla="*/ 3682 w 1936185"/>
              <a:gd name="connsiteY1" fmla="*/ 452536 h 1372552"/>
              <a:gd name="connsiteX2" fmla="*/ 152175 w 1936185"/>
              <a:gd name="connsiteY2" fmla="*/ 343120 h 1372552"/>
              <a:gd name="connsiteX3" fmla="*/ 417898 w 1936185"/>
              <a:gd name="connsiteY3" fmla="*/ 190721 h 1372552"/>
              <a:gd name="connsiteX4" fmla="*/ 667595 w 1936185"/>
              <a:gd name="connsiteY4" fmla="*/ 0 h 1372552"/>
              <a:gd name="connsiteX5" fmla="*/ 1071665 w 1936185"/>
              <a:gd name="connsiteY5" fmla="*/ 382672 h 1372552"/>
              <a:gd name="connsiteX6" fmla="*/ 1457344 w 1936185"/>
              <a:gd name="connsiteY6" fmla="*/ 554254 h 1372552"/>
              <a:gd name="connsiteX7" fmla="*/ 1592810 w 1936185"/>
              <a:gd name="connsiteY7" fmla="*/ 591200 h 1372552"/>
              <a:gd name="connsiteX8" fmla="*/ 1936185 w 1936185"/>
              <a:gd name="connsiteY8" fmla="*/ 622817 h 1372552"/>
              <a:gd name="connsiteX9" fmla="*/ 1620520 w 1936185"/>
              <a:gd name="connsiteY9" fmla="*/ 889841 h 1372552"/>
              <a:gd name="connsiteX10" fmla="*/ 1043355 w 1936185"/>
              <a:gd name="connsiteY10" fmla="*/ 1372552 h 1372552"/>
              <a:gd name="connsiteX11" fmla="*/ 0 w 1936185"/>
              <a:gd name="connsiteY11" fmla="*/ 461107 h 1372552"/>
              <a:gd name="connsiteX0" fmla="*/ 0 w 2580954"/>
              <a:gd name="connsiteY0" fmla="*/ 683846 h 1372552"/>
              <a:gd name="connsiteX1" fmla="*/ 648451 w 2580954"/>
              <a:gd name="connsiteY1" fmla="*/ 452536 h 1372552"/>
              <a:gd name="connsiteX2" fmla="*/ 796944 w 2580954"/>
              <a:gd name="connsiteY2" fmla="*/ 343120 h 1372552"/>
              <a:gd name="connsiteX3" fmla="*/ 1062667 w 2580954"/>
              <a:gd name="connsiteY3" fmla="*/ 190721 h 1372552"/>
              <a:gd name="connsiteX4" fmla="*/ 1312364 w 2580954"/>
              <a:gd name="connsiteY4" fmla="*/ 0 h 1372552"/>
              <a:gd name="connsiteX5" fmla="*/ 1716434 w 2580954"/>
              <a:gd name="connsiteY5" fmla="*/ 382672 h 1372552"/>
              <a:gd name="connsiteX6" fmla="*/ 2102113 w 2580954"/>
              <a:gd name="connsiteY6" fmla="*/ 554254 h 1372552"/>
              <a:gd name="connsiteX7" fmla="*/ 2237579 w 2580954"/>
              <a:gd name="connsiteY7" fmla="*/ 591200 h 1372552"/>
              <a:gd name="connsiteX8" fmla="*/ 2580954 w 2580954"/>
              <a:gd name="connsiteY8" fmla="*/ 622817 h 1372552"/>
              <a:gd name="connsiteX9" fmla="*/ 2265289 w 2580954"/>
              <a:gd name="connsiteY9" fmla="*/ 889841 h 1372552"/>
              <a:gd name="connsiteX10" fmla="*/ 1688124 w 2580954"/>
              <a:gd name="connsiteY10" fmla="*/ 1372552 h 1372552"/>
              <a:gd name="connsiteX11" fmla="*/ 0 w 2580954"/>
              <a:gd name="connsiteY11" fmla="*/ 683846 h 1372552"/>
              <a:gd name="connsiteX0" fmla="*/ 0 w 2694277"/>
              <a:gd name="connsiteY0" fmla="*/ 859693 h 1372552"/>
              <a:gd name="connsiteX1" fmla="*/ 761774 w 2694277"/>
              <a:gd name="connsiteY1" fmla="*/ 452536 h 1372552"/>
              <a:gd name="connsiteX2" fmla="*/ 910267 w 2694277"/>
              <a:gd name="connsiteY2" fmla="*/ 343120 h 1372552"/>
              <a:gd name="connsiteX3" fmla="*/ 1175990 w 2694277"/>
              <a:gd name="connsiteY3" fmla="*/ 190721 h 1372552"/>
              <a:gd name="connsiteX4" fmla="*/ 1425687 w 2694277"/>
              <a:gd name="connsiteY4" fmla="*/ 0 h 1372552"/>
              <a:gd name="connsiteX5" fmla="*/ 1829757 w 2694277"/>
              <a:gd name="connsiteY5" fmla="*/ 382672 h 1372552"/>
              <a:gd name="connsiteX6" fmla="*/ 2215436 w 2694277"/>
              <a:gd name="connsiteY6" fmla="*/ 554254 h 1372552"/>
              <a:gd name="connsiteX7" fmla="*/ 2350902 w 2694277"/>
              <a:gd name="connsiteY7" fmla="*/ 591200 h 1372552"/>
              <a:gd name="connsiteX8" fmla="*/ 2694277 w 2694277"/>
              <a:gd name="connsiteY8" fmla="*/ 622817 h 1372552"/>
              <a:gd name="connsiteX9" fmla="*/ 2378612 w 2694277"/>
              <a:gd name="connsiteY9" fmla="*/ 889841 h 1372552"/>
              <a:gd name="connsiteX10" fmla="*/ 1801447 w 2694277"/>
              <a:gd name="connsiteY10" fmla="*/ 1372552 h 1372552"/>
              <a:gd name="connsiteX11" fmla="*/ 0 w 2694277"/>
              <a:gd name="connsiteY11" fmla="*/ 859693 h 1372552"/>
              <a:gd name="connsiteX0" fmla="*/ 0 w 2694277"/>
              <a:gd name="connsiteY0" fmla="*/ 859693 h 1372552"/>
              <a:gd name="connsiteX1" fmla="*/ 761774 w 2694277"/>
              <a:gd name="connsiteY1" fmla="*/ 452536 h 1372552"/>
              <a:gd name="connsiteX2" fmla="*/ 910267 w 2694277"/>
              <a:gd name="connsiteY2" fmla="*/ 343120 h 1372552"/>
              <a:gd name="connsiteX3" fmla="*/ 1175990 w 2694277"/>
              <a:gd name="connsiteY3" fmla="*/ 190721 h 1372552"/>
              <a:gd name="connsiteX4" fmla="*/ 1425687 w 2694277"/>
              <a:gd name="connsiteY4" fmla="*/ 0 h 1372552"/>
              <a:gd name="connsiteX5" fmla="*/ 1829757 w 2694277"/>
              <a:gd name="connsiteY5" fmla="*/ 382672 h 1372552"/>
              <a:gd name="connsiteX6" fmla="*/ 2215436 w 2694277"/>
              <a:gd name="connsiteY6" fmla="*/ 554254 h 1372552"/>
              <a:gd name="connsiteX7" fmla="*/ 2350902 w 2694277"/>
              <a:gd name="connsiteY7" fmla="*/ 591200 h 1372552"/>
              <a:gd name="connsiteX8" fmla="*/ 2694277 w 2694277"/>
              <a:gd name="connsiteY8" fmla="*/ 622817 h 1372552"/>
              <a:gd name="connsiteX9" fmla="*/ 2378612 w 2694277"/>
              <a:gd name="connsiteY9" fmla="*/ 889841 h 1372552"/>
              <a:gd name="connsiteX10" fmla="*/ 1801447 w 2694277"/>
              <a:gd name="connsiteY10" fmla="*/ 1372552 h 1372552"/>
              <a:gd name="connsiteX11" fmla="*/ 980606 w 2694277"/>
              <a:gd name="connsiteY11" fmla="*/ 1132474 h 1372552"/>
              <a:gd name="connsiteX12" fmla="*/ 0 w 2694277"/>
              <a:gd name="connsiteY12" fmla="*/ 859693 h 1372552"/>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293222 w 2694277"/>
              <a:gd name="connsiteY11" fmla="*/ 1785059 h 1785059"/>
              <a:gd name="connsiteX12" fmla="*/ 0 w 2694277"/>
              <a:gd name="connsiteY12"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58945 w 2694277"/>
              <a:gd name="connsiteY11" fmla="*/ 1577951 h 1785059"/>
              <a:gd name="connsiteX12" fmla="*/ 1293222 w 2694277"/>
              <a:gd name="connsiteY12" fmla="*/ 1785059 h 1785059"/>
              <a:gd name="connsiteX13" fmla="*/ 0 w 2694277"/>
              <a:gd name="connsiteY13"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39407 w 2694277"/>
              <a:gd name="connsiteY11" fmla="*/ 1566228 h 1785059"/>
              <a:gd name="connsiteX12" fmla="*/ 1293222 w 2694277"/>
              <a:gd name="connsiteY12" fmla="*/ 1785059 h 1785059"/>
              <a:gd name="connsiteX13" fmla="*/ 0 w 2694277"/>
              <a:gd name="connsiteY13"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39407 w 2694277"/>
              <a:gd name="connsiteY11" fmla="*/ 1566228 h 1785059"/>
              <a:gd name="connsiteX12" fmla="*/ 1293222 w 2694277"/>
              <a:gd name="connsiteY12" fmla="*/ 1785059 h 1785059"/>
              <a:gd name="connsiteX13" fmla="*/ 1301037 w 2694277"/>
              <a:gd name="connsiteY13" fmla="*/ 1777243 h 1785059"/>
              <a:gd name="connsiteX14" fmla="*/ 0 w 2694277"/>
              <a:gd name="connsiteY14"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39407 w 2694277"/>
              <a:gd name="connsiteY11" fmla="*/ 1566228 h 1785059"/>
              <a:gd name="connsiteX12" fmla="*/ 1293222 w 2694277"/>
              <a:gd name="connsiteY12" fmla="*/ 1785059 h 1785059"/>
              <a:gd name="connsiteX13" fmla="*/ 945437 w 2694277"/>
              <a:gd name="connsiteY13" fmla="*/ 1480258 h 1785059"/>
              <a:gd name="connsiteX14" fmla="*/ 0 w 2694277"/>
              <a:gd name="connsiteY14"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39407 w 2694277"/>
              <a:gd name="connsiteY11" fmla="*/ 1566228 h 1785059"/>
              <a:gd name="connsiteX12" fmla="*/ 1293222 w 2694277"/>
              <a:gd name="connsiteY12" fmla="*/ 1785059 h 1785059"/>
              <a:gd name="connsiteX13" fmla="*/ 863375 w 2694277"/>
              <a:gd name="connsiteY13" fmla="*/ 1695181 h 1785059"/>
              <a:gd name="connsiteX14" fmla="*/ 0 w 2694277"/>
              <a:gd name="connsiteY14" fmla="*/ 859693 h 1785059"/>
              <a:gd name="connsiteX0" fmla="*/ 0 w 2694277"/>
              <a:gd name="connsiteY0" fmla="*/ 859693 h 1785059"/>
              <a:gd name="connsiteX1" fmla="*/ 761774 w 2694277"/>
              <a:gd name="connsiteY1" fmla="*/ 452536 h 1785059"/>
              <a:gd name="connsiteX2" fmla="*/ 910267 w 2694277"/>
              <a:gd name="connsiteY2" fmla="*/ 343120 h 1785059"/>
              <a:gd name="connsiteX3" fmla="*/ 1175990 w 2694277"/>
              <a:gd name="connsiteY3" fmla="*/ 190721 h 1785059"/>
              <a:gd name="connsiteX4" fmla="*/ 1425687 w 2694277"/>
              <a:gd name="connsiteY4" fmla="*/ 0 h 1785059"/>
              <a:gd name="connsiteX5" fmla="*/ 1829757 w 2694277"/>
              <a:gd name="connsiteY5" fmla="*/ 382672 h 1785059"/>
              <a:gd name="connsiteX6" fmla="*/ 2215436 w 2694277"/>
              <a:gd name="connsiteY6" fmla="*/ 554254 h 1785059"/>
              <a:gd name="connsiteX7" fmla="*/ 2350902 w 2694277"/>
              <a:gd name="connsiteY7" fmla="*/ 591200 h 1785059"/>
              <a:gd name="connsiteX8" fmla="*/ 2694277 w 2694277"/>
              <a:gd name="connsiteY8" fmla="*/ 622817 h 1785059"/>
              <a:gd name="connsiteX9" fmla="*/ 2378612 w 2694277"/>
              <a:gd name="connsiteY9" fmla="*/ 889841 h 1785059"/>
              <a:gd name="connsiteX10" fmla="*/ 1801447 w 2694277"/>
              <a:gd name="connsiteY10" fmla="*/ 1372552 h 1785059"/>
              <a:gd name="connsiteX11" fmla="*/ 1539407 w 2694277"/>
              <a:gd name="connsiteY11" fmla="*/ 1566228 h 1785059"/>
              <a:gd name="connsiteX12" fmla="*/ 1293222 w 2694277"/>
              <a:gd name="connsiteY12" fmla="*/ 1785059 h 1785059"/>
              <a:gd name="connsiteX13" fmla="*/ 863375 w 2694277"/>
              <a:gd name="connsiteY13" fmla="*/ 1695181 h 1785059"/>
              <a:gd name="connsiteX14" fmla="*/ 249868 w 2694277"/>
              <a:gd name="connsiteY14" fmla="*/ 1097305 h 1785059"/>
              <a:gd name="connsiteX15" fmla="*/ 0 w 2694277"/>
              <a:gd name="connsiteY15" fmla="*/ 859693 h 1785059"/>
              <a:gd name="connsiteX0" fmla="*/ 543393 w 3237670"/>
              <a:gd name="connsiteY0" fmla="*/ 859693 h 1785059"/>
              <a:gd name="connsiteX1" fmla="*/ 1305167 w 3237670"/>
              <a:gd name="connsiteY1" fmla="*/ 452536 h 1785059"/>
              <a:gd name="connsiteX2" fmla="*/ 1453660 w 3237670"/>
              <a:gd name="connsiteY2" fmla="*/ 343120 h 1785059"/>
              <a:gd name="connsiteX3" fmla="*/ 1719383 w 3237670"/>
              <a:gd name="connsiteY3" fmla="*/ 190721 h 1785059"/>
              <a:gd name="connsiteX4" fmla="*/ 1969080 w 3237670"/>
              <a:gd name="connsiteY4" fmla="*/ 0 h 1785059"/>
              <a:gd name="connsiteX5" fmla="*/ 2373150 w 3237670"/>
              <a:gd name="connsiteY5" fmla="*/ 382672 h 1785059"/>
              <a:gd name="connsiteX6" fmla="*/ 2758829 w 3237670"/>
              <a:gd name="connsiteY6" fmla="*/ 554254 h 1785059"/>
              <a:gd name="connsiteX7" fmla="*/ 2894295 w 3237670"/>
              <a:gd name="connsiteY7" fmla="*/ 591200 h 1785059"/>
              <a:gd name="connsiteX8" fmla="*/ 3237670 w 3237670"/>
              <a:gd name="connsiteY8" fmla="*/ 622817 h 1785059"/>
              <a:gd name="connsiteX9" fmla="*/ 2922005 w 3237670"/>
              <a:gd name="connsiteY9" fmla="*/ 889841 h 1785059"/>
              <a:gd name="connsiteX10" fmla="*/ 2344840 w 3237670"/>
              <a:gd name="connsiteY10" fmla="*/ 1372552 h 1785059"/>
              <a:gd name="connsiteX11" fmla="*/ 2082800 w 3237670"/>
              <a:gd name="connsiteY11" fmla="*/ 1566228 h 1785059"/>
              <a:gd name="connsiteX12" fmla="*/ 1836615 w 3237670"/>
              <a:gd name="connsiteY12" fmla="*/ 1785059 h 1785059"/>
              <a:gd name="connsiteX13" fmla="*/ 1406768 w 3237670"/>
              <a:gd name="connsiteY13" fmla="*/ 1695181 h 1785059"/>
              <a:gd name="connsiteX14" fmla="*/ 0 w 3237670"/>
              <a:gd name="connsiteY14" fmla="*/ 1140289 h 1785059"/>
              <a:gd name="connsiteX15" fmla="*/ 543393 w 3237670"/>
              <a:gd name="connsiteY15" fmla="*/ 859693 h 1785059"/>
              <a:gd name="connsiteX0" fmla="*/ 543393 w 3237670"/>
              <a:gd name="connsiteY0" fmla="*/ 859693 h 1785059"/>
              <a:gd name="connsiteX1" fmla="*/ 1305167 w 3237670"/>
              <a:gd name="connsiteY1" fmla="*/ 452536 h 1785059"/>
              <a:gd name="connsiteX2" fmla="*/ 1453660 w 3237670"/>
              <a:gd name="connsiteY2" fmla="*/ 343120 h 1785059"/>
              <a:gd name="connsiteX3" fmla="*/ 1719383 w 3237670"/>
              <a:gd name="connsiteY3" fmla="*/ 190721 h 1785059"/>
              <a:gd name="connsiteX4" fmla="*/ 1969080 w 3237670"/>
              <a:gd name="connsiteY4" fmla="*/ 0 h 1785059"/>
              <a:gd name="connsiteX5" fmla="*/ 2373150 w 3237670"/>
              <a:gd name="connsiteY5" fmla="*/ 382672 h 1785059"/>
              <a:gd name="connsiteX6" fmla="*/ 2758829 w 3237670"/>
              <a:gd name="connsiteY6" fmla="*/ 554254 h 1785059"/>
              <a:gd name="connsiteX7" fmla="*/ 2894295 w 3237670"/>
              <a:gd name="connsiteY7" fmla="*/ 591200 h 1785059"/>
              <a:gd name="connsiteX8" fmla="*/ 3237670 w 3237670"/>
              <a:gd name="connsiteY8" fmla="*/ 622817 h 1785059"/>
              <a:gd name="connsiteX9" fmla="*/ 2922005 w 3237670"/>
              <a:gd name="connsiteY9" fmla="*/ 889841 h 1785059"/>
              <a:gd name="connsiteX10" fmla="*/ 2344840 w 3237670"/>
              <a:gd name="connsiteY10" fmla="*/ 1372552 h 1785059"/>
              <a:gd name="connsiteX11" fmla="*/ 2082800 w 3237670"/>
              <a:gd name="connsiteY11" fmla="*/ 1566228 h 1785059"/>
              <a:gd name="connsiteX12" fmla="*/ 1836615 w 3237670"/>
              <a:gd name="connsiteY12" fmla="*/ 1785059 h 1785059"/>
              <a:gd name="connsiteX13" fmla="*/ 1406768 w 3237670"/>
              <a:gd name="connsiteY13" fmla="*/ 1695181 h 1785059"/>
              <a:gd name="connsiteX14" fmla="*/ 339968 w 3237670"/>
              <a:gd name="connsiteY14" fmla="*/ 1280966 h 1785059"/>
              <a:gd name="connsiteX15" fmla="*/ 0 w 3237670"/>
              <a:gd name="connsiteY15" fmla="*/ 1140289 h 1785059"/>
              <a:gd name="connsiteX16" fmla="*/ 543393 w 3237670"/>
              <a:gd name="connsiteY16"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0 w 3483856"/>
              <a:gd name="connsiteY14" fmla="*/ 1241889 h 1785059"/>
              <a:gd name="connsiteX15" fmla="*/ 246186 w 3483856"/>
              <a:gd name="connsiteY15" fmla="*/ 1140289 h 1785059"/>
              <a:gd name="connsiteX16" fmla="*/ 789579 w 3483856"/>
              <a:gd name="connsiteY16"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81354 w 3483856"/>
              <a:gd name="connsiteY14" fmla="*/ 1327859 h 1785059"/>
              <a:gd name="connsiteX15" fmla="*/ 0 w 3483856"/>
              <a:gd name="connsiteY15" fmla="*/ 1241889 h 1785059"/>
              <a:gd name="connsiteX16" fmla="*/ 246186 w 3483856"/>
              <a:gd name="connsiteY16" fmla="*/ 1140289 h 1785059"/>
              <a:gd name="connsiteX17" fmla="*/ 789579 w 3483856"/>
              <a:gd name="connsiteY17"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01601 w 3483856"/>
              <a:gd name="connsiteY14" fmla="*/ 1312229 h 1785059"/>
              <a:gd name="connsiteX15" fmla="*/ 0 w 3483856"/>
              <a:gd name="connsiteY15" fmla="*/ 1241889 h 1785059"/>
              <a:gd name="connsiteX16" fmla="*/ 246186 w 3483856"/>
              <a:gd name="connsiteY16" fmla="*/ 1140289 h 1785059"/>
              <a:gd name="connsiteX17" fmla="*/ 789579 w 3483856"/>
              <a:gd name="connsiteY17"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554893 w 3483856"/>
              <a:gd name="connsiteY14" fmla="*/ 1421643 h 1785059"/>
              <a:gd name="connsiteX15" fmla="*/ 101601 w 3483856"/>
              <a:gd name="connsiteY15" fmla="*/ 1312229 h 1785059"/>
              <a:gd name="connsiteX16" fmla="*/ 0 w 3483856"/>
              <a:gd name="connsiteY16" fmla="*/ 1241889 h 1785059"/>
              <a:gd name="connsiteX17" fmla="*/ 246186 w 3483856"/>
              <a:gd name="connsiteY17" fmla="*/ 1140289 h 1785059"/>
              <a:gd name="connsiteX18" fmla="*/ 789579 w 3483856"/>
              <a:gd name="connsiteY18"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547078 w 3483856"/>
              <a:gd name="connsiteY14" fmla="*/ 1484166 h 1785059"/>
              <a:gd name="connsiteX15" fmla="*/ 101601 w 3483856"/>
              <a:gd name="connsiteY15" fmla="*/ 1312229 h 1785059"/>
              <a:gd name="connsiteX16" fmla="*/ 0 w 3483856"/>
              <a:gd name="connsiteY16" fmla="*/ 1241889 h 1785059"/>
              <a:gd name="connsiteX17" fmla="*/ 246186 w 3483856"/>
              <a:gd name="connsiteY17" fmla="*/ 1140289 h 1785059"/>
              <a:gd name="connsiteX18" fmla="*/ 789579 w 3483856"/>
              <a:gd name="connsiteY18"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832339 w 3483856"/>
              <a:gd name="connsiteY14" fmla="*/ 1542782 h 1785059"/>
              <a:gd name="connsiteX15" fmla="*/ 547078 w 3483856"/>
              <a:gd name="connsiteY15" fmla="*/ 1484166 h 1785059"/>
              <a:gd name="connsiteX16" fmla="*/ 101601 w 3483856"/>
              <a:gd name="connsiteY16" fmla="*/ 1312229 h 1785059"/>
              <a:gd name="connsiteX17" fmla="*/ 0 w 3483856"/>
              <a:gd name="connsiteY17" fmla="*/ 1241889 h 1785059"/>
              <a:gd name="connsiteX18" fmla="*/ 246186 w 3483856"/>
              <a:gd name="connsiteY18" fmla="*/ 1140289 h 1785059"/>
              <a:gd name="connsiteX19" fmla="*/ 789579 w 3483856"/>
              <a:gd name="connsiteY19"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859693 w 3483856"/>
              <a:gd name="connsiteY14" fmla="*/ 1554506 h 1785059"/>
              <a:gd name="connsiteX15" fmla="*/ 547078 w 3483856"/>
              <a:gd name="connsiteY15" fmla="*/ 1484166 h 1785059"/>
              <a:gd name="connsiteX16" fmla="*/ 101601 w 3483856"/>
              <a:gd name="connsiteY16" fmla="*/ 1312229 h 1785059"/>
              <a:gd name="connsiteX17" fmla="*/ 0 w 3483856"/>
              <a:gd name="connsiteY17" fmla="*/ 1241889 h 1785059"/>
              <a:gd name="connsiteX18" fmla="*/ 246186 w 3483856"/>
              <a:gd name="connsiteY18" fmla="*/ 1140289 h 1785059"/>
              <a:gd name="connsiteX19" fmla="*/ 789579 w 3483856"/>
              <a:gd name="connsiteY19"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859693 w 3483856"/>
              <a:gd name="connsiteY14" fmla="*/ 1554506 h 1785059"/>
              <a:gd name="connsiteX15" fmla="*/ 855785 w 3483856"/>
              <a:gd name="connsiteY15" fmla="*/ 1546689 h 1785059"/>
              <a:gd name="connsiteX16" fmla="*/ 547078 w 3483856"/>
              <a:gd name="connsiteY16" fmla="*/ 1484166 h 1785059"/>
              <a:gd name="connsiteX17" fmla="*/ 101601 w 3483856"/>
              <a:gd name="connsiteY17" fmla="*/ 1312229 h 1785059"/>
              <a:gd name="connsiteX18" fmla="*/ 0 w 3483856"/>
              <a:gd name="connsiteY18" fmla="*/ 1241889 h 1785059"/>
              <a:gd name="connsiteX19" fmla="*/ 246186 w 3483856"/>
              <a:gd name="connsiteY19" fmla="*/ 1140289 h 1785059"/>
              <a:gd name="connsiteX20" fmla="*/ 789579 w 3483856"/>
              <a:gd name="connsiteY20"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859693 w 3483856"/>
              <a:gd name="connsiteY14" fmla="*/ 1554506 h 1785059"/>
              <a:gd name="connsiteX15" fmla="*/ 633047 w 3483856"/>
              <a:gd name="connsiteY15" fmla="*/ 1261427 h 1785059"/>
              <a:gd name="connsiteX16" fmla="*/ 547078 w 3483856"/>
              <a:gd name="connsiteY16" fmla="*/ 1484166 h 1785059"/>
              <a:gd name="connsiteX17" fmla="*/ 101601 w 3483856"/>
              <a:gd name="connsiteY17" fmla="*/ 1312229 h 1785059"/>
              <a:gd name="connsiteX18" fmla="*/ 0 w 3483856"/>
              <a:gd name="connsiteY18" fmla="*/ 1241889 h 1785059"/>
              <a:gd name="connsiteX19" fmla="*/ 246186 w 3483856"/>
              <a:gd name="connsiteY19" fmla="*/ 1140289 h 1785059"/>
              <a:gd name="connsiteX20" fmla="*/ 789579 w 3483856"/>
              <a:gd name="connsiteY20"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555262 w 3483856"/>
              <a:gd name="connsiteY14" fmla="*/ 640106 h 1785059"/>
              <a:gd name="connsiteX15" fmla="*/ 633047 w 3483856"/>
              <a:gd name="connsiteY15" fmla="*/ 1261427 h 1785059"/>
              <a:gd name="connsiteX16" fmla="*/ 547078 w 3483856"/>
              <a:gd name="connsiteY16" fmla="*/ 1484166 h 1785059"/>
              <a:gd name="connsiteX17" fmla="*/ 101601 w 3483856"/>
              <a:gd name="connsiteY17" fmla="*/ 1312229 h 1785059"/>
              <a:gd name="connsiteX18" fmla="*/ 0 w 3483856"/>
              <a:gd name="connsiteY18" fmla="*/ 1241889 h 1785059"/>
              <a:gd name="connsiteX19" fmla="*/ 246186 w 3483856"/>
              <a:gd name="connsiteY19" fmla="*/ 1140289 h 1785059"/>
              <a:gd name="connsiteX20" fmla="*/ 789579 w 3483856"/>
              <a:gd name="connsiteY20"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555262 w 3483856"/>
              <a:gd name="connsiteY14" fmla="*/ 640106 h 1785059"/>
              <a:gd name="connsiteX15" fmla="*/ 847970 w 3483856"/>
              <a:gd name="connsiteY15" fmla="*/ 1550596 h 1785059"/>
              <a:gd name="connsiteX16" fmla="*/ 547078 w 3483856"/>
              <a:gd name="connsiteY16" fmla="*/ 1484166 h 1785059"/>
              <a:gd name="connsiteX17" fmla="*/ 101601 w 3483856"/>
              <a:gd name="connsiteY17" fmla="*/ 1312229 h 1785059"/>
              <a:gd name="connsiteX18" fmla="*/ 0 w 3483856"/>
              <a:gd name="connsiteY18" fmla="*/ 1241889 h 1785059"/>
              <a:gd name="connsiteX19" fmla="*/ 246186 w 3483856"/>
              <a:gd name="connsiteY19" fmla="*/ 1140289 h 1785059"/>
              <a:gd name="connsiteX20" fmla="*/ 789579 w 3483856"/>
              <a:gd name="connsiteY20"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613878 w 3483856"/>
              <a:gd name="connsiteY14" fmla="*/ 1339582 h 1785059"/>
              <a:gd name="connsiteX15" fmla="*/ 1555262 w 3483856"/>
              <a:gd name="connsiteY15" fmla="*/ 640106 h 1785059"/>
              <a:gd name="connsiteX16" fmla="*/ 847970 w 3483856"/>
              <a:gd name="connsiteY16" fmla="*/ 1550596 h 1785059"/>
              <a:gd name="connsiteX17" fmla="*/ 547078 w 3483856"/>
              <a:gd name="connsiteY17" fmla="*/ 1484166 h 1785059"/>
              <a:gd name="connsiteX18" fmla="*/ 101601 w 3483856"/>
              <a:gd name="connsiteY18" fmla="*/ 1312229 h 1785059"/>
              <a:gd name="connsiteX19" fmla="*/ 0 w 3483856"/>
              <a:gd name="connsiteY19" fmla="*/ 1241889 h 1785059"/>
              <a:gd name="connsiteX20" fmla="*/ 246186 w 3483856"/>
              <a:gd name="connsiteY20" fmla="*/ 1140289 h 1785059"/>
              <a:gd name="connsiteX21" fmla="*/ 789579 w 3483856"/>
              <a:gd name="connsiteY21"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000740 w 3483856"/>
              <a:gd name="connsiteY14" fmla="*/ 995705 h 1785059"/>
              <a:gd name="connsiteX15" fmla="*/ 1555262 w 3483856"/>
              <a:gd name="connsiteY15" fmla="*/ 640106 h 1785059"/>
              <a:gd name="connsiteX16" fmla="*/ 847970 w 3483856"/>
              <a:gd name="connsiteY16" fmla="*/ 1550596 h 1785059"/>
              <a:gd name="connsiteX17" fmla="*/ 547078 w 3483856"/>
              <a:gd name="connsiteY17" fmla="*/ 1484166 h 1785059"/>
              <a:gd name="connsiteX18" fmla="*/ 101601 w 3483856"/>
              <a:gd name="connsiteY18" fmla="*/ 1312229 h 1785059"/>
              <a:gd name="connsiteX19" fmla="*/ 0 w 3483856"/>
              <a:gd name="connsiteY19" fmla="*/ 1241889 h 1785059"/>
              <a:gd name="connsiteX20" fmla="*/ 246186 w 3483856"/>
              <a:gd name="connsiteY20" fmla="*/ 1140289 h 1785059"/>
              <a:gd name="connsiteX21" fmla="*/ 789579 w 3483856"/>
              <a:gd name="connsiteY21"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000740 w 3483856"/>
              <a:gd name="connsiteY14" fmla="*/ 995705 h 1785059"/>
              <a:gd name="connsiteX15" fmla="*/ 1774093 w 3483856"/>
              <a:gd name="connsiteY15" fmla="*/ 823766 h 1785059"/>
              <a:gd name="connsiteX16" fmla="*/ 1555262 w 3483856"/>
              <a:gd name="connsiteY16" fmla="*/ 640106 h 1785059"/>
              <a:gd name="connsiteX17" fmla="*/ 847970 w 3483856"/>
              <a:gd name="connsiteY17" fmla="*/ 1550596 h 1785059"/>
              <a:gd name="connsiteX18" fmla="*/ 547078 w 3483856"/>
              <a:gd name="connsiteY18" fmla="*/ 1484166 h 1785059"/>
              <a:gd name="connsiteX19" fmla="*/ 101601 w 3483856"/>
              <a:gd name="connsiteY19" fmla="*/ 1312229 h 1785059"/>
              <a:gd name="connsiteX20" fmla="*/ 0 w 3483856"/>
              <a:gd name="connsiteY20" fmla="*/ 1241889 h 1785059"/>
              <a:gd name="connsiteX21" fmla="*/ 246186 w 3483856"/>
              <a:gd name="connsiteY21" fmla="*/ 1140289 h 1785059"/>
              <a:gd name="connsiteX22" fmla="*/ 789579 w 3483856"/>
              <a:gd name="connsiteY22"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000740 w 3483856"/>
              <a:gd name="connsiteY14" fmla="*/ 995705 h 1785059"/>
              <a:gd name="connsiteX15" fmla="*/ 1770186 w 3483856"/>
              <a:gd name="connsiteY15" fmla="*/ 831581 h 1785059"/>
              <a:gd name="connsiteX16" fmla="*/ 1555262 w 3483856"/>
              <a:gd name="connsiteY16" fmla="*/ 640106 h 1785059"/>
              <a:gd name="connsiteX17" fmla="*/ 847970 w 3483856"/>
              <a:gd name="connsiteY17" fmla="*/ 1550596 h 1785059"/>
              <a:gd name="connsiteX18" fmla="*/ 547078 w 3483856"/>
              <a:gd name="connsiteY18" fmla="*/ 1484166 h 1785059"/>
              <a:gd name="connsiteX19" fmla="*/ 101601 w 3483856"/>
              <a:gd name="connsiteY19" fmla="*/ 1312229 h 1785059"/>
              <a:gd name="connsiteX20" fmla="*/ 0 w 3483856"/>
              <a:gd name="connsiteY20" fmla="*/ 1241889 h 1785059"/>
              <a:gd name="connsiteX21" fmla="*/ 246186 w 3483856"/>
              <a:gd name="connsiteY21" fmla="*/ 1140289 h 1785059"/>
              <a:gd name="connsiteX22" fmla="*/ 789579 w 3483856"/>
              <a:gd name="connsiteY22"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910862 w 3483856"/>
              <a:gd name="connsiteY14" fmla="*/ 1187182 h 1785059"/>
              <a:gd name="connsiteX15" fmla="*/ 2000740 w 3483856"/>
              <a:gd name="connsiteY15" fmla="*/ 995705 h 1785059"/>
              <a:gd name="connsiteX16" fmla="*/ 1770186 w 3483856"/>
              <a:gd name="connsiteY16" fmla="*/ 831581 h 1785059"/>
              <a:gd name="connsiteX17" fmla="*/ 1555262 w 3483856"/>
              <a:gd name="connsiteY17" fmla="*/ 640106 h 1785059"/>
              <a:gd name="connsiteX18" fmla="*/ 847970 w 3483856"/>
              <a:gd name="connsiteY18" fmla="*/ 1550596 h 1785059"/>
              <a:gd name="connsiteX19" fmla="*/ 547078 w 3483856"/>
              <a:gd name="connsiteY19" fmla="*/ 1484166 h 1785059"/>
              <a:gd name="connsiteX20" fmla="*/ 101601 w 3483856"/>
              <a:gd name="connsiteY20" fmla="*/ 1312229 h 1785059"/>
              <a:gd name="connsiteX21" fmla="*/ 0 w 3483856"/>
              <a:gd name="connsiteY21" fmla="*/ 1241889 h 1785059"/>
              <a:gd name="connsiteX22" fmla="*/ 246186 w 3483856"/>
              <a:gd name="connsiteY22" fmla="*/ 1140289 h 1785059"/>
              <a:gd name="connsiteX23" fmla="*/ 789579 w 3483856"/>
              <a:gd name="connsiteY23"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368062 w 3483856"/>
              <a:gd name="connsiteY14" fmla="*/ 960536 h 1785059"/>
              <a:gd name="connsiteX15" fmla="*/ 2000740 w 3483856"/>
              <a:gd name="connsiteY15" fmla="*/ 995705 h 1785059"/>
              <a:gd name="connsiteX16" fmla="*/ 1770186 w 3483856"/>
              <a:gd name="connsiteY16" fmla="*/ 831581 h 1785059"/>
              <a:gd name="connsiteX17" fmla="*/ 1555262 w 3483856"/>
              <a:gd name="connsiteY17" fmla="*/ 640106 h 1785059"/>
              <a:gd name="connsiteX18" fmla="*/ 847970 w 3483856"/>
              <a:gd name="connsiteY18" fmla="*/ 1550596 h 1785059"/>
              <a:gd name="connsiteX19" fmla="*/ 547078 w 3483856"/>
              <a:gd name="connsiteY19" fmla="*/ 1484166 h 1785059"/>
              <a:gd name="connsiteX20" fmla="*/ 101601 w 3483856"/>
              <a:gd name="connsiteY20" fmla="*/ 1312229 h 1785059"/>
              <a:gd name="connsiteX21" fmla="*/ 0 w 3483856"/>
              <a:gd name="connsiteY21" fmla="*/ 1241889 h 1785059"/>
              <a:gd name="connsiteX22" fmla="*/ 246186 w 3483856"/>
              <a:gd name="connsiteY22" fmla="*/ 1140289 h 1785059"/>
              <a:gd name="connsiteX23" fmla="*/ 789579 w 3483856"/>
              <a:gd name="connsiteY23"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368062 w 3483856"/>
              <a:gd name="connsiteY14" fmla="*/ 960536 h 1785059"/>
              <a:gd name="connsiteX15" fmla="*/ 2180493 w 3483856"/>
              <a:gd name="connsiteY15" fmla="*/ 972259 h 1785059"/>
              <a:gd name="connsiteX16" fmla="*/ 2000740 w 3483856"/>
              <a:gd name="connsiteY16" fmla="*/ 995705 h 1785059"/>
              <a:gd name="connsiteX17" fmla="*/ 1770186 w 3483856"/>
              <a:gd name="connsiteY17" fmla="*/ 831581 h 1785059"/>
              <a:gd name="connsiteX18" fmla="*/ 1555262 w 3483856"/>
              <a:gd name="connsiteY18" fmla="*/ 640106 h 1785059"/>
              <a:gd name="connsiteX19" fmla="*/ 847970 w 3483856"/>
              <a:gd name="connsiteY19" fmla="*/ 1550596 h 1785059"/>
              <a:gd name="connsiteX20" fmla="*/ 547078 w 3483856"/>
              <a:gd name="connsiteY20" fmla="*/ 1484166 h 1785059"/>
              <a:gd name="connsiteX21" fmla="*/ 101601 w 3483856"/>
              <a:gd name="connsiteY21" fmla="*/ 1312229 h 1785059"/>
              <a:gd name="connsiteX22" fmla="*/ 0 w 3483856"/>
              <a:gd name="connsiteY22" fmla="*/ 1241889 h 1785059"/>
              <a:gd name="connsiteX23" fmla="*/ 246186 w 3483856"/>
              <a:gd name="connsiteY23" fmla="*/ 1140289 h 1785059"/>
              <a:gd name="connsiteX24" fmla="*/ 789579 w 3483856"/>
              <a:gd name="connsiteY24"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368062 w 3483856"/>
              <a:gd name="connsiteY14" fmla="*/ 960536 h 1785059"/>
              <a:gd name="connsiteX15" fmla="*/ 2184400 w 3483856"/>
              <a:gd name="connsiteY15" fmla="*/ 831582 h 1785059"/>
              <a:gd name="connsiteX16" fmla="*/ 2000740 w 3483856"/>
              <a:gd name="connsiteY16" fmla="*/ 995705 h 1785059"/>
              <a:gd name="connsiteX17" fmla="*/ 1770186 w 3483856"/>
              <a:gd name="connsiteY17" fmla="*/ 831581 h 1785059"/>
              <a:gd name="connsiteX18" fmla="*/ 1555262 w 3483856"/>
              <a:gd name="connsiteY18" fmla="*/ 640106 h 1785059"/>
              <a:gd name="connsiteX19" fmla="*/ 847970 w 3483856"/>
              <a:gd name="connsiteY19" fmla="*/ 1550596 h 1785059"/>
              <a:gd name="connsiteX20" fmla="*/ 547078 w 3483856"/>
              <a:gd name="connsiteY20" fmla="*/ 1484166 h 1785059"/>
              <a:gd name="connsiteX21" fmla="*/ 101601 w 3483856"/>
              <a:gd name="connsiteY21" fmla="*/ 1312229 h 1785059"/>
              <a:gd name="connsiteX22" fmla="*/ 0 w 3483856"/>
              <a:gd name="connsiteY22" fmla="*/ 1241889 h 1785059"/>
              <a:gd name="connsiteX23" fmla="*/ 246186 w 3483856"/>
              <a:gd name="connsiteY23" fmla="*/ 1140289 h 1785059"/>
              <a:gd name="connsiteX24" fmla="*/ 789579 w 3483856"/>
              <a:gd name="connsiteY24"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1957754 w 3483856"/>
              <a:gd name="connsiteY14" fmla="*/ 1370843 h 1785059"/>
              <a:gd name="connsiteX15" fmla="*/ 2368062 w 3483856"/>
              <a:gd name="connsiteY15" fmla="*/ 960536 h 1785059"/>
              <a:gd name="connsiteX16" fmla="*/ 2184400 w 3483856"/>
              <a:gd name="connsiteY16" fmla="*/ 831582 h 1785059"/>
              <a:gd name="connsiteX17" fmla="*/ 2000740 w 3483856"/>
              <a:gd name="connsiteY17" fmla="*/ 995705 h 1785059"/>
              <a:gd name="connsiteX18" fmla="*/ 1770186 w 3483856"/>
              <a:gd name="connsiteY18" fmla="*/ 831581 h 1785059"/>
              <a:gd name="connsiteX19" fmla="*/ 1555262 w 3483856"/>
              <a:gd name="connsiteY19" fmla="*/ 640106 h 1785059"/>
              <a:gd name="connsiteX20" fmla="*/ 847970 w 3483856"/>
              <a:gd name="connsiteY20" fmla="*/ 1550596 h 1785059"/>
              <a:gd name="connsiteX21" fmla="*/ 547078 w 3483856"/>
              <a:gd name="connsiteY21" fmla="*/ 1484166 h 1785059"/>
              <a:gd name="connsiteX22" fmla="*/ 101601 w 3483856"/>
              <a:gd name="connsiteY22" fmla="*/ 1312229 h 1785059"/>
              <a:gd name="connsiteX23" fmla="*/ 0 w 3483856"/>
              <a:gd name="connsiteY23" fmla="*/ 1241889 h 1785059"/>
              <a:gd name="connsiteX24" fmla="*/ 246186 w 3483856"/>
              <a:gd name="connsiteY24" fmla="*/ 1140289 h 1785059"/>
              <a:gd name="connsiteX25" fmla="*/ 789579 w 3483856"/>
              <a:gd name="connsiteY25" fmla="*/ 859693 h 1785059"/>
              <a:gd name="connsiteX0" fmla="*/ 789579 w 3483856"/>
              <a:gd name="connsiteY0" fmla="*/ 859693 h 1785059"/>
              <a:gd name="connsiteX1" fmla="*/ 1551353 w 3483856"/>
              <a:gd name="connsiteY1" fmla="*/ 452536 h 1785059"/>
              <a:gd name="connsiteX2" fmla="*/ 1699846 w 3483856"/>
              <a:gd name="connsiteY2" fmla="*/ 343120 h 1785059"/>
              <a:gd name="connsiteX3" fmla="*/ 1965569 w 3483856"/>
              <a:gd name="connsiteY3" fmla="*/ 190721 h 1785059"/>
              <a:gd name="connsiteX4" fmla="*/ 2215266 w 3483856"/>
              <a:gd name="connsiteY4" fmla="*/ 0 h 1785059"/>
              <a:gd name="connsiteX5" fmla="*/ 2619336 w 3483856"/>
              <a:gd name="connsiteY5" fmla="*/ 382672 h 1785059"/>
              <a:gd name="connsiteX6" fmla="*/ 3005015 w 3483856"/>
              <a:gd name="connsiteY6" fmla="*/ 554254 h 1785059"/>
              <a:gd name="connsiteX7" fmla="*/ 3140481 w 3483856"/>
              <a:gd name="connsiteY7" fmla="*/ 591200 h 1785059"/>
              <a:gd name="connsiteX8" fmla="*/ 3483856 w 3483856"/>
              <a:gd name="connsiteY8" fmla="*/ 622817 h 1785059"/>
              <a:gd name="connsiteX9" fmla="*/ 3168191 w 3483856"/>
              <a:gd name="connsiteY9" fmla="*/ 889841 h 1785059"/>
              <a:gd name="connsiteX10" fmla="*/ 2591026 w 3483856"/>
              <a:gd name="connsiteY10" fmla="*/ 1372552 h 1785059"/>
              <a:gd name="connsiteX11" fmla="*/ 2328986 w 3483856"/>
              <a:gd name="connsiteY11" fmla="*/ 1566228 h 1785059"/>
              <a:gd name="connsiteX12" fmla="*/ 2082801 w 3483856"/>
              <a:gd name="connsiteY12" fmla="*/ 1785059 h 1785059"/>
              <a:gd name="connsiteX13" fmla="*/ 1652954 w 3483856"/>
              <a:gd name="connsiteY13" fmla="*/ 1695181 h 1785059"/>
              <a:gd name="connsiteX14" fmla="*/ 2164862 w 3483856"/>
              <a:gd name="connsiteY14" fmla="*/ 1206720 h 1785059"/>
              <a:gd name="connsiteX15" fmla="*/ 2368062 w 3483856"/>
              <a:gd name="connsiteY15" fmla="*/ 960536 h 1785059"/>
              <a:gd name="connsiteX16" fmla="*/ 2184400 w 3483856"/>
              <a:gd name="connsiteY16" fmla="*/ 831582 h 1785059"/>
              <a:gd name="connsiteX17" fmla="*/ 2000740 w 3483856"/>
              <a:gd name="connsiteY17" fmla="*/ 995705 h 1785059"/>
              <a:gd name="connsiteX18" fmla="*/ 1770186 w 3483856"/>
              <a:gd name="connsiteY18" fmla="*/ 831581 h 1785059"/>
              <a:gd name="connsiteX19" fmla="*/ 1555262 w 3483856"/>
              <a:gd name="connsiteY19" fmla="*/ 640106 h 1785059"/>
              <a:gd name="connsiteX20" fmla="*/ 847970 w 3483856"/>
              <a:gd name="connsiteY20" fmla="*/ 1550596 h 1785059"/>
              <a:gd name="connsiteX21" fmla="*/ 547078 w 3483856"/>
              <a:gd name="connsiteY21" fmla="*/ 1484166 h 1785059"/>
              <a:gd name="connsiteX22" fmla="*/ 101601 w 3483856"/>
              <a:gd name="connsiteY22" fmla="*/ 1312229 h 1785059"/>
              <a:gd name="connsiteX23" fmla="*/ 0 w 3483856"/>
              <a:gd name="connsiteY23" fmla="*/ 1241889 h 1785059"/>
              <a:gd name="connsiteX24" fmla="*/ 246186 w 3483856"/>
              <a:gd name="connsiteY24" fmla="*/ 1140289 h 1785059"/>
              <a:gd name="connsiteX25" fmla="*/ 789579 w 3483856"/>
              <a:gd name="connsiteY25" fmla="*/ 859693 h 1785059"/>
              <a:gd name="connsiteX0" fmla="*/ 789579 w 3483856"/>
              <a:gd name="connsiteY0" fmla="*/ 859693 h 1785059"/>
              <a:gd name="connsiteX1" fmla="*/ 1699846 w 3483856"/>
              <a:gd name="connsiteY1" fmla="*/ 343120 h 1785059"/>
              <a:gd name="connsiteX2" fmla="*/ 1965569 w 3483856"/>
              <a:gd name="connsiteY2" fmla="*/ 190721 h 1785059"/>
              <a:gd name="connsiteX3" fmla="*/ 2215266 w 3483856"/>
              <a:gd name="connsiteY3" fmla="*/ 0 h 1785059"/>
              <a:gd name="connsiteX4" fmla="*/ 2619336 w 3483856"/>
              <a:gd name="connsiteY4" fmla="*/ 382672 h 1785059"/>
              <a:gd name="connsiteX5" fmla="*/ 3005015 w 3483856"/>
              <a:gd name="connsiteY5" fmla="*/ 554254 h 1785059"/>
              <a:gd name="connsiteX6" fmla="*/ 3140481 w 3483856"/>
              <a:gd name="connsiteY6" fmla="*/ 591200 h 1785059"/>
              <a:gd name="connsiteX7" fmla="*/ 3483856 w 3483856"/>
              <a:gd name="connsiteY7" fmla="*/ 622817 h 1785059"/>
              <a:gd name="connsiteX8" fmla="*/ 3168191 w 3483856"/>
              <a:gd name="connsiteY8" fmla="*/ 889841 h 1785059"/>
              <a:gd name="connsiteX9" fmla="*/ 2591026 w 3483856"/>
              <a:gd name="connsiteY9" fmla="*/ 1372552 h 1785059"/>
              <a:gd name="connsiteX10" fmla="*/ 2328986 w 3483856"/>
              <a:gd name="connsiteY10" fmla="*/ 1566228 h 1785059"/>
              <a:gd name="connsiteX11" fmla="*/ 2082801 w 3483856"/>
              <a:gd name="connsiteY11" fmla="*/ 1785059 h 1785059"/>
              <a:gd name="connsiteX12" fmla="*/ 1652954 w 3483856"/>
              <a:gd name="connsiteY12" fmla="*/ 1695181 h 1785059"/>
              <a:gd name="connsiteX13" fmla="*/ 2164862 w 3483856"/>
              <a:gd name="connsiteY13" fmla="*/ 1206720 h 1785059"/>
              <a:gd name="connsiteX14" fmla="*/ 2368062 w 3483856"/>
              <a:gd name="connsiteY14" fmla="*/ 960536 h 1785059"/>
              <a:gd name="connsiteX15" fmla="*/ 2184400 w 3483856"/>
              <a:gd name="connsiteY15" fmla="*/ 831582 h 1785059"/>
              <a:gd name="connsiteX16" fmla="*/ 2000740 w 3483856"/>
              <a:gd name="connsiteY16" fmla="*/ 995705 h 1785059"/>
              <a:gd name="connsiteX17" fmla="*/ 1770186 w 3483856"/>
              <a:gd name="connsiteY17" fmla="*/ 831581 h 1785059"/>
              <a:gd name="connsiteX18" fmla="*/ 1555262 w 3483856"/>
              <a:gd name="connsiteY18" fmla="*/ 640106 h 1785059"/>
              <a:gd name="connsiteX19" fmla="*/ 847970 w 3483856"/>
              <a:gd name="connsiteY19" fmla="*/ 1550596 h 1785059"/>
              <a:gd name="connsiteX20" fmla="*/ 547078 w 3483856"/>
              <a:gd name="connsiteY20" fmla="*/ 1484166 h 1785059"/>
              <a:gd name="connsiteX21" fmla="*/ 101601 w 3483856"/>
              <a:gd name="connsiteY21" fmla="*/ 1312229 h 1785059"/>
              <a:gd name="connsiteX22" fmla="*/ 0 w 3483856"/>
              <a:gd name="connsiteY22" fmla="*/ 1241889 h 1785059"/>
              <a:gd name="connsiteX23" fmla="*/ 246186 w 3483856"/>
              <a:gd name="connsiteY23" fmla="*/ 1140289 h 1785059"/>
              <a:gd name="connsiteX24" fmla="*/ 789579 w 3483856"/>
              <a:gd name="connsiteY24" fmla="*/ 859693 h 1785059"/>
              <a:gd name="connsiteX0" fmla="*/ 789579 w 3483856"/>
              <a:gd name="connsiteY0" fmla="*/ 859693 h 1785059"/>
              <a:gd name="connsiteX1" fmla="*/ 1965569 w 3483856"/>
              <a:gd name="connsiteY1" fmla="*/ 190721 h 1785059"/>
              <a:gd name="connsiteX2" fmla="*/ 2215266 w 3483856"/>
              <a:gd name="connsiteY2" fmla="*/ 0 h 1785059"/>
              <a:gd name="connsiteX3" fmla="*/ 2619336 w 3483856"/>
              <a:gd name="connsiteY3" fmla="*/ 382672 h 1785059"/>
              <a:gd name="connsiteX4" fmla="*/ 3005015 w 3483856"/>
              <a:gd name="connsiteY4" fmla="*/ 554254 h 1785059"/>
              <a:gd name="connsiteX5" fmla="*/ 3140481 w 3483856"/>
              <a:gd name="connsiteY5" fmla="*/ 591200 h 1785059"/>
              <a:gd name="connsiteX6" fmla="*/ 3483856 w 3483856"/>
              <a:gd name="connsiteY6" fmla="*/ 622817 h 1785059"/>
              <a:gd name="connsiteX7" fmla="*/ 3168191 w 3483856"/>
              <a:gd name="connsiteY7" fmla="*/ 889841 h 1785059"/>
              <a:gd name="connsiteX8" fmla="*/ 2591026 w 3483856"/>
              <a:gd name="connsiteY8" fmla="*/ 1372552 h 1785059"/>
              <a:gd name="connsiteX9" fmla="*/ 2328986 w 3483856"/>
              <a:gd name="connsiteY9" fmla="*/ 1566228 h 1785059"/>
              <a:gd name="connsiteX10" fmla="*/ 2082801 w 3483856"/>
              <a:gd name="connsiteY10" fmla="*/ 1785059 h 1785059"/>
              <a:gd name="connsiteX11" fmla="*/ 1652954 w 3483856"/>
              <a:gd name="connsiteY11" fmla="*/ 1695181 h 1785059"/>
              <a:gd name="connsiteX12" fmla="*/ 2164862 w 3483856"/>
              <a:gd name="connsiteY12" fmla="*/ 1206720 h 1785059"/>
              <a:gd name="connsiteX13" fmla="*/ 2368062 w 3483856"/>
              <a:gd name="connsiteY13" fmla="*/ 960536 h 1785059"/>
              <a:gd name="connsiteX14" fmla="*/ 2184400 w 3483856"/>
              <a:gd name="connsiteY14" fmla="*/ 831582 h 1785059"/>
              <a:gd name="connsiteX15" fmla="*/ 2000740 w 3483856"/>
              <a:gd name="connsiteY15" fmla="*/ 995705 h 1785059"/>
              <a:gd name="connsiteX16" fmla="*/ 1770186 w 3483856"/>
              <a:gd name="connsiteY16" fmla="*/ 831581 h 1785059"/>
              <a:gd name="connsiteX17" fmla="*/ 1555262 w 3483856"/>
              <a:gd name="connsiteY17" fmla="*/ 640106 h 1785059"/>
              <a:gd name="connsiteX18" fmla="*/ 847970 w 3483856"/>
              <a:gd name="connsiteY18" fmla="*/ 1550596 h 1785059"/>
              <a:gd name="connsiteX19" fmla="*/ 547078 w 3483856"/>
              <a:gd name="connsiteY19" fmla="*/ 1484166 h 1785059"/>
              <a:gd name="connsiteX20" fmla="*/ 101601 w 3483856"/>
              <a:gd name="connsiteY20" fmla="*/ 1312229 h 1785059"/>
              <a:gd name="connsiteX21" fmla="*/ 0 w 3483856"/>
              <a:gd name="connsiteY21" fmla="*/ 1241889 h 1785059"/>
              <a:gd name="connsiteX22" fmla="*/ 246186 w 3483856"/>
              <a:gd name="connsiteY22" fmla="*/ 1140289 h 1785059"/>
              <a:gd name="connsiteX23" fmla="*/ 789579 w 3483856"/>
              <a:gd name="connsiteY23" fmla="*/ 859693 h 1785059"/>
              <a:gd name="connsiteX0" fmla="*/ 789579 w 3483856"/>
              <a:gd name="connsiteY0" fmla="*/ 859693 h 1785059"/>
              <a:gd name="connsiteX1" fmla="*/ 1965569 w 3483856"/>
              <a:gd name="connsiteY1" fmla="*/ 190721 h 1785059"/>
              <a:gd name="connsiteX2" fmla="*/ 2215266 w 3483856"/>
              <a:gd name="connsiteY2" fmla="*/ 0 h 1785059"/>
              <a:gd name="connsiteX3" fmla="*/ 2619336 w 3483856"/>
              <a:gd name="connsiteY3" fmla="*/ 382672 h 1785059"/>
              <a:gd name="connsiteX4" fmla="*/ 3005015 w 3483856"/>
              <a:gd name="connsiteY4" fmla="*/ 554254 h 1785059"/>
              <a:gd name="connsiteX5" fmla="*/ 3140481 w 3483856"/>
              <a:gd name="connsiteY5" fmla="*/ 591200 h 1785059"/>
              <a:gd name="connsiteX6" fmla="*/ 3483856 w 3483856"/>
              <a:gd name="connsiteY6" fmla="*/ 622817 h 1785059"/>
              <a:gd name="connsiteX7" fmla="*/ 3168191 w 3483856"/>
              <a:gd name="connsiteY7" fmla="*/ 889841 h 1785059"/>
              <a:gd name="connsiteX8" fmla="*/ 2591026 w 3483856"/>
              <a:gd name="connsiteY8" fmla="*/ 1372552 h 1785059"/>
              <a:gd name="connsiteX9" fmla="*/ 2328986 w 3483856"/>
              <a:gd name="connsiteY9" fmla="*/ 1566228 h 1785059"/>
              <a:gd name="connsiteX10" fmla="*/ 2082801 w 3483856"/>
              <a:gd name="connsiteY10" fmla="*/ 1785059 h 1785059"/>
              <a:gd name="connsiteX11" fmla="*/ 1652954 w 3483856"/>
              <a:gd name="connsiteY11" fmla="*/ 1695181 h 1785059"/>
              <a:gd name="connsiteX12" fmla="*/ 2164862 w 3483856"/>
              <a:gd name="connsiteY12" fmla="*/ 1206720 h 1785059"/>
              <a:gd name="connsiteX13" fmla="*/ 2368062 w 3483856"/>
              <a:gd name="connsiteY13" fmla="*/ 960536 h 1785059"/>
              <a:gd name="connsiteX14" fmla="*/ 2184400 w 3483856"/>
              <a:gd name="connsiteY14" fmla="*/ 831582 h 1785059"/>
              <a:gd name="connsiteX15" fmla="*/ 2000740 w 3483856"/>
              <a:gd name="connsiteY15" fmla="*/ 995705 h 1785059"/>
              <a:gd name="connsiteX16" fmla="*/ 1770186 w 3483856"/>
              <a:gd name="connsiteY16" fmla="*/ 831581 h 1785059"/>
              <a:gd name="connsiteX17" fmla="*/ 847970 w 3483856"/>
              <a:gd name="connsiteY17" fmla="*/ 1550596 h 1785059"/>
              <a:gd name="connsiteX18" fmla="*/ 547078 w 3483856"/>
              <a:gd name="connsiteY18" fmla="*/ 1484166 h 1785059"/>
              <a:gd name="connsiteX19" fmla="*/ 101601 w 3483856"/>
              <a:gd name="connsiteY19" fmla="*/ 1312229 h 1785059"/>
              <a:gd name="connsiteX20" fmla="*/ 0 w 3483856"/>
              <a:gd name="connsiteY20" fmla="*/ 1241889 h 1785059"/>
              <a:gd name="connsiteX21" fmla="*/ 246186 w 3483856"/>
              <a:gd name="connsiteY21" fmla="*/ 1140289 h 1785059"/>
              <a:gd name="connsiteX22" fmla="*/ 789579 w 3483856"/>
              <a:gd name="connsiteY22" fmla="*/ 859693 h 1785059"/>
              <a:gd name="connsiteX0" fmla="*/ 789579 w 3483856"/>
              <a:gd name="connsiteY0" fmla="*/ 859693 h 1785059"/>
              <a:gd name="connsiteX1" fmla="*/ 1965569 w 3483856"/>
              <a:gd name="connsiteY1" fmla="*/ 190721 h 1785059"/>
              <a:gd name="connsiteX2" fmla="*/ 2215266 w 3483856"/>
              <a:gd name="connsiteY2" fmla="*/ 0 h 1785059"/>
              <a:gd name="connsiteX3" fmla="*/ 2619336 w 3483856"/>
              <a:gd name="connsiteY3" fmla="*/ 382672 h 1785059"/>
              <a:gd name="connsiteX4" fmla="*/ 3005015 w 3483856"/>
              <a:gd name="connsiteY4" fmla="*/ 554254 h 1785059"/>
              <a:gd name="connsiteX5" fmla="*/ 3140481 w 3483856"/>
              <a:gd name="connsiteY5" fmla="*/ 591200 h 1785059"/>
              <a:gd name="connsiteX6" fmla="*/ 3483856 w 3483856"/>
              <a:gd name="connsiteY6" fmla="*/ 622817 h 1785059"/>
              <a:gd name="connsiteX7" fmla="*/ 3168191 w 3483856"/>
              <a:gd name="connsiteY7" fmla="*/ 889841 h 1785059"/>
              <a:gd name="connsiteX8" fmla="*/ 2591026 w 3483856"/>
              <a:gd name="connsiteY8" fmla="*/ 1372552 h 1785059"/>
              <a:gd name="connsiteX9" fmla="*/ 2328986 w 3483856"/>
              <a:gd name="connsiteY9" fmla="*/ 1566228 h 1785059"/>
              <a:gd name="connsiteX10" fmla="*/ 2082801 w 3483856"/>
              <a:gd name="connsiteY10" fmla="*/ 1785059 h 1785059"/>
              <a:gd name="connsiteX11" fmla="*/ 1652954 w 3483856"/>
              <a:gd name="connsiteY11" fmla="*/ 1695181 h 1785059"/>
              <a:gd name="connsiteX12" fmla="*/ 2164862 w 3483856"/>
              <a:gd name="connsiteY12" fmla="*/ 1206720 h 1785059"/>
              <a:gd name="connsiteX13" fmla="*/ 2368062 w 3483856"/>
              <a:gd name="connsiteY13" fmla="*/ 960536 h 1785059"/>
              <a:gd name="connsiteX14" fmla="*/ 2184400 w 3483856"/>
              <a:gd name="connsiteY14" fmla="*/ 831582 h 1785059"/>
              <a:gd name="connsiteX15" fmla="*/ 2000740 w 3483856"/>
              <a:gd name="connsiteY15" fmla="*/ 995705 h 1785059"/>
              <a:gd name="connsiteX16" fmla="*/ 847970 w 3483856"/>
              <a:gd name="connsiteY16" fmla="*/ 1550596 h 1785059"/>
              <a:gd name="connsiteX17" fmla="*/ 547078 w 3483856"/>
              <a:gd name="connsiteY17" fmla="*/ 1484166 h 1785059"/>
              <a:gd name="connsiteX18" fmla="*/ 101601 w 3483856"/>
              <a:gd name="connsiteY18" fmla="*/ 1312229 h 1785059"/>
              <a:gd name="connsiteX19" fmla="*/ 0 w 3483856"/>
              <a:gd name="connsiteY19" fmla="*/ 1241889 h 1785059"/>
              <a:gd name="connsiteX20" fmla="*/ 246186 w 3483856"/>
              <a:gd name="connsiteY20" fmla="*/ 1140289 h 1785059"/>
              <a:gd name="connsiteX21" fmla="*/ 789579 w 3483856"/>
              <a:gd name="connsiteY21" fmla="*/ 859693 h 1785059"/>
              <a:gd name="connsiteX0" fmla="*/ 789579 w 3483856"/>
              <a:gd name="connsiteY0" fmla="*/ 859693 h 1785059"/>
              <a:gd name="connsiteX1" fmla="*/ 1965569 w 3483856"/>
              <a:gd name="connsiteY1" fmla="*/ 190721 h 1785059"/>
              <a:gd name="connsiteX2" fmla="*/ 2215266 w 3483856"/>
              <a:gd name="connsiteY2" fmla="*/ 0 h 1785059"/>
              <a:gd name="connsiteX3" fmla="*/ 2619336 w 3483856"/>
              <a:gd name="connsiteY3" fmla="*/ 382672 h 1785059"/>
              <a:gd name="connsiteX4" fmla="*/ 3005015 w 3483856"/>
              <a:gd name="connsiteY4" fmla="*/ 554254 h 1785059"/>
              <a:gd name="connsiteX5" fmla="*/ 3140481 w 3483856"/>
              <a:gd name="connsiteY5" fmla="*/ 591200 h 1785059"/>
              <a:gd name="connsiteX6" fmla="*/ 3483856 w 3483856"/>
              <a:gd name="connsiteY6" fmla="*/ 622817 h 1785059"/>
              <a:gd name="connsiteX7" fmla="*/ 3168191 w 3483856"/>
              <a:gd name="connsiteY7" fmla="*/ 889841 h 1785059"/>
              <a:gd name="connsiteX8" fmla="*/ 2591026 w 3483856"/>
              <a:gd name="connsiteY8" fmla="*/ 1372552 h 1785059"/>
              <a:gd name="connsiteX9" fmla="*/ 2328986 w 3483856"/>
              <a:gd name="connsiteY9" fmla="*/ 1566228 h 1785059"/>
              <a:gd name="connsiteX10" fmla="*/ 2082801 w 3483856"/>
              <a:gd name="connsiteY10" fmla="*/ 1785059 h 1785059"/>
              <a:gd name="connsiteX11" fmla="*/ 1652954 w 3483856"/>
              <a:gd name="connsiteY11" fmla="*/ 1695181 h 1785059"/>
              <a:gd name="connsiteX12" fmla="*/ 2164862 w 3483856"/>
              <a:gd name="connsiteY12" fmla="*/ 1206720 h 1785059"/>
              <a:gd name="connsiteX13" fmla="*/ 2368062 w 3483856"/>
              <a:gd name="connsiteY13" fmla="*/ 960536 h 1785059"/>
              <a:gd name="connsiteX14" fmla="*/ 2184400 w 3483856"/>
              <a:gd name="connsiteY14" fmla="*/ 831582 h 1785059"/>
              <a:gd name="connsiteX15" fmla="*/ 2000740 w 3483856"/>
              <a:gd name="connsiteY15" fmla="*/ 995705 h 1785059"/>
              <a:gd name="connsiteX16" fmla="*/ 847970 w 3483856"/>
              <a:gd name="connsiteY16" fmla="*/ 1550596 h 1785059"/>
              <a:gd name="connsiteX17" fmla="*/ 547078 w 3483856"/>
              <a:gd name="connsiteY17" fmla="*/ 1484166 h 1785059"/>
              <a:gd name="connsiteX18" fmla="*/ 101601 w 3483856"/>
              <a:gd name="connsiteY18" fmla="*/ 1312229 h 1785059"/>
              <a:gd name="connsiteX19" fmla="*/ 0 w 3483856"/>
              <a:gd name="connsiteY19" fmla="*/ 1241889 h 1785059"/>
              <a:gd name="connsiteX20" fmla="*/ 789579 w 3483856"/>
              <a:gd name="connsiteY20" fmla="*/ 859693 h 1785059"/>
              <a:gd name="connsiteX0" fmla="*/ 789579 w 3483856"/>
              <a:gd name="connsiteY0" fmla="*/ 668972 h 1594338"/>
              <a:gd name="connsiteX1" fmla="*/ 1965569 w 3483856"/>
              <a:gd name="connsiteY1" fmla="*/ 0 h 1594338"/>
              <a:gd name="connsiteX2" fmla="*/ 2619336 w 3483856"/>
              <a:gd name="connsiteY2" fmla="*/ 191951 h 1594338"/>
              <a:gd name="connsiteX3" fmla="*/ 3005015 w 3483856"/>
              <a:gd name="connsiteY3" fmla="*/ 363533 h 1594338"/>
              <a:gd name="connsiteX4" fmla="*/ 3140481 w 3483856"/>
              <a:gd name="connsiteY4" fmla="*/ 400479 h 1594338"/>
              <a:gd name="connsiteX5" fmla="*/ 3483856 w 3483856"/>
              <a:gd name="connsiteY5" fmla="*/ 432096 h 1594338"/>
              <a:gd name="connsiteX6" fmla="*/ 3168191 w 3483856"/>
              <a:gd name="connsiteY6" fmla="*/ 699120 h 1594338"/>
              <a:gd name="connsiteX7" fmla="*/ 2591026 w 3483856"/>
              <a:gd name="connsiteY7" fmla="*/ 1181831 h 1594338"/>
              <a:gd name="connsiteX8" fmla="*/ 2328986 w 3483856"/>
              <a:gd name="connsiteY8" fmla="*/ 1375507 h 1594338"/>
              <a:gd name="connsiteX9" fmla="*/ 2082801 w 3483856"/>
              <a:gd name="connsiteY9" fmla="*/ 1594338 h 1594338"/>
              <a:gd name="connsiteX10" fmla="*/ 1652954 w 3483856"/>
              <a:gd name="connsiteY10" fmla="*/ 1504460 h 1594338"/>
              <a:gd name="connsiteX11" fmla="*/ 2164862 w 3483856"/>
              <a:gd name="connsiteY11" fmla="*/ 1015999 h 1594338"/>
              <a:gd name="connsiteX12" fmla="*/ 2368062 w 3483856"/>
              <a:gd name="connsiteY12" fmla="*/ 769815 h 1594338"/>
              <a:gd name="connsiteX13" fmla="*/ 2184400 w 3483856"/>
              <a:gd name="connsiteY13" fmla="*/ 640861 h 1594338"/>
              <a:gd name="connsiteX14" fmla="*/ 2000740 w 3483856"/>
              <a:gd name="connsiteY14" fmla="*/ 804984 h 1594338"/>
              <a:gd name="connsiteX15" fmla="*/ 847970 w 3483856"/>
              <a:gd name="connsiteY15" fmla="*/ 1359875 h 1594338"/>
              <a:gd name="connsiteX16" fmla="*/ 547078 w 3483856"/>
              <a:gd name="connsiteY16" fmla="*/ 1293445 h 1594338"/>
              <a:gd name="connsiteX17" fmla="*/ 101601 w 3483856"/>
              <a:gd name="connsiteY17" fmla="*/ 1121508 h 1594338"/>
              <a:gd name="connsiteX18" fmla="*/ 0 w 3483856"/>
              <a:gd name="connsiteY18" fmla="*/ 1051168 h 1594338"/>
              <a:gd name="connsiteX19" fmla="*/ 789579 w 3483856"/>
              <a:gd name="connsiteY19" fmla="*/ 668972 h 1594338"/>
              <a:gd name="connsiteX0" fmla="*/ 789579 w 3483856"/>
              <a:gd name="connsiteY0" fmla="*/ 668972 h 1594338"/>
              <a:gd name="connsiteX1" fmla="*/ 1965569 w 3483856"/>
              <a:gd name="connsiteY1" fmla="*/ 0 h 1594338"/>
              <a:gd name="connsiteX2" fmla="*/ 3005015 w 3483856"/>
              <a:gd name="connsiteY2" fmla="*/ 363533 h 1594338"/>
              <a:gd name="connsiteX3" fmla="*/ 3140481 w 3483856"/>
              <a:gd name="connsiteY3" fmla="*/ 400479 h 1594338"/>
              <a:gd name="connsiteX4" fmla="*/ 3483856 w 3483856"/>
              <a:gd name="connsiteY4" fmla="*/ 432096 h 1594338"/>
              <a:gd name="connsiteX5" fmla="*/ 3168191 w 3483856"/>
              <a:gd name="connsiteY5" fmla="*/ 699120 h 1594338"/>
              <a:gd name="connsiteX6" fmla="*/ 2591026 w 3483856"/>
              <a:gd name="connsiteY6" fmla="*/ 1181831 h 1594338"/>
              <a:gd name="connsiteX7" fmla="*/ 2328986 w 3483856"/>
              <a:gd name="connsiteY7" fmla="*/ 1375507 h 1594338"/>
              <a:gd name="connsiteX8" fmla="*/ 2082801 w 3483856"/>
              <a:gd name="connsiteY8" fmla="*/ 1594338 h 1594338"/>
              <a:gd name="connsiteX9" fmla="*/ 1652954 w 3483856"/>
              <a:gd name="connsiteY9" fmla="*/ 1504460 h 1594338"/>
              <a:gd name="connsiteX10" fmla="*/ 2164862 w 3483856"/>
              <a:gd name="connsiteY10" fmla="*/ 1015999 h 1594338"/>
              <a:gd name="connsiteX11" fmla="*/ 2368062 w 3483856"/>
              <a:gd name="connsiteY11" fmla="*/ 769815 h 1594338"/>
              <a:gd name="connsiteX12" fmla="*/ 2184400 w 3483856"/>
              <a:gd name="connsiteY12" fmla="*/ 640861 h 1594338"/>
              <a:gd name="connsiteX13" fmla="*/ 2000740 w 3483856"/>
              <a:gd name="connsiteY13" fmla="*/ 804984 h 1594338"/>
              <a:gd name="connsiteX14" fmla="*/ 847970 w 3483856"/>
              <a:gd name="connsiteY14" fmla="*/ 1359875 h 1594338"/>
              <a:gd name="connsiteX15" fmla="*/ 547078 w 3483856"/>
              <a:gd name="connsiteY15" fmla="*/ 1293445 h 1594338"/>
              <a:gd name="connsiteX16" fmla="*/ 101601 w 3483856"/>
              <a:gd name="connsiteY16" fmla="*/ 1121508 h 1594338"/>
              <a:gd name="connsiteX17" fmla="*/ 0 w 3483856"/>
              <a:gd name="connsiteY17" fmla="*/ 1051168 h 1594338"/>
              <a:gd name="connsiteX18" fmla="*/ 789579 w 3483856"/>
              <a:gd name="connsiteY18" fmla="*/ 668972 h 1594338"/>
              <a:gd name="connsiteX0" fmla="*/ 789579 w 3168191"/>
              <a:gd name="connsiteY0" fmla="*/ 668972 h 1594338"/>
              <a:gd name="connsiteX1" fmla="*/ 1965569 w 3168191"/>
              <a:gd name="connsiteY1" fmla="*/ 0 h 1594338"/>
              <a:gd name="connsiteX2" fmla="*/ 3005015 w 3168191"/>
              <a:gd name="connsiteY2" fmla="*/ 363533 h 1594338"/>
              <a:gd name="connsiteX3" fmla="*/ 3140481 w 3168191"/>
              <a:gd name="connsiteY3" fmla="*/ 400479 h 1594338"/>
              <a:gd name="connsiteX4" fmla="*/ 3168191 w 3168191"/>
              <a:gd name="connsiteY4" fmla="*/ 699120 h 1594338"/>
              <a:gd name="connsiteX5" fmla="*/ 2591026 w 3168191"/>
              <a:gd name="connsiteY5" fmla="*/ 1181831 h 1594338"/>
              <a:gd name="connsiteX6" fmla="*/ 2328986 w 3168191"/>
              <a:gd name="connsiteY6" fmla="*/ 1375507 h 1594338"/>
              <a:gd name="connsiteX7" fmla="*/ 2082801 w 3168191"/>
              <a:gd name="connsiteY7" fmla="*/ 1594338 h 1594338"/>
              <a:gd name="connsiteX8" fmla="*/ 1652954 w 3168191"/>
              <a:gd name="connsiteY8" fmla="*/ 1504460 h 1594338"/>
              <a:gd name="connsiteX9" fmla="*/ 2164862 w 3168191"/>
              <a:gd name="connsiteY9" fmla="*/ 1015999 h 1594338"/>
              <a:gd name="connsiteX10" fmla="*/ 2368062 w 3168191"/>
              <a:gd name="connsiteY10" fmla="*/ 769815 h 1594338"/>
              <a:gd name="connsiteX11" fmla="*/ 2184400 w 3168191"/>
              <a:gd name="connsiteY11" fmla="*/ 640861 h 1594338"/>
              <a:gd name="connsiteX12" fmla="*/ 2000740 w 3168191"/>
              <a:gd name="connsiteY12" fmla="*/ 804984 h 1594338"/>
              <a:gd name="connsiteX13" fmla="*/ 847970 w 3168191"/>
              <a:gd name="connsiteY13" fmla="*/ 1359875 h 1594338"/>
              <a:gd name="connsiteX14" fmla="*/ 547078 w 3168191"/>
              <a:gd name="connsiteY14" fmla="*/ 1293445 h 1594338"/>
              <a:gd name="connsiteX15" fmla="*/ 101601 w 3168191"/>
              <a:gd name="connsiteY15" fmla="*/ 1121508 h 1594338"/>
              <a:gd name="connsiteX16" fmla="*/ 0 w 3168191"/>
              <a:gd name="connsiteY16" fmla="*/ 1051168 h 1594338"/>
              <a:gd name="connsiteX17" fmla="*/ 789579 w 3168191"/>
              <a:gd name="connsiteY17" fmla="*/ 668972 h 1594338"/>
              <a:gd name="connsiteX0" fmla="*/ 789579 w 3168191"/>
              <a:gd name="connsiteY0" fmla="*/ 668972 h 1594338"/>
              <a:gd name="connsiteX1" fmla="*/ 1965569 w 3168191"/>
              <a:gd name="connsiteY1" fmla="*/ 0 h 1594338"/>
              <a:gd name="connsiteX2" fmla="*/ 3005015 w 3168191"/>
              <a:gd name="connsiteY2" fmla="*/ 363533 h 1594338"/>
              <a:gd name="connsiteX3" fmla="*/ 3168191 w 3168191"/>
              <a:gd name="connsiteY3" fmla="*/ 699120 h 1594338"/>
              <a:gd name="connsiteX4" fmla="*/ 2591026 w 3168191"/>
              <a:gd name="connsiteY4" fmla="*/ 1181831 h 1594338"/>
              <a:gd name="connsiteX5" fmla="*/ 2328986 w 3168191"/>
              <a:gd name="connsiteY5" fmla="*/ 1375507 h 1594338"/>
              <a:gd name="connsiteX6" fmla="*/ 2082801 w 3168191"/>
              <a:gd name="connsiteY6" fmla="*/ 1594338 h 1594338"/>
              <a:gd name="connsiteX7" fmla="*/ 1652954 w 3168191"/>
              <a:gd name="connsiteY7" fmla="*/ 1504460 h 1594338"/>
              <a:gd name="connsiteX8" fmla="*/ 2164862 w 3168191"/>
              <a:gd name="connsiteY8" fmla="*/ 1015999 h 1594338"/>
              <a:gd name="connsiteX9" fmla="*/ 2368062 w 3168191"/>
              <a:gd name="connsiteY9" fmla="*/ 769815 h 1594338"/>
              <a:gd name="connsiteX10" fmla="*/ 2184400 w 3168191"/>
              <a:gd name="connsiteY10" fmla="*/ 640861 h 1594338"/>
              <a:gd name="connsiteX11" fmla="*/ 2000740 w 3168191"/>
              <a:gd name="connsiteY11" fmla="*/ 804984 h 1594338"/>
              <a:gd name="connsiteX12" fmla="*/ 847970 w 3168191"/>
              <a:gd name="connsiteY12" fmla="*/ 1359875 h 1594338"/>
              <a:gd name="connsiteX13" fmla="*/ 547078 w 3168191"/>
              <a:gd name="connsiteY13" fmla="*/ 1293445 h 1594338"/>
              <a:gd name="connsiteX14" fmla="*/ 101601 w 3168191"/>
              <a:gd name="connsiteY14" fmla="*/ 1121508 h 1594338"/>
              <a:gd name="connsiteX15" fmla="*/ 0 w 3168191"/>
              <a:gd name="connsiteY15" fmla="*/ 1051168 h 1594338"/>
              <a:gd name="connsiteX16" fmla="*/ 789579 w 3168191"/>
              <a:gd name="connsiteY16" fmla="*/ 668972 h 1594338"/>
              <a:gd name="connsiteX0" fmla="*/ 789579 w 3005015"/>
              <a:gd name="connsiteY0" fmla="*/ 668972 h 1594338"/>
              <a:gd name="connsiteX1" fmla="*/ 1965569 w 3005015"/>
              <a:gd name="connsiteY1" fmla="*/ 0 h 1594338"/>
              <a:gd name="connsiteX2" fmla="*/ 3005015 w 3005015"/>
              <a:gd name="connsiteY2" fmla="*/ 363533 h 1594338"/>
              <a:gd name="connsiteX3" fmla="*/ 2591026 w 3005015"/>
              <a:gd name="connsiteY3" fmla="*/ 1181831 h 1594338"/>
              <a:gd name="connsiteX4" fmla="*/ 2328986 w 3005015"/>
              <a:gd name="connsiteY4" fmla="*/ 1375507 h 1594338"/>
              <a:gd name="connsiteX5" fmla="*/ 2082801 w 3005015"/>
              <a:gd name="connsiteY5" fmla="*/ 1594338 h 1594338"/>
              <a:gd name="connsiteX6" fmla="*/ 1652954 w 3005015"/>
              <a:gd name="connsiteY6" fmla="*/ 1504460 h 1594338"/>
              <a:gd name="connsiteX7" fmla="*/ 2164862 w 3005015"/>
              <a:gd name="connsiteY7" fmla="*/ 1015999 h 1594338"/>
              <a:gd name="connsiteX8" fmla="*/ 2368062 w 3005015"/>
              <a:gd name="connsiteY8" fmla="*/ 769815 h 1594338"/>
              <a:gd name="connsiteX9" fmla="*/ 2184400 w 3005015"/>
              <a:gd name="connsiteY9" fmla="*/ 640861 h 1594338"/>
              <a:gd name="connsiteX10" fmla="*/ 2000740 w 3005015"/>
              <a:gd name="connsiteY10" fmla="*/ 804984 h 1594338"/>
              <a:gd name="connsiteX11" fmla="*/ 847970 w 3005015"/>
              <a:gd name="connsiteY11" fmla="*/ 1359875 h 1594338"/>
              <a:gd name="connsiteX12" fmla="*/ 547078 w 3005015"/>
              <a:gd name="connsiteY12" fmla="*/ 1293445 h 1594338"/>
              <a:gd name="connsiteX13" fmla="*/ 101601 w 3005015"/>
              <a:gd name="connsiteY13" fmla="*/ 1121508 h 1594338"/>
              <a:gd name="connsiteX14" fmla="*/ 0 w 3005015"/>
              <a:gd name="connsiteY14" fmla="*/ 1051168 h 1594338"/>
              <a:gd name="connsiteX15" fmla="*/ 789579 w 3005015"/>
              <a:gd name="connsiteY15" fmla="*/ 668972 h 1594338"/>
              <a:gd name="connsiteX0" fmla="*/ 789579 w 3005015"/>
              <a:gd name="connsiteY0" fmla="*/ 668972 h 1594338"/>
              <a:gd name="connsiteX1" fmla="*/ 1965569 w 3005015"/>
              <a:gd name="connsiteY1" fmla="*/ 0 h 1594338"/>
              <a:gd name="connsiteX2" fmla="*/ 3005015 w 3005015"/>
              <a:gd name="connsiteY2" fmla="*/ 363533 h 1594338"/>
              <a:gd name="connsiteX3" fmla="*/ 2328986 w 3005015"/>
              <a:gd name="connsiteY3" fmla="*/ 1375507 h 1594338"/>
              <a:gd name="connsiteX4" fmla="*/ 2082801 w 3005015"/>
              <a:gd name="connsiteY4" fmla="*/ 1594338 h 1594338"/>
              <a:gd name="connsiteX5" fmla="*/ 1652954 w 3005015"/>
              <a:gd name="connsiteY5" fmla="*/ 1504460 h 1594338"/>
              <a:gd name="connsiteX6" fmla="*/ 2164862 w 3005015"/>
              <a:gd name="connsiteY6" fmla="*/ 1015999 h 1594338"/>
              <a:gd name="connsiteX7" fmla="*/ 2368062 w 3005015"/>
              <a:gd name="connsiteY7" fmla="*/ 769815 h 1594338"/>
              <a:gd name="connsiteX8" fmla="*/ 2184400 w 3005015"/>
              <a:gd name="connsiteY8" fmla="*/ 640861 h 1594338"/>
              <a:gd name="connsiteX9" fmla="*/ 2000740 w 3005015"/>
              <a:gd name="connsiteY9" fmla="*/ 804984 h 1594338"/>
              <a:gd name="connsiteX10" fmla="*/ 847970 w 3005015"/>
              <a:gd name="connsiteY10" fmla="*/ 1359875 h 1594338"/>
              <a:gd name="connsiteX11" fmla="*/ 547078 w 3005015"/>
              <a:gd name="connsiteY11" fmla="*/ 1293445 h 1594338"/>
              <a:gd name="connsiteX12" fmla="*/ 101601 w 3005015"/>
              <a:gd name="connsiteY12" fmla="*/ 1121508 h 1594338"/>
              <a:gd name="connsiteX13" fmla="*/ 0 w 3005015"/>
              <a:gd name="connsiteY13" fmla="*/ 1051168 h 1594338"/>
              <a:gd name="connsiteX14" fmla="*/ 789579 w 3005015"/>
              <a:gd name="connsiteY14" fmla="*/ 668972 h 1594338"/>
              <a:gd name="connsiteX0" fmla="*/ 789579 w 3005015"/>
              <a:gd name="connsiteY0" fmla="*/ 668972 h 1594338"/>
              <a:gd name="connsiteX1" fmla="*/ 1965569 w 3005015"/>
              <a:gd name="connsiteY1" fmla="*/ 0 h 1594338"/>
              <a:gd name="connsiteX2" fmla="*/ 3005015 w 3005015"/>
              <a:gd name="connsiteY2" fmla="*/ 363533 h 1594338"/>
              <a:gd name="connsiteX3" fmla="*/ 2082801 w 3005015"/>
              <a:gd name="connsiteY3" fmla="*/ 1594338 h 1594338"/>
              <a:gd name="connsiteX4" fmla="*/ 1652954 w 3005015"/>
              <a:gd name="connsiteY4" fmla="*/ 1504460 h 1594338"/>
              <a:gd name="connsiteX5" fmla="*/ 2164862 w 3005015"/>
              <a:gd name="connsiteY5" fmla="*/ 1015999 h 1594338"/>
              <a:gd name="connsiteX6" fmla="*/ 2368062 w 3005015"/>
              <a:gd name="connsiteY6" fmla="*/ 769815 h 1594338"/>
              <a:gd name="connsiteX7" fmla="*/ 2184400 w 3005015"/>
              <a:gd name="connsiteY7" fmla="*/ 640861 h 1594338"/>
              <a:gd name="connsiteX8" fmla="*/ 2000740 w 3005015"/>
              <a:gd name="connsiteY8" fmla="*/ 804984 h 1594338"/>
              <a:gd name="connsiteX9" fmla="*/ 847970 w 3005015"/>
              <a:gd name="connsiteY9" fmla="*/ 1359875 h 1594338"/>
              <a:gd name="connsiteX10" fmla="*/ 547078 w 3005015"/>
              <a:gd name="connsiteY10" fmla="*/ 1293445 h 1594338"/>
              <a:gd name="connsiteX11" fmla="*/ 101601 w 3005015"/>
              <a:gd name="connsiteY11" fmla="*/ 1121508 h 1594338"/>
              <a:gd name="connsiteX12" fmla="*/ 0 w 3005015"/>
              <a:gd name="connsiteY12" fmla="*/ 1051168 h 1594338"/>
              <a:gd name="connsiteX13" fmla="*/ 789579 w 3005015"/>
              <a:gd name="connsiteY13" fmla="*/ 668972 h 1594338"/>
              <a:gd name="connsiteX0" fmla="*/ 789579 w 3005015"/>
              <a:gd name="connsiteY0" fmla="*/ 668972 h 1504460"/>
              <a:gd name="connsiteX1" fmla="*/ 1965569 w 3005015"/>
              <a:gd name="connsiteY1" fmla="*/ 0 h 1504460"/>
              <a:gd name="connsiteX2" fmla="*/ 3005015 w 3005015"/>
              <a:gd name="connsiteY2" fmla="*/ 363533 h 1504460"/>
              <a:gd name="connsiteX3" fmla="*/ 1652954 w 3005015"/>
              <a:gd name="connsiteY3" fmla="*/ 1504460 h 1504460"/>
              <a:gd name="connsiteX4" fmla="*/ 2164862 w 3005015"/>
              <a:gd name="connsiteY4" fmla="*/ 1015999 h 1504460"/>
              <a:gd name="connsiteX5" fmla="*/ 2368062 w 3005015"/>
              <a:gd name="connsiteY5" fmla="*/ 769815 h 1504460"/>
              <a:gd name="connsiteX6" fmla="*/ 2184400 w 3005015"/>
              <a:gd name="connsiteY6" fmla="*/ 640861 h 1504460"/>
              <a:gd name="connsiteX7" fmla="*/ 2000740 w 3005015"/>
              <a:gd name="connsiteY7" fmla="*/ 804984 h 1504460"/>
              <a:gd name="connsiteX8" fmla="*/ 847970 w 3005015"/>
              <a:gd name="connsiteY8" fmla="*/ 1359875 h 1504460"/>
              <a:gd name="connsiteX9" fmla="*/ 547078 w 3005015"/>
              <a:gd name="connsiteY9" fmla="*/ 1293445 h 1504460"/>
              <a:gd name="connsiteX10" fmla="*/ 101601 w 3005015"/>
              <a:gd name="connsiteY10" fmla="*/ 1121508 h 1504460"/>
              <a:gd name="connsiteX11" fmla="*/ 0 w 3005015"/>
              <a:gd name="connsiteY11" fmla="*/ 1051168 h 1504460"/>
              <a:gd name="connsiteX12" fmla="*/ 789579 w 3005015"/>
              <a:gd name="connsiteY12" fmla="*/ 668972 h 1504460"/>
              <a:gd name="connsiteX0" fmla="*/ 789579 w 3005015"/>
              <a:gd name="connsiteY0" fmla="*/ 668972 h 1359875"/>
              <a:gd name="connsiteX1" fmla="*/ 1965569 w 3005015"/>
              <a:gd name="connsiteY1" fmla="*/ 0 h 1359875"/>
              <a:gd name="connsiteX2" fmla="*/ 3005015 w 3005015"/>
              <a:gd name="connsiteY2" fmla="*/ 363533 h 1359875"/>
              <a:gd name="connsiteX3" fmla="*/ 2164862 w 3005015"/>
              <a:gd name="connsiteY3" fmla="*/ 1015999 h 1359875"/>
              <a:gd name="connsiteX4" fmla="*/ 2368062 w 3005015"/>
              <a:gd name="connsiteY4" fmla="*/ 769815 h 1359875"/>
              <a:gd name="connsiteX5" fmla="*/ 2184400 w 3005015"/>
              <a:gd name="connsiteY5" fmla="*/ 640861 h 1359875"/>
              <a:gd name="connsiteX6" fmla="*/ 2000740 w 3005015"/>
              <a:gd name="connsiteY6" fmla="*/ 804984 h 1359875"/>
              <a:gd name="connsiteX7" fmla="*/ 847970 w 3005015"/>
              <a:gd name="connsiteY7" fmla="*/ 1359875 h 1359875"/>
              <a:gd name="connsiteX8" fmla="*/ 547078 w 3005015"/>
              <a:gd name="connsiteY8" fmla="*/ 1293445 h 1359875"/>
              <a:gd name="connsiteX9" fmla="*/ 101601 w 3005015"/>
              <a:gd name="connsiteY9" fmla="*/ 1121508 h 1359875"/>
              <a:gd name="connsiteX10" fmla="*/ 0 w 3005015"/>
              <a:gd name="connsiteY10" fmla="*/ 1051168 h 1359875"/>
              <a:gd name="connsiteX11" fmla="*/ 789579 w 3005015"/>
              <a:gd name="connsiteY11" fmla="*/ 668972 h 1359875"/>
              <a:gd name="connsiteX0" fmla="*/ 789579 w 3005015"/>
              <a:gd name="connsiteY0" fmla="*/ 668972 h 1359875"/>
              <a:gd name="connsiteX1" fmla="*/ 1965569 w 3005015"/>
              <a:gd name="connsiteY1" fmla="*/ 0 h 1359875"/>
              <a:gd name="connsiteX2" fmla="*/ 3005015 w 3005015"/>
              <a:gd name="connsiteY2" fmla="*/ 363533 h 1359875"/>
              <a:gd name="connsiteX3" fmla="*/ 2368062 w 3005015"/>
              <a:gd name="connsiteY3" fmla="*/ 769815 h 1359875"/>
              <a:gd name="connsiteX4" fmla="*/ 2184400 w 3005015"/>
              <a:gd name="connsiteY4" fmla="*/ 640861 h 1359875"/>
              <a:gd name="connsiteX5" fmla="*/ 2000740 w 3005015"/>
              <a:gd name="connsiteY5" fmla="*/ 804984 h 1359875"/>
              <a:gd name="connsiteX6" fmla="*/ 847970 w 3005015"/>
              <a:gd name="connsiteY6" fmla="*/ 1359875 h 1359875"/>
              <a:gd name="connsiteX7" fmla="*/ 547078 w 3005015"/>
              <a:gd name="connsiteY7" fmla="*/ 1293445 h 1359875"/>
              <a:gd name="connsiteX8" fmla="*/ 101601 w 3005015"/>
              <a:gd name="connsiteY8" fmla="*/ 1121508 h 1359875"/>
              <a:gd name="connsiteX9" fmla="*/ 0 w 3005015"/>
              <a:gd name="connsiteY9" fmla="*/ 1051168 h 1359875"/>
              <a:gd name="connsiteX10" fmla="*/ 789579 w 3005015"/>
              <a:gd name="connsiteY10" fmla="*/ 668972 h 1359875"/>
              <a:gd name="connsiteX0" fmla="*/ 789579 w 3005015"/>
              <a:gd name="connsiteY0" fmla="*/ 668972 h 1359875"/>
              <a:gd name="connsiteX1" fmla="*/ 1965569 w 3005015"/>
              <a:gd name="connsiteY1" fmla="*/ 0 h 1359875"/>
              <a:gd name="connsiteX2" fmla="*/ 3005015 w 3005015"/>
              <a:gd name="connsiteY2" fmla="*/ 363533 h 1359875"/>
              <a:gd name="connsiteX3" fmla="*/ 2184400 w 3005015"/>
              <a:gd name="connsiteY3" fmla="*/ 640861 h 1359875"/>
              <a:gd name="connsiteX4" fmla="*/ 2000740 w 3005015"/>
              <a:gd name="connsiteY4" fmla="*/ 804984 h 1359875"/>
              <a:gd name="connsiteX5" fmla="*/ 847970 w 3005015"/>
              <a:gd name="connsiteY5" fmla="*/ 1359875 h 1359875"/>
              <a:gd name="connsiteX6" fmla="*/ 547078 w 3005015"/>
              <a:gd name="connsiteY6" fmla="*/ 1293445 h 1359875"/>
              <a:gd name="connsiteX7" fmla="*/ 101601 w 3005015"/>
              <a:gd name="connsiteY7" fmla="*/ 1121508 h 1359875"/>
              <a:gd name="connsiteX8" fmla="*/ 0 w 3005015"/>
              <a:gd name="connsiteY8" fmla="*/ 1051168 h 1359875"/>
              <a:gd name="connsiteX9" fmla="*/ 789579 w 3005015"/>
              <a:gd name="connsiteY9" fmla="*/ 668972 h 1359875"/>
              <a:gd name="connsiteX0" fmla="*/ 789579 w 3005015"/>
              <a:gd name="connsiteY0" fmla="*/ 668972 h 1359875"/>
              <a:gd name="connsiteX1" fmla="*/ 1965569 w 3005015"/>
              <a:gd name="connsiteY1" fmla="*/ 0 h 1359875"/>
              <a:gd name="connsiteX2" fmla="*/ 3005015 w 3005015"/>
              <a:gd name="connsiteY2" fmla="*/ 363533 h 1359875"/>
              <a:gd name="connsiteX3" fmla="*/ 2000740 w 3005015"/>
              <a:gd name="connsiteY3" fmla="*/ 804984 h 1359875"/>
              <a:gd name="connsiteX4" fmla="*/ 847970 w 3005015"/>
              <a:gd name="connsiteY4" fmla="*/ 1359875 h 1359875"/>
              <a:gd name="connsiteX5" fmla="*/ 547078 w 3005015"/>
              <a:gd name="connsiteY5" fmla="*/ 1293445 h 1359875"/>
              <a:gd name="connsiteX6" fmla="*/ 101601 w 3005015"/>
              <a:gd name="connsiteY6" fmla="*/ 1121508 h 1359875"/>
              <a:gd name="connsiteX7" fmla="*/ 0 w 3005015"/>
              <a:gd name="connsiteY7" fmla="*/ 1051168 h 1359875"/>
              <a:gd name="connsiteX8" fmla="*/ 789579 w 3005015"/>
              <a:gd name="connsiteY8" fmla="*/ 668972 h 1359875"/>
              <a:gd name="connsiteX0" fmla="*/ 789579 w 3005015"/>
              <a:gd name="connsiteY0" fmla="*/ 425132 h 1116035"/>
              <a:gd name="connsiteX1" fmla="*/ 2758049 w 3005015"/>
              <a:gd name="connsiteY1" fmla="*/ 0 h 1116035"/>
              <a:gd name="connsiteX2" fmla="*/ 3005015 w 3005015"/>
              <a:gd name="connsiteY2" fmla="*/ 119693 h 1116035"/>
              <a:gd name="connsiteX3" fmla="*/ 2000740 w 3005015"/>
              <a:gd name="connsiteY3" fmla="*/ 561144 h 1116035"/>
              <a:gd name="connsiteX4" fmla="*/ 847970 w 3005015"/>
              <a:gd name="connsiteY4" fmla="*/ 1116035 h 1116035"/>
              <a:gd name="connsiteX5" fmla="*/ 547078 w 3005015"/>
              <a:gd name="connsiteY5" fmla="*/ 1049605 h 1116035"/>
              <a:gd name="connsiteX6" fmla="*/ 101601 w 3005015"/>
              <a:gd name="connsiteY6" fmla="*/ 877668 h 1116035"/>
              <a:gd name="connsiteX7" fmla="*/ 0 w 3005015"/>
              <a:gd name="connsiteY7" fmla="*/ 807328 h 1116035"/>
              <a:gd name="connsiteX8" fmla="*/ 789579 w 3005015"/>
              <a:gd name="connsiteY8" fmla="*/ 425132 h 1116035"/>
              <a:gd name="connsiteX0" fmla="*/ 789579 w 3024065"/>
              <a:gd name="connsiteY0" fmla="*/ 425132 h 1116035"/>
              <a:gd name="connsiteX1" fmla="*/ 2758049 w 3024065"/>
              <a:gd name="connsiteY1" fmla="*/ 0 h 1116035"/>
              <a:gd name="connsiteX2" fmla="*/ 3024065 w 3024065"/>
              <a:gd name="connsiteY2" fmla="*/ 127313 h 1116035"/>
              <a:gd name="connsiteX3" fmla="*/ 2000740 w 3024065"/>
              <a:gd name="connsiteY3" fmla="*/ 561144 h 1116035"/>
              <a:gd name="connsiteX4" fmla="*/ 847970 w 3024065"/>
              <a:gd name="connsiteY4" fmla="*/ 1116035 h 1116035"/>
              <a:gd name="connsiteX5" fmla="*/ 547078 w 3024065"/>
              <a:gd name="connsiteY5" fmla="*/ 1049605 h 1116035"/>
              <a:gd name="connsiteX6" fmla="*/ 101601 w 3024065"/>
              <a:gd name="connsiteY6" fmla="*/ 877668 h 1116035"/>
              <a:gd name="connsiteX7" fmla="*/ 0 w 3024065"/>
              <a:gd name="connsiteY7" fmla="*/ 807328 h 1116035"/>
              <a:gd name="connsiteX8" fmla="*/ 789579 w 3024065"/>
              <a:gd name="connsiteY8" fmla="*/ 425132 h 1116035"/>
              <a:gd name="connsiteX0" fmla="*/ 789579 w 3024065"/>
              <a:gd name="connsiteY0" fmla="*/ 425132 h 1116035"/>
              <a:gd name="connsiteX1" fmla="*/ 2758049 w 3024065"/>
              <a:gd name="connsiteY1" fmla="*/ 0 h 1116035"/>
              <a:gd name="connsiteX2" fmla="*/ 3024065 w 3024065"/>
              <a:gd name="connsiteY2" fmla="*/ 127313 h 1116035"/>
              <a:gd name="connsiteX3" fmla="*/ 2717020 w 3024065"/>
              <a:gd name="connsiteY3" fmla="*/ 446844 h 1116035"/>
              <a:gd name="connsiteX4" fmla="*/ 847970 w 3024065"/>
              <a:gd name="connsiteY4" fmla="*/ 1116035 h 1116035"/>
              <a:gd name="connsiteX5" fmla="*/ 547078 w 3024065"/>
              <a:gd name="connsiteY5" fmla="*/ 1049605 h 1116035"/>
              <a:gd name="connsiteX6" fmla="*/ 101601 w 3024065"/>
              <a:gd name="connsiteY6" fmla="*/ 877668 h 1116035"/>
              <a:gd name="connsiteX7" fmla="*/ 0 w 3024065"/>
              <a:gd name="connsiteY7" fmla="*/ 807328 h 1116035"/>
              <a:gd name="connsiteX8" fmla="*/ 789579 w 3024065"/>
              <a:gd name="connsiteY8" fmla="*/ 425132 h 1116035"/>
              <a:gd name="connsiteX0" fmla="*/ 789579 w 3024065"/>
              <a:gd name="connsiteY0" fmla="*/ 425132 h 1049605"/>
              <a:gd name="connsiteX1" fmla="*/ 2758049 w 3024065"/>
              <a:gd name="connsiteY1" fmla="*/ 0 h 1049605"/>
              <a:gd name="connsiteX2" fmla="*/ 3024065 w 3024065"/>
              <a:gd name="connsiteY2" fmla="*/ 127313 h 1049605"/>
              <a:gd name="connsiteX3" fmla="*/ 2717020 w 3024065"/>
              <a:gd name="connsiteY3" fmla="*/ 446844 h 1049605"/>
              <a:gd name="connsiteX4" fmla="*/ 2512940 w 3024065"/>
              <a:gd name="connsiteY4" fmla="*/ 418805 h 1049605"/>
              <a:gd name="connsiteX5" fmla="*/ 547078 w 3024065"/>
              <a:gd name="connsiteY5" fmla="*/ 1049605 h 1049605"/>
              <a:gd name="connsiteX6" fmla="*/ 101601 w 3024065"/>
              <a:gd name="connsiteY6" fmla="*/ 877668 h 1049605"/>
              <a:gd name="connsiteX7" fmla="*/ 0 w 3024065"/>
              <a:gd name="connsiteY7" fmla="*/ 807328 h 1049605"/>
              <a:gd name="connsiteX8" fmla="*/ 789579 w 3024065"/>
              <a:gd name="connsiteY8" fmla="*/ 425132 h 1049605"/>
              <a:gd name="connsiteX0" fmla="*/ 789579 w 3024065"/>
              <a:gd name="connsiteY0" fmla="*/ 425132 h 1049605"/>
              <a:gd name="connsiteX1" fmla="*/ 2758049 w 3024065"/>
              <a:gd name="connsiteY1" fmla="*/ 0 h 1049605"/>
              <a:gd name="connsiteX2" fmla="*/ 3024065 w 3024065"/>
              <a:gd name="connsiteY2" fmla="*/ 127313 h 1049605"/>
              <a:gd name="connsiteX3" fmla="*/ 2717020 w 3024065"/>
              <a:gd name="connsiteY3" fmla="*/ 446844 h 1049605"/>
              <a:gd name="connsiteX4" fmla="*/ 547078 w 3024065"/>
              <a:gd name="connsiteY4" fmla="*/ 1049605 h 1049605"/>
              <a:gd name="connsiteX5" fmla="*/ 101601 w 3024065"/>
              <a:gd name="connsiteY5" fmla="*/ 877668 h 1049605"/>
              <a:gd name="connsiteX6" fmla="*/ 0 w 3024065"/>
              <a:gd name="connsiteY6" fmla="*/ 807328 h 1049605"/>
              <a:gd name="connsiteX7" fmla="*/ 789579 w 3024065"/>
              <a:gd name="connsiteY7" fmla="*/ 425132 h 1049605"/>
              <a:gd name="connsiteX0" fmla="*/ 789579 w 3024065"/>
              <a:gd name="connsiteY0" fmla="*/ 425132 h 877668"/>
              <a:gd name="connsiteX1" fmla="*/ 2758049 w 3024065"/>
              <a:gd name="connsiteY1" fmla="*/ 0 h 877668"/>
              <a:gd name="connsiteX2" fmla="*/ 3024065 w 3024065"/>
              <a:gd name="connsiteY2" fmla="*/ 127313 h 877668"/>
              <a:gd name="connsiteX3" fmla="*/ 2717020 w 3024065"/>
              <a:gd name="connsiteY3" fmla="*/ 446844 h 877668"/>
              <a:gd name="connsiteX4" fmla="*/ 2509228 w 3024065"/>
              <a:gd name="connsiteY4" fmla="*/ 420955 h 877668"/>
              <a:gd name="connsiteX5" fmla="*/ 101601 w 3024065"/>
              <a:gd name="connsiteY5" fmla="*/ 877668 h 877668"/>
              <a:gd name="connsiteX6" fmla="*/ 0 w 3024065"/>
              <a:gd name="connsiteY6" fmla="*/ 807328 h 877668"/>
              <a:gd name="connsiteX7" fmla="*/ 789579 w 3024065"/>
              <a:gd name="connsiteY7" fmla="*/ 425132 h 877668"/>
              <a:gd name="connsiteX0" fmla="*/ 0 w 3024065"/>
              <a:gd name="connsiteY0" fmla="*/ 807328 h 877668"/>
              <a:gd name="connsiteX1" fmla="*/ 2758049 w 3024065"/>
              <a:gd name="connsiteY1" fmla="*/ 0 h 877668"/>
              <a:gd name="connsiteX2" fmla="*/ 3024065 w 3024065"/>
              <a:gd name="connsiteY2" fmla="*/ 127313 h 877668"/>
              <a:gd name="connsiteX3" fmla="*/ 2717020 w 3024065"/>
              <a:gd name="connsiteY3" fmla="*/ 446844 h 877668"/>
              <a:gd name="connsiteX4" fmla="*/ 2509228 w 3024065"/>
              <a:gd name="connsiteY4" fmla="*/ 420955 h 877668"/>
              <a:gd name="connsiteX5" fmla="*/ 101601 w 3024065"/>
              <a:gd name="connsiteY5" fmla="*/ 877668 h 877668"/>
              <a:gd name="connsiteX6" fmla="*/ 0 w 3024065"/>
              <a:gd name="connsiteY6" fmla="*/ 807328 h 877668"/>
              <a:gd name="connsiteX0" fmla="*/ 0 w 2922464"/>
              <a:gd name="connsiteY0" fmla="*/ 877668 h 877668"/>
              <a:gd name="connsiteX1" fmla="*/ 2656448 w 2922464"/>
              <a:gd name="connsiteY1" fmla="*/ 0 h 877668"/>
              <a:gd name="connsiteX2" fmla="*/ 2922464 w 2922464"/>
              <a:gd name="connsiteY2" fmla="*/ 127313 h 877668"/>
              <a:gd name="connsiteX3" fmla="*/ 2615419 w 2922464"/>
              <a:gd name="connsiteY3" fmla="*/ 446844 h 877668"/>
              <a:gd name="connsiteX4" fmla="*/ 2407627 w 2922464"/>
              <a:gd name="connsiteY4" fmla="*/ 420955 h 877668"/>
              <a:gd name="connsiteX5" fmla="*/ 0 w 2922464"/>
              <a:gd name="connsiteY5" fmla="*/ 877668 h 877668"/>
              <a:gd name="connsiteX0" fmla="*/ 0 w 514837"/>
              <a:gd name="connsiteY0" fmla="*/ 420955 h 446844"/>
              <a:gd name="connsiteX1" fmla="*/ 248821 w 514837"/>
              <a:gd name="connsiteY1" fmla="*/ 0 h 446844"/>
              <a:gd name="connsiteX2" fmla="*/ 514837 w 514837"/>
              <a:gd name="connsiteY2" fmla="*/ 127313 h 446844"/>
              <a:gd name="connsiteX3" fmla="*/ 207792 w 514837"/>
              <a:gd name="connsiteY3" fmla="*/ 446844 h 446844"/>
              <a:gd name="connsiteX4" fmla="*/ 0 w 514837"/>
              <a:gd name="connsiteY4" fmla="*/ 420955 h 4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837" h="446844">
                <a:moveTo>
                  <a:pt x="0" y="420955"/>
                </a:moveTo>
                <a:lnTo>
                  <a:pt x="248821" y="0"/>
                </a:lnTo>
                <a:lnTo>
                  <a:pt x="514837" y="127313"/>
                </a:lnTo>
                <a:lnTo>
                  <a:pt x="207792" y="446844"/>
                </a:lnTo>
                <a:lnTo>
                  <a:pt x="0" y="420955"/>
                </a:lnTo>
                <a:close/>
              </a:path>
            </a:pathLst>
          </a:custGeom>
          <a:solidFill>
            <a:schemeClr val="accent1">
              <a:alpha val="56000"/>
            </a:schemeClr>
          </a:solid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accent5">
                  <a:lumMod val="60000"/>
                  <a:lumOff val="40000"/>
                </a:schemeClr>
              </a:solidFill>
            </a:endParaRPr>
          </a:p>
        </p:txBody>
      </p:sp>
      <p:sp>
        <p:nvSpPr>
          <p:cNvPr id="4" name="Rectángulo 3"/>
          <p:cNvSpPr/>
          <p:nvPr/>
        </p:nvSpPr>
        <p:spPr>
          <a:xfrm rot="733325">
            <a:off x="3502377" y="5295682"/>
            <a:ext cx="891591" cy="276999"/>
          </a:xfrm>
          <a:prstGeom prst="rect">
            <a:avLst/>
          </a:prstGeom>
        </p:spPr>
        <p:txBody>
          <a:bodyPr wrap="none">
            <a:spAutoFit/>
          </a:bodyPr>
          <a:lstStyle/>
          <a:p>
            <a:r>
              <a:rPr lang="es-EC" sz="1200" dirty="0" smtClean="0">
                <a:solidFill>
                  <a:schemeClr val="bg1"/>
                </a:solidFill>
                <a:latin typeface="Montserrat" pitchFamily="2" charset="77"/>
              </a:rPr>
              <a:t>CALLE S25</a:t>
            </a:r>
            <a:endParaRPr lang="es-EC" sz="1200" dirty="0">
              <a:solidFill>
                <a:schemeClr val="bg1"/>
              </a:solidFill>
            </a:endParaRPr>
          </a:p>
        </p:txBody>
      </p:sp>
      <p:sp>
        <p:nvSpPr>
          <p:cNvPr id="15" name="Rectángulo 14"/>
          <p:cNvSpPr/>
          <p:nvPr/>
        </p:nvSpPr>
        <p:spPr>
          <a:xfrm rot="2451250">
            <a:off x="4078744" y="3474837"/>
            <a:ext cx="990977" cy="276999"/>
          </a:xfrm>
          <a:prstGeom prst="rect">
            <a:avLst/>
          </a:prstGeom>
        </p:spPr>
        <p:txBody>
          <a:bodyPr wrap="none">
            <a:spAutoFit/>
          </a:bodyPr>
          <a:lstStyle/>
          <a:p>
            <a:r>
              <a:rPr lang="es-EC" sz="1200" dirty="0" smtClean="0">
                <a:solidFill>
                  <a:schemeClr val="bg1"/>
                </a:solidFill>
                <a:latin typeface="Montserrat" pitchFamily="2" charset="77"/>
              </a:rPr>
              <a:t>CALLE S24A</a:t>
            </a:r>
            <a:endParaRPr lang="es-EC" sz="1200" dirty="0">
              <a:solidFill>
                <a:schemeClr val="bg1"/>
              </a:solidFill>
            </a:endParaRPr>
          </a:p>
        </p:txBody>
      </p:sp>
      <p:sp>
        <p:nvSpPr>
          <p:cNvPr id="16" name="Rectángulo 15"/>
          <p:cNvSpPr/>
          <p:nvPr/>
        </p:nvSpPr>
        <p:spPr>
          <a:xfrm rot="1138384">
            <a:off x="2965862" y="3105252"/>
            <a:ext cx="971741" cy="276999"/>
          </a:xfrm>
          <a:prstGeom prst="rect">
            <a:avLst/>
          </a:prstGeom>
        </p:spPr>
        <p:txBody>
          <a:bodyPr wrap="none">
            <a:spAutoFit/>
          </a:bodyPr>
          <a:lstStyle/>
          <a:p>
            <a:r>
              <a:rPr lang="es-EC" sz="1200" dirty="0" smtClean="0">
                <a:solidFill>
                  <a:schemeClr val="bg1"/>
                </a:solidFill>
                <a:latin typeface="Montserrat" pitchFamily="2" charset="77"/>
              </a:rPr>
              <a:t>CALLE 012E</a:t>
            </a:r>
            <a:endParaRPr lang="es-EC" sz="1200" dirty="0">
              <a:solidFill>
                <a:schemeClr val="bg1"/>
              </a:solidFill>
            </a:endParaRPr>
          </a:p>
        </p:txBody>
      </p:sp>
      <p:sp>
        <p:nvSpPr>
          <p:cNvPr id="18" name="Rectángulo 17"/>
          <p:cNvSpPr/>
          <p:nvPr/>
        </p:nvSpPr>
        <p:spPr>
          <a:xfrm rot="867612">
            <a:off x="5422952" y="5849181"/>
            <a:ext cx="891591" cy="276999"/>
          </a:xfrm>
          <a:prstGeom prst="rect">
            <a:avLst/>
          </a:prstGeom>
        </p:spPr>
        <p:txBody>
          <a:bodyPr wrap="none">
            <a:spAutoFit/>
          </a:bodyPr>
          <a:lstStyle/>
          <a:p>
            <a:r>
              <a:rPr lang="es-EC" sz="1200" dirty="0" smtClean="0">
                <a:solidFill>
                  <a:schemeClr val="bg1"/>
                </a:solidFill>
                <a:latin typeface="Montserrat" pitchFamily="2" charset="77"/>
              </a:rPr>
              <a:t>CALLE S25</a:t>
            </a:r>
            <a:endParaRPr lang="es-EC" sz="1200" dirty="0">
              <a:solidFill>
                <a:schemeClr val="bg1"/>
              </a:solidFill>
            </a:endParaRPr>
          </a:p>
        </p:txBody>
      </p:sp>
      <p:sp>
        <p:nvSpPr>
          <p:cNvPr id="20" name="Forma libre 19"/>
          <p:cNvSpPr/>
          <p:nvPr/>
        </p:nvSpPr>
        <p:spPr>
          <a:xfrm>
            <a:off x="2767189" y="4054202"/>
            <a:ext cx="4218852" cy="1971482"/>
          </a:xfrm>
          <a:custGeom>
            <a:avLst/>
            <a:gdLst>
              <a:gd name="connsiteX0" fmla="*/ 0 w 4167963"/>
              <a:gd name="connsiteY0" fmla="*/ 0 h 1105786"/>
              <a:gd name="connsiteX1" fmla="*/ 637953 w 4167963"/>
              <a:gd name="connsiteY1" fmla="*/ 159488 h 1105786"/>
              <a:gd name="connsiteX2" fmla="*/ 1063256 w 4167963"/>
              <a:gd name="connsiteY2" fmla="*/ 255181 h 1105786"/>
              <a:gd name="connsiteX3" fmla="*/ 1605516 w 4167963"/>
              <a:gd name="connsiteY3" fmla="*/ 372139 h 1105786"/>
              <a:gd name="connsiteX4" fmla="*/ 1977656 w 4167963"/>
              <a:gd name="connsiteY4" fmla="*/ 457200 h 1105786"/>
              <a:gd name="connsiteX5" fmla="*/ 2668772 w 4167963"/>
              <a:gd name="connsiteY5" fmla="*/ 680483 h 1105786"/>
              <a:gd name="connsiteX6" fmla="*/ 3317358 w 4167963"/>
              <a:gd name="connsiteY6" fmla="*/ 861237 h 1105786"/>
              <a:gd name="connsiteX7" fmla="*/ 3742660 w 4167963"/>
              <a:gd name="connsiteY7" fmla="*/ 978195 h 1105786"/>
              <a:gd name="connsiteX8" fmla="*/ 4167963 w 4167963"/>
              <a:gd name="connsiteY8" fmla="*/ 1105786 h 1105786"/>
              <a:gd name="connsiteX0" fmla="*/ 0 w 4167963"/>
              <a:gd name="connsiteY0" fmla="*/ 0 h 1105786"/>
              <a:gd name="connsiteX1" fmla="*/ 637953 w 4167963"/>
              <a:gd name="connsiteY1" fmla="*/ 159488 h 1105786"/>
              <a:gd name="connsiteX2" fmla="*/ 1063256 w 4167963"/>
              <a:gd name="connsiteY2" fmla="*/ 255181 h 1105786"/>
              <a:gd name="connsiteX3" fmla="*/ 1605516 w 4167963"/>
              <a:gd name="connsiteY3" fmla="*/ 372139 h 1105786"/>
              <a:gd name="connsiteX4" fmla="*/ 1977656 w 4167963"/>
              <a:gd name="connsiteY4" fmla="*/ 457200 h 1105786"/>
              <a:gd name="connsiteX5" fmla="*/ 2668772 w 4167963"/>
              <a:gd name="connsiteY5" fmla="*/ 680483 h 1105786"/>
              <a:gd name="connsiteX6" fmla="*/ 3317358 w 4167963"/>
              <a:gd name="connsiteY6" fmla="*/ 861237 h 1105786"/>
              <a:gd name="connsiteX7" fmla="*/ 3658684 w 4167963"/>
              <a:gd name="connsiteY7" fmla="*/ 1034178 h 1105786"/>
              <a:gd name="connsiteX8" fmla="*/ 4167963 w 4167963"/>
              <a:gd name="connsiteY8" fmla="*/ 1105786 h 1105786"/>
              <a:gd name="connsiteX0" fmla="*/ 0 w 4055996"/>
              <a:gd name="connsiteY0" fmla="*/ 0 h 1152439"/>
              <a:gd name="connsiteX1" fmla="*/ 637953 w 4055996"/>
              <a:gd name="connsiteY1" fmla="*/ 159488 h 1152439"/>
              <a:gd name="connsiteX2" fmla="*/ 1063256 w 4055996"/>
              <a:gd name="connsiteY2" fmla="*/ 255181 h 1152439"/>
              <a:gd name="connsiteX3" fmla="*/ 1605516 w 4055996"/>
              <a:gd name="connsiteY3" fmla="*/ 372139 h 1152439"/>
              <a:gd name="connsiteX4" fmla="*/ 1977656 w 4055996"/>
              <a:gd name="connsiteY4" fmla="*/ 457200 h 1152439"/>
              <a:gd name="connsiteX5" fmla="*/ 2668772 w 4055996"/>
              <a:gd name="connsiteY5" fmla="*/ 680483 h 1152439"/>
              <a:gd name="connsiteX6" fmla="*/ 3317358 w 4055996"/>
              <a:gd name="connsiteY6" fmla="*/ 861237 h 1152439"/>
              <a:gd name="connsiteX7" fmla="*/ 3658684 w 4055996"/>
              <a:gd name="connsiteY7" fmla="*/ 1034178 h 1152439"/>
              <a:gd name="connsiteX8" fmla="*/ 4055996 w 4055996"/>
              <a:gd name="connsiteY8" fmla="*/ 1152439 h 1152439"/>
              <a:gd name="connsiteX0" fmla="*/ 0 w 4251939"/>
              <a:gd name="connsiteY0" fmla="*/ 0 h 1049802"/>
              <a:gd name="connsiteX1" fmla="*/ 637953 w 4251939"/>
              <a:gd name="connsiteY1" fmla="*/ 159488 h 1049802"/>
              <a:gd name="connsiteX2" fmla="*/ 1063256 w 4251939"/>
              <a:gd name="connsiteY2" fmla="*/ 255181 h 1049802"/>
              <a:gd name="connsiteX3" fmla="*/ 1605516 w 4251939"/>
              <a:gd name="connsiteY3" fmla="*/ 372139 h 1049802"/>
              <a:gd name="connsiteX4" fmla="*/ 1977656 w 4251939"/>
              <a:gd name="connsiteY4" fmla="*/ 457200 h 1049802"/>
              <a:gd name="connsiteX5" fmla="*/ 2668772 w 4251939"/>
              <a:gd name="connsiteY5" fmla="*/ 680483 h 1049802"/>
              <a:gd name="connsiteX6" fmla="*/ 3317358 w 4251939"/>
              <a:gd name="connsiteY6" fmla="*/ 861237 h 1049802"/>
              <a:gd name="connsiteX7" fmla="*/ 3658684 w 4251939"/>
              <a:gd name="connsiteY7" fmla="*/ 1034178 h 1049802"/>
              <a:gd name="connsiteX8" fmla="*/ 4251939 w 4251939"/>
              <a:gd name="connsiteY8" fmla="*/ 1049802 h 1049802"/>
              <a:gd name="connsiteX0" fmla="*/ 0 w 4251939"/>
              <a:gd name="connsiteY0" fmla="*/ 0 h 1094535"/>
              <a:gd name="connsiteX1" fmla="*/ 637953 w 4251939"/>
              <a:gd name="connsiteY1" fmla="*/ 159488 h 1094535"/>
              <a:gd name="connsiteX2" fmla="*/ 1063256 w 4251939"/>
              <a:gd name="connsiteY2" fmla="*/ 255181 h 1094535"/>
              <a:gd name="connsiteX3" fmla="*/ 1605516 w 4251939"/>
              <a:gd name="connsiteY3" fmla="*/ 372139 h 1094535"/>
              <a:gd name="connsiteX4" fmla="*/ 1977656 w 4251939"/>
              <a:gd name="connsiteY4" fmla="*/ 457200 h 1094535"/>
              <a:gd name="connsiteX5" fmla="*/ 2668772 w 4251939"/>
              <a:gd name="connsiteY5" fmla="*/ 680483 h 1094535"/>
              <a:gd name="connsiteX6" fmla="*/ 3317358 w 4251939"/>
              <a:gd name="connsiteY6" fmla="*/ 861237 h 1094535"/>
              <a:gd name="connsiteX7" fmla="*/ 3658684 w 4251939"/>
              <a:gd name="connsiteY7" fmla="*/ 1034178 h 1094535"/>
              <a:gd name="connsiteX8" fmla="*/ 4251939 w 4251939"/>
              <a:gd name="connsiteY8" fmla="*/ 1049802 h 1094535"/>
              <a:gd name="connsiteX0" fmla="*/ 0 w 4251939"/>
              <a:gd name="connsiteY0" fmla="*/ 0 h 1152497"/>
              <a:gd name="connsiteX1" fmla="*/ 637953 w 4251939"/>
              <a:gd name="connsiteY1" fmla="*/ 159488 h 1152497"/>
              <a:gd name="connsiteX2" fmla="*/ 1063256 w 4251939"/>
              <a:gd name="connsiteY2" fmla="*/ 255181 h 1152497"/>
              <a:gd name="connsiteX3" fmla="*/ 1605516 w 4251939"/>
              <a:gd name="connsiteY3" fmla="*/ 372139 h 1152497"/>
              <a:gd name="connsiteX4" fmla="*/ 1977656 w 4251939"/>
              <a:gd name="connsiteY4" fmla="*/ 457200 h 1152497"/>
              <a:gd name="connsiteX5" fmla="*/ 2668772 w 4251939"/>
              <a:gd name="connsiteY5" fmla="*/ 680483 h 1152497"/>
              <a:gd name="connsiteX6" fmla="*/ 3317358 w 4251939"/>
              <a:gd name="connsiteY6" fmla="*/ 861237 h 1152497"/>
              <a:gd name="connsiteX7" fmla="*/ 3658684 w 4251939"/>
              <a:gd name="connsiteY7" fmla="*/ 1034178 h 1152497"/>
              <a:gd name="connsiteX8" fmla="*/ 4251939 w 4251939"/>
              <a:gd name="connsiteY8" fmla="*/ 1049802 h 1152497"/>
              <a:gd name="connsiteX0" fmla="*/ 0 w 4251939"/>
              <a:gd name="connsiteY0" fmla="*/ 0 h 1153051"/>
              <a:gd name="connsiteX1" fmla="*/ 637953 w 4251939"/>
              <a:gd name="connsiteY1" fmla="*/ 159488 h 1153051"/>
              <a:gd name="connsiteX2" fmla="*/ 1063256 w 4251939"/>
              <a:gd name="connsiteY2" fmla="*/ 255181 h 1153051"/>
              <a:gd name="connsiteX3" fmla="*/ 1605516 w 4251939"/>
              <a:gd name="connsiteY3" fmla="*/ 372139 h 1153051"/>
              <a:gd name="connsiteX4" fmla="*/ 1977656 w 4251939"/>
              <a:gd name="connsiteY4" fmla="*/ 457200 h 1153051"/>
              <a:gd name="connsiteX5" fmla="*/ 2668772 w 4251939"/>
              <a:gd name="connsiteY5" fmla="*/ 680483 h 1153051"/>
              <a:gd name="connsiteX6" fmla="*/ 3317358 w 4251939"/>
              <a:gd name="connsiteY6" fmla="*/ 861237 h 1153051"/>
              <a:gd name="connsiteX7" fmla="*/ 3658684 w 4251939"/>
              <a:gd name="connsiteY7" fmla="*/ 1034178 h 1153051"/>
              <a:gd name="connsiteX8" fmla="*/ 4251939 w 4251939"/>
              <a:gd name="connsiteY8" fmla="*/ 1049802 h 1153051"/>
              <a:gd name="connsiteX0" fmla="*/ 0 w 4251939"/>
              <a:gd name="connsiteY0" fmla="*/ 0 h 1153051"/>
              <a:gd name="connsiteX1" fmla="*/ 637953 w 4251939"/>
              <a:gd name="connsiteY1" fmla="*/ 159488 h 1153051"/>
              <a:gd name="connsiteX2" fmla="*/ 1063256 w 4251939"/>
              <a:gd name="connsiteY2" fmla="*/ 255181 h 1153051"/>
              <a:gd name="connsiteX3" fmla="*/ 1605516 w 4251939"/>
              <a:gd name="connsiteY3" fmla="*/ 372139 h 1153051"/>
              <a:gd name="connsiteX4" fmla="*/ 1977656 w 4251939"/>
              <a:gd name="connsiteY4" fmla="*/ 457200 h 1153051"/>
              <a:gd name="connsiteX5" fmla="*/ 2668772 w 4251939"/>
              <a:gd name="connsiteY5" fmla="*/ 680483 h 1153051"/>
              <a:gd name="connsiteX6" fmla="*/ 3317358 w 4251939"/>
              <a:gd name="connsiteY6" fmla="*/ 861237 h 1153051"/>
              <a:gd name="connsiteX7" fmla="*/ 3658684 w 4251939"/>
              <a:gd name="connsiteY7" fmla="*/ 1034178 h 1153051"/>
              <a:gd name="connsiteX8" fmla="*/ 4251939 w 4251939"/>
              <a:gd name="connsiteY8" fmla="*/ 1049802 h 1153051"/>
              <a:gd name="connsiteX0" fmla="*/ 0 w 4251939"/>
              <a:gd name="connsiteY0" fmla="*/ 0 h 1398434"/>
              <a:gd name="connsiteX1" fmla="*/ 637953 w 4251939"/>
              <a:gd name="connsiteY1" fmla="*/ 159488 h 1398434"/>
              <a:gd name="connsiteX2" fmla="*/ 1063256 w 4251939"/>
              <a:gd name="connsiteY2" fmla="*/ 255181 h 1398434"/>
              <a:gd name="connsiteX3" fmla="*/ 1605516 w 4251939"/>
              <a:gd name="connsiteY3" fmla="*/ 372139 h 1398434"/>
              <a:gd name="connsiteX4" fmla="*/ 1977656 w 4251939"/>
              <a:gd name="connsiteY4" fmla="*/ 457200 h 1398434"/>
              <a:gd name="connsiteX5" fmla="*/ 2668772 w 4251939"/>
              <a:gd name="connsiteY5" fmla="*/ 680483 h 1398434"/>
              <a:gd name="connsiteX6" fmla="*/ 3317358 w 4251939"/>
              <a:gd name="connsiteY6" fmla="*/ 861237 h 1398434"/>
              <a:gd name="connsiteX7" fmla="*/ 3621362 w 4251939"/>
              <a:gd name="connsiteY7" fmla="*/ 1398072 h 1398434"/>
              <a:gd name="connsiteX8" fmla="*/ 4251939 w 4251939"/>
              <a:gd name="connsiteY8" fmla="*/ 1049802 h 1398434"/>
              <a:gd name="connsiteX0" fmla="*/ 0 w 4251939"/>
              <a:gd name="connsiteY0" fmla="*/ 0 h 1168986"/>
              <a:gd name="connsiteX1" fmla="*/ 637953 w 4251939"/>
              <a:gd name="connsiteY1" fmla="*/ 159488 h 1168986"/>
              <a:gd name="connsiteX2" fmla="*/ 1063256 w 4251939"/>
              <a:gd name="connsiteY2" fmla="*/ 255181 h 1168986"/>
              <a:gd name="connsiteX3" fmla="*/ 1605516 w 4251939"/>
              <a:gd name="connsiteY3" fmla="*/ 372139 h 1168986"/>
              <a:gd name="connsiteX4" fmla="*/ 1977656 w 4251939"/>
              <a:gd name="connsiteY4" fmla="*/ 457200 h 1168986"/>
              <a:gd name="connsiteX5" fmla="*/ 2668772 w 4251939"/>
              <a:gd name="connsiteY5" fmla="*/ 680483 h 1168986"/>
              <a:gd name="connsiteX6" fmla="*/ 3317358 w 4251939"/>
              <a:gd name="connsiteY6" fmla="*/ 861237 h 1168986"/>
              <a:gd name="connsiteX7" fmla="*/ 3742660 w 4251939"/>
              <a:gd name="connsiteY7" fmla="*/ 1090162 h 1168986"/>
              <a:gd name="connsiteX8" fmla="*/ 4251939 w 4251939"/>
              <a:gd name="connsiteY8" fmla="*/ 1049802 h 1168986"/>
              <a:gd name="connsiteX0" fmla="*/ 0 w 4251939"/>
              <a:gd name="connsiteY0" fmla="*/ 0 h 1185437"/>
              <a:gd name="connsiteX1" fmla="*/ 637953 w 4251939"/>
              <a:gd name="connsiteY1" fmla="*/ 159488 h 1185437"/>
              <a:gd name="connsiteX2" fmla="*/ 1063256 w 4251939"/>
              <a:gd name="connsiteY2" fmla="*/ 255181 h 1185437"/>
              <a:gd name="connsiteX3" fmla="*/ 1605516 w 4251939"/>
              <a:gd name="connsiteY3" fmla="*/ 372139 h 1185437"/>
              <a:gd name="connsiteX4" fmla="*/ 1977656 w 4251939"/>
              <a:gd name="connsiteY4" fmla="*/ 457200 h 1185437"/>
              <a:gd name="connsiteX5" fmla="*/ 2668772 w 4251939"/>
              <a:gd name="connsiteY5" fmla="*/ 680483 h 1185437"/>
              <a:gd name="connsiteX6" fmla="*/ 3317358 w 4251939"/>
              <a:gd name="connsiteY6" fmla="*/ 861237 h 1185437"/>
              <a:gd name="connsiteX7" fmla="*/ 3742660 w 4251939"/>
              <a:gd name="connsiteY7" fmla="*/ 1090162 h 1185437"/>
              <a:gd name="connsiteX8" fmla="*/ 4251939 w 4251939"/>
              <a:gd name="connsiteY8" fmla="*/ 1049802 h 1185437"/>
              <a:gd name="connsiteX0" fmla="*/ 0 w 4251939"/>
              <a:gd name="connsiteY0" fmla="*/ 0 h 1168954"/>
              <a:gd name="connsiteX1" fmla="*/ 637953 w 4251939"/>
              <a:gd name="connsiteY1" fmla="*/ 159488 h 1168954"/>
              <a:gd name="connsiteX2" fmla="*/ 1063256 w 4251939"/>
              <a:gd name="connsiteY2" fmla="*/ 255181 h 1168954"/>
              <a:gd name="connsiteX3" fmla="*/ 1605516 w 4251939"/>
              <a:gd name="connsiteY3" fmla="*/ 372139 h 1168954"/>
              <a:gd name="connsiteX4" fmla="*/ 1977656 w 4251939"/>
              <a:gd name="connsiteY4" fmla="*/ 457200 h 1168954"/>
              <a:gd name="connsiteX5" fmla="*/ 2668772 w 4251939"/>
              <a:gd name="connsiteY5" fmla="*/ 680483 h 1168954"/>
              <a:gd name="connsiteX6" fmla="*/ 3317358 w 4251939"/>
              <a:gd name="connsiteY6" fmla="*/ 861237 h 1168954"/>
              <a:gd name="connsiteX7" fmla="*/ 3742660 w 4251939"/>
              <a:gd name="connsiteY7" fmla="*/ 1043509 h 1168954"/>
              <a:gd name="connsiteX8" fmla="*/ 4251939 w 4251939"/>
              <a:gd name="connsiteY8" fmla="*/ 1049802 h 1168954"/>
              <a:gd name="connsiteX0" fmla="*/ 0 w 4251939"/>
              <a:gd name="connsiteY0" fmla="*/ 0 h 1157513"/>
              <a:gd name="connsiteX1" fmla="*/ 637953 w 4251939"/>
              <a:gd name="connsiteY1" fmla="*/ 159488 h 1157513"/>
              <a:gd name="connsiteX2" fmla="*/ 1063256 w 4251939"/>
              <a:gd name="connsiteY2" fmla="*/ 255181 h 1157513"/>
              <a:gd name="connsiteX3" fmla="*/ 1605516 w 4251939"/>
              <a:gd name="connsiteY3" fmla="*/ 372139 h 1157513"/>
              <a:gd name="connsiteX4" fmla="*/ 1977656 w 4251939"/>
              <a:gd name="connsiteY4" fmla="*/ 457200 h 1157513"/>
              <a:gd name="connsiteX5" fmla="*/ 2668772 w 4251939"/>
              <a:gd name="connsiteY5" fmla="*/ 680483 h 1157513"/>
              <a:gd name="connsiteX6" fmla="*/ 3317358 w 4251939"/>
              <a:gd name="connsiteY6" fmla="*/ 861237 h 1157513"/>
              <a:gd name="connsiteX7" fmla="*/ 3742660 w 4251939"/>
              <a:gd name="connsiteY7" fmla="*/ 1043509 h 1157513"/>
              <a:gd name="connsiteX8" fmla="*/ 4251939 w 4251939"/>
              <a:gd name="connsiteY8" fmla="*/ 1049802 h 1157513"/>
              <a:gd name="connsiteX0" fmla="*/ 0 w 4214617"/>
              <a:gd name="connsiteY0" fmla="*/ 0 h 1124897"/>
              <a:gd name="connsiteX1" fmla="*/ 637953 w 4214617"/>
              <a:gd name="connsiteY1" fmla="*/ 159488 h 1124897"/>
              <a:gd name="connsiteX2" fmla="*/ 1063256 w 4214617"/>
              <a:gd name="connsiteY2" fmla="*/ 255181 h 1124897"/>
              <a:gd name="connsiteX3" fmla="*/ 1605516 w 4214617"/>
              <a:gd name="connsiteY3" fmla="*/ 372139 h 1124897"/>
              <a:gd name="connsiteX4" fmla="*/ 1977656 w 4214617"/>
              <a:gd name="connsiteY4" fmla="*/ 457200 h 1124897"/>
              <a:gd name="connsiteX5" fmla="*/ 2668772 w 4214617"/>
              <a:gd name="connsiteY5" fmla="*/ 680483 h 1124897"/>
              <a:gd name="connsiteX6" fmla="*/ 3317358 w 4214617"/>
              <a:gd name="connsiteY6" fmla="*/ 861237 h 1124897"/>
              <a:gd name="connsiteX7" fmla="*/ 3742660 w 4214617"/>
              <a:gd name="connsiteY7" fmla="*/ 1043509 h 1124897"/>
              <a:gd name="connsiteX8" fmla="*/ 4214617 w 4214617"/>
              <a:gd name="connsiteY8" fmla="*/ 1003149 h 1124897"/>
              <a:gd name="connsiteX0" fmla="*/ 0 w 4214617"/>
              <a:gd name="connsiteY0" fmla="*/ 0 h 1137110"/>
              <a:gd name="connsiteX1" fmla="*/ 637953 w 4214617"/>
              <a:gd name="connsiteY1" fmla="*/ 159488 h 1137110"/>
              <a:gd name="connsiteX2" fmla="*/ 1063256 w 4214617"/>
              <a:gd name="connsiteY2" fmla="*/ 255181 h 1137110"/>
              <a:gd name="connsiteX3" fmla="*/ 1605516 w 4214617"/>
              <a:gd name="connsiteY3" fmla="*/ 372139 h 1137110"/>
              <a:gd name="connsiteX4" fmla="*/ 1977656 w 4214617"/>
              <a:gd name="connsiteY4" fmla="*/ 457200 h 1137110"/>
              <a:gd name="connsiteX5" fmla="*/ 2668772 w 4214617"/>
              <a:gd name="connsiteY5" fmla="*/ 680483 h 1137110"/>
              <a:gd name="connsiteX6" fmla="*/ 3317358 w 4214617"/>
              <a:gd name="connsiteY6" fmla="*/ 861237 h 1137110"/>
              <a:gd name="connsiteX7" fmla="*/ 3742660 w 4214617"/>
              <a:gd name="connsiteY7" fmla="*/ 1043509 h 1137110"/>
              <a:gd name="connsiteX8" fmla="*/ 4214617 w 4214617"/>
              <a:gd name="connsiteY8" fmla="*/ 1003149 h 1137110"/>
              <a:gd name="connsiteX0" fmla="*/ 0 w 4214617"/>
              <a:gd name="connsiteY0" fmla="*/ 0 h 1137110"/>
              <a:gd name="connsiteX1" fmla="*/ 637953 w 4214617"/>
              <a:gd name="connsiteY1" fmla="*/ 159488 h 1137110"/>
              <a:gd name="connsiteX2" fmla="*/ 1063256 w 4214617"/>
              <a:gd name="connsiteY2" fmla="*/ 255181 h 1137110"/>
              <a:gd name="connsiteX3" fmla="*/ 1605516 w 4214617"/>
              <a:gd name="connsiteY3" fmla="*/ 372139 h 1137110"/>
              <a:gd name="connsiteX4" fmla="*/ 1977656 w 4214617"/>
              <a:gd name="connsiteY4" fmla="*/ 457200 h 1137110"/>
              <a:gd name="connsiteX5" fmla="*/ 2668772 w 4214617"/>
              <a:gd name="connsiteY5" fmla="*/ 680483 h 1137110"/>
              <a:gd name="connsiteX6" fmla="*/ 3317358 w 4214617"/>
              <a:gd name="connsiteY6" fmla="*/ 861237 h 1137110"/>
              <a:gd name="connsiteX7" fmla="*/ 3742660 w 4214617"/>
              <a:gd name="connsiteY7" fmla="*/ 1043509 h 1137110"/>
              <a:gd name="connsiteX8" fmla="*/ 4214617 w 4214617"/>
              <a:gd name="connsiteY8" fmla="*/ 1003149 h 1137110"/>
              <a:gd name="connsiteX0" fmla="*/ 0 w 4214617"/>
              <a:gd name="connsiteY0" fmla="*/ 0 h 1128962"/>
              <a:gd name="connsiteX1" fmla="*/ 637953 w 4214617"/>
              <a:gd name="connsiteY1" fmla="*/ 159488 h 1128962"/>
              <a:gd name="connsiteX2" fmla="*/ 1063256 w 4214617"/>
              <a:gd name="connsiteY2" fmla="*/ 255181 h 1128962"/>
              <a:gd name="connsiteX3" fmla="*/ 1605516 w 4214617"/>
              <a:gd name="connsiteY3" fmla="*/ 372139 h 1128962"/>
              <a:gd name="connsiteX4" fmla="*/ 1977656 w 4214617"/>
              <a:gd name="connsiteY4" fmla="*/ 457200 h 1128962"/>
              <a:gd name="connsiteX5" fmla="*/ 2668772 w 4214617"/>
              <a:gd name="connsiteY5" fmla="*/ 680483 h 1128962"/>
              <a:gd name="connsiteX6" fmla="*/ 3317358 w 4214617"/>
              <a:gd name="connsiteY6" fmla="*/ 861237 h 1128962"/>
              <a:gd name="connsiteX7" fmla="*/ 3742660 w 4214617"/>
              <a:gd name="connsiteY7" fmla="*/ 1043509 h 1128962"/>
              <a:gd name="connsiteX8" fmla="*/ 4214617 w 4214617"/>
              <a:gd name="connsiteY8" fmla="*/ 1003149 h 1128962"/>
              <a:gd name="connsiteX0" fmla="*/ 0 w 4482472"/>
              <a:gd name="connsiteY0" fmla="*/ 862596 h 1906235"/>
              <a:gd name="connsiteX1" fmla="*/ 637953 w 4482472"/>
              <a:gd name="connsiteY1" fmla="*/ 1022084 h 1906235"/>
              <a:gd name="connsiteX2" fmla="*/ 1063256 w 4482472"/>
              <a:gd name="connsiteY2" fmla="*/ 1117777 h 1906235"/>
              <a:gd name="connsiteX3" fmla="*/ 1605516 w 4482472"/>
              <a:gd name="connsiteY3" fmla="*/ 1234735 h 1906235"/>
              <a:gd name="connsiteX4" fmla="*/ 1977656 w 4482472"/>
              <a:gd name="connsiteY4" fmla="*/ 1319796 h 1906235"/>
              <a:gd name="connsiteX5" fmla="*/ 2668772 w 4482472"/>
              <a:gd name="connsiteY5" fmla="*/ 1543079 h 1906235"/>
              <a:gd name="connsiteX6" fmla="*/ 3317358 w 4482472"/>
              <a:gd name="connsiteY6" fmla="*/ 1723833 h 1906235"/>
              <a:gd name="connsiteX7" fmla="*/ 3742660 w 4482472"/>
              <a:gd name="connsiteY7" fmla="*/ 1906105 h 1906235"/>
              <a:gd name="connsiteX8" fmla="*/ 4482472 w 4482472"/>
              <a:gd name="connsiteY8" fmla="*/ 0 h 1906235"/>
              <a:gd name="connsiteX0" fmla="*/ 0 w 4482472"/>
              <a:gd name="connsiteY0" fmla="*/ 862596 h 1906105"/>
              <a:gd name="connsiteX1" fmla="*/ 637953 w 4482472"/>
              <a:gd name="connsiteY1" fmla="*/ 1022084 h 1906105"/>
              <a:gd name="connsiteX2" fmla="*/ 1063256 w 4482472"/>
              <a:gd name="connsiteY2" fmla="*/ 1117777 h 1906105"/>
              <a:gd name="connsiteX3" fmla="*/ 1605516 w 4482472"/>
              <a:gd name="connsiteY3" fmla="*/ 1234735 h 1906105"/>
              <a:gd name="connsiteX4" fmla="*/ 1977656 w 4482472"/>
              <a:gd name="connsiteY4" fmla="*/ 1319796 h 1906105"/>
              <a:gd name="connsiteX5" fmla="*/ 2668772 w 4482472"/>
              <a:gd name="connsiteY5" fmla="*/ 1543079 h 1906105"/>
              <a:gd name="connsiteX6" fmla="*/ 3317358 w 4482472"/>
              <a:gd name="connsiteY6" fmla="*/ 1723833 h 1906105"/>
              <a:gd name="connsiteX7" fmla="*/ 3742660 w 4482472"/>
              <a:gd name="connsiteY7" fmla="*/ 1906105 h 1906105"/>
              <a:gd name="connsiteX8" fmla="*/ 4179159 w 4482472"/>
              <a:gd name="connsiteY8" fmla="*/ 601293 h 1906105"/>
              <a:gd name="connsiteX9" fmla="*/ 4482472 w 4482472"/>
              <a:gd name="connsiteY9" fmla="*/ 0 h 1906105"/>
              <a:gd name="connsiteX0" fmla="*/ 0 w 4482472"/>
              <a:gd name="connsiteY0" fmla="*/ 862596 h 1958481"/>
              <a:gd name="connsiteX1" fmla="*/ 637953 w 4482472"/>
              <a:gd name="connsiteY1" fmla="*/ 1022084 h 1958481"/>
              <a:gd name="connsiteX2" fmla="*/ 1063256 w 4482472"/>
              <a:gd name="connsiteY2" fmla="*/ 1117777 h 1958481"/>
              <a:gd name="connsiteX3" fmla="*/ 1605516 w 4482472"/>
              <a:gd name="connsiteY3" fmla="*/ 1234735 h 1958481"/>
              <a:gd name="connsiteX4" fmla="*/ 1977656 w 4482472"/>
              <a:gd name="connsiteY4" fmla="*/ 1319796 h 1958481"/>
              <a:gd name="connsiteX5" fmla="*/ 2668772 w 4482472"/>
              <a:gd name="connsiteY5" fmla="*/ 1543079 h 1958481"/>
              <a:gd name="connsiteX6" fmla="*/ 3317358 w 4482472"/>
              <a:gd name="connsiteY6" fmla="*/ 1723833 h 1958481"/>
              <a:gd name="connsiteX7" fmla="*/ 3742660 w 4482472"/>
              <a:gd name="connsiteY7" fmla="*/ 1906105 h 1958481"/>
              <a:gd name="connsiteX8" fmla="*/ 4216104 w 4482472"/>
              <a:gd name="connsiteY8" fmla="*/ 1838966 h 1958481"/>
              <a:gd name="connsiteX9" fmla="*/ 4482472 w 4482472"/>
              <a:gd name="connsiteY9" fmla="*/ 0 h 1958481"/>
              <a:gd name="connsiteX0" fmla="*/ 0 w 4482472"/>
              <a:gd name="connsiteY0" fmla="*/ 862596 h 2003408"/>
              <a:gd name="connsiteX1" fmla="*/ 637953 w 4482472"/>
              <a:gd name="connsiteY1" fmla="*/ 1022084 h 2003408"/>
              <a:gd name="connsiteX2" fmla="*/ 1063256 w 4482472"/>
              <a:gd name="connsiteY2" fmla="*/ 1117777 h 2003408"/>
              <a:gd name="connsiteX3" fmla="*/ 1605516 w 4482472"/>
              <a:gd name="connsiteY3" fmla="*/ 1234735 h 2003408"/>
              <a:gd name="connsiteX4" fmla="*/ 1977656 w 4482472"/>
              <a:gd name="connsiteY4" fmla="*/ 1319796 h 2003408"/>
              <a:gd name="connsiteX5" fmla="*/ 2668772 w 4482472"/>
              <a:gd name="connsiteY5" fmla="*/ 1543079 h 2003408"/>
              <a:gd name="connsiteX6" fmla="*/ 3317358 w 4482472"/>
              <a:gd name="connsiteY6" fmla="*/ 1723833 h 2003408"/>
              <a:gd name="connsiteX7" fmla="*/ 3742660 w 4482472"/>
              <a:gd name="connsiteY7" fmla="*/ 1906105 h 2003408"/>
              <a:gd name="connsiteX8" fmla="*/ 3726577 w 4482472"/>
              <a:gd name="connsiteY8" fmla="*/ 1922093 h 2003408"/>
              <a:gd name="connsiteX9" fmla="*/ 4216104 w 4482472"/>
              <a:gd name="connsiteY9" fmla="*/ 1838966 h 2003408"/>
              <a:gd name="connsiteX10" fmla="*/ 4482472 w 4482472"/>
              <a:gd name="connsiteY10" fmla="*/ 0 h 2003408"/>
              <a:gd name="connsiteX0" fmla="*/ 0 w 4482472"/>
              <a:gd name="connsiteY0" fmla="*/ 862596 h 1964455"/>
              <a:gd name="connsiteX1" fmla="*/ 637953 w 4482472"/>
              <a:gd name="connsiteY1" fmla="*/ 1022084 h 1964455"/>
              <a:gd name="connsiteX2" fmla="*/ 1063256 w 4482472"/>
              <a:gd name="connsiteY2" fmla="*/ 1117777 h 1964455"/>
              <a:gd name="connsiteX3" fmla="*/ 1605516 w 4482472"/>
              <a:gd name="connsiteY3" fmla="*/ 1234735 h 1964455"/>
              <a:gd name="connsiteX4" fmla="*/ 1977656 w 4482472"/>
              <a:gd name="connsiteY4" fmla="*/ 1319796 h 1964455"/>
              <a:gd name="connsiteX5" fmla="*/ 2668772 w 4482472"/>
              <a:gd name="connsiteY5" fmla="*/ 1543079 h 1964455"/>
              <a:gd name="connsiteX6" fmla="*/ 3317358 w 4482472"/>
              <a:gd name="connsiteY6" fmla="*/ 1723833 h 1964455"/>
              <a:gd name="connsiteX7" fmla="*/ 3742660 w 4482472"/>
              <a:gd name="connsiteY7" fmla="*/ 1906105 h 1964455"/>
              <a:gd name="connsiteX8" fmla="*/ 3726577 w 4482472"/>
              <a:gd name="connsiteY8" fmla="*/ 1922093 h 1964455"/>
              <a:gd name="connsiteX9" fmla="*/ 4216104 w 4482472"/>
              <a:gd name="connsiteY9" fmla="*/ 1838966 h 1964455"/>
              <a:gd name="connsiteX10" fmla="*/ 4382359 w 4482472"/>
              <a:gd name="connsiteY10" fmla="*/ 545874 h 1964455"/>
              <a:gd name="connsiteX11" fmla="*/ 4482472 w 4482472"/>
              <a:gd name="connsiteY11" fmla="*/ 0 h 1964455"/>
              <a:gd name="connsiteX0" fmla="*/ 0 w 4482472"/>
              <a:gd name="connsiteY0" fmla="*/ 862596 h 1964455"/>
              <a:gd name="connsiteX1" fmla="*/ 637953 w 4482472"/>
              <a:gd name="connsiteY1" fmla="*/ 1022084 h 1964455"/>
              <a:gd name="connsiteX2" fmla="*/ 1063256 w 4482472"/>
              <a:gd name="connsiteY2" fmla="*/ 1117777 h 1964455"/>
              <a:gd name="connsiteX3" fmla="*/ 1605516 w 4482472"/>
              <a:gd name="connsiteY3" fmla="*/ 1234735 h 1964455"/>
              <a:gd name="connsiteX4" fmla="*/ 1977656 w 4482472"/>
              <a:gd name="connsiteY4" fmla="*/ 1319796 h 1964455"/>
              <a:gd name="connsiteX5" fmla="*/ 2668772 w 4482472"/>
              <a:gd name="connsiteY5" fmla="*/ 1543079 h 1964455"/>
              <a:gd name="connsiteX6" fmla="*/ 3317358 w 4482472"/>
              <a:gd name="connsiteY6" fmla="*/ 1723833 h 1964455"/>
              <a:gd name="connsiteX7" fmla="*/ 3742660 w 4482472"/>
              <a:gd name="connsiteY7" fmla="*/ 1906105 h 1964455"/>
              <a:gd name="connsiteX8" fmla="*/ 3726577 w 4482472"/>
              <a:gd name="connsiteY8" fmla="*/ 1922093 h 1964455"/>
              <a:gd name="connsiteX9" fmla="*/ 4216104 w 4482472"/>
              <a:gd name="connsiteY9" fmla="*/ 1838966 h 1964455"/>
              <a:gd name="connsiteX10" fmla="*/ 4382359 w 4482472"/>
              <a:gd name="connsiteY10" fmla="*/ 545874 h 1964455"/>
              <a:gd name="connsiteX11" fmla="*/ 4482472 w 4482472"/>
              <a:gd name="connsiteY11" fmla="*/ 0 h 1964455"/>
              <a:gd name="connsiteX0" fmla="*/ 0 w 4482472"/>
              <a:gd name="connsiteY0" fmla="*/ 862596 h 1964455"/>
              <a:gd name="connsiteX1" fmla="*/ 637953 w 4482472"/>
              <a:gd name="connsiteY1" fmla="*/ 1022084 h 1964455"/>
              <a:gd name="connsiteX2" fmla="*/ 1063256 w 4482472"/>
              <a:gd name="connsiteY2" fmla="*/ 1117777 h 1964455"/>
              <a:gd name="connsiteX3" fmla="*/ 1605516 w 4482472"/>
              <a:gd name="connsiteY3" fmla="*/ 1234735 h 1964455"/>
              <a:gd name="connsiteX4" fmla="*/ 1977656 w 4482472"/>
              <a:gd name="connsiteY4" fmla="*/ 1319796 h 1964455"/>
              <a:gd name="connsiteX5" fmla="*/ 2668772 w 4482472"/>
              <a:gd name="connsiteY5" fmla="*/ 1543079 h 1964455"/>
              <a:gd name="connsiteX6" fmla="*/ 3317358 w 4482472"/>
              <a:gd name="connsiteY6" fmla="*/ 1723833 h 1964455"/>
              <a:gd name="connsiteX7" fmla="*/ 3742660 w 4482472"/>
              <a:gd name="connsiteY7" fmla="*/ 1906105 h 1964455"/>
              <a:gd name="connsiteX8" fmla="*/ 3726577 w 4482472"/>
              <a:gd name="connsiteY8" fmla="*/ 1922093 h 1964455"/>
              <a:gd name="connsiteX9" fmla="*/ 4216104 w 4482472"/>
              <a:gd name="connsiteY9" fmla="*/ 1838966 h 1964455"/>
              <a:gd name="connsiteX10" fmla="*/ 4132977 w 4482472"/>
              <a:gd name="connsiteY10" fmla="*/ 702892 h 1964455"/>
              <a:gd name="connsiteX11" fmla="*/ 4482472 w 4482472"/>
              <a:gd name="connsiteY11" fmla="*/ 0 h 1964455"/>
              <a:gd name="connsiteX0" fmla="*/ 0 w 4482472"/>
              <a:gd name="connsiteY0" fmla="*/ 862596 h 1964455"/>
              <a:gd name="connsiteX1" fmla="*/ 637953 w 4482472"/>
              <a:gd name="connsiteY1" fmla="*/ 1022084 h 1964455"/>
              <a:gd name="connsiteX2" fmla="*/ 1063256 w 4482472"/>
              <a:gd name="connsiteY2" fmla="*/ 1117777 h 1964455"/>
              <a:gd name="connsiteX3" fmla="*/ 1605516 w 4482472"/>
              <a:gd name="connsiteY3" fmla="*/ 1234735 h 1964455"/>
              <a:gd name="connsiteX4" fmla="*/ 1977656 w 4482472"/>
              <a:gd name="connsiteY4" fmla="*/ 1319796 h 1964455"/>
              <a:gd name="connsiteX5" fmla="*/ 2668772 w 4482472"/>
              <a:gd name="connsiteY5" fmla="*/ 1543079 h 1964455"/>
              <a:gd name="connsiteX6" fmla="*/ 3317358 w 4482472"/>
              <a:gd name="connsiteY6" fmla="*/ 1723833 h 1964455"/>
              <a:gd name="connsiteX7" fmla="*/ 3742660 w 4482472"/>
              <a:gd name="connsiteY7" fmla="*/ 1906105 h 1964455"/>
              <a:gd name="connsiteX8" fmla="*/ 3726577 w 4482472"/>
              <a:gd name="connsiteY8" fmla="*/ 1922093 h 1964455"/>
              <a:gd name="connsiteX9" fmla="*/ 4216104 w 4482472"/>
              <a:gd name="connsiteY9" fmla="*/ 1838966 h 1964455"/>
              <a:gd name="connsiteX10" fmla="*/ 4132977 w 4482472"/>
              <a:gd name="connsiteY10" fmla="*/ 702892 h 1964455"/>
              <a:gd name="connsiteX11" fmla="*/ 4482472 w 4482472"/>
              <a:gd name="connsiteY11" fmla="*/ 0 h 1964455"/>
              <a:gd name="connsiteX0" fmla="*/ 0 w 4482472"/>
              <a:gd name="connsiteY0" fmla="*/ 862596 h 1964455"/>
              <a:gd name="connsiteX1" fmla="*/ 637953 w 4482472"/>
              <a:gd name="connsiteY1" fmla="*/ 1022084 h 1964455"/>
              <a:gd name="connsiteX2" fmla="*/ 1063256 w 4482472"/>
              <a:gd name="connsiteY2" fmla="*/ 1117777 h 1964455"/>
              <a:gd name="connsiteX3" fmla="*/ 1605516 w 4482472"/>
              <a:gd name="connsiteY3" fmla="*/ 1234735 h 1964455"/>
              <a:gd name="connsiteX4" fmla="*/ 1977656 w 4482472"/>
              <a:gd name="connsiteY4" fmla="*/ 1319796 h 1964455"/>
              <a:gd name="connsiteX5" fmla="*/ 2668772 w 4482472"/>
              <a:gd name="connsiteY5" fmla="*/ 1543079 h 1964455"/>
              <a:gd name="connsiteX6" fmla="*/ 3317358 w 4482472"/>
              <a:gd name="connsiteY6" fmla="*/ 1723833 h 1964455"/>
              <a:gd name="connsiteX7" fmla="*/ 3742660 w 4482472"/>
              <a:gd name="connsiteY7" fmla="*/ 1906105 h 1964455"/>
              <a:gd name="connsiteX8" fmla="*/ 3726577 w 4482472"/>
              <a:gd name="connsiteY8" fmla="*/ 1922093 h 1964455"/>
              <a:gd name="connsiteX9" fmla="*/ 4216104 w 4482472"/>
              <a:gd name="connsiteY9" fmla="*/ 1838966 h 1964455"/>
              <a:gd name="connsiteX10" fmla="*/ 4132977 w 4482472"/>
              <a:gd name="connsiteY10" fmla="*/ 702892 h 1964455"/>
              <a:gd name="connsiteX11" fmla="*/ 4482472 w 4482472"/>
              <a:gd name="connsiteY11" fmla="*/ 0 h 1964455"/>
              <a:gd name="connsiteX0" fmla="*/ 0 w 4482472"/>
              <a:gd name="connsiteY0" fmla="*/ 862596 h 1964455"/>
              <a:gd name="connsiteX1" fmla="*/ 637953 w 4482472"/>
              <a:gd name="connsiteY1" fmla="*/ 1022084 h 1964455"/>
              <a:gd name="connsiteX2" fmla="*/ 1063256 w 4482472"/>
              <a:gd name="connsiteY2" fmla="*/ 1117777 h 1964455"/>
              <a:gd name="connsiteX3" fmla="*/ 1605516 w 4482472"/>
              <a:gd name="connsiteY3" fmla="*/ 1234735 h 1964455"/>
              <a:gd name="connsiteX4" fmla="*/ 1977656 w 4482472"/>
              <a:gd name="connsiteY4" fmla="*/ 1319796 h 1964455"/>
              <a:gd name="connsiteX5" fmla="*/ 2668772 w 4482472"/>
              <a:gd name="connsiteY5" fmla="*/ 1543079 h 1964455"/>
              <a:gd name="connsiteX6" fmla="*/ 3317358 w 4482472"/>
              <a:gd name="connsiteY6" fmla="*/ 1723833 h 1964455"/>
              <a:gd name="connsiteX7" fmla="*/ 3742660 w 4482472"/>
              <a:gd name="connsiteY7" fmla="*/ 1906105 h 1964455"/>
              <a:gd name="connsiteX8" fmla="*/ 3726577 w 4482472"/>
              <a:gd name="connsiteY8" fmla="*/ 1922093 h 1964455"/>
              <a:gd name="connsiteX9" fmla="*/ 4169922 w 4482472"/>
              <a:gd name="connsiteY9" fmla="*/ 1838966 h 1964455"/>
              <a:gd name="connsiteX10" fmla="*/ 4132977 w 4482472"/>
              <a:gd name="connsiteY10" fmla="*/ 702892 h 1964455"/>
              <a:gd name="connsiteX11" fmla="*/ 4482472 w 4482472"/>
              <a:gd name="connsiteY11" fmla="*/ 0 h 1964455"/>
              <a:gd name="connsiteX0" fmla="*/ 0 w 4482472"/>
              <a:gd name="connsiteY0" fmla="*/ 862596 h 1994755"/>
              <a:gd name="connsiteX1" fmla="*/ 637953 w 4482472"/>
              <a:gd name="connsiteY1" fmla="*/ 1022084 h 1994755"/>
              <a:gd name="connsiteX2" fmla="*/ 1063256 w 4482472"/>
              <a:gd name="connsiteY2" fmla="*/ 1117777 h 1994755"/>
              <a:gd name="connsiteX3" fmla="*/ 1605516 w 4482472"/>
              <a:gd name="connsiteY3" fmla="*/ 1234735 h 1994755"/>
              <a:gd name="connsiteX4" fmla="*/ 1977656 w 4482472"/>
              <a:gd name="connsiteY4" fmla="*/ 1319796 h 1994755"/>
              <a:gd name="connsiteX5" fmla="*/ 2668772 w 4482472"/>
              <a:gd name="connsiteY5" fmla="*/ 1543079 h 1994755"/>
              <a:gd name="connsiteX6" fmla="*/ 3317358 w 4482472"/>
              <a:gd name="connsiteY6" fmla="*/ 1723833 h 1994755"/>
              <a:gd name="connsiteX7" fmla="*/ 3742660 w 4482472"/>
              <a:gd name="connsiteY7" fmla="*/ 1906105 h 1994755"/>
              <a:gd name="connsiteX8" fmla="*/ 3726577 w 4482472"/>
              <a:gd name="connsiteY8" fmla="*/ 1922093 h 1994755"/>
              <a:gd name="connsiteX9" fmla="*/ 4216104 w 4482472"/>
              <a:gd name="connsiteY9" fmla="*/ 1885148 h 1994755"/>
              <a:gd name="connsiteX10" fmla="*/ 4132977 w 4482472"/>
              <a:gd name="connsiteY10" fmla="*/ 702892 h 1994755"/>
              <a:gd name="connsiteX11" fmla="*/ 4482472 w 4482472"/>
              <a:gd name="connsiteY11" fmla="*/ 0 h 1994755"/>
              <a:gd name="connsiteX0" fmla="*/ 0 w 4482472"/>
              <a:gd name="connsiteY0" fmla="*/ 862596 h 1982135"/>
              <a:gd name="connsiteX1" fmla="*/ 637953 w 4482472"/>
              <a:gd name="connsiteY1" fmla="*/ 1022084 h 1982135"/>
              <a:gd name="connsiteX2" fmla="*/ 1063256 w 4482472"/>
              <a:gd name="connsiteY2" fmla="*/ 1117777 h 1982135"/>
              <a:gd name="connsiteX3" fmla="*/ 1605516 w 4482472"/>
              <a:gd name="connsiteY3" fmla="*/ 1234735 h 1982135"/>
              <a:gd name="connsiteX4" fmla="*/ 1977656 w 4482472"/>
              <a:gd name="connsiteY4" fmla="*/ 1319796 h 1982135"/>
              <a:gd name="connsiteX5" fmla="*/ 2668772 w 4482472"/>
              <a:gd name="connsiteY5" fmla="*/ 1543079 h 1982135"/>
              <a:gd name="connsiteX6" fmla="*/ 3317358 w 4482472"/>
              <a:gd name="connsiteY6" fmla="*/ 1723833 h 1982135"/>
              <a:gd name="connsiteX7" fmla="*/ 3742660 w 4482472"/>
              <a:gd name="connsiteY7" fmla="*/ 1906105 h 1982135"/>
              <a:gd name="connsiteX8" fmla="*/ 3726577 w 4482472"/>
              <a:gd name="connsiteY8" fmla="*/ 1922093 h 1982135"/>
              <a:gd name="connsiteX9" fmla="*/ 4179159 w 4482472"/>
              <a:gd name="connsiteY9" fmla="*/ 1866675 h 1982135"/>
              <a:gd name="connsiteX10" fmla="*/ 4132977 w 4482472"/>
              <a:gd name="connsiteY10" fmla="*/ 702892 h 1982135"/>
              <a:gd name="connsiteX11" fmla="*/ 4482472 w 4482472"/>
              <a:gd name="connsiteY11" fmla="*/ 0 h 1982135"/>
              <a:gd name="connsiteX0" fmla="*/ 0 w 4482472"/>
              <a:gd name="connsiteY0" fmla="*/ 862596 h 1982135"/>
              <a:gd name="connsiteX1" fmla="*/ 637953 w 4482472"/>
              <a:gd name="connsiteY1" fmla="*/ 1022084 h 1982135"/>
              <a:gd name="connsiteX2" fmla="*/ 1063256 w 4482472"/>
              <a:gd name="connsiteY2" fmla="*/ 1117777 h 1982135"/>
              <a:gd name="connsiteX3" fmla="*/ 1605516 w 4482472"/>
              <a:gd name="connsiteY3" fmla="*/ 1234735 h 1982135"/>
              <a:gd name="connsiteX4" fmla="*/ 1977656 w 4482472"/>
              <a:gd name="connsiteY4" fmla="*/ 1319796 h 1982135"/>
              <a:gd name="connsiteX5" fmla="*/ 2668772 w 4482472"/>
              <a:gd name="connsiteY5" fmla="*/ 1543079 h 1982135"/>
              <a:gd name="connsiteX6" fmla="*/ 3317358 w 4482472"/>
              <a:gd name="connsiteY6" fmla="*/ 1723833 h 1982135"/>
              <a:gd name="connsiteX7" fmla="*/ 3742660 w 4482472"/>
              <a:gd name="connsiteY7" fmla="*/ 1906105 h 1982135"/>
              <a:gd name="connsiteX8" fmla="*/ 3726577 w 4482472"/>
              <a:gd name="connsiteY8" fmla="*/ 1922093 h 1982135"/>
              <a:gd name="connsiteX9" fmla="*/ 4215735 w 4482472"/>
              <a:gd name="connsiteY9" fmla="*/ 1866675 h 1982135"/>
              <a:gd name="connsiteX10" fmla="*/ 4132977 w 4482472"/>
              <a:gd name="connsiteY10" fmla="*/ 702892 h 1982135"/>
              <a:gd name="connsiteX11" fmla="*/ 4482472 w 4482472"/>
              <a:gd name="connsiteY11" fmla="*/ 0 h 1982135"/>
              <a:gd name="connsiteX0" fmla="*/ 0 w 4482472"/>
              <a:gd name="connsiteY0" fmla="*/ 862596 h 1982135"/>
              <a:gd name="connsiteX1" fmla="*/ 637953 w 4482472"/>
              <a:gd name="connsiteY1" fmla="*/ 1022084 h 1982135"/>
              <a:gd name="connsiteX2" fmla="*/ 1063256 w 4482472"/>
              <a:gd name="connsiteY2" fmla="*/ 1117777 h 1982135"/>
              <a:gd name="connsiteX3" fmla="*/ 1605516 w 4482472"/>
              <a:gd name="connsiteY3" fmla="*/ 1234735 h 1982135"/>
              <a:gd name="connsiteX4" fmla="*/ 1977656 w 4482472"/>
              <a:gd name="connsiteY4" fmla="*/ 1319796 h 1982135"/>
              <a:gd name="connsiteX5" fmla="*/ 2668772 w 4482472"/>
              <a:gd name="connsiteY5" fmla="*/ 1543079 h 1982135"/>
              <a:gd name="connsiteX6" fmla="*/ 3317358 w 4482472"/>
              <a:gd name="connsiteY6" fmla="*/ 1723833 h 1982135"/>
              <a:gd name="connsiteX7" fmla="*/ 3742660 w 4482472"/>
              <a:gd name="connsiteY7" fmla="*/ 1906105 h 1982135"/>
              <a:gd name="connsiteX8" fmla="*/ 3726577 w 4482472"/>
              <a:gd name="connsiteY8" fmla="*/ 1922093 h 1982135"/>
              <a:gd name="connsiteX9" fmla="*/ 4215735 w 4482472"/>
              <a:gd name="connsiteY9" fmla="*/ 1866675 h 1982135"/>
              <a:gd name="connsiteX10" fmla="*/ 4132977 w 4482472"/>
              <a:gd name="connsiteY10" fmla="*/ 702892 h 1982135"/>
              <a:gd name="connsiteX11" fmla="*/ 4482472 w 4482472"/>
              <a:gd name="connsiteY11" fmla="*/ 0 h 1982135"/>
              <a:gd name="connsiteX0" fmla="*/ 0 w 4482472"/>
              <a:gd name="connsiteY0" fmla="*/ 862596 h 1985643"/>
              <a:gd name="connsiteX1" fmla="*/ 637953 w 4482472"/>
              <a:gd name="connsiteY1" fmla="*/ 1022084 h 1985643"/>
              <a:gd name="connsiteX2" fmla="*/ 1063256 w 4482472"/>
              <a:gd name="connsiteY2" fmla="*/ 1117777 h 1985643"/>
              <a:gd name="connsiteX3" fmla="*/ 1605516 w 4482472"/>
              <a:gd name="connsiteY3" fmla="*/ 1234735 h 1985643"/>
              <a:gd name="connsiteX4" fmla="*/ 1977656 w 4482472"/>
              <a:gd name="connsiteY4" fmla="*/ 1319796 h 1985643"/>
              <a:gd name="connsiteX5" fmla="*/ 2668772 w 4482472"/>
              <a:gd name="connsiteY5" fmla="*/ 1543079 h 1985643"/>
              <a:gd name="connsiteX6" fmla="*/ 3317358 w 4482472"/>
              <a:gd name="connsiteY6" fmla="*/ 1723833 h 1985643"/>
              <a:gd name="connsiteX7" fmla="*/ 3742660 w 4482472"/>
              <a:gd name="connsiteY7" fmla="*/ 1906105 h 1985643"/>
              <a:gd name="connsiteX8" fmla="*/ 3726577 w 4482472"/>
              <a:gd name="connsiteY8" fmla="*/ 1922093 h 1985643"/>
              <a:gd name="connsiteX9" fmla="*/ 4200059 w 4482472"/>
              <a:gd name="connsiteY9" fmla="*/ 1871900 h 1985643"/>
              <a:gd name="connsiteX10" fmla="*/ 4132977 w 4482472"/>
              <a:gd name="connsiteY10" fmla="*/ 702892 h 1985643"/>
              <a:gd name="connsiteX11" fmla="*/ 4482472 w 4482472"/>
              <a:gd name="connsiteY11" fmla="*/ 0 h 1985643"/>
              <a:gd name="connsiteX0" fmla="*/ 0 w 4430221"/>
              <a:gd name="connsiteY0" fmla="*/ 883497 h 2006544"/>
              <a:gd name="connsiteX1" fmla="*/ 637953 w 4430221"/>
              <a:gd name="connsiteY1" fmla="*/ 1042985 h 2006544"/>
              <a:gd name="connsiteX2" fmla="*/ 1063256 w 4430221"/>
              <a:gd name="connsiteY2" fmla="*/ 1138678 h 2006544"/>
              <a:gd name="connsiteX3" fmla="*/ 1605516 w 4430221"/>
              <a:gd name="connsiteY3" fmla="*/ 1255636 h 2006544"/>
              <a:gd name="connsiteX4" fmla="*/ 1977656 w 4430221"/>
              <a:gd name="connsiteY4" fmla="*/ 1340697 h 2006544"/>
              <a:gd name="connsiteX5" fmla="*/ 2668772 w 4430221"/>
              <a:gd name="connsiteY5" fmla="*/ 1563980 h 2006544"/>
              <a:gd name="connsiteX6" fmla="*/ 3317358 w 4430221"/>
              <a:gd name="connsiteY6" fmla="*/ 1744734 h 2006544"/>
              <a:gd name="connsiteX7" fmla="*/ 3742660 w 4430221"/>
              <a:gd name="connsiteY7" fmla="*/ 1927006 h 2006544"/>
              <a:gd name="connsiteX8" fmla="*/ 3726577 w 4430221"/>
              <a:gd name="connsiteY8" fmla="*/ 1942994 h 2006544"/>
              <a:gd name="connsiteX9" fmla="*/ 4200059 w 4430221"/>
              <a:gd name="connsiteY9" fmla="*/ 1892801 h 2006544"/>
              <a:gd name="connsiteX10" fmla="*/ 4132977 w 4430221"/>
              <a:gd name="connsiteY10" fmla="*/ 723793 h 2006544"/>
              <a:gd name="connsiteX11" fmla="*/ 4430221 w 4430221"/>
              <a:gd name="connsiteY11" fmla="*/ 0 h 2006544"/>
              <a:gd name="connsiteX0" fmla="*/ 0 w 4430221"/>
              <a:gd name="connsiteY0" fmla="*/ 883497 h 1998580"/>
              <a:gd name="connsiteX1" fmla="*/ 637953 w 4430221"/>
              <a:gd name="connsiteY1" fmla="*/ 1042985 h 1998580"/>
              <a:gd name="connsiteX2" fmla="*/ 1063256 w 4430221"/>
              <a:gd name="connsiteY2" fmla="*/ 1138678 h 1998580"/>
              <a:gd name="connsiteX3" fmla="*/ 1605516 w 4430221"/>
              <a:gd name="connsiteY3" fmla="*/ 1255636 h 1998580"/>
              <a:gd name="connsiteX4" fmla="*/ 1977656 w 4430221"/>
              <a:gd name="connsiteY4" fmla="*/ 1340697 h 1998580"/>
              <a:gd name="connsiteX5" fmla="*/ 2668772 w 4430221"/>
              <a:gd name="connsiteY5" fmla="*/ 1563980 h 1998580"/>
              <a:gd name="connsiteX6" fmla="*/ 3317358 w 4430221"/>
              <a:gd name="connsiteY6" fmla="*/ 1744734 h 1998580"/>
              <a:gd name="connsiteX7" fmla="*/ 3742660 w 4430221"/>
              <a:gd name="connsiteY7" fmla="*/ 1927006 h 1998580"/>
              <a:gd name="connsiteX8" fmla="*/ 4200059 w 4430221"/>
              <a:gd name="connsiteY8" fmla="*/ 1892801 h 1998580"/>
              <a:gd name="connsiteX9" fmla="*/ 4132977 w 4430221"/>
              <a:gd name="connsiteY9" fmla="*/ 723793 h 1998580"/>
              <a:gd name="connsiteX10" fmla="*/ 4430221 w 4430221"/>
              <a:gd name="connsiteY10" fmla="*/ 0 h 1998580"/>
              <a:gd name="connsiteX0" fmla="*/ 0 w 4430221"/>
              <a:gd name="connsiteY0" fmla="*/ 883497 h 1998579"/>
              <a:gd name="connsiteX1" fmla="*/ 637953 w 4430221"/>
              <a:gd name="connsiteY1" fmla="*/ 1042985 h 1998579"/>
              <a:gd name="connsiteX2" fmla="*/ 1063256 w 4430221"/>
              <a:gd name="connsiteY2" fmla="*/ 1138678 h 1998579"/>
              <a:gd name="connsiteX3" fmla="*/ 1605516 w 4430221"/>
              <a:gd name="connsiteY3" fmla="*/ 1255636 h 1998579"/>
              <a:gd name="connsiteX4" fmla="*/ 1977656 w 4430221"/>
              <a:gd name="connsiteY4" fmla="*/ 1340697 h 1998579"/>
              <a:gd name="connsiteX5" fmla="*/ 2668772 w 4430221"/>
              <a:gd name="connsiteY5" fmla="*/ 1563980 h 1998579"/>
              <a:gd name="connsiteX6" fmla="*/ 3317358 w 4430221"/>
              <a:gd name="connsiteY6" fmla="*/ 1744734 h 1998579"/>
              <a:gd name="connsiteX7" fmla="*/ 3742660 w 4430221"/>
              <a:gd name="connsiteY7" fmla="*/ 1927006 h 1998579"/>
              <a:gd name="connsiteX8" fmla="*/ 4200059 w 4430221"/>
              <a:gd name="connsiteY8" fmla="*/ 1892801 h 1998579"/>
              <a:gd name="connsiteX9" fmla="*/ 4169737 w 4430221"/>
              <a:gd name="connsiteY9" fmla="*/ 723793 h 1998579"/>
              <a:gd name="connsiteX10" fmla="*/ 4430221 w 4430221"/>
              <a:gd name="connsiteY10" fmla="*/ 0 h 1998579"/>
              <a:gd name="connsiteX0" fmla="*/ 0 w 4430221"/>
              <a:gd name="connsiteY0" fmla="*/ 883497 h 1971482"/>
              <a:gd name="connsiteX1" fmla="*/ 637953 w 4430221"/>
              <a:gd name="connsiteY1" fmla="*/ 1042985 h 1971482"/>
              <a:gd name="connsiteX2" fmla="*/ 1063256 w 4430221"/>
              <a:gd name="connsiteY2" fmla="*/ 1138678 h 1971482"/>
              <a:gd name="connsiteX3" fmla="*/ 1605516 w 4430221"/>
              <a:gd name="connsiteY3" fmla="*/ 1255636 h 1971482"/>
              <a:gd name="connsiteX4" fmla="*/ 1977656 w 4430221"/>
              <a:gd name="connsiteY4" fmla="*/ 1340697 h 1971482"/>
              <a:gd name="connsiteX5" fmla="*/ 2668772 w 4430221"/>
              <a:gd name="connsiteY5" fmla="*/ 1563980 h 1971482"/>
              <a:gd name="connsiteX6" fmla="*/ 3317358 w 4430221"/>
              <a:gd name="connsiteY6" fmla="*/ 1744734 h 1971482"/>
              <a:gd name="connsiteX7" fmla="*/ 3742660 w 4430221"/>
              <a:gd name="connsiteY7" fmla="*/ 1927006 h 1971482"/>
              <a:gd name="connsiteX8" fmla="*/ 4223034 w 4430221"/>
              <a:gd name="connsiteY8" fmla="*/ 1846851 h 1971482"/>
              <a:gd name="connsiteX9" fmla="*/ 4169737 w 4430221"/>
              <a:gd name="connsiteY9" fmla="*/ 723793 h 1971482"/>
              <a:gd name="connsiteX10" fmla="*/ 4430221 w 4430221"/>
              <a:gd name="connsiteY10" fmla="*/ 0 h 1971482"/>
              <a:gd name="connsiteX0" fmla="*/ 0 w 4430221"/>
              <a:gd name="connsiteY0" fmla="*/ 883497 h 1971482"/>
              <a:gd name="connsiteX1" fmla="*/ 637953 w 4430221"/>
              <a:gd name="connsiteY1" fmla="*/ 1042985 h 1971482"/>
              <a:gd name="connsiteX2" fmla="*/ 1063256 w 4430221"/>
              <a:gd name="connsiteY2" fmla="*/ 1138678 h 1971482"/>
              <a:gd name="connsiteX3" fmla="*/ 1605516 w 4430221"/>
              <a:gd name="connsiteY3" fmla="*/ 1255636 h 1971482"/>
              <a:gd name="connsiteX4" fmla="*/ 1977656 w 4430221"/>
              <a:gd name="connsiteY4" fmla="*/ 1340697 h 1971482"/>
              <a:gd name="connsiteX5" fmla="*/ 2668772 w 4430221"/>
              <a:gd name="connsiteY5" fmla="*/ 1563980 h 1971482"/>
              <a:gd name="connsiteX6" fmla="*/ 3317358 w 4430221"/>
              <a:gd name="connsiteY6" fmla="*/ 1744734 h 1971482"/>
              <a:gd name="connsiteX7" fmla="*/ 3742660 w 4430221"/>
              <a:gd name="connsiteY7" fmla="*/ 1927006 h 1971482"/>
              <a:gd name="connsiteX8" fmla="*/ 4223034 w 4430221"/>
              <a:gd name="connsiteY8" fmla="*/ 1846851 h 1971482"/>
              <a:gd name="connsiteX9" fmla="*/ 4169737 w 4430221"/>
              <a:gd name="connsiteY9" fmla="*/ 723793 h 1971482"/>
              <a:gd name="connsiteX10" fmla="*/ 4430221 w 4430221"/>
              <a:gd name="connsiteY10" fmla="*/ 0 h 1971482"/>
              <a:gd name="connsiteX0" fmla="*/ 0 w 4159118"/>
              <a:gd name="connsiteY0" fmla="*/ 947827 h 1971482"/>
              <a:gd name="connsiteX1" fmla="*/ 366850 w 4159118"/>
              <a:gd name="connsiteY1" fmla="*/ 1042985 h 1971482"/>
              <a:gd name="connsiteX2" fmla="*/ 792153 w 4159118"/>
              <a:gd name="connsiteY2" fmla="*/ 1138678 h 1971482"/>
              <a:gd name="connsiteX3" fmla="*/ 1334413 w 4159118"/>
              <a:gd name="connsiteY3" fmla="*/ 1255636 h 1971482"/>
              <a:gd name="connsiteX4" fmla="*/ 1706553 w 4159118"/>
              <a:gd name="connsiteY4" fmla="*/ 1340697 h 1971482"/>
              <a:gd name="connsiteX5" fmla="*/ 2397669 w 4159118"/>
              <a:gd name="connsiteY5" fmla="*/ 1563980 h 1971482"/>
              <a:gd name="connsiteX6" fmla="*/ 3046255 w 4159118"/>
              <a:gd name="connsiteY6" fmla="*/ 1744734 h 1971482"/>
              <a:gd name="connsiteX7" fmla="*/ 3471557 w 4159118"/>
              <a:gd name="connsiteY7" fmla="*/ 1927006 h 1971482"/>
              <a:gd name="connsiteX8" fmla="*/ 3951931 w 4159118"/>
              <a:gd name="connsiteY8" fmla="*/ 1846851 h 1971482"/>
              <a:gd name="connsiteX9" fmla="*/ 3898634 w 4159118"/>
              <a:gd name="connsiteY9" fmla="*/ 723793 h 1971482"/>
              <a:gd name="connsiteX10" fmla="*/ 4159118 w 4159118"/>
              <a:gd name="connsiteY10" fmla="*/ 0 h 1971482"/>
              <a:gd name="connsiteX0" fmla="*/ 0 w 4223447"/>
              <a:gd name="connsiteY0" fmla="*/ 961612 h 1971482"/>
              <a:gd name="connsiteX1" fmla="*/ 431179 w 4223447"/>
              <a:gd name="connsiteY1" fmla="*/ 1042985 h 1971482"/>
              <a:gd name="connsiteX2" fmla="*/ 856482 w 4223447"/>
              <a:gd name="connsiteY2" fmla="*/ 1138678 h 1971482"/>
              <a:gd name="connsiteX3" fmla="*/ 1398742 w 4223447"/>
              <a:gd name="connsiteY3" fmla="*/ 1255636 h 1971482"/>
              <a:gd name="connsiteX4" fmla="*/ 1770882 w 4223447"/>
              <a:gd name="connsiteY4" fmla="*/ 1340697 h 1971482"/>
              <a:gd name="connsiteX5" fmla="*/ 2461998 w 4223447"/>
              <a:gd name="connsiteY5" fmla="*/ 1563980 h 1971482"/>
              <a:gd name="connsiteX6" fmla="*/ 3110584 w 4223447"/>
              <a:gd name="connsiteY6" fmla="*/ 1744734 h 1971482"/>
              <a:gd name="connsiteX7" fmla="*/ 3535886 w 4223447"/>
              <a:gd name="connsiteY7" fmla="*/ 1927006 h 1971482"/>
              <a:gd name="connsiteX8" fmla="*/ 4016260 w 4223447"/>
              <a:gd name="connsiteY8" fmla="*/ 1846851 h 1971482"/>
              <a:gd name="connsiteX9" fmla="*/ 3962963 w 4223447"/>
              <a:gd name="connsiteY9" fmla="*/ 723793 h 1971482"/>
              <a:gd name="connsiteX10" fmla="*/ 4223447 w 4223447"/>
              <a:gd name="connsiteY10" fmla="*/ 0 h 1971482"/>
              <a:gd name="connsiteX0" fmla="*/ 0 w 4223447"/>
              <a:gd name="connsiteY0" fmla="*/ 961612 h 1971482"/>
              <a:gd name="connsiteX1" fmla="*/ 431179 w 4223447"/>
              <a:gd name="connsiteY1" fmla="*/ 1042985 h 1971482"/>
              <a:gd name="connsiteX2" fmla="*/ 856482 w 4223447"/>
              <a:gd name="connsiteY2" fmla="*/ 1138678 h 1971482"/>
              <a:gd name="connsiteX3" fmla="*/ 1398742 w 4223447"/>
              <a:gd name="connsiteY3" fmla="*/ 1255636 h 1971482"/>
              <a:gd name="connsiteX4" fmla="*/ 1770882 w 4223447"/>
              <a:gd name="connsiteY4" fmla="*/ 1340697 h 1971482"/>
              <a:gd name="connsiteX5" fmla="*/ 2461998 w 4223447"/>
              <a:gd name="connsiteY5" fmla="*/ 1563980 h 1971482"/>
              <a:gd name="connsiteX6" fmla="*/ 3110584 w 4223447"/>
              <a:gd name="connsiteY6" fmla="*/ 1744734 h 1971482"/>
              <a:gd name="connsiteX7" fmla="*/ 3535886 w 4223447"/>
              <a:gd name="connsiteY7" fmla="*/ 1927006 h 1971482"/>
              <a:gd name="connsiteX8" fmla="*/ 4016260 w 4223447"/>
              <a:gd name="connsiteY8" fmla="*/ 1846851 h 1971482"/>
              <a:gd name="connsiteX9" fmla="*/ 3962963 w 4223447"/>
              <a:gd name="connsiteY9" fmla="*/ 723793 h 1971482"/>
              <a:gd name="connsiteX10" fmla="*/ 4223447 w 4223447"/>
              <a:gd name="connsiteY10" fmla="*/ 0 h 1971482"/>
              <a:gd name="connsiteX0" fmla="*/ 0 w 4218852"/>
              <a:gd name="connsiteY0" fmla="*/ 966206 h 1971482"/>
              <a:gd name="connsiteX1" fmla="*/ 426584 w 4218852"/>
              <a:gd name="connsiteY1" fmla="*/ 1042985 h 1971482"/>
              <a:gd name="connsiteX2" fmla="*/ 851887 w 4218852"/>
              <a:gd name="connsiteY2" fmla="*/ 1138678 h 1971482"/>
              <a:gd name="connsiteX3" fmla="*/ 1394147 w 4218852"/>
              <a:gd name="connsiteY3" fmla="*/ 1255636 h 1971482"/>
              <a:gd name="connsiteX4" fmla="*/ 1766287 w 4218852"/>
              <a:gd name="connsiteY4" fmla="*/ 1340697 h 1971482"/>
              <a:gd name="connsiteX5" fmla="*/ 2457403 w 4218852"/>
              <a:gd name="connsiteY5" fmla="*/ 1563980 h 1971482"/>
              <a:gd name="connsiteX6" fmla="*/ 3105989 w 4218852"/>
              <a:gd name="connsiteY6" fmla="*/ 1744734 h 1971482"/>
              <a:gd name="connsiteX7" fmla="*/ 3531291 w 4218852"/>
              <a:gd name="connsiteY7" fmla="*/ 1927006 h 1971482"/>
              <a:gd name="connsiteX8" fmla="*/ 4011665 w 4218852"/>
              <a:gd name="connsiteY8" fmla="*/ 1846851 h 1971482"/>
              <a:gd name="connsiteX9" fmla="*/ 3958368 w 4218852"/>
              <a:gd name="connsiteY9" fmla="*/ 723793 h 1971482"/>
              <a:gd name="connsiteX10" fmla="*/ 4218852 w 4218852"/>
              <a:gd name="connsiteY10" fmla="*/ 0 h 19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8852" h="1971482">
                <a:moveTo>
                  <a:pt x="0" y="966206"/>
                </a:moveTo>
                <a:lnTo>
                  <a:pt x="426584" y="1042985"/>
                </a:lnTo>
                <a:lnTo>
                  <a:pt x="851887" y="1138678"/>
                </a:lnTo>
                <a:lnTo>
                  <a:pt x="1394147" y="1255636"/>
                </a:lnTo>
                <a:lnTo>
                  <a:pt x="1766287" y="1340697"/>
                </a:lnTo>
                <a:lnTo>
                  <a:pt x="2457403" y="1563980"/>
                </a:lnTo>
                <a:lnTo>
                  <a:pt x="3105989" y="1744734"/>
                </a:lnTo>
                <a:lnTo>
                  <a:pt x="3531291" y="1927006"/>
                </a:lnTo>
                <a:cubicBezTo>
                  <a:pt x="3678408" y="1951684"/>
                  <a:pt x="3940486" y="2047386"/>
                  <a:pt x="4011665" y="1846851"/>
                </a:cubicBezTo>
                <a:cubicBezTo>
                  <a:pt x="4082844" y="1646316"/>
                  <a:pt x="3877028" y="1168834"/>
                  <a:pt x="3958368" y="723793"/>
                </a:cubicBezTo>
                <a:cubicBezTo>
                  <a:pt x="4002763" y="417299"/>
                  <a:pt x="4202167" y="90979"/>
                  <a:pt x="4218852"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p:cNvSpPr/>
          <p:nvPr/>
        </p:nvSpPr>
        <p:spPr>
          <a:xfrm rot="4916414">
            <a:off x="6257669" y="5195683"/>
            <a:ext cx="925253" cy="276999"/>
          </a:xfrm>
          <a:prstGeom prst="rect">
            <a:avLst/>
          </a:prstGeom>
        </p:spPr>
        <p:txBody>
          <a:bodyPr wrap="none">
            <a:spAutoFit/>
          </a:bodyPr>
          <a:lstStyle/>
          <a:p>
            <a:r>
              <a:rPr lang="es-EC" sz="1200" dirty="0" smtClean="0">
                <a:solidFill>
                  <a:schemeClr val="bg1"/>
                </a:solidFill>
                <a:latin typeface="Montserrat" pitchFamily="2" charset="77"/>
              </a:rPr>
              <a:t>CALLE O12</a:t>
            </a:r>
            <a:endParaRPr lang="es-EC" sz="1200" dirty="0">
              <a:solidFill>
                <a:schemeClr val="bg1"/>
              </a:solidFill>
            </a:endParaRPr>
          </a:p>
        </p:txBody>
      </p:sp>
      <p:cxnSp>
        <p:nvCxnSpPr>
          <p:cNvPr id="7" name="Conector recto de flecha 6"/>
          <p:cNvCxnSpPr/>
          <p:nvPr/>
        </p:nvCxnSpPr>
        <p:spPr>
          <a:xfrm flipH="1" flipV="1">
            <a:off x="2684582" y="5015820"/>
            <a:ext cx="120483" cy="12814"/>
          </a:xfrm>
          <a:prstGeom prst="straightConnector1">
            <a:avLst/>
          </a:prstGeom>
          <a:ln w="57150">
            <a:solidFill>
              <a:srgbClr val="FF0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022426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6923"/>
          <a:stretch/>
        </p:blipFill>
        <p:spPr>
          <a:xfrm>
            <a:off x="9077195" y="1308470"/>
            <a:ext cx="2878911" cy="2313704"/>
          </a:xfrm>
          <a:prstGeom prst="rect">
            <a:avLst/>
          </a:prstGeom>
        </p:spPr>
      </p:pic>
      <p:pic>
        <p:nvPicPr>
          <p:cNvPr id="5" name="Imagen 4"/>
          <p:cNvPicPr>
            <a:picLocks noChangeAspect="1"/>
          </p:cNvPicPr>
          <p:nvPr/>
        </p:nvPicPr>
        <p:blipFill>
          <a:blip r:embed="rId3"/>
          <a:stretch>
            <a:fillRect/>
          </a:stretch>
        </p:blipFill>
        <p:spPr>
          <a:xfrm>
            <a:off x="5880305" y="3736805"/>
            <a:ext cx="3093057" cy="2313294"/>
          </a:xfrm>
          <a:prstGeom prst="rect">
            <a:avLst/>
          </a:prstGeom>
        </p:spPr>
      </p:pic>
      <p:pic>
        <p:nvPicPr>
          <p:cNvPr id="7" name="Imagen 6"/>
          <p:cNvPicPr>
            <a:picLocks noChangeAspect="1"/>
          </p:cNvPicPr>
          <p:nvPr/>
        </p:nvPicPr>
        <p:blipFill>
          <a:blip r:embed="rId4"/>
          <a:stretch>
            <a:fillRect/>
          </a:stretch>
        </p:blipFill>
        <p:spPr>
          <a:xfrm>
            <a:off x="5880305" y="1322628"/>
            <a:ext cx="3119107" cy="2313704"/>
          </a:xfrm>
          <a:prstGeom prst="rect">
            <a:avLst/>
          </a:prstGeom>
        </p:spPr>
      </p:pic>
      <p:pic>
        <p:nvPicPr>
          <p:cNvPr id="8" name="Imagen 7"/>
          <p:cNvPicPr>
            <a:picLocks noChangeAspect="1"/>
          </p:cNvPicPr>
          <p:nvPr/>
        </p:nvPicPr>
        <p:blipFill rotWithShape="1">
          <a:blip r:embed="rId5"/>
          <a:srcRect l="8314" t="5317"/>
          <a:stretch/>
        </p:blipFill>
        <p:spPr>
          <a:xfrm>
            <a:off x="9079833" y="3726819"/>
            <a:ext cx="2859798" cy="2323238"/>
          </a:xfrm>
          <a:prstGeom prst="rect">
            <a:avLst/>
          </a:prstGeom>
        </p:spPr>
      </p:pic>
      <p:sp>
        <p:nvSpPr>
          <p:cNvPr id="9" name="Rectángulo 8"/>
          <p:cNvSpPr/>
          <p:nvPr/>
        </p:nvSpPr>
        <p:spPr>
          <a:xfrm>
            <a:off x="5880305" y="1292428"/>
            <a:ext cx="6075801" cy="4741586"/>
          </a:xfrm>
          <a:prstGeom prst="rect">
            <a:avLst/>
          </a:prstGeom>
          <a:noFill/>
          <a:ln w="38100">
            <a:solidFill>
              <a:srgbClr val="223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p:cNvPicPr>
            <a:picLocks noChangeAspect="1"/>
          </p:cNvPicPr>
          <p:nvPr/>
        </p:nvPicPr>
        <p:blipFill rotWithShape="1">
          <a:blip r:embed="rId6"/>
          <a:srcRect t="63438"/>
          <a:stretch/>
        </p:blipFill>
        <p:spPr>
          <a:xfrm>
            <a:off x="459269" y="3196085"/>
            <a:ext cx="5040981" cy="816251"/>
          </a:xfrm>
          <a:prstGeom prst="rect">
            <a:avLst/>
          </a:prstGeom>
        </p:spPr>
      </p:pic>
      <p:sp>
        <p:nvSpPr>
          <p:cNvPr id="11" name="Título 1">
            <a:extLst>
              <a:ext uri="{FF2B5EF4-FFF2-40B4-BE49-F238E27FC236}">
                <a16:creationId xmlns:a16="http://schemas.microsoft.com/office/drawing/2014/main" id="{0D9B19A4-1C63-5BCE-2999-ACBFBE411DB5}"/>
              </a:ext>
            </a:extLst>
          </p:cNvPr>
          <p:cNvSpPr txBox="1">
            <a:spLocks/>
          </p:cNvSpPr>
          <p:nvPr/>
        </p:nvSpPr>
        <p:spPr>
          <a:xfrm>
            <a:off x="771901" y="636421"/>
            <a:ext cx="4550310"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dirty="0">
                <a:solidFill>
                  <a:srgbClr val="223F86"/>
                </a:solidFill>
                <a:latin typeface="Montserrat" pitchFamily="2" charset="77"/>
              </a:rPr>
              <a:t>INFORMACIÓN GENERAL</a:t>
            </a: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
        <p:nvSpPr>
          <p:cNvPr id="14" name="Título 1">
            <a:extLst>
              <a:ext uri="{FF2B5EF4-FFF2-40B4-BE49-F238E27FC236}">
                <a16:creationId xmlns:a16="http://schemas.microsoft.com/office/drawing/2014/main" id="{0D9B19A4-1C63-5BCE-2999-ACBFBE411DB5}"/>
              </a:ext>
            </a:extLst>
          </p:cNvPr>
          <p:cNvSpPr txBox="1">
            <a:spLocks/>
          </p:cNvSpPr>
          <p:nvPr/>
        </p:nvSpPr>
        <p:spPr>
          <a:xfrm>
            <a:off x="526473" y="1414438"/>
            <a:ext cx="4906573" cy="16128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dirty="0">
                <a:solidFill>
                  <a:srgbClr val="223F86"/>
                </a:solidFill>
                <a:latin typeface="Montserrat" pitchFamily="2" charset="77"/>
              </a:rPr>
              <a:t>Años del asentamiento: </a:t>
            </a:r>
            <a:r>
              <a:rPr lang="es-EC" sz="2000" b="1" dirty="0" smtClean="0">
                <a:solidFill>
                  <a:srgbClr val="223F86"/>
                </a:solidFill>
                <a:latin typeface="Montserrat" pitchFamily="2" charset="77"/>
              </a:rPr>
              <a:t>51 </a:t>
            </a:r>
            <a:r>
              <a:rPr lang="es-EC" sz="2000" b="1" dirty="0">
                <a:solidFill>
                  <a:srgbClr val="223F86"/>
                </a:solidFill>
                <a:latin typeface="Montserrat" pitchFamily="2" charset="77"/>
              </a:rPr>
              <a:t>años</a:t>
            </a:r>
          </a:p>
          <a:p>
            <a:pPr algn="ctr"/>
            <a:r>
              <a:rPr lang="es-EC" sz="2000" dirty="0">
                <a:solidFill>
                  <a:srgbClr val="223F86"/>
                </a:solidFill>
                <a:latin typeface="Montserrat" pitchFamily="2" charset="77"/>
              </a:rPr>
              <a:t>Número de lotes: </a:t>
            </a:r>
            <a:r>
              <a:rPr lang="es-EC" sz="2000" b="1" dirty="0" smtClean="0">
                <a:solidFill>
                  <a:srgbClr val="223F86"/>
                </a:solidFill>
                <a:latin typeface="Montserrat" pitchFamily="2" charset="77"/>
              </a:rPr>
              <a:t>12</a:t>
            </a:r>
            <a:endParaRPr lang="es-EC" sz="2000" b="1" dirty="0">
              <a:solidFill>
                <a:srgbClr val="223F86"/>
              </a:solidFill>
              <a:latin typeface="Montserrat" pitchFamily="2" charset="77"/>
            </a:endParaRPr>
          </a:p>
          <a:p>
            <a:pPr algn="ctr"/>
            <a:r>
              <a:rPr lang="es-EC" sz="2000" dirty="0">
                <a:solidFill>
                  <a:srgbClr val="223F86"/>
                </a:solidFill>
                <a:latin typeface="Montserrat" pitchFamily="2" charset="77"/>
              </a:rPr>
              <a:t>Consolidación: </a:t>
            </a:r>
            <a:r>
              <a:rPr lang="es-EC" sz="2000" b="1" dirty="0" smtClean="0">
                <a:solidFill>
                  <a:srgbClr val="223F86"/>
                </a:solidFill>
                <a:latin typeface="Montserrat" pitchFamily="2" charset="77"/>
              </a:rPr>
              <a:t>83,33%</a:t>
            </a:r>
            <a:endParaRPr lang="es-EC" sz="2000" b="1" dirty="0">
              <a:solidFill>
                <a:srgbClr val="223F86"/>
              </a:solidFill>
              <a:latin typeface="Montserrat" pitchFamily="2" charset="77"/>
            </a:endParaRPr>
          </a:p>
          <a:p>
            <a:pPr algn="ctr"/>
            <a:r>
              <a:rPr lang="es-EC" sz="2000" dirty="0">
                <a:solidFill>
                  <a:srgbClr val="223F86"/>
                </a:solidFill>
                <a:latin typeface="Montserrat" pitchFamily="2" charset="77"/>
              </a:rPr>
              <a:t>Población beneficiaria: </a:t>
            </a:r>
            <a:r>
              <a:rPr lang="es-EC" sz="2000" b="1" dirty="0" smtClean="0">
                <a:solidFill>
                  <a:srgbClr val="223F86"/>
                </a:solidFill>
                <a:latin typeface="Montserrat" pitchFamily="2" charset="77"/>
              </a:rPr>
              <a:t>48 </a:t>
            </a:r>
            <a:r>
              <a:rPr lang="es-EC" sz="2000" b="1" dirty="0">
                <a:solidFill>
                  <a:srgbClr val="223F86"/>
                </a:solidFill>
                <a:latin typeface="Montserrat" pitchFamily="2" charset="77"/>
              </a:rPr>
              <a:t>hab.</a:t>
            </a:r>
          </a:p>
          <a:p>
            <a:pPr algn="ctr"/>
            <a:r>
              <a:rPr lang="es-EC" sz="2000" dirty="0">
                <a:solidFill>
                  <a:srgbClr val="223F86"/>
                </a:solidFill>
                <a:latin typeface="Montserrat" pitchFamily="2" charset="77"/>
              </a:rPr>
              <a:t>Tipo de propiedad: </a:t>
            </a:r>
            <a:r>
              <a:rPr lang="es-EC" sz="2000" b="1" dirty="0">
                <a:solidFill>
                  <a:srgbClr val="223F86"/>
                </a:solidFill>
                <a:latin typeface="Montserrat" pitchFamily="2" charset="77"/>
              </a:rPr>
              <a:t>DDAA</a:t>
            </a:r>
            <a:endParaRPr lang="es-EC" sz="2000" dirty="0">
              <a:solidFill>
                <a:srgbClr val="223F86"/>
              </a:solidFill>
              <a:latin typeface="Montserrat" pitchFamily="2" charset="77"/>
            </a:endParaRPr>
          </a:p>
          <a:p>
            <a:pPr algn="ctr"/>
            <a:endParaRPr lang="es-EC" sz="20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2200" b="1" dirty="0">
              <a:solidFill>
                <a:schemeClr val="bg1"/>
              </a:solidFill>
              <a:latin typeface="Montserrat" pitchFamily="2" charset="77"/>
            </a:endParaRPr>
          </a:p>
        </p:txBody>
      </p:sp>
      <p:sp>
        <p:nvSpPr>
          <p:cNvPr id="2" name="Rectángulo 1"/>
          <p:cNvSpPr/>
          <p:nvPr/>
        </p:nvSpPr>
        <p:spPr>
          <a:xfrm>
            <a:off x="443343" y="1289652"/>
            <a:ext cx="5056907" cy="173768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ítulo 1">
            <a:extLst>
              <a:ext uri="{FF2B5EF4-FFF2-40B4-BE49-F238E27FC236}">
                <a16:creationId xmlns:a16="http://schemas.microsoft.com/office/drawing/2014/main" id="{0D9B19A4-1C63-5BCE-2999-ACBFBE411DB5}"/>
              </a:ext>
            </a:extLst>
          </p:cNvPr>
          <p:cNvSpPr txBox="1">
            <a:spLocks/>
          </p:cNvSpPr>
          <p:nvPr/>
        </p:nvSpPr>
        <p:spPr>
          <a:xfrm>
            <a:off x="906529" y="3274647"/>
            <a:ext cx="4281054" cy="572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dirty="0">
                <a:solidFill>
                  <a:schemeClr val="bg1"/>
                </a:solidFill>
                <a:latin typeface="Montserrat" pitchFamily="2" charset="77"/>
              </a:rPr>
              <a:t>Área útil: </a:t>
            </a:r>
            <a:r>
              <a:rPr lang="es-ES" sz="2200" b="1" dirty="0" smtClean="0">
                <a:solidFill>
                  <a:schemeClr val="bg1"/>
                </a:solidFill>
                <a:latin typeface="Montserrat" pitchFamily="2" charset="77"/>
              </a:rPr>
              <a:t>11503,80 </a:t>
            </a:r>
            <a:r>
              <a:rPr lang="es-EC" sz="2200" b="1" dirty="0" smtClean="0">
                <a:solidFill>
                  <a:schemeClr val="bg1"/>
                </a:solidFill>
                <a:latin typeface="Montserrat" pitchFamily="2" charset="77"/>
              </a:rPr>
              <a:t>m2</a:t>
            </a:r>
            <a:endParaRPr lang="es-EC" sz="2200" b="1" dirty="0">
              <a:solidFill>
                <a:schemeClr val="bg1"/>
              </a:solidFill>
              <a:latin typeface="Montserrat" pitchFamily="2" charset="77"/>
            </a:endParaRPr>
          </a:p>
          <a:p>
            <a:pPr algn="ctr"/>
            <a:r>
              <a:rPr lang="es-EC" sz="2200" dirty="0">
                <a:solidFill>
                  <a:schemeClr val="bg1"/>
                </a:solidFill>
                <a:latin typeface="Montserrat" pitchFamily="2" charset="77"/>
              </a:rPr>
              <a:t>Área total del lote: </a:t>
            </a:r>
            <a:r>
              <a:rPr lang="es-ES" sz="2200" b="1" dirty="0" smtClean="0">
                <a:solidFill>
                  <a:schemeClr val="bg1"/>
                </a:solidFill>
                <a:latin typeface="Montserrat" pitchFamily="2" charset="77"/>
              </a:rPr>
              <a:t>11884,57 </a:t>
            </a:r>
            <a:r>
              <a:rPr lang="es-EC" sz="2200" b="1" dirty="0" smtClean="0">
                <a:solidFill>
                  <a:schemeClr val="bg1"/>
                </a:solidFill>
                <a:latin typeface="Montserrat" pitchFamily="2" charset="77"/>
              </a:rPr>
              <a:t>m2</a:t>
            </a:r>
            <a:endParaRPr lang="es-EC" sz="2200" b="1" dirty="0">
              <a:solidFill>
                <a:schemeClr val="bg1"/>
              </a:solidFill>
              <a:latin typeface="Montserrat" pitchFamily="2" charset="77"/>
            </a:endParaRPr>
          </a:p>
          <a:p>
            <a:pPr algn="ctr"/>
            <a:endParaRPr lang="es-EC" sz="24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
        <p:nvSpPr>
          <p:cNvPr id="19" name="Título 1">
            <a:extLst>
              <a:ext uri="{FF2B5EF4-FFF2-40B4-BE49-F238E27FC236}">
                <a16:creationId xmlns:a16="http://schemas.microsoft.com/office/drawing/2014/main" id="{0D9B19A4-1C63-5BCE-2999-ACBFBE411DB5}"/>
              </a:ext>
            </a:extLst>
          </p:cNvPr>
          <p:cNvSpPr txBox="1">
            <a:spLocks/>
          </p:cNvSpPr>
          <p:nvPr/>
        </p:nvSpPr>
        <p:spPr>
          <a:xfrm>
            <a:off x="526473" y="4192247"/>
            <a:ext cx="4795738" cy="18578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800" dirty="0">
                <a:solidFill>
                  <a:srgbClr val="223F86"/>
                </a:solidFill>
                <a:latin typeface="Montserrat" pitchFamily="2" charset="77"/>
              </a:rPr>
              <a:t>Infraestructura existente:</a:t>
            </a:r>
          </a:p>
          <a:p>
            <a:pPr algn="ctr"/>
            <a:r>
              <a:rPr lang="es-EC" sz="1800" dirty="0">
                <a:solidFill>
                  <a:srgbClr val="223F86"/>
                </a:solidFill>
                <a:latin typeface="Montserrat" pitchFamily="2" charset="77"/>
              </a:rPr>
              <a:t>Agua potable: </a:t>
            </a:r>
            <a:r>
              <a:rPr lang="es-EC" sz="1800" b="1" dirty="0" smtClean="0">
                <a:solidFill>
                  <a:srgbClr val="223F86"/>
                </a:solidFill>
                <a:latin typeface="Montserrat" pitchFamily="2" charset="77"/>
              </a:rPr>
              <a:t>100%</a:t>
            </a:r>
            <a:endParaRPr lang="es-EC" sz="1800" b="1" dirty="0">
              <a:solidFill>
                <a:srgbClr val="223F86"/>
              </a:solidFill>
              <a:latin typeface="Montserrat" pitchFamily="2" charset="77"/>
            </a:endParaRPr>
          </a:p>
          <a:p>
            <a:pPr algn="ctr"/>
            <a:r>
              <a:rPr lang="es-EC" sz="1800" dirty="0">
                <a:solidFill>
                  <a:srgbClr val="223F86"/>
                </a:solidFill>
                <a:latin typeface="Montserrat" pitchFamily="2" charset="77"/>
              </a:rPr>
              <a:t>Alcantarillado: </a:t>
            </a:r>
            <a:r>
              <a:rPr lang="es-EC" sz="1800" b="1" dirty="0" smtClean="0">
                <a:solidFill>
                  <a:srgbClr val="223F86"/>
                </a:solidFill>
                <a:latin typeface="Montserrat" pitchFamily="2" charset="77"/>
              </a:rPr>
              <a:t>100%</a:t>
            </a:r>
            <a:endParaRPr lang="es-EC" sz="1800" b="1" dirty="0">
              <a:solidFill>
                <a:srgbClr val="223F86"/>
              </a:solidFill>
              <a:latin typeface="Montserrat" pitchFamily="2" charset="77"/>
            </a:endParaRPr>
          </a:p>
          <a:p>
            <a:pPr algn="ctr"/>
            <a:r>
              <a:rPr lang="es-EC" sz="1800" dirty="0" smtClean="0">
                <a:solidFill>
                  <a:srgbClr val="223F86"/>
                </a:solidFill>
                <a:latin typeface="Montserrat" pitchFamily="2" charset="77"/>
              </a:rPr>
              <a:t>Energía eléctrica: </a:t>
            </a:r>
            <a:r>
              <a:rPr lang="es-EC" sz="1800" b="1" dirty="0" smtClean="0">
                <a:solidFill>
                  <a:srgbClr val="223F86"/>
                </a:solidFill>
                <a:latin typeface="Montserrat" pitchFamily="2" charset="77"/>
              </a:rPr>
              <a:t>20%</a:t>
            </a:r>
            <a:endParaRPr lang="es-EC" sz="1800" b="1" dirty="0">
              <a:solidFill>
                <a:srgbClr val="223F86"/>
              </a:solidFill>
              <a:latin typeface="Montserrat" pitchFamily="2" charset="77"/>
            </a:endParaRPr>
          </a:p>
          <a:p>
            <a:pPr algn="ctr"/>
            <a:r>
              <a:rPr lang="es-EC" sz="1800" dirty="0" smtClean="0">
                <a:solidFill>
                  <a:srgbClr val="223F86"/>
                </a:solidFill>
                <a:latin typeface="Montserrat" pitchFamily="2" charset="77"/>
              </a:rPr>
              <a:t>Bordillos: </a:t>
            </a:r>
            <a:r>
              <a:rPr lang="es-EC" sz="1800" b="1" dirty="0">
                <a:solidFill>
                  <a:srgbClr val="223F86"/>
                </a:solidFill>
                <a:latin typeface="Montserrat" pitchFamily="2" charset="77"/>
              </a:rPr>
              <a:t>7</a:t>
            </a:r>
            <a:r>
              <a:rPr lang="es-EC" sz="1800" b="1" dirty="0" smtClean="0">
                <a:solidFill>
                  <a:srgbClr val="223F86"/>
                </a:solidFill>
                <a:latin typeface="Montserrat" pitchFamily="2" charset="77"/>
              </a:rPr>
              <a:t>0%</a:t>
            </a:r>
          </a:p>
          <a:p>
            <a:pPr algn="ctr"/>
            <a:r>
              <a:rPr lang="es-EC" sz="1800" dirty="0" smtClean="0">
                <a:solidFill>
                  <a:srgbClr val="223F86"/>
                </a:solidFill>
                <a:latin typeface="Montserrat" pitchFamily="2" charset="77"/>
              </a:rPr>
              <a:t>Aceras: </a:t>
            </a:r>
            <a:r>
              <a:rPr lang="es-EC" sz="1800" b="1" dirty="0">
                <a:solidFill>
                  <a:srgbClr val="223F86"/>
                </a:solidFill>
                <a:latin typeface="Montserrat" pitchFamily="2" charset="77"/>
              </a:rPr>
              <a:t>70</a:t>
            </a:r>
            <a:r>
              <a:rPr lang="es-EC" sz="1800" b="1" dirty="0" smtClean="0">
                <a:solidFill>
                  <a:srgbClr val="223F86"/>
                </a:solidFill>
                <a:latin typeface="Montserrat" pitchFamily="2" charset="77"/>
              </a:rPr>
              <a:t>%</a:t>
            </a:r>
          </a:p>
          <a:p>
            <a:pPr algn="ctr"/>
            <a:r>
              <a:rPr lang="es-EC" sz="1800" dirty="0" smtClean="0">
                <a:solidFill>
                  <a:srgbClr val="223F86"/>
                </a:solidFill>
                <a:latin typeface="Montserrat" pitchFamily="2" charset="77"/>
              </a:rPr>
              <a:t>Calzadas: </a:t>
            </a:r>
            <a:r>
              <a:rPr lang="es-EC" sz="1800" b="1" dirty="0" smtClean="0">
                <a:solidFill>
                  <a:srgbClr val="223F86"/>
                </a:solidFill>
                <a:latin typeface="Montserrat" pitchFamily="2" charset="77"/>
              </a:rPr>
              <a:t>50</a:t>
            </a:r>
            <a:r>
              <a:rPr lang="es-EC" sz="1800" b="1" dirty="0">
                <a:solidFill>
                  <a:srgbClr val="223F86"/>
                </a:solidFill>
                <a:latin typeface="Montserrat" pitchFamily="2" charset="77"/>
              </a:rPr>
              <a:t>%</a:t>
            </a:r>
          </a:p>
          <a:p>
            <a:pPr algn="ctr"/>
            <a:endParaRPr lang="es-EC" sz="1800" b="1" dirty="0">
              <a:solidFill>
                <a:srgbClr val="223F86"/>
              </a:solidFill>
              <a:latin typeface="Montserrat" pitchFamily="2" charset="77"/>
            </a:endParaRPr>
          </a:p>
          <a:p>
            <a:pPr algn="ctr"/>
            <a:endParaRPr lang="es-EC" sz="1800" b="1" dirty="0" smtClean="0">
              <a:solidFill>
                <a:srgbClr val="223F86"/>
              </a:solidFill>
              <a:latin typeface="Montserrat" pitchFamily="2" charset="77"/>
            </a:endParaRPr>
          </a:p>
          <a:p>
            <a:pPr algn="ctr"/>
            <a:endParaRPr lang="es-EC" sz="2200" b="1" dirty="0" smtClean="0">
              <a:solidFill>
                <a:srgbClr val="223F86"/>
              </a:solidFill>
              <a:latin typeface="Montserrat" pitchFamily="2" charset="77"/>
            </a:endParaRPr>
          </a:p>
          <a:p>
            <a:pPr algn="ctr"/>
            <a:endParaRPr lang="es-EC" sz="2200" b="1" dirty="0">
              <a:solidFill>
                <a:srgbClr val="223F86"/>
              </a:solidFill>
              <a:latin typeface="Montserrat" pitchFamily="2" charset="77"/>
            </a:endParaRPr>
          </a:p>
          <a:p>
            <a:pPr algn="ctr"/>
            <a:endParaRPr lang="es-EC" sz="2400" dirty="0" smtClean="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
        <p:nvSpPr>
          <p:cNvPr id="16" name="Rectángulo 15"/>
          <p:cNvSpPr/>
          <p:nvPr/>
        </p:nvSpPr>
        <p:spPr>
          <a:xfrm>
            <a:off x="443342" y="4129918"/>
            <a:ext cx="5056907" cy="192013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883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2"/>
          <a:srcRect l="16225" t="3469" r="10308" b="10214"/>
          <a:stretch/>
        </p:blipFill>
        <p:spPr>
          <a:xfrm>
            <a:off x="419670" y="1428443"/>
            <a:ext cx="6739146" cy="4967099"/>
          </a:xfrm>
          <a:prstGeom prst="rect">
            <a:avLst/>
          </a:prstGeom>
        </p:spPr>
      </p:pic>
      <p:sp>
        <p:nvSpPr>
          <p:cNvPr id="20" name="Forma libre 19"/>
          <p:cNvSpPr/>
          <p:nvPr/>
        </p:nvSpPr>
        <p:spPr>
          <a:xfrm rot="21411089">
            <a:off x="3328808" y="3417104"/>
            <a:ext cx="2046417" cy="1046514"/>
          </a:xfrm>
          <a:custGeom>
            <a:avLst/>
            <a:gdLst>
              <a:gd name="connsiteX0" fmla="*/ 0 w 2042160"/>
              <a:gd name="connsiteY0" fmla="*/ 731520 h 1046480"/>
              <a:gd name="connsiteX1" fmla="*/ 198120 w 2042160"/>
              <a:gd name="connsiteY1" fmla="*/ 629920 h 1046480"/>
              <a:gd name="connsiteX2" fmla="*/ 391160 w 2042160"/>
              <a:gd name="connsiteY2" fmla="*/ 523240 h 1046480"/>
              <a:gd name="connsiteX3" fmla="*/ 650240 w 2042160"/>
              <a:gd name="connsiteY3" fmla="*/ 386080 h 1046480"/>
              <a:gd name="connsiteX4" fmla="*/ 858520 w 2042160"/>
              <a:gd name="connsiteY4" fmla="*/ 289560 h 1046480"/>
              <a:gd name="connsiteX5" fmla="*/ 1021080 w 2042160"/>
              <a:gd name="connsiteY5" fmla="*/ 162560 h 1046480"/>
              <a:gd name="connsiteX6" fmla="*/ 1239520 w 2042160"/>
              <a:gd name="connsiteY6" fmla="*/ 35560 h 1046480"/>
              <a:gd name="connsiteX7" fmla="*/ 1280160 w 2042160"/>
              <a:gd name="connsiteY7" fmla="*/ 0 h 1046480"/>
              <a:gd name="connsiteX8" fmla="*/ 1381760 w 2042160"/>
              <a:gd name="connsiteY8" fmla="*/ 101600 h 1046480"/>
              <a:gd name="connsiteX9" fmla="*/ 1457960 w 2042160"/>
              <a:gd name="connsiteY9" fmla="*/ 152400 h 1046480"/>
              <a:gd name="connsiteX10" fmla="*/ 1503680 w 2042160"/>
              <a:gd name="connsiteY10" fmla="*/ 213360 h 1046480"/>
              <a:gd name="connsiteX11" fmla="*/ 1564640 w 2042160"/>
              <a:gd name="connsiteY11" fmla="*/ 248920 h 1046480"/>
              <a:gd name="connsiteX12" fmla="*/ 1651000 w 2042160"/>
              <a:gd name="connsiteY12" fmla="*/ 279400 h 1046480"/>
              <a:gd name="connsiteX13" fmla="*/ 1742440 w 2042160"/>
              <a:gd name="connsiteY13" fmla="*/ 314960 h 1046480"/>
              <a:gd name="connsiteX14" fmla="*/ 1884680 w 2042160"/>
              <a:gd name="connsiteY14" fmla="*/ 345440 h 1046480"/>
              <a:gd name="connsiteX15" fmla="*/ 1976120 w 2042160"/>
              <a:gd name="connsiteY15" fmla="*/ 355600 h 1046480"/>
              <a:gd name="connsiteX16" fmla="*/ 2042160 w 2042160"/>
              <a:gd name="connsiteY16" fmla="*/ 355600 h 1046480"/>
              <a:gd name="connsiteX17" fmla="*/ 1808480 w 2042160"/>
              <a:gd name="connsiteY17" fmla="*/ 513080 h 1046480"/>
              <a:gd name="connsiteX18" fmla="*/ 1569720 w 2042160"/>
              <a:gd name="connsiteY18" fmla="*/ 726440 h 1046480"/>
              <a:gd name="connsiteX19" fmla="*/ 1203960 w 2042160"/>
              <a:gd name="connsiteY19" fmla="*/ 1046480 h 1046480"/>
              <a:gd name="connsiteX20" fmla="*/ 970280 w 2042160"/>
              <a:gd name="connsiteY20" fmla="*/ 980440 h 1046480"/>
              <a:gd name="connsiteX21" fmla="*/ 1041400 w 2042160"/>
              <a:gd name="connsiteY21" fmla="*/ 914400 h 1046480"/>
              <a:gd name="connsiteX22" fmla="*/ 1163320 w 2042160"/>
              <a:gd name="connsiteY22" fmla="*/ 792480 h 1046480"/>
              <a:gd name="connsiteX23" fmla="*/ 1219200 w 2042160"/>
              <a:gd name="connsiteY23" fmla="*/ 726440 h 1046480"/>
              <a:gd name="connsiteX24" fmla="*/ 1290320 w 2042160"/>
              <a:gd name="connsiteY24" fmla="*/ 655320 h 1046480"/>
              <a:gd name="connsiteX25" fmla="*/ 1356360 w 2042160"/>
              <a:gd name="connsiteY25" fmla="*/ 568960 h 1046480"/>
              <a:gd name="connsiteX26" fmla="*/ 1280160 w 2042160"/>
              <a:gd name="connsiteY26" fmla="*/ 497840 h 1046480"/>
              <a:gd name="connsiteX27" fmla="*/ 1264920 w 2042160"/>
              <a:gd name="connsiteY27" fmla="*/ 487680 h 1046480"/>
              <a:gd name="connsiteX28" fmla="*/ 1158240 w 2042160"/>
              <a:gd name="connsiteY28" fmla="*/ 563880 h 1046480"/>
              <a:gd name="connsiteX29" fmla="*/ 1132840 w 2042160"/>
              <a:gd name="connsiteY29" fmla="*/ 574040 h 1046480"/>
              <a:gd name="connsiteX30" fmla="*/ 894080 w 2042160"/>
              <a:gd name="connsiteY30" fmla="*/ 370840 h 1046480"/>
              <a:gd name="connsiteX31" fmla="*/ 487680 w 2042160"/>
              <a:gd name="connsiteY31" fmla="*/ 899160 h 1046480"/>
              <a:gd name="connsiteX32" fmla="*/ 0 w 2042160"/>
              <a:gd name="connsiteY32" fmla="*/ 731520 h 1046480"/>
              <a:gd name="connsiteX0" fmla="*/ 0 w 2046350"/>
              <a:gd name="connsiteY0" fmla="*/ 731520 h 1046480"/>
              <a:gd name="connsiteX1" fmla="*/ 198120 w 2046350"/>
              <a:gd name="connsiteY1" fmla="*/ 629920 h 1046480"/>
              <a:gd name="connsiteX2" fmla="*/ 391160 w 2046350"/>
              <a:gd name="connsiteY2" fmla="*/ 523240 h 1046480"/>
              <a:gd name="connsiteX3" fmla="*/ 650240 w 2046350"/>
              <a:gd name="connsiteY3" fmla="*/ 386080 h 1046480"/>
              <a:gd name="connsiteX4" fmla="*/ 858520 w 2046350"/>
              <a:gd name="connsiteY4" fmla="*/ 289560 h 1046480"/>
              <a:gd name="connsiteX5" fmla="*/ 1021080 w 2046350"/>
              <a:gd name="connsiteY5" fmla="*/ 162560 h 1046480"/>
              <a:gd name="connsiteX6" fmla="*/ 1239520 w 2046350"/>
              <a:gd name="connsiteY6" fmla="*/ 35560 h 1046480"/>
              <a:gd name="connsiteX7" fmla="*/ 1280160 w 2046350"/>
              <a:gd name="connsiteY7" fmla="*/ 0 h 1046480"/>
              <a:gd name="connsiteX8" fmla="*/ 1381760 w 2046350"/>
              <a:gd name="connsiteY8" fmla="*/ 101600 h 1046480"/>
              <a:gd name="connsiteX9" fmla="*/ 1457960 w 2046350"/>
              <a:gd name="connsiteY9" fmla="*/ 152400 h 1046480"/>
              <a:gd name="connsiteX10" fmla="*/ 1503680 w 2046350"/>
              <a:gd name="connsiteY10" fmla="*/ 213360 h 1046480"/>
              <a:gd name="connsiteX11" fmla="*/ 1564640 w 2046350"/>
              <a:gd name="connsiteY11" fmla="*/ 248920 h 1046480"/>
              <a:gd name="connsiteX12" fmla="*/ 1651000 w 2046350"/>
              <a:gd name="connsiteY12" fmla="*/ 279400 h 1046480"/>
              <a:gd name="connsiteX13" fmla="*/ 1742440 w 2046350"/>
              <a:gd name="connsiteY13" fmla="*/ 314960 h 1046480"/>
              <a:gd name="connsiteX14" fmla="*/ 1884680 w 2046350"/>
              <a:gd name="connsiteY14" fmla="*/ 345440 h 1046480"/>
              <a:gd name="connsiteX15" fmla="*/ 1976120 w 2046350"/>
              <a:gd name="connsiteY15" fmla="*/ 355600 h 1046480"/>
              <a:gd name="connsiteX16" fmla="*/ 2046350 w 2046350"/>
              <a:gd name="connsiteY16" fmla="*/ 415880 h 1046480"/>
              <a:gd name="connsiteX17" fmla="*/ 1808480 w 2046350"/>
              <a:gd name="connsiteY17" fmla="*/ 513080 h 1046480"/>
              <a:gd name="connsiteX18" fmla="*/ 1569720 w 2046350"/>
              <a:gd name="connsiteY18" fmla="*/ 726440 h 1046480"/>
              <a:gd name="connsiteX19" fmla="*/ 1203960 w 2046350"/>
              <a:gd name="connsiteY19" fmla="*/ 1046480 h 1046480"/>
              <a:gd name="connsiteX20" fmla="*/ 970280 w 2046350"/>
              <a:gd name="connsiteY20" fmla="*/ 980440 h 1046480"/>
              <a:gd name="connsiteX21" fmla="*/ 1041400 w 2046350"/>
              <a:gd name="connsiteY21" fmla="*/ 914400 h 1046480"/>
              <a:gd name="connsiteX22" fmla="*/ 1163320 w 2046350"/>
              <a:gd name="connsiteY22" fmla="*/ 792480 h 1046480"/>
              <a:gd name="connsiteX23" fmla="*/ 1219200 w 2046350"/>
              <a:gd name="connsiteY23" fmla="*/ 726440 h 1046480"/>
              <a:gd name="connsiteX24" fmla="*/ 1290320 w 2046350"/>
              <a:gd name="connsiteY24" fmla="*/ 655320 h 1046480"/>
              <a:gd name="connsiteX25" fmla="*/ 1356360 w 2046350"/>
              <a:gd name="connsiteY25" fmla="*/ 568960 h 1046480"/>
              <a:gd name="connsiteX26" fmla="*/ 1280160 w 2046350"/>
              <a:gd name="connsiteY26" fmla="*/ 497840 h 1046480"/>
              <a:gd name="connsiteX27" fmla="*/ 1264920 w 2046350"/>
              <a:gd name="connsiteY27" fmla="*/ 487680 h 1046480"/>
              <a:gd name="connsiteX28" fmla="*/ 1158240 w 2046350"/>
              <a:gd name="connsiteY28" fmla="*/ 563880 h 1046480"/>
              <a:gd name="connsiteX29" fmla="*/ 1132840 w 2046350"/>
              <a:gd name="connsiteY29" fmla="*/ 574040 h 1046480"/>
              <a:gd name="connsiteX30" fmla="*/ 894080 w 2046350"/>
              <a:gd name="connsiteY30" fmla="*/ 370840 h 1046480"/>
              <a:gd name="connsiteX31" fmla="*/ 487680 w 2046350"/>
              <a:gd name="connsiteY31" fmla="*/ 899160 h 1046480"/>
              <a:gd name="connsiteX32" fmla="*/ 0 w 2046350"/>
              <a:gd name="connsiteY32" fmla="*/ 731520 h 1046480"/>
              <a:gd name="connsiteX0" fmla="*/ 0 w 2046350"/>
              <a:gd name="connsiteY0" fmla="*/ 731520 h 1046480"/>
              <a:gd name="connsiteX1" fmla="*/ 198120 w 2046350"/>
              <a:gd name="connsiteY1" fmla="*/ 629920 h 1046480"/>
              <a:gd name="connsiteX2" fmla="*/ 391160 w 2046350"/>
              <a:gd name="connsiteY2" fmla="*/ 523240 h 1046480"/>
              <a:gd name="connsiteX3" fmla="*/ 650240 w 2046350"/>
              <a:gd name="connsiteY3" fmla="*/ 386080 h 1046480"/>
              <a:gd name="connsiteX4" fmla="*/ 858520 w 2046350"/>
              <a:gd name="connsiteY4" fmla="*/ 289560 h 1046480"/>
              <a:gd name="connsiteX5" fmla="*/ 1021080 w 2046350"/>
              <a:gd name="connsiteY5" fmla="*/ 162560 h 1046480"/>
              <a:gd name="connsiteX6" fmla="*/ 1239520 w 2046350"/>
              <a:gd name="connsiteY6" fmla="*/ 35560 h 1046480"/>
              <a:gd name="connsiteX7" fmla="*/ 1280160 w 2046350"/>
              <a:gd name="connsiteY7" fmla="*/ 0 h 1046480"/>
              <a:gd name="connsiteX8" fmla="*/ 1381760 w 2046350"/>
              <a:gd name="connsiteY8" fmla="*/ 101600 h 1046480"/>
              <a:gd name="connsiteX9" fmla="*/ 1457960 w 2046350"/>
              <a:gd name="connsiteY9" fmla="*/ 152400 h 1046480"/>
              <a:gd name="connsiteX10" fmla="*/ 1503680 w 2046350"/>
              <a:gd name="connsiteY10" fmla="*/ 213360 h 1046480"/>
              <a:gd name="connsiteX11" fmla="*/ 1564640 w 2046350"/>
              <a:gd name="connsiteY11" fmla="*/ 248920 h 1046480"/>
              <a:gd name="connsiteX12" fmla="*/ 1651000 w 2046350"/>
              <a:gd name="connsiteY12" fmla="*/ 279400 h 1046480"/>
              <a:gd name="connsiteX13" fmla="*/ 1742440 w 2046350"/>
              <a:gd name="connsiteY13" fmla="*/ 314960 h 1046480"/>
              <a:gd name="connsiteX14" fmla="*/ 1884680 w 2046350"/>
              <a:gd name="connsiteY14" fmla="*/ 345440 h 1046480"/>
              <a:gd name="connsiteX15" fmla="*/ 1976120 w 2046350"/>
              <a:gd name="connsiteY15" fmla="*/ 355600 h 1046480"/>
              <a:gd name="connsiteX16" fmla="*/ 2046350 w 2046350"/>
              <a:gd name="connsiteY16" fmla="*/ 415880 h 1046480"/>
              <a:gd name="connsiteX17" fmla="*/ 1569720 w 2046350"/>
              <a:gd name="connsiteY17" fmla="*/ 726440 h 1046480"/>
              <a:gd name="connsiteX18" fmla="*/ 1203960 w 2046350"/>
              <a:gd name="connsiteY18" fmla="*/ 1046480 h 1046480"/>
              <a:gd name="connsiteX19" fmla="*/ 970280 w 2046350"/>
              <a:gd name="connsiteY19" fmla="*/ 980440 h 1046480"/>
              <a:gd name="connsiteX20" fmla="*/ 1041400 w 2046350"/>
              <a:gd name="connsiteY20" fmla="*/ 914400 h 1046480"/>
              <a:gd name="connsiteX21" fmla="*/ 1163320 w 2046350"/>
              <a:gd name="connsiteY21" fmla="*/ 792480 h 1046480"/>
              <a:gd name="connsiteX22" fmla="*/ 1219200 w 2046350"/>
              <a:gd name="connsiteY22" fmla="*/ 726440 h 1046480"/>
              <a:gd name="connsiteX23" fmla="*/ 1290320 w 2046350"/>
              <a:gd name="connsiteY23" fmla="*/ 655320 h 1046480"/>
              <a:gd name="connsiteX24" fmla="*/ 1356360 w 2046350"/>
              <a:gd name="connsiteY24" fmla="*/ 568960 h 1046480"/>
              <a:gd name="connsiteX25" fmla="*/ 1280160 w 2046350"/>
              <a:gd name="connsiteY25" fmla="*/ 497840 h 1046480"/>
              <a:gd name="connsiteX26" fmla="*/ 1264920 w 2046350"/>
              <a:gd name="connsiteY26" fmla="*/ 487680 h 1046480"/>
              <a:gd name="connsiteX27" fmla="*/ 1158240 w 2046350"/>
              <a:gd name="connsiteY27" fmla="*/ 563880 h 1046480"/>
              <a:gd name="connsiteX28" fmla="*/ 1132840 w 2046350"/>
              <a:gd name="connsiteY28" fmla="*/ 574040 h 1046480"/>
              <a:gd name="connsiteX29" fmla="*/ 894080 w 2046350"/>
              <a:gd name="connsiteY29" fmla="*/ 370840 h 1046480"/>
              <a:gd name="connsiteX30" fmla="*/ 487680 w 2046350"/>
              <a:gd name="connsiteY30" fmla="*/ 899160 h 1046480"/>
              <a:gd name="connsiteX31" fmla="*/ 0 w 2046350"/>
              <a:gd name="connsiteY31" fmla="*/ 731520 h 1046480"/>
              <a:gd name="connsiteX0" fmla="*/ 0 w 2046350"/>
              <a:gd name="connsiteY0" fmla="*/ 731520 h 1046480"/>
              <a:gd name="connsiteX1" fmla="*/ 198120 w 2046350"/>
              <a:gd name="connsiteY1" fmla="*/ 629920 h 1046480"/>
              <a:gd name="connsiteX2" fmla="*/ 391160 w 2046350"/>
              <a:gd name="connsiteY2" fmla="*/ 523240 h 1046480"/>
              <a:gd name="connsiteX3" fmla="*/ 650240 w 2046350"/>
              <a:gd name="connsiteY3" fmla="*/ 386080 h 1046480"/>
              <a:gd name="connsiteX4" fmla="*/ 858520 w 2046350"/>
              <a:gd name="connsiteY4" fmla="*/ 289560 h 1046480"/>
              <a:gd name="connsiteX5" fmla="*/ 1021080 w 2046350"/>
              <a:gd name="connsiteY5" fmla="*/ 162560 h 1046480"/>
              <a:gd name="connsiteX6" fmla="*/ 1239520 w 2046350"/>
              <a:gd name="connsiteY6" fmla="*/ 35560 h 1046480"/>
              <a:gd name="connsiteX7" fmla="*/ 1280160 w 2046350"/>
              <a:gd name="connsiteY7" fmla="*/ 0 h 1046480"/>
              <a:gd name="connsiteX8" fmla="*/ 1381760 w 2046350"/>
              <a:gd name="connsiteY8" fmla="*/ 101600 h 1046480"/>
              <a:gd name="connsiteX9" fmla="*/ 1457960 w 2046350"/>
              <a:gd name="connsiteY9" fmla="*/ 152400 h 1046480"/>
              <a:gd name="connsiteX10" fmla="*/ 1503680 w 2046350"/>
              <a:gd name="connsiteY10" fmla="*/ 213360 h 1046480"/>
              <a:gd name="connsiteX11" fmla="*/ 1564640 w 2046350"/>
              <a:gd name="connsiteY11" fmla="*/ 248920 h 1046480"/>
              <a:gd name="connsiteX12" fmla="*/ 1651000 w 2046350"/>
              <a:gd name="connsiteY12" fmla="*/ 279400 h 1046480"/>
              <a:gd name="connsiteX13" fmla="*/ 1742440 w 2046350"/>
              <a:gd name="connsiteY13" fmla="*/ 314960 h 1046480"/>
              <a:gd name="connsiteX14" fmla="*/ 1851453 w 2046350"/>
              <a:gd name="connsiteY14" fmla="*/ 403661 h 1046480"/>
              <a:gd name="connsiteX15" fmla="*/ 1976120 w 2046350"/>
              <a:gd name="connsiteY15" fmla="*/ 355600 h 1046480"/>
              <a:gd name="connsiteX16" fmla="*/ 2046350 w 2046350"/>
              <a:gd name="connsiteY16" fmla="*/ 415880 h 1046480"/>
              <a:gd name="connsiteX17" fmla="*/ 1569720 w 2046350"/>
              <a:gd name="connsiteY17" fmla="*/ 726440 h 1046480"/>
              <a:gd name="connsiteX18" fmla="*/ 1203960 w 2046350"/>
              <a:gd name="connsiteY18" fmla="*/ 1046480 h 1046480"/>
              <a:gd name="connsiteX19" fmla="*/ 970280 w 2046350"/>
              <a:gd name="connsiteY19" fmla="*/ 980440 h 1046480"/>
              <a:gd name="connsiteX20" fmla="*/ 1041400 w 2046350"/>
              <a:gd name="connsiteY20" fmla="*/ 914400 h 1046480"/>
              <a:gd name="connsiteX21" fmla="*/ 1163320 w 2046350"/>
              <a:gd name="connsiteY21" fmla="*/ 792480 h 1046480"/>
              <a:gd name="connsiteX22" fmla="*/ 1219200 w 2046350"/>
              <a:gd name="connsiteY22" fmla="*/ 726440 h 1046480"/>
              <a:gd name="connsiteX23" fmla="*/ 1290320 w 2046350"/>
              <a:gd name="connsiteY23" fmla="*/ 655320 h 1046480"/>
              <a:gd name="connsiteX24" fmla="*/ 1356360 w 2046350"/>
              <a:gd name="connsiteY24" fmla="*/ 568960 h 1046480"/>
              <a:gd name="connsiteX25" fmla="*/ 1280160 w 2046350"/>
              <a:gd name="connsiteY25" fmla="*/ 497840 h 1046480"/>
              <a:gd name="connsiteX26" fmla="*/ 1264920 w 2046350"/>
              <a:gd name="connsiteY26" fmla="*/ 487680 h 1046480"/>
              <a:gd name="connsiteX27" fmla="*/ 1158240 w 2046350"/>
              <a:gd name="connsiteY27" fmla="*/ 563880 h 1046480"/>
              <a:gd name="connsiteX28" fmla="*/ 1132840 w 2046350"/>
              <a:gd name="connsiteY28" fmla="*/ 574040 h 1046480"/>
              <a:gd name="connsiteX29" fmla="*/ 894080 w 2046350"/>
              <a:gd name="connsiteY29" fmla="*/ 370840 h 1046480"/>
              <a:gd name="connsiteX30" fmla="*/ 487680 w 2046350"/>
              <a:gd name="connsiteY30" fmla="*/ 899160 h 1046480"/>
              <a:gd name="connsiteX31" fmla="*/ 0 w 2046350"/>
              <a:gd name="connsiteY31" fmla="*/ 731520 h 1046480"/>
              <a:gd name="connsiteX0" fmla="*/ 0 w 2046350"/>
              <a:gd name="connsiteY0" fmla="*/ 731520 h 1046480"/>
              <a:gd name="connsiteX1" fmla="*/ 198120 w 2046350"/>
              <a:gd name="connsiteY1" fmla="*/ 629920 h 1046480"/>
              <a:gd name="connsiteX2" fmla="*/ 391160 w 2046350"/>
              <a:gd name="connsiteY2" fmla="*/ 523240 h 1046480"/>
              <a:gd name="connsiteX3" fmla="*/ 650240 w 2046350"/>
              <a:gd name="connsiteY3" fmla="*/ 386080 h 1046480"/>
              <a:gd name="connsiteX4" fmla="*/ 858520 w 2046350"/>
              <a:gd name="connsiteY4" fmla="*/ 289560 h 1046480"/>
              <a:gd name="connsiteX5" fmla="*/ 1021080 w 2046350"/>
              <a:gd name="connsiteY5" fmla="*/ 162560 h 1046480"/>
              <a:gd name="connsiteX6" fmla="*/ 1239520 w 2046350"/>
              <a:gd name="connsiteY6" fmla="*/ 35560 h 1046480"/>
              <a:gd name="connsiteX7" fmla="*/ 1280160 w 2046350"/>
              <a:gd name="connsiteY7" fmla="*/ 0 h 1046480"/>
              <a:gd name="connsiteX8" fmla="*/ 1381760 w 2046350"/>
              <a:gd name="connsiteY8" fmla="*/ 101600 h 1046480"/>
              <a:gd name="connsiteX9" fmla="*/ 1457960 w 2046350"/>
              <a:gd name="connsiteY9" fmla="*/ 152400 h 1046480"/>
              <a:gd name="connsiteX10" fmla="*/ 1503680 w 2046350"/>
              <a:gd name="connsiteY10" fmla="*/ 213360 h 1046480"/>
              <a:gd name="connsiteX11" fmla="*/ 1564640 w 2046350"/>
              <a:gd name="connsiteY11" fmla="*/ 248920 h 1046480"/>
              <a:gd name="connsiteX12" fmla="*/ 1651000 w 2046350"/>
              <a:gd name="connsiteY12" fmla="*/ 279400 h 1046480"/>
              <a:gd name="connsiteX13" fmla="*/ 1671797 w 2046350"/>
              <a:gd name="connsiteY13" fmla="*/ 371124 h 1046480"/>
              <a:gd name="connsiteX14" fmla="*/ 1851453 w 2046350"/>
              <a:gd name="connsiteY14" fmla="*/ 403661 h 1046480"/>
              <a:gd name="connsiteX15" fmla="*/ 1976120 w 2046350"/>
              <a:gd name="connsiteY15" fmla="*/ 355600 h 1046480"/>
              <a:gd name="connsiteX16" fmla="*/ 2046350 w 2046350"/>
              <a:gd name="connsiteY16" fmla="*/ 415880 h 1046480"/>
              <a:gd name="connsiteX17" fmla="*/ 1569720 w 2046350"/>
              <a:gd name="connsiteY17" fmla="*/ 726440 h 1046480"/>
              <a:gd name="connsiteX18" fmla="*/ 1203960 w 2046350"/>
              <a:gd name="connsiteY18" fmla="*/ 1046480 h 1046480"/>
              <a:gd name="connsiteX19" fmla="*/ 970280 w 2046350"/>
              <a:gd name="connsiteY19" fmla="*/ 980440 h 1046480"/>
              <a:gd name="connsiteX20" fmla="*/ 1041400 w 2046350"/>
              <a:gd name="connsiteY20" fmla="*/ 914400 h 1046480"/>
              <a:gd name="connsiteX21" fmla="*/ 1163320 w 2046350"/>
              <a:gd name="connsiteY21" fmla="*/ 792480 h 1046480"/>
              <a:gd name="connsiteX22" fmla="*/ 1219200 w 2046350"/>
              <a:gd name="connsiteY22" fmla="*/ 726440 h 1046480"/>
              <a:gd name="connsiteX23" fmla="*/ 1290320 w 2046350"/>
              <a:gd name="connsiteY23" fmla="*/ 655320 h 1046480"/>
              <a:gd name="connsiteX24" fmla="*/ 1356360 w 2046350"/>
              <a:gd name="connsiteY24" fmla="*/ 568960 h 1046480"/>
              <a:gd name="connsiteX25" fmla="*/ 1280160 w 2046350"/>
              <a:gd name="connsiteY25" fmla="*/ 497840 h 1046480"/>
              <a:gd name="connsiteX26" fmla="*/ 1264920 w 2046350"/>
              <a:gd name="connsiteY26" fmla="*/ 487680 h 1046480"/>
              <a:gd name="connsiteX27" fmla="*/ 1158240 w 2046350"/>
              <a:gd name="connsiteY27" fmla="*/ 563880 h 1046480"/>
              <a:gd name="connsiteX28" fmla="*/ 1132840 w 2046350"/>
              <a:gd name="connsiteY28" fmla="*/ 574040 h 1046480"/>
              <a:gd name="connsiteX29" fmla="*/ 894080 w 2046350"/>
              <a:gd name="connsiteY29" fmla="*/ 370840 h 1046480"/>
              <a:gd name="connsiteX30" fmla="*/ 487680 w 2046350"/>
              <a:gd name="connsiteY30" fmla="*/ 899160 h 1046480"/>
              <a:gd name="connsiteX31" fmla="*/ 0 w 2046350"/>
              <a:gd name="connsiteY31" fmla="*/ 731520 h 1046480"/>
              <a:gd name="connsiteX0" fmla="*/ 0 w 2046350"/>
              <a:gd name="connsiteY0" fmla="*/ 731520 h 1046480"/>
              <a:gd name="connsiteX1" fmla="*/ 198120 w 2046350"/>
              <a:gd name="connsiteY1" fmla="*/ 629920 h 1046480"/>
              <a:gd name="connsiteX2" fmla="*/ 391160 w 2046350"/>
              <a:gd name="connsiteY2" fmla="*/ 523240 h 1046480"/>
              <a:gd name="connsiteX3" fmla="*/ 650240 w 2046350"/>
              <a:gd name="connsiteY3" fmla="*/ 386080 h 1046480"/>
              <a:gd name="connsiteX4" fmla="*/ 858520 w 2046350"/>
              <a:gd name="connsiteY4" fmla="*/ 289560 h 1046480"/>
              <a:gd name="connsiteX5" fmla="*/ 1021080 w 2046350"/>
              <a:gd name="connsiteY5" fmla="*/ 162560 h 1046480"/>
              <a:gd name="connsiteX6" fmla="*/ 1239520 w 2046350"/>
              <a:gd name="connsiteY6" fmla="*/ 35560 h 1046480"/>
              <a:gd name="connsiteX7" fmla="*/ 1280160 w 2046350"/>
              <a:gd name="connsiteY7" fmla="*/ 0 h 1046480"/>
              <a:gd name="connsiteX8" fmla="*/ 1381760 w 2046350"/>
              <a:gd name="connsiteY8" fmla="*/ 101600 h 1046480"/>
              <a:gd name="connsiteX9" fmla="*/ 1457960 w 2046350"/>
              <a:gd name="connsiteY9" fmla="*/ 152400 h 1046480"/>
              <a:gd name="connsiteX10" fmla="*/ 1503680 w 2046350"/>
              <a:gd name="connsiteY10" fmla="*/ 213360 h 1046480"/>
              <a:gd name="connsiteX11" fmla="*/ 1564640 w 2046350"/>
              <a:gd name="connsiteY11" fmla="*/ 248920 h 1046480"/>
              <a:gd name="connsiteX12" fmla="*/ 1651000 w 2046350"/>
              <a:gd name="connsiteY12" fmla="*/ 279400 h 1046480"/>
              <a:gd name="connsiteX13" fmla="*/ 1671797 w 2046350"/>
              <a:gd name="connsiteY13" fmla="*/ 371124 h 1046480"/>
              <a:gd name="connsiteX14" fmla="*/ 1851453 w 2046350"/>
              <a:gd name="connsiteY14" fmla="*/ 403661 h 1046480"/>
              <a:gd name="connsiteX15" fmla="*/ 1958601 w 2046350"/>
              <a:gd name="connsiteY15" fmla="*/ 404136 h 1046480"/>
              <a:gd name="connsiteX16" fmla="*/ 2046350 w 2046350"/>
              <a:gd name="connsiteY16" fmla="*/ 415880 h 1046480"/>
              <a:gd name="connsiteX17" fmla="*/ 1569720 w 2046350"/>
              <a:gd name="connsiteY17" fmla="*/ 726440 h 1046480"/>
              <a:gd name="connsiteX18" fmla="*/ 1203960 w 2046350"/>
              <a:gd name="connsiteY18" fmla="*/ 1046480 h 1046480"/>
              <a:gd name="connsiteX19" fmla="*/ 970280 w 2046350"/>
              <a:gd name="connsiteY19" fmla="*/ 980440 h 1046480"/>
              <a:gd name="connsiteX20" fmla="*/ 1041400 w 2046350"/>
              <a:gd name="connsiteY20" fmla="*/ 914400 h 1046480"/>
              <a:gd name="connsiteX21" fmla="*/ 1163320 w 2046350"/>
              <a:gd name="connsiteY21" fmla="*/ 792480 h 1046480"/>
              <a:gd name="connsiteX22" fmla="*/ 1219200 w 2046350"/>
              <a:gd name="connsiteY22" fmla="*/ 726440 h 1046480"/>
              <a:gd name="connsiteX23" fmla="*/ 1290320 w 2046350"/>
              <a:gd name="connsiteY23" fmla="*/ 655320 h 1046480"/>
              <a:gd name="connsiteX24" fmla="*/ 1356360 w 2046350"/>
              <a:gd name="connsiteY24" fmla="*/ 568960 h 1046480"/>
              <a:gd name="connsiteX25" fmla="*/ 1280160 w 2046350"/>
              <a:gd name="connsiteY25" fmla="*/ 497840 h 1046480"/>
              <a:gd name="connsiteX26" fmla="*/ 1264920 w 2046350"/>
              <a:gd name="connsiteY26" fmla="*/ 487680 h 1046480"/>
              <a:gd name="connsiteX27" fmla="*/ 1158240 w 2046350"/>
              <a:gd name="connsiteY27" fmla="*/ 563880 h 1046480"/>
              <a:gd name="connsiteX28" fmla="*/ 1132840 w 2046350"/>
              <a:gd name="connsiteY28" fmla="*/ 574040 h 1046480"/>
              <a:gd name="connsiteX29" fmla="*/ 894080 w 2046350"/>
              <a:gd name="connsiteY29" fmla="*/ 370840 h 1046480"/>
              <a:gd name="connsiteX30" fmla="*/ 487680 w 2046350"/>
              <a:gd name="connsiteY30" fmla="*/ 899160 h 1046480"/>
              <a:gd name="connsiteX31" fmla="*/ 0 w 2046350"/>
              <a:gd name="connsiteY31" fmla="*/ 731520 h 1046480"/>
              <a:gd name="connsiteX0" fmla="*/ 0 w 2046350"/>
              <a:gd name="connsiteY0" fmla="*/ 731520 h 1046480"/>
              <a:gd name="connsiteX1" fmla="*/ 198120 w 2046350"/>
              <a:gd name="connsiteY1" fmla="*/ 629920 h 1046480"/>
              <a:gd name="connsiteX2" fmla="*/ 391160 w 2046350"/>
              <a:gd name="connsiteY2" fmla="*/ 523240 h 1046480"/>
              <a:gd name="connsiteX3" fmla="*/ 650240 w 2046350"/>
              <a:gd name="connsiteY3" fmla="*/ 386080 h 1046480"/>
              <a:gd name="connsiteX4" fmla="*/ 858520 w 2046350"/>
              <a:gd name="connsiteY4" fmla="*/ 289560 h 1046480"/>
              <a:gd name="connsiteX5" fmla="*/ 1021080 w 2046350"/>
              <a:gd name="connsiteY5" fmla="*/ 162560 h 1046480"/>
              <a:gd name="connsiteX6" fmla="*/ 1239520 w 2046350"/>
              <a:gd name="connsiteY6" fmla="*/ 35560 h 1046480"/>
              <a:gd name="connsiteX7" fmla="*/ 1280160 w 2046350"/>
              <a:gd name="connsiteY7" fmla="*/ 0 h 1046480"/>
              <a:gd name="connsiteX8" fmla="*/ 1381760 w 2046350"/>
              <a:gd name="connsiteY8" fmla="*/ 101600 h 1046480"/>
              <a:gd name="connsiteX9" fmla="*/ 1457960 w 2046350"/>
              <a:gd name="connsiteY9" fmla="*/ 152400 h 1046480"/>
              <a:gd name="connsiteX10" fmla="*/ 1503680 w 2046350"/>
              <a:gd name="connsiteY10" fmla="*/ 213360 h 1046480"/>
              <a:gd name="connsiteX11" fmla="*/ 1564640 w 2046350"/>
              <a:gd name="connsiteY11" fmla="*/ 248920 h 1046480"/>
              <a:gd name="connsiteX12" fmla="*/ 1651000 w 2046350"/>
              <a:gd name="connsiteY12" fmla="*/ 279400 h 1046480"/>
              <a:gd name="connsiteX13" fmla="*/ 1671797 w 2046350"/>
              <a:gd name="connsiteY13" fmla="*/ 371124 h 1046480"/>
              <a:gd name="connsiteX14" fmla="*/ 1850072 w 2046350"/>
              <a:gd name="connsiteY14" fmla="*/ 383784 h 1046480"/>
              <a:gd name="connsiteX15" fmla="*/ 1958601 w 2046350"/>
              <a:gd name="connsiteY15" fmla="*/ 404136 h 1046480"/>
              <a:gd name="connsiteX16" fmla="*/ 2046350 w 2046350"/>
              <a:gd name="connsiteY16" fmla="*/ 415880 h 1046480"/>
              <a:gd name="connsiteX17" fmla="*/ 1569720 w 2046350"/>
              <a:gd name="connsiteY17" fmla="*/ 726440 h 1046480"/>
              <a:gd name="connsiteX18" fmla="*/ 1203960 w 2046350"/>
              <a:gd name="connsiteY18" fmla="*/ 1046480 h 1046480"/>
              <a:gd name="connsiteX19" fmla="*/ 970280 w 2046350"/>
              <a:gd name="connsiteY19" fmla="*/ 980440 h 1046480"/>
              <a:gd name="connsiteX20" fmla="*/ 1041400 w 2046350"/>
              <a:gd name="connsiteY20" fmla="*/ 914400 h 1046480"/>
              <a:gd name="connsiteX21" fmla="*/ 1163320 w 2046350"/>
              <a:gd name="connsiteY21" fmla="*/ 792480 h 1046480"/>
              <a:gd name="connsiteX22" fmla="*/ 1219200 w 2046350"/>
              <a:gd name="connsiteY22" fmla="*/ 726440 h 1046480"/>
              <a:gd name="connsiteX23" fmla="*/ 1290320 w 2046350"/>
              <a:gd name="connsiteY23" fmla="*/ 655320 h 1046480"/>
              <a:gd name="connsiteX24" fmla="*/ 1356360 w 2046350"/>
              <a:gd name="connsiteY24" fmla="*/ 568960 h 1046480"/>
              <a:gd name="connsiteX25" fmla="*/ 1280160 w 2046350"/>
              <a:gd name="connsiteY25" fmla="*/ 497840 h 1046480"/>
              <a:gd name="connsiteX26" fmla="*/ 1264920 w 2046350"/>
              <a:gd name="connsiteY26" fmla="*/ 487680 h 1046480"/>
              <a:gd name="connsiteX27" fmla="*/ 1158240 w 2046350"/>
              <a:gd name="connsiteY27" fmla="*/ 563880 h 1046480"/>
              <a:gd name="connsiteX28" fmla="*/ 1132840 w 2046350"/>
              <a:gd name="connsiteY28" fmla="*/ 574040 h 1046480"/>
              <a:gd name="connsiteX29" fmla="*/ 894080 w 2046350"/>
              <a:gd name="connsiteY29" fmla="*/ 370840 h 1046480"/>
              <a:gd name="connsiteX30" fmla="*/ 487680 w 2046350"/>
              <a:gd name="connsiteY30" fmla="*/ 899160 h 1046480"/>
              <a:gd name="connsiteX31" fmla="*/ 0 w 2046350"/>
              <a:gd name="connsiteY31" fmla="*/ 731520 h 1046480"/>
              <a:gd name="connsiteX0" fmla="*/ 0 w 2046350"/>
              <a:gd name="connsiteY0" fmla="*/ 731520 h 1046480"/>
              <a:gd name="connsiteX1" fmla="*/ 198120 w 2046350"/>
              <a:gd name="connsiteY1" fmla="*/ 629920 h 1046480"/>
              <a:gd name="connsiteX2" fmla="*/ 391160 w 2046350"/>
              <a:gd name="connsiteY2" fmla="*/ 523240 h 1046480"/>
              <a:gd name="connsiteX3" fmla="*/ 650240 w 2046350"/>
              <a:gd name="connsiteY3" fmla="*/ 386080 h 1046480"/>
              <a:gd name="connsiteX4" fmla="*/ 858520 w 2046350"/>
              <a:gd name="connsiteY4" fmla="*/ 289560 h 1046480"/>
              <a:gd name="connsiteX5" fmla="*/ 1021080 w 2046350"/>
              <a:gd name="connsiteY5" fmla="*/ 162560 h 1046480"/>
              <a:gd name="connsiteX6" fmla="*/ 1239520 w 2046350"/>
              <a:gd name="connsiteY6" fmla="*/ 35560 h 1046480"/>
              <a:gd name="connsiteX7" fmla="*/ 1280160 w 2046350"/>
              <a:gd name="connsiteY7" fmla="*/ 0 h 1046480"/>
              <a:gd name="connsiteX8" fmla="*/ 1381760 w 2046350"/>
              <a:gd name="connsiteY8" fmla="*/ 101600 h 1046480"/>
              <a:gd name="connsiteX9" fmla="*/ 1457960 w 2046350"/>
              <a:gd name="connsiteY9" fmla="*/ 152400 h 1046480"/>
              <a:gd name="connsiteX10" fmla="*/ 1503680 w 2046350"/>
              <a:gd name="connsiteY10" fmla="*/ 213360 h 1046480"/>
              <a:gd name="connsiteX11" fmla="*/ 1564640 w 2046350"/>
              <a:gd name="connsiteY11" fmla="*/ 248920 h 1046480"/>
              <a:gd name="connsiteX12" fmla="*/ 1651000 w 2046350"/>
              <a:gd name="connsiteY12" fmla="*/ 279400 h 1046480"/>
              <a:gd name="connsiteX13" fmla="*/ 1707429 w 2046350"/>
              <a:gd name="connsiteY13" fmla="*/ 353283 h 1046480"/>
              <a:gd name="connsiteX14" fmla="*/ 1850072 w 2046350"/>
              <a:gd name="connsiteY14" fmla="*/ 383784 h 1046480"/>
              <a:gd name="connsiteX15" fmla="*/ 1958601 w 2046350"/>
              <a:gd name="connsiteY15" fmla="*/ 404136 h 1046480"/>
              <a:gd name="connsiteX16" fmla="*/ 2046350 w 2046350"/>
              <a:gd name="connsiteY16" fmla="*/ 415880 h 1046480"/>
              <a:gd name="connsiteX17" fmla="*/ 1569720 w 2046350"/>
              <a:gd name="connsiteY17" fmla="*/ 726440 h 1046480"/>
              <a:gd name="connsiteX18" fmla="*/ 1203960 w 2046350"/>
              <a:gd name="connsiteY18" fmla="*/ 1046480 h 1046480"/>
              <a:gd name="connsiteX19" fmla="*/ 970280 w 2046350"/>
              <a:gd name="connsiteY19" fmla="*/ 980440 h 1046480"/>
              <a:gd name="connsiteX20" fmla="*/ 1041400 w 2046350"/>
              <a:gd name="connsiteY20" fmla="*/ 914400 h 1046480"/>
              <a:gd name="connsiteX21" fmla="*/ 1163320 w 2046350"/>
              <a:gd name="connsiteY21" fmla="*/ 792480 h 1046480"/>
              <a:gd name="connsiteX22" fmla="*/ 1219200 w 2046350"/>
              <a:gd name="connsiteY22" fmla="*/ 726440 h 1046480"/>
              <a:gd name="connsiteX23" fmla="*/ 1290320 w 2046350"/>
              <a:gd name="connsiteY23" fmla="*/ 655320 h 1046480"/>
              <a:gd name="connsiteX24" fmla="*/ 1356360 w 2046350"/>
              <a:gd name="connsiteY24" fmla="*/ 568960 h 1046480"/>
              <a:gd name="connsiteX25" fmla="*/ 1280160 w 2046350"/>
              <a:gd name="connsiteY25" fmla="*/ 497840 h 1046480"/>
              <a:gd name="connsiteX26" fmla="*/ 1264920 w 2046350"/>
              <a:gd name="connsiteY26" fmla="*/ 487680 h 1046480"/>
              <a:gd name="connsiteX27" fmla="*/ 1158240 w 2046350"/>
              <a:gd name="connsiteY27" fmla="*/ 563880 h 1046480"/>
              <a:gd name="connsiteX28" fmla="*/ 1132840 w 2046350"/>
              <a:gd name="connsiteY28" fmla="*/ 574040 h 1046480"/>
              <a:gd name="connsiteX29" fmla="*/ 894080 w 2046350"/>
              <a:gd name="connsiteY29" fmla="*/ 370840 h 1046480"/>
              <a:gd name="connsiteX30" fmla="*/ 487680 w 2046350"/>
              <a:gd name="connsiteY30" fmla="*/ 899160 h 1046480"/>
              <a:gd name="connsiteX31" fmla="*/ 0 w 2046350"/>
              <a:gd name="connsiteY31" fmla="*/ 731520 h 1046480"/>
              <a:gd name="connsiteX0" fmla="*/ 0 w 2046350"/>
              <a:gd name="connsiteY0" fmla="*/ 731520 h 1046480"/>
              <a:gd name="connsiteX1" fmla="*/ 198120 w 2046350"/>
              <a:gd name="connsiteY1" fmla="*/ 629920 h 1046480"/>
              <a:gd name="connsiteX2" fmla="*/ 391160 w 2046350"/>
              <a:gd name="connsiteY2" fmla="*/ 523240 h 1046480"/>
              <a:gd name="connsiteX3" fmla="*/ 650240 w 2046350"/>
              <a:gd name="connsiteY3" fmla="*/ 386080 h 1046480"/>
              <a:gd name="connsiteX4" fmla="*/ 858520 w 2046350"/>
              <a:gd name="connsiteY4" fmla="*/ 289560 h 1046480"/>
              <a:gd name="connsiteX5" fmla="*/ 1021080 w 2046350"/>
              <a:gd name="connsiteY5" fmla="*/ 162560 h 1046480"/>
              <a:gd name="connsiteX6" fmla="*/ 1239520 w 2046350"/>
              <a:gd name="connsiteY6" fmla="*/ 35560 h 1046480"/>
              <a:gd name="connsiteX7" fmla="*/ 1280160 w 2046350"/>
              <a:gd name="connsiteY7" fmla="*/ 0 h 1046480"/>
              <a:gd name="connsiteX8" fmla="*/ 1381760 w 2046350"/>
              <a:gd name="connsiteY8" fmla="*/ 101600 h 1046480"/>
              <a:gd name="connsiteX9" fmla="*/ 1457960 w 2046350"/>
              <a:gd name="connsiteY9" fmla="*/ 152400 h 1046480"/>
              <a:gd name="connsiteX10" fmla="*/ 1503680 w 2046350"/>
              <a:gd name="connsiteY10" fmla="*/ 213360 h 1046480"/>
              <a:gd name="connsiteX11" fmla="*/ 1564640 w 2046350"/>
              <a:gd name="connsiteY11" fmla="*/ 248920 h 1046480"/>
              <a:gd name="connsiteX12" fmla="*/ 1624424 w 2046350"/>
              <a:gd name="connsiteY12" fmla="*/ 312588 h 1046480"/>
              <a:gd name="connsiteX13" fmla="*/ 1707429 w 2046350"/>
              <a:gd name="connsiteY13" fmla="*/ 353283 h 1046480"/>
              <a:gd name="connsiteX14" fmla="*/ 1850072 w 2046350"/>
              <a:gd name="connsiteY14" fmla="*/ 383784 h 1046480"/>
              <a:gd name="connsiteX15" fmla="*/ 1958601 w 2046350"/>
              <a:gd name="connsiteY15" fmla="*/ 404136 h 1046480"/>
              <a:gd name="connsiteX16" fmla="*/ 2046350 w 2046350"/>
              <a:gd name="connsiteY16" fmla="*/ 415880 h 1046480"/>
              <a:gd name="connsiteX17" fmla="*/ 1569720 w 2046350"/>
              <a:gd name="connsiteY17" fmla="*/ 726440 h 1046480"/>
              <a:gd name="connsiteX18" fmla="*/ 1203960 w 2046350"/>
              <a:gd name="connsiteY18" fmla="*/ 1046480 h 1046480"/>
              <a:gd name="connsiteX19" fmla="*/ 970280 w 2046350"/>
              <a:gd name="connsiteY19" fmla="*/ 980440 h 1046480"/>
              <a:gd name="connsiteX20" fmla="*/ 1041400 w 2046350"/>
              <a:gd name="connsiteY20" fmla="*/ 914400 h 1046480"/>
              <a:gd name="connsiteX21" fmla="*/ 1163320 w 2046350"/>
              <a:gd name="connsiteY21" fmla="*/ 792480 h 1046480"/>
              <a:gd name="connsiteX22" fmla="*/ 1219200 w 2046350"/>
              <a:gd name="connsiteY22" fmla="*/ 726440 h 1046480"/>
              <a:gd name="connsiteX23" fmla="*/ 1290320 w 2046350"/>
              <a:gd name="connsiteY23" fmla="*/ 655320 h 1046480"/>
              <a:gd name="connsiteX24" fmla="*/ 1356360 w 2046350"/>
              <a:gd name="connsiteY24" fmla="*/ 568960 h 1046480"/>
              <a:gd name="connsiteX25" fmla="*/ 1280160 w 2046350"/>
              <a:gd name="connsiteY25" fmla="*/ 497840 h 1046480"/>
              <a:gd name="connsiteX26" fmla="*/ 1264920 w 2046350"/>
              <a:gd name="connsiteY26" fmla="*/ 487680 h 1046480"/>
              <a:gd name="connsiteX27" fmla="*/ 1158240 w 2046350"/>
              <a:gd name="connsiteY27" fmla="*/ 563880 h 1046480"/>
              <a:gd name="connsiteX28" fmla="*/ 1132840 w 2046350"/>
              <a:gd name="connsiteY28" fmla="*/ 574040 h 1046480"/>
              <a:gd name="connsiteX29" fmla="*/ 894080 w 2046350"/>
              <a:gd name="connsiteY29" fmla="*/ 370840 h 1046480"/>
              <a:gd name="connsiteX30" fmla="*/ 487680 w 2046350"/>
              <a:gd name="connsiteY30" fmla="*/ 899160 h 1046480"/>
              <a:gd name="connsiteX31" fmla="*/ 0 w 2046350"/>
              <a:gd name="connsiteY31" fmla="*/ 731520 h 1046480"/>
              <a:gd name="connsiteX0" fmla="*/ 0 w 2046350"/>
              <a:gd name="connsiteY0" fmla="*/ 731520 h 1046480"/>
              <a:gd name="connsiteX1" fmla="*/ 198120 w 2046350"/>
              <a:gd name="connsiteY1" fmla="*/ 629920 h 1046480"/>
              <a:gd name="connsiteX2" fmla="*/ 391160 w 2046350"/>
              <a:gd name="connsiteY2" fmla="*/ 523240 h 1046480"/>
              <a:gd name="connsiteX3" fmla="*/ 650240 w 2046350"/>
              <a:gd name="connsiteY3" fmla="*/ 386080 h 1046480"/>
              <a:gd name="connsiteX4" fmla="*/ 858520 w 2046350"/>
              <a:gd name="connsiteY4" fmla="*/ 289560 h 1046480"/>
              <a:gd name="connsiteX5" fmla="*/ 1021080 w 2046350"/>
              <a:gd name="connsiteY5" fmla="*/ 162560 h 1046480"/>
              <a:gd name="connsiteX6" fmla="*/ 1239520 w 2046350"/>
              <a:gd name="connsiteY6" fmla="*/ 35560 h 1046480"/>
              <a:gd name="connsiteX7" fmla="*/ 1280160 w 2046350"/>
              <a:gd name="connsiteY7" fmla="*/ 0 h 1046480"/>
              <a:gd name="connsiteX8" fmla="*/ 1381760 w 2046350"/>
              <a:gd name="connsiteY8" fmla="*/ 101600 h 1046480"/>
              <a:gd name="connsiteX9" fmla="*/ 1457960 w 2046350"/>
              <a:gd name="connsiteY9" fmla="*/ 152400 h 1046480"/>
              <a:gd name="connsiteX10" fmla="*/ 1503680 w 2046350"/>
              <a:gd name="connsiteY10" fmla="*/ 213360 h 1046480"/>
              <a:gd name="connsiteX11" fmla="*/ 1556559 w 2046350"/>
              <a:gd name="connsiteY11" fmla="*/ 260850 h 1046480"/>
              <a:gd name="connsiteX12" fmla="*/ 1624424 w 2046350"/>
              <a:gd name="connsiteY12" fmla="*/ 312588 h 1046480"/>
              <a:gd name="connsiteX13" fmla="*/ 1707429 w 2046350"/>
              <a:gd name="connsiteY13" fmla="*/ 353283 h 1046480"/>
              <a:gd name="connsiteX14" fmla="*/ 1850072 w 2046350"/>
              <a:gd name="connsiteY14" fmla="*/ 383784 h 1046480"/>
              <a:gd name="connsiteX15" fmla="*/ 1958601 w 2046350"/>
              <a:gd name="connsiteY15" fmla="*/ 404136 h 1046480"/>
              <a:gd name="connsiteX16" fmla="*/ 2046350 w 2046350"/>
              <a:gd name="connsiteY16" fmla="*/ 415880 h 1046480"/>
              <a:gd name="connsiteX17" fmla="*/ 1569720 w 2046350"/>
              <a:gd name="connsiteY17" fmla="*/ 726440 h 1046480"/>
              <a:gd name="connsiteX18" fmla="*/ 1203960 w 2046350"/>
              <a:gd name="connsiteY18" fmla="*/ 1046480 h 1046480"/>
              <a:gd name="connsiteX19" fmla="*/ 970280 w 2046350"/>
              <a:gd name="connsiteY19" fmla="*/ 980440 h 1046480"/>
              <a:gd name="connsiteX20" fmla="*/ 1041400 w 2046350"/>
              <a:gd name="connsiteY20" fmla="*/ 914400 h 1046480"/>
              <a:gd name="connsiteX21" fmla="*/ 1163320 w 2046350"/>
              <a:gd name="connsiteY21" fmla="*/ 792480 h 1046480"/>
              <a:gd name="connsiteX22" fmla="*/ 1219200 w 2046350"/>
              <a:gd name="connsiteY22" fmla="*/ 726440 h 1046480"/>
              <a:gd name="connsiteX23" fmla="*/ 1290320 w 2046350"/>
              <a:gd name="connsiteY23" fmla="*/ 655320 h 1046480"/>
              <a:gd name="connsiteX24" fmla="*/ 1356360 w 2046350"/>
              <a:gd name="connsiteY24" fmla="*/ 568960 h 1046480"/>
              <a:gd name="connsiteX25" fmla="*/ 1280160 w 2046350"/>
              <a:gd name="connsiteY25" fmla="*/ 497840 h 1046480"/>
              <a:gd name="connsiteX26" fmla="*/ 1264920 w 2046350"/>
              <a:gd name="connsiteY26" fmla="*/ 487680 h 1046480"/>
              <a:gd name="connsiteX27" fmla="*/ 1158240 w 2046350"/>
              <a:gd name="connsiteY27" fmla="*/ 563880 h 1046480"/>
              <a:gd name="connsiteX28" fmla="*/ 1132840 w 2046350"/>
              <a:gd name="connsiteY28" fmla="*/ 574040 h 1046480"/>
              <a:gd name="connsiteX29" fmla="*/ 894080 w 2046350"/>
              <a:gd name="connsiteY29" fmla="*/ 370840 h 1046480"/>
              <a:gd name="connsiteX30" fmla="*/ 487680 w 2046350"/>
              <a:gd name="connsiteY30" fmla="*/ 899160 h 1046480"/>
              <a:gd name="connsiteX31" fmla="*/ 0 w 2046350"/>
              <a:gd name="connsiteY31" fmla="*/ 731520 h 104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46350" h="1046480">
                <a:moveTo>
                  <a:pt x="0" y="731520"/>
                </a:moveTo>
                <a:lnTo>
                  <a:pt x="198120" y="629920"/>
                </a:lnTo>
                <a:lnTo>
                  <a:pt x="391160" y="523240"/>
                </a:lnTo>
                <a:lnTo>
                  <a:pt x="650240" y="386080"/>
                </a:lnTo>
                <a:lnTo>
                  <a:pt x="858520" y="289560"/>
                </a:lnTo>
                <a:lnTo>
                  <a:pt x="1021080" y="162560"/>
                </a:lnTo>
                <a:lnTo>
                  <a:pt x="1239520" y="35560"/>
                </a:lnTo>
                <a:lnTo>
                  <a:pt x="1280160" y="0"/>
                </a:lnTo>
                <a:lnTo>
                  <a:pt x="1381760" y="101600"/>
                </a:lnTo>
                <a:lnTo>
                  <a:pt x="1457960" y="152400"/>
                </a:lnTo>
                <a:lnTo>
                  <a:pt x="1503680" y="213360"/>
                </a:lnTo>
                <a:lnTo>
                  <a:pt x="1556559" y="260850"/>
                </a:lnTo>
                <a:lnTo>
                  <a:pt x="1624424" y="312588"/>
                </a:lnTo>
                <a:lnTo>
                  <a:pt x="1707429" y="353283"/>
                </a:lnTo>
                <a:lnTo>
                  <a:pt x="1850072" y="383784"/>
                </a:lnTo>
                <a:lnTo>
                  <a:pt x="1958601" y="404136"/>
                </a:lnTo>
                <a:lnTo>
                  <a:pt x="2046350" y="415880"/>
                </a:lnTo>
                <a:lnTo>
                  <a:pt x="1569720" y="726440"/>
                </a:lnTo>
                <a:lnTo>
                  <a:pt x="1203960" y="1046480"/>
                </a:lnTo>
                <a:lnTo>
                  <a:pt x="970280" y="980440"/>
                </a:lnTo>
                <a:lnTo>
                  <a:pt x="1041400" y="914400"/>
                </a:lnTo>
                <a:lnTo>
                  <a:pt x="1163320" y="792480"/>
                </a:lnTo>
                <a:lnTo>
                  <a:pt x="1219200" y="726440"/>
                </a:lnTo>
                <a:lnTo>
                  <a:pt x="1290320" y="655320"/>
                </a:lnTo>
                <a:lnTo>
                  <a:pt x="1356360" y="568960"/>
                </a:lnTo>
                <a:lnTo>
                  <a:pt x="1280160" y="497840"/>
                </a:lnTo>
                <a:lnTo>
                  <a:pt x="1264920" y="487680"/>
                </a:lnTo>
                <a:lnTo>
                  <a:pt x="1158240" y="563880"/>
                </a:lnTo>
                <a:lnTo>
                  <a:pt x="1132840" y="574040"/>
                </a:lnTo>
                <a:lnTo>
                  <a:pt x="894080" y="370840"/>
                </a:lnTo>
                <a:lnTo>
                  <a:pt x="487680" y="899160"/>
                </a:lnTo>
                <a:lnTo>
                  <a:pt x="0" y="731520"/>
                </a:lnTo>
                <a:close/>
              </a:path>
            </a:pathLst>
          </a:cu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Forma libre 20"/>
          <p:cNvSpPr/>
          <p:nvPr/>
        </p:nvSpPr>
        <p:spPr>
          <a:xfrm rot="21411089">
            <a:off x="4136589" y="4138577"/>
            <a:ext cx="289569" cy="264168"/>
          </a:xfrm>
          <a:custGeom>
            <a:avLst/>
            <a:gdLst>
              <a:gd name="connsiteX0" fmla="*/ 162560 w 289560"/>
              <a:gd name="connsiteY0" fmla="*/ 0 h 264160"/>
              <a:gd name="connsiteX1" fmla="*/ 289560 w 289560"/>
              <a:gd name="connsiteY1" fmla="*/ 66040 h 264160"/>
              <a:gd name="connsiteX2" fmla="*/ 121920 w 289560"/>
              <a:gd name="connsiteY2" fmla="*/ 264160 h 264160"/>
              <a:gd name="connsiteX3" fmla="*/ 0 w 289560"/>
              <a:gd name="connsiteY3" fmla="*/ 233680 h 264160"/>
              <a:gd name="connsiteX4" fmla="*/ 162560 w 289560"/>
              <a:gd name="connsiteY4" fmla="*/ 0 h 26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 h="264160">
                <a:moveTo>
                  <a:pt x="162560" y="0"/>
                </a:moveTo>
                <a:lnTo>
                  <a:pt x="289560" y="66040"/>
                </a:lnTo>
                <a:lnTo>
                  <a:pt x="121920" y="264160"/>
                </a:lnTo>
                <a:lnTo>
                  <a:pt x="0" y="233680"/>
                </a:lnTo>
                <a:lnTo>
                  <a:pt x="162560" y="0"/>
                </a:lnTo>
                <a:close/>
              </a:path>
            </a:pathLst>
          </a:cu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Título 1">
            <a:extLst>
              <a:ext uri="{FF2B5EF4-FFF2-40B4-BE49-F238E27FC236}">
                <a16:creationId xmlns:a16="http://schemas.microsoft.com/office/drawing/2014/main" id="{0D9B19A4-1C63-5BCE-2999-ACBFBE411DB5}"/>
              </a:ext>
            </a:extLst>
          </p:cNvPr>
          <p:cNvSpPr txBox="1">
            <a:spLocks/>
          </p:cNvSpPr>
          <p:nvPr/>
        </p:nvSpPr>
        <p:spPr>
          <a:xfrm>
            <a:off x="590617" y="1038483"/>
            <a:ext cx="5153891"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ZONIFICACIÓN (PMDOT - PUOS):</a:t>
            </a:r>
          </a:p>
          <a:p>
            <a:pPr algn="ct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
        <p:nvSpPr>
          <p:cNvPr id="51" name="Rectángulo 50"/>
          <p:cNvSpPr/>
          <p:nvPr/>
        </p:nvSpPr>
        <p:spPr>
          <a:xfrm>
            <a:off x="7283116" y="1443486"/>
            <a:ext cx="4349736" cy="495205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ipse 5"/>
          <p:cNvSpPr/>
          <p:nvPr/>
        </p:nvSpPr>
        <p:spPr>
          <a:xfrm>
            <a:off x="3234586" y="2958586"/>
            <a:ext cx="2234859" cy="2158383"/>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7" name="Conector angular 6"/>
          <p:cNvCxnSpPr/>
          <p:nvPr/>
        </p:nvCxnSpPr>
        <p:spPr>
          <a:xfrm rot="10800000" flipV="1">
            <a:off x="5469446" y="3594265"/>
            <a:ext cx="1689371" cy="676395"/>
          </a:xfrm>
          <a:prstGeom prst="bentConnector3">
            <a:avLst>
              <a:gd name="adj1" fmla="val 7706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5744508" y="3132600"/>
            <a:ext cx="2198529" cy="461665"/>
          </a:xfrm>
          <a:prstGeom prst="rect">
            <a:avLst/>
          </a:prstGeom>
          <a:noFill/>
        </p:spPr>
        <p:txBody>
          <a:bodyPr wrap="square" rtlCol="0">
            <a:spAutoFit/>
          </a:bodyPr>
          <a:lstStyle/>
          <a:p>
            <a:r>
              <a:rPr lang="es-EC" sz="1200" b="1" dirty="0">
                <a:solidFill>
                  <a:srgbClr val="FF0000"/>
                </a:solidFill>
              </a:rPr>
              <a:t>AHHyC SANTA </a:t>
            </a:r>
            <a:endParaRPr lang="es-EC" sz="1200" b="1" dirty="0" smtClean="0">
              <a:solidFill>
                <a:srgbClr val="FF0000"/>
              </a:solidFill>
            </a:endParaRPr>
          </a:p>
          <a:p>
            <a:r>
              <a:rPr lang="es-EC" sz="1200" b="1" dirty="0" smtClean="0">
                <a:solidFill>
                  <a:srgbClr val="FF0000"/>
                </a:solidFill>
              </a:rPr>
              <a:t>BÁRBARA ALTA</a:t>
            </a:r>
            <a:endParaRPr lang="es-EC" sz="1200" b="1" dirty="0">
              <a:solidFill>
                <a:srgbClr val="FF0000"/>
              </a:solidFill>
            </a:endParaRPr>
          </a:p>
        </p:txBody>
      </p:sp>
      <p:sp>
        <p:nvSpPr>
          <p:cNvPr id="10" name="Título 1">
            <a:extLst>
              <a:ext uri="{FF2B5EF4-FFF2-40B4-BE49-F238E27FC236}">
                <a16:creationId xmlns:a16="http://schemas.microsoft.com/office/drawing/2014/main" id="{0D9B19A4-1C63-5BCE-2999-ACBFBE411DB5}"/>
              </a:ext>
            </a:extLst>
          </p:cNvPr>
          <p:cNvSpPr txBox="1">
            <a:spLocks/>
          </p:cNvSpPr>
          <p:nvPr/>
        </p:nvSpPr>
        <p:spPr>
          <a:xfrm>
            <a:off x="7283115" y="2094596"/>
            <a:ext cx="4349737" cy="38863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S" sz="2000" dirty="0">
                <a:solidFill>
                  <a:srgbClr val="223F86"/>
                </a:solidFill>
                <a:latin typeface="Montserrat" pitchFamily="2" charset="77"/>
              </a:rPr>
              <a:t>No. </a:t>
            </a:r>
            <a:r>
              <a:rPr lang="es-ES" sz="2000" dirty="0" smtClean="0">
                <a:solidFill>
                  <a:srgbClr val="223F86"/>
                </a:solidFill>
                <a:latin typeface="Montserrat" pitchFamily="2" charset="77"/>
              </a:rPr>
              <a:t>de Predio: </a:t>
            </a:r>
            <a:r>
              <a:rPr lang="es-ES" sz="2000" b="1" dirty="0" smtClean="0">
                <a:solidFill>
                  <a:srgbClr val="223F86"/>
                </a:solidFill>
                <a:latin typeface="Montserrat" pitchFamily="2" charset="77"/>
              </a:rPr>
              <a:t>154531</a:t>
            </a:r>
          </a:p>
          <a:p>
            <a:pPr algn="ctr">
              <a:lnSpc>
                <a:spcPct val="100000"/>
              </a:lnSpc>
            </a:pPr>
            <a:endParaRPr lang="es-ES" sz="2000" b="1" dirty="0">
              <a:solidFill>
                <a:srgbClr val="223F86"/>
              </a:solidFill>
              <a:latin typeface="Montserrat" pitchFamily="2" charset="77"/>
            </a:endParaRPr>
          </a:p>
          <a:p>
            <a:pPr algn="ctr">
              <a:lnSpc>
                <a:spcPct val="100000"/>
              </a:lnSpc>
            </a:pPr>
            <a:endParaRPr lang="es-ES" sz="900" b="1" dirty="0">
              <a:solidFill>
                <a:srgbClr val="223F86"/>
              </a:solidFill>
              <a:latin typeface="Montserrat" pitchFamily="2" charset="77"/>
            </a:endParaRPr>
          </a:p>
          <a:p>
            <a:pPr algn="ctr">
              <a:lnSpc>
                <a:spcPct val="100000"/>
              </a:lnSpc>
            </a:pPr>
            <a:r>
              <a:rPr lang="es-ES" sz="2000" b="1" dirty="0">
                <a:solidFill>
                  <a:srgbClr val="223F86"/>
                </a:solidFill>
                <a:latin typeface="Montserrat" pitchFamily="2" charset="77"/>
              </a:rPr>
              <a:t>Mantiene su Zonificación:</a:t>
            </a:r>
          </a:p>
          <a:p>
            <a:pPr algn="ctr">
              <a:lnSpc>
                <a:spcPct val="100000"/>
              </a:lnSpc>
            </a:pPr>
            <a:endParaRPr lang="es-ES" sz="900" b="1" dirty="0">
              <a:solidFill>
                <a:srgbClr val="223F86"/>
              </a:solidFill>
              <a:latin typeface="Montserrat" pitchFamily="2" charset="77"/>
            </a:endParaRPr>
          </a:p>
          <a:p>
            <a:pPr algn="ctr">
              <a:lnSpc>
                <a:spcPct val="100000"/>
              </a:lnSpc>
            </a:pPr>
            <a:r>
              <a:rPr lang="es-EC" sz="2000" dirty="0" smtClean="0">
                <a:solidFill>
                  <a:srgbClr val="223F86"/>
                </a:solidFill>
                <a:latin typeface="Montserrat" pitchFamily="2" charset="77"/>
              </a:rPr>
              <a:t>Zonificación</a:t>
            </a:r>
            <a:r>
              <a:rPr lang="es-EC" sz="2000" dirty="0">
                <a:solidFill>
                  <a:srgbClr val="223F86"/>
                </a:solidFill>
                <a:latin typeface="Montserrat" pitchFamily="2" charset="77"/>
              </a:rPr>
              <a:t>: </a:t>
            </a:r>
            <a:r>
              <a:rPr lang="es-ES" sz="2000" b="1" dirty="0" smtClean="0">
                <a:solidFill>
                  <a:srgbClr val="223F86"/>
                </a:solidFill>
                <a:latin typeface="Montserrat" pitchFamily="2" charset="77"/>
              </a:rPr>
              <a:t>D3(D203-80)</a:t>
            </a:r>
          </a:p>
          <a:p>
            <a:pPr algn="ctr">
              <a:lnSpc>
                <a:spcPct val="100000"/>
              </a:lnSpc>
            </a:pPr>
            <a:r>
              <a:rPr lang="es-ES" sz="2000" b="1" dirty="0" smtClean="0">
                <a:solidFill>
                  <a:srgbClr val="223F86"/>
                </a:solidFill>
                <a:latin typeface="Montserrat" pitchFamily="2" charset="77"/>
              </a:rPr>
              <a:t> </a:t>
            </a:r>
            <a:r>
              <a:rPr lang="es-EC" sz="2000" dirty="0" smtClean="0">
                <a:solidFill>
                  <a:srgbClr val="223F86"/>
                </a:solidFill>
                <a:latin typeface="Montserrat" pitchFamily="2" charset="77"/>
              </a:rPr>
              <a:t>Lote </a:t>
            </a:r>
            <a:r>
              <a:rPr lang="es-EC" sz="2000" dirty="0">
                <a:solidFill>
                  <a:srgbClr val="223F86"/>
                </a:solidFill>
                <a:latin typeface="Montserrat" pitchFamily="2" charset="77"/>
              </a:rPr>
              <a:t>Mínimo: </a:t>
            </a:r>
            <a:r>
              <a:rPr lang="es-EC" sz="2000" b="1" dirty="0">
                <a:solidFill>
                  <a:srgbClr val="223F86"/>
                </a:solidFill>
                <a:latin typeface="Montserrat" pitchFamily="2" charset="77"/>
              </a:rPr>
              <a:t>200 m2</a:t>
            </a:r>
          </a:p>
          <a:p>
            <a:pPr algn="ctr">
              <a:lnSpc>
                <a:spcPct val="100000"/>
              </a:lnSpc>
            </a:pPr>
            <a:r>
              <a:rPr lang="es-ES" sz="2000" dirty="0">
                <a:solidFill>
                  <a:srgbClr val="223F86"/>
                </a:solidFill>
                <a:latin typeface="Montserrat" pitchFamily="2" charset="77"/>
              </a:rPr>
              <a:t>Forma de Ocupación del Suelo: </a:t>
            </a:r>
            <a:endParaRPr lang="es-ES" sz="2000" dirty="0" smtClean="0">
              <a:solidFill>
                <a:srgbClr val="223F86"/>
              </a:solidFill>
              <a:latin typeface="Montserrat" pitchFamily="2" charset="77"/>
            </a:endParaRPr>
          </a:p>
          <a:p>
            <a:pPr algn="ctr">
              <a:lnSpc>
                <a:spcPct val="100000"/>
              </a:lnSpc>
            </a:pPr>
            <a:r>
              <a:rPr lang="es-ES" sz="2000" b="1" dirty="0">
                <a:solidFill>
                  <a:srgbClr val="223F86"/>
                </a:solidFill>
                <a:latin typeface="Montserrat" pitchFamily="2" charset="77"/>
              </a:rPr>
              <a:t>(D) Sobre línea de fábrica</a:t>
            </a:r>
          </a:p>
          <a:p>
            <a:pPr algn="ctr">
              <a:lnSpc>
                <a:spcPct val="100000"/>
              </a:lnSpc>
            </a:pPr>
            <a:r>
              <a:rPr lang="es-ES" sz="2000" dirty="0" smtClean="0">
                <a:solidFill>
                  <a:srgbClr val="223F86"/>
                </a:solidFill>
                <a:latin typeface="Montserrat" pitchFamily="2" charset="77"/>
              </a:rPr>
              <a:t>Uso </a:t>
            </a:r>
            <a:r>
              <a:rPr lang="es-ES" sz="2000" dirty="0">
                <a:solidFill>
                  <a:srgbClr val="223F86"/>
                </a:solidFill>
                <a:latin typeface="Montserrat" pitchFamily="2" charset="77"/>
              </a:rPr>
              <a:t>Principal del Suelo: </a:t>
            </a:r>
          </a:p>
          <a:p>
            <a:pPr algn="ctr">
              <a:lnSpc>
                <a:spcPct val="100000"/>
              </a:lnSpc>
            </a:pPr>
            <a:r>
              <a:rPr lang="es-ES" sz="2000" b="1" dirty="0">
                <a:solidFill>
                  <a:srgbClr val="223F86"/>
                </a:solidFill>
                <a:latin typeface="Montserrat" pitchFamily="2" charset="77"/>
              </a:rPr>
              <a:t>(</a:t>
            </a:r>
            <a:r>
              <a:rPr lang="es-ES" sz="2000" b="1" dirty="0" smtClean="0">
                <a:solidFill>
                  <a:srgbClr val="223F86"/>
                </a:solidFill>
                <a:latin typeface="Montserrat" pitchFamily="2" charset="77"/>
              </a:rPr>
              <a:t>RU2) </a:t>
            </a:r>
            <a:r>
              <a:rPr lang="es-ES" sz="2000" b="1" dirty="0">
                <a:solidFill>
                  <a:srgbClr val="223F86"/>
                </a:solidFill>
                <a:latin typeface="Montserrat" pitchFamily="2" charset="77"/>
              </a:rPr>
              <a:t>Residencial </a:t>
            </a:r>
            <a:r>
              <a:rPr lang="es-ES" sz="2000" b="1" dirty="0" smtClean="0">
                <a:solidFill>
                  <a:srgbClr val="223F86"/>
                </a:solidFill>
                <a:latin typeface="Montserrat" pitchFamily="2" charset="77"/>
              </a:rPr>
              <a:t>Urbano 2 </a:t>
            </a:r>
            <a:r>
              <a:rPr lang="es-ES" sz="2000" dirty="0" smtClean="0">
                <a:solidFill>
                  <a:srgbClr val="223F86"/>
                </a:solidFill>
                <a:latin typeface="Montserrat" pitchFamily="2" charset="77"/>
              </a:rPr>
              <a:t>Clasificación del Suelo: </a:t>
            </a:r>
          </a:p>
          <a:p>
            <a:pPr algn="ctr">
              <a:lnSpc>
                <a:spcPct val="100000"/>
              </a:lnSpc>
            </a:pPr>
            <a:r>
              <a:rPr lang="es-ES" sz="2000" b="1" dirty="0" smtClean="0">
                <a:solidFill>
                  <a:srgbClr val="223F86"/>
                </a:solidFill>
                <a:latin typeface="Montserrat" pitchFamily="2" charset="77"/>
              </a:rPr>
              <a:t>(</a:t>
            </a:r>
            <a:r>
              <a:rPr lang="es-ES" sz="2000" b="1" dirty="0">
                <a:solidFill>
                  <a:srgbClr val="223F86"/>
                </a:solidFill>
                <a:latin typeface="Montserrat" pitchFamily="2" charset="77"/>
              </a:rPr>
              <a:t>SU) Suelo Urbano</a:t>
            </a:r>
            <a:endParaRPr lang="es-EC" sz="2000" b="1" dirty="0">
              <a:solidFill>
                <a:srgbClr val="223F86"/>
              </a:solidFill>
              <a:latin typeface="Montserrat" pitchFamily="2" charset="77"/>
            </a:endParaRPr>
          </a:p>
          <a:p>
            <a:endParaRPr lang="es-EC" sz="1800" dirty="0">
              <a:solidFill>
                <a:srgbClr val="223F86"/>
              </a:solidFill>
              <a:latin typeface="Montserrat" pitchFamily="2" charset="77"/>
            </a:endParaRPr>
          </a:p>
          <a:p>
            <a:pPr algn="ctr"/>
            <a:endParaRPr lang="es-EC" sz="1800" dirty="0">
              <a:solidFill>
                <a:srgbClr val="223F86"/>
              </a:solidFill>
              <a:latin typeface="Montserrat" pitchFamily="2" charset="77"/>
            </a:endParaRPr>
          </a:p>
          <a:p>
            <a:pPr algn="ctr"/>
            <a:endParaRPr lang="es-EC" sz="1800" b="1" dirty="0">
              <a:solidFill>
                <a:srgbClr val="223F86"/>
              </a:solidFill>
              <a:latin typeface="Montserrat ExtraBold" pitchFamily="2" charset="77"/>
              <a:ea typeface="HGSMinchoE" panose="02020900000000000000" pitchFamily="18" charset="-128"/>
            </a:endParaRPr>
          </a:p>
        </p:txBody>
      </p:sp>
    </p:spTree>
    <p:extLst>
      <p:ext uri="{BB962C8B-B14F-4D97-AF65-F5344CB8AC3E}">
        <p14:creationId xmlns:p14="http://schemas.microsoft.com/office/powerpoint/2010/main" val="3051319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4194" r="2480"/>
          <a:stretch/>
        </p:blipFill>
        <p:spPr>
          <a:xfrm>
            <a:off x="951439" y="1443174"/>
            <a:ext cx="8649761" cy="4869668"/>
          </a:xfrm>
          <a:prstGeom prst="rect">
            <a:avLst/>
          </a:prstGeom>
        </p:spPr>
      </p:pic>
      <p:sp>
        <p:nvSpPr>
          <p:cNvPr id="29" name="Título 1">
            <a:extLst>
              <a:ext uri="{FF2B5EF4-FFF2-40B4-BE49-F238E27FC236}">
                <a16:creationId xmlns:a16="http://schemas.microsoft.com/office/drawing/2014/main" id="{0D9B19A4-1C63-5BCE-2999-ACBFBE411DB5}"/>
              </a:ext>
            </a:extLst>
          </p:cNvPr>
          <p:cNvSpPr txBox="1">
            <a:spLocks/>
          </p:cNvSpPr>
          <p:nvPr/>
        </p:nvSpPr>
        <p:spPr>
          <a:xfrm>
            <a:off x="951439" y="485309"/>
            <a:ext cx="1879148"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PLANO:</a:t>
            </a: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
        <p:nvSpPr>
          <p:cNvPr id="32" name="Rectángulo 31"/>
          <p:cNvSpPr/>
          <p:nvPr/>
        </p:nvSpPr>
        <p:spPr>
          <a:xfrm>
            <a:off x="9847385" y="4229100"/>
            <a:ext cx="1881551" cy="208374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ángulo 24"/>
          <p:cNvSpPr/>
          <p:nvPr/>
        </p:nvSpPr>
        <p:spPr>
          <a:xfrm>
            <a:off x="9909559" y="4566399"/>
            <a:ext cx="981359" cy="338554"/>
          </a:xfrm>
          <a:prstGeom prst="rect">
            <a:avLst/>
          </a:prstGeom>
        </p:spPr>
        <p:txBody>
          <a:bodyPr wrap="none">
            <a:spAutoFit/>
          </a:bodyPr>
          <a:lstStyle/>
          <a:p>
            <a:r>
              <a:rPr lang="es-EC" sz="1600" b="1" dirty="0">
                <a:solidFill>
                  <a:srgbClr val="223F86"/>
                </a:solidFill>
                <a:latin typeface="Montserrat" pitchFamily="2" charset="77"/>
              </a:rPr>
              <a:t>Leyenda</a:t>
            </a:r>
            <a:endParaRPr lang="en-US" sz="1600" b="1" dirty="0"/>
          </a:p>
        </p:txBody>
      </p:sp>
      <p:sp>
        <p:nvSpPr>
          <p:cNvPr id="31" name="Rectángulo 30"/>
          <p:cNvSpPr/>
          <p:nvPr/>
        </p:nvSpPr>
        <p:spPr>
          <a:xfrm>
            <a:off x="10007710" y="5066406"/>
            <a:ext cx="274415" cy="298624"/>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Rectángulo 34"/>
          <p:cNvSpPr/>
          <p:nvPr/>
        </p:nvSpPr>
        <p:spPr>
          <a:xfrm>
            <a:off x="10352660" y="5066406"/>
            <a:ext cx="970137" cy="307777"/>
          </a:xfrm>
          <a:prstGeom prst="rect">
            <a:avLst/>
          </a:prstGeom>
        </p:spPr>
        <p:txBody>
          <a:bodyPr wrap="none">
            <a:spAutoFit/>
          </a:bodyPr>
          <a:lstStyle/>
          <a:p>
            <a:r>
              <a:rPr lang="es-EC" sz="1400" dirty="0" smtClean="0">
                <a:solidFill>
                  <a:srgbClr val="5B5B5B"/>
                </a:solidFill>
                <a:latin typeface="Montserrat" pitchFamily="2" charset="77"/>
              </a:rPr>
              <a:t>Macro</a:t>
            </a:r>
            <a:r>
              <a:rPr lang="es-EC" sz="1300" dirty="0" smtClean="0">
                <a:solidFill>
                  <a:srgbClr val="5B5B5B"/>
                </a:solidFill>
                <a:latin typeface="Montserrat" pitchFamily="2" charset="77"/>
              </a:rPr>
              <a:t>lote</a:t>
            </a:r>
            <a:endParaRPr lang="es-EC" sz="1300" dirty="0">
              <a:solidFill>
                <a:srgbClr val="5B5B5B"/>
              </a:solidFill>
              <a:latin typeface="Montserrat" pitchFamily="2" charset="77"/>
            </a:endParaRPr>
          </a:p>
        </p:txBody>
      </p:sp>
      <p:pic>
        <p:nvPicPr>
          <p:cNvPr id="36" name="Imagen 35"/>
          <p:cNvPicPr>
            <a:picLocks noChangeAspect="1"/>
          </p:cNvPicPr>
          <p:nvPr/>
        </p:nvPicPr>
        <p:blipFill rotWithShape="1">
          <a:blip r:embed="rId4">
            <a:extLst>
              <a:ext uri="{28A0092B-C50C-407E-A947-70E740481C1C}">
                <a14:useLocalDpi xmlns:a14="http://schemas.microsoft.com/office/drawing/2010/main" val="0"/>
              </a:ext>
            </a:extLst>
          </a:blip>
          <a:srcRect l="30099" t="37108" r="67999" b="60326"/>
          <a:stretch/>
        </p:blipFill>
        <p:spPr>
          <a:xfrm>
            <a:off x="10007710" y="5550253"/>
            <a:ext cx="289434" cy="299981"/>
          </a:xfrm>
          <a:prstGeom prst="rect">
            <a:avLst/>
          </a:prstGeom>
          <a:ln w="19050">
            <a:solidFill>
              <a:schemeClr val="tx1"/>
            </a:solidFill>
          </a:ln>
        </p:spPr>
      </p:pic>
      <p:sp>
        <p:nvSpPr>
          <p:cNvPr id="37" name="Rectángulo 36"/>
          <p:cNvSpPr/>
          <p:nvPr/>
        </p:nvSpPr>
        <p:spPr>
          <a:xfrm>
            <a:off x="10346000" y="5529380"/>
            <a:ext cx="1391728" cy="307777"/>
          </a:xfrm>
          <a:prstGeom prst="rect">
            <a:avLst/>
          </a:prstGeom>
        </p:spPr>
        <p:txBody>
          <a:bodyPr wrap="none">
            <a:spAutoFit/>
          </a:bodyPr>
          <a:lstStyle/>
          <a:p>
            <a:r>
              <a:rPr lang="es-EC" sz="1400" dirty="0">
                <a:solidFill>
                  <a:srgbClr val="5B5B5B"/>
                </a:solidFill>
                <a:latin typeface="Montserrat" pitchFamily="2" charset="77"/>
              </a:rPr>
              <a:t>Construcciones</a:t>
            </a:r>
          </a:p>
        </p:txBody>
      </p:sp>
    </p:spTree>
    <p:extLst>
      <p:ext uri="{BB962C8B-B14F-4D97-AF65-F5344CB8AC3E}">
        <p14:creationId xmlns:p14="http://schemas.microsoft.com/office/powerpoint/2010/main" val="3652301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l="4194" r="2480"/>
          <a:stretch/>
        </p:blipFill>
        <p:spPr>
          <a:xfrm>
            <a:off x="4391218" y="1743494"/>
            <a:ext cx="7276615" cy="4096610"/>
          </a:xfrm>
          <a:prstGeom prst="rect">
            <a:avLst/>
          </a:prstGeom>
        </p:spPr>
      </p:pic>
      <p:graphicFrame>
        <p:nvGraphicFramePr>
          <p:cNvPr id="29" name="Tabla 28">
            <a:extLst>
              <a:ext uri="{FF2B5EF4-FFF2-40B4-BE49-F238E27FC236}">
                <a16:creationId xmlns:a16="http://schemas.microsoft.com/office/drawing/2014/main" id="{8088DB5C-1820-458C-8A44-C1CE88721E47}"/>
              </a:ext>
            </a:extLst>
          </p:cNvPr>
          <p:cNvGraphicFramePr>
            <a:graphicFrameLocks noGrp="1"/>
          </p:cNvGraphicFramePr>
          <p:nvPr>
            <p:extLst>
              <p:ext uri="{D42A27DB-BD31-4B8C-83A1-F6EECF244321}">
                <p14:modId xmlns:p14="http://schemas.microsoft.com/office/powerpoint/2010/main" val="2992584315"/>
              </p:ext>
            </p:extLst>
          </p:nvPr>
        </p:nvGraphicFramePr>
        <p:xfrm>
          <a:off x="1126736" y="1752867"/>
          <a:ext cx="2338795" cy="3111624"/>
        </p:xfrm>
        <a:graphic>
          <a:graphicData uri="http://schemas.openxmlformats.org/drawingml/2006/table">
            <a:tbl>
              <a:tblPr>
                <a:tableStyleId>{616DA210-FB5B-4158-B5E0-FEB733F419BA}</a:tableStyleId>
              </a:tblPr>
              <a:tblGrid>
                <a:gridCol w="918786">
                  <a:extLst>
                    <a:ext uri="{9D8B030D-6E8A-4147-A177-3AD203B41FA5}">
                      <a16:colId xmlns:a16="http://schemas.microsoft.com/office/drawing/2014/main" val="1045377763"/>
                    </a:ext>
                  </a:extLst>
                </a:gridCol>
                <a:gridCol w="1420009">
                  <a:extLst>
                    <a:ext uri="{9D8B030D-6E8A-4147-A177-3AD203B41FA5}">
                      <a16:colId xmlns:a16="http://schemas.microsoft.com/office/drawing/2014/main" val="218297789"/>
                    </a:ext>
                  </a:extLst>
                </a:gridCol>
              </a:tblGrid>
              <a:tr h="254124">
                <a:tc>
                  <a:txBody>
                    <a:bodyPr/>
                    <a:lstStyle/>
                    <a:p>
                      <a:pPr algn="ctr" fontAlgn="ctr"/>
                      <a:r>
                        <a:rPr lang="es-EC" sz="1500" b="1" u="none" strike="noStrike" dirty="0">
                          <a:solidFill>
                            <a:srgbClr val="002060"/>
                          </a:solidFill>
                          <a:effectLst/>
                          <a:latin typeface="Montserrat"/>
                        </a:rPr>
                        <a:t>Lotes</a:t>
                      </a:r>
                      <a:endParaRPr lang="es-EC" sz="1500" b="1" i="0" u="none" strike="noStrike" dirty="0">
                        <a:solidFill>
                          <a:srgbClr val="002060"/>
                        </a:solidFill>
                        <a:effectLst/>
                        <a:latin typeface="Montserrat"/>
                      </a:endParaRPr>
                    </a:p>
                  </a:txBody>
                  <a:tcPr marL="7474" marR="7474" marT="7474" marB="0" anchor="ctr"/>
                </a:tc>
                <a:tc>
                  <a:txBody>
                    <a:bodyPr/>
                    <a:lstStyle/>
                    <a:p>
                      <a:pPr algn="ctr" fontAlgn="ctr"/>
                      <a:r>
                        <a:rPr lang="es-EC" sz="1500" b="0" u="none" strike="noStrike" dirty="0">
                          <a:solidFill>
                            <a:srgbClr val="002060"/>
                          </a:solidFill>
                          <a:effectLst/>
                          <a:latin typeface="Montserrat"/>
                        </a:rPr>
                        <a:t>Área Total (m2)</a:t>
                      </a:r>
                      <a:endParaRPr lang="es-EC" sz="1500" b="0" i="0" u="none" strike="noStrike" dirty="0">
                        <a:solidFill>
                          <a:srgbClr val="002060"/>
                        </a:solidFill>
                        <a:effectLst/>
                        <a:latin typeface="Montserrat"/>
                      </a:endParaRPr>
                    </a:p>
                  </a:txBody>
                  <a:tcPr marL="7474" marR="7474" marT="7474" marB="0" anchor="ctr"/>
                </a:tc>
                <a:extLst>
                  <a:ext uri="{0D108BD9-81ED-4DB2-BD59-A6C34878D82A}">
                    <a16:rowId xmlns:a16="http://schemas.microsoft.com/office/drawing/2014/main" val="3373419633"/>
                  </a:ext>
                </a:extLst>
              </a:tr>
              <a:tr h="149484">
                <a:tc>
                  <a:txBody>
                    <a:bodyPr/>
                    <a:lstStyle/>
                    <a:p>
                      <a:pPr algn="ctr" fontAlgn="ctr"/>
                      <a:r>
                        <a:rPr lang="es-EC" sz="1500" b="1" i="0" u="none" strike="noStrike" dirty="0">
                          <a:solidFill>
                            <a:srgbClr val="002060"/>
                          </a:solidFill>
                          <a:effectLst/>
                          <a:latin typeface="Montserrat"/>
                        </a:rPr>
                        <a:t>1</a:t>
                      </a:r>
                    </a:p>
                  </a:txBody>
                  <a:tcPr marL="9525" marR="9525" marT="9525" marB="0" anchor="ctr">
                    <a:noFill/>
                  </a:tcPr>
                </a:tc>
                <a:tc>
                  <a:txBody>
                    <a:bodyPr/>
                    <a:lstStyle/>
                    <a:p>
                      <a:pPr algn="ctr" fontAlgn="ctr"/>
                      <a:r>
                        <a:rPr lang="es-EC" sz="1500" b="0" i="0" u="none" strike="noStrike" dirty="0" smtClean="0">
                          <a:solidFill>
                            <a:srgbClr val="002060"/>
                          </a:solidFill>
                          <a:effectLst/>
                          <a:latin typeface="Montserrat"/>
                        </a:rPr>
                        <a:t>2338,47</a:t>
                      </a:r>
                      <a:endParaRPr lang="es-EC" sz="1500" b="0" i="0" u="none" strike="noStrike" dirty="0">
                        <a:solidFill>
                          <a:srgbClr val="002060"/>
                        </a:solidFill>
                        <a:effectLst/>
                        <a:latin typeface="Montserrat"/>
                      </a:endParaRPr>
                    </a:p>
                  </a:txBody>
                  <a:tcPr marL="9525" marR="9525" marT="9525" marB="0" anchor="ctr">
                    <a:noFill/>
                  </a:tcPr>
                </a:tc>
                <a:extLst>
                  <a:ext uri="{0D108BD9-81ED-4DB2-BD59-A6C34878D82A}">
                    <a16:rowId xmlns:a16="http://schemas.microsoft.com/office/drawing/2014/main" val="199757868"/>
                  </a:ext>
                </a:extLst>
              </a:tr>
              <a:tr h="149484">
                <a:tc>
                  <a:txBody>
                    <a:bodyPr/>
                    <a:lstStyle/>
                    <a:p>
                      <a:pPr algn="ctr" fontAlgn="ctr"/>
                      <a:r>
                        <a:rPr lang="es-EC" sz="1500" b="1" i="0" u="none" strike="noStrike" dirty="0">
                          <a:solidFill>
                            <a:srgbClr val="002060"/>
                          </a:solidFill>
                          <a:effectLst/>
                          <a:latin typeface="Montserrat"/>
                        </a:rPr>
                        <a:t>2</a:t>
                      </a:r>
                    </a:p>
                  </a:txBody>
                  <a:tcPr marL="9525" marR="9525" marT="9525" marB="0" anchor="ctr">
                    <a:noFill/>
                  </a:tcPr>
                </a:tc>
                <a:tc>
                  <a:txBody>
                    <a:bodyPr/>
                    <a:lstStyle/>
                    <a:p>
                      <a:pPr algn="ctr" fontAlgn="ctr"/>
                      <a:r>
                        <a:rPr lang="es-EC" sz="1500" b="0" i="0" u="none" strike="noStrike" dirty="0" smtClean="0">
                          <a:solidFill>
                            <a:srgbClr val="002060"/>
                          </a:solidFill>
                          <a:effectLst/>
                          <a:latin typeface="Montserrat"/>
                        </a:rPr>
                        <a:t>1439,67</a:t>
                      </a:r>
                      <a:endParaRPr lang="es-EC" sz="1500" b="0" i="0" u="none" strike="noStrike" dirty="0">
                        <a:solidFill>
                          <a:srgbClr val="002060"/>
                        </a:solidFill>
                        <a:effectLst/>
                        <a:latin typeface="Montserrat"/>
                      </a:endParaRPr>
                    </a:p>
                  </a:txBody>
                  <a:tcPr marL="9525" marR="9525" marT="9525" marB="0" anchor="ctr">
                    <a:noFill/>
                  </a:tcPr>
                </a:tc>
                <a:extLst>
                  <a:ext uri="{0D108BD9-81ED-4DB2-BD59-A6C34878D82A}">
                    <a16:rowId xmlns:a16="http://schemas.microsoft.com/office/drawing/2014/main" val="4060056950"/>
                  </a:ext>
                </a:extLst>
              </a:tr>
              <a:tr h="149484">
                <a:tc>
                  <a:txBody>
                    <a:bodyPr/>
                    <a:lstStyle/>
                    <a:p>
                      <a:pPr algn="ctr" fontAlgn="ctr"/>
                      <a:r>
                        <a:rPr lang="es-EC" sz="1500" b="1" i="0" u="none" strike="noStrike" dirty="0">
                          <a:solidFill>
                            <a:srgbClr val="002060"/>
                          </a:solidFill>
                          <a:effectLst/>
                          <a:latin typeface="Montserrat"/>
                        </a:rPr>
                        <a:t>3</a:t>
                      </a:r>
                    </a:p>
                  </a:txBody>
                  <a:tcPr marL="9525" marR="9525" marT="9525" marB="0" anchor="ctr">
                    <a:noFill/>
                  </a:tcPr>
                </a:tc>
                <a:tc>
                  <a:txBody>
                    <a:bodyPr/>
                    <a:lstStyle/>
                    <a:p>
                      <a:pPr algn="ctr" fontAlgn="ctr"/>
                      <a:r>
                        <a:rPr lang="es-EC" sz="1500" b="0" i="0" u="none" strike="noStrike" dirty="0" smtClean="0">
                          <a:solidFill>
                            <a:srgbClr val="002060"/>
                          </a:solidFill>
                          <a:effectLst/>
                          <a:latin typeface="Montserrat"/>
                        </a:rPr>
                        <a:t>1356,45</a:t>
                      </a:r>
                      <a:endParaRPr lang="es-EC" sz="1500" b="0" i="0" u="none" strike="noStrike" dirty="0">
                        <a:solidFill>
                          <a:srgbClr val="002060"/>
                        </a:solidFill>
                        <a:effectLst/>
                        <a:latin typeface="Montserrat"/>
                      </a:endParaRPr>
                    </a:p>
                  </a:txBody>
                  <a:tcPr marL="9525" marR="9525" marT="9525" marB="0" anchor="ctr">
                    <a:noFill/>
                  </a:tcPr>
                </a:tc>
                <a:extLst>
                  <a:ext uri="{0D108BD9-81ED-4DB2-BD59-A6C34878D82A}">
                    <a16:rowId xmlns:a16="http://schemas.microsoft.com/office/drawing/2014/main" val="450197009"/>
                  </a:ext>
                </a:extLst>
              </a:tr>
              <a:tr h="149484">
                <a:tc>
                  <a:txBody>
                    <a:bodyPr/>
                    <a:lstStyle/>
                    <a:p>
                      <a:pPr algn="ctr" fontAlgn="ctr"/>
                      <a:r>
                        <a:rPr lang="es-EC" sz="1500" b="1" i="0" u="none" strike="noStrike">
                          <a:solidFill>
                            <a:srgbClr val="002060"/>
                          </a:solidFill>
                          <a:effectLst/>
                          <a:latin typeface="Montserrat"/>
                        </a:rPr>
                        <a:t>4</a:t>
                      </a:r>
                    </a:p>
                  </a:txBody>
                  <a:tcPr marL="9525" marR="9525" marT="9525" marB="0" anchor="ctr">
                    <a:noFill/>
                  </a:tcPr>
                </a:tc>
                <a:tc>
                  <a:txBody>
                    <a:bodyPr/>
                    <a:lstStyle/>
                    <a:p>
                      <a:pPr algn="ctr" fontAlgn="ctr"/>
                      <a:r>
                        <a:rPr lang="es-EC" sz="1500" b="0" i="0" u="none" strike="noStrike" dirty="0" smtClean="0">
                          <a:solidFill>
                            <a:srgbClr val="002060"/>
                          </a:solidFill>
                          <a:effectLst/>
                          <a:latin typeface="Montserrat"/>
                        </a:rPr>
                        <a:t>386,10</a:t>
                      </a:r>
                      <a:endParaRPr lang="es-EC" sz="1500" b="0" i="0" u="none" strike="noStrike" dirty="0">
                        <a:solidFill>
                          <a:srgbClr val="002060"/>
                        </a:solidFill>
                        <a:effectLst/>
                        <a:latin typeface="Montserrat"/>
                      </a:endParaRPr>
                    </a:p>
                  </a:txBody>
                  <a:tcPr marL="9525" marR="9525" marT="9525" marB="0" anchor="ctr">
                    <a:noFill/>
                  </a:tcPr>
                </a:tc>
                <a:extLst>
                  <a:ext uri="{0D108BD9-81ED-4DB2-BD59-A6C34878D82A}">
                    <a16:rowId xmlns:a16="http://schemas.microsoft.com/office/drawing/2014/main" val="4107520335"/>
                  </a:ext>
                </a:extLst>
              </a:tr>
              <a:tr h="149484">
                <a:tc>
                  <a:txBody>
                    <a:bodyPr/>
                    <a:lstStyle/>
                    <a:p>
                      <a:pPr algn="ctr" fontAlgn="ctr"/>
                      <a:r>
                        <a:rPr lang="es-EC" sz="1500" b="1" i="0" u="none" strike="noStrike" dirty="0">
                          <a:solidFill>
                            <a:srgbClr val="002060"/>
                          </a:solidFill>
                          <a:effectLst/>
                          <a:latin typeface="Montserrat"/>
                        </a:rPr>
                        <a:t>5</a:t>
                      </a:r>
                    </a:p>
                  </a:txBody>
                  <a:tcPr marL="9525" marR="9525" marT="9525" marB="0" anchor="ctr">
                    <a:noFill/>
                  </a:tcPr>
                </a:tc>
                <a:tc>
                  <a:txBody>
                    <a:bodyPr/>
                    <a:lstStyle/>
                    <a:p>
                      <a:pPr algn="ctr" fontAlgn="ctr"/>
                      <a:r>
                        <a:rPr lang="es-EC" sz="1500" b="0" i="0" u="none" strike="noStrike" dirty="0" smtClean="0">
                          <a:solidFill>
                            <a:srgbClr val="002060"/>
                          </a:solidFill>
                          <a:effectLst/>
                          <a:latin typeface="Montserrat"/>
                        </a:rPr>
                        <a:t>255,31</a:t>
                      </a:r>
                      <a:endParaRPr lang="es-EC" sz="1500" b="0" i="0" u="none" strike="noStrike" dirty="0">
                        <a:solidFill>
                          <a:srgbClr val="002060"/>
                        </a:solidFill>
                        <a:effectLst/>
                        <a:latin typeface="Montserrat"/>
                      </a:endParaRPr>
                    </a:p>
                  </a:txBody>
                  <a:tcPr marL="9525" marR="9525" marT="9525" marB="0" anchor="ctr">
                    <a:noFill/>
                  </a:tcPr>
                </a:tc>
                <a:extLst>
                  <a:ext uri="{0D108BD9-81ED-4DB2-BD59-A6C34878D82A}">
                    <a16:rowId xmlns:a16="http://schemas.microsoft.com/office/drawing/2014/main" val="2922967107"/>
                  </a:ext>
                </a:extLst>
              </a:tr>
              <a:tr h="149484">
                <a:tc>
                  <a:txBody>
                    <a:bodyPr/>
                    <a:lstStyle/>
                    <a:p>
                      <a:pPr algn="ctr" fontAlgn="ctr"/>
                      <a:r>
                        <a:rPr lang="es-EC" sz="1500" b="1" i="0" u="none" strike="noStrike">
                          <a:solidFill>
                            <a:srgbClr val="002060"/>
                          </a:solidFill>
                          <a:effectLst/>
                          <a:latin typeface="Montserrat"/>
                        </a:rPr>
                        <a:t>6</a:t>
                      </a:r>
                    </a:p>
                  </a:txBody>
                  <a:tcPr marL="9525" marR="9525" marT="9525" marB="0" anchor="ctr">
                    <a:noFill/>
                  </a:tcPr>
                </a:tc>
                <a:tc>
                  <a:txBody>
                    <a:bodyPr/>
                    <a:lstStyle/>
                    <a:p>
                      <a:pPr algn="ctr" fontAlgn="ctr"/>
                      <a:r>
                        <a:rPr lang="es-EC" sz="1500" b="0" i="0" u="none" strike="noStrike" dirty="0" smtClean="0">
                          <a:solidFill>
                            <a:srgbClr val="002060"/>
                          </a:solidFill>
                          <a:effectLst/>
                          <a:latin typeface="Montserrat"/>
                        </a:rPr>
                        <a:t>287,34</a:t>
                      </a:r>
                      <a:endParaRPr lang="es-EC" sz="1500" b="0" i="0" u="none" strike="noStrike" dirty="0">
                        <a:solidFill>
                          <a:srgbClr val="002060"/>
                        </a:solidFill>
                        <a:effectLst/>
                        <a:latin typeface="Montserrat"/>
                      </a:endParaRPr>
                    </a:p>
                  </a:txBody>
                  <a:tcPr marL="9525" marR="9525" marT="9525" marB="0" anchor="ctr">
                    <a:noFill/>
                  </a:tcPr>
                </a:tc>
                <a:extLst>
                  <a:ext uri="{0D108BD9-81ED-4DB2-BD59-A6C34878D82A}">
                    <a16:rowId xmlns:a16="http://schemas.microsoft.com/office/drawing/2014/main" val="48256321"/>
                  </a:ext>
                </a:extLst>
              </a:tr>
              <a:tr h="149484">
                <a:tc>
                  <a:txBody>
                    <a:bodyPr/>
                    <a:lstStyle/>
                    <a:p>
                      <a:pPr algn="ctr" fontAlgn="ctr"/>
                      <a:r>
                        <a:rPr lang="es-EC" sz="1500" b="1" i="0" u="none" strike="noStrike">
                          <a:solidFill>
                            <a:srgbClr val="002060"/>
                          </a:solidFill>
                          <a:effectLst/>
                          <a:latin typeface="Montserrat"/>
                        </a:rPr>
                        <a:t>7</a:t>
                      </a:r>
                    </a:p>
                  </a:txBody>
                  <a:tcPr marL="9525" marR="9525" marT="9525" marB="0" anchor="ctr">
                    <a:noFill/>
                  </a:tcPr>
                </a:tc>
                <a:tc>
                  <a:txBody>
                    <a:bodyPr/>
                    <a:lstStyle/>
                    <a:p>
                      <a:pPr algn="ctr" fontAlgn="ctr"/>
                      <a:r>
                        <a:rPr lang="es-EC" sz="1500" b="0" i="0" u="none" strike="noStrike" dirty="0" smtClean="0">
                          <a:solidFill>
                            <a:srgbClr val="002060"/>
                          </a:solidFill>
                          <a:effectLst/>
                          <a:latin typeface="Montserrat"/>
                        </a:rPr>
                        <a:t>290,54</a:t>
                      </a:r>
                      <a:endParaRPr lang="es-EC" sz="1500" b="0" i="0" u="none" strike="noStrike" dirty="0">
                        <a:solidFill>
                          <a:srgbClr val="002060"/>
                        </a:solidFill>
                        <a:effectLst/>
                        <a:latin typeface="Montserrat"/>
                      </a:endParaRPr>
                    </a:p>
                  </a:txBody>
                  <a:tcPr marL="9525" marR="9525" marT="9525" marB="0" anchor="ctr">
                    <a:noFill/>
                  </a:tcPr>
                </a:tc>
                <a:extLst>
                  <a:ext uri="{0D108BD9-81ED-4DB2-BD59-A6C34878D82A}">
                    <a16:rowId xmlns:a16="http://schemas.microsoft.com/office/drawing/2014/main" val="476008120"/>
                  </a:ext>
                </a:extLst>
              </a:tr>
              <a:tr h="149484">
                <a:tc>
                  <a:txBody>
                    <a:bodyPr/>
                    <a:lstStyle/>
                    <a:p>
                      <a:pPr algn="ctr" fontAlgn="ctr"/>
                      <a:r>
                        <a:rPr lang="es-EC" sz="1500" b="1" i="0" u="none" strike="noStrike" dirty="0">
                          <a:solidFill>
                            <a:srgbClr val="002060"/>
                          </a:solidFill>
                          <a:effectLst/>
                          <a:latin typeface="Montserrat"/>
                        </a:rPr>
                        <a:t>8</a:t>
                      </a:r>
                    </a:p>
                  </a:txBody>
                  <a:tcPr marL="9525" marR="9525" marT="9525" marB="0" anchor="ctr">
                    <a:noFill/>
                  </a:tcPr>
                </a:tc>
                <a:tc>
                  <a:txBody>
                    <a:bodyPr/>
                    <a:lstStyle/>
                    <a:p>
                      <a:pPr algn="ctr" fontAlgn="ctr"/>
                      <a:r>
                        <a:rPr lang="es-EC" sz="1500" b="0" i="0" u="none" strike="noStrike" dirty="0" smtClean="0">
                          <a:solidFill>
                            <a:srgbClr val="002060"/>
                          </a:solidFill>
                          <a:effectLst/>
                          <a:latin typeface="Montserrat"/>
                        </a:rPr>
                        <a:t>1191,86</a:t>
                      </a:r>
                      <a:endParaRPr lang="es-EC" sz="1500" b="0" i="0" u="none" strike="noStrike" dirty="0">
                        <a:solidFill>
                          <a:srgbClr val="002060"/>
                        </a:solidFill>
                        <a:effectLst/>
                        <a:latin typeface="Montserrat"/>
                      </a:endParaRPr>
                    </a:p>
                  </a:txBody>
                  <a:tcPr marL="9525" marR="9525" marT="9525" marB="0" anchor="ctr">
                    <a:noFill/>
                  </a:tcPr>
                </a:tc>
                <a:extLst>
                  <a:ext uri="{0D108BD9-81ED-4DB2-BD59-A6C34878D82A}">
                    <a16:rowId xmlns:a16="http://schemas.microsoft.com/office/drawing/2014/main" val="3180110614"/>
                  </a:ext>
                </a:extLst>
              </a:tr>
              <a:tr h="149484">
                <a:tc>
                  <a:txBody>
                    <a:bodyPr/>
                    <a:lstStyle/>
                    <a:p>
                      <a:pPr algn="ctr" fontAlgn="ctr"/>
                      <a:r>
                        <a:rPr lang="es-EC" sz="1500" b="1" i="0" u="none" strike="noStrike" dirty="0">
                          <a:solidFill>
                            <a:srgbClr val="002060"/>
                          </a:solidFill>
                          <a:effectLst/>
                          <a:latin typeface="Montserrat"/>
                        </a:rPr>
                        <a:t>9</a:t>
                      </a:r>
                    </a:p>
                  </a:txBody>
                  <a:tcPr marL="9525" marR="9525" marT="9525" marB="0" anchor="ctr">
                    <a:noFill/>
                  </a:tcPr>
                </a:tc>
                <a:tc>
                  <a:txBody>
                    <a:bodyPr/>
                    <a:lstStyle/>
                    <a:p>
                      <a:pPr algn="ctr" fontAlgn="ctr"/>
                      <a:r>
                        <a:rPr lang="es-EC" sz="1500" b="0" i="0" u="none" strike="noStrike" dirty="0" smtClean="0">
                          <a:solidFill>
                            <a:srgbClr val="002060"/>
                          </a:solidFill>
                          <a:effectLst/>
                          <a:latin typeface="Montserrat"/>
                        </a:rPr>
                        <a:t>581,84</a:t>
                      </a:r>
                      <a:endParaRPr lang="es-EC" sz="1500" b="0" i="0" u="none" strike="noStrike" dirty="0">
                        <a:solidFill>
                          <a:srgbClr val="002060"/>
                        </a:solidFill>
                        <a:effectLst/>
                        <a:latin typeface="Montserrat"/>
                      </a:endParaRPr>
                    </a:p>
                  </a:txBody>
                  <a:tcPr marL="9525" marR="9525" marT="9525" marB="0" anchor="ctr">
                    <a:noFill/>
                  </a:tcPr>
                </a:tc>
                <a:extLst>
                  <a:ext uri="{0D108BD9-81ED-4DB2-BD59-A6C34878D82A}">
                    <a16:rowId xmlns:a16="http://schemas.microsoft.com/office/drawing/2014/main" val="3866321233"/>
                  </a:ext>
                </a:extLst>
              </a:tr>
              <a:tr h="14948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500" b="1" i="0" u="none" strike="noStrike" dirty="0" smtClean="0">
                          <a:solidFill>
                            <a:srgbClr val="002060"/>
                          </a:solidFill>
                          <a:effectLst/>
                          <a:latin typeface="Montserrat"/>
                        </a:rPr>
                        <a:t>10</a:t>
                      </a: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500" b="0" i="0" u="none" strike="noStrike" dirty="0" smtClean="0">
                          <a:solidFill>
                            <a:srgbClr val="002060"/>
                          </a:solidFill>
                          <a:effectLst/>
                          <a:latin typeface="Montserrat"/>
                        </a:rPr>
                        <a:t>500,84</a:t>
                      </a:r>
                    </a:p>
                  </a:txBody>
                  <a:tcPr marL="9525" marR="9525" marT="9525" marB="0" anchor="ctr">
                    <a:noFill/>
                  </a:tcPr>
                </a:tc>
                <a:extLst>
                  <a:ext uri="{0D108BD9-81ED-4DB2-BD59-A6C34878D82A}">
                    <a16:rowId xmlns:a16="http://schemas.microsoft.com/office/drawing/2014/main" val="438206624"/>
                  </a:ext>
                </a:extLst>
              </a:tr>
              <a:tr h="14948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500" b="1" i="0" u="none" strike="noStrike" dirty="0" smtClean="0">
                          <a:solidFill>
                            <a:srgbClr val="002060"/>
                          </a:solidFill>
                          <a:effectLst/>
                          <a:latin typeface="Montserrat"/>
                        </a:rPr>
                        <a:t>11</a:t>
                      </a: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500" b="0" i="0" u="none" strike="noStrike" dirty="0" smtClean="0">
                          <a:solidFill>
                            <a:srgbClr val="002060"/>
                          </a:solidFill>
                          <a:effectLst/>
                          <a:latin typeface="Montserrat"/>
                        </a:rPr>
                        <a:t>481,17</a:t>
                      </a:r>
                    </a:p>
                  </a:txBody>
                  <a:tcPr marL="9525" marR="9525" marT="9525" marB="0" anchor="ctr">
                    <a:noFill/>
                  </a:tcPr>
                </a:tc>
                <a:extLst>
                  <a:ext uri="{0D108BD9-81ED-4DB2-BD59-A6C34878D82A}">
                    <a16:rowId xmlns:a16="http://schemas.microsoft.com/office/drawing/2014/main" val="3325584195"/>
                  </a:ext>
                </a:extLst>
              </a:tr>
              <a:tr h="14948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500" b="1" i="0" u="none" strike="noStrike" dirty="0" smtClean="0">
                          <a:solidFill>
                            <a:srgbClr val="002060"/>
                          </a:solidFill>
                          <a:effectLst/>
                          <a:latin typeface="Montserrat"/>
                        </a:rPr>
                        <a:t>12</a:t>
                      </a: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500" b="0" i="0" u="none" strike="noStrike" dirty="0" smtClean="0">
                          <a:solidFill>
                            <a:srgbClr val="002060"/>
                          </a:solidFill>
                          <a:effectLst/>
                          <a:latin typeface="Montserrat"/>
                        </a:rPr>
                        <a:t>2394,91</a:t>
                      </a:r>
                    </a:p>
                  </a:txBody>
                  <a:tcPr marL="9525" marR="9525" marT="9525" marB="0" anchor="ctr">
                    <a:noFill/>
                  </a:tcPr>
                </a:tc>
                <a:extLst>
                  <a:ext uri="{0D108BD9-81ED-4DB2-BD59-A6C34878D82A}">
                    <a16:rowId xmlns:a16="http://schemas.microsoft.com/office/drawing/2014/main" val="2884187190"/>
                  </a:ext>
                </a:extLst>
              </a:tr>
            </a:tbl>
          </a:graphicData>
        </a:graphic>
      </p:graphicFrame>
      <p:graphicFrame>
        <p:nvGraphicFramePr>
          <p:cNvPr id="30" name="Tabla 29"/>
          <p:cNvGraphicFramePr>
            <a:graphicFrameLocks noGrp="1"/>
          </p:cNvGraphicFramePr>
          <p:nvPr>
            <p:extLst>
              <p:ext uri="{D42A27DB-BD31-4B8C-83A1-F6EECF244321}">
                <p14:modId xmlns:p14="http://schemas.microsoft.com/office/powerpoint/2010/main" val="2049351755"/>
              </p:ext>
            </p:extLst>
          </p:nvPr>
        </p:nvGraphicFramePr>
        <p:xfrm>
          <a:off x="1344426" y="5092929"/>
          <a:ext cx="1903414" cy="747175"/>
        </p:xfrm>
        <a:graphic>
          <a:graphicData uri="http://schemas.openxmlformats.org/drawingml/2006/table">
            <a:tbl>
              <a:tblPr firstRow="1" bandRow="1">
                <a:tableStyleId>{5C22544A-7EE6-4342-B048-85BDC9FD1C3A}</a:tableStyleId>
              </a:tblPr>
              <a:tblGrid>
                <a:gridCol w="786638">
                  <a:extLst>
                    <a:ext uri="{9D8B030D-6E8A-4147-A177-3AD203B41FA5}">
                      <a16:colId xmlns:a16="http://schemas.microsoft.com/office/drawing/2014/main" val="20000"/>
                    </a:ext>
                  </a:extLst>
                </a:gridCol>
                <a:gridCol w="1116776">
                  <a:extLst>
                    <a:ext uri="{9D8B030D-6E8A-4147-A177-3AD203B41FA5}">
                      <a16:colId xmlns:a16="http://schemas.microsoft.com/office/drawing/2014/main" val="20001"/>
                    </a:ext>
                  </a:extLst>
                </a:gridCol>
              </a:tblGrid>
              <a:tr h="163018">
                <a:tc gridSpan="2">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s-EC" sz="1000" u="none" strike="noStrike" kern="1200" cap="none" normalizeH="0" baseline="0" dirty="0">
                          <a:ln>
                            <a:noFill/>
                          </a:ln>
                          <a:solidFill>
                            <a:srgbClr val="002060"/>
                          </a:solidFill>
                          <a:effectLst/>
                          <a:latin typeface="Montserrat"/>
                          <a:ea typeface="+mn-ea"/>
                          <a:cs typeface="+mn-cs"/>
                        </a:rPr>
                        <a:t>LEYENDA</a:t>
                      </a: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1F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000" u="none" strike="noStrike" kern="1200" cap="none" normalizeH="0" baseline="0" dirty="0">
                        <a:ln>
                          <a:noFill/>
                        </a:ln>
                        <a:solidFill>
                          <a:schemeClr val="tx1"/>
                        </a:solidFill>
                        <a:effectLst/>
                        <a:latin typeface="+mn-lt"/>
                        <a:ea typeface="+mn-ea"/>
                        <a:cs typeface="+mn-cs"/>
                      </a:endParaRPr>
                    </a:p>
                  </a:txBody>
                  <a:tcPr marL="89551" marR="89551" marT="0" marB="0">
                    <a:lnT w="12700" cap="flat" cmpd="sng" algn="ctr">
                      <a:solidFill>
                        <a:srgbClr val="68B8EA"/>
                      </a:solidFill>
                      <a:prstDash val="solid"/>
                      <a:round/>
                      <a:headEnd type="none" w="med" len="med"/>
                      <a:tailEnd type="none" w="med" len="med"/>
                    </a:lnT>
                    <a:solidFill>
                      <a:srgbClr val="E9F1F5"/>
                    </a:solidFill>
                  </a:tcPr>
                </a:tc>
                <a:extLst>
                  <a:ext uri="{0D108BD9-81ED-4DB2-BD59-A6C34878D82A}">
                    <a16:rowId xmlns:a16="http://schemas.microsoft.com/office/drawing/2014/main" val="10000"/>
                  </a:ext>
                </a:extLst>
              </a:tr>
              <a:tr h="571915">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s-ES" sz="2800" u="none" strike="noStrike" kern="1200" cap="none" normalizeH="0" baseline="0" dirty="0" smtClean="0">
                          <a:ln>
                            <a:noFill/>
                          </a:ln>
                          <a:solidFill>
                            <a:srgbClr val="002060"/>
                          </a:solidFill>
                          <a:effectLst/>
                          <a:latin typeface="Montserrat"/>
                          <a:ea typeface="+mn-ea"/>
                          <a:cs typeface="+mn-cs"/>
                        </a:rPr>
                        <a:t>0</a:t>
                      </a:r>
                      <a:endParaRPr kumimoji="0" lang="es-EC" sz="2800" u="none" strike="noStrike" kern="1200" cap="none" normalizeH="0" baseline="0" dirty="0">
                        <a:ln>
                          <a:noFill/>
                        </a:ln>
                        <a:solidFill>
                          <a:srgbClr val="002060"/>
                        </a:solidFill>
                        <a:effectLst/>
                        <a:latin typeface="Montserrat"/>
                        <a:ea typeface="+mn-ea"/>
                        <a:cs typeface="+mn-cs"/>
                      </a:endParaRP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000" u="none" strike="noStrike" kern="1200" cap="none" normalizeH="0" baseline="0" dirty="0">
                        <a:ln>
                          <a:noFill/>
                        </a:ln>
                        <a:solidFill>
                          <a:srgbClr val="002060"/>
                        </a:solidFill>
                        <a:effectLst/>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000" u="none" strike="noStrike" kern="1200" cap="none" normalizeH="0" baseline="0" dirty="0">
                          <a:ln>
                            <a:noFill/>
                          </a:ln>
                          <a:solidFill>
                            <a:srgbClr val="002060"/>
                          </a:solidFill>
                          <a:effectLst/>
                          <a:latin typeface="Montserrat"/>
                          <a:ea typeface="+mn-ea"/>
                          <a:cs typeface="+mn-cs"/>
                        </a:rPr>
                        <a:t>LOTES POR EXCEPCIÓN </a:t>
                      </a: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1F5"/>
                    </a:solidFill>
                  </a:tcPr>
                </a:tc>
                <a:extLst>
                  <a:ext uri="{0D108BD9-81ED-4DB2-BD59-A6C34878D82A}">
                    <a16:rowId xmlns:a16="http://schemas.microsoft.com/office/drawing/2014/main" val="10001"/>
                  </a:ext>
                </a:extLst>
              </a:tr>
            </a:tbl>
          </a:graphicData>
        </a:graphic>
      </p:graphicFrame>
      <p:sp>
        <p:nvSpPr>
          <p:cNvPr id="34" name="Título 1">
            <a:extLst>
              <a:ext uri="{FF2B5EF4-FFF2-40B4-BE49-F238E27FC236}">
                <a16:creationId xmlns:a16="http://schemas.microsoft.com/office/drawing/2014/main" id="{0D9B19A4-1C63-5BCE-2999-ACBFBE411DB5}"/>
              </a:ext>
            </a:extLst>
          </p:cNvPr>
          <p:cNvSpPr txBox="1">
            <a:spLocks/>
          </p:cNvSpPr>
          <p:nvPr/>
        </p:nvSpPr>
        <p:spPr>
          <a:xfrm>
            <a:off x="683596" y="1083443"/>
            <a:ext cx="3825216"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LOTES POR EXCEPCIÓN</a:t>
            </a:r>
          </a:p>
          <a:p>
            <a:pPr algn="ct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Tree>
    <p:extLst>
      <p:ext uri="{BB962C8B-B14F-4D97-AF65-F5344CB8AC3E}">
        <p14:creationId xmlns:p14="http://schemas.microsoft.com/office/powerpoint/2010/main" val="378984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1" name="Título 1">
            <a:extLst>
              <a:ext uri="{FF2B5EF4-FFF2-40B4-BE49-F238E27FC236}">
                <a16:creationId xmlns:a16="http://schemas.microsoft.com/office/drawing/2014/main" id="{0D9B19A4-1C63-5BCE-2999-ACBFBE411DB5}"/>
              </a:ext>
            </a:extLst>
          </p:cNvPr>
          <p:cNvSpPr txBox="1">
            <a:spLocks/>
          </p:cNvSpPr>
          <p:nvPr/>
        </p:nvSpPr>
        <p:spPr>
          <a:xfrm>
            <a:off x="586614" y="326064"/>
            <a:ext cx="4553422"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EVALUACIÓN DE RIESGO</a:t>
            </a:r>
          </a:p>
          <a:p>
            <a:pPr algn="ctr"/>
            <a:endParaRPr lang="es-EC" sz="2400" dirty="0">
              <a:solidFill>
                <a:srgbClr val="223F86"/>
              </a:solidFill>
              <a:latin typeface="Montserrat" pitchFamily="2" charset="77"/>
            </a:endParaRPr>
          </a:p>
          <a:p>
            <a:pPr algn="ctr"/>
            <a:endParaRPr lang="es-EC" sz="1800" dirty="0">
              <a:solidFill>
                <a:srgbClr val="5B5B5B"/>
              </a:solidFill>
              <a:latin typeface="Montserrat" pitchFamily="2" charset="77"/>
              <a:ea typeface="+mn-ea"/>
              <a:cs typeface="+mn-cs"/>
            </a:endParaRPr>
          </a:p>
        </p:txBody>
      </p:sp>
      <p:sp>
        <p:nvSpPr>
          <p:cNvPr id="4" name="Rectángulo 3"/>
          <p:cNvSpPr/>
          <p:nvPr/>
        </p:nvSpPr>
        <p:spPr>
          <a:xfrm>
            <a:off x="586614" y="1059213"/>
            <a:ext cx="11039329" cy="6463308"/>
          </a:xfrm>
          <a:prstGeom prst="rect">
            <a:avLst/>
          </a:prstGeom>
        </p:spPr>
        <p:txBody>
          <a:bodyPr wrap="square">
            <a:spAutoFit/>
          </a:bodyPr>
          <a:lstStyle/>
          <a:p>
            <a:r>
              <a:rPr lang="es-ES" b="1" dirty="0">
                <a:solidFill>
                  <a:srgbClr val="223F86"/>
                </a:solidFill>
                <a:latin typeface="Montserrat" pitchFamily="2" charset="77"/>
              </a:rPr>
              <a:t>CALIFICACIÓN </a:t>
            </a:r>
            <a:endParaRPr lang="es-ES" b="1" dirty="0" smtClean="0">
              <a:solidFill>
                <a:srgbClr val="223F86"/>
              </a:solidFill>
              <a:latin typeface="Montserrat" pitchFamily="2" charset="77"/>
            </a:endParaRPr>
          </a:p>
          <a:p>
            <a:endParaRPr lang="es-ES" dirty="0">
              <a:solidFill>
                <a:srgbClr val="5B5B5B"/>
              </a:solidFill>
              <a:latin typeface="Montserrat" pitchFamily="2" charset="77"/>
            </a:endParaRPr>
          </a:p>
          <a:p>
            <a:r>
              <a:rPr lang="es-ES" dirty="0" smtClean="0">
                <a:solidFill>
                  <a:srgbClr val="5B5B5B"/>
                </a:solidFill>
                <a:latin typeface="Montserrat" pitchFamily="2" charset="77"/>
              </a:rPr>
              <a:t>Informe No. </a:t>
            </a:r>
            <a:r>
              <a:rPr lang="es-EC" dirty="0" smtClean="0">
                <a:solidFill>
                  <a:srgbClr val="5B5B5B"/>
                </a:solidFill>
                <a:latin typeface="Montserrat" pitchFamily="2" charset="77"/>
              </a:rPr>
              <a:t>I-007-EAH-AT-DMGR-2022</a:t>
            </a:r>
            <a:r>
              <a:rPr lang="es-ES" dirty="0" smtClean="0">
                <a:solidFill>
                  <a:srgbClr val="5B5B5B"/>
                </a:solidFill>
                <a:latin typeface="Montserrat" pitchFamily="2" charset="77"/>
              </a:rPr>
              <a:t>,  de 16 de mayo de 2022 . </a:t>
            </a:r>
            <a:r>
              <a:rPr lang="es-EC" dirty="0" smtClean="0">
                <a:solidFill>
                  <a:srgbClr val="5B5B5B"/>
                </a:solidFill>
                <a:latin typeface="Montserrat" pitchFamily="2" charset="77"/>
              </a:rPr>
              <a:t>Movimientos en masa: el AHHYC “Santa Bárbara Alta” presenta frente a deslizamientos un </a:t>
            </a:r>
            <a:r>
              <a:rPr lang="es-EC" b="1" dirty="0" smtClean="0">
                <a:solidFill>
                  <a:srgbClr val="223F86"/>
                </a:solidFill>
                <a:latin typeface="Montserrat" pitchFamily="2" charset="77"/>
              </a:rPr>
              <a:t>Riesgo Moderado Mitigable </a:t>
            </a:r>
            <a:r>
              <a:rPr lang="es-EC" dirty="0" smtClean="0">
                <a:solidFill>
                  <a:srgbClr val="5B5B5B"/>
                </a:solidFill>
                <a:latin typeface="Montserrat" pitchFamily="2" charset="77"/>
              </a:rPr>
              <a:t>para los lotes 1,3,4,5,6,7,8,9,10,11,12; </a:t>
            </a:r>
            <a:r>
              <a:rPr lang="es-EC" b="1" dirty="0">
                <a:solidFill>
                  <a:srgbClr val="223F86"/>
                </a:solidFill>
                <a:latin typeface="Montserrat" pitchFamily="2" charset="77"/>
              </a:rPr>
              <a:t>Riesgo </a:t>
            </a:r>
            <a:r>
              <a:rPr lang="es-EC" b="1" dirty="0" smtClean="0">
                <a:solidFill>
                  <a:srgbClr val="223F86"/>
                </a:solidFill>
                <a:latin typeface="Montserrat" pitchFamily="2" charset="77"/>
              </a:rPr>
              <a:t>Alto Mitigable </a:t>
            </a:r>
            <a:r>
              <a:rPr lang="es-EC" dirty="0" smtClean="0">
                <a:solidFill>
                  <a:srgbClr val="5B5B5B"/>
                </a:solidFill>
                <a:latin typeface="Montserrat" pitchFamily="2" charset="77"/>
              </a:rPr>
              <a:t>para el lote 02.” </a:t>
            </a:r>
          </a:p>
          <a:p>
            <a:endParaRPr lang="es-EC" dirty="0">
              <a:solidFill>
                <a:srgbClr val="5B5B5B"/>
              </a:solidFill>
              <a:latin typeface="Montserrat" pitchFamily="2" charset="77"/>
            </a:endParaRPr>
          </a:p>
          <a:p>
            <a:r>
              <a:rPr lang="es-EC" b="1" dirty="0">
                <a:solidFill>
                  <a:srgbClr val="223F86"/>
                </a:solidFill>
                <a:latin typeface="Montserrat" pitchFamily="2" charset="77"/>
              </a:rPr>
              <a:t>RECOMENDACIONES</a:t>
            </a:r>
          </a:p>
          <a:p>
            <a:pPr marL="285750" lvl="0" indent="-285750">
              <a:buFont typeface="Arial" panose="020B0604020202020204" pitchFamily="34" charset="0"/>
              <a:buChar char="•"/>
            </a:pPr>
            <a:r>
              <a:rPr lang="es-EC" dirty="0" smtClean="0">
                <a:solidFill>
                  <a:srgbClr val="5B5B5B"/>
                </a:solidFill>
                <a:latin typeface="Montserrat" pitchFamily="2" charset="77"/>
              </a:rPr>
              <a:t>Se </a:t>
            </a:r>
            <a:r>
              <a:rPr lang="es-EC" dirty="0">
                <a:solidFill>
                  <a:srgbClr val="5B5B5B"/>
                </a:solidFill>
                <a:latin typeface="Montserrat" pitchFamily="2" charset="77"/>
              </a:rPr>
              <a:t>debe realizar el acondicionamiento de las vías internas y la canalización adecuada hacia redes públicas a fin de evitar procesos de erosión superficial. </a:t>
            </a:r>
          </a:p>
          <a:p>
            <a:pPr marL="285750" lvl="0" indent="-285750">
              <a:buFont typeface="Arial" panose="020B0604020202020204" pitchFamily="34" charset="0"/>
              <a:buChar char="•"/>
            </a:pPr>
            <a:r>
              <a:rPr lang="es-EC" dirty="0">
                <a:solidFill>
                  <a:srgbClr val="5B5B5B"/>
                </a:solidFill>
                <a:latin typeface="Montserrat" pitchFamily="2" charset="77"/>
              </a:rPr>
              <a:t>El propietario del lote 02, como medida de mitigación del riesgo debe realizar el muro de protección y/o estabilización conforme así lo determine un profesional competente y posterior al respectivo estudio y análisis técnico de estabilidad de terreno. </a:t>
            </a:r>
          </a:p>
          <a:p>
            <a:pPr marL="285750" lvl="0" indent="-285750">
              <a:buFont typeface="Arial" panose="020B0604020202020204" pitchFamily="34" charset="0"/>
              <a:buChar char="•"/>
            </a:pPr>
            <a:r>
              <a:rPr lang="es-EC" dirty="0">
                <a:solidFill>
                  <a:srgbClr val="5B5B5B"/>
                </a:solidFill>
                <a:latin typeface="Montserrat" pitchFamily="2" charset="77"/>
              </a:rPr>
              <a:t>Se recomienda que los propietarios y/o posesionarios del AHHYC, no construyan más viviendas en el </a:t>
            </a:r>
            <a:r>
              <a:rPr lang="es-EC" dirty="0" err="1">
                <a:solidFill>
                  <a:srgbClr val="5B5B5B"/>
                </a:solidFill>
                <a:latin typeface="Montserrat" pitchFamily="2" charset="77"/>
              </a:rPr>
              <a:t>macrolote</a:t>
            </a:r>
            <a:r>
              <a:rPr lang="es-EC" dirty="0">
                <a:solidFill>
                  <a:srgbClr val="5B5B5B"/>
                </a:solidFill>
                <a:latin typeface="Montserrat" pitchFamily="2" charset="77"/>
              </a:rPr>
              <a:t> evaluado, ni aumenten pisos/ plantas sobre las edificaciones existentes, hasta que el proceso de regularización del asentamiento culmine y se determine su normativa de edificabilidad específica que deberá constar en sus respectivos Informes de Regulación Metropolitana (IRM), previa emisión de la licencia de construcción de la autoridad competente que es la Secretaría de Territorio, Hábitat y Vivienda (STHV). </a:t>
            </a:r>
          </a:p>
          <a:p>
            <a:pPr marL="285750" lvl="0" indent="-285750">
              <a:buFont typeface="Arial" panose="020B0604020202020204" pitchFamily="34" charset="0"/>
              <a:buChar char="•"/>
            </a:pPr>
            <a:r>
              <a:rPr lang="es-EC" dirty="0">
                <a:solidFill>
                  <a:srgbClr val="5B5B5B"/>
                </a:solidFill>
                <a:latin typeface="Montserrat" pitchFamily="2" charset="77"/>
              </a:rPr>
              <a:t>La Unidad Especial Regula Tu Barrio deberá comunicar a la comunidad del AHHYC “Santa Bárbara Alta”, lo descrito en el presente informe, especialmente referente a la calificación del riesgo ante las diferentes amenazas analizadas y las respectivas recomendaciones técnicas, socializando la importancia de su cumplimiento en reducción del riesgo y seguridad ciudadana.</a:t>
            </a:r>
          </a:p>
          <a:p>
            <a:endParaRPr lang="es-EC" dirty="0">
              <a:solidFill>
                <a:srgbClr val="5B5B5B"/>
              </a:solidFill>
              <a:latin typeface="Montserrat" pitchFamily="2" charset="77"/>
            </a:endParaRPr>
          </a:p>
        </p:txBody>
      </p:sp>
    </p:spTree>
    <p:extLst>
      <p:ext uri="{BB962C8B-B14F-4D97-AF65-F5344CB8AC3E}">
        <p14:creationId xmlns:p14="http://schemas.microsoft.com/office/powerpoint/2010/main" val="3673182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1" name="Título 1">
            <a:extLst>
              <a:ext uri="{FF2B5EF4-FFF2-40B4-BE49-F238E27FC236}">
                <a16:creationId xmlns:a16="http://schemas.microsoft.com/office/drawing/2014/main" id="{0D9B19A4-1C63-5BCE-2999-ACBFBE411DB5}"/>
              </a:ext>
            </a:extLst>
          </p:cNvPr>
          <p:cNvSpPr txBox="1">
            <a:spLocks/>
          </p:cNvSpPr>
          <p:nvPr/>
        </p:nvSpPr>
        <p:spPr>
          <a:xfrm>
            <a:off x="586613" y="529262"/>
            <a:ext cx="5135313"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MAPA EVALUACIÓN DE RIESGO</a:t>
            </a:r>
          </a:p>
          <a:p>
            <a:endParaRPr lang="es-EC" sz="2400" b="1"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1800" dirty="0">
              <a:solidFill>
                <a:srgbClr val="5B5B5B"/>
              </a:solidFill>
              <a:latin typeface="Montserrat" pitchFamily="2" charset="77"/>
              <a:ea typeface="+mn-ea"/>
              <a:cs typeface="+mn-cs"/>
            </a:endParaRPr>
          </a:p>
        </p:txBody>
      </p:sp>
      <p:pic>
        <p:nvPicPr>
          <p:cNvPr id="2" name="Imagen 1"/>
          <p:cNvPicPr>
            <a:picLocks noChangeAspect="1"/>
          </p:cNvPicPr>
          <p:nvPr/>
        </p:nvPicPr>
        <p:blipFill>
          <a:blip r:embed="rId2"/>
          <a:stretch>
            <a:fillRect/>
          </a:stretch>
        </p:blipFill>
        <p:spPr>
          <a:xfrm>
            <a:off x="715432" y="1027439"/>
            <a:ext cx="7666567" cy="5614100"/>
          </a:xfrm>
          <a:prstGeom prst="rect">
            <a:avLst/>
          </a:prstGeom>
        </p:spPr>
      </p:pic>
    </p:spTree>
    <p:extLst>
      <p:ext uri="{BB962C8B-B14F-4D97-AF65-F5344CB8AC3E}">
        <p14:creationId xmlns:p14="http://schemas.microsoft.com/office/powerpoint/2010/main" val="16969928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1632</TotalTime>
  <Words>550</Words>
  <Application>Microsoft Office PowerPoint</Application>
  <PresentationFormat>Panorámica</PresentationFormat>
  <Paragraphs>115</Paragraphs>
  <Slides>10</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10</vt:i4>
      </vt:variant>
    </vt:vector>
  </HeadingPairs>
  <TitlesOfParts>
    <vt:vector size="18" baseType="lpstr">
      <vt:lpstr>Arial</vt:lpstr>
      <vt:lpstr>Bambino-Bold</vt:lpstr>
      <vt:lpstr>Calibri</vt:lpstr>
      <vt:lpstr>Corbel</vt:lpstr>
      <vt:lpstr>HGSMinchoE</vt:lpstr>
      <vt:lpstr>Montserrat</vt:lpstr>
      <vt:lpstr>Montserrat ExtraBold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Alfonso Bolivar Guayacundo</dc:creator>
  <cp:lastModifiedBy>Andrea Elizabeth Sangoluisa LLumiquinga</cp:lastModifiedBy>
  <cp:revision>103</cp:revision>
  <dcterms:modified xsi:type="dcterms:W3CDTF">2023-08-25T22:26:48Z</dcterms:modified>
</cp:coreProperties>
</file>