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4849" r:id="rId1"/>
  </p:sldMasterIdLst>
  <p:sldIdLst>
    <p:sldId id="256" r:id="rId2"/>
    <p:sldId id="258" r:id="rId3"/>
    <p:sldId id="272" r:id="rId4"/>
    <p:sldId id="263" r:id="rId5"/>
    <p:sldId id="271" r:id="rId6"/>
    <p:sldId id="257" r:id="rId7"/>
    <p:sldId id="259" r:id="rId8"/>
    <p:sldId id="279" r:id="rId9"/>
    <p:sldId id="281" r:id="rId10"/>
    <p:sldId id="267" r:id="rId11"/>
    <p:sldId id="287" r:id="rId12"/>
    <p:sldId id="285" r:id="rId13"/>
  </p:sldIdLst>
  <p:sldSz cx="12192000" cy="6858000"/>
  <p:notesSz cx="7099300" cy="93853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7" autoAdjust="0"/>
    <p:restoredTop sz="94660"/>
  </p:normalViewPr>
  <p:slideViewPr>
    <p:cSldViewPr snapToGrid="0">
      <p:cViewPr varScale="1">
        <p:scale>
          <a:sx n="123" d="100"/>
          <a:sy n="123" d="100"/>
        </p:scale>
        <p:origin x="23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A519DADA-2802-BF15-2C2C-368C08A86285}"/>
              </a:ext>
            </a:extLst>
          </p:cNvPr>
          <p:cNvSpPr>
            <a:spLocks noChangeAspect="1"/>
          </p:cNvSpPr>
          <p:nvPr/>
        </p:nvSpPr>
        <p:spPr>
          <a:xfrm>
            <a:off x="231775" y="244475"/>
            <a:ext cx="11723688" cy="6376988"/>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a:extLst>
              <a:ext uri="{FF2B5EF4-FFF2-40B4-BE49-F238E27FC236}">
                <a16:creationId xmlns:a16="http://schemas.microsoft.com/office/drawing/2014/main" id="{B9DB1AB9-B9EF-F9F6-DF7F-F6DE994B93B4}"/>
              </a:ext>
            </a:extLst>
          </p:cNvPr>
          <p:cNvCxnSpPr/>
          <p:nvPr/>
        </p:nvCxnSpPr>
        <p:spPr>
          <a:xfrm>
            <a:off x="1978025" y="3733800"/>
            <a:ext cx="82296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MX"/>
              <a:t>Haz clic para editar el estilo de subtítulo del patrón</a:t>
            </a:r>
            <a:endParaRPr lang="en-US" dirty="0"/>
          </a:p>
        </p:txBody>
      </p:sp>
      <p:sp>
        <p:nvSpPr>
          <p:cNvPr id="6" name="Date Placeholder 3">
            <a:extLst>
              <a:ext uri="{FF2B5EF4-FFF2-40B4-BE49-F238E27FC236}">
                <a16:creationId xmlns:a16="http://schemas.microsoft.com/office/drawing/2014/main" id="{A290F475-A0DB-71B1-DDB0-8158982359C0}"/>
              </a:ext>
            </a:extLst>
          </p:cNvPr>
          <p:cNvSpPr>
            <a:spLocks noGrp="1"/>
          </p:cNvSpPr>
          <p:nvPr>
            <p:ph type="dt" sz="half" idx="10"/>
          </p:nvPr>
        </p:nvSpPr>
        <p:spPr/>
        <p:txBody>
          <a:bodyPr/>
          <a:lstStyle>
            <a:lvl1pPr>
              <a:defRPr>
                <a:solidFill>
                  <a:srgbClr val="FFFFFF"/>
                </a:solidFill>
              </a:defRPr>
            </a:lvl1pPr>
          </a:lstStyle>
          <a:p>
            <a:pPr>
              <a:defRPr/>
            </a:pPr>
            <a:fld id="{99586DD4-1742-664D-BCD3-995AE6A804FD}" type="datetimeFigureOut">
              <a:rPr lang="en-US"/>
              <a:pPr>
                <a:defRPr/>
              </a:pPr>
              <a:t>5/21/24</a:t>
            </a:fld>
            <a:endParaRPr lang="en-US"/>
          </a:p>
        </p:txBody>
      </p:sp>
      <p:sp>
        <p:nvSpPr>
          <p:cNvPr id="7" name="Footer Placeholder 4">
            <a:extLst>
              <a:ext uri="{FF2B5EF4-FFF2-40B4-BE49-F238E27FC236}">
                <a16:creationId xmlns:a16="http://schemas.microsoft.com/office/drawing/2014/main" id="{08391A63-8DFC-D796-EEFF-7F2F197D7FFE}"/>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a:extLst>
              <a:ext uri="{FF2B5EF4-FFF2-40B4-BE49-F238E27FC236}">
                <a16:creationId xmlns:a16="http://schemas.microsoft.com/office/drawing/2014/main" id="{81607FCC-890F-32B2-E0F7-ED5B3851D912}"/>
              </a:ext>
            </a:extLst>
          </p:cNvPr>
          <p:cNvSpPr>
            <a:spLocks noGrp="1"/>
          </p:cNvSpPr>
          <p:nvPr>
            <p:ph type="sldNum" sz="quarter" idx="12"/>
          </p:nvPr>
        </p:nvSpPr>
        <p:spPr/>
        <p:txBody>
          <a:bodyPr/>
          <a:lstStyle>
            <a:lvl1pPr>
              <a:defRPr>
                <a:solidFill>
                  <a:srgbClr val="FFFFFF"/>
                </a:solidFill>
              </a:defRPr>
            </a:lvl1pPr>
          </a:lstStyle>
          <a:p>
            <a:pPr>
              <a:defRPr/>
            </a:pPr>
            <a:fld id="{E19BB7C0-07FE-614C-A3DB-AF4A091DBF83}" type="slidenum">
              <a:rPr lang="en-US" altLang="es-EC"/>
              <a:pPr>
                <a:defRPr/>
              </a:pPr>
              <a:t>‹Nº›</a:t>
            </a:fld>
            <a:endParaRPr lang="en-US" altLang="es-EC"/>
          </a:p>
        </p:txBody>
      </p:sp>
    </p:spTree>
    <p:extLst>
      <p:ext uri="{BB962C8B-B14F-4D97-AF65-F5344CB8AC3E}">
        <p14:creationId xmlns:p14="http://schemas.microsoft.com/office/powerpoint/2010/main" val="121026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a:extLst>
              <a:ext uri="{FF2B5EF4-FFF2-40B4-BE49-F238E27FC236}">
                <a16:creationId xmlns:a16="http://schemas.microsoft.com/office/drawing/2014/main" id="{7E1D1CB0-36AB-EFAA-2876-02AED88E19FF}"/>
              </a:ext>
            </a:extLst>
          </p:cNvPr>
          <p:cNvSpPr>
            <a:spLocks noGrp="1"/>
          </p:cNvSpPr>
          <p:nvPr>
            <p:ph type="dt" sz="half" idx="10"/>
          </p:nvPr>
        </p:nvSpPr>
        <p:spPr/>
        <p:txBody>
          <a:bodyPr/>
          <a:lstStyle>
            <a:lvl1pPr>
              <a:defRPr/>
            </a:lvl1pPr>
          </a:lstStyle>
          <a:p>
            <a:pPr>
              <a:defRPr/>
            </a:pPr>
            <a:fld id="{E91CF9F3-FB89-AB4C-BA01-E243FECCC105}" type="datetimeFigureOut">
              <a:rPr lang="en-US"/>
              <a:pPr>
                <a:defRPr/>
              </a:pPr>
              <a:t>5/21/24</a:t>
            </a:fld>
            <a:endParaRPr lang="en-US"/>
          </a:p>
        </p:txBody>
      </p:sp>
      <p:sp>
        <p:nvSpPr>
          <p:cNvPr id="5" name="Footer Placeholder 4">
            <a:extLst>
              <a:ext uri="{FF2B5EF4-FFF2-40B4-BE49-F238E27FC236}">
                <a16:creationId xmlns:a16="http://schemas.microsoft.com/office/drawing/2014/main" id="{E688B8C9-101A-3F70-1ED4-1E152F7778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F915BC-C165-DC78-C10A-E72D08B5021E}"/>
              </a:ext>
            </a:extLst>
          </p:cNvPr>
          <p:cNvSpPr>
            <a:spLocks noGrp="1"/>
          </p:cNvSpPr>
          <p:nvPr>
            <p:ph type="sldNum" sz="quarter" idx="12"/>
          </p:nvPr>
        </p:nvSpPr>
        <p:spPr/>
        <p:txBody>
          <a:bodyPr/>
          <a:lstStyle>
            <a:lvl1pPr>
              <a:defRPr/>
            </a:lvl1pPr>
          </a:lstStyle>
          <a:p>
            <a:pPr>
              <a:defRPr/>
            </a:pPr>
            <a:fld id="{A1D5AFF2-239B-2846-9791-B87A08E14839}" type="slidenum">
              <a:rPr lang="en-US" altLang="es-EC"/>
              <a:pPr>
                <a:defRPr/>
              </a:pPr>
              <a:t>‹Nº›</a:t>
            </a:fld>
            <a:endParaRPr lang="en-US" altLang="es-EC"/>
          </a:p>
        </p:txBody>
      </p:sp>
    </p:spTree>
    <p:extLst>
      <p:ext uri="{BB962C8B-B14F-4D97-AF65-F5344CB8AC3E}">
        <p14:creationId xmlns:p14="http://schemas.microsoft.com/office/powerpoint/2010/main" val="44404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a:extLst>
              <a:ext uri="{FF2B5EF4-FFF2-40B4-BE49-F238E27FC236}">
                <a16:creationId xmlns:a16="http://schemas.microsoft.com/office/drawing/2014/main" id="{69A48CD4-96DC-B4D1-492F-52793A258018}"/>
              </a:ext>
            </a:extLst>
          </p:cNvPr>
          <p:cNvSpPr>
            <a:spLocks noGrp="1"/>
          </p:cNvSpPr>
          <p:nvPr>
            <p:ph type="dt" sz="half" idx="10"/>
          </p:nvPr>
        </p:nvSpPr>
        <p:spPr/>
        <p:txBody>
          <a:bodyPr/>
          <a:lstStyle>
            <a:lvl1pPr>
              <a:defRPr/>
            </a:lvl1pPr>
          </a:lstStyle>
          <a:p>
            <a:pPr>
              <a:defRPr/>
            </a:pPr>
            <a:fld id="{B40C8074-C4E5-7140-839E-3F461EA8F7FC}" type="datetimeFigureOut">
              <a:rPr lang="en-US"/>
              <a:pPr>
                <a:defRPr/>
              </a:pPr>
              <a:t>5/21/24</a:t>
            </a:fld>
            <a:endParaRPr lang="en-US"/>
          </a:p>
        </p:txBody>
      </p:sp>
      <p:sp>
        <p:nvSpPr>
          <p:cNvPr id="5" name="Footer Placeholder 4">
            <a:extLst>
              <a:ext uri="{FF2B5EF4-FFF2-40B4-BE49-F238E27FC236}">
                <a16:creationId xmlns:a16="http://schemas.microsoft.com/office/drawing/2014/main" id="{A983A83D-3824-AB32-9E2E-D74A4E5B26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F55BF6-E287-AC43-F805-CCAFEA3C1404}"/>
              </a:ext>
            </a:extLst>
          </p:cNvPr>
          <p:cNvSpPr>
            <a:spLocks noGrp="1"/>
          </p:cNvSpPr>
          <p:nvPr>
            <p:ph type="sldNum" sz="quarter" idx="12"/>
          </p:nvPr>
        </p:nvSpPr>
        <p:spPr/>
        <p:txBody>
          <a:bodyPr/>
          <a:lstStyle>
            <a:lvl1pPr>
              <a:defRPr/>
            </a:lvl1pPr>
          </a:lstStyle>
          <a:p>
            <a:pPr>
              <a:defRPr/>
            </a:pPr>
            <a:fld id="{0A18F212-35FC-8347-8C2E-065971BCD0E3}" type="slidenum">
              <a:rPr lang="en-US" altLang="es-EC"/>
              <a:pPr>
                <a:defRPr/>
              </a:pPr>
              <a:t>‹Nº›</a:t>
            </a:fld>
            <a:endParaRPr lang="en-US" altLang="es-EC"/>
          </a:p>
        </p:txBody>
      </p:sp>
    </p:spTree>
    <p:extLst>
      <p:ext uri="{BB962C8B-B14F-4D97-AF65-F5344CB8AC3E}">
        <p14:creationId xmlns:p14="http://schemas.microsoft.com/office/powerpoint/2010/main" val="3779843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1999" cy="6858000"/>
          </a:xfrm>
          <a:solidFill>
            <a:schemeClr val="bg1">
              <a:lumMod val="85000"/>
            </a:schemeClr>
          </a:solidFill>
        </p:spPr>
        <p:txBody>
          <a:bodyPr rtlCol="0">
            <a:normAutofit/>
          </a:bodyPr>
          <a:lstStyle/>
          <a:p>
            <a:pPr lvl="0"/>
            <a:endParaRPr lang="en-US" noProof="0"/>
          </a:p>
        </p:txBody>
      </p:sp>
    </p:spTree>
    <p:extLst>
      <p:ext uri="{BB962C8B-B14F-4D97-AF65-F5344CB8AC3E}">
        <p14:creationId xmlns:p14="http://schemas.microsoft.com/office/powerpoint/2010/main" val="1519442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itle 3"/>
          <p:cNvSpPr>
            <a:spLocks noGrp="1"/>
          </p:cNvSpPr>
          <p:nvPr>
            <p:ph type="title"/>
          </p:nvPr>
        </p:nvSpPr>
        <p:spPr>
          <a:xfrm>
            <a:off x="2268571" y="531368"/>
            <a:ext cx="7654859" cy="923330"/>
          </a:xfrm>
        </p:spPr>
        <p:txBody>
          <a:bodyPr>
            <a:spAutoFit/>
          </a:bodyPr>
          <a:lstStyle>
            <a:lvl1pPr algn="ctr">
              <a:defRPr sz="6000" b="1" baseline="0"/>
            </a:lvl1pPr>
          </a:lstStyle>
          <a:p>
            <a:r>
              <a:rPr lang="en-US"/>
              <a:t>Click to edit Master title style</a:t>
            </a:r>
            <a:endParaRPr lang="en-US" dirty="0"/>
          </a:p>
        </p:txBody>
      </p:sp>
      <p:sp>
        <p:nvSpPr>
          <p:cNvPr id="6" name="Picture Placeholder 5"/>
          <p:cNvSpPr>
            <a:spLocks noGrp="1"/>
          </p:cNvSpPr>
          <p:nvPr>
            <p:ph type="pic" sz="quarter" idx="10"/>
          </p:nvPr>
        </p:nvSpPr>
        <p:spPr>
          <a:xfrm>
            <a:off x="0" y="1571945"/>
            <a:ext cx="12192000" cy="3482939"/>
          </a:xfrm>
          <a:solidFill>
            <a:schemeClr val="bg1">
              <a:lumMod val="85000"/>
            </a:schemeClr>
          </a:solidFill>
        </p:spPr>
        <p:txBody>
          <a:bodyPr rtlCol="0">
            <a:normAutofit/>
          </a:bodyPr>
          <a:lstStyle/>
          <a:p>
            <a:pPr lvl="0"/>
            <a:endParaRPr lang="en-US" noProof="0"/>
          </a:p>
        </p:txBody>
      </p:sp>
    </p:spTree>
    <p:extLst>
      <p:ext uri="{BB962C8B-B14F-4D97-AF65-F5344CB8AC3E}">
        <p14:creationId xmlns:p14="http://schemas.microsoft.com/office/powerpoint/2010/main" val="911842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071928" y="1839074"/>
            <a:ext cx="4428162" cy="2804845"/>
          </a:xfrm>
          <a:solidFill>
            <a:schemeClr val="bg1">
              <a:lumMod val="85000"/>
            </a:schemeClr>
          </a:solidFill>
        </p:spPr>
        <p:txBody>
          <a:bodyPr rtlCol="0">
            <a:normAutofit/>
          </a:bodyPr>
          <a:lstStyle/>
          <a:p>
            <a:pPr lvl="0"/>
            <a:endParaRPr lang="en-US" noProof="0"/>
          </a:p>
        </p:txBody>
      </p:sp>
      <p:sp>
        <p:nvSpPr>
          <p:cNvPr id="11" name="Title 3"/>
          <p:cNvSpPr>
            <a:spLocks noGrp="1"/>
          </p:cNvSpPr>
          <p:nvPr>
            <p:ph type="title"/>
          </p:nvPr>
        </p:nvSpPr>
        <p:spPr>
          <a:xfrm>
            <a:off x="597792" y="531368"/>
            <a:ext cx="7654859" cy="923330"/>
          </a:xfrm>
        </p:spPr>
        <p:txBody>
          <a:bodyPr>
            <a:spAutoFit/>
          </a:bodyPr>
          <a:lstStyle>
            <a:lvl1pPr algn="l">
              <a:defRPr sz="6000" b="1" baseline="0"/>
            </a:lvl1pPr>
          </a:lstStyle>
          <a:p>
            <a:r>
              <a:rPr lang="en-US"/>
              <a:t>Click to edit Master title style</a:t>
            </a:r>
            <a:endParaRPr lang="en-US" dirty="0"/>
          </a:p>
        </p:txBody>
      </p:sp>
    </p:spTree>
    <p:extLst>
      <p:ext uri="{BB962C8B-B14F-4D97-AF65-F5344CB8AC3E}">
        <p14:creationId xmlns:p14="http://schemas.microsoft.com/office/powerpoint/2010/main" val="331112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5" name="Picture Placeholder 2"/>
          <p:cNvSpPr>
            <a:spLocks noGrp="1"/>
          </p:cNvSpPr>
          <p:nvPr>
            <p:ph type="pic" sz="quarter" idx="18"/>
          </p:nvPr>
        </p:nvSpPr>
        <p:spPr>
          <a:xfrm>
            <a:off x="6096000" y="1715400"/>
            <a:ext cx="3827430" cy="1713600"/>
          </a:xfrm>
          <a:solidFill>
            <a:schemeClr val="bg1">
              <a:lumMod val="85000"/>
            </a:schemeClr>
          </a:solidFill>
        </p:spPr>
        <p:txBody>
          <a:bodyPr rtlCol="0">
            <a:normAutofit/>
          </a:bodyPr>
          <a:lstStyle/>
          <a:p>
            <a:pPr lvl="0"/>
            <a:endParaRPr lang="en-US" noProof="0"/>
          </a:p>
        </p:txBody>
      </p:sp>
      <p:sp>
        <p:nvSpPr>
          <p:cNvPr id="16" name="Picture Placeholder 2"/>
          <p:cNvSpPr>
            <a:spLocks noGrp="1"/>
          </p:cNvSpPr>
          <p:nvPr>
            <p:ph type="pic" sz="quarter" idx="19"/>
          </p:nvPr>
        </p:nvSpPr>
        <p:spPr>
          <a:xfrm>
            <a:off x="2268571" y="1800"/>
            <a:ext cx="3827429" cy="1713600"/>
          </a:xfrm>
          <a:solidFill>
            <a:schemeClr val="bg1">
              <a:lumMod val="85000"/>
            </a:schemeClr>
          </a:solidFill>
        </p:spPr>
        <p:txBody>
          <a:bodyPr rtlCol="0">
            <a:normAutofit/>
          </a:bodyPr>
          <a:lstStyle/>
          <a:p>
            <a:pPr lvl="0"/>
            <a:endParaRPr lang="en-US" noProof="0"/>
          </a:p>
        </p:txBody>
      </p:sp>
      <p:sp>
        <p:nvSpPr>
          <p:cNvPr id="17" name="Picture Placeholder 2"/>
          <p:cNvSpPr>
            <a:spLocks noGrp="1"/>
          </p:cNvSpPr>
          <p:nvPr>
            <p:ph type="pic" sz="quarter" idx="20"/>
          </p:nvPr>
        </p:nvSpPr>
        <p:spPr>
          <a:xfrm>
            <a:off x="2268570" y="3429000"/>
            <a:ext cx="3827430" cy="1713600"/>
          </a:xfrm>
          <a:solidFill>
            <a:schemeClr val="bg1">
              <a:lumMod val="85000"/>
            </a:schemeClr>
          </a:solidFill>
        </p:spPr>
        <p:txBody>
          <a:bodyPr rtlCol="0">
            <a:normAutofit/>
          </a:bodyPr>
          <a:lstStyle/>
          <a:p>
            <a:pPr lvl="0"/>
            <a:endParaRPr lang="en-US" noProof="0" dirty="0"/>
          </a:p>
        </p:txBody>
      </p:sp>
    </p:spTree>
    <p:extLst>
      <p:ext uri="{BB962C8B-B14F-4D97-AF65-F5344CB8AC3E}">
        <p14:creationId xmlns:p14="http://schemas.microsoft.com/office/powerpoint/2010/main" val="3622562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3060000" cy="6858000"/>
          </a:xfrm>
          <a:solidFill>
            <a:schemeClr val="bg1">
              <a:lumMod val="85000"/>
            </a:schemeClr>
          </a:solidFill>
        </p:spPr>
        <p:txBody>
          <a:bodyPr rtlCol="0">
            <a:normAutofit/>
          </a:bodyPr>
          <a:lstStyle/>
          <a:p>
            <a:pPr lvl="0"/>
            <a:endParaRPr lang="en-US" noProof="0"/>
          </a:p>
        </p:txBody>
      </p:sp>
      <p:sp>
        <p:nvSpPr>
          <p:cNvPr id="8" name="Picture Placeholder 2"/>
          <p:cNvSpPr>
            <a:spLocks noGrp="1"/>
          </p:cNvSpPr>
          <p:nvPr>
            <p:ph type="pic" sz="quarter" idx="11"/>
          </p:nvPr>
        </p:nvSpPr>
        <p:spPr>
          <a:xfrm>
            <a:off x="3060000" y="0"/>
            <a:ext cx="3060000" cy="6858000"/>
          </a:xfrm>
          <a:solidFill>
            <a:schemeClr val="bg1">
              <a:lumMod val="85000"/>
            </a:schemeClr>
          </a:solidFill>
        </p:spPr>
        <p:txBody>
          <a:bodyPr rtlCol="0">
            <a:normAutofit/>
          </a:bodyPr>
          <a:lstStyle/>
          <a:p>
            <a:pPr lvl="0"/>
            <a:endParaRPr lang="en-US" noProof="0"/>
          </a:p>
        </p:txBody>
      </p:sp>
      <p:sp>
        <p:nvSpPr>
          <p:cNvPr id="10" name="Title 3"/>
          <p:cNvSpPr>
            <a:spLocks noGrp="1"/>
          </p:cNvSpPr>
          <p:nvPr>
            <p:ph type="title"/>
          </p:nvPr>
        </p:nvSpPr>
        <p:spPr>
          <a:xfrm>
            <a:off x="6369139" y="815504"/>
            <a:ext cx="7654859" cy="923330"/>
          </a:xfrm>
        </p:spPr>
        <p:txBody>
          <a:bodyPr>
            <a:spAutoFit/>
          </a:bodyPr>
          <a:lstStyle>
            <a:lvl1pPr algn="l">
              <a:defRPr sz="6000" b="1" baseline="0"/>
            </a:lvl1pPr>
          </a:lstStyle>
          <a:p>
            <a:r>
              <a:rPr lang="en-US"/>
              <a:t>Click to edit Master title style</a:t>
            </a:r>
            <a:endParaRPr lang="en-US" dirty="0"/>
          </a:p>
        </p:txBody>
      </p:sp>
    </p:spTree>
    <p:extLst>
      <p:ext uri="{BB962C8B-B14F-4D97-AF65-F5344CB8AC3E}">
        <p14:creationId xmlns:p14="http://schemas.microsoft.com/office/powerpoint/2010/main" val="225421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4395354"/>
          </a:xfrm>
          <a:solidFill>
            <a:schemeClr val="bg1">
              <a:lumMod val="85000"/>
            </a:schemeClr>
          </a:solidFill>
        </p:spPr>
        <p:txBody>
          <a:bodyPr rtlCol="0">
            <a:normAutofit/>
          </a:bodyPr>
          <a:lstStyle/>
          <a:p>
            <a:pPr lvl="0"/>
            <a:endParaRPr lang="en-US" noProof="0"/>
          </a:p>
        </p:txBody>
      </p:sp>
      <p:sp>
        <p:nvSpPr>
          <p:cNvPr id="4" name="Title 3"/>
          <p:cNvSpPr>
            <a:spLocks noGrp="1"/>
          </p:cNvSpPr>
          <p:nvPr>
            <p:ph type="title"/>
          </p:nvPr>
        </p:nvSpPr>
        <p:spPr>
          <a:xfrm>
            <a:off x="348710" y="4749514"/>
            <a:ext cx="4058903" cy="1754326"/>
          </a:xfrm>
        </p:spPr>
        <p:txBody>
          <a:bodyPr>
            <a:spAutoFit/>
          </a:bodyPr>
          <a:lstStyle>
            <a:lvl1pPr>
              <a:defRPr sz="6000" b="1" baseline="0"/>
            </a:lvl1pPr>
          </a:lstStyle>
          <a:p>
            <a:r>
              <a:rPr lang="en-US"/>
              <a:t>Click to edit Master title style</a:t>
            </a:r>
            <a:endParaRPr lang="en-US" dirty="0"/>
          </a:p>
        </p:txBody>
      </p:sp>
    </p:spTree>
    <p:extLst>
      <p:ext uri="{BB962C8B-B14F-4D97-AF65-F5344CB8AC3E}">
        <p14:creationId xmlns:p14="http://schemas.microsoft.com/office/powerpoint/2010/main" val="3441258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096001" cy="6858000"/>
          </a:xfrm>
          <a:solidFill>
            <a:schemeClr val="bg1">
              <a:lumMod val="85000"/>
            </a:schemeClr>
          </a:solidFill>
        </p:spPr>
        <p:txBody>
          <a:bodyPr rtlCol="0">
            <a:normAutofit/>
          </a:bodyPr>
          <a:lstStyle/>
          <a:p>
            <a:pPr lvl="0"/>
            <a:endParaRPr lang="en-US" noProof="0"/>
          </a:p>
        </p:txBody>
      </p:sp>
      <p:sp>
        <p:nvSpPr>
          <p:cNvPr id="7" name="Picture Placeholder 2"/>
          <p:cNvSpPr>
            <a:spLocks noGrp="1"/>
          </p:cNvSpPr>
          <p:nvPr>
            <p:ph type="pic" sz="quarter" idx="11"/>
          </p:nvPr>
        </p:nvSpPr>
        <p:spPr>
          <a:xfrm>
            <a:off x="6096001" y="0"/>
            <a:ext cx="6095999" cy="6858000"/>
          </a:xfrm>
          <a:solidFill>
            <a:schemeClr val="bg1">
              <a:lumMod val="85000"/>
            </a:schemeClr>
          </a:solidFill>
        </p:spPr>
        <p:txBody>
          <a:bodyPr rtlCol="0">
            <a:normAutofit/>
          </a:bodyPr>
          <a:lstStyle/>
          <a:p>
            <a:pPr lvl="0"/>
            <a:endParaRPr lang="en-US" noProof="0"/>
          </a:p>
        </p:txBody>
      </p:sp>
    </p:spTree>
    <p:extLst>
      <p:ext uri="{BB962C8B-B14F-4D97-AF65-F5344CB8AC3E}">
        <p14:creationId xmlns:p14="http://schemas.microsoft.com/office/powerpoint/2010/main" val="1953690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5" name="Title 3"/>
          <p:cNvSpPr>
            <a:spLocks noGrp="1"/>
          </p:cNvSpPr>
          <p:nvPr>
            <p:ph type="title"/>
          </p:nvPr>
        </p:nvSpPr>
        <p:spPr>
          <a:xfrm>
            <a:off x="2268571" y="531368"/>
            <a:ext cx="7654859" cy="923330"/>
          </a:xfrm>
        </p:spPr>
        <p:txBody>
          <a:bodyPr>
            <a:spAutoFit/>
          </a:bodyPr>
          <a:lstStyle>
            <a:lvl1pPr algn="ctr">
              <a:defRPr sz="6000" b="1" baseline="0"/>
            </a:lvl1pPr>
          </a:lstStyle>
          <a:p>
            <a:r>
              <a:rPr lang="en-US"/>
              <a:t>Click to edit Master title style</a:t>
            </a:r>
            <a:endParaRPr lang="en-US" dirty="0"/>
          </a:p>
        </p:txBody>
      </p:sp>
    </p:spTree>
    <p:extLst>
      <p:ext uri="{BB962C8B-B14F-4D97-AF65-F5344CB8AC3E}">
        <p14:creationId xmlns:p14="http://schemas.microsoft.com/office/powerpoint/2010/main" val="235480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a:extLst>
              <a:ext uri="{FF2B5EF4-FFF2-40B4-BE49-F238E27FC236}">
                <a16:creationId xmlns:a16="http://schemas.microsoft.com/office/drawing/2014/main" id="{4E69121D-618F-5205-FAEC-246FF49E54A4}"/>
              </a:ext>
            </a:extLst>
          </p:cNvPr>
          <p:cNvSpPr>
            <a:spLocks noGrp="1"/>
          </p:cNvSpPr>
          <p:nvPr>
            <p:ph type="dt" sz="half" idx="10"/>
          </p:nvPr>
        </p:nvSpPr>
        <p:spPr/>
        <p:txBody>
          <a:bodyPr/>
          <a:lstStyle>
            <a:lvl1pPr>
              <a:defRPr/>
            </a:lvl1pPr>
          </a:lstStyle>
          <a:p>
            <a:pPr>
              <a:defRPr/>
            </a:pPr>
            <a:fld id="{889E9147-F7D4-6249-95CF-FF9F5EA8495F}" type="datetimeFigureOut">
              <a:rPr lang="en-US"/>
              <a:pPr>
                <a:defRPr/>
              </a:pPr>
              <a:t>5/21/24</a:t>
            </a:fld>
            <a:endParaRPr lang="en-US"/>
          </a:p>
        </p:txBody>
      </p:sp>
      <p:sp>
        <p:nvSpPr>
          <p:cNvPr id="5" name="Footer Placeholder 4">
            <a:extLst>
              <a:ext uri="{FF2B5EF4-FFF2-40B4-BE49-F238E27FC236}">
                <a16:creationId xmlns:a16="http://schemas.microsoft.com/office/drawing/2014/main" id="{D9C48C73-9E7A-56B0-F0BB-9040C277AD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C5647A-6D30-AE26-9CF4-A40C60C3ADED}"/>
              </a:ext>
            </a:extLst>
          </p:cNvPr>
          <p:cNvSpPr>
            <a:spLocks noGrp="1"/>
          </p:cNvSpPr>
          <p:nvPr>
            <p:ph type="sldNum" sz="quarter" idx="12"/>
          </p:nvPr>
        </p:nvSpPr>
        <p:spPr/>
        <p:txBody>
          <a:bodyPr/>
          <a:lstStyle>
            <a:lvl1pPr>
              <a:defRPr/>
            </a:lvl1pPr>
          </a:lstStyle>
          <a:p>
            <a:pPr>
              <a:defRPr/>
            </a:pPr>
            <a:fld id="{86CA8CC7-96CB-084F-8D07-D4B1C439083F}" type="slidenum">
              <a:rPr lang="en-US" altLang="es-EC"/>
              <a:pPr>
                <a:defRPr/>
              </a:pPr>
              <a:t>‹Nº›</a:t>
            </a:fld>
            <a:endParaRPr lang="en-US" altLang="es-EC"/>
          </a:p>
        </p:txBody>
      </p:sp>
    </p:spTree>
    <p:extLst>
      <p:ext uri="{BB962C8B-B14F-4D97-AF65-F5344CB8AC3E}">
        <p14:creationId xmlns:p14="http://schemas.microsoft.com/office/powerpoint/2010/main" val="1732144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91486" y="0"/>
            <a:ext cx="4766941" cy="6858000"/>
          </a:xfrm>
          <a:solidFill>
            <a:schemeClr val="bg1">
              <a:lumMod val="85000"/>
            </a:schemeClr>
          </a:solidFill>
        </p:spPr>
        <p:txBody>
          <a:bodyPr rtlCol="0">
            <a:normAutofit/>
          </a:bodyPr>
          <a:lstStyle/>
          <a:p>
            <a:pPr lvl="0"/>
            <a:endParaRPr lang="en-US" noProof="0"/>
          </a:p>
        </p:txBody>
      </p:sp>
      <p:sp>
        <p:nvSpPr>
          <p:cNvPr id="11" name="Title 3"/>
          <p:cNvSpPr>
            <a:spLocks noGrp="1"/>
          </p:cNvSpPr>
          <p:nvPr>
            <p:ph type="title"/>
          </p:nvPr>
        </p:nvSpPr>
        <p:spPr>
          <a:xfrm>
            <a:off x="624706" y="870416"/>
            <a:ext cx="7654859" cy="923330"/>
          </a:xfrm>
        </p:spPr>
        <p:txBody>
          <a:bodyPr>
            <a:spAutoFit/>
          </a:bodyPr>
          <a:lstStyle>
            <a:lvl1pPr algn="l">
              <a:defRPr sz="6000" b="1" baseline="0"/>
            </a:lvl1pPr>
          </a:lstStyle>
          <a:p>
            <a:r>
              <a:rPr lang="en-US"/>
              <a:t>Click to edit Master title style</a:t>
            </a:r>
            <a:endParaRPr lang="en-US" dirty="0"/>
          </a:p>
        </p:txBody>
      </p:sp>
    </p:spTree>
    <p:extLst>
      <p:ext uri="{BB962C8B-B14F-4D97-AF65-F5344CB8AC3E}">
        <p14:creationId xmlns:p14="http://schemas.microsoft.com/office/powerpoint/2010/main" val="24960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6D1836B5-25A2-11F9-6EF1-578E764FAE43}"/>
              </a:ext>
            </a:extLst>
          </p:cNvPr>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5" name="Date Placeholder 3">
            <a:extLst>
              <a:ext uri="{FF2B5EF4-FFF2-40B4-BE49-F238E27FC236}">
                <a16:creationId xmlns:a16="http://schemas.microsoft.com/office/drawing/2014/main" id="{ADA6BB22-299C-A25E-FFC4-3F9FDE0ED5B8}"/>
              </a:ext>
            </a:extLst>
          </p:cNvPr>
          <p:cNvSpPr>
            <a:spLocks noGrp="1"/>
          </p:cNvSpPr>
          <p:nvPr>
            <p:ph type="dt" sz="half" idx="10"/>
          </p:nvPr>
        </p:nvSpPr>
        <p:spPr/>
        <p:txBody>
          <a:bodyPr/>
          <a:lstStyle>
            <a:lvl1pPr>
              <a:defRPr/>
            </a:lvl1pPr>
          </a:lstStyle>
          <a:p>
            <a:pPr>
              <a:defRPr/>
            </a:pPr>
            <a:fld id="{0B497D99-D666-2140-8432-CBA7B17FABAD}" type="datetimeFigureOut">
              <a:rPr lang="en-US"/>
              <a:pPr>
                <a:defRPr/>
              </a:pPr>
              <a:t>5/21/24</a:t>
            </a:fld>
            <a:endParaRPr lang="en-US"/>
          </a:p>
        </p:txBody>
      </p:sp>
      <p:sp>
        <p:nvSpPr>
          <p:cNvPr id="6" name="Footer Placeholder 4">
            <a:extLst>
              <a:ext uri="{FF2B5EF4-FFF2-40B4-BE49-F238E27FC236}">
                <a16:creationId xmlns:a16="http://schemas.microsoft.com/office/drawing/2014/main" id="{2C220100-3627-92CF-36F8-FE44C8C95C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9791B22-6265-B69D-EF43-AB9420D6E69A}"/>
              </a:ext>
            </a:extLst>
          </p:cNvPr>
          <p:cNvSpPr>
            <a:spLocks noGrp="1"/>
          </p:cNvSpPr>
          <p:nvPr>
            <p:ph type="sldNum" sz="quarter" idx="12"/>
          </p:nvPr>
        </p:nvSpPr>
        <p:spPr/>
        <p:txBody>
          <a:bodyPr/>
          <a:lstStyle>
            <a:lvl1pPr>
              <a:defRPr/>
            </a:lvl1pPr>
          </a:lstStyle>
          <a:p>
            <a:pPr>
              <a:defRPr/>
            </a:pPr>
            <a:fld id="{05EA47DE-8E65-C548-BDA0-78711BF6C9FA}" type="slidenum">
              <a:rPr lang="en-US" altLang="es-EC"/>
              <a:pPr>
                <a:defRPr/>
              </a:pPr>
              <a:t>‹Nº›</a:t>
            </a:fld>
            <a:endParaRPr lang="en-US" altLang="es-EC"/>
          </a:p>
        </p:txBody>
      </p:sp>
    </p:spTree>
    <p:extLst>
      <p:ext uri="{BB962C8B-B14F-4D97-AF65-F5344CB8AC3E}">
        <p14:creationId xmlns:p14="http://schemas.microsoft.com/office/powerpoint/2010/main" val="343132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2" name="Date Placeholder 3">
            <a:extLst>
              <a:ext uri="{FF2B5EF4-FFF2-40B4-BE49-F238E27FC236}">
                <a16:creationId xmlns:a16="http://schemas.microsoft.com/office/drawing/2014/main" id="{78289C78-05EA-E2E2-E9A2-53CB86797B36}"/>
              </a:ext>
            </a:extLst>
          </p:cNvPr>
          <p:cNvSpPr>
            <a:spLocks noGrp="1"/>
          </p:cNvSpPr>
          <p:nvPr>
            <p:ph type="dt" sz="half" idx="10"/>
          </p:nvPr>
        </p:nvSpPr>
        <p:spPr/>
        <p:txBody>
          <a:bodyPr/>
          <a:lstStyle>
            <a:lvl1pPr>
              <a:defRPr/>
            </a:lvl1pPr>
          </a:lstStyle>
          <a:p>
            <a:pPr>
              <a:defRPr/>
            </a:pPr>
            <a:fld id="{5BB72BB8-5033-BA41-A045-838945C251AA}" type="datetimeFigureOut">
              <a:rPr lang="en-US"/>
              <a:pPr>
                <a:defRPr/>
              </a:pPr>
              <a:t>5/21/24</a:t>
            </a:fld>
            <a:endParaRPr lang="en-US"/>
          </a:p>
        </p:txBody>
      </p:sp>
      <p:sp>
        <p:nvSpPr>
          <p:cNvPr id="5" name="Footer Placeholder 4">
            <a:extLst>
              <a:ext uri="{FF2B5EF4-FFF2-40B4-BE49-F238E27FC236}">
                <a16:creationId xmlns:a16="http://schemas.microsoft.com/office/drawing/2014/main" id="{1D56E824-0367-DFA8-C350-266E9A9D2E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56EE17-15AB-D092-3B64-54124C094C2B}"/>
              </a:ext>
            </a:extLst>
          </p:cNvPr>
          <p:cNvSpPr>
            <a:spLocks noGrp="1"/>
          </p:cNvSpPr>
          <p:nvPr>
            <p:ph type="sldNum" sz="quarter" idx="12"/>
          </p:nvPr>
        </p:nvSpPr>
        <p:spPr/>
        <p:txBody>
          <a:bodyPr/>
          <a:lstStyle>
            <a:lvl1pPr>
              <a:defRPr/>
            </a:lvl1pPr>
          </a:lstStyle>
          <a:p>
            <a:pPr>
              <a:defRPr/>
            </a:pPr>
            <a:fld id="{4627DDE1-692C-9A47-8890-5F361BD31C40}" type="slidenum">
              <a:rPr lang="en-US" altLang="es-EC"/>
              <a:pPr>
                <a:defRPr/>
              </a:pPr>
              <a:t>‹Nº›</a:t>
            </a:fld>
            <a:endParaRPr lang="en-US" altLang="es-EC"/>
          </a:p>
        </p:txBody>
      </p:sp>
    </p:spTree>
    <p:extLst>
      <p:ext uri="{BB962C8B-B14F-4D97-AF65-F5344CB8AC3E}">
        <p14:creationId xmlns:p14="http://schemas.microsoft.com/office/powerpoint/2010/main" val="170431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2" name="Date Placeholder 3">
            <a:extLst>
              <a:ext uri="{FF2B5EF4-FFF2-40B4-BE49-F238E27FC236}">
                <a16:creationId xmlns:a16="http://schemas.microsoft.com/office/drawing/2014/main" id="{ED733EE3-54E1-608F-799D-5014DFD92729}"/>
              </a:ext>
            </a:extLst>
          </p:cNvPr>
          <p:cNvSpPr>
            <a:spLocks noGrp="1"/>
          </p:cNvSpPr>
          <p:nvPr>
            <p:ph type="dt" sz="half" idx="10"/>
          </p:nvPr>
        </p:nvSpPr>
        <p:spPr/>
        <p:txBody>
          <a:bodyPr/>
          <a:lstStyle>
            <a:lvl1pPr>
              <a:defRPr/>
            </a:lvl1pPr>
          </a:lstStyle>
          <a:p>
            <a:pPr>
              <a:defRPr/>
            </a:pPr>
            <a:fld id="{34D9E4A4-9575-6240-A03D-A0403D582D55}" type="datetimeFigureOut">
              <a:rPr lang="en-US"/>
              <a:pPr>
                <a:defRPr/>
              </a:pPr>
              <a:t>5/21/24</a:t>
            </a:fld>
            <a:endParaRPr lang="en-US"/>
          </a:p>
        </p:txBody>
      </p:sp>
      <p:sp>
        <p:nvSpPr>
          <p:cNvPr id="7" name="Footer Placeholder 4">
            <a:extLst>
              <a:ext uri="{FF2B5EF4-FFF2-40B4-BE49-F238E27FC236}">
                <a16:creationId xmlns:a16="http://schemas.microsoft.com/office/drawing/2014/main" id="{2C12E320-C3C0-03E8-AFE0-A549F638854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540C2F3-D1DF-1FA3-A5C7-B7037A4A1EBF}"/>
              </a:ext>
            </a:extLst>
          </p:cNvPr>
          <p:cNvSpPr>
            <a:spLocks noGrp="1"/>
          </p:cNvSpPr>
          <p:nvPr>
            <p:ph type="sldNum" sz="quarter" idx="12"/>
          </p:nvPr>
        </p:nvSpPr>
        <p:spPr/>
        <p:txBody>
          <a:bodyPr/>
          <a:lstStyle>
            <a:lvl1pPr>
              <a:defRPr/>
            </a:lvl1pPr>
          </a:lstStyle>
          <a:p>
            <a:pPr>
              <a:defRPr/>
            </a:pPr>
            <a:fld id="{60631B15-C042-F945-B955-85E31E7314E7}" type="slidenum">
              <a:rPr lang="en-US" altLang="es-EC"/>
              <a:pPr>
                <a:defRPr/>
              </a:pPr>
              <a:t>‹Nº›</a:t>
            </a:fld>
            <a:endParaRPr lang="en-US" altLang="es-EC"/>
          </a:p>
        </p:txBody>
      </p:sp>
    </p:spTree>
    <p:extLst>
      <p:ext uri="{BB962C8B-B14F-4D97-AF65-F5344CB8AC3E}">
        <p14:creationId xmlns:p14="http://schemas.microsoft.com/office/powerpoint/2010/main" val="423426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3">
            <a:extLst>
              <a:ext uri="{FF2B5EF4-FFF2-40B4-BE49-F238E27FC236}">
                <a16:creationId xmlns:a16="http://schemas.microsoft.com/office/drawing/2014/main" id="{7562ED40-1B6B-94EC-9401-C34B302F8687}"/>
              </a:ext>
            </a:extLst>
          </p:cNvPr>
          <p:cNvSpPr>
            <a:spLocks noGrp="1"/>
          </p:cNvSpPr>
          <p:nvPr>
            <p:ph type="dt" sz="half" idx="10"/>
          </p:nvPr>
        </p:nvSpPr>
        <p:spPr/>
        <p:txBody>
          <a:bodyPr/>
          <a:lstStyle>
            <a:lvl1pPr>
              <a:defRPr/>
            </a:lvl1pPr>
          </a:lstStyle>
          <a:p>
            <a:pPr>
              <a:defRPr/>
            </a:pPr>
            <a:fld id="{13437204-BAC8-C44C-A335-4E642A021BB6}" type="datetimeFigureOut">
              <a:rPr lang="en-US"/>
              <a:pPr>
                <a:defRPr/>
              </a:pPr>
              <a:t>5/21/24</a:t>
            </a:fld>
            <a:endParaRPr lang="en-US"/>
          </a:p>
        </p:txBody>
      </p:sp>
      <p:sp>
        <p:nvSpPr>
          <p:cNvPr id="4" name="Footer Placeholder 4">
            <a:extLst>
              <a:ext uri="{FF2B5EF4-FFF2-40B4-BE49-F238E27FC236}">
                <a16:creationId xmlns:a16="http://schemas.microsoft.com/office/drawing/2014/main" id="{32944B8B-3B2A-8CD3-F042-2077512C921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76B3810-0353-20F0-A3E8-A590D00F3F5B}"/>
              </a:ext>
            </a:extLst>
          </p:cNvPr>
          <p:cNvSpPr>
            <a:spLocks noGrp="1"/>
          </p:cNvSpPr>
          <p:nvPr>
            <p:ph type="sldNum" sz="quarter" idx="12"/>
          </p:nvPr>
        </p:nvSpPr>
        <p:spPr/>
        <p:txBody>
          <a:bodyPr/>
          <a:lstStyle>
            <a:lvl1pPr>
              <a:defRPr/>
            </a:lvl1pPr>
          </a:lstStyle>
          <a:p>
            <a:pPr>
              <a:defRPr/>
            </a:pPr>
            <a:fld id="{5C56D09B-48C8-5A44-8BD3-C2076DF67957}" type="slidenum">
              <a:rPr lang="en-US" altLang="es-EC"/>
              <a:pPr>
                <a:defRPr/>
              </a:pPr>
              <a:t>‹Nº›</a:t>
            </a:fld>
            <a:endParaRPr lang="en-US" altLang="es-EC"/>
          </a:p>
        </p:txBody>
      </p:sp>
    </p:spTree>
    <p:extLst>
      <p:ext uri="{BB962C8B-B14F-4D97-AF65-F5344CB8AC3E}">
        <p14:creationId xmlns:p14="http://schemas.microsoft.com/office/powerpoint/2010/main" val="7430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4A11F22-B88D-532C-59F6-81453D437B81}"/>
              </a:ext>
            </a:extLst>
          </p:cNvPr>
          <p:cNvSpPr>
            <a:spLocks noGrp="1"/>
          </p:cNvSpPr>
          <p:nvPr>
            <p:ph type="dt" sz="half" idx="10"/>
          </p:nvPr>
        </p:nvSpPr>
        <p:spPr/>
        <p:txBody>
          <a:bodyPr/>
          <a:lstStyle>
            <a:lvl1pPr>
              <a:defRPr/>
            </a:lvl1pPr>
          </a:lstStyle>
          <a:p>
            <a:pPr>
              <a:defRPr/>
            </a:pPr>
            <a:fld id="{D19A0819-7BDC-A541-9789-740EB5595EF1}" type="datetimeFigureOut">
              <a:rPr lang="en-US"/>
              <a:pPr>
                <a:defRPr/>
              </a:pPr>
              <a:t>5/21/24</a:t>
            </a:fld>
            <a:endParaRPr lang="en-US"/>
          </a:p>
        </p:txBody>
      </p:sp>
      <p:sp>
        <p:nvSpPr>
          <p:cNvPr id="3" name="Footer Placeholder 4">
            <a:extLst>
              <a:ext uri="{FF2B5EF4-FFF2-40B4-BE49-F238E27FC236}">
                <a16:creationId xmlns:a16="http://schemas.microsoft.com/office/drawing/2014/main" id="{EC651309-AED5-25C4-FCB7-DDF95605B9F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872460A-BB1A-8398-3B09-78FA257CA610}"/>
              </a:ext>
            </a:extLst>
          </p:cNvPr>
          <p:cNvSpPr>
            <a:spLocks noGrp="1"/>
          </p:cNvSpPr>
          <p:nvPr>
            <p:ph type="sldNum" sz="quarter" idx="12"/>
          </p:nvPr>
        </p:nvSpPr>
        <p:spPr/>
        <p:txBody>
          <a:bodyPr/>
          <a:lstStyle>
            <a:lvl1pPr>
              <a:defRPr/>
            </a:lvl1pPr>
          </a:lstStyle>
          <a:p>
            <a:pPr>
              <a:defRPr/>
            </a:pPr>
            <a:fld id="{2E7E5F8E-C28E-4041-A710-23C09FEE7B68}" type="slidenum">
              <a:rPr lang="en-US" altLang="es-EC"/>
              <a:pPr>
                <a:defRPr/>
              </a:pPr>
              <a:t>‹Nº›</a:t>
            </a:fld>
            <a:endParaRPr lang="en-US" altLang="es-EC"/>
          </a:p>
        </p:txBody>
      </p:sp>
    </p:spTree>
    <p:extLst>
      <p:ext uri="{BB962C8B-B14F-4D97-AF65-F5344CB8AC3E}">
        <p14:creationId xmlns:p14="http://schemas.microsoft.com/office/powerpoint/2010/main" val="317466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MX"/>
              <a:t>Haz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3">
            <a:extLst>
              <a:ext uri="{FF2B5EF4-FFF2-40B4-BE49-F238E27FC236}">
                <a16:creationId xmlns:a16="http://schemas.microsoft.com/office/drawing/2014/main" id="{F6844A2D-89C3-41DE-A145-DC442407474E}"/>
              </a:ext>
            </a:extLst>
          </p:cNvPr>
          <p:cNvSpPr>
            <a:spLocks noGrp="1"/>
          </p:cNvSpPr>
          <p:nvPr>
            <p:ph type="dt" sz="half" idx="10"/>
          </p:nvPr>
        </p:nvSpPr>
        <p:spPr/>
        <p:txBody>
          <a:bodyPr/>
          <a:lstStyle>
            <a:lvl1pPr>
              <a:defRPr/>
            </a:lvl1pPr>
          </a:lstStyle>
          <a:p>
            <a:pPr>
              <a:defRPr/>
            </a:pPr>
            <a:fld id="{E74F9A91-C899-574C-B9E2-CC447AA06AA4}" type="datetimeFigureOut">
              <a:rPr lang="en-US"/>
              <a:pPr>
                <a:defRPr/>
              </a:pPr>
              <a:t>5/21/24</a:t>
            </a:fld>
            <a:endParaRPr lang="en-US"/>
          </a:p>
        </p:txBody>
      </p:sp>
      <p:sp>
        <p:nvSpPr>
          <p:cNvPr id="6" name="Footer Placeholder 4">
            <a:extLst>
              <a:ext uri="{FF2B5EF4-FFF2-40B4-BE49-F238E27FC236}">
                <a16:creationId xmlns:a16="http://schemas.microsoft.com/office/drawing/2014/main" id="{71691967-E0F5-A29D-3F2A-A72E33F624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0043ECE-0D5E-8138-1219-15F71A098194}"/>
              </a:ext>
            </a:extLst>
          </p:cNvPr>
          <p:cNvSpPr>
            <a:spLocks noGrp="1"/>
          </p:cNvSpPr>
          <p:nvPr>
            <p:ph type="sldNum" sz="quarter" idx="12"/>
          </p:nvPr>
        </p:nvSpPr>
        <p:spPr/>
        <p:txBody>
          <a:bodyPr/>
          <a:lstStyle>
            <a:lvl1pPr>
              <a:defRPr/>
            </a:lvl1pPr>
          </a:lstStyle>
          <a:p>
            <a:pPr>
              <a:defRPr/>
            </a:pPr>
            <a:fld id="{B0A54346-9286-8141-B8C4-E4FFF07582D7}" type="slidenum">
              <a:rPr lang="en-US" altLang="es-EC"/>
              <a:pPr>
                <a:defRPr/>
              </a:pPr>
              <a:t>‹Nº›</a:t>
            </a:fld>
            <a:endParaRPr lang="en-US" altLang="es-EC"/>
          </a:p>
        </p:txBody>
      </p:sp>
    </p:spTree>
    <p:extLst>
      <p:ext uri="{BB962C8B-B14F-4D97-AF65-F5344CB8AC3E}">
        <p14:creationId xmlns:p14="http://schemas.microsoft.com/office/powerpoint/2010/main" val="84712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MX" noProof="0"/>
              <a:t>Haz clic en el icono para agregar una imagen</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3">
            <a:extLst>
              <a:ext uri="{FF2B5EF4-FFF2-40B4-BE49-F238E27FC236}">
                <a16:creationId xmlns:a16="http://schemas.microsoft.com/office/drawing/2014/main" id="{1F142CBC-E459-25A6-CDA3-20BB1E45E336}"/>
              </a:ext>
            </a:extLst>
          </p:cNvPr>
          <p:cNvSpPr>
            <a:spLocks noGrp="1"/>
          </p:cNvSpPr>
          <p:nvPr>
            <p:ph type="dt" sz="half" idx="10"/>
          </p:nvPr>
        </p:nvSpPr>
        <p:spPr/>
        <p:txBody>
          <a:bodyPr/>
          <a:lstStyle>
            <a:lvl1pPr>
              <a:defRPr/>
            </a:lvl1pPr>
          </a:lstStyle>
          <a:p>
            <a:pPr>
              <a:defRPr/>
            </a:pPr>
            <a:fld id="{C23F08EB-8311-2241-8B3F-0E8A03CC8F84}" type="datetimeFigureOut">
              <a:rPr lang="en-US"/>
              <a:pPr>
                <a:defRPr/>
              </a:pPr>
              <a:t>5/21/24</a:t>
            </a:fld>
            <a:endParaRPr lang="en-US"/>
          </a:p>
        </p:txBody>
      </p:sp>
      <p:sp>
        <p:nvSpPr>
          <p:cNvPr id="6" name="Footer Placeholder 4">
            <a:extLst>
              <a:ext uri="{FF2B5EF4-FFF2-40B4-BE49-F238E27FC236}">
                <a16:creationId xmlns:a16="http://schemas.microsoft.com/office/drawing/2014/main" id="{4B96E9AE-0F8B-7BA5-D275-9ACC0B84ED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DC602C-4A35-03AD-1774-32ADE22EB951}"/>
              </a:ext>
            </a:extLst>
          </p:cNvPr>
          <p:cNvSpPr>
            <a:spLocks noGrp="1"/>
          </p:cNvSpPr>
          <p:nvPr>
            <p:ph type="sldNum" sz="quarter" idx="12"/>
          </p:nvPr>
        </p:nvSpPr>
        <p:spPr/>
        <p:txBody>
          <a:bodyPr/>
          <a:lstStyle>
            <a:lvl1pPr>
              <a:defRPr/>
            </a:lvl1pPr>
          </a:lstStyle>
          <a:p>
            <a:pPr>
              <a:defRPr/>
            </a:pPr>
            <a:fld id="{BDE0C666-2BBC-9F4F-A994-E60368BD8CC8}" type="slidenum">
              <a:rPr lang="en-US" altLang="es-EC"/>
              <a:pPr>
                <a:defRPr/>
              </a:pPr>
              <a:t>‹Nº›</a:t>
            </a:fld>
            <a:endParaRPr lang="en-US" altLang="es-EC"/>
          </a:p>
        </p:txBody>
      </p:sp>
    </p:spTree>
    <p:extLst>
      <p:ext uri="{BB962C8B-B14F-4D97-AF65-F5344CB8AC3E}">
        <p14:creationId xmlns:p14="http://schemas.microsoft.com/office/powerpoint/2010/main" val="405426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431B97-156C-8E38-EA00-9E9801696CFC}"/>
              </a:ext>
            </a:extLst>
          </p:cNvPr>
          <p:cNvSpPr>
            <a:spLocks noChangeAspect="1"/>
          </p:cNvSpPr>
          <p:nvPr/>
        </p:nvSpPr>
        <p:spPr>
          <a:xfrm>
            <a:off x="231775" y="244475"/>
            <a:ext cx="11723688" cy="63769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a:extLst>
              <a:ext uri="{FF2B5EF4-FFF2-40B4-BE49-F238E27FC236}">
                <a16:creationId xmlns:a16="http://schemas.microsoft.com/office/drawing/2014/main" id="{E20ACEE5-6F50-F6CB-CBDD-E971C1BD1D31}"/>
              </a:ext>
            </a:extLst>
          </p:cNvPr>
          <p:cNvSpPr>
            <a:spLocks noGrp="1" noChangeArrowheads="1"/>
          </p:cNvSpPr>
          <p:nvPr>
            <p:ph type="title"/>
          </p:nvPr>
        </p:nvSpPr>
        <p:spPr bwMode="auto">
          <a:xfrm>
            <a:off x="1143000" y="609600"/>
            <a:ext cx="98758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MX" altLang="es-EC"/>
              <a:t>Haz clic para modificar el estilo de título del patrón</a:t>
            </a:r>
            <a:endParaRPr lang="en-US" altLang="es-EC"/>
          </a:p>
        </p:txBody>
      </p:sp>
      <p:sp>
        <p:nvSpPr>
          <p:cNvPr id="1028" name="Text Placeholder 2">
            <a:extLst>
              <a:ext uri="{FF2B5EF4-FFF2-40B4-BE49-F238E27FC236}">
                <a16:creationId xmlns:a16="http://schemas.microsoft.com/office/drawing/2014/main" id="{1B473256-30AD-F993-8554-6AC956E8B365}"/>
              </a:ext>
            </a:extLst>
          </p:cNvPr>
          <p:cNvSpPr>
            <a:spLocks noGrp="1" noChangeArrowheads="1"/>
          </p:cNvSpPr>
          <p:nvPr>
            <p:ph type="body" idx="1"/>
          </p:nvPr>
        </p:nvSpPr>
        <p:spPr bwMode="auto">
          <a:xfrm>
            <a:off x="1143000" y="2057400"/>
            <a:ext cx="98726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es-EC"/>
              <a:t>Haga clic para modificar los estilos de texto del patrón</a:t>
            </a:r>
          </a:p>
          <a:p>
            <a:pPr lvl="1"/>
            <a:r>
              <a:rPr lang="es-MX" altLang="es-EC"/>
              <a:t>Segundo nivel</a:t>
            </a:r>
          </a:p>
          <a:p>
            <a:pPr lvl="2"/>
            <a:r>
              <a:rPr lang="es-MX" altLang="es-EC"/>
              <a:t>Tercer nivel</a:t>
            </a:r>
          </a:p>
          <a:p>
            <a:pPr lvl="3"/>
            <a:r>
              <a:rPr lang="es-MX" altLang="es-EC"/>
              <a:t>Cuarto nivel</a:t>
            </a:r>
          </a:p>
          <a:p>
            <a:pPr lvl="4"/>
            <a:r>
              <a:rPr lang="es-MX" altLang="es-EC"/>
              <a:t>Quinto nivel</a:t>
            </a:r>
            <a:endParaRPr lang="en-US" altLang="es-EC"/>
          </a:p>
        </p:txBody>
      </p:sp>
      <p:sp>
        <p:nvSpPr>
          <p:cNvPr id="4" name="Date Placeholder 3">
            <a:extLst>
              <a:ext uri="{FF2B5EF4-FFF2-40B4-BE49-F238E27FC236}">
                <a16:creationId xmlns:a16="http://schemas.microsoft.com/office/drawing/2014/main" id="{9B68E796-5A71-ED9B-EC90-3D9F4CCB1797}"/>
              </a:ext>
            </a:extLst>
          </p:cNvPr>
          <p:cNvSpPr>
            <a:spLocks noGrp="1"/>
          </p:cNvSpPr>
          <p:nvPr>
            <p:ph type="dt" sz="half" idx="2"/>
          </p:nvPr>
        </p:nvSpPr>
        <p:spPr>
          <a:xfrm>
            <a:off x="1143000" y="6224588"/>
            <a:ext cx="2328863"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accent1"/>
                </a:solidFill>
                <a:latin typeface="+mn-lt"/>
              </a:defRPr>
            </a:lvl1pPr>
          </a:lstStyle>
          <a:p>
            <a:pPr>
              <a:defRPr/>
            </a:pPr>
            <a:fld id="{6AA4A28E-F874-624A-9283-E8D6BF50EBE8}" type="datetimeFigureOut">
              <a:rPr lang="en-US"/>
              <a:pPr>
                <a:defRPr/>
              </a:pPr>
              <a:t>5/21/24</a:t>
            </a:fld>
            <a:endParaRPr lang="en-US"/>
          </a:p>
        </p:txBody>
      </p:sp>
      <p:sp>
        <p:nvSpPr>
          <p:cNvPr id="5" name="Footer Placeholder 4">
            <a:extLst>
              <a:ext uri="{FF2B5EF4-FFF2-40B4-BE49-F238E27FC236}">
                <a16:creationId xmlns:a16="http://schemas.microsoft.com/office/drawing/2014/main" id="{4103B9DD-A717-2067-4F42-EB99BB0987D5}"/>
              </a:ext>
            </a:extLst>
          </p:cNvPr>
          <p:cNvSpPr>
            <a:spLocks noGrp="1"/>
          </p:cNvSpPr>
          <p:nvPr>
            <p:ph type="ftr" sz="quarter" idx="3"/>
          </p:nvPr>
        </p:nvSpPr>
        <p:spPr>
          <a:xfrm>
            <a:off x="3949700" y="6224588"/>
            <a:ext cx="4716463"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accent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EF1F221-88A4-FC4A-6A63-6DE14231DCFD}"/>
              </a:ext>
            </a:extLst>
          </p:cNvPr>
          <p:cNvSpPr>
            <a:spLocks noGrp="1"/>
          </p:cNvSpPr>
          <p:nvPr>
            <p:ph type="sldNum" sz="quarter" idx="4"/>
          </p:nvPr>
        </p:nvSpPr>
        <p:spPr>
          <a:xfrm>
            <a:off x="9329738" y="6224588"/>
            <a:ext cx="1706562"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accent1"/>
                </a:solidFill>
                <a:latin typeface="+mn-lt"/>
              </a:defRPr>
            </a:lvl1pPr>
          </a:lstStyle>
          <a:p>
            <a:pPr>
              <a:defRPr/>
            </a:pPr>
            <a:fld id="{868E4A07-F5DA-B142-98F5-7D430A6F4234}" type="slidenum">
              <a:rPr lang="en-US" altLang="es-EC"/>
              <a:pPr>
                <a:defRPr/>
              </a:pPr>
              <a:t>‹Nº›</a:t>
            </a:fld>
            <a:endParaRPr lang="en-US" altLang="es-EC"/>
          </a:p>
        </p:txBody>
      </p:sp>
    </p:spTree>
  </p:cSld>
  <p:clrMap bg1="lt1" tx1="dk1" bg2="lt2" tx2="dk2" accent1="accent1" accent2="accent2" accent3="accent3" accent4="accent4" accent5="accent5" accent6="accent6" hlink="hlink" folHlink="folHlink"/>
  <p:sldLayoutIdLst>
    <p:sldLayoutId id="2147484952" r:id="rId1"/>
    <p:sldLayoutId id="2147484943" r:id="rId2"/>
    <p:sldLayoutId id="214748495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 id="2147484954" r:id="rId12"/>
    <p:sldLayoutId id="2147484955" r:id="rId13"/>
    <p:sldLayoutId id="2147484956" r:id="rId14"/>
    <p:sldLayoutId id="2147484957" r:id="rId15"/>
    <p:sldLayoutId id="2147484958" r:id="rId16"/>
    <p:sldLayoutId id="2147484959" r:id="rId17"/>
    <p:sldLayoutId id="2147484960" r:id="rId18"/>
    <p:sldLayoutId id="2147484961" r:id="rId19"/>
    <p:sldLayoutId id="2147484962" r:id="rId20"/>
  </p:sldLayoutIdLst>
  <p:txStyles>
    <p:titleStyle>
      <a:lvl1pPr algn="l" rtl="0" eaLnBrk="0" fontAlgn="base" hangingPunct="0">
        <a:lnSpc>
          <a:spcPct val="90000"/>
        </a:lnSpc>
        <a:spcBef>
          <a:spcPct val="0"/>
        </a:spcBef>
        <a:spcAft>
          <a:spcPct val="0"/>
        </a:spcAft>
        <a:defRPr sz="44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accent1"/>
          </a:solidFill>
          <a:latin typeface="Corbel" panose="020B0503020204020204" pitchFamily="34" charset="0"/>
        </a:defRPr>
      </a:lvl2pPr>
      <a:lvl3pPr algn="l" rtl="0" eaLnBrk="0" fontAlgn="base" hangingPunct="0">
        <a:lnSpc>
          <a:spcPct val="90000"/>
        </a:lnSpc>
        <a:spcBef>
          <a:spcPct val="0"/>
        </a:spcBef>
        <a:spcAft>
          <a:spcPct val="0"/>
        </a:spcAft>
        <a:defRPr sz="4400">
          <a:solidFill>
            <a:schemeClr val="accent1"/>
          </a:solidFill>
          <a:latin typeface="Corbel" panose="020B0503020204020204" pitchFamily="34" charset="0"/>
        </a:defRPr>
      </a:lvl3pPr>
      <a:lvl4pPr algn="l" rtl="0" eaLnBrk="0" fontAlgn="base" hangingPunct="0">
        <a:lnSpc>
          <a:spcPct val="90000"/>
        </a:lnSpc>
        <a:spcBef>
          <a:spcPct val="0"/>
        </a:spcBef>
        <a:spcAft>
          <a:spcPct val="0"/>
        </a:spcAft>
        <a:defRPr sz="4400">
          <a:solidFill>
            <a:schemeClr val="accent1"/>
          </a:solidFill>
          <a:latin typeface="Corbel" panose="020B0503020204020204" pitchFamily="34" charset="0"/>
        </a:defRPr>
      </a:lvl4pPr>
      <a:lvl5pPr algn="l" rtl="0" eaLnBrk="0" fontAlgn="base" hangingPunct="0">
        <a:lnSpc>
          <a:spcPct val="90000"/>
        </a:lnSpc>
        <a:spcBef>
          <a:spcPct val="0"/>
        </a:spcBef>
        <a:spcAft>
          <a:spcPct val="0"/>
        </a:spcAft>
        <a:defRPr sz="4400">
          <a:solidFill>
            <a:schemeClr val="accent1"/>
          </a:solidFill>
          <a:latin typeface="Corbel" panose="020B0503020204020204" pitchFamily="34" charset="0"/>
        </a:defRPr>
      </a:lvl5pPr>
      <a:lvl6pPr marL="457200" algn="l" rtl="0" fontAlgn="base">
        <a:lnSpc>
          <a:spcPct val="90000"/>
        </a:lnSpc>
        <a:spcBef>
          <a:spcPct val="0"/>
        </a:spcBef>
        <a:spcAft>
          <a:spcPct val="0"/>
        </a:spcAft>
        <a:defRPr sz="4400">
          <a:solidFill>
            <a:schemeClr val="accent1"/>
          </a:solidFill>
          <a:latin typeface="Corbel" panose="020B0503020204020204" pitchFamily="34" charset="0"/>
        </a:defRPr>
      </a:lvl6pPr>
      <a:lvl7pPr marL="914400" algn="l" rtl="0" fontAlgn="base">
        <a:lnSpc>
          <a:spcPct val="90000"/>
        </a:lnSpc>
        <a:spcBef>
          <a:spcPct val="0"/>
        </a:spcBef>
        <a:spcAft>
          <a:spcPct val="0"/>
        </a:spcAft>
        <a:defRPr sz="4400">
          <a:solidFill>
            <a:schemeClr val="accent1"/>
          </a:solidFill>
          <a:latin typeface="Corbel" panose="020B0503020204020204" pitchFamily="34" charset="0"/>
        </a:defRPr>
      </a:lvl7pPr>
      <a:lvl8pPr marL="1371600" algn="l" rtl="0" fontAlgn="base">
        <a:lnSpc>
          <a:spcPct val="90000"/>
        </a:lnSpc>
        <a:spcBef>
          <a:spcPct val="0"/>
        </a:spcBef>
        <a:spcAft>
          <a:spcPct val="0"/>
        </a:spcAft>
        <a:defRPr sz="4400">
          <a:solidFill>
            <a:schemeClr val="accent1"/>
          </a:solidFill>
          <a:latin typeface="Corbel" panose="020B0503020204020204" pitchFamily="34" charset="0"/>
        </a:defRPr>
      </a:lvl8pPr>
      <a:lvl9pPr marL="1828800" algn="l" rtl="0" fontAlgn="base">
        <a:lnSpc>
          <a:spcPct val="90000"/>
        </a:lnSpc>
        <a:spcBef>
          <a:spcPct val="0"/>
        </a:spcBef>
        <a:spcAft>
          <a:spcPct val="0"/>
        </a:spcAft>
        <a:defRPr sz="4400">
          <a:solidFill>
            <a:schemeClr val="accent1"/>
          </a:solidFill>
          <a:latin typeface="Corbel" panose="020B0503020204020204" pitchFamily="34" charset="0"/>
        </a:defRPr>
      </a:lvl9pPr>
    </p:titleStyle>
    <p:bodyStyle>
      <a:lvl1pPr marL="228600" indent="-182563" algn="l" rtl="0" eaLnBrk="0" fontAlgn="base" hangingPunct="0">
        <a:lnSpc>
          <a:spcPct val="90000"/>
        </a:lnSpc>
        <a:spcBef>
          <a:spcPts val="1400"/>
        </a:spcBef>
        <a:spcAft>
          <a:spcPct val="0"/>
        </a:spcAft>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563" algn="l" rtl="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0250" indent="-182563" algn="l" rtl="0" eaLnBrk="0" fontAlgn="base" hangingPunct="0">
        <a:lnSpc>
          <a:spcPct val="90000"/>
        </a:lnSpc>
        <a:spcBef>
          <a:spcPts val="200"/>
        </a:spcBef>
        <a:spcAft>
          <a:spcPts val="400"/>
        </a:spcAft>
        <a:buClr>
          <a:schemeClr val="accent1"/>
        </a:buClr>
        <a:buSzPct val="80000"/>
        <a:buFont typeface="Corbel" panose="020B0503020204020204" pitchFamily="34" charset="0"/>
        <a:buChar char="•"/>
        <a:defRPr kern="1200">
          <a:solidFill>
            <a:schemeClr val="accent1"/>
          </a:solidFill>
          <a:latin typeface="+mn-lt"/>
          <a:ea typeface="+mn-ea"/>
          <a:cs typeface="+mn-cs"/>
        </a:defRPr>
      </a:lvl3pPr>
      <a:lvl4pPr marL="1004888" indent="-182563" algn="l" rtl="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79525" indent="-182563" algn="l" rtl="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7B4A0388-F68A-0E9F-E81F-E3C9897DA6BA}"/>
              </a:ext>
            </a:extLst>
          </p:cNvPr>
          <p:cNvPicPr>
            <a:picLocks noGrp="1" noChangeAspect="1"/>
          </p:cNvPicPr>
          <p:nvPr>
            <p:ph type="pic" sz="quarter" idx="10"/>
          </p:nvPr>
        </p:nvPicPr>
        <p:blipFill>
          <a:blip r:embed="rId2"/>
          <a:srcRect l="556" r="556"/>
          <a:stretch>
            <a:fillRect/>
          </a:stretch>
        </p:blipFill>
        <p:spPr>
          <a:xfrm>
            <a:off x="0" y="0"/>
            <a:ext cx="12192000" cy="6858000"/>
          </a:xfrm>
        </p:spPr>
      </p:pic>
      <p:sp>
        <p:nvSpPr>
          <p:cNvPr id="6" name="Rectangle 5">
            <a:extLst>
              <a:ext uri="{FF2B5EF4-FFF2-40B4-BE49-F238E27FC236}">
                <a16:creationId xmlns:a16="http://schemas.microsoft.com/office/drawing/2014/main" id="{5AF4CFC0-D02D-3640-3602-567D11806CF7}"/>
              </a:ext>
            </a:extLst>
          </p:cNvPr>
          <p:cNvSpPr/>
          <p:nvPr/>
        </p:nvSpPr>
        <p:spPr>
          <a:xfrm>
            <a:off x="0" y="3429000"/>
            <a:ext cx="12192000" cy="2787650"/>
          </a:xfrm>
          <a:prstGeom prst="rect">
            <a:avLst/>
          </a:prstGeom>
          <a:solidFill>
            <a:schemeClr val="accent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TextBox 17">
            <a:extLst>
              <a:ext uri="{FF2B5EF4-FFF2-40B4-BE49-F238E27FC236}">
                <a16:creationId xmlns:a16="http://schemas.microsoft.com/office/drawing/2014/main" id="{E23B29EB-773C-78D5-BABA-1F58BA23F951}"/>
              </a:ext>
            </a:extLst>
          </p:cNvPr>
          <p:cNvSpPr txBox="1">
            <a:spLocks noChangeArrowheads="1"/>
          </p:cNvSpPr>
          <p:nvPr/>
        </p:nvSpPr>
        <p:spPr bwMode="auto">
          <a:xfrm>
            <a:off x="1444625" y="3575050"/>
            <a:ext cx="93027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s-MX" altLang="es-EC" sz="2400" b="1">
                <a:solidFill>
                  <a:schemeClr val="bg1"/>
                </a:solidFill>
              </a:rPr>
              <a:t>PROYECTO DE ORDENANZA REFORMATORIA RESPECTO A LAS SANCIONES A LOS INFRACCIONES DE PLAN DE RESTRICCIÓN DE CIRCULACIÓN VEHICULAR </a:t>
            </a:r>
          </a:p>
          <a:p>
            <a:pPr algn="ctr" eaLnBrk="1" hangingPunct="1"/>
            <a:r>
              <a:rPr lang="es-MX" altLang="es-EC" sz="2400" b="1">
                <a:solidFill>
                  <a:schemeClr val="bg1"/>
                </a:solidFill>
              </a:rPr>
              <a:t>(PICO Y PLACA) </a:t>
            </a:r>
          </a:p>
        </p:txBody>
      </p:sp>
      <p:pic>
        <p:nvPicPr>
          <p:cNvPr id="13317" name="Imagen 7">
            <a:extLst>
              <a:ext uri="{FF2B5EF4-FFF2-40B4-BE49-F238E27FC236}">
                <a16:creationId xmlns:a16="http://schemas.microsoft.com/office/drawing/2014/main" id="{5C2E07C9-5822-58AB-27A8-17240927B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963" y="5132388"/>
            <a:ext cx="14144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a:extLst>
              <a:ext uri="{FF2B5EF4-FFF2-40B4-BE49-F238E27FC236}">
                <a16:creationId xmlns:a16="http://schemas.microsoft.com/office/drawing/2014/main" id="{27ED4B5C-6F2C-A2CD-26C6-1BA52F10C76E}"/>
              </a:ext>
            </a:extLst>
          </p:cNvPr>
          <p:cNvSpPr txBox="1">
            <a:spLocks noChangeArrowheads="1"/>
          </p:cNvSpPr>
          <p:nvPr/>
        </p:nvSpPr>
        <p:spPr bwMode="auto">
          <a:xfrm>
            <a:off x="2484438" y="828675"/>
            <a:ext cx="73247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lnSpc>
                <a:spcPct val="90000"/>
              </a:lnSpc>
            </a:pPr>
            <a:r>
              <a:rPr lang="es-MX" altLang="es-EC" sz="2400" b="1">
                <a:solidFill>
                  <a:srgbClr val="404040"/>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Propuesta de texto reformatorio</a:t>
            </a:r>
          </a:p>
        </p:txBody>
      </p:sp>
      <p:sp>
        <p:nvSpPr>
          <p:cNvPr id="22531" name="TextBox 1">
            <a:extLst>
              <a:ext uri="{FF2B5EF4-FFF2-40B4-BE49-F238E27FC236}">
                <a16:creationId xmlns:a16="http://schemas.microsoft.com/office/drawing/2014/main" id="{688D582C-7AF7-584E-5837-EE67B6ABB835}"/>
              </a:ext>
            </a:extLst>
          </p:cNvPr>
          <p:cNvSpPr txBox="1">
            <a:spLocks noChangeArrowheads="1"/>
          </p:cNvSpPr>
          <p:nvPr/>
        </p:nvSpPr>
        <p:spPr bwMode="auto">
          <a:xfrm>
            <a:off x="1146175" y="1630363"/>
            <a:ext cx="9899650" cy="4556125"/>
          </a:xfrm>
          <a:prstGeom prst="rect">
            <a:avLst/>
          </a:prstGeom>
          <a:noFill/>
          <a:ln>
            <a:noFill/>
          </a:ln>
        </p:spPr>
        <p:txBody>
          <a:bodyPr lIns="45719" rIns="45719">
            <a:spAutoFit/>
          </a:bodyPr>
          <a:lstStyle>
            <a:lvl1pPr indent="698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defRPr/>
            </a:pPr>
            <a:r>
              <a:rPr lang="es-MX" altLang="es-EC" b="1" dirty="0">
                <a:solidFill>
                  <a:srgbClr val="0D0D0D"/>
                </a:solidFill>
                <a:latin typeface="+mn-lt"/>
                <a:cs typeface="Roboto" pitchFamily="2" charset="0"/>
                <a:sym typeface="Roboto" pitchFamily="2" charset="0"/>
              </a:rPr>
              <a:t>	</a:t>
            </a:r>
            <a:r>
              <a:rPr lang="es-EC" altLang="es-EC" sz="1600" b="1" dirty="0">
                <a:solidFill>
                  <a:srgbClr val="0D0D0D"/>
                </a:solidFill>
                <a:latin typeface="+mn-lt"/>
                <a:cs typeface="Roboto" pitchFamily="2" charset="0"/>
                <a:sym typeface="Roboto" pitchFamily="2" charset="0"/>
              </a:rPr>
              <a:t>ORDENANZA METROPOLITANA REFORMATORIA A LA RETENCIÓN DE LOS VEHÍCULOS DEL PLAN DE RESTRICCIÓN DE CIRCULACIÓN VEHICULAR EN EL DISTRITO METROPOLITANO DE QUITO”.</a:t>
            </a:r>
          </a:p>
          <a:p>
            <a:pPr algn="just" eaLnBrk="1" hangingPunct="1">
              <a:defRPr/>
            </a:pPr>
            <a:endParaRPr lang="es-EC" altLang="es-EC" sz="1600" b="1" dirty="0">
              <a:solidFill>
                <a:srgbClr val="0D0D0D"/>
              </a:solidFill>
              <a:latin typeface="+mn-lt"/>
              <a:cs typeface="Roboto" pitchFamily="2" charset="0"/>
              <a:sym typeface="Roboto" pitchFamily="2" charset="0"/>
            </a:endParaRPr>
          </a:p>
          <a:p>
            <a:pPr algn="just" eaLnBrk="1" hangingPunct="1">
              <a:defRPr/>
            </a:pPr>
            <a:r>
              <a:rPr lang="es-EC" altLang="es-EC" sz="1600" b="1" dirty="0">
                <a:solidFill>
                  <a:srgbClr val="0D0D0D"/>
                </a:solidFill>
                <a:latin typeface="+mn-lt"/>
                <a:cs typeface="Roboto" pitchFamily="2" charset="0"/>
                <a:sym typeface="Roboto" pitchFamily="2" charset="0"/>
              </a:rPr>
              <a:t>Artículo 1.- </a:t>
            </a:r>
            <a:r>
              <a:rPr lang="es-EC" altLang="es-EC" sz="1600" dirty="0">
                <a:solidFill>
                  <a:srgbClr val="0D0D0D"/>
                </a:solidFill>
                <a:latin typeface="+mn-lt"/>
                <a:cs typeface="Roboto" pitchFamily="2" charset="0"/>
                <a:sym typeface="Roboto" pitchFamily="2" charset="0"/>
              </a:rPr>
              <a:t>Sustitúyase el artículo 3003 del Código Municipal para el Distrito Metropolitano de Quito, con el siguiente texto:</a:t>
            </a:r>
          </a:p>
          <a:p>
            <a:pPr algn="just" eaLnBrk="1" hangingPunct="1">
              <a:defRPr/>
            </a:pPr>
            <a:endParaRPr lang="es-EC" altLang="es-EC" sz="1600" dirty="0">
              <a:solidFill>
                <a:srgbClr val="0D0D0D"/>
              </a:solidFill>
              <a:latin typeface="+mn-lt"/>
              <a:cs typeface="Roboto" pitchFamily="2" charset="0"/>
              <a:sym typeface="Roboto" pitchFamily="2" charset="0"/>
            </a:endParaRPr>
          </a:p>
          <a:p>
            <a:pPr algn="just" eaLnBrk="1" hangingPunct="1">
              <a:defRPr/>
            </a:pPr>
            <a:r>
              <a:rPr lang="es-EC" altLang="es-EC" sz="1600" dirty="0">
                <a:solidFill>
                  <a:srgbClr val="0D0D0D"/>
                </a:solidFill>
                <a:latin typeface="+mn-lt"/>
                <a:cs typeface="Roboto" pitchFamily="2" charset="0"/>
                <a:sym typeface="Roboto" pitchFamily="2" charset="0"/>
              </a:rPr>
              <a:t>“Art 3003.- Los propietarios de los vehículos que circulen en contravención de los planes de restricción y de regulación serán sancionados, a través del órgano administrativo competente, </a:t>
            </a:r>
            <a:r>
              <a:rPr lang="es-EC" altLang="es-EC" sz="1600" b="1" dirty="0">
                <a:solidFill>
                  <a:srgbClr val="0D0D0D"/>
                </a:solidFill>
                <a:latin typeface="+mn-lt"/>
                <a:cs typeface="Roboto" pitchFamily="2" charset="0"/>
                <a:sym typeface="Roboto" pitchFamily="2" charset="0"/>
              </a:rPr>
              <a:t>por la comisión de la infracción administrativa, con una multa equivalente al 25% de un salario básico unificado; en caso de reincidencia, por segunda ocasión, con una multa equivalente al 35% de un salario básico unificado; y, en caso de reincidencia, por tercera ocasión o más, con una multa equivalente al 50% de un salario básico unificado. </a:t>
            </a:r>
            <a:r>
              <a:rPr lang="es-EC" altLang="es-EC" sz="1600" dirty="0">
                <a:solidFill>
                  <a:srgbClr val="0D0D0D"/>
                </a:solidFill>
                <a:latin typeface="+mn-lt"/>
                <a:cs typeface="Roboto" pitchFamily="2" charset="0"/>
                <a:sym typeface="Roboto" pitchFamily="2" charset="0"/>
              </a:rPr>
              <a:t>En cualquier caso, alternativamente, se podrá pagar la sanción con trabajo comunitario de conformidad con la norma de aplicación respectiva que se expida para el efecto.</a:t>
            </a:r>
          </a:p>
          <a:p>
            <a:pPr algn="just" eaLnBrk="1" hangingPunct="1">
              <a:defRPr/>
            </a:pPr>
            <a:r>
              <a:rPr lang="es-EC" altLang="es-EC" sz="1600" b="1" dirty="0">
                <a:solidFill>
                  <a:srgbClr val="0D0D0D"/>
                </a:solidFill>
                <a:latin typeface="+mn-lt"/>
                <a:cs typeface="Roboto" pitchFamily="2" charset="0"/>
                <a:sym typeface="Roboto" pitchFamily="2" charset="0"/>
              </a:rPr>
              <a:t>Se prohíbe la retención de los vehículos que circulen en contravención a los planes de restricción y regulación vehicular</a:t>
            </a:r>
          </a:p>
          <a:p>
            <a:pPr algn="just" eaLnBrk="1" hangingPunct="1">
              <a:defRPr/>
            </a:pPr>
            <a:r>
              <a:rPr lang="es-EC" altLang="es-EC" sz="1600" dirty="0">
                <a:solidFill>
                  <a:srgbClr val="0D0D0D"/>
                </a:solidFill>
                <a:latin typeface="+mn-lt"/>
                <a:cs typeface="Roboto" pitchFamily="2" charset="0"/>
                <a:sym typeface="Roboto" pitchFamily="2" charset="0"/>
              </a:rPr>
              <a:t>Los vehículos que fueren sancionados en el cometimiento de la infracción administrativa en el horario de la mañana, no podrán circular dentro del horario de restricción vehicular en el horario de la tarde y noche del mismo día, caso contrario serán considerados reincidentes”.</a:t>
            </a:r>
            <a:r>
              <a:rPr lang="es-MX" altLang="es-EC" dirty="0">
                <a:solidFill>
                  <a:srgbClr val="0D0D0D"/>
                </a:solidFill>
                <a:latin typeface="+mn-lt"/>
                <a:cs typeface="Roboto" pitchFamily="2" charset="0"/>
                <a:sym typeface="Roboto" pitchFamily="2" charset="0"/>
              </a:rPr>
              <a:t> </a:t>
            </a:r>
            <a:endParaRPr lang="es-EC" altLang="es-EC" sz="1600" dirty="0">
              <a:solidFill>
                <a:srgbClr val="0D0D0D"/>
              </a:solidFill>
              <a:latin typeface="+mn-lt"/>
              <a:cs typeface="Roboto" pitchFamily="2" charset="0"/>
              <a:sym typeface="Roboto" pitchFamily="2" charset="0"/>
            </a:endParaRPr>
          </a:p>
        </p:txBody>
      </p:sp>
      <p:pic>
        <p:nvPicPr>
          <p:cNvPr id="22532" name="Imagen 8">
            <a:extLst>
              <a:ext uri="{FF2B5EF4-FFF2-40B4-BE49-F238E27FC236}">
                <a16:creationId xmlns:a16="http://schemas.microsoft.com/office/drawing/2014/main" id="{7EC258BF-8D6D-05DF-9985-E9F1A71C7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5163" y="315913"/>
            <a:ext cx="102076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a:extLst>
              <a:ext uri="{FF2B5EF4-FFF2-40B4-BE49-F238E27FC236}">
                <a16:creationId xmlns:a16="http://schemas.microsoft.com/office/drawing/2014/main" id="{4DA2F8DF-4126-E8EF-D350-13809920E437}"/>
              </a:ext>
            </a:extLst>
          </p:cNvPr>
          <p:cNvSpPr txBox="1">
            <a:spLocks noChangeArrowheads="1"/>
          </p:cNvSpPr>
          <p:nvPr/>
        </p:nvSpPr>
        <p:spPr bwMode="auto">
          <a:xfrm>
            <a:off x="1530350" y="2246313"/>
            <a:ext cx="81978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s-EC" altLang="es-EC" b="1"/>
              <a:t>DISPOSICIÓN TRANSITORIA</a:t>
            </a:r>
            <a:endParaRPr lang="es-EC" altLang="es-EC"/>
          </a:p>
          <a:p>
            <a:pPr eaLnBrk="1" hangingPunct="1"/>
            <a:r>
              <a:rPr lang="es-EC" altLang="es-EC"/>
              <a:t>Única. - La Secretaria de Movilidad, una vez que sea sancionada la presente Ordenanza, en el plazo de 15 días realizará las modificaciones correspondientes para su aplicación, de conformidad con lo dispuesto en la presente ordenanza.</a:t>
            </a:r>
          </a:p>
          <a:p>
            <a:pPr eaLnBrk="1" hangingPunct="1"/>
            <a:r>
              <a:rPr lang="es-EC" altLang="es-EC" b="1"/>
              <a:t> </a:t>
            </a:r>
            <a:endParaRPr lang="es-EC" altLang="es-EC"/>
          </a:p>
          <a:p>
            <a:pPr eaLnBrk="1" hangingPunct="1"/>
            <a:r>
              <a:rPr lang="es-EC" altLang="es-EC" b="1"/>
              <a:t>DISPOSICION DEROGATORIA </a:t>
            </a:r>
            <a:endParaRPr lang="es-EC" altLang="es-EC"/>
          </a:p>
          <a:p>
            <a:pPr eaLnBrk="1" hangingPunct="1"/>
            <a:r>
              <a:rPr lang="es-EC" altLang="es-EC"/>
              <a:t>Única. - Deróguese el artículo 3005 del Código Municipal para el Distrito Metropolitano de Quito. (retención del vehículo)</a:t>
            </a:r>
          </a:p>
          <a:p>
            <a:pPr eaLnBrk="1" hangingPunct="1"/>
            <a:r>
              <a:rPr lang="es-EC" altLang="es-EC" b="1"/>
              <a:t> </a:t>
            </a:r>
            <a:endParaRPr lang="es-EC" altLang="es-EC"/>
          </a:p>
          <a:p>
            <a:pPr eaLnBrk="1" hangingPunct="1"/>
            <a:r>
              <a:rPr lang="es-EC" altLang="es-EC" b="1"/>
              <a:t>DISPOSICIÓN FINAL</a:t>
            </a:r>
            <a:endParaRPr lang="es-EC" altLang="es-EC"/>
          </a:p>
          <a:p>
            <a:pPr eaLnBrk="1" hangingPunct="1"/>
            <a:r>
              <a:rPr lang="es-EC" altLang="es-EC"/>
              <a:t>La presente Ordenanza Metropolitana entrará en vigencia a partir de la fecha de su sanción.</a:t>
            </a:r>
          </a:p>
        </p:txBody>
      </p:sp>
      <p:sp>
        <p:nvSpPr>
          <p:cNvPr id="23555" name="TextBox 1">
            <a:extLst>
              <a:ext uri="{FF2B5EF4-FFF2-40B4-BE49-F238E27FC236}">
                <a16:creationId xmlns:a16="http://schemas.microsoft.com/office/drawing/2014/main" id="{0A6FAFD2-14D2-4ED2-B97D-B69FB3DB6C04}"/>
              </a:ext>
            </a:extLst>
          </p:cNvPr>
          <p:cNvSpPr txBox="1">
            <a:spLocks noChangeArrowheads="1"/>
          </p:cNvSpPr>
          <p:nvPr/>
        </p:nvSpPr>
        <p:spPr bwMode="auto">
          <a:xfrm>
            <a:off x="2403475" y="1041400"/>
            <a:ext cx="73247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lnSpc>
                <a:spcPct val="90000"/>
              </a:lnSpc>
            </a:pPr>
            <a:r>
              <a:rPr lang="es-MX" altLang="es-EC" sz="2400" b="1">
                <a:solidFill>
                  <a:srgbClr val="404040"/>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Propuesta de texto reformatorio</a:t>
            </a:r>
          </a:p>
        </p:txBody>
      </p:sp>
      <p:pic>
        <p:nvPicPr>
          <p:cNvPr id="23556" name="Imagen 3">
            <a:extLst>
              <a:ext uri="{FF2B5EF4-FFF2-40B4-BE49-F238E27FC236}">
                <a16:creationId xmlns:a16="http://schemas.microsoft.com/office/drawing/2014/main" id="{2E671411-1290-F797-D760-961803527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5163" y="315913"/>
            <a:ext cx="102076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41B5C587-2F5C-D3F3-B3F7-4E157BCFAFED}"/>
              </a:ext>
            </a:extLst>
          </p:cNvPr>
          <p:cNvPicPr>
            <a:picLocks noGrp="1" noChangeAspect="1"/>
          </p:cNvPicPr>
          <p:nvPr>
            <p:ph type="pic" sz="quarter" idx="10"/>
          </p:nvPr>
        </p:nvPicPr>
        <p:blipFill>
          <a:blip r:embed="rId2"/>
          <a:srcRect/>
          <a:stretch>
            <a:fillRect/>
          </a:stretch>
        </p:blipFill>
        <p:spPr>
          <a:xfrm>
            <a:off x="0" y="0"/>
            <a:ext cx="12192000" cy="6858000"/>
          </a:xfrm>
        </p:spPr>
      </p:pic>
      <p:sp>
        <p:nvSpPr>
          <p:cNvPr id="13" name="Rectangle 12">
            <a:extLst>
              <a:ext uri="{FF2B5EF4-FFF2-40B4-BE49-F238E27FC236}">
                <a16:creationId xmlns:a16="http://schemas.microsoft.com/office/drawing/2014/main" id="{C4165D48-B897-C346-7C9B-2E458547F209}"/>
              </a:ext>
            </a:extLst>
          </p:cNvPr>
          <p:cNvSpPr/>
          <p:nvPr/>
        </p:nvSpPr>
        <p:spPr>
          <a:xfrm>
            <a:off x="5905500" y="336550"/>
            <a:ext cx="6286500" cy="2403475"/>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Box 11">
            <a:extLst>
              <a:ext uri="{FF2B5EF4-FFF2-40B4-BE49-F238E27FC236}">
                <a16:creationId xmlns:a16="http://schemas.microsoft.com/office/drawing/2014/main" id="{A2BA299E-09A1-104A-D8AC-FE929D8E36C6}"/>
              </a:ext>
            </a:extLst>
          </p:cNvPr>
          <p:cNvSpPr txBox="1"/>
          <p:nvPr/>
        </p:nvSpPr>
        <p:spPr>
          <a:xfrm>
            <a:off x="6969125" y="238125"/>
            <a:ext cx="4159250" cy="1446213"/>
          </a:xfrm>
          <a:prstGeom prst="rect">
            <a:avLst/>
          </a:prstGeom>
          <a:noFill/>
        </p:spPr>
        <p:txBody>
          <a:bodyPr wrap="none">
            <a:spAutoFit/>
          </a:bodyPr>
          <a:lstStyle/>
          <a:p>
            <a:pPr algn="ctr" eaLnBrk="1" fontAlgn="auto" hangingPunct="1">
              <a:spcBef>
                <a:spcPts val="0"/>
              </a:spcBef>
              <a:spcAft>
                <a:spcPts val="0"/>
              </a:spcAft>
              <a:defRPr/>
            </a:pPr>
            <a:r>
              <a:rPr lang="en-US" sz="8800" b="1" dirty="0">
                <a:solidFill>
                  <a:schemeClr val="bg2"/>
                </a:solidFill>
                <a:latin typeface="+mj-lt"/>
              </a:rPr>
              <a:t>Gracias</a:t>
            </a:r>
          </a:p>
        </p:txBody>
      </p:sp>
      <p:pic>
        <p:nvPicPr>
          <p:cNvPr id="24581" name="Imagen 5">
            <a:extLst>
              <a:ext uri="{FF2B5EF4-FFF2-40B4-BE49-F238E27FC236}">
                <a16:creationId xmlns:a16="http://schemas.microsoft.com/office/drawing/2014/main" id="{9F4A61A9-4603-F94F-491D-F52CCD3B0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6938" y="1614488"/>
            <a:ext cx="122713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4F6523-A0EE-7405-5809-CB59A6EC0375}"/>
              </a:ext>
            </a:extLst>
          </p:cNvPr>
          <p:cNvSpPr>
            <a:spLocks noGrp="1" noChangeArrowheads="1"/>
          </p:cNvSpPr>
          <p:nvPr>
            <p:ph type="title"/>
          </p:nvPr>
        </p:nvSpPr>
        <p:spPr>
          <a:xfrm>
            <a:off x="1023938" y="396875"/>
            <a:ext cx="4208462" cy="592138"/>
          </a:xfrm>
        </p:spPr>
        <p:txBody>
          <a:bodyPr/>
          <a:lstStyle/>
          <a:p>
            <a:pPr eaLnBrk="1" hangingPunct="1"/>
            <a:r>
              <a:rPr lang="es-EC" altLang="es-EC" sz="3600"/>
              <a:t>Introducción</a:t>
            </a:r>
          </a:p>
        </p:txBody>
      </p:sp>
      <p:pic>
        <p:nvPicPr>
          <p:cNvPr id="12" name="Marcador de posición de imagen 11">
            <a:extLst>
              <a:ext uri="{FF2B5EF4-FFF2-40B4-BE49-F238E27FC236}">
                <a16:creationId xmlns:a16="http://schemas.microsoft.com/office/drawing/2014/main" id="{725401C2-17E8-C40B-7716-C59F72EB595B}"/>
              </a:ext>
            </a:extLst>
          </p:cNvPr>
          <p:cNvPicPr>
            <a:picLocks noGrp="1" noChangeAspect="1"/>
          </p:cNvPicPr>
          <p:nvPr>
            <p:ph type="pic" sz="quarter" idx="10"/>
          </p:nvPr>
        </p:nvPicPr>
        <p:blipFill>
          <a:blip r:embed="rId2"/>
          <a:srcRect l="7546" r="7546"/>
          <a:stretch>
            <a:fillRect/>
          </a:stretch>
        </p:blipFill>
        <p:spPr>
          <a:xfrm>
            <a:off x="223838" y="1206500"/>
            <a:ext cx="5808662" cy="3848100"/>
          </a:xfrm>
        </p:spPr>
      </p:pic>
      <p:sp>
        <p:nvSpPr>
          <p:cNvPr id="2" name="Rectangle 1">
            <a:extLst>
              <a:ext uri="{FF2B5EF4-FFF2-40B4-BE49-F238E27FC236}">
                <a16:creationId xmlns:a16="http://schemas.microsoft.com/office/drawing/2014/main" id="{68A19F6E-C854-CA88-1C38-ED0DB1CE89CD}"/>
              </a:ext>
            </a:extLst>
          </p:cNvPr>
          <p:cNvSpPr/>
          <p:nvPr/>
        </p:nvSpPr>
        <p:spPr>
          <a:xfrm>
            <a:off x="6032500" y="195263"/>
            <a:ext cx="6159500" cy="4859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CuadroTexto 7">
            <a:extLst>
              <a:ext uri="{FF2B5EF4-FFF2-40B4-BE49-F238E27FC236}">
                <a16:creationId xmlns:a16="http://schemas.microsoft.com/office/drawing/2014/main" id="{48422A0A-5DC4-505E-AC52-9EFB86E5EE69}"/>
              </a:ext>
            </a:extLst>
          </p:cNvPr>
          <p:cNvSpPr txBox="1"/>
          <p:nvPr/>
        </p:nvSpPr>
        <p:spPr>
          <a:xfrm>
            <a:off x="6272213" y="355600"/>
            <a:ext cx="5680075" cy="4494213"/>
          </a:xfrm>
          <a:prstGeom prst="rect">
            <a:avLst/>
          </a:prstGeom>
          <a:noFill/>
        </p:spPr>
        <p:txBody>
          <a:bodyPr>
            <a:spAutoFit/>
          </a:bodyPr>
          <a:lstStyle/>
          <a:p>
            <a:pPr algn="just" eaLnBrk="1" fontAlgn="auto" hangingPunct="1">
              <a:spcBef>
                <a:spcPts val="0"/>
              </a:spcBef>
              <a:spcAft>
                <a:spcPts val="0"/>
              </a:spcAft>
              <a:defRPr/>
            </a:pPr>
            <a:r>
              <a:rPr lang="es-MX" sz="2200" dirty="0">
                <a:solidFill>
                  <a:schemeClr val="bg1"/>
                </a:solidFill>
                <a:latin typeface="+mn-lt"/>
              </a:rPr>
              <a:t>Luego de recibir varias sugerencias y denuncias ciudadanas y de conocer la situación de la AMT y sus agentes civiles de tránsito buscamos a través de esta reformatoria </a:t>
            </a:r>
            <a:r>
              <a:rPr lang="es-MX" sz="2200" b="1" dirty="0">
                <a:solidFill>
                  <a:schemeClr val="bg1"/>
                </a:solidFill>
                <a:latin typeface="+mn-lt"/>
              </a:rPr>
              <a:t>el bienestar ciudadano y del Municipio del Distrito Metropolitano de Quito. </a:t>
            </a:r>
          </a:p>
          <a:p>
            <a:pPr algn="just" eaLnBrk="1" fontAlgn="auto" hangingPunct="1">
              <a:spcBef>
                <a:spcPts val="0"/>
              </a:spcBef>
              <a:spcAft>
                <a:spcPts val="0"/>
              </a:spcAft>
              <a:defRPr/>
            </a:pPr>
            <a:endParaRPr lang="es-MX" sz="2200" dirty="0">
              <a:solidFill>
                <a:schemeClr val="bg1"/>
              </a:solidFill>
              <a:latin typeface="+mn-lt"/>
            </a:endParaRPr>
          </a:p>
          <a:p>
            <a:pPr algn="just" eaLnBrk="1" fontAlgn="auto" hangingPunct="1">
              <a:spcBef>
                <a:spcPts val="0"/>
              </a:spcBef>
              <a:spcAft>
                <a:spcPts val="0"/>
              </a:spcAft>
              <a:defRPr/>
            </a:pPr>
            <a:r>
              <a:rPr lang="es-MX" sz="2200" b="1" dirty="0">
                <a:solidFill>
                  <a:schemeClr val="bg1"/>
                </a:solidFill>
                <a:latin typeface="+mn-lt"/>
              </a:rPr>
              <a:t>En los siguientes factores: </a:t>
            </a:r>
          </a:p>
          <a:p>
            <a:pPr algn="just" eaLnBrk="1" fontAlgn="auto" hangingPunct="1">
              <a:spcBef>
                <a:spcPts val="0"/>
              </a:spcBef>
              <a:spcAft>
                <a:spcPts val="0"/>
              </a:spcAft>
              <a:defRPr/>
            </a:pPr>
            <a:r>
              <a:rPr lang="es-MX" sz="2200" b="1" dirty="0">
                <a:solidFill>
                  <a:schemeClr val="bg1"/>
                </a:solidFill>
                <a:latin typeface="+mn-lt"/>
              </a:rPr>
              <a:t>-  Disminución los procesos burocráticos y trámites</a:t>
            </a:r>
          </a:p>
          <a:p>
            <a:pPr algn="just" eaLnBrk="1" fontAlgn="auto" hangingPunct="1">
              <a:spcBef>
                <a:spcPts val="0"/>
              </a:spcBef>
              <a:spcAft>
                <a:spcPts val="0"/>
              </a:spcAft>
              <a:defRPr/>
            </a:pPr>
            <a:r>
              <a:rPr lang="es-MX" sz="2200" b="1" dirty="0">
                <a:solidFill>
                  <a:schemeClr val="bg1"/>
                </a:solidFill>
                <a:latin typeface="+mn-lt"/>
              </a:rPr>
              <a:t>-  El aspecto económico</a:t>
            </a:r>
          </a:p>
          <a:p>
            <a:pPr marL="285750" indent="-285750" algn="just" eaLnBrk="1" fontAlgn="auto" hangingPunct="1">
              <a:spcBef>
                <a:spcPts val="0"/>
              </a:spcBef>
              <a:spcAft>
                <a:spcPts val="0"/>
              </a:spcAft>
              <a:buFontTx/>
              <a:buChar char="-"/>
              <a:defRPr/>
            </a:pPr>
            <a:r>
              <a:rPr lang="es-MX" sz="2200" b="1" dirty="0">
                <a:solidFill>
                  <a:schemeClr val="bg1"/>
                </a:solidFill>
                <a:latin typeface="+mn-lt"/>
              </a:rPr>
              <a:t>Procesos operativos de la AMT</a:t>
            </a:r>
          </a:p>
          <a:p>
            <a:pPr marL="285750" indent="-285750" algn="just" eaLnBrk="1" fontAlgn="auto" hangingPunct="1">
              <a:spcBef>
                <a:spcPts val="0"/>
              </a:spcBef>
              <a:spcAft>
                <a:spcPts val="0"/>
              </a:spcAft>
              <a:buFontTx/>
              <a:buChar char="-"/>
              <a:defRPr/>
            </a:pPr>
            <a:r>
              <a:rPr lang="es-MX" sz="2200" b="1" dirty="0">
                <a:solidFill>
                  <a:schemeClr val="bg1"/>
                </a:solidFill>
                <a:latin typeface="+mn-lt"/>
              </a:rPr>
              <a:t>Imagen y Prestigio institucional</a:t>
            </a:r>
          </a:p>
        </p:txBody>
      </p:sp>
      <p:sp>
        <p:nvSpPr>
          <p:cNvPr id="14342" name="CuadroTexto 9">
            <a:extLst>
              <a:ext uri="{FF2B5EF4-FFF2-40B4-BE49-F238E27FC236}">
                <a16:creationId xmlns:a16="http://schemas.microsoft.com/office/drawing/2014/main" id="{48DEB5B7-E81C-CB85-0B23-213F74DB168E}"/>
              </a:ext>
            </a:extLst>
          </p:cNvPr>
          <p:cNvSpPr txBox="1">
            <a:spLocks noChangeArrowheads="1"/>
          </p:cNvSpPr>
          <p:nvPr/>
        </p:nvSpPr>
        <p:spPr bwMode="auto">
          <a:xfrm>
            <a:off x="606425" y="5268913"/>
            <a:ext cx="10852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s-MX" altLang="es-EC" sz="2400"/>
              <a:t>El objetivo es generar </a:t>
            </a:r>
            <a:r>
              <a:rPr lang="es-MX" altLang="es-EC" sz="2400" b="1"/>
              <a:t>mayor recaudo </a:t>
            </a:r>
            <a:r>
              <a:rPr lang="es-MX" altLang="es-EC" sz="2400"/>
              <a:t>para el Municipio, </a:t>
            </a:r>
            <a:r>
              <a:rPr lang="es-MX" altLang="es-EC" sz="2400" b="1"/>
              <a:t>mejorar la imagen </a:t>
            </a:r>
            <a:r>
              <a:rPr lang="es-MX" altLang="es-EC" sz="2400"/>
              <a:t>institucional de la AMT y </a:t>
            </a:r>
            <a:r>
              <a:rPr lang="es-MX" altLang="es-EC" sz="2400" b="1"/>
              <a:t>evitar posibles casos de corrupción</a:t>
            </a:r>
            <a:r>
              <a:rPr lang="es-MX" altLang="es-EC" sz="2400"/>
              <a:t>. Obteniendo así eficiencia institucional y beneficio ciudadano.</a:t>
            </a:r>
          </a:p>
        </p:txBody>
      </p:sp>
      <p:pic>
        <p:nvPicPr>
          <p:cNvPr id="14343" name="Imagen 16">
            <a:extLst>
              <a:ext uri="{FF2B5EF4-FFF2-40B4-BE49-F238E27FC236}">
                <a16:creationId xmlns:a16="http://schemas.microsoft.com/office/drawing/2014/main" id="{EB9EE63C-06FA-4A26-2218-419C6CBCE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73175"/>
            <a:ext cx="7493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C65625-84F5-6545-8676-D6E86001563D}"/>
              </a:ext>
            </a:extLst>
          </p:cNvPr>
          <p:cNvSpPr/>
          <p:nvPr/>
        </p:nvSpPr>
        <p:spPr>
          <a:xfrm>
            <a:off x="4899025" y="396875"/>
            <a:ext cx="6672263" cy="10795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CA754284-E134-ADE2-74FB-1FBD90068DCF}"/>
              </a:ext>
            </a:extLst>
          </p:cNvPr>
          <p:cNvSpPr/>
          <p:nvPr/>
        </p:nvSpPr>
        <p:spPr>
          <a:xfrm>
            <a:off x="6999288" y="3971925"/>
            <a:ext cx="4572000" cy="232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Marcador de posición de imagen 12">
            <a:extLst>
              <a:ext uri="{FF2B5EF4-FFF2-40B4-BE49-F238E27FC236}">
                <a16:creationId xmlns:a16="http://schemas.microsoft.com/office/drawing/2014/main" id="{D3A35F02-7788-799C-37C3-2B1962D9225D}"/>
              </a:ext>
            </a:extLst>
          </p:cNvPr>
          <p:cNvPicPr>
            <a:picLocks noGrp="1" noChangeAspect="1"/>
          </p:cNvPicPr>
          <p:nvPr>
            <p:ph type="pic" sz="quarter" idx="10"/>
          </p:nvPr>
        </p:nvPicPr>
        <p:blipFill>
          <a:blip r:embed="rId2"/>
          <a:srcRect t="2214" b="2214"/>
          <a:stretch>
            <a:fillRect/>
          </a:stretch>
        </p:blipFill>
        <p:spPr>
          <a:xfrm>
            <a:off x="7072313" y="1838325"/>
            <a:ext cx="4427537" cy="2805113"/>
          </a:xfrm>
        </p:spPr>
      </p:pic>
      <p:sp>
        <p:nvSpPr>
          <p:cNvPr id="10" name="Title 9">
            <a:extLst>
              <a:ext uri="{FF2B5EF4-FFF2-40B4-BE49-F238E27FC236}">
                <a16:creationId xmlns:a16="http://schemas.microsoft.com/office/drawing/2014/main" id="{4F3CA790-A1DD-02AB-2F61-0CCBC0D6424A}"/>
              </a:ext>
            </a:extLst>
          </p:cNvPr>
          <p:cNvSpPr>
            <a:spLocks noGrp="1" noChangeArrowheads="1"/>
          </p:cNvSpPr>
          <p:nvPr>
            <p:ph type="title"/>
          </p:nvPr>
        </p:nvSpPr>
        <p:spPr>
          <a:xfrm>
            <a:off x="901700" y="420688"/>
            <a:ext cx="3201988" cy="1000125"/>
          </a:xfrm>
        </p:spPr>
        <p:txBody>
          <a:bodyPr/>
          <a:lstStyle/>
          <a:p>
            <a:pPr eaLnBrk="1" hangingPunct="1"/>
            <a:r>
              <a:rPr lang="en-US" altLang="es-EC" sz="4800"/>
              <a:t>Datos 2022</a:t>
            </a:r>
          </a:p>
        </p:txBody>
      </p:sp>
      <p:sp>
        <p:nvSpPr>
          <p:cNvPr id="15" name="Rectangle 14">
            <a:extLst>
              <a:ext uri="{FF2B5EF4-FFF2-40B4-BE49-F238E27FC236}">
                <a16:creationId xmlns:a16="http://schemas.microsoft.com/office/drawing/2014/main" id="{22AC4626-989C-106B-3A2B-41BD4D64CD86}"/>
              </a:ext>
            </a:extLst>
          </p:cNvPr>
          <p:cNvSpPr/>
          <p:nvPr/>
        </p:nvSpPr>
        <p:spPr>
          <a:xfrm>
            <a:off x="727075" y="1838325"/>
            <a:ext cx="900113" cy="900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C2B29E8A-4A43-74D9-7697-EDC2042407F2}"/>
              </a:ext>
            </a:extLst>
          </p:cNvPr>
          <p:cNvSpPr/>
          <p:nvPr/>
        </p:nvSpPr>
        <p:spPr>
          <a:xfrm>
            <a:off x="727075" y="2905125"/>
            <a:ext cx="900113" cy="900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954831B2-EFEE-B591-DCA7-ED7F831F696B}"/>
              </a:ext>
            </a:extLst>
          </p:cNvPr>
          <p:cNvSpPr/>
          <p:nvPr/>
        </p:nvSpPr>
        <p:spPr>
          <a:xfrm>
            <a:off x="727075" y="3971925"/>
            <a:ext cx="900113" cy="900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27C982E3-D4B8-54A6-0A9B-BFE84196E53E}"/>
              </a:ext>
            </a:extLst>
          </p:cNvPr>
          <p:cNvSpPr/>
          <p:nvPr/>
        </p:nvSpPr>
        <p:spPr>
          <a:xfrm>
            <a:off x="727075" y="5037138"/>
            <a:ext cx="900113" cy="900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TextBox 18">
            <a:extLst>
              <a:ext uri="{FF2B5EF4-FFF2-40B4-BE49-F238E27FC236}">
                <a16:creationId xmlns:a16="http://schemas.microsoft.com/office/drawing/2014/main" id="{FD23A139-F6F0-C5AF-0D6D-AB031623D2A6}"/>
              </a:ext>
            </a:extLst>
          </p:cNvPr>
          <p:cNvSpPr txBox="1"/>
          <p:nvPr/>
        </p:nvSpPr>
        <p:spPr>
          <a:xfrm>
            <a:off x="1801813" y="1901825"/>
            <a:ext cx="4443412" cy="554038"/>
          </a:xfrm>
          <a:prstGeom prst="rect">
            <a:avLst/>
          </a:prstGeom>
          <a:noFill/>
        </p:spPr>
        <p:txBody>
          <a:bodyPr wrap="none">
            <a:spAutoFit/>
          </a:bodyPr>
          <a:lstStyle/>
          <a:p>
            <a:pPr eaLnBrk="1" fontAlgn="auto" hangingPunct="1">
              <a:spcBef>
                <a:spcPts val="0"/>
              </a:spcBef>
              <a:spcAft>
                <a:spcPts val="0"/>
              </a:spcAft>
              <a:defRPr/>
            </a:pPr>
            <a:r>
              <a:rPr lang="es-MX" sz="3000" b="1" dirty="0">
                <a:latin typeface="+mn-lt"/>
              </a:rPr>
              <a:t>14.093 Infracciones al año</a:t>
            </a:r>
            <a:endParaRPr lang="en-US" sz="3000" b="1" dirty="0">
              <a:latin typeface="+mj-lt"/>
            </a:endParaRPr>
          </a:p>
        </p:txBody>
      </p:sp>
      <p:sp>
        <p:nvSpPr>
          <p:cNvPr id="20" name="TextBox 19">
            <a:extLst>
              <a:ext uri="{FF2B5EF4-FFF2-40B4-BE49-F238E27FC236}">
                <a16:creationId xmlns:a16="http://schemas.microsoft.com/office/drawing/2014/main" id="{96AD6FC3-3160-73C5-F7A0-5A64AA111C05}"/>
              </a:ext>
            </a:extLst>
          </p:cNvPr>
          <p:cNvSpPr txBox="1">
            <a:spLocks noChangeArrowheads="1"/>
          </p:cNvSpPr>
          <p:nvPr/>
        </p:nvSpPr>
        <p:spPr bwMode="auto">
          <a:xfrm>
            <a:off x="1751013" y="2482850"/>
            <a:ext cx="4200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r>
              <a:rPr lang="es-MX" altLang="es-EC" sz="1600">
                <a:latin typeface="Open Sans" panose="020F0502020204030204" pitchFamily="34" charset="0"/>
              </a:rPr>
              <a:t>Promedio 54 diarias</a:t>
            </a:r>
          </a:p>
        </p:txBody>
      </p:sp>
      <p:sp>
        <p:nvSpPr>
          <p:cNvPr id="23" name="TextBox 22">
            <a:extLst>
              <a:ext uri="{FF2B5EF4-FFF2-40B4-BE49-F238E27FC236}">
                <a16:creationId xmlns:a16="http://schemas.microsoft.com/office/drawing/2014/main" id="{90D927BB-E452-A89E-DE51-A6A07289D08B}"/>
              </a:ext>
            </a:extLst>
          </p:cNvPr>
          <p:cNvSpPr txBox="1"/>
          <p:nvPr/>
        </p:nvSpPr>
        <p:spPr>
          <a:xfrm>
            <a:off x="1789113" y="2879061"/>
            <a:ext cx="2908040" cy="892552"/>
          </a:xfrm>
          <a:prstGeom prst="rect">
            <a:avLst/>
          </a:prstGeom>
          <a:noFill/>
        </p:spPr>
        <p:txBody>
          <a:bodyPr wrap="none">
            <a:spAutoFit/>
          </a:bodyPr>
          <a:lstStyle/>
          <a:p>
            <a:pPr algn="just" eaLnBrk="1" fontAlgn="auto" hangingPunct="1">
              <a:spcBef>
                <a:spcPts val="0"/>
              </a:spcBef>
              <a:spcAft>
                <a:spcPts val="0"/>
              </a:spcAft>
              <a:defRPr/>
            </a:pPr>
            <a:r>
              <a:rPr lang="es-EC" sz="2600" b="1" dirty="0">
                <a:highlight>
                  <a:srgbClr val="FFFFFF"/>
                </a:highlight>
                <a:latin typeface="+mn-lt"/>
              </a:rPr>
              <a:t>13.668</a:t>
            </a:r>
            <a:r>
              <a:rPr lang="es-MX" sz="2600" b="1" dirty="0">
                <a:highlight>
                  <a:srgbClr val="FFFFFF"/>
                </a:highlight>
                <a:latin typeface="+mn-lt"/>
              </a:rPr>
              <a:t> primera vez</a:t>
            </a:r>
          </a:p>
          <a:p>
            <a:pPr algn="just" eaLnBrk="1" fontAlgn="auto" hangingPunct="1">
              <a:spcBef>
                <a:spcPts val="0"/>
              </a:spcBef>
              <a:spcAft>
                <a:spcPts val="0"/>
              </a:spcAft>
              <a:defRPr/>
            </a:pPr>
            <a:r>
              <a:rPr lang="es-MX" sz="2600" b="1" dirty="0">
                <a:highlight>
                  <a:srgbClr val="FFFFFF"/>
                </a:highlight>
                <a:latin typeface="+mn-lt"/>
              </a:rPr>
              <a:t>425 reincidentes</a:t>
            </a:r>
          </a:p>
        </p:txBody>
      </p:sp>
      <p:sp>
        <p:nvSpPr>
          <p:cNvPr id="26" name="TextBox 25">
            <a:extLst>
              <a:ext uri="{FF2B5EF4-FFF2-40B4-BE49-F238E27FC236}">
                <a16:creationId xmlns:a16="http://schemas.microsoft.com/office/drawing/2014/main" id="{AEB08B4C-1E38-671C-8AB9-2E9D7486A0D1}"/>
              </a:ext>
            </a:extLst>
          </p:cNvPr>
          <p:cNvSpPr txBox="1"/>
          <p:nvPr/>
        </p:nvSpPr>
        <p:spPr>
          <a:xfrm>
            <a:off x="1811870" y="3971925"/>
            <a:ext cx="4131131" cy="1138773"/>
          </a:xfrm>
          <a:prstGeom prst="rect">
            <a:avLst/>
          </a:prstGeom>
          <a:noFill/>
        </p:spPr>
        <p:txBody>
          <a:bodyPr wrap="none">
            <a:spAutoFit/>
          </a:bodyPr>
          <a:lstStyle/>
          <a:p>
            <a:pPr eaLnBrk="1" fontAlgn="auto" hangingPunct="1">
              <a:spcBef>
                <a:spcPts val="0"/>
              </a:spcBef>
              <a:spcAft>
                <a:spcPts val="0"/>
              </a:spcAft>
              <a:defRPr/>
            </a:pPr>
            <a:r>
              <a:rPr lang="es-EC" sz="2600" b="1" dirty="0">
                <a:highlight>
                  <a:srgbClr val="FFFFFF"/>
                </a:highlight>
                <a:latin typeface="+mn-lt"/>
              </a:rPr>
              <a:t>5.254 operativos de control </a:t>
            </a:r>
          </a:p>
          <a:p>
            <a:pPr eaLnBrk="1" fontAlgn="auto" hangingPunct="1">
              <a:spcBef>
                <a:spcPts val="0"/>
              </a:spcBef>
              <a:spcAft>
                <a:spcPts val="0"/>
              </a:spcAft>
              <a:defRPr/>
            </a:pPr>
            <a:r>
              <a:rPr lang="es-MX" sz="2600" b="1" dirty="0">
                <a:highlight>
                  <a:srgbClr val="FFFFFF"/>
                </a:highlight>
                <a:latin typeface="+mn-lt"/>
              </a:rPr>
              <a:t>al año</a:t>
            </a:r>
            <a:r>
              <a:rPr lang="es-MX" sz="2600" dirty="0">
                <a:highlight>
                  <a:srgbClr val="FFFFFF"/>
                </a:highlight>
                <a:latin typeface="+mn-lt"/>
              </a:rPr>
              <a:t>.</a:t>
            </a:r>
          </a:p>
          <a:p>
            <a:pPr eaLnBrk="1" fontAlgn="auto" hangingPunct="1">
              <a:spcBef>
                <a:spcPts val="0"/>
              </a:spcBef>
              <a:spcAft>
                <a:spcPts val="0"/>
              </a:spcAft>
              <a:defRPr/>
            </a:pPr>
            <a:endParaRPr lang="en-US" sz="1600" b="1" dirty="0">
              <a:latin typeface="+mj-lt"/>
            </a:endParaRPr>
          </a:p>
        </p:txBody>
      </p:sp>
      <p:sp>
        <p:nvSpPr>
          <p:cNvPr id="29" name="TextBox 28">
            <a:extLst>
              <a:ext uri="{FF2B5EF4-FFF2-40B4-BE49-F238E27FC236}">
                <a16:creationId xmlns:a16="http://schemas.microsoft.com/office/drawing/2014/main" id="{EE188B17-45A0-6A5F-72B9-CFD09ED16281}"/>
              </a:ext>
            </a:extLst>
          </p:cNvPr>
          <p:cNvSpPr txBox="1"/>
          <p:nvPr/>
        </p:nvSpPr>
        <p:spPr>
          <a:xfrm>
            <a:off x="1771873" y="5044698"/>
            <a:ext cx="4461350" cy="892552"/>
          </a:xfrm>
          <a:prstGeom prst="rect">
            <a:avLst/>
          </a:prstGeom>
          <a:noFill/>
        </p:spPr>
        <p:txBody>
          <a:bodyPr wrap="none">
            <a:spAutoFit/>
          </a:bodyPr>
          <a:lstStyle/>
          <a:p>
            <a:pPr algn="just" eaLnBrk="1" fontAlgn="auto" hangingPunct="1">
              <a:spcBef>
                <a:spcPts val="0"/>
              </a:spcBef>
              <a:spcAft>
                <a:spcPts val="0"/>
              </a:spcAft>
              <a:defRPr/>
            </a:pPr>
            <a:r>
              <a:rPr lang="es-MX" sz="2600" b="1" dirty="0">
                <a:highlight>
                  <a:srgbClr val="FFFFFF"/>
                </a:highlight>
                <a:latin typeface="+mn-lt"/>
              </a:rPr>
              <a:t>550 mil vehículos es el parque </a:t>
            </a:r>
          </a:p>
          <a:p>
            <a:pPr algn="just" eaLnBrk="1" fontAlgn="auto" hangingPunct="1">
              <a:spcBef>
                <a:spcPts val="0"/>
              </a:spcBef>
              <a:spcAft>
                <a:spcPts val="0"/>
              </a:spcAft>
              <a:defRPr/>
            </a:pPr>
            <a:r>
              <a:rPr lang="es-MX" sz="2600" b="1" dirty="0">
                <a:highlight>
                  <a:srgbClr val="FFFFFF"/>
                </a:highlight>
                <a:latin typeface="+mn-lt"/>
              </a:rPr>
              <a:t>automotor en Quito.</a:t>
            </a:r>
            <a:endParaRPr lang="es-MX" sz="2600" b="1" dirty="0">
              <a:latin typeface="+mn-lt"/>
            </a:endParaRPr>
          </a:p>
        </p:txBody>
      </p:sp>
      <p:grpSp>
        <p:nvGrpSpPr>
          <p:cNvPr id="42" name="Group 41">
            <a:extLst>
              <a:ext uri="{FF2B5EF4-FFF2-40B4-BE49-F238E27FC236}">
                <a16:creationId xmlns:a16="http://schemas.microsoft.com/office/drawing/2014/main" id="{B401E358-93A8-28BB-0B4E-1EB15CC3D18D}"/>
              </a:ext>
            </a:extLst>
          </p:cNvPr>
          <p:cNvGrpSpPr/>
          <p:nvPr/>
        </p:nvGrpSpPr>
        <p:grpSpPr>
          <a:xfrm flipH="1">
            <a:off x="802229" y="2117649"/>
            <a:ext cx="750267" cy="342849"/>
            <a:chOff x="5184775" y="5907088"/>
            <a:chExt cx="1309688" cy="598488"/>
          </a:xfrm>
          <a:solidFill>
            <a:schemeClr val="bg2"/>
          </a:solidFill>
        </p:grpSpPr>
        <p:sp>
          <p:nvSpPr>
            <p:cNvPr id="39" name="Freeform 6">
              <a:extLst>
                <a:ext uri="{FF2B5EF4-FFF2-40B4-BE49-F238E27FC236}">
                  <a16:creationId xmlns:a16="http://schemas.microsoft.com/office/drawing/2014/main" id="{739A5BD4-D725-7871-ED5E-AD36D5D0AD2F}"/>
                </a:ext>
              </a:extLst>
            </p:cNvPr>
            <p:cNvSpPr>
              <a:spLocks noEditPoints="1"/>
            </p:cNvSpPr>
            <p:nvPr/>
          </p:nvSpPr>
          <p:spPr bwMode="auto">
            <a:xfrm>
              <a:off x="5359400" y="6288088"/>
              <a:ext cx="219075" cy="217488"/>
            </a:xfrm>
            <a:custGeom>
              <a:avLst/>
              <a:gdLst>
                <a:gd name="T0" fmla="*/ 306 w 688"/>
                <a:gd name="T1" fmla="*/ 141 h 687"/>
                <a:gd name="T2" fmla="*/ 240 w 688"/>
                <a:gd name="T3" fmla="*/ 166 h 687"/>
                <a:gd name="T4" fmla="*/ 186 w 688"/>
                <a:gd name="T5" fmla="*/ 211 h 687"/>
                <a:gd name="T6" fmla="*/ 150 w 688"/>
                <a:gd name="T7" fmla="*/ 273 h 687"/>
                <a:gd name="T8" fmla="*/ 138 w 688"/>
                <a:gd name="T9" fmla="*/ 344 h 687"/>
                <a:gd name="T10" fmla="*/ 150 w 688"/>
                <a:gd name="T11" fmla="*/ 416 h 687"/>
                <a:gd name="T12" fmla="*/ 186 w 688"/>
                <a:gd name="T13" fmla="*/ 477 h 687"/>
                <a:gd name="T14" fmla="*/ 240 w 688"/>
                <a:gd name="T15" fmla="*/ 522 h 687"/>
                <a:gd name="T16" fmla="*/ 306 w 688"/>
                <a:gd name="T17" fmla="*/ 547 h 687"/>
                <a:gd name="T18" fmla="*/ 381 w 688"/>
                <a:gd name="T19" fmla="*/ 547 h 687"/>
                <a:gd name="T20" fmla="*/ 448 w 688"/>
                <a:gd name="T21" fmla="*/ 522 h 687"/>
                <a:gd name="T22" fmla="*/ 501 w 688"/>
                <a:gd name="T23" fmla="*/ 477 h 687"/>
                <a:gd name="T24" fmla="*/ 538 w 688"/>
                <a:gd name="T25" fmla="*/ 416 h 687"/>
                <a:gd name="T26" fmla="*/ 550 w 688"/>
                <a:gd name="T27" fmla="*/ 344 h 687"/>
                <a:gd name="T28" fmla="*/ 538 w 688"/>
                <a:gd name="T29" fmla="*/ 273 h 687"/>
                <a:gd name="T30" fmla="*/ 501 w 688"/>
                <a:gd name="T31" fmla="*/ 211 h 687"/>
                <a:gd name="T32" fmla="*/ 448 w 688"/>
                <a:gd name="T33" fmla="*/ 166 h 687"/>
                <a:gd name="T34" fmla="*/ 381 w 688"/>
                <a:gd name="T35" fmla="*/ 141 h 687"/>
                <a:gd name="T36" fmla="*/ 344 w 688"/>
                <a:gd name="T37" fmla="*/ 0 h 687"/>
                <a:gd name="T38" fmla="*/ 443 w 688"/>
                <a:gd name="T39" fmla="*/ 15 h 687"/>
                <a:gd name="T40" fmla="*/ 531 w 688"/>
                <a:gd name="T41" fmla="*/ 57 h 687"/>
                <a:gd name="T42" fmla="*/ 603 w 688"/>
                <a:gd name="T43" fmla="*/ 119 h 687"/>
                <a:gd name="T44" fmla="*/ 655 w 688"/>
                <a:gd name="T45" fmla="*/ 199 h 687"/>
                <a:gd name="T46" fmla="*/ 684 w 688"/>
                <a:gd name="T47" fmla="*/ 294 h 687"/>
                <a:gd name="T48" fmla="*/ 684 w 688"/>
                <a:gd name="T49" fmla="*/ 395 h 687"/>
                <a:gd name="T50" fmla="*/ 655 w 688"/>
                <a:gd name="T51" fmla="*/ 489 h 687"/>
                <a:gd name="T52" fmla="*/ 603 w 688"/>
                <a:gd name="T53" fmla="*/ 570 h 687"/>
                <a:gd name="T54" fmla="*/ 531 w 688"/>
                <a:gd name="T55" fmla="*/ 632 h 687"/>
                <a:gd name="T56" fmla="*/ 443 w 688"/>
                <a:gd name="T57" fmla="*/ 673 h 687"/>
                <a:gd name="T58" fmla="*/ 344 w 688"/>
                <a:gd name="T59" fmla="*/ 687 h 687"/>
                <a:gd name="T60" fmla="*/ 245 w 688"/>
                <a:gd name="T61" fmla="*/ 673 h 687"/>
                <a:gd name="T62" fmla="*/ 156 w 688"/>
                <a:gd name="T63" fmla="*/ 632 h 687"/>
                <a:gd name="T64" fmla="*/ 85 w 688"/>
                <a:gd name="T65" fmla="*/ 570 h 687"/>
                <a:gd name="T66" fmla="*/ 33 w 688"/>
                <a:gd name="T67" fmla="*/ 489 h 687"/>
                <a:gd name="T68" fmla="*/ 4 w 688"/>
                <a:gd name="T69" fmla="*/ 395 h 687"/>
                <a:gd name="T70" fmla="*/ 4 w 688"/>
                <a:gd name="T71" fmla="*/ 294 h 687"/>
                <a:gd name="T72" fmla="*/ 33 w 688"/>
                <a:gd name="T73" fmla="*/ 199 h 687"/>
                <a:gd name="T74" fmla="*/ 85 w 688"/>
                <a:gd name="T75" fmla="*/ 119 h 687"/>
                <a:gd name="T76" fmla="*/ 156 w 688"/>
                <a:gd name="T77" fmla="*/ 57 h 687"/>
                <a:gd name="T78" fmla="*/ 245 w 688"/>
                <a:gd name="T79" fmla="*/ 15 h 687"/>
                <a:gd name="T80" fmla="*/ 344 w 688"/>
                <a:gd name="T81"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8" h="687">
                  <a:moveTo>
                    <a:pt x="344" y="138"/>
                  </a:moveTo>
                  <a:lnTo>
                    <a:pt x="306" y="141"/>
                  </a:lnTo>
                  <a:lnTo>
                    <a:pt x="271" y="151"/>
                  </a:lnTo>
                  <a:lnTo>
                    <a:pt x="240" y="166"/>
                  </a:lnTo>
                  <a:lnTo>
                    <a:pt x="211" y="186"/>
                  </a:lnTo>
                  <a:lnTo>
                    <a:pt x="186" y="211"/>
                  </a:lnTo>
                  <a:lnTo>
                    <a:pt x="166" y="240"/>
                  </a:lnTo>
                  <a:lnTo>
                    <a:pt x="150" y="273"/>
                  </a:lnTo>
                  <a:lnTo>
                    <a:pt x="141" y="308"/>
                  </a:lnTo>
                  <a:lnTo>
                    <a:pt x="138" y="344"/>
                  </a:lnTo>
                  <a:lnTo>
                    <a:pt x="141" y="381"/>
                  </a:lnTo>
                  <a:lnTo>
                    <a:pt x="150" y="416"/>
                  </a:lnTo>
                  <a:lnTo>
                    <a:pt x="166" y="449"/>
                  </a:lnTo>
                  <a:lnTo>
                    <a:pt x="186" y="477"/>
                  </a:lnTo>
                  <a:lnTo>
                    <a:pt x="211" y="501"/>
                  </a:lnTo>
                  <a:lnTo>
                    <a:pt x="240" y="522"/>
                  </a:lnTo>
                  <a:lnTo>
                    <a:pt x="271" y="537"/>
                  </a:lnTo>
                  <a:lnTo>
                    <a:pt x="306" y="547"/>
                  </a:lnTo>
                  <a:lnTo>
                    <a:pt x="344" y="550"/>
                  </a:lnTo>
                  <a:lnTo>
                    <a:pt x="381" y="547"/>
                  </a:lnTo>
                  <a:lnTo>
                    <a:pt x="416" y="537"/>
                  </a:lnTo>
                  <a:lnTo>
                    <a:pt x="448" y="522"/>
                  </a:lnTo>
                  <a:lnTo>
                    <a:pt x="476" y="501"/>
                  </a:lnTo>
                  <a:lnTo>
                    <a:pt x="501" y="477"/>
                  </a:lnTo>
                  <a:lnTo>
                    <a:pt x="521" y="449"/>
                  </a:lnTo>
                  <a:lnTo>
                    <a:pt x="538" y="416"/>
                  </a:lnTo>
                  <a:lnTo>
                    <a:pt x="546" y="381"/>
                  </a:lnTo>
                  <a:lnTo>
                    <a:pt x="550" y="344"/>
                  </a:lnTo>
                  <a:lnTo>
                    <a:pt x="546" y="308"/>
                  </a:lnTo>
                  <a:lnTo>
                    <a:pt x="538" y="273"/>
                  </a:lnTo>
                  <a:lnTo>
                    <a:pt x="521" y="240"/>
                  </a:lnTo>
                  <a:lnTo>
                    <a:pt x="501" y="211"/>
                  </a:lnTo>
                  <a:lnTo>
                    <a:pt x="476" y="186"/>
                  </a:lnTo>
                  <a:lnTo>
                    <a:pt x="448" y="166"/>
                  </a:lnTo>
                  <a:lnTo>
                    <a:pt x="416" y="151"/>
                  </a:lnTo>
                  <a:lnTo>
                    <a:pt x="381" y="141"/>
                  </a:lnTo>
                  <a:lnTo>
                    <a:pt x="344" y="138"/>
                  </a:lnTo>
                  <a:close/>
                  <a:moveTo>
                    <a:pt x="344" y="0"/>
                  </a:moveTo>
                  <a:lnTo>
                    <a:pt x="395" y="4"/>
                  </a:lnTo>
                  <a:lnTo>
                    <a:pt x="443" y="15"/>
                  </a:lnTo>
                  <a:lnTo>
                    <a:pt x="489" y="33"/>
                  </a:lnTo>
                  <a:lnTo>
                    <a:pt x="531" y="57"/>
                  </a:lnTo>
                  <a:lnTo>
                    <a:pt x="569" y="85"/>
                  </a:lnTo>
                  <a:lnTo>
                    <a:pt x="603" y="119"/>
                  </a:lnTo>
                  <a:lnTo>
                    <a:pt x="633" y="158"/>
                  </a:lnTo>
                  <a:lnTo>
                    <a:pt x="655" y="199"/>
                  </a:lnTo>
                  <a:lnTo>
                    <a:pt x="673" y="245"/>
                  </a:lnTo>
                  <a:lnTo>
                    <a:pt x="684" y="294"/>
                  </a:lnTo>
                  <a:lnTo>
                    <a:pt x="688" y="344"/>
                  </a:lnTo>
                  <a:lnTo>
                    <a:pt x="684" y="395"/>
                  </a:lnTo>
                  <a:lnTo>
                    <a:pt x="673" y="444"/>
                  </a:lnTo>
                  <a:lnTo>
                    <a:pt x="655" y="489"/>
                  </a:lnTo>
                  <a:lnTo>
                    <a:pt x="633" y="531"/>
                  </a:lnTo>
                  <a:lnTo>
                    <a:pt x="603" y="570"/>
                  </a:lnTo>
                  <a:lnTo>
                    <a:pt x="569" y="603"/>
                  </a:lnTo>
                  <a:lnTo>
                    <a:pt x="531" y="632"/>
                  </a:lnTo>
                  <a:lnTo>
                    <a:pt x="489" y="656"/>
                  </a:lnTo>
                  <a:lnTo>
                    <a:pt x="443" y="673"/>
                  </a:lnTo>
                  <a:lnTo>
                    <a:pt x="395" y="683"/>
                  </a:lnTo>
                  <a:lnTo>
                    <a:pt x="344" y="687"/>
                  </a:lnTo>
                  <a:lnTo>
                    <a:pt x="293" y="683"/>
                  </a:lnTo>
                  <a:lnTo>
                    <a:pt x="245" y="673"/>
                  </a:lnTo>
                  <a:lnTo>
                    <a:pt x="199" y="656"/>
                  </a:lnTo>
                  <a:lnTo>
                    <a:pt x="156" y="632"/>
                  </a:lnTo>
                  <a:lnTo>
                    <a:pt x="119" y="603"/>
                  </a:lnTo>
                  <a:lnTo>
                    <a:pt x="85" y="570"/>
                  </a:lnTo>
                  <a:lnTo>
                    <a:pt x="55" y="531"/>
                  </a:lnTo>
                  <a:lnTo>
                    <a:pt x="33" y="489"/>
                  </a:lnTo>
                  <a:lnTo>
                    <a:pt x="15" y="444"/>
                  </a:lnTo>
                  <a:lnTo>
                    <a:pt x="4" y="395"/>
                  </a:lnTo>
                  <a:lnTo>
                    <a:pt x="0" y="344"/>
                  </a:lnTo>
                  <a:lnTo>
                    <a:pt x="4" y="294"/>
                  </a:lnTo>
                  <a:lnTo>
                    <a:pt x="15" y="245"/>
                  </a:lnTo>
                  <a:lnTo>
                    <a:pt x="33" y="199"/>
                  </a:lnTo>
                  <a:lnTo>
                    <a:pt x="55" y="158"/>
                  </a:lnTo>
                  <a:lnTo>
                    <a:pt x="85" y="119"/>
                  </a:lnTo>
                  <a:lnTo>
                    <a:pt x="119" y="85"/>
                  </a:lnTo>
                  <a:lnTo>
                    <a:pt x="156" y="57"/>
                  </a:lnTo>
                  <a:lnTo>
                    <a:pt x="199" y="33"/>
                  </a:lnTo>
                  <a:lnTo>
                    <a:pt x="245" y="15"/>
                  </a:lnTo>
                  <a:lnTo>
                    <a:pt x="293" y="4"/>
                  </a:lnTo>
                  <a:lnTo>
                    <a:pt x="344"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sp>
          <p:nvSpPr>
            <p:cNvPr id="40" name="Freeform 7">
              <a:extLst>
                <a:ext uri="{FF2B5EF4-FFF2-40B4-BE49-F238E27FC236}">
                  <a16:creationId xmlns:a16="http://schemas.microsoft.com/office/drawing/2014/main" id="{20B3B9EE-3E99-E208-66BF-9DEAB5139507}"/>
                </a:ext>
              </a:extLst>
            </p:cNvPr>
            <p:cNvSpPr>
              <a:spLocks noEditPoints="1"/>
            </p:cNvSpPr>
            <p:nvPr/>
          </p:nvSpPr>
          <p:spPr bwMode="auto">
            <a:xfrm>
              <a:off x="5184775" y="5907088"/>
              <a:ext cx="1309688" cy="511175"/>
            </a:xfrm>
            <a:custGeom>
              <a:avLst/>
              <a:gdLst>
                <a:gd name="T0" fmla="*/ 3168 w 4125"/>
                <a:gd name="T1" fmla="*/ 347 h 1610"/>
                <a:gd name="T2" fmla="*/ 3174 w 4125"/>
                <a:gd name="T3" fmla="*/ 570 h 1610"/>
                <a:gd name="T4" fmla="*/ 3398 w 4125"/>
                <a:gd name="T5" fmla="*/ 578 h 1610"/>
                <a:gd name="T6" fmla="*/ 3418 w 4125"/>
                <a:gd name="T7" fmla="*/ 537 h 1610"/>
                <a:gd name="T8" fmla="*/ 3274 w 4125"/>
                <a:gd name="T9" fmla="*/ 376 h 1610"/>
                <a:gd name="T10" fmla="*/ 2163 w 4125"/>
                <a:gd name="T11" fmla="*/ 146 h 1610"/>
                <a:gd name="T12" fmla="*/ 1748 w 4125"/>
                <a:gd name="T13" fmla="*/ 230 h 1610"/>
                <a:gd name="T14" fmla="*/ 1398 w 4125"/>
                <a:gd name="T15" fmla="*/ 402 h 1610"/>
                <a:gd name="T16" fmla="*/ 1235 w 4125"/>
                <a:gd name="T17" fmla="*/ 546 h 1610"/>
                <a:gd name="T18" fmla="*/ 1269 w 4125"/>
                <a:gd name="T19" fmla="*/ 580 h 1610"/>
                <a:gd name="T20" fmla="*/ 2198 w 4125"/>
                <a:gd name="T21" fmla="*/ 561 h 1610"/>
                <a:gd name="T22" fmla="*/ 2189 w 4125"/>
                <a:gd name="T23" fmla="*/ 155 h 1610"/>
                <a:gd name="T24" fmla="*/ 2359 w 4125"/>
                <a:gd name="T25" fmla="*/ 140 h 1610"/>
                <a:gd name="T26" fmla="*/ 2338 w 4125"/>
                <a:gd name="T27" fmla="*/ 547 h 1610"/>
                <a:gd name="T28" fmla="*/ 2373 w 4125"/>
                <a:gd name="T29" fmla="*/ 580 h 1610"/>
                <a:gd name="T30" fmla="*/ 3024 w 4125"/>
                <a:gd name="T31" fmla="*/ 561 h 1610"/>
                <a:gd name="T32" fmla="*/ 3019 w 4125"/>
                <a:gd name="T33" fmla="*/ 228 h 1610"/>
                <a:gd name="T34" fmla="*/ 2808 w 4125"/>
                <a:gd name="T35" fmla="*/ 169 h 1610"/>
                <a:gd name="T36" fmla="*/ 2371 w 4125"/>
                <a:gd name="T37" fmla="*/ 137 h 1610"/>
                <a:gd name="T38" fmla="*/ 2829 w 4125"/>
                <a:gd name="T39" fmla="*/ 32 h 1610"/>
                <a:gd name="T40" fmla="*/ 3056 w 4125"/>
                <a:gd name="T41" fmla="*/ 92 h 1610"/>
                <a:gd name="T42" fmla="*/ 3289 w 4125"/>
                <a:gd name="T43" fmla="*/ 212 h 1610"/>
                <a:gd name="T44" fmla="*/ 3463 w 4125"/>
                <a:gd name="T45" fmla="*/ 368 h 1610"/>
                <a:gd name="T46" fmla="*/ 3594 w 4125"/>
                <a:gd name="T47" fmla="*/ 547 h 1610"/>
                <a:gd name="T48" fmla="*/ 4044 w 4125"/>
                <a:gd name="T49" fmla="*/ 747 h 1610"/>
                <a:gd name="T50" fmla="*/ 4078 w 4125"/>
                <a:gd name="T51" fmla="*/ 1202 h 1610"/>
                <a:gd name="T52" fmla="*/ 4125 w 4125"/>
                <a:gd name="T53" fmla="*/ 1267 h 1610"/>
                <a:gd name="T54" fmla="*/ 4096 w 4125"/>
                <a:gd name="T55" fmla="*/ 1598 h 1610"/>
                <a:gd name="T56" fmla="*/ 3761 w 4125"/>
                <a:gd name="T57" fmla="*/ 1609 h 1610"/>
                <a:gd name="T58" fmla="*/ 3713 w 4125"/>
                <a:gd name="T59" fmla="*/ 1562 h 1610"/>
                <a:gd name="T60" fmla="*/ 3680 w 4125"/>
                <a:gd name="T61" fmla="*/ 1368 h 1610"/>
                <a:gd name="T62" fmla="*/ 3551 w 4125"/>
                <a:gd name="T63" fmla="*/ 1182 h 1610"/>
                <a:gd name="T64" fmla="*/ 3350 w 4125"/>
                <a:gd name="T65" fmla="*/ 1076 h 1610"/>
                <a:gd name="T66" fmla="*/ 3113 w 4125"/>
                <a:gd name="T67" fmla="*/ 1076 h 1610"/>
                <a:gd name="T68" fmla="*/ 2913 w 4125"/>
                <a:gd name="T69" fmla="*/ 1182 h 1610"/>
                <a:gd name="T70" fmla="*/ 2783 w 4125"/>
                <a:gd name="T71" fmla="*/ 1367 h 1610"/>
                <a:gd name="T72" fmla="*/ 2750 w 4125"/>
                <a:gd name="T73" fmla="*/ 1542 h 1610"/>
                <a:gd name="T74" fmla="*/ 2703 w 4125"/>
                <a:gd name="T75" fmla="*/ 1607 h 1610"/>
                <a:gd name="T76" fmla="*/ 1406 w 4125"/>
                <a:gd name="T77" fmla="*/ 1602 h 1610"/>
                <a:gd name="T78" fmla="*/ 1375 w 4125"/>
                <a:gd name="T79" fmla="*/ 1542 h 1610"/>
                <a:gd name="T80" fmla="*/ 1319 w 4125"/>
                <a:gd name="T81" fmla="*/ 1316 h 1610"/>
                <a:gd name="T82" fmla="*/ 1169 w 4125"/>
                <a:gd name="T83" fmla="*/ 1147 h 1610"/>
                <a:gd name="T84" fmla="*/ 954 w 4125"/>
                <a:gd name="T85" fmla="*/ 1065 h 1610"/>
                <a:gd name="T86" fmla="*/ 720 w 4125"/>
                <a:gd name="T87" fmla="*/ 1094 h 1610"/>
                <a:gd name="T88" fmla="*/ 535 w 4125"/>
                <a:gd name="T89" fmla="*/ 1222 h 1610"/>
                <a:gd name="T90" fmla="*/ 428 w 4125"/>
                <a:gd name="T91" fmla="*/ 1422 h 1610"/>
                <a:gd name="T92" fmla="*/ 409 w 4125"/>
                <a:gd name="T93" fmla="*/ 1563 h 1610"/>
                <a:gd name="T94" fmla="*/ 344 w 4125"/>
                <a:gd name="T95" fmla="*/ 1610 h 1610"/>
                <a:gd name="T96" fmla="*/ 14 w 4125"/>
                <a:gd name="T97" fmla="*/ 1583 h 1610"/>
                <a:gd name="T98" fmla="*/ 4 w 4125"/>
                <a:gd name="T99" fmla="*/ 1246 h 1610"/>
                <a:gd name="T100" fmla="*/ 69 w 4125"/>
                <a:gd name="T101" fmla="*/ 1198 h 1610"/>
                <a:gd name="T102" fmla="*/ 110 w 4125"/>
                <a:gd name="T103" fmla="*/ 895 h 1610"/>
                <a:gd name="T104" fmla="*/ 228 w 4125"/>
                <a:gd name="T105" fmla="*/ 760 h 1610"/>
                <a:gd name="T106" fmla="*/ 463 w 4125"/>
                <a:gd name="T107" fmla="*/ 657 h 1610"/>
                <a:gd name="T108" fmla="*/ 759 w 4125"/>
                <a:gd name="T109" fmla="*/ 597 h 1610"/>
                <a:gd name="T110" fmla="*/ 1066 w 4125"/>
                <a:gd name="T111" fmla="*/ 504 h 1610"/>
                <a:gd name="T112" fmla="*/ 1378 w 4125"/>
                <a:gd name="T113" fmla="*/ 251 h 1610"/>
                <a:gd name="T114" fmla="*/ 1754 w 4125"/>
                <a:gd name="T115" fmla="*/ 85 h 1610"/>
                <a:gd name="T116" fmla="*/ 2193 w 4125"/>
                <a:gd name="T117" fmla="*/ 6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25" h="1610">
                  <a:moveTo>
                    <a:pt x="3196" y="326"/>
                  </a:moveTo>
                  <a:lnTo>
                    <a:pt x="3185" y="330"/>
                  </a:lnTo>
                  <a:lnTo>
                    <a:pt x="3175" y="337"/>
                  </a:lnTo>
                  <a:lnTo>
                    <a:pt x="3168" y="347"/>
                  </a:lnTo>
                  <a:lnTo>
                    <a:pt x="3165" y="361"/>
                  </a:lnTo>
                  <a:lnTo>
                    <a:pt x="3164" y="547"/>
                  </a:lnTo>
                  <a:lnTo>
                    <a:pt x="3166" y="559"/>
                  </a:lnTo>
                  <a:lnTo>
                    <a:pt x="3174" y="570"/>
                  </a:lnTo>
                  <a:lnTo>
                    <a:pt x="3184" y="578"/>
                  </a:lnTo>
                  <a:lnTo>
                    <a:pt x="3198" y="580"/>
                  </a:lnTo>
                  <a:lnTo>
                    <a:pt x="3385" y="580"/>
                  </a:lnTo>
                  <a:lnTo>
                    <a:pt x="3398" y="578"/>
                  </a:lnTo>
                  <a:lnTo>
                    <a:pt x="3409" y="572"/>
                  </a:lnTo>
                  <a:lnTo>
                    <a:pt x="3415" y="562"/>
                  </a:lnTo>
                  <a:lnTo>
                    <a:pt x="3419" y="551"/>
                  </a:lnTo>
                  <a:lnTo>
                    <a:pt x="3418" y="537"/>
                  </a:lnTo>
                  <a:lnTo>
                    <a:pt x="3413" y="526"/>
                  </a:lnTo>
                  <a:lnTo>
                    <a:pt x="3369" y="472"/>
                  </a:lnTo>
                  <a:lnTo>
                    <a:pt x="3324" y="422"/>
                  </a:lnTo>
                  <a:lnTo>
                    <a:pt x="3274" y="376"/>
                  </a:lnTo>
                  <a:lnTo>
                    <a:pt x="3221" y="333"/>
                  </a:lnTo>
                  <a:lnTo>
                    <a:pt x="3209" y="327"/>
                  </a:lnTo>
                  <a:lnTo>
                    <a:pt x="3196" y="326"/>
                  </a:lnTo>
                  <a:close/>
                  <a:moveTo>
                    <a:pt x="2163" y="146"/>
                  </a:moveTo>
                  <a:lnTo>
                    <a:pt x="2053" y="159"/>
                  </a:lnTo>
                  <a:lnTo>
                    <a:pt x="1946" y="177"/>
                  </a:lnTo>
                  <a:lnTo>
                    <a:pt x="1845" y="201"/>
                  </a:lnTo>
                  <a:lnTo>
                    <a:pt x="1748" y="230"/>
                  </a:lnTo>
                  <a:lnTo>
                    <a:pt x="1654" y="265"/>
                  </a:lnTo>
                  <a:lnTo>
                    <a:pt x="1564" y="305"/>
                  </a:lnTo>
                  <a:lnTo>
                    <a:pt x="1479" y="350"/>
                  </a:lnTo>
                  <a:lnTo>
                    <a:pt x="1398" y="402"/>
                  </a:lnTo>
                  <a:lnTo>
                    <a:pt x="1320" y="458"/>
                  </a:lnTo>
                  <a:lnTo>
                    <a:pt x="1246" y="521"/>
                  </a:lnTo>
                  <a:lnTo>
                    <a:pt x="1238" y="533"/>
                  </a:lnTo>
                  <a:lnTo>
                    <a:pt x="1235" y="546"/>
                  </a:lnTo>
                  <a:lnTo>
                    <a:pt x="1238" y="559"/>
                  </a:lnTo>
                  <a:lnTo>
                    <a:pt x="1244" y="570"/>
                  </a:lnTo>
                  <a:lnTo>
                    <a:pt x="1255" y="578"/>
                  </a:lnTo>
                  <a:lnTo>
                    <a:pt x="1269" y="580"/>
                  </a:lnTo>
                  <a:lnTo>
                    <a:pt x="2165" y="580"/>
                  </a:lnTo>
                  <a:lnTo>
                    <a:pt x="2179" y="578"/>
                  </a:lnTo>
                  <a:lnTo>
                    <a:pt x="2190" y="570"/>
                  </a:lnTo>
                  <a:lnTo>
                    <a:pt x="2198" y="561"/>
                  </a:lnTo>
                  <a:lnTo>
                    <a:pt x="2200" y="547"/>
                  </a:lnTo>
                  <a:lnTo>
                    <a:pt x="2200" y="181"/>
                  </a:lnTo>
                  <a:lnTo>
                    <a:pt x="2198" y="166"/>
                  </a:lnTo>
                  <a:lnTo>
                    <a:pt x="2189" y="155"/>
                  </a:lnTo>
                  <a:lnTo>
                    <a:pt x="2176" y="149"/>
                  </a:lnTo>
                  <a:lnTo>
                    <a:pt x="2163" y="146"/>
                  </a:lnTo>
                  <a:close/>
                  <a:moveTo>
                    <a:pt x="2371" y="137"/>
                  </a:moveTo>
                  <a:lnTo>
                    <a:pt x="2359" y="140"/>
                  </a:lnTo>
                  <a:lnTo>
                    <a:pt x="2348" y="147"/>
                  </a:lnTo>
                  <a:lnTo>
                    <a:pt x="2340" y="159"/>
                  </a:lnTo>
                  <a:lnTo>
                    <a:pt x="2338" y="172"/>
                  </a:lnTo>
                  <a:lnTo>
                    <a:pt x="2338" y="547"/>
                  </a:lnTo>
                  <a:lnTo>
                    <a:pt x="2340" y="561"/>
                  </a:lnTo>
                  <a:lnTo>
                    <a:pt x="2348" y="570"/>
                  </a:lnTo>
                  <a:lnTo>
                    <a:pt x="2359" y="578"/>
                  </a:lnTo>
                  <a:lnTo>
                    <a:pt x="2373" y="580"/>
                  </a:lnTo>
                  <a:lnTo>
                    <a:pt x="2991" y="580"/>
                  </a:lnTo>
                  <a:lnTo>
                    <a:pt x="3005" y="578"/>
                  </a:lnTo>
                  <a:lnTo>
                    <a:pt x="3016" y="570"/>
                  </a:lnTo>
                  <a:lnTo>
                    <a:pt x="3024" y="561"/>
                  </a:lnTo>
                  <a:lnTo>
                    <a:pt x="3026" y="547"/>
                  </a:lnTo>
                  <a:lnTo>
                    <a:pt x="3029" y="253"/>
                  </a:lnTo>
                  <a:lnTo>
                    <a:pt x="3026" y="240"/>
                  </a:lnTo>
                  <a:lnTo>
                    <a:pt x="3019" y="228"/>
                  </a:lnTo>
                  <a:lnTo>
                    <a:pt x="3006" y="221"/>
                  </a:lnTo>
                  <a:lnTo>
                    <a:pt x="2945" y="200"/>
                  </a:lnTo>
                  <a:lnTo>
                    <a:pt x="2879" y="182"/>
                  </a:lnTo>
                  <a:lnTo>
                    <a:pt x="2808" y="169"/>
                  </a:lnTo>
                  <a:lnTo>
                    <a:pt x="2694" y="155"/>
                  </a:lnTo>
                  <a:lnTo>
                    <a:pt x="2584" y="145"/>
                  </a:lnTo>
                  <a:lnTo>
                    <a:pt x="2476" y="139"/>
                  </a:lnTo>
                  <a:lnTo>
                    <a:pt x="2371" y="137"/>
                  </a:lnTo>
                  <a:close/>
                  <a:moveTo>
                    <a:pt x="2435" y="0"/>
                  </a:moveTo>
                  <a:lnTo>
                    <a:pt x="2563" y="5"/>
                  </a:lnTo>
                  <a:lnTo>
                    <a:pt x="2694" y="16"/>
                  </a:lnTo>
                  <a:lnTo>
                    <a:pt x="2829" y="32"/>
                  </a:lnTo>
                  <a:lnTo>
                    <a:pt x="2831" y="32"/>
                  </a:lnTo>
                  <a:lnTo>
                    <a:pt x="2911" y="49"/>
                  </a:lnTo>
                  <a:lnTo>
                    <a:pt x="2986" y="69"/>
                  </a:lnTo>
                  <a:lnTo>
                    <a:pt x="3056" y="92"/>
                  </a:lnTo>
                  <a:lnTo>
                    <a:pt x="3121" y="119"/>
                  </a:lnTo>
                  <a:lnTo>
                    <a:pt x="3181" y="147"/>
                  </a:lnTo>
                  <a:lnTo>
                    <a:pt x="3238" y="179"/>
                  </a:lnTo>
                  <a:lnTo>
                    <a:pt x="3289" y="212"/>
                  </a:lnTo>
                  <a:lnTo>
                    <a:pt x="3338" y="250"/>
                  </a:lnTo>
                  <a:lnTo>
                    <a:pt x="3383" y="287"/>
                  </a:lnTo>
                  <a:lnTo>
                    <a:pt x="3424" y="327"/>
                  </a:lnTo>
                  <a:lnTo>
                    <a:pt x="3463" y="368"/>
                  </a:lnTo>
                  <a:lnTo>
                    <a:pt x="3499" y="412"/>
                  </a:lnTo>
                  <a:lnTo>
                    <a:pt x="3533" y="456"/>
                  </a:lnTo>
                  <a:lnTo>
                    <a:pt x="3564" y="501"/>
                  </a:lnTo>
                  <a:lnTo>
                    <a:pt x="3594" y="547"/>
                  </a:lnTo>
                  <a:lnTo>
                    <a:pt x="3621" y="593"/>
                  </a:lnTo>
                  <a:lnTo>
                    <a:pt x="4009" y="722"/>
                  </a:lnTo>
                  <a:lnTo>
                    <a:pt x="4029" y="732"/>
                  </a:lnTo>
                  <a:lnTo>
                    <a:pt x="4044" y="747"/>
                  </a:lnTo>
                  <a:lnTo>
                    <a:pt x="4053" y="765"/>
                  </a:lnTo>
                  <a:lnTo>
                    <a:pt x="4056" y="786"/>
                  </a:lnTo>
                  <a:lnTo>
                    <a:pt x="4056" y="1198"/>
                  </a:lnTo>
                  <a:lnTo>
                    <a:pt x="4078" y="1202"/>
                  </a:lnTo>
                  <a:lnTo>
                    <a:pt x="4096" y="1212"/>
                  </a:lnTo>
                  <a:lnTo>
                    <a:pt x="4111" y="1227"/>
                  </a:lnTo>
                  <a:lnTo>
                    <a:pt x="4121" y="1246"/>
                  </a:lnTo>
                  <a:lnTo>
                    <a:pt x="4125" y="1267"/>
                  </a:lnTo>
                  <a:lnTo>
                    <a:pt x="4125" y="1542"/>
                  </a:lnTo>
                  <a:lnTo>
                    <a:pt x="4121" y="1564"/>
                  </a:lnTo>
                  <a:lnTo>
                    <a:pt x="4111" y="1583"/>
                  </a:lnTo>
                  <a:lnTo>
                    <a:pt x="4096" y="1598"/>
                  </a:lnTo>
                  <a:lnTo>
                    <a:pt x="4078" y="1608"/>
                  </a:lnTo>
                  <a:lnTo>
                    <a:pt x="4056" y="1610"/>
                  </a:lnTo>
                  <a:lnTo>
                    <a:pt x="3781" y="1610"/>
                  </a:lnTo>
                  <a:lnTo>
                    <a:pt x="3761" y="1609"/>
                  </a:lnTo>
                  <a:lnTo>
                    <a:pt x="3744" y="1602"/>
                  </a:lnTo>
                  <a:lnTo>
                    <a:pt x="3730" y="1592"/>
                  </a:lnTo>
                  <a:lnTo>
                    <a:pt x="3719" y="1578"/>
                  </a:lnTo>
                  <a:lnTo>
                    <a:pt x="3713" y="1562"/>
                  </a:lnTo>
                  <a:lnTo>
                    <a:pt x="3713" y="1542"/>
                  </a:lnTo>
                  <a:lnTo>
                    <a:pt x="3709" y="1482"/>
                  </a:lnTo>
                  <a:lnTo>
                    <a:pt x="3698" y="1424"/>
                  </a:lnTo>
                  <a:lnTo>
                    <a:pt x="3680" y="1368"/>
                  </a:lnTo>
                  <a:lnTo>
                    <a:pt x="3656" y="1316"/>
                  </a:lnTo>
                  <a:lnTo>
                    <a:pt x="3626" y="1267"/>
                  </a:lnTo>
                  <a:lnTo>
                    <a:pt x="3591" y="1223"/>
                  </a:lnTo>
                  <a:lnTo>
                    <a:pt x="3551" y="1182"/>
                  </a:lnTo>
                  <a:lnTo>
                    <a:pt x="3506" y="1147"/>
                  </a:lnTo>
                  <a:lnTo>
                    <a:pt x="3458" y="1117"/>
                  </a:lnTo>
                  <a:lnTo>
                    <a:pt x="3405" y="1094"/>
                  </a:lnTo>
                  <a:lnTo>
                    <a:pt x="3350" y="1076"/>
                  </a:lnTo>
                  <a:lnTo>
                    <a:pt x="3291" y="1065"/>
                  </a:lnTo>
                  <a:lnTo>
                    <a:pt x="3231" y="1061"/>
                  </a:lnTo>
                  <a:lnTo>
                    <a:pt x="3171" y="1065"/>
                  </a:lnTo>
                  <a:lnTo>
                    <a:pt x="3113" y="1076"/>
                  </a:lnTo>
                  <a:lnTo>
                    <a:pt x="3058" y="1094"/>
                  </a:lnTo>
                  <a:lnTo>
                    <a:pt x="3005" y="1117"/>
                  </a:lnTo>
                  <a:lnTo>
                    <a:pt x="2958" y="1147"/>
                  </a:lnTo>
                  <a:lnTo>
                    <a:pt x="2913" y="1182"/>
                  </a:lnTo>
                  <a:lnTo>
                    <a:pt x="2873" y="1222"/>
                  </a:lnTo>
                  <a:lnTo>
                    <a:pt x="2838" y="1267"/>
                  </a:lnTo>
                  <a:lnTo>
                    <a:pt x="2808" y="1316"/>
                  </a:lnTo>
                  <a:lnTo>
                    <a:pt x="2783" y="1367"/>
                  </a:lnTo>
                  <a:lnTo>
                    <a:pt x="2765" y="1422"/>
                  </a:lnTo>
                  <a:lnTo>
                    <a:pt x="2754" y="1481"/>
                  </a:lnTo>
                  <a:lnTo>
                    <a:pt x="2750" y="1540"/>
                  </a:lnTo>
                  <a:lnTo>
                    <a:pt x="2750" y="1542"/>
                  </a:lnTo>
                  <a:lnTo>
                    <a:pt x="2746" y="1563"/>
                  </a:lnTo>
                  <a:lnTo>
                    <a:pt x="2736" y="1582"/>
                  </a:lnTo>
                  <a:lnTo>
                    <a:pt x="2723" y="1598"/>
                  </a:lnTo>
                  <a:lnTo>
                    <a:pt x="2703" y="1607"/>
                  </a:lnTo>
                  <a:lnTo>
                    <a:pt x="2681" y="1610"/>
                  </a:lnTo>
                  <a:lnTo>
                    <a:pt x="1444" y="1610"/>
                  </a:lnTo>
                  <a:lnTo>
                    <a:pt x="1424" y="1609"/>
                  </a:lnTo>
                  <a:lnTo>
                    <a:pt x="1406" y="1602"/>
                  </a:lnTo>
                  <a:lnTo>
                    <a:pt x="1393" y="1592"/>
                  </a:lnTo>
                  <a:lnTo>
                    <a:pt x="1381" y="1578"/>
                  </a:lnTo>
                  <a:lnTo>
                    <a:pt x="1375" y="1562"/>
                  </a:lnTo>
                  <a:lnTo>
                    <a:pt x="1375" y="1542"/>
                  </a:lnTo>
                  <a:lnTo>
                    <a:pt x="1371" y="1482"/>
                  </a:lnTo>
                  <a:lnTo>
                    <a:pt x="1360" y="1424"/>
                  </a:lnTo>
                  <a:lnTo>
                    <a:pt x="1343" y="1368"/>
                  </a:lnTo>
                  <a:lnTo>
                    <a:pt x="1319" y="1316"/>
                  </a:lnTo>
                  <a:lnTo>
                    <a:pt x="1289" y="1267"/>
                  </a:lnTo>
                  <a:lnTo>
                    <a:pt x="1254" y="1223"/>
                  </a:lnTo>
                  <a:lnTo>
                    <a:pt x="1214" y="1182"/>
                  </a:lnTo>
                  <a:lnTo>
                    <a:pt x="1169" y="1147"/>
                  </a:lnTo>
                  <a:lnTo>
                    <a:pt x="1120" y="1117"/>
                  </a:lnTo>
                  <a:lnTo>
                    <a:pt x="1068" y="1094"/>
                  </a:lnTo>
                  <a:lnTo>
                    <a:pt x="1013" y="1076"/>
                  </a:lnTo>
                  <a:lnTo>
                    <a:pt x="954" y="1065"/>
                  </a:lnTo>
                  <a:lnTo>
                    <a:pt x="894" y="1061"/>
                  </a:lnTo>
                  <a:lnTo>
                    <a:pt x="834" y="1065"/>
                  </a:lnTo>
                  <a:lnTo>
                    <a:pt x="775" y="1076"/>
                  </a:lnTo>
                  <a:lnTo>
                    <a:pt x="720" y="1094"/>
                  </a:lnTo>
                  <a:lnTo>
                    <a:pt x="668" y="1117"/>
                  </a:lnTo>
                  <a:lnTo>
                    <a:pt x="620" y="1147"/>
                  </a:lnTo>
                  <a:lnTo>
                    <a:pt x="575" y="1182"/>
                  </a:lnTo>
                  <a:lnTo>
                    <a:pt x="535" y="1222"/>
                  </a:lnTo>
                  <a:lnTo>
                    <a:pt x="500" y="1267"/>
                  </a:lnTo>
                  <a:lnTo>
                    <a:pt x="470" y="1316"/>
                  </a:lnTo>
                  <a:lnTo>
                    <a:pt x="445" y="1367"/>
                  </a:lnTo>
                  <a:lnTo>
                    <a:pt x="428" y="1422"/>
                  </a:lnTo>
                  <a:lnTo>
                    <a:pt x="416" y="1481"/>
                  </a:lnTo>
                  <a:lnTo>
                    <a:pt x="413" y="1540"/>
                  </a:lnTo>
                  <a:lnTo>
                    <a:pt x="413" y="1542"/>
                  </a:lnTo>
                  <a:lnTo>
                    <a:pt x="409" y="1563"/>
                  </a:lnTo>
                  <a:lnTo>
                    <a:pt x="399" y="1582"/>
                  </a:lnTo>
                  <a:lnTo>
                    <a:pt x="385" y="1598"/>
                  </a:lnTo>
                  <a:lnTo>
                    <a:pt x="365" y="1607"/>
                  </a:lnTo>
                  <a:lnTo>
                    <a:pt x="344" y="1610"/>
                  </a:lnTo>
                  <a:lnTo>
                    <a:pt x="69" y="1610"/>
                  </a:lnTo>
                  <a:lnTo>
                    <a:pt x="48" y="1608"/>
                  </a:lnTo>
                  <a:lnTo>
                    <a:pt x="29" y="1598"/>
                  </a:lnTo>
                  <a:lnTo>
                    <a:pt x="14" y="1583"/>
                  </a:lnTo>
                  <a:lnTo>
                    <a:pt x="4" y="1564"/>
                  </a:lnTo>
                  <a:lnTo>
                    <a:pt x="0" y="1542"/>
                  </a:lnTo>
                  <a:lnTo>
                    <a:pt x="0" y="1267"/>
                  </a:lnTo>
                  <a:lnTo>
                    <a:pt x="4" y="1246"/>
                  </a:lnTo>
                  <a:lnTo>
                    <a:pt x="14" y="1227"/>
                  </a:lnTo>
                  <a:lnTo>
                    <a:pt x="29" y="1212"/>
                  </a:lnTo>
                  <a:lnTo>
                    <a:pt x="48" y="1202"/>
                  </a:lnTo>
                  <a:lnTo>
                    <a:pt x="69" y="1198"/>
                  </a:lnTo>
                  <a:lnTo>
                    <a:pt x="76" y="1029"/>
                  </a:lnTo>
                  <a:lnTo>
                    <a:pt x="83" y="982"/>
                  </a:lnTo>
                  <a:lnTo>
                    <a:pt x="93" y="938"/>
                  </a:lnTo>
                  <a:lnTo>
                    <a:pt x="110" y="895"/>
                  </a:lnTo>
                  <a:lnTo>
                    <a:pt x="131" y="856"/>
                  </a:lnTo>
                  <a:lnTo>
                    <a:pt x="159" y="820"/>
                  </a:lnTo>
                  <a:lnTo>
                    <a:pt x="190" y="788"/>
                  </a:lnTo>
                  <a:lnTo>
                    <a:pt x="228" y="760"/>
                  </a:lnTo>
                  <a:lnTo>
                    <a:pt x="279" y="730"/>
                  </a:lnTo>
                  <a:lnTo>
                    <a:pt x="335" y="703"/>
                  </a:lnTo>
                  <a:lnTo>
                    <a:pt x="398" y="679"/>
                  </a:lnTo>
                  <a:lnTo>
                    <a:pt x="463" y="657"/>
                  </a:lnTo>
                  <a:lnTo>
                    <a:pt x="533" y="638"/>
                  </a:lnTo>
                  <a:lnTo>
                    <a:pt x="606" y="622"/>
                  </a:lnTo>
                  <a:lnTo>
                    <a:pt x="681" y="608"/>
                  </a:lnTo>
                  <a:lnTo>
                    <a:pt x="759" y="597"/>
                  </a:lnTo>
                  <a:lnTo>
                    <a:pt x="838" y="589"/>
                  </a:lnTo>
                  <a:lnTo>
                    <a:pt x="918" y="584"/>
                  </a:lnTo>
                  <a:lnTo>
                    <a:pt x="999" y="582"/>
                  </a:lnTo>
                  <a:lnTo>
                    <a:pt x="1066" y="504"/>
                  </a:lnTo>
                  <a:lnTo>
                    <a:pt x="1138" y="433"/>
                  </a:lnTo>
                  <a:lnTo>
                    <a:pt x="1214" y="367"/>
                  </a:lnTo>
                  <a:lnTo>
                    <a:pt x="1294" y="306"/>
                  </a:lnTo>
                  <a:lnTo>
                    <a:pt x="1378" y="251"/>
                  </a:lnTo>
                  <a:lnTo>
                    <a:pt x="1466" y="201"/>
                  </a:lnTo>
                  <a:lnTo>
                    <a:pt x="1559" y="157"/>
                  </a:lnTo>
                  <a:lnTo>
                    <a:pt x="1654" y="119"/>
                  </a:lnTo>
                  <a:lnTo>
                    <a:pt x="1754" y="85"/>
                  </a:lnTo>
                  <a:lnTo>
                    <a:pt x="1858" y="57"/>
                  </a:lnTo>
                  <a:lnTo>
                    <a:pt x="1965" y="35"/>
                  </a:lnTo>
                  <a:lnTo>
                    <a:pt x="2078" y="19"/>
                  </a:lnTo>
                  <a:lnTo>
                    <a:pt x="2193" y="6"/>
                  </a:lnTo>
                  <a:lnTo>
                    <a:pt x="2313" y="1"/>
                  </a:lnTo>
                  <a:lnTo>
                    <a:pt x="2435"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sp>
          <p:nvSpPr>
            <p:cNvPr id="41" name="Freeform 8">
              <a:extLst>
                <a:ext uri="{FF2B5EF4-FFF2-40B4-BE49-F238E27FC236}">
                  <a16:creationId xmlns:a16="http://schemas.microsoft.com/office/drawing/2014/main" id="{A1668118-81CE-4F53-C4EA-65BDC8CBF7D6}"/>
                </a:ext>
              </a:extLst>
            </p:cNvPr>
            <p:cNvSpPr>
              <a:spLocks noEditPoints="1"/>
            </p:cNvSpPr>
            <p:nvPr/>
          </p:nvSpPr>
          <p:spPr bwMode="auto">
            <a:xfrm>
              <a:off x="6102350" y="6288088"/>
              <a:ext cx="217488" cy="217488"/>
            </a:xfrm>
            <a:custGeom>
              <a:avLst/>
              <a:gdLst>
                <a:gd name="T0" fmla="*/ 306 w 687"/>
                <a:gd name="T1" fmla="*/ 141 h 687"/>
                <a:gd name="T2" fmla="*/ 240 w 687"/>
                <a:gd name="T3" fmla="*/ 166 h 687"/>
                <a:gd name="T4" fmla="*/ 186 w 687"/>
                <a:gd name="T5" fmla="*/ 211 h 687"/>
                <a:gd name="T6" fmla="*/ 150 w 687"/>
                <a:gd name="T7" fmla="*/ 273 h 687"/>
                <a:gd name="T8" fmla="*/ 137 w 687"/>
                <a:gd name="T9" fmla="*/ 344 h 687"/>
                <a:gd name="T10" fmla="*/ 150 w 687"/>
                <a:gd name="T11" fmla="*/ 416 h 687"/>
                <a:gd name="T12" fmla="*/ 186 w 687"/>
                <a:gd name="T13" fmla="*/ 477 h 687"/>
                <a:gd name="T14" fmla="*/ 240 w 687"/>
                <a:gd name="T15" fmla="*/ 522 h 687"/>
                <a:gd name="T16" fmla="*/ 306 w 687"/>
                <a:gd name="T17" fmla="*/ 547 h 687"/>
                <a:gd name="T18" fmla="*/ 381 w 687"/>
                <a:gd name="T19" fmla="*/ 547 h 687"/>
                <a:gd name="T20" fmla="*/ 447 w 687"/>
                <a:gd name="T21" fmla="*/ 522 h 687"/>
                <a:gd name="T22" fmla="*/ 501 w 687"/>
                <a:gd name="T23" fmla="*/ 477 h 687"/>
                <a:gd name="T24" fmla="*/ 537 w 687"/>
                <a:gd name="T25" fmla="*/ 416 h 687"/>
                <a:gd name="T26" fmla="*/ 550 w 687"/>
                <a:gd name="T27" fmla="*/ 344 h 687"/>
                <a:gd name="T28" fmla="*/ 537 w 687"/>
                <a:gd name="T29" fmla="*/ 273 h 687"/>
                <a:gd name="T30" fmla="*/ 501 w 687"/>
                <a:gd name="T31" fmla="*/ 211 h 687"/>
                <a:gd name="T32" fmla="*/ 447 w 687"/>
                <a:gd name="T33" fmla="*/ 166 h 687"/>
                <a:gd name="T34" fmla="*/ 381 w 687"/>
                <a:gd name="T35" fmla="*/ 141 h 687"/>
                <a:gd name="T36" fmla="*/ 343 w 687"/>
                <a:gd name="T37" fmla="*/ 0 h 687"/>
                <a:gd name="T38" fmla="*/ 442 w 687"/>
                <a:gd name="T39" fmla="*/ 15 h 687"/>
                <a:gd name="T40" fmla="*/ 531 w 687"/>
                <a:gd name="T41" fmla="*/ 57 h 687"/>
                <a:gd name="T42" fmla="*/ 602 w 687"/>
                <a:gd name="T43" fmla="*/ 119 h 687"/>
                <a:gd name="T44" fmla="*/ 655 w 687"/>
                <a:gd name="T45" fmla="*/ 199 h 687"/>
                <a:gd name="T46" fmla="*/ 683 w 687"/>
                <a:gd name="T47" fmla="*/ 294 h 687"/>
                <a:gd name="T48" fmla="*/ 683 w 687"/>
                <a:gd name="T49" fmla="*/ 395 h 687"/>
                <a:gd name="T50" fmla="*/ 655 w 687"/>
                <a:gd name="T51" fmla="*/ 489 h 687"/>
                <a:gd name="T52" fmla="*/ 602 w 687"/>
                <a:gd name="T53" fmla="*/ 570 h 687"/>
                <a:gd name="T54" fmla="*/ 531 w 687"/>
                <a:gd name="T55" fmla="*/ 632 h 687"/>
                <a:gd name="T56" fmla="*/ 442 w 687"/>
                <a:gd name="T57" fmla="*/ 673 h 687"/>
                <a:gd name="T58" fmla="*/ 343 w 687"/>
                <a:gd name="T59" fmla="*/ 687 h 687"/>
                <a:gd name="T60" fmla="*/ 245 w 687"/>
                <a:gd name="T61" fmla="*/ 673 h 687"/>
                <a:gd name="T62" fmla="*/ 156 w 687"/>
                <a:gd name="T63" fmla="*/ 632 h 687"/>
                <a:gd name="T64" fmla="*/ 85 w 687"/>
                <a:gd name="T65" fmla="*/ 570 h 687"/>
                <a:gd name="T66" fmla="*/ 32 w 687"/>
                <a:gd name="T67" fmla="*/ 489 h 687"/>
                <a:gd name="T68" fmla="*/ 3 w 687"/>
                <a:gd name="T69" fmla="*/ 395 h 687"/>
                <a:gd name="T70" fmla="*/ 3 w 687"/>
                <a:gd name="T71" fmla="*/ 294 h 687"/>
                <a:gd name="T72" fmla="*/ 32 w 687"/>
                <a:gd name="T73" fmla="*/ 199 h 687"/>
                <a:gd name="T74" fmla="*/ 85 w 687"/>
                <a:gd name="T75" fmla="*/ 119 h 687"/>
                <a:gd name="T76" fmla="*/ 156 w 687"/>
                <a:gd name="T77" fmla="*/ 57 h 687"/>
                <a:gd name="T78" fmla="*/ 245 w 687"/>
                <a:gd name="T79" fmla="*/ 15 h 687"/>
                <a:gd name="T80" fmla="*/ 343 w 687"/>
                <a:gd name="T81"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7" h="687">
                  <a:moveTo>
                    <a:pt x="343" y="138"/>
                  </a:moveTo>
                  <a:lnTo>
                    <a:pt x="306" y="141"/>
                  </a:lnTo>
                  <a:lnTo>
                    <a:pt x="271" y="151"/>
                  </a:lnTo>
                  <a:lnTo>
                    <a:pt x="240" y="166"/>
                  </a:lnTo>
                  <a:lnTo>
                    <a:pt x="211" y="186"/>
                  </a:lnTo>
                  <a:lnTo>
                    <a:pt x="186" y="211"/>
                  </a:lnTo>
                  <a:lnTo>
                    <a:pt x="166" y="240"/>
                  </a:lnTo>
                  <a:lnTo>
                    <a:pt x="150" y="273"/>
                  </a:lnTo>
                  <a:lnTo>
                    <a:pt x="141" y="308"/>
                  </a:lnTo>
                  <a:lnTo>
                    <a:pt x="137" y="344"/>
                  </a:lnTo>
                  <a:lnTo>
                    <a:pt x="141" y="381"/>
                  </a:lnTo>
                  <a:lnTo>
                    <a:pt x="150" y="416"/>
                  </a:lnTo>
                  <a:lnTo>
                    <a:pt x="166" y="449"/>
                  </a:lnTo>
                  <a:lnTo>
                    <a:pt x="186" y="477"/>
                  </a:lnTo>
                  <a:lnTo>
                    <a:pt x="211" y="501"/>
                  </a:lnTo>
                  <a:lnTo>
                    <a:pt x="240" y="522"/>
                  </a:lnTo>
                  <a:lnTo>
                    <a:pt x="271" y="537"/>
                  </a:lnTo>
                  <a:lnTo>
                    <a:pt x="306" y="547"/>
                  </a:lnTo>
                  <a:lnTo>
                    <a:pt x="343" y="550"/>
                  </a:lnTo>
                  <a:lnTo>
                    <a:pt x="381" y="547"/>
                  </a:lnTo>
                  <a:lnTo>
                    <a:pt x="416" y="537"/>
                  </a:lnTo>
                  <a:lnTo>
                    <a:pt x="447" y="522"/>
                  </a:lnTo>
                  <a:lnTo>
                    <a:pt x="476" y="501"/>
                  </a:lnTo>
                  <a:lnTo>
                    <a:pt x="501" y="477"/>
                  </a:lnTo>
                  <a:lnTo>
                    <a:pt x="521" y="449"/>
                  </a:lnTo>
                  <a:lnTo>
                    <a:pt x="537" y="416"/>
                  </a:lnTo>
                  <a:lnTo>
                    <a:pt x="546" y="381"/>
                  </a:lnTo>
                  <a:lnTo>
                    <a:pt x="550" y="344"/>
                  </a:lnTo>
                  <a:lnTo>
                    <a:pt x="546" y="308"/>
                  </a:lnTo>
                  <a:lnTo>
                    <a:pt x="537" y="273"/>
                  </a:lnTo>
                  <a:lnTo>
                    <a:pt x="521" y="240"/>
                  </a:lnTo>
                  <a:lnTo>
                    <a:pt x="501" y="211"/>
                  </a:lnTo>
                  <a:lnTo>
                    <a:pt x="476" y="186"/>
                  </a:lnTo>
                  <a:lnTo>
                    <a:pt x="447" y="166"/>
                  </a:lnTo>
                  <a:lnTo>
                    <a:pt x="416" y="151"/>
                  </a:lnTo>
                  <a:lnTo>
                    <a:pt x="381" y="141"/>
                  </a:lnTo>
                  <a:lnTo>
                    <a:pt x="343" y="138"/>
                  </a:lnTo>
                  <a:close/>
                  <a:moveTo>
                    <a:pt x="343" y="0"/>
                  </a:moveTo>
                  <a:lnTo>
                    <a:pt x="395" y="4"/>
                  </a:lnTo>
                  <a:lnTo>
                    <a:pt x="442" y="15"/>
                  </a:lnTo>
                  <a:lnTo>
                    <a:pt x="488" y="33"/>
                  </a:lnTo>
                  <a:lnTo>
                    <a:pt x="531" y="57"/>
                  </a:lnTo>
                  <a:lnTo>
                    <a:pt x="568" y="85"/>
                  </a:lnTo>
                  <a:lnTo>
                    <a:pt x="602" y="119"/>
                  </a:lnTo>
                  <a:lnTo>
                    <a:pt x="632" y="158"/>
                  </a:lnTo>
                  <a:lnTo>
                    <a:pt x="655" y="199"/>
                  </a:lnTo>
                  <a:lnTo>
                    <a:pt x="672" y="245"/>
                  </a:lnTo>
                  <a:lnTo>
                    <a:pt x="683" y="294"/>
                  </a:lnTo>
                  <a:lnTo>
                    <a:pt x="687" y="344"/>
                  </a:lnTo>
                  <a:lnTo>
                    <a:pt x="683" y="395"/>
                  </a:lnTo>
                  <a:lnTo>
                    <a:pt x="672" y="444"/>
                  </a:lnTo>
                  <a:lnTo>
                    <a:pt x="655" y="489"/>
                  </a:lnTo>
                  <a:lnTo>
                    <a:pt x="632" y="531"/>
                  </a:lnTo>
                  <a:lnTo>
                    <a:pt x="602" y="570"/>
                  </a:lnTo>
                  <a:lnTo>
                    <a:pt x="568" y="603"/>
                  </a:lnTo>
                  <a:lnTo>
                    <a:pt x="531" y="632"/>
                  </a:lnTo>
                  <a:lnTo>
                    <a:pt x="488" y="656"/>
                  </a:lnTo>
                  <a:lnTo>
                    <a:pt x="442" y="673"/>
                  </a:lnTo>
                  <a:lnTo>
                    <a:pt x="395" y="683"/>
                  </a:lnTo>
                  <a:lnTo>
                    <a:pt x="343" y="687"/>
                  </a:lnTo>
                  <a:lnTo>
                    <a:pt x="292" y="683"/>
                  </a:lnTo>
                  <a:lnTo>
                    <a:pt x="245" y="673"/>
                  </a:lnTo>
                  <a:lnTo>
                    <a:pt x="198" y="656"/>
                  </a:lnTo>
                  <a:lnTo>
                    <a:pt x="156" y="632"/>
                  </a:lnTo>
                  <a:lnTo>
                    <a:pt x="118" y="603"/>
                  </a:lnTo>
                  <a:lnTo>
                    <a:pt x="85" y="570"/>
                  </a:lnTo>
                  <a:lnTo>
                    <a:pt x="55" y="531"/>
                  </a:lnTo>
                  <a:lnTo>
                    <a:pt x="32" y="489"/>
                  </a:lnTo>
                  <a:lnTo>
                    <a:pt x="15" y="444"/>
                  </a:lnTo>
                  <a:lnTo>
                    <a:pt x="3" y="395"/>
                  </a:lnTo>
                  <a:lnTo>
                    <a:pt x="0" y="344"/>
                  </a:lnTo>
                  <a:lnTo>
                    <a:pt x="3" y="294"/>
                  </a:lnTo>
                  <a:lnTo>
                    <a:pt x="15" y="245"/>
                  </a:lnTo>
                  <a:lnTo>
                    <a:pt x="32" y="199"/>
                  </a:lnTo>
                  <a:lnTo>
                    <a:pt x="55" y="158"/>
                  </a:lnTo>
                  <a:lnTo>
                    <a:pt x="85" y="119"/>
                  </a:lnTo>
                  <a:lnTo>
                    <a:pt x="118" y="85"/>
                  </a:lnTo>
                  <a:lnTo>
                    <a:pt x="156" y="57"/>
                  </a:lnTo>
                  <a:lnTo>
                    <a:pt x="198" y="33"/>
                  </a:lnTo>
                  <a:lnTo>
                    <a:pt x="245" y="15"/>
                  </a:lnTo>
                  <a:lnTo>
                    <a:pt x="292" y="4"/>
                  </a:lnTo>
                  <a:lnTo>
                    <a:pt x="343"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grpSp>
      <p:sp>
        <p:nvSpPr>
          <p:cNvPr id="47" name="Freeform 13">
            <a:extLst>
              <a:ext uri="{FF2B5EF4-FFF2-40B4-BE49-F238E27FC236}">
                <a16:creationId xmlns:a16="http://schemas.microsoft.com/office/drawing/2014/main" id="{C9D0D563-1676-2271-C5E1-6BCE443D402E}"/>
              </a:ext>
            </a:extLst>
          </p:cNvPr>
          <p:cNvSpPr>
            <a:spLocks noEditPoints="1"/>
          </p:cNvSpPr>
          <p:nvPr/>
        </p:nvSpPr>
        <p:spPr bwMode="auto">
          <a:xfrm>
            <a:off x="852488" y="3100388"/>
            <a:ext cx="649287" cy="509587"/>
          </a:xfrm>
          <a:custGeom>
            <a:avLst/>
            <a:gdLst>
              <a:gd name="T0" fmla="*/ 2147483646 w 3511"/>
              <a:gd name="T1" fmla="*/ 2147483646 h 2748"/>
              <a:gd name="T2" fmla="*/ 2147483646 w 3511"/>
              <a:gd name="T3" fmla="*/ 2147483646 h 2748"/>
              <a:gd name="T4" fmla="*/ 2147483646 w 3511"/>
              <a:gd name="T5" fmla="*/ 2147483646 h 2748"/>
              <a:gd name="T6" fmla="*/ 2147483646 w 3511"/>
              <a:gd name="T7" fmla="*/ 2147483646 h 2748"/>
              <a:gd name="T8" fmla="*/ 2147483646 w 3511"/>
              <a:gd name="T9" fmla="*/ 2147483646 h 2748"/>
              <a:gd name="T10" fmla="*/ 2147483646 w 3511"/>
              <a:gd name="T11" fmla="*/ 2147483646 h 2748"/>
              <a:gd name="T12" fmla="*/ 2147483646 w 3511"/>
              <a:gd name="T13" fmla="*/ 2147483646 h 2748"/>
              <a:gd name="T14" fmla="*/ 2147483646 w 3511"/>
              <a:gd name="T15" fmla="*/ 2147483646 h 2748"/>
              <a:gd name="T16" fmla="*/ 2147483646 w 3511"/>
              <a:gd name="T17" fmla="*/ 2147483646 h 2748"/>
              <a:gd name="T18" fmla="*/ 2147483646 w 3511"/>
              <a:gd name="T19" fmla="*/ 2147483646 h 2748"/>
              <a:gd name="T20" fmla="*/ 2147483646 w 3511"/>
              <a:gd name="T21" fmla="*/ 2147483646 h 2748"/>
              <a:gd name="T22" fmla="*/ 2147483646 w 3511"/>
              <a:gd name="T23" fmla="*/ 2147483646 h 2748"/>
              <a:gd name="T24" fmla="*/ 2147483646 w 3511"/>
              <a:gd name="T25" fmla="*/ 2147483646 h 2748"/>
              <a:gd name="T26" fmla="*/ 2147483646 w 3511"/>
              <a:gd name="T27" fmla="*/ 2147483646 h 2748"/>
              <a:gd name="T28" fmla="*/ 2147483646 w 3511"/>
              <a:gd name="T29" fmla="*/ 2147483646 h 2748"/>
              <a:gd name="T30" fmla="*/ 2147483646 w 3511"/>
              <a:gd name="T31" fmla="*/ 2147483646 h 2748"/>
              <a:gd name="T32" fmla="*/ 2147483646 w 3511"/>
              <a:gd name="T33" fmla="*/ 2147483646 h 2748"/>
              <a:gd name="T34" fmla="*/ 2147483646 w 3511"/>
              <a:gd name="T35" fmla="*/ 2147483646 h 2748"/>
              <a:gd name="T36" fmla="*/ 2147483646 w 3511"/>
              <a:gd name="T37" fmla="*/ 2147483646 h 2748"/>
              <a:gd name="T38" fmla="*/ 2147483646 w 3511"/>
              <a:gd name="T39" fmla="*/ 2147483646 h 2748"/>
              <a:gd name="T40" fmla="*/ 2147483646 w 3511"/>
              <a:gd name="T41" fmla="*/ 2147483646 h 2748"/>
              <a:gd name="T42" fmla="*/ 2147483646 w 3511"/>
              <a:gd name="T43" fmla="*/ 2147483646 h 2748"/>
              <a:gd name="T44" fmla="*/ 2147483646 w 3511"/>
              <a:gd name="T45" fmla="*/ 2147483646 h 2748"/>
              <a:gd name="T46" fmla="*/ 2147483646 w 3511"/>
              <a:gd name="T47" fmla="*/ 2147483646 h 2748"/>
              <a:gd name="T48" fmla="*/ 2147483646 w 3511"/>
              <a:gd name="T49" fmla="*/ 2147483646 h 2748"/>
              <a:gd name="T50" fmla="*/ 2147483646 w 3511"/>
              <a:gd name="T51" fmla="*/ 2147483646 h 2748"/>
              <a:gd name="T52" fmla="*/ 2147483646 w 3511"/>
              <a:gd name="T53" fmla="*/ 2147483646 h 2748"/>
              <a:gd name="T54" fmla="*/ 2147483646 w 3511"/>
              <a:gd name="T55" fmla="*/ 2147483646 h 2748"/>
              <a:gd name="T56" fmla="*/ 2147483646 w 3511"/>
              <a:gd name="T57" fmla="*/ 2147483646 h 2748"/>
              <a:gd name="T58" fmla="*/ 2147483646 w 3511"/>
              <a:gd name="T59" fmla="*/ 2147483646 h 2748"/>
              <a:gd name="T60" fmla="*/ 2147483646 w 3511"/>
              <a:gd name="T61" fmla="*/ 2147483646 h 2748"/>
              <a:gd name="T62" fmla="*/ 2147483646 w 3511"/>
              <a:gd name="T63" fmla="*/ 2147483646 h 2748"/>
              <a:gd name="T64" fmla="*/ 2147483646 w 3511"/>
              <a:gd name="T65" fmla="*/ 2147483646 h 2748"/>
              <a:gd name="T66" fmla="*/ 2147483646 w 3511"/>
              <a:gd name="T67" fmla="*/ 2147483646 h 2748"/>
              <a:gd name="T68" fmla="*/ 2147483646 w 3511"/>
              <a:gd name="T69" fmla="*/ 2147483646 h 2748"/>
              <a:gd name="T70" fmla="*/ 2147483646 w 3511"/>
              <a:gd name="T71" fmla="*/ 2147483646 h 2748"/>
              <a:gd name="T72" fmla="*/ 2147483646 w 3511"/>
              <a:gd name="T73" fmla="*/ 2147483646 h 2748"/>
              <a:gd name="T74" fmla="*/ 2147483646 w 3511"/>
              <a:gd name="T75" fmla="*/ 2147483646 h 2748"/>
              <a:gd name="T76" fmla="*/ 2147483646 w 3511"/>
              <a:gd name="T77" fmla="*/ 2147483646 h 2748"/>
              <a:gd name="T78" fmla="*/ 2147483646 w 3511"/>
              <a:gd name="T79" fmla="*/ 2147483646 h 2748"/>
              <a:gd name="T80" fmla="*/ 2147483646 w 3511"/>
              <a:gd name="T81" fmla="*/ 2147483646 h 2748"/>
              <a:gd name="T82" fmla="*/ 2147483646 w 3511"/>
              <a:gd name="T83" fmla="*/ 2147483646 h 2748"/>
              <a:gd name="T84" fmla="*/ 2147483646 w 3511"/>
              <a:gd name="T85" fmla="*/ 2147483646 h 2748"/>
              <a:gd name="T86" fmla="*/ 2147483646 w 3511"/>
              <a:gd name="T87" fmla="*/ 2147483646 h 2748"/>
              <a:gd name="T88" fmla="*/ 2147483646 w 3511"/>
              <a:gd name="T89" fmla="*/ 2147483646 h 2748"/>
              <a:gd name="T90" fmla="*/ 2147483646 w 3511"/>
              <a:gd name="T91" fmla="*/ 2147483646 h 2748"/>
              <a:gd name="T92" fmla="*/ 2147483646 w 3511"/>
              <a:gd name="T93" fmla="*/ 2147483646 h 2748"/>
              <a:gd name="T94" fmla="*/ 2147483646 w 3511"/>
              <a:gd name="T95" fmla="*/ 2147483646 h 2748"/>
              <a:gd name="T96" fmla="*/ 2147483646 w 3511"/>
              <a:gd name="T97" fmla="*/ 2147483646 h 2748"/>
              <a:gd name="T98" fmla="*/ 2147483646 w 3511"/>
              <a:gd name="T99" fmla="*/ 2147483646 h 2748"/>
              <a:gd name="T100" fmla="*/ 2147483646 w 3511"/>
              <a:gd name="T101" fmla="*/ 2147483646 h 2748"/>
              <a:gd name="T102" fmla="*/ 2147483646 w 3511"/>
              <a:gd name="T103" fmla="*/ 2147483646 h 2748"/>
              <a:gd name="T104" fmla="*/ 2147483646 w 3511"/>
              <a:gd name="T105" fmla="*/ 2147483646 h 2748"/>
              <a:gd name="T106" fmla="*/ 2147483646 w 3511"/>
              <a:gd name="T107" fmla="*/ 2147483646 h 2748"/>
              <a:gd name="T108" fmla="*/ 2147483646 w 3511"/>
              <a:gd name="T109" fmla="*/ 2147483646 h 2748"/>
              <a:gd name="T110" fmla="*/ 0 w 3511"/>
              <a:gd name="T111" fmla="*/ 2147483646 h 2748"/>
              <a:gd name="T112" fmla="*/ 2147483646 w 3511"/>
              <a:gd name="T113" fmla="*/ 2147483646 h 2748"/>
              <a:gd name="T114" fmla="*/ 2147483646 w 3511"/>
              <a:gd name="T115" fmla="*/ 2147483646 h 2748"/>
              <a:gd name="T116" fmla="*/ 2147483646 w 3511"/>
              <a:gd name="T117" fmla="*/ 2147483646 h 2748"/>
              <a:gd name="T118" fmla="*/ 2147483646 w 3511"/>
              <a:gd name="T119" fmla="*/ 2147483646 h 2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11" h="2748">
                <a:moveTo>
                  <a:pt x="2111" y="402"/>
                </a:moveTo>
                <a:lnTo>
                  <a:pt x="2077" y="405"/>
                </a:lnTo>
                <a:lnTo>
                  <a:pt x="2044" y="413"/>
                </a:lnTo>
                <a:lnTo>
                  <a:pt x="2012" y="425"/>
                </a:lnTo>
                <a:lnTo>
                  <a:pt x="1981" y="445"/>
                </a:lnTo>
                <a:lnTo>
                  <a:pt x="1953" y="468"/>
                </a:lnTo>
                <a:lnTo>
                  <a:pt x="1930" y="496"/>
                </a:lnTo>
                <a:lnTo>
                  <a:pt x="1911" y="526"/>
                </a:lnTo>
                <a:lnTo>
                  <a:pt x="1898" y="558"/>
                </a:lnTo>
                <a:lnTo>
                  <a:pt x="1890" y="592"/>
                </a:lnTo>
                <a:lnTo>
                  <a:pt x="1888" y="626"/>
                </a:lnTo>
                <a:lnTo>
                  <a:pt x="1890" y="660"/>
                </a:lnTo>
                <a:lnTo>
                  <a:pt x="1898" y="693"/>
                </a:lnTo>
                <a:lnTo>
                  <a:pt x="1910" y="725"/>
                </a:lnTo>
                <a:lnTo>
                  <a:pt x="1930" y="756"/>
                </a:lnTo>
                <a:lnTo>
                  <a:pt x="1952" y="784"/>
                </a:lnTo>
                <a:lnTo>
                  <a:pt x="1980" y="807"/>
                </a:lnTo>
                <a:lnTo>
                  <a:pt x="2011" y="825"/>
                </a:lnTo>
                <a:lnTo>
                  <a:pt x="2043" y="838"/>
                </a:lnTo>
                <a:lnTo>
                  <a:pt x="2077" y="847"/>
                </a:lnTo>
                <a:lnTo>
                  <a:pt x="2111" y="849"/>
                </a:lnTo>
                <a:lnTo>
                  <a:pt x="2145" y="847"/>
                </a:lnTo>
                <a:lnTo>
                  <a:pt x="2178" y="838"/>
                </a:lnTo>
                <a:lnTo>
                  <a:pt x="2211" y="825"/>
                </a:lnTo>
                <a:lnTo>
                  <a:pt x="2241" y="807"/>
                </a:lnTo>
                <a:lnTo>
                  <a:pt x="2268" y="784"/>
                </a:lnTo>
                <a:lnTo>
                  <a:pt x="2273" y="777"/>
                </a:lnTo>
                <a:lnTo>
                  <a:pt x="2278" y="772"/>
                </a:lnTo>
                <a:lnTo>
                  <a:pt x="2333" y="811"/>
                </a:lnTo>
                <a:lnTo>
                  <a:pt x="2393" y="849"/>
                </a:lnTo>
                <a:lnTo>
                  <a:pt x="2457" y="884"/>
                </a:lnTo>
                <a:lnTo>
                  <a:pt x="2524" y="917"/>
                </a:lnTo>
                <a:lnTo>
                  <a:pt x="2593" y="948"/>
                </a:lnTo>
                <a:lnTo>
                  <a:pt x="2666" y="977"/>
                </a:lnTo>
                <a:lnTo>
                  <a:pt x="2736" y="1000"/>
                </a:lnTo>
                <a:lnTo>
                  <a:pt x="2802" y="1020"/>
                </a:lnTo>
                <a:lnTo>
                  <a:pt x="2865" y="1035"/>
                </a:lnTo>
                <a:lnTo>
                  <a:pt x="2925" y="1046"/>
                </a:lnTo>
                <a:lnTo>
                  <a:pt x="2979" y="1054"/>
                </a:lnTo>
                <a:lnTo>
                  <a:pt x="3030" y="1059"/>
                </a:lnTo>
                <a:lnTo>
                  <a:pt x="3077" y="1060"/>
                </a:lnTo>
                <a:lnTo>
                  <a:pt x="3120" y="1059"/>
                </a:lnTo>
                <a:lnTo>
                  <a:pt x="3157" y="1056"/>
                </a:lnTo>
                <a:lnTo>
                  <a:pt x="3190" y="1050"/>
                </a:lnTo>
                <a:lnTo>
                  <a:pt x="3219" y="1044"/>
                </a:lnTo>
                <a:lnTo>
                  <a:pt x="3242" y="1035"/>
                </a:lnTo>
                <a:lnTo>
                  <a:pt x="3260" y="1026"/>
                </a:lnTo>
                <a:lnTo>
                  <a:pt x="3273" y="1015"/>
                </a:lnTo>
                <a:lnTo>
                  <a:pt x="3281" y="1004"/>
                </a:lnTo>
                <a:lnTo>
                  <a:pt x="3282" y="997"/>
                </a:lnTo>
                <a:lnTo>
                  <a:pt x="3283" y="987"/>
                </a:lnTo>
                <a:lnTo>
                  <a:pt x="3281" y="976"/>
                </a:lnTo>
                <a:lnTo>
                  <a:pt x="3277" y="962"/>
                </a:lnTo>
                <a:lnTo>
                  <a:pt x="3270" y="945"/>
                </a:lnTo>
                <a:lnTo>
                  <a:pt x="3260" y="925"/>
                </a:lnTo>
                <a:lnTo>
                  <a:pt x="3248" y="905"/>
                </a:lnTo>
                <a:lnTo>
                  <a:pt x="3231" y="882"/>
                </a:lnTo>
                <a:lnTo>
                  <a:pt x="3210" y="856"/>
                </a:lnTo>
                <a:lnTo>
                  <a:pt x="3185" y="828"/>
                </a:lnTo>
                <a:lnTo>
                  <a:pt x="3180" y="823"/>
                </a:lnTo>
                <a:lnTo>
                  <a:pt x="3135" y="782"/>
                </a:lnTo>
                <a:lnTo>
                  <a:pt x="3082" y="740"/>
                </a:lnTo>
                <a:lnTo>
                  <a:pt x="3026" y="699"/>
                </a:lnTo>
                <a:lnTo>
                  <a:pt x="2964" y="661"/>
                </a:lnTo>
                <a:lnTo>
                  <a:pt x="2898" y="624"/>
                </a:lnTo>
                <a:lnTo>
                  <a:pt x="2829" y="589"/>
                </a:lnTo>
                <a:lnTo>
                  <a:pt x="2756" y="557"/>
                </a:lnTo>
                <a:lnTo>
                  <a:pt x="2747" y="552"/>
                </a:lnTo>
                <a:lnTo>
                  <a:pt x="2738" y="549"/>
                </a:lnTo>
                <a:lnTo>
                  <a:pt x="2743" y="864"/>
                </a:lnTo>
                <a:lnTo>
                  <a:pt x="2687" y="843"/>
                </a:lnTo>
                <a:lnTo>
                  <a:pt x="2630" y="821"/>
                </a:lnTo>
                <a:lnTo>
                  <a:pt x="2549" y="785"/>
                </a:lnTo>
                <a:lnTo>
                  <a:pt x="2472" y="745"/>
                </a:lnTo>
                <a:lnTo>
                  <a:pt x="2399" y="703"/>
                </a:lnTo>
                <a:lnTo>
                  <a:pt x="2332" y="658"/>
                </a:lnTo>
                <a:lnTo>
                  <a:pt x="2334" y="625"/>
                </a:lnTo>
                <a:lnTo>
                  <a:pt x="2331" y="591"/>
                </a:lnTo>
                <a:lnTo>
                  <a:pt x="2324" y="558"/>
                </a:lnTo>
                <a:lnTo>
                  <a:pt x="2311" y="526"/>
                </a:lnTo>
                <a:lnTo>
                  <a:pt x="2293" y="496"/>
                </a:lnTo>
                <a:lnTo>
                  <a:pt x="2269" y="468"/>
                </a:lnTo>
                <a:lnTo>
                  <a:pt x="2242" y="445"/>
                </a:lnTo>
                <a:lnTo>
                  <a:pt x="2211" y="425"/>
                </a:lnTo>
                <a:lnTo>
                  <a:pt x="2179" y="413"/>
                </a:lnTo>
                <a:lnTo>
                  <a:pt x="2145" y="405"/>
                </a:lnTo>
                <a:lnTo>
                  <a:pt x="2111" y="402"/>
                </a:lnTo>
                <a:close/>
                <a:moveTo>
                  <a:pt x="1661" y="0"/>
                </a:moveTo>
                <a:lnTo>
                  <a:pt x="2443" y="11"/>
                </a:lnTo>
                <a:lnTo>
                  <a:pt x="2487" y="15"/>
                </a:lnTo>
                <a:lnTo>
                  <a:pt x="2527" y="25"/>
                </a:lnTo>
                <a:lnTo>
                  <a:pt x="2566" y="40"/>
                </a:lnTo>
                <a:lnTo>
                  <a:pt x="2601" y="59"/>
                </a:lnTo>
                <a:lnTo>
                  <a:pt x="2634" y="83"/>
                </a:lnTo>
                <a:lnTo>
                  <a:pt x="2663" y="112"/>
                </a:lnTo>
                <a:lnTo>
                  <a:pt x="2687" y="145"/>
                </a:lnTo>
                <a:lnTo>
                  <a:pt x="2706" y="180"/>
                </a:lnTo>
                <a:lnTo>
                  <a:pt x="2722" y="219"/>
                </a:lnTo>
                <a:lnTo>
                  <a:pt x="2731" y="260"/>
                </a:lnTo>
                <a:lnTo>
                  <a:pt x="2735" y="303"/>
                </a:lnTo>
                <a:lnTo>
                  <a:pt x="2735" y="305"/>
                </a:lnTo>
                <a:lnTo>
                  <a:pt x="2789" y="325"/>
                </a:lnTo>
                <a:lnTo>
                  <a:pt x="2845" y="347"/>
                </a:lnTo>
                <a:lnTo>
                  <a:pt x="2929" y="384"/>
                </a:lnTo>
                <a:lnTo>
                  <a:pt x="3009" y="424"/>
                </a:lnTo>
                <a:lnTo>
                  <a:pt x="3086" y="468"/>
                </a:lnTo>
                <a:lnTo>
                  <a:pt x="3158" y="514"/>
                </a:lnTo>
                <a:lnTo>
                  <a:pt x="3225" y="562"/>
                </a:lnTo>
                <a:lnTo>
                  <a:pt x="3286" y="611"/>
                </a:lnTo>
                <a:lnTo>
                  <a:pt x="3341" y="663"/>
                </a:lnTo>
                <a:lnTo>
                  <a:pt x="3348" y="670"/>
                </a:lnTo>
                <a:lnTo>
                  <a:pt x="3387" y="711"/>
                </a:lnTo>
                <a:lnTo>
                  <a:pt x="3419" y="752"/>
                </a:lnTo>
                <a:lnTo>
                  <a:pt x="3446" y="790"/>
                </a:lnTo>
                <a:lnTo>
                  <a:pt x="3467" y="827"/>
                </a:lnTo>
                <a:lnTo>
                  <a:pt x="3484" y="863"/>
                </a:lnTo>
                <a:lnTo>
                  <a:pt x="3496" y="897"/>
                </a:lnTo>
                <a:lnTo>
                  <a:pt x="3504" y="929"/>
                </a:lnTo>
                <a:lnTo>
                  <a:pt x="3510" y="959"/>
                </a:lnTo>
                <a:lnTo>
                  <a:pt x="3511" y="986"/>
                </a:lnTo>
                <a:lnTo>
                  <a:pt x="3511" y="1012"/>
                </a:lnTo>
                <a:lnTo>
                  <a:pt x="3508" y="1035"/>
                </a:lnTo>
                <a:lnTo>
                  <a:pt x="3503" y="1057"/>
                </a:lnTo>
                <a:lnTo>
                  <a:pt x="3498" y="1076"/>
                </a:lnTo>
                <a:lnTo>
                  <a:pt x="3492" y="1092"/>
                </a:lnTo>
                <a:lnTo>
                  <a:pt x="3484" y="1108"/>
                </a:lnTo>
                <a:lnTo>
                  <a:pt x="3476" y="1124"/>
                </a:lnTo>
                <a:lnTo>
                  <a:pt x="3465" y="1141"/>
                </a:lnTo>
                <a:lnTo>
                  <a:pt x="3452" y="1158"/>
                </a:lnTo>
                <a:lnTo>
                  <a:pt x="3436" y="1175"/>
                </a:lnTo>
                <a:lnTo>
                  <a:pt x="3417" y="1192"/>
                </a:lnTo>
                <a:lnTo>
                  <a:pt x="3396" y="1209"/>
                </a:lnTo>
                <a:lnTo>
                  <a:pt x="3371" y="1225"/>
                </a:lnTo>
                <a:lnTo>
                  <a:pt x="3343" y="1240"/>
                </a:lnTo>
                <a:lnTo>
                  <a:pt x="3311" y="1253"/>
                </a:lnTo>
                <a:lnTo>
                  <a:pt x="3276" y="1264"/>
                </a:lnTo>
                <a:lnTo>
                  <a:pt x="3236" y="1274"/>
                </a:lnTo>
                <a:lnTo>
                  <a:pt x="3192" y="1282"/>
                </a:lnTo>
                <a:lnTo>
                  <a:pt x="3144" y="1287"/>
                </a:lnTo>
                <a:lnTo>
                  <a:pt x="3091" y="1288"/>
                </a:lnTo>
                <a:lnTo>
                  <a:pt x="3022" y="1287"/>
                </a:lnTo>
                <a:lnTo>
                  <a:pt x="2949" y="1279"/>
                </a:lnTo>
                <a:lnTo>
                  <a:pt x="2875" y="1269"/>
                </a:lnTo>
                <a:lnTo>
                  <a:pt x="2797" y="1253"/>
                </a:lnTo>
                <a:lnTo>
                  <a:pt x="2719" y="1232"/>
                </a:lnTo>
                <a:lnTo>
                  <a:pt x="2703" y="1268"/>
                </a:lnTo>
                <a:lnTo>
                  <a:pt x="2684" y="1302"/>
                </a:lnTo>
                <a:lnTo>
                  <a:pt x="2661" y="1334"/>
                </a:lnTo>
                <a:lnTo>
                  <a:pt x="2634" y="1363"/>
                </a:lnTo>
                <a:lnTo>
                  <a:pt x="1328" y="2670"/>
                </a:lnTo>
                <a:lnTo>
                  <a:pt x="1298" y="2696"/>
                </a:lnTo>
                <a:lnTo>
                  <a:pt x="1265" y="2716"/>
                </a:lnTo>
                <a:lnTo>
                  <a:pt x="1230" y="2732"/>
                </a:lnTo>
                <a:lnTo>
                  <a:pt x="1193" y="2743"/>
                </a:lnTo>
                <a:lnTo>
                  <a:pt x="1156" y="2748"/>
                </a:lnTo>
                <a:lnTo>
                  <a:pt x="1119" y="2748"/>
                </a:lnTo>
                <a:lnTo>
                  <a:pt x="1080" y="2743"/>
                </a:lnTo>
                <a:lnTo>
                  <a:pt x="1044" y="2732"/>
                </a:lnTo>
                <a:lnTo>
                  <a:pt x="1009" y="2716"/>
                </a:lnTo>
                <a:lnTo>
                  <a:pt x="977" y="2696"/>
                </a:lnTo>
                <a:lnTo>
                  <a:pt x="946" y="2670"/>
                </a:lnTo>
                <a:lnTo>
                  <a:pt x="78" y="1802"/>
                </a:lnTo>
                <a:lnTo>
                  <a:pt x="52" y="1771"/>
                </a:lnTo>
                <a:lnTo>
                  <a:pt x="31" y="1738"/>
                </a:lnTo>
                <a:lnTo>
                  <a:pt x="15" y="1704"/>
                </a:lnTo>
                <a:lnTo>
                  <a:pt x="5" y="1666"/>
                </a:lnTo>
                <a:lnTo>
                  <a:pt x="0" y="1629"/>
                </a:lnTo>
                <a:lnTo>
                  <a:pt x="0" y="1592"/>
                </a:lnTo>
                <a:lnTo>
                  <a:pt x="5" y="1554"/>
                </a:lnTo>
                <a:lnTo>
                  <a:pt x="15" y="1518"/>
                </a:lnTo>
                <a:lnTo>
                  <a:pt x="31" y="1483"/>
                </a:lnTo>
                <a:lnTo>
                  <a:pt x="52" y="1450"/>
                </a:lnTo>
                <a:lnTo>
                  <a:pt x="78" y="1420"/>
                </a:lnTo>
                <a:lnTo>
                  <a:pt x="1385" y="113"/>
                </a:lnTo>
                <a:lnTo>
                  <a:pt x="1417" y="83"/>
                </a:lnTo>
                <a:lnTo>
                  <a:pt x="1453" y="58"/>
                </a:lnTo>
                <a:lnTo>
                  <a:pt x="1492" y="37"/>
                </a:lnTo>
                <a:lnTo>
                  <a:pt x="1532" y="20"/>
                </a:lnTo>
                <a:lnTo>
                  <a:pt x="1574" y="9"/>
                </a:lnTo>
                <a:lnTo>
                  <a:pt x="1616" y="2"/>
                </a:lnTo>
                <a:lnTo>
                  <a:pt x="1661"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EC"/>
          </a:p>
        </p:txBody>
      </p:sp>
      <p:grpSp>
        <p:nvGrpSpPr>
          <p:cNvPr id="61" name="Group 60">
            <a:extLst>
              <a:ext uri="{FF2B5EF4-FFF2-40B4-BE49-F238E27FC236}">
                <a16:creationId xmlns:a16="http://schemas.microsoft.com/office/drawing/2014/main" id="{08471883-D2A2-26F2-9355-EAAD522BFCB4}"/>
              </a:ext>
            </a:extLst>
          </p:cNvPr>
          <p:cNvGrpSpPr/>
          <p:nvPr/>
        </p:nvGrpSpPr>
        <p:grpSpPr>
          <a:xfrm>
            <a:off x="903061" y="4140679"/>
            <a:ext cx="548605" cy="561866"/>
            <a:chOff x="5527675" y="5535613"/>
            <a:chExt cx="1247775" cy="1277937"/>
          </a:xfrm>
          <a:solidFill>
            <a:schemeClr val="bg2"/>
          </a:solidFill>
        </p:grpSpPr>
        <p:sp>
          <p:nvSpPr>
            <p:cNvPr id="52" name="Freeform 18">
              <a:extLst>
                <a:ext uri="{FF2B5EF4-FFF2-40B4-BE49-F238E27FC236}">
                  <a16:creationId xmlns:a16="http://schemas.microsoft.com/office/drawing/2014/main" id="{BF60FD99-63ED-0165-4504-8DD6B34C6881}"/>
                </a:ext>
              </a:extLst>
            </p:cNvPr>
            <p:cNvSpPr>
              <a:spLocks/>
            </p:cNvSpPr>
            <p:nvPr/>
          </p:nvSpPr>
          <p:spPr bwMode="auto">
            <a:xfrm>
              <a:off x="5819775" y="6211888"/>
              <a:ext cx="158750" cy="158750"/>
            </a:xfrm>
            <a:custGeom>
              <a:avLst/>
              <a:gdLst>
                <a:gd name="T0" fmla="*/ 90 w 500"/>
                <a:gd name="T1" fmla="*/ 0 h 502"/>
                <a:gd name="T2" fmla="*/ 410 w 500"/>
                <a:gd name="T3" fmla="*/ 0 h 502"/>
                <a:gd name="T4" fmla="*/ 434 w 500"/>
                <a:gd name="T5" fmla="*/ 3 h 502"/>
                <a:gd name="T6" fmla="*/ 455 w 500"/>
                <a:gd name="T7" fmla="*/ 12 h 502"/>
                <a:gd name="T8" fmla="*/ 474 w 500"/>
                <a:gd name="T9" fmla="*/ 27 h 502"/>
                <a:gd name="T10" fmla="*/ 488 w 500"/>
                <a:gd name="T11" fmla="*/ 45 h 502"/>
                <a:gd name="T12" fmla="*/ 498 w 500"/>
                <a:gd name="T13" fmla="*/ 67 h 502"/>
                <a:gd name="T14" fmla="*/ 500 w 500"/>
                <a:gd name="T15" fmla="*/ 91 h 502"/>
                <a:gd name="T16" fmla="*/ 500 w 500"/>
                <a:gd name="T17" fmla="*/ 410 h 502"/>
                <a:gd name="T18" fmla="*/ 498 w 500"/>
                <a:gd name="T19" fmla="*/ 434 h 502"/>
                <a:gd name="T20" fmla="*/ 488 w 500"/>
                <a:gd name="T21" fmla="*/ 456 h 502"/>
                <a:gd name="T22" fmla="*/ 474 w 500"/>
                <a:gd name="T23" fmla="*/ 475 h 502"/>
                <a:gd name="T24" fmla="*/ 455 w 500"/>
                <a:gd name="T25" fmla="*/ 489 h 502"/>
                <a:gd name="T26" fmla="*/ 434 w 500"/>
                <a:gd name="T27" fmla="*/ 498 h 502"/>
                <a:gd name="T28" fmla="*/ 410 w 500"/>
                <a:gd name="T29" fmla="*/ 502 h 502"/>
                <a:gd name="T30" fmla="*/ 90 w 500"/>
                <a:gd name="T31" fmla="*/ 502 h 502"/>
                <a:gd name="T32" fmla="*/ 67 w 500"/>
                <a:gd name="T33" fmla="*/ 498 h 502"/>
                <a:gd name="T34" fmla="*/ 45 w 500"/>
                <a:gd name="T35" fmla="*/ 489 h 502"/>
                <a:gd name="T36" fmla="*/ 27 w 500"/>
                <a:gd name="T37" fmla="*/ 475 h 502"/>
                <a:gd name="T38" fmla="*/ 12 w 500"/>
                <a:gd name="T39" fmla="*/ 456 h 502"/>
                <a:gd name="T40" fmla="*/ 4 w 500"/>
                <a:gd name="T41" fmla="*/ 434 h 502"/>
                <a:gd name="T42" fmla="*/ 0 w 500"/>
                <a:gd name="T43" fmla="*/ 410 h 502"/>
                <a:gd name="T44" fmla="*/ 0 w 500"/>
                <a:gd name="T45" fmla="*/ 91 h 502"/>
                <a:gd name="T46" fmla="*/ 4 w 500"/>
                <a:gd name="T47" fmla="*/ 67 h 502"/>
                <a:gd name="T48" fmla="*/ 12 w 500"/>
                <a:gd name="T49" fmla="*/ 45 h 502"/>
                <a:gd name="T50" fmla="*/ 27 w 500"/>
                <a:gd name="T51" fmla="*/ 27 h 502"/>
                <a:gd name="T52" fmla="*/ 45 w 500"/>
                <a:gd name="T53" fmla="*/ 12 h 502"/>
                <a:gd name="T54" fmla="*/ 67 w 500"/>
                <a:gd name="T55" fmla="*/ 3 h 502"/>
                <a:gd name="T56" fmla="*/ 90 w 500"/>
                <a:gd name="T5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0" h="502">
                  <a:moveTo>
                    <a:pt x="90" y="0"/>
                  </a:moveTo>
                  <a:lnTo>
                    <a:pt x="410" y="0"/>
                  </a:lnTo>
                  <a:lnTo>
                    <a:pt x="434" y="3"/>
                  </a:lnTo>
                  <a:lnTo>
                    <a:pt x="455" y="12"/>
                  </a:lnTo>
                  <a:lnTo>
                    <a:pt x="474" y="27"/>
                  </a:lnTo>
                  <a:lnTo>
                    <a:pt x="488" y="45"/>
                  </a:lnTo>
                  <a:lnTo>
                    <a:pt x="498" y="67"/>
                  </a:lnTo>
                  <a:lnTo>
                    <a:pt x="500" y="91"/>
                  </a:lnTo>
                  <a:lnTo>
                    <a:pt x="500" y="410"/>
                  </a:lnTo>
                  <a:lnTo>
                    <a:pt x="498" y="434"/>
                  </a:lnTo>
                  <a:lnTo>
                    <a:pt x="488" y="456"/>
                  </a:lnTo>
                  <a:lnTo>
                    <a:pt x="474" y="475"/>
                  </a:lnTo>
                  <a:lnTo>
                    <a:pt x="455" y="489"/>
                  </a:lnTo>
                  <a:lnTo>
                    <a:pt x="434" y="498"/>
                  </a:lnTo>
                  <a:lnTo>
                    <a:pt x="410" y="502"/>
                  </a:lnTo>
                  <a:lnTo>
                    <a:pt x="90" y="502"/>
                  </a:lnTo>
                  <a:lnTo>
                    <a:pt x="67" y="498"/>
                  </a:lnTo>
                  <a:lnTo>
                    <a:pt x="45" y="489"/>
                  </a:lnTo>
                  <a:lnTo>
                    <a:pt x="27" y="475"/>
                  </a:lnTo>
                  <a:lnTo>
                    <a:pt x="12" y="456"/>
                  </a:lnTo>
                  <a:lnTo>
                    <a:pt x="4" y="434"/>
                  </a:lnTo>
                  <a:lnTo>
                    <a:pt x="0" y="410"/>
                  </a:lnTo>
                  <a:lnTo>
                    <a:pt x="0" y="91"/>
                  </a:lnTo>
                  <a:lnTo>
                    <a:pt x="4" y="67"/>
                  </a:lnTo>
                  <a:lnTo>
                    <a:pt x="12" y="45"/>
                  </a:lnTo>
                  <a:lnTo>
                    <a:pt x="27" y="27"/>
                  </a:lnTo>
                  <a:lnTo>
                    <a:pt x="45" y="12"/>
                  </a:lnTo>
                  <a:lnTo>
                    <a:pt x="67" y="3"/>
                  </a:lnTo>
                  <a:lnTo>
                    <a:pt x="9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sp>
          <p:nvSpPr>
            <p:cNvPr id="53" name="Freeform 19">
              <a:extLst>
                <a:ext uri="{FF2B5EF4-FFF2-40B4-BE49-F238E27FC236}">
                  <a16:creationId xmlns:a16="http://schemas.microsoft.com/office/drawing/2014/main" id="{1C9AFDA6-948C-D230-E8B6-A5BB2EBFED62}"/>
                </a:ext>
              </a:extLst>
            </p:cNvPr>
            <p:cNvSpPr>
              <a:spLocks/>
            </p:cNvSpPr>
            <p:nvPr/>
          </p:nvSpPr>
          <p:spPr bwMode="auto">
            <a:xfrm>
              <a:off x="6072188" y="6211888"/>
              <a:ext cx="158750" cy="158750"/>
            </a:xfrm>
            <a:custGeom>
              <a:avLst/>
              <a:gdLst>
                <a:gd name="T0" fmla="*/ 90 w 500"/>
                <a:gd name="T1" fmla="*/ 0 h 502"/>
                <a:gd name="T2" fmla="*/ 409 w 500"/>
                <a:gd name="T3" fmla="*/ 0 h 502"/>
                <a:gd name="T4" fmla="*/ 433 w 500"/>
                <a:gd name="T5" fmla="*/ 3 h 502"/>
                <a:gd name="T6" fmla="*/ 455 w 500"/>
                <a:gd name="T7" fmla="*/ 12 h 502"/>
                <a:gd name="T8" fmla="*/ 473 w 500"/>
                <a:gd name="T9" fmla="*/ 27 h 502"/>
                <a:gd name="T10" fmla="*/ 488 w 500"/>
                <a:gd name="T11" fmla="*/ 45 h 502"/>
                <a:gd name="T12" fmla="*/ 497 w 500"/>
                <a:gd name="T13" fmla="*/ 67 h 502"/>
                <a:gd name="T14" fmla="*/ 500 w 500"/>
                <a:gd name="T15" fmla="*/ 91 h 502"/>
                <a:gd name="T16" fmla="*/ 500 w 500"/>
                <a:gd name="T17" fmla="*/ 410 h 502"/>
                <a:gd name="T18" fmla="*/ 497 w 500"/>
                <a:gd name="T19" fmla="*/ 434 h 502"/>
                <a:gd name="T20" fmla="*/ 488 w 500"/>
                <a:gd name="T21" fmla="*/ 456 h 502"/>
                <a:gd name="T22" fmla="*/ 473 w 500"/>
                <a:gd name="T23" fmla="*/ 475 h 502"/>
                <a:gd name="T24" fmla="*/ 455 w 500"/>
                <a:gd name="T25" fmla="*/ 489 h 502"/>
                <a:gd name="T26" fmla="*/ 433 w 500"/>
                <a:gd name="T27" fmla="*/ 498 h 502"/>
                <a:gd name="T28" fmla="*/ 409 w 500"/>
                <a:gd name="T29" fmla="*/ 502 h 502"/>
                <a:gd name="T30" fmla="*/ 90 w 500"/>
                <a:gd name="T31" fmla="*/ 502 h 502"/>
                <a:gd name="T32" fmla="*/ 66 w 500"/>
                <a:gd name="T33" fmla="*/ 498 h 502"/>
                <a:gd name="T34" fmla="*/ 45 w 500"/>
                <a:gd name="T35" fmla="*/ 489 h 502"/>
                <a:gd name="T36" fmla="*/ 25 w 500"/>
                <a:gd name="T37" fmla="*/ 475 h 502"/>
                <a:gd name="T38" fmla="*/ 12 w 500"/>
                <a:gd name="T39" fmla="*/ 456 h 502"/>
                <a:gd name="T40" fmla="*/ 2 w 500"/>
                <a:gd name="T41" fmla="*/ 434 h 502"/>
                <a:gd name="T42" fmla="*/ 0 w 500"/>
                <a:gd name="T43" fmla="*/ 410 h 502"/>
                <a:gd name="T44" fmla="*/ 0 w 500"/>
                <a:gd name="T45" fmla="*/ 91 h 502"/>
                <a:gd name="T46" fmla="*/ 2 w 500"/>
                <a:gd name="T47" fmla="*/ 67 h 502"/>
                <a:gd name="T48" fmla="*/ 12 w 500"/>
                <a:gd name="T49" fmla="*/ 45 h 502"/>
                <a:gd name="T50" fmla="*/ 25 w 500"/>
                <a:gd name="T51" fmla="*/ 27 h 502"/>
                <a:gd name="T52" fmla="*/ 45 w 500"/>
                <a:gd name="T53" fmla="*/ 12 h 502"/>
                <a:gd name="T54" fmla="*/ 66 w 500"/>
                <a:gd name="T55" fmla="*/ 3 h 502"/>
                <a:gd name="T56" fmla="*/ 90 w 500"/>
                <a:gd name="T5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0" h="502">
                  <a:moveTo>
                    <a:pt x="90" y="0"/>
                  </a:moveTo>
                  <a:lnTo>
                    <a:pt x="409" y="0"/>
                  </a:lnTo>
                  <a:lnTo>
                    <a:pt x="433" y="3"/>
                  </a:lnTo>
                  <a:lnTo>
                    <a:pt x="455" y="12"/>
                  </a:lnTo>
                  <a:lnTo>
                    <a:pt x="473" y="27"/>
                  </a:lnTo>
                  <a:lnTo>
                    <a:pt x="488" y="45"/>
                  </a:lnTo>
                  <a:lnTo>
                    <a:pt x="497" y="67"/>
                  </a:lnTo>
                  <a:lnTo>
                    <a:pt x="500" y="91"/>
                  </a:lnTo>
                  <a:lnTo>
                    <a:pt x="500" y="410"/>
                  </a:lnTo>
                  <a:lnTo>
                    <a:pt x="497" y="434"/>
                  </a:lnTo>
                  <a:lnTo>
                    <a:pt x="488" y="456"/>
                  </a:lnTo>
                  <a:lnTo>
                    <a:pt x="473" y="475"/>
                  </a:lnTo>
                  <a:lnTo>
                    <a:pt x="455" y="489"/>
                  </a:lnTo>
                  <a:lnTo>
                    <a:pt x="433" y="498"/>
                  </a:lnTo>
                  <a:lnTo>
                    <a:pt x="409" y="502"/>
                  </a:lnTo>
                  <a:lnTo>
                    <a:pt x="90" y="502"/>
                  </a:lnTo>
                  <a:lnTo>
                    <a:pt x="66" y="498"/>
                  </a:lnTo>
                  <a:lnTo>
                    <a:pt x="45" y="489"/>
                  </a:lnTo>
                  <a:lnTo>
                    <a:pt x="25" y="475"/>
                  </a:lnTo>
                  <a:lnTo>
                    <a:pt x="12" y="456"/>
                  </a:lnTo>
                  <a:lnTo>
                    <a:pt x="2" y="434"/>
                  </a:lnTo>
                  <a:lnTo>
                    <a:pt x="0" y="410"/>
                  </a:lnTo>
                  <a:lnTo>
                    <a:pt x="0" y="91"/>
                  </a:lnTo>
                  <a:lnTo>
                    <a:pt x="2" y="67"/>
                  </a:lnTo>
                  <a:lnTo>
                    <a:pt x="12" y="45"/>
                  </a:lnTo>
                  <a:lnTo>
                    <a:pt x="25" y="27"/>
                  </a:lnTo>
                  <a:lnTo>
                    <a:pt x="45" y="12"/>
                  </a:lnTo>
                  <a:lnTo>
                    <a:pt x="66" y="3"/>
                  </a:lnTo>
                  <a:lnTo>
                    <a:pt x="9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sp>
          <p:nvSpPr>
            <p:cNvPr id="54" name="Freeform 20">
              <a:extLst>
                <a:ext uri="{FF2B5EF4-FFF2-40B4-BE49-F238E27FC236}">
                  <a16:creationId xmlns:a16="http://schemas.microsoft.com/office/drawing/2014/main" id="{7033B93D-AE2E-CDE3-53B5-4D7AB98D2E23}"/>
                </a:ext>
              </a:extLst>
            </p:cNvPr>
            <p:cNvSpPr>
              <a:spLocks/>
            </p:cNvSpPr>
            <p:nvPr/>
          </p:nvSpPr>
          <p:spPr bwMode="auto">
            <a:xfrm>
              <a:off x="6324600" y="6211888"/>
              <a:ext cx="158750" cy="158750"/>
            </a:xfrm>
            <a:custGeom>
              <a:avLst/>
              <a:gdLst>
                <a:gd name="T0" fmla="*/ 92 w 502"/>
                <a:gd name="T1" fmla="*/ 0 h 502"/>
                <a:gd name="T2" fmla="*/ 410 w 502"/>
                <a:gd name="T3" fmla="*/ 0 h 502"/>
                <a:gd name="T4" fmla="*/ 434 w 502"/>
                <a:gd name="T5" fmla="*/ 3 h 502"/>
                <a:gd name="T6" fmla="*/ 456 w 502"/>
                <a:gd name="T7" fmla="*/ 12 h 502"/>
                <a:gd name="T8" fmla="*/ 475 w 502"/>
                <a:gd name="T9" fmla="*/ 27 h 502"/>
                <a:gd name="T10" fmla="*/ 489 w 502"/>
                <a:gd name="T11" fmla="*/ 45 h 502"/>
                <a:gd name="T12" fmla="*/ 498 w 502"/>
                <a:gd name="T13" fmla="*/ 67 h 502"/>
                <a:gd name="T14" fmla="*/ 502 w 502"/>
                <a:gd name="T15" fmla="*/ 91 h 502"/>
                <a:gd name="T16" fmla="*/ 502 w 502"/>
                <a:gd name="T17" fmla="*/ 410 h 502"/>
                <a:gd name="T18" fmla="*/ 498 w 502"/>
                <a:gd name="T19" fmla="*/ 434 h 502"/>
                <a:gd name="T20" fmla="*/ 489 w 502"/>
                <a:gd name="T21" fmla="*/ 456 h 502"/>
                <a:gd name="T22" fmla="*/ 475 w 502"/>
                <a:gd name="T23" fmla="*/ 475 h 502"/>
                <a:gd name="T24" fmla="*/ 456 w 502"/>
                <a:gd name="T25" fmla="*/ 489 h 502"/>
                <a:gd name="T26" fmla="*/ 434 w 502"/>
                <a:gd name="T27" fmla="*/ 498 h 502"/>
                <a:gd name="T28" fmla="*/ 410 w 502"/>
                <a:gd name="T29" fmla="*/ 502 h 502"/>
                <a:gd name="T30" fmla="*/ 92 w 502"/>
                <a:gd name="T31" fmla="*/ 502 h 502"/>
                <a:gd name="T32" fmla="*/ 68 w 502"/>
                <a:gd name="T33" fmla="*/ 498 h 502"/>
                <a:gd name="T34" fmla="*/ 46 w 502"/>
                <a:gd name="T35" fmla="*/ 489 h 502"/>
                <a:gd name="T36" fmla="*/ 27 w 502"/>
                <a:gd name="T37" fmla="*/ 475 h 502"/>
                <a:gd name="T38" fmla="*/ 14 w 502"/>
                <a:gd name="T39" fmla="*/ 456 h 502"/>
                <a:gd name="T40" fmla="*/ 4 w 502"/>
                <a:gd name="T41" fmla="*/ 434 h 502"/>
                <a:gd name="T42" fmla="*/ 0 w 502"/>
                <a:gd name="T43" fmla="*/ 410 h 502"/>
                <a:gd name="T44" fmla="*/ 0 w 502"/>
                <a:gd name="T45" fmla="*/ 91 h 502"/>
                <a:gd name="T46" fmla="*/ 4 w 502"/>
                <a:gd name="T47" fmla="*/ 67 h 502"/>
                <a:gd name="T48" fmla="*/ 14 w 502"/>
                <a:gd name="T49" fmla="*/ 45 h 502"/>
                <a:gd name="T50" fmla="*/ 27 w 502"/>
                <a:gd name="T51" fmla="*/ 27 h 502"/>
                <a:gd name="T52" fmla="*/ 46 w 502"/>
                <a:gd name="T53" fmla="*/ 12 h 502"/>
                <a:gd name="T54" fmla="*/ 68 w 502"/>
                <a:gd name="T55" fmla="*/ 3 h 502"/>
                <a:gd name="T56" fmla="*/ 92 w 502"/>
                <a:gd name="T5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2" h="502">
                  <a:moveTo>
                    <a:pt x="92" y="0"/>
                  </a:moveTo>
                  <a:lnTo>
                    <a:pt x="410" y="0"/>
                  </a:lnTo>
                  <a:lnTo>
                    <a:pt x="434" y="3"/>
                  </a:lnTo>
                  <a:lnTo>
                    <a:pt x="456" y="12"/>
                  </a:lnTo>
                  <a:lnTo>
                    <a:pt x="475" y="27"/>
                  </a:lnTo>
                  <a:lnTo>
                    <a:pt x="489" y="45"/>
                  </a:lnTo>
                  <a:lnTo>
                    <a:pt x="498" y="67"/>
                  </a:lnTo>
                  <a:lnTo>
                    <a:pt x="502" y="91"/>
                  </a:lnTo>
                  <a:lnTo>
                    <a:pt x="502" y="410"/>
                  </a:lnTo>
                  <a:lnTo>
                    <a:pt x="498" y="434"/>
                  </a:lnTo>
                  <a:lnTo>
                    <a:pt x="489" y="456"/>
                  </a:lnTo>
                  <a:lnTo>
                    <a:pt x="475" y="475"/>
                  </a:lnTo>
                  <a:lnTo>
                    <a:pt x="456" y="489"/>
                  </a:lnTo>
                  <a:lnTo>
                    <a:pt x="434" y="498"/>
                  </a:lnTo>
                  <a:lnTo>
                    <a:pt x="410" y="502"/>
                  </a:lnTo>
                  <a:lnTo>
                    <a:pt x="92" y="502"/>
                  </a:lnTo>
                  <a:lnTo>
                    <a:pt x="68" y="498"/>
                  </a:lnTo>
                  <a:lnTo>
                    <a:pt x="46" y="489"/>
                  </a:lnTo>
                  <a:lnTo>
                    <a:pt x="27" y="475"/>
                  </a:lnTo>
                  <a:lnTo>
                    <a:pt x="14" y="456"/>
                  </a:lnTo>
                  <a:lnTo>
                    <a:pt x="4" y="434"/>
                  </a:lnTo>
                  <a:lnTo>
                    <a:pt x="0" y="410"/>
                  </a:lnTo>
                  <a:lnTo>
                    <a:pt x="0" y="91"/>
                  </a:lnTo>
                  <a:lnTo>
                    <a:pt x="4" y="67"/>
                  </a:lnTo>
                  <a:lnTo>
                    <a:pt x="14" y="45"/>
                  </a:lnTo>
                  <a:lnTo>
                    <a:pt x="27" y="27"/>
                  </a:lnTo>
                  <a:lnTo>
                    <a:pt x="46" y="12"/>
                  </a:lnTo>
                  <a:lnTo>
                    <a:pt x="68" y="3"/>
                  </a:lnTo>
                  <a:lnTo>
                    <a:pt x="92"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sp>
          <p:nvSpPr>
            <p:cNvPr id="55" name="Freeform 21">
              <a:extLst>
                <a:ext uri="{FF2B5EF4-FFF2-40B4-BE49-F238E27FC236}">
                  <a16:creationId xmlns:a16="http://schemas.microsoft.com/office/drawing/2014/main" id="{26280B3C-5F0B-FE9D-671F-22D6F2594791}"/>
                </a:ext>
              </a:extLst>
            </p:cNvPr>
            <p:cNvSpPr>
              <a:spLocks/>
            </p:cNvSpPr>
            <p:nvPr/>
          </p:nvSpPr>
          <p:spPr bwMode="auto">
            <a:xfrm>
              <a:off x="5819775" y="6464300"/>
              <a:ext cx="158750" cy="158750"/>
            </a:xfrm>
            <a:custGeom>
              <a:avLst/>
              <a:gdLst>
                <a:gd name="T0" fmla="*/ 90 w 500"/>
                <a:gd name="T1" fmla="*/ 0 h 500"/>
                <a:gd name="T2" fmla="*/ 410 w 500"/>
                <a:gd name="T3" fmla="*/ 0 h 500"/>
                <a:gd name="T4" fmla="*/ 434 w 500"/>
                <a:gd name="T5" fmla="*/ 3 h 500"/>
                <a:gd name="T6" fmla="*/ 455 w 500"/>
                <a:gd name="T7" fmla="*/ 12 h 500"/>
                <a:gd name="T8" fmla="*/ 474 w 500"/>
                <a:gd name="T9" fmla="*/ 27 h 500"/>
                <a:gd name="T10" fmla="*/ 488 w 500"/>
                <a:gd name="T11" fmla="*/ 45 h 500"/>
                <a:gd name="T12" fmla="*/ 498 w 500"/>
                <a:gd name="T13" fmla="*/ 67 h 500"/>
                <a:gd name="T14" fmla="*/ 500 w 500"/>
                <a:gd name="T15" fmla="*/ 91 h 500"/>
                <a:gd name="T16" fmla="*/ 500 w 500"/>
                <a:gd name="T17" fmla="*/ 410 h 500"/>
                <a:gd name="T18" fmla="*/ 498 w 500"/>
                <a:gd name="T19" fmla="*/ 434 h 500"/>
                <a:gd name="T20" fmla="*/ 488 w 500"/>
                <a:gd name="T21" fmla="*/ 456 h 500"/>
                <a:gd name="T22" fmla="*/ 474 w 500"/>
                <a:gd name="T23" fmla="*/ 475 h 500"/>
                <a:gd name="T24" fmla="*/ 455 w 500"/>
                <a:gd name="T25" fmla="*/ 488 h 500"/>
                <a:gd name="T26" fmla="*/ 434 w 500"/>
                <a:gd name="T27" fmla="*/ 498 h 500"/>
                <a:gd name="T28" fmla="*/ 410 w 500"/>
                <a:gd name="T29" fmla="*/ 500 h 500"/>
                <a:gd name="T30" fmla="*/ 90 w 500"/>
                <a:gd name="T31" fmla="*/ 500 h 500"/>
                <a:gd name="T32" fmla="*/ 67 w 500"/>
                <a:gd name="T33" fmla="*/ 498 h 500"/>
                <a:gd name="T34" fmla="*/ 45 w 500"/>
                <a:gd name="T35" fmla="*/ 488 h 500"/>
                <a:gd name="T36" fmla="*/ 27 w 500"/>
                <a:gd name="T37" fmla="*/ 475 h 500"/>
                <a:gd name="T38" fmla="*/ 12 w 500"/>
                <a:gd name="T39" fmla="*/ 456 h 500"/>
                <a:gd name="T40" fmla="*/ 4 w 500"/>
                <a:gd name="T41" fmla="*/ 434 h 500"/>
                <a:gd name="T42" fmla="*/ 0 w 500"/>
                <a:gd name="T43" fmla="*/ 410 h 500"/>
                <a:gd name="T44" fmla="*/ 0 w 500"/>
                <a:gd name="T45" fmla="*/ 91 h 500"/>
                <a:gd name="T46" fmla="*/ 4 w 500"/>
                <a:gd name="T47" fmla="*/ 67 h 500"/>
                <a:gd name="T48" fmla="*/ 12 w 500"/>
                <a:gd name="T49" fmla="*/ 45 h 500"/>
                <a:gd name="T50" fmla="*/ 27 w 500"/>
                <a:gd name="T51" fmla="*/ 27 h 500"/>
                <a:gd name="T52" fmla="*/ 45 w 500"/>
                <a:gd name="T53" fmla="*/ 12 h 500"/>
                <a:gd name="T54" fmla="*/ 67 w 500"/>
                <a:gd name="T55" fmla="*/ 3 h 500"/>
                <a:gd name="T56" fmla="*/ 90 w 500"/>
                <a:gd name="T57"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0" h="500">
                  <a:moveTo>
                    <a:pt x="90" y="0"/>
                  </a:moveTo>
                  <a:lnTo>
                    <a:pt x="410" y="0"/>
                  </a:lnTo>
                  <a:lnTo>
                    <a:pt x="434" y="3"/>
                  </a:lnTo>
                  <a:lnTo>
                    <a:pt x="455" y="12"/>
                  </a:lnTo>
                  <a:lnTo>
                    <a:pt x="474" y="27"/>
                  </a:lnTo>
                  <a:lnTo>
                    <a:pt x="488" y="45"/>
                  </a:lnTo>
                  <a:lnTo>
                    <a:pt x="498" y="67"/>
                  </a:lnTo>
                  <a:lnTo>
                    <a:pt x="500" y="91"/>
                  </a:lnTo>
                  <a:lnTo>
                    <a:pt x="500" y="410"/>
                  </a:lnTo>
                  <a:lnTo>
                    <a:pt x="498" y="434"/>
                  </a:lnTo>
                  <a:lnTo>
                    <a:pt x="488" y="456"/>
                  </a:lnTo>
                  <a:lnTo>
                    <a:pt x="474" y="475"/>
                  </a:lnTo>
                  <a:lnTo>
                    <a:pt x="455" y="488"/>
                  </a:lnTo>
                  <a:lnTo>
                    <a:pt x="434" y="498"/>
                  </a:lnTo>
                  <a:lnTo>
                    <a:pt x="410" y="500"/>
                  </a:lnTo>
                  <a:lnTo>
                    <a:pt x="90" y="500"/>
                  </a:lnTo>
                  <a:lnTo>
                    <a:pt x="67" y="498"/>
                  </a:lnTo>
                  <a:lnTo>
                    <a:pt x="45" y="488"/>
                  </a:lnTo>
                  <a:lnTo>
                    <a:pt x="27" y="475"/>
                  </a:lnTo>
                  <a:lnTo>
                    <a:pt x="12" y="456"/>
                  </a:lnTo>
                  <a:lnTo>
                    <a:pt x="4" y="434"/>
                  </a:lnTo>
                  <a:lnTo>
                    <a:pt x="0" y="410"/>
                  </a:lnTo>
                  <a:lnTo>
                    <a:pt x="0" y="91"/>
                  </a:lnTo>
                  <a:lnTo>
                    <a:pt x="4" y="67"/>
                  </a:lnTo>
                  <a:lnTo>
                    <a:pt x="12" y="45"/>
                  </a:lnTo>
                  <a:lnTo>
                    <a:pt x="27" y="27"/>
                  </a:lnTo>
                  <a:lnTo>
                    <a:pt x="45" y="12"/>
                  </a:lnTo>
                  <a:lnTo>
                    <a:pt x="67" y="3"/>
                  </a:lnTo>
                  <a:lnTo>
                    <a:pt x="9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sp>
          <p:nvSpPr>
            <p:cNvPr id="56" name="Freeform 22">
              <a:extLst>
                <a:ext uri="{FF2B5EF4-FFF2-40B4-BE49-F238E27FC236}">
                  <a16:creationId xmlns:a16="http://schemas.microsoft.com/office/drawing/2014/main" id="{C9509DC6-E7E4-2535-D0C5-EA2DB08F7028}"/>
                </a:ext>
              </a:extLst>
            </p:cNvPr>
            <p:cNvSpPr>
              <a:spLocks/>
            </p:cNvSpPr>
            <p:nvPr/>
          </p:nvSpPr>
          <p:spPr bwMode="auto">
            <a:xfrm>
              <a:off x="6072188" y="6464300"/>
              <a:ext cx="158750" cy="158750"/>
            </a:xfrm>
            <a:custGeom>
              <a:avLst/>
              <a:gdLst>
                <a:gd name="T0" fmla="*/ 90 w 500"/>
                <a:gd name="T1" fmla="*/ 0 h 500"/>
                <a:gd name="T2" fmla="*/ 409 w 500"/>
                <a:gd name="T3" fmla="*/ 0 h 500"/>
                <a:gd name="T4" fmla="*/ 433 w 500"/>
                <a:gd name="T5" fmla="*/ 3 h 500"/>
                <a:gd name="T6" fmla="*/ 455 w 500"/>
                <a:gd name="T7" fmla="*/ 12 h 500"/>
                <a:gd name="T8" fmla="*/ 473 w 500"/>
                <a:gd name="T9" fmla="*/ 27 h 500"/>
                <a:gd name="T10" fmla="*/ 488 w 500"/>
                <a:gd name="T11" fmla="*/ 45 h 500"/>
                <a:gd name="T12" fmla="*/ 497 w 500"/>
                <a:gd name="T13" fmla="*/ 67 h 500"/>
                <a:gd name="T14" fmla="*/ 500 w 500"/>
                <a:gd name="T15" fmla="*/ 91 h 500"/>
                <a:gd name="T16" fmla="*/ 500 w 500"/>
                <a:gd name="T17" fmla="*/ 410 h 500"/>
                <a:gd name="T18" fmla="*/ 497 w 500"/>
                <a:gd name="T19" fmla="*/ 434 h 500"/>
                <a:gd name="T20" fmla="*/ 488 w 500"/>
                <a:gd name="T21" fmla="*/ 456 h 500"/>
                <a:gd name="T22" fmla="*/ 473 w 500"/>
                <a:gd name="T23" fmla="*/ 475 h 500"/>
                <a:gd name="T24" fmla="*/ 455 w 500"/>
                <a:gd name="T25" fmla="*/ 488 h 500"/>
                <a:gd name="T26" fmla="*/ 433 w 500"/>
                <a:gd name="T27" fmla="*/ 498 h 500"/>
                <a:gd name="T28" fmla="*/ 409 w 500"/>
                <a:gd name="T29" fmla="*/ 500 h 500"/>
                <a:gd name="T30" fmla="*/ 90 w 500"/>
                <a:gd name="T31" fmla="*/ 500 h 500"/>
                <a:gd name="T32" fmla="*/ 66 w 500"/>
                <a:gd name="T33" fmla="*/ 498 h 500"/>
                <a:gd name="T34" fmla="*/ 45 w 500"/>
                <a:gd name="T35" fmla="*/ 488 h 500"/>
                <a:gd name="T36" fmla="*/ 25 w 500"/>
                <a:gd name="T37" fmla="*/ 475 h 500"/>
                <a:gd name="T38" fmla="*/ 12 w 500"/>
                <a:gd name="T39" fmla="*/ 456 h 500"/>
                <a:gd name="T40" fmla="*/ 2 w 500"/>
                <a:gd name="T41" fmla="*/ 434 h 500"/>
                <a:gd name="T42" fmla="*/ 0 w 500"/>
                <a:gd name="T43" fmla="*/ 410 h 500"/>
                <a:gd name="T44" fmla="*/ 0 w 500"/>
                <a:gd name="T45" fmla="*/ 91 h 500"/>
                <a:gd name="T46" fmla="*/ 2 w 500"/>
                <a:gd name="T47" fmla="*/ 67 h 500"/>
                <a:gd name="T48" fmla="*/ 12 w 500"/>
                <a:gd name="T49" fmla="*/ 45 h 500"/>
                <a:gd name="T50" fmla="*/ 25 w 500"/>
                <a:gd name="T51" fmla="*/ 27 h 500"/>
                <a:gd name="T52" fmla="*/ 45 w 500"/>
                <a:gd name="T53" fmla="*/ 12 h 500"/>
                <a:gd name="T54" fmla="*/ 66 w 500"/>
                <a:gd name="T55" fmla="*/ 3 h 500"/>
                <a:gd name="T56" fmla="*/ 90 w 500"/>
                <a:gd name="T57"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0" h="500">
                  <a:moveTo>
                    <a:pt x="90" y="0"/>
                  </a:moveTo>
                  <a:lnTo>
                    <a:pt x="409" y="0"/>
                  </a:lnTo>
                  <a:lnTo>
                    <a:pt x="433" y="3"/>
                  </a:lnTo>
                  <a:lnTo>
                    <a:pt x="455" y="12"/>
                  </a:lnTo>
                  <a:lnTo>
                    <a:pt x="473" y="27"/>
                  </a:lnTo>
                  <a:lnTo>
                    <a:pt x="488" y="45"/>
                  </a:lnTo>
                  <a:lnTo>
                    <a:pt x="497" y="67"/>
                  </a:lnTo>
                  <a:lnTo>
                    <a:pt x="500" y="91"/>
                  </a:lnTo>
                  <a:lnTo>
                    <a:pt x="500" y="410"/>
                  </a:lnTo>
                  <a:lnTo>
                    <a:pt x="497" y="434"/>
                  </a:lnTo>
                  <a:lnTo>
                    <a:pt x="488" y="456"/>
                  </a:lnTo>
                  <a:lnTo>
                    <a:pt x="473" y="475"/>
                  </a:lnTo>
                  <a:lnTo>
                    <a:pt x="455" y="488"/>
                  </a:lnTo>
                  <a:lnTo>
                    <a:pt x="433" y="498"/>
                  </a:lnTo>
                  <a:lnTo>
                    <a:pt x="409" y="500"/>
                  </a:lnTo>
                  <a:lnTo>
                    <a:pt x="90" y="500"/>
                  </a:lnTo>
                  <a:lnTo>
                    <a:pt x="66" y="498"/>
                  </a:lnTo>
                  <a:lnTo>
                    <a:pt x="45" y="488"/>
                  </a:lnTo>
                  <a:lnTo>
                    <a:pt x="25" y="475"/>
                  </a:lnTo>
                  <a:lnTo>
                    <a:pt x="12" y="456"/>
                  </a:lnTo>
                  <a:lnTo>
                    <a:pt x="2" y="434"/>
                  </a:lnTo>
                  <a:lnTo>
                    <a:pt x="0" y="410"/>
                  </a:lnTo>
                  <a:lnTo>
                    <a:pt x="0" y="91"/>
                  </a:lnTo>
                  <a:lnTo>
                    <a:pt x="2" y="67"/>
                  </a:lnTo>
                  <a:lnTo>
                    <a:pt x="12" y="45"/>
                  </a:lnTo>
                  <a:lnTo>
                    <a:pt x="25" y="27"/>
                  </a:lnTo>
                  <a:lnTo>
                    <a:pt x="45" y="12"/>
                  </a:lnTo>
                  <a:lnTo>
                    <a:pt x="66" y="3"/>
                  </a:lnTo>
                  <a:lnTo>
                    <a:pt x="9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sp>
          <p:nvSpPr>
            <p:cNvPr id="57" name="Freeform 23">
              <a:extLst>
                <a:ext uri="{FF2B5EF4-FFF2-40B4-BE49-F238E27FC236}">
                  <a16:creationId xmlns:a16="http://schemas.microsoft.com/office/drawing/2014/main" id="{2A369BB8-21EB-13B6-59AE-4EA3154CFF3B}"/>
                </a:ext>
              </a:extLst>
            </p:cNvPr>
            <p:cNvSpPr>
              <a:spLocks/>
            </p:cNvSpPr>
            <p:nvPr/>
          </p:nvSpPr>
          <p:spPr bwMode="auto">
            <a:xfrm>
              <a:off x="6324600" y="6464300"/>
              <a:ext cx="158750" cy="158750"/>
            </a:xfrm>
            <a:custGeom>
              <a:avLst/>
              <a:gdLst>
                <a:gd name="T0" fmla="*/ 92 w 502"/>
                <a:gd name="T1" fmla="*/ 0 h 500"/>
                <a:gd name="T2" fmla="*/ 410 w 502"/>
                <a:gd name="T3" fmla="*/ 0 h 500"/>
                <a:gd name="T4" fmla="*/ 434 w 502"/>
                <a:gd name="T5" fmla="*/ 3 h 500"/>
                <a:gd name="T6" fmla="*/ 456 w 502"/>
                <a:gd name="T7" fmla="*/ 12 h 500"/>
                <a:gd name="T8" fmla="*/ 475 w 502"/>
                <a:gd name="T9" fmla="*/ 27 h 500"/>
                <a:gd name="T10" fmla="*/ 489 w 502"/>
                <a:gd name="T11" fmla="*/ 45 h 500"/>
                <a:gd name="T12" fmla="*/ 498 w 502"/>
                <a:gd name="T13" fmla="*/ 67 h 500"/>
                <a:gd name="T14" fmla="*/ 502 w 502"/>
                <a:gd name="T15" fmla="*/ 91 h 500"/>
                <a:gd name="T16" fmla="*/ 502 w 502"/>
                <a:gd name="T17" fmla="*/ 410 h 500"/>
                <a:gd name="T18" fmla="*/ 498 w 502"/>
                <a:gd name="T19" fmla="*/ 434 h 500"/>
                <a:gd name="T20" fmla="*/ 489 w 502"/>
                <a:gd name="T21" fmla="*/ 456 h 500"/>
                <a:gd name="T22" fmla="*/ 475 w 502"/>
                <a:gd name="T23" fmla="*/ 475 h 500"/>
                <a:gd name="T24" fmla="*/ 456 w 502"/>
                <a:gd name="T25" fmla="*/ 488 h 500"/>
                <a:gd name="T26" fmla="*/ 434 w 502"/>
                <a:gd name="T27" fmla="*/ 498 h 500"/>
                <a:gd name="T28" fmla="*/ 410 w 502"/>
                <a:gd name="T29" fmla="*/ 500 h 500"/>
                <a:gd name="T30" fmla="*/ 92 w 502"/>
                <a:gd name="T31" fmla="*/ 500 h 500"/>
                <a:gd name="T32" fmla="*/ 68 w 502"/>
                <a:gd name="T33" fmla="*/ 498 h 500"/>
                <a:gd name="T34" fmla="*/ 46 w 502"/>
                <a:gd name="T35" fmla="*/ 488 h 500"/>
                <a:gd name="T36" fmla="*/ 27 w 502"/>
                <a:gd name="T37" fmla="*/ 475 h 500"/>
                <a:gd name="T38" fmla="*/ 14 w 502"/>
                <a:gd name="T39" fmla="*/ 456 h 500"/>
                <a:gd name="T40" fmla="*/ 4 w 502"/>
                <a:gd name="T41" fmla="*/ 434 h 500"/>
                <a:gd name="T42" fmla="*/ 0 w 502"/>
                <a:gd name="T43" fmla="*/ 410 h 500"/>
                <a:gd name="T44" fmla="*/ 0 w 502"/>
                <a:gd name="T45" fmla="*/ 91 h 500"/>
                <a:gd name="T46" fmla="*/ 4 w 502"/>
                <a:gd name="T47" fmla="*/ 67 h 500"/>
                <a:gd name="T48" fmla="*/ 14 w 502"/>
                <a:gd name="T49" fmla="*/ 45 h 500"/>
                <a:gd name="T50" fmla="*/ 27 w 502"/>
                <a:gd name="T51" fmla="*/ 27 h 500"/>
                <a:gd name="T52" fmla="*/ 46 w 502"/>
                <a:gd name="T53" fmla="*/ 12 h 500"/>
                <a:gd name="T54" fmla="*/ 68 w 502"/>
                <a:gd name="T55" fmla="*/ 3 h 500"/>
                <a:gd name="T56" fmla="*/ 92 w 502"/>
                <a:gd name="T57"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2" h="500">
                  <a:moveTo>
                    <a:pt x="92" y="0"/>
                  </a:moveTo>
                  <a:lnTo>
                    <a:pt x="410" y="0"/>
                  </a:lnTo>
                  <a:lnTo>
                    <a:pt x="434" y="3"/>
                  </a:lnTo>
                  <a:lnTo>
                    <a:pt x="456" y="12"/>
                  </a:lnTo>
                  <a:lnTo>
                    <a:pt x="475" y="27"/>
                  </a:lnTo>
                  <a:lnTo>
                    <a:pt x="489" y="45"/>
                  </a:lnTo>
                  <a:lnTo>
                    <a:pt x="498" y="67"/>
                  </a:lnTo>
                  <a:lnTo>
                    <a:pt x="502" y="91"/>
                  </a:lnTo>
                  <a:lnTo>
                    <a:pt x="502" y="410"/>
                  </a:lnTo>
                  <a:lnTo>
                    <a:pt x="498" y="434"/>
                  </a:lnTo>
                  <a:lnTo>
                    <a:pt x="489" y="456"/>
                  </a:lnTo>
                  <a:lnTo>
                    <a:pt x="475" y="475"/>
                  </a:lnTo>
                  <a:lnTo>
                    <a:pt x="456" y="488"/>
                  </a:lnTo>
                  <a:lnTo>
                    <a:pt x="434" y="498"/>
                  </a:lnTo>
                  <a:lnTo>
                    <a:pt x="410" y="500"/>
                  </a:lnTo>
                  <a:lnTo>
                    <a:pt x="92" y="500"/>
                  </a:lnTo>
                  <a:lnTo>
                    <a:pt x="68" y="498"/>
                  </a:lnTo>
                  <a:lnTo>
                    <a:pt x="46" y="488"/>
                  </a:lnTo>
                  <a:lnTo>
                    <a:pt x="27" y="475"/>
                  </a:lnTo>
                  <a:lnTo>
                    <a:pt x="14" y="456"/>
                  </a:lnTo>
                  <a:lnTo>
                    <a:pt x="4" y="434"/>
                  </a:lnTo>
                  <a:lnTo>
                    <a:pt x="0" y="410"/>
                  </a:lnTo>
                  <a:lnTo>
                    <a:pt x="0" y="91"/>
                  </a:lnTo>
                  <a:lnTo>
                    <a:pt x="4" y="67"/>
                  </a:lnTo>
                  <a:lnTo>
                    <a:pt x="14" y="45"/>
                  </a:lnTo>
                  <a:lnTo>
                    <a:pt x="27" y="27"/>
                  </a:lnTo>
                  <a:lnTo>
                    <a:pt x="46" y="12"/>
                  </a:lnTo>
                  <a:lnTo>
                    <a:pt x="68" y="3"/>
                  </a:lnTo>
                  <a:lnTo>
                    <a:pt x="92"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sp>
          <p:nvSpPr>
            <p:cNvPr id="58" name="Freeform 24">
              <a:extLst>
                <a:ext uri="{FF2B5EF4-FFF2-40B4-BE49-F238E27FC236}">
                  <a16:creationId xmlns:a16="http://schemas.microsoft.com/office/drawing/2014/main" id="{9BD3E275-5BC6-0D5E-46A1-16CA10CC16C2}"/>
                </a:ext>
              </a:extLst>
            </p:cNvPr>
            <p:cNvSpPr>
              <a:spLocks noEditPoints="1"/>
            </p:cNvSpPr>
            <p:nvPr/>
          </p:nvSpPr>
          <p:spPr bwMode="auto">
            <a:xfrm>
              <a:off x="5527675" y="5676900"/>
              <a:ext cx="1247775" cy="1136650"/>
            </a:xfrm>
            <a:custGeom>
              <a:avLst/>
              <a:gdLst>
                <a:gd name="T0" fmla="*/ 555 w 3930"/>
                <a:gd name="T1" fmla="*/ 1420 h 3578"/>
                <a:gd name="T2" fmla="*/ 486 w 3930"/>
                <a:gd name="T3" fmla="*/ 1476 h 3578"/>
                <a:gd name="T4" fmla="*/ 459 w 3930"/>
                <a:gd name="T5" fmla="*/ 1563 h 3578"/>
                <a:gd name="T6" fmla="*/ 472 w 3930"/>
                <a:gd name="T7" fmla="*/ 3098 h 3578"/>
                <a:gd name="T8" fmla="*/ 528 w 3930"/>
                <a:gd name="T9" fmla="*/ 3167 h 3578"/>
                <a:gd name="T10" fmla="*/ 615 w 3930"/>
                <a:gd name="T11" fmla="*/ 3192 h 3578"/>
                <a:gd name="T12" fmla="*/ 3367 w 3930"/>
                <a:gd name="T13" fmla="*/ 3180 h 3578"/>
                <a:gd name="T14" fmla="*/ 3436 w 3930"/>
                <a:gd name="T15" fmla="*/ 3124 h 3578"/>
                <a:gd name="T16" fmla="*/ 3463 w 3930"/>
                <a:gd name="T17" fmla="*/ 3037 h 3578"/>
                <a:gd name="T18" fmla="*/ 3451 w 3930"/>
                <a:gd name="T19" fmla="*/ 1503 h 3578"/>
                <a:gd name="T20" fmla="*/ 3394 w 3930"/>
                <a:gd name="T21" fmla="*/ 1434 h 3578"/>
                <a:gd name="T22" fmla="*/ 3308 w 3930"/>
                <a:gd name="T23" fmla="*/ 1407 h 3578"/>
                <a:gd name="T24" fmla="*/ 2530 w 3930"/>
                <a:gd name="T25" fmla="*/ 0 h 3578"/>
                <a:gd name="T26" fmla="*/ 2545 w 3930"/>
                <a:gd name="T27" fmla="*/ 593 h 3578"/>
                <a:gd name="T28" fmla="*/ 2614 w 3930"/>
                <a:gd name="T29" fmla="*/ 730 h 3578"/>
                <a:gd name="T30" fmla="*/ 2729 w 3930"/>
                <a:gd name="T31" fmla="*/ 831 h 3578"/>
                <a:gd name="T32" fmla="*/ 2877 w 3930"/>
                <a:gd name="T33" fmla="*/ 881 h 3578"/>
                <a:gd name="T34" fmla="*/ 3235 w 3930"/>
                <a:gd name="T35" fmla="*/ 881 h 3578"/>
                <a:gd name="T36" fmla="*/ 3382 w 3930"/>
                <a:gd name="T37" fmla="*/ 831 h 3578"/>
                <a:gd name="T38" fmla="*/ 3497 w 3930"/>
                <a:gd name="T39" fmla="*/ 730 h 3578"/>
                <a:gd name="T40" fmla="*/ 3566 w 3930"/>
                <a:gd name="T41" fmla="*/ 593 h 3578"/>
                <a:gd name="T42" fmla="*/ 3580 w 3930"/>
                <a:gd name="T43" fmla="*/ 1 h 3578"/>
                <a:gd name="T44" fmla="*/ 3727 w 3930"/>
                <a:gd name="T45" fmla="*/ 37 h 3578"/>
                <a:gd name="T46" fmla="*/ 3843 w 3930"/>
                <a:gd name="T47" fmla="*/ 128 h 3578"/>
                <a:gd name="T48" fmla="*/ 3915 w 3930"/>
                <a:gd name="T49" fmla="*/ 259 h 3578"/>
                <a:gd name="T50" fmla="*/ 3930 w 3930"/>
                <a:gd name="T51" fmla="*/ 3214 h 3578"/>
                <a:gd name="T52" fmla="*/ 3902 w 3930"/>
                <a:gd name="T53" fmla="*/ 3355 h 3578"/>
                <a:gd name="T54" fmla="*/ 3823 w 3930"/>
                <a:gd name="T55" fmla="*/ 3470 h 3578"/>
                <a:gd name="T56" fmla="*/ 3710 w 3930"/>
                <a:gd name="T57" fmla="*/ 3549 h 3578"/>
                <a:gd name="T58" fmla="*/ 3569 w 3930"/>
                <a:gd name="T59" fmla="*/ 3578 h 3578"/>
                <a:gd name="T60" fmla="*/ 264 w 3930"/>
                <a:gd name="T61" fmla="*/ 3565 h 3578"/>
                <a:gd name="T62" fmla="*/ 140 w 3930"/>
                <a:gd name="T63" fmla="*/ 3502 h 3578"/>
                <a:gd name="T64" fmla="*/ 49 w 3930"/>
                <a:gd name="T65" fmla="*/ 3397 h 3578"/>
                <a:gd name="T66" fmla="*/ 3 w 3930"/>
                <a:gd name="T67" fmla="*/ 3263 h 3578"/>
                <a:gd name="T68" fmla="*/ 3 w 3930"/>
                <a:gd name="T69" fmla="*/ 309 h 3578"/>
                <a:gd name="T70" fmla="*/ 56 w 3930"/>
                <a:gd name="T71" fmla="*/ 168 h 3578"/>
                <a:gd name="T72" fmla="*/ 160 w 3930"/>
                <a:gd name="T73" fmla="*/ 62 h 3578"/>
                <a:gd name="T74" fmla="*/ 298 w 3930"/>
                <a:gd name="T75" fmla="*/ 6 h 3578"/>
                <a:gd name="T76" fmla="*/ 353 w 3930"/>
                <a:gd name="T77" fmla="*/ 542 h 3578"/>
                <a:gd name="T78" fmla="*/ 404 w 3930"/>
                <a:gd name="T79" fmla="*/ 689 h 3578"/>
                <a:gd name="T80" fmla="*/ 505 w 3930"/>
                <a:gd name="T81" fmla="*/ 803 h 3578"/>
                <a:gd name="T82" fmla="*/ 642 w 3930"/>
                <a:gd name="T83" fmla="*/ 871 h 3578"/>
                <a:gd name="T84" fmla="*/ 998 w 3930"/>
                <a:gd name="T85" fmla="*/ 885 h 3578"/>
                <a:gd name="T86" fmla="*/ 1154 w 3930"/>
                <a:gd name="T87" fmla="*/ 854 h 3578"/>
                <a:gd name="T88" fmla="*/ 1281 w 3930"/>
                <a:gd name="T89" fmla="*/ 768 h 3578"/>
                <a:gd name="T90" fmla="*/ 1368 w 3930"/>
                <a:gd name="T91" fmla="*/ 642 h 3578"/>
                <a:gd name="T92" fmla="*/ 1399 w 3930"/>
                <a:gd name="T93" fmla="*/ 488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30" h="3578">
                  <a:moveTo>
                    <a:pt x="615" y="1407"/>
                  </a:moveTo>
                  <a:lnTo>
                    <a:pt x="584" y="1410"/>
                  </a:lnTo>
                  <a:lnTo>
                    <a:pt x="555" y="1420"/>
                  </a:lnTo>
                  <a:lnTo>
                    <a:pt x="528" y="1434"/>
                  </a:lnTo>
                  <a:lnTo>
                    <a:pt x="505" y="1453"/>
                  </a:lnTo>
                  <a:lnTo>
                    <a:pt x="486" y="1476"/>
                  </a:lnTo>
                  <a:lnTo>
                    <a:pt x="472" y="1503"/>
                  </a:lnTo>
                  <a:lnTo>
                    <a:pt x="463" y="1531"/>
                  </a:lnTo>
                  <a:lnTo>
                    <a:pt x="459" y="1563"/>
                  </a:lnTo>
                  <a:lnTo>
                    <a:pt x="459" y="3037"/>
                  </a:lnTo>
                  <a:lnTo>
                    <a:pt x="463" y="3069"/>
                  </a:lnTo>
                  <a:lnTo>
                    <a:pt x="472" y="3098"/>
                  </a:lnTo>
                  <a:lnTo>
                    <a:pt x="486" y="3124"/>
                  </a:lnTo>
                  <a:lnTo>
                    <a:pt x="505" y="3147"/>
                  </a:lnTo>
                  <a:lnTo>
                    <a:pt x="528" y="3167"/>
                  </a:lnTo>
                  <a:lnTo>
                    <a:pt x="555" y="3180"/>
                  </a:lnTo>
                  <a:lnTo>
                    <a:pt x="584" y="3190"/>
                  </a:lnTo>
                  <a:lnTo>
                    <a:pt x="615" y="3192"/>
                  </a:lnTo>
                  <a:lnTo>
                    <a:pt x="3308" y="3192"/>
                  </a:lnTo>
                  <a:lnTo>
                    <a:pt x="3339" y="3190"/>
                  </a:lnTo>
                  <a:lnTo>
                    <a:pt x="3367" y="3180"/>
                  </a:lnTo>
                  <a:lnTo>
                    <a:pt x="3394" y="3167"/>
                  </a:lnTo>
                  <a:lnTo>
                    <a:pt x="3418" y="3147"/>
                  </a:lnTo>
                  <a:lnTo>
                    <a:pt x="3436" y="3124"/>
                  </a:lnTo>
                  <a:lnTo>
                    <a:pt x="3451" y="3098"/>
                  </a:lnTo>
                  <a:lnTo>
                    <a:pt x="3460" y="3069"/>
                  </a:lnTo>
                  <a:lnTo>
                    <a:pt x="3463" y="3037"/>
                  </a:lnTo>
                  <a:lnTo>
                    <a:pt x="3463" y="1563"/>
                  </a:lnTo>
                  <a:lnTo>
                    <a:pt x="3460" y="1531"/>
                  </a:lnTo>
                  <a:lnTo>
                    <a:pt x="3451" y="1503"/>
                  </a:lnTo>
                  <a:lnTo>
                    <a:pt x="3436" y="1476"/>
                  </a:lnTo>
                  <a:lnTo>
                    <a:pt x="3418" y="1453"/>
                  </a:lnTo>
                  <a:lnTo>
                    <a:pt x="3394" y="1434"/>
                  </a:lnTo>
                  <a:lnTo>
                    <a:pt x="3367" y="1420"/>
                  </a:lnTo>
                  <a:lnTo>
                    <a:pt x="3339" y="1410"/>
                  </a:lnTo>
                  <a:lnTo>
                    <a:pt x="3308" y="1407"/>
                  </a:lnTo>
                  <a:lnTo>
                    <a:pt x="615" y="1407"/>
                  </a:lnTo>
                  <a:close/>
                  <a:moveTo>
                    <a:pt x="1399" y="0"/>
                  </a:moveTo>
                  <a:lnTo>
                    <a:pt x="2530" y="0"/>
                  </a:lnTo>
                  <a:lnTo>
                    <a:pt x="2530" y="488"/>
                  </a:lnTo>
                  <a:lnTo>
                    <a:pt x="2534" y="542"/>
                  </a:lnTo>
                  <a:lnTo>
                    <a:pt x="2545" y="593"/>
                  </a:lnTo>
                  <a:lnTo>
                    <a:pt x="2562" y="642"/>
                  </a:lnTo>
                  <a:lnTo>
                    <a:pt x="2585" y="689"/>
                  </a:lnTo>
                  <a:lnTo>
                    <a:pt x="2614" y="730"/>
                  </a:lnTo>
                  <a:lnTo>
                    <a:pt x="2649" y="768"/>
                  </a:lnTo>
                  <a:lnTo>
                    <a:pt x="2687" y="803"/>
                  </a:lnTo>
                  <a:lnTo>
                    <a:pt x="2729" y="831"/>
                  </a:lnTo>
                  <a:lnTo>
                    <a:pt x="2776" y="854"/>
                  </a:lnTo>
                  <a:lnTo>
                    <a:pt x="2825" y="871"/>
                  </a:lnTo>
                  <a:lnTo>
                    <a:pt x="2877" y="881"/>
                  </a:lnTo>
                  <a:lnTo>
                    <a:pt x="2931" y="885"/>
                  </a:lnTo>
                  <a:lnTo>
                    <a:pt x="3182" y="885"/>
                  </a:lnTo>
                  <a:lnTo>
                    <a:pt x="3235" y="881"/>
                  </a:lnTo>
                  <a:lnTo>
                    <a:pt x="3288" y="871"/>
                  </a:lnTo>
                  <a:lnTo>
                    <a:pt x="3337" y="854"/>
                  </a:lnTo>
                  <a:lnTo>
                    <a:pt x="3382" y="831"/>
                  </a:lnTo>
                  <a:lnTo>
                    <a:pt x="3425" y="803"/>
                  </a:lnTo>
                  <a:lnTo>
                    <a:pt x="3463" y="768"/>
                  </a:lnTo>
                  <a:lnTo>
                    <a:pt x="3497" y="730"/>
                  </a:lnTo>
                  <a:lnTo>
                    <a:pt x="3525" y="689"/>
                  </a:lnTo>
                  <a:lnTo>
                    <a:pt x="3548" y="642"/>
                  </a:lnTo>
                  <a:lnTo>
                    <a:pt x="3566" y="593"/>
                  </a:lnTo>
                  <a:lnTo>
                    <a:pt x="3577" y="542"/>
                  </a:lnTo>
                  <a:lnTo>
                    <a:pt x="3580" y="488"/>
                  </a:lnTo>
                  <a:lnTo>
                    <a:pt x="3580" y="1"/>
                  </a:lnTo>
                  <a:lnTo>
                    <a:pt x="3632" y="6"/>
                  </a:lnTo>
                  <a:lnTo>
                    <a:pt x="3680" y="19"/>
                  </a:lnTo>
                  <a:lnTo>
                    <a:pt x="3727" y="37"/>
                  </a:lnTo>
                  <a:lnTo>
                    <a:pt x="3770" y="62"/>
                  </a:lnTo>
                  <a:lnTo>
                    <a:pt x="3809" y="93"/>
                  </a:lnTo>
                  <a:lnTo>
                    <a:pt x="3843" y="128"/>
                  </a:lnTo>
                  <a:lnTo>
                    <a:pt x="3872" y="168"/>
                  </a:lnTo>
                  <a:lnTo>
                    <a:pt x="3897" y="211"/>
                  </a:lnTo>
                  <a:lnTo>
                    <a:pt x="3915" y="259"/>
                  </a:lnTo>
                  <a:lnTo>
                    <a:pt x="3926" y="309"/>
                  </a:lnTo>
                  <a:lnTo>
                    <a:pt x="3930" y="362"/>
                  </a:lnTo>
                  <a:lnTo>
                    <a:pt x="3930" y="3214"/>
                  </a:lnTo>
                  <a:lnTo>
                    <a:pt x="3926" y="3263"/>
                  </a:lnTo>
                  <a:lnTo>
                    <a:pt x="3916" y="3311"/>
                  </a:lnTo>
                  <a:lnTo>
                    <a:pt x="3902" y="3355"/>
                  </a:lnTo>
                  <a:lnTo>
                    <a:pt x="3880" y="3397"/>
                  </a:lnTo>
                  <a:lnTo>
                    <a:pt x="3854" y="3436"/>
                  </a:lnTo>
                  <a:lnTo>
                    <a:pt x="3823" y="3470"/>
                  </a:lnTo>
                  <a:lnTo>
                    <a:pt x="3789" y="3501"/>
                  </a:lnTo>
                  <a:lnTo>
                    <a:pt x="3751" y="3528"/>
                  </a:lnTo>
                  <a:lnTo>
                    <a:pt x="3710" y="3549"/>
                  </a:lnTo>
                  <a:lnTo>
                    <a:pt x="3665" y="3565"/>
                  </a:lnTo>
                  <a:lnTo>
                    <a:pt x="3618" y="3574"/>
                  </a:lnTo>
                  <a:lnTo>
                    <a:pt x="3569" y="3578"/>
                  </a:lnTo>
                  <a:lnTo>
                    <a:pt x="360" y="3578"/>
                  </a:lnTo>
                  <a:lnTo>
                    <a:pt x="311" y="3574"/>
                  </a:lnTo>
                  <a:lnTo>
                    <a:pt x="264" y="3565"/>
                  </a:lnTo>
                  <a:lnTo>
                    <a:pt x="220" y="3549"/>
                  </a:lnTo>
                  <a:lnTo>
                    <a:pt x="178" y="3528"/>
                  </a:lnTo>
                  <a:lnTo>
                    <a:pt x="140" y="3502"/>
                  </a:lnTo>
                  <a:lnTo>
                    <a:pt x="105" y="3470"/>
                  </a:lnTo>
                  <a:lnTo>
                    <a:pt x="74" y="3436"/>
                  </a:lnTo>
                  <a:lnTo>
                    <a:pt x="49" y="3397"/>
                  </a:lnTo>
                  <a:lnTo>
                    <a:pt x="28" y="3355"/>
                  </a:lnTo>
                  <a:lnTo>
                    <a:pt x="13" y="3311"/>
                  </a:lnTo>
                  <a:lnTo>
                    <a:pt x="3" y="3263"/>
                  </a:lnTo>
                  <a:lnTo>
                    <a:pt x="0" y="3214"/>
                  </a:lnTo>
                  <a:lnTo>
                    <a:pt x="0" y="362"/>
                  </a:lnTo>
                  <a:lnTo>
                    <a:pt x="3" y="309"/>
                  </a:lnTo>
                  <a:lnTo>
                    <a:pt x="14" y="259"/>
                  </a:lnTo>
                  <a:lnTo>
                    <a:pt x="33" y="211"/>
                  </a:lnTo>
                  <a:lnTo>
                    <a:pt x="56" y="168"/>
                  </a:lnTo>
                  <a:lnTo>
                    <a:pt x="87" y="128"/>
                  </a:lnTo>
                  <a:lnTo>
                    <a:pt x="121" y="93"/>
                  </a:lnTo>
                  <a:lnTo>
                    <a:pt x="160" y="62"/>
                  </a:lnTo>
                  <a:lnTo>
                    <a:pt x="203" y="37"/>
                  </a:lnTo>
                  <a:lnTo>
                    <a:pt x="249" y="19"/>
                  </a:lnTo>
                  <a:lnTo>
                    <a:pt x="298" y="6"/>
                  </a:lnTo>
                  <a:lnTo>
                    <a:pt x="349" y="1"/>
                  </a:lnTo>
                  <a:lnTo>
                    <a:pt x="349" y="488"/>
                  </a:lnTo>
                  <a:lnTo>
                    <a:pt x="353" y="542"/>
                  </a:lnTo>
                  <a:lnTo>
                    <a:pt x="364" y="593"/>
                  </a:lnTo>
                  <a:lnTo>
                    <a:pt x="381" y="642"/>
                  </a:lnTo>
                  <a:lnTo>
                    <a:pt x="404" y="689"/>
                  </a:lnTo>
                  <a:lnTo>
                    <a:pt x="433" y="730"/>
                  </a:lnTo>
                  <a:lnTo>
                    <a:pt x="467" y="768"/>
                  </a:lnTo>
                  <a:lnTo>
                    <a:pt x="505" y="803"/>
                  </a:lnTo>
                  <a:lnTo>
                    <a:pt x="547" y="831"/>
                  </a:lnTo>
                  <a:lnTo>
                    <a:pt x="593" y="854"/>
                  </a:lnTo>
                  <a:lnTo>
                    <a:pt x="642" y="871"/>
                  </a:lnTo>
                  <a:lnTo>
                    <a:pt x="694" y="881"/>
                  </a:lnTo>
                  <a:lnTo>
                    <a:pt x="748" y="885"/>
                  </a:lnTo>
                  <a:lnTo>
                    <a:pt x="998" y="885"/>
                  </a:lnTo>
                  <a:lnTo>
                    <a:pt x="1052" y="881"/>
                  </a:lnTo>
                  <a:lnTo>
                    <a:pt x="1105" y="871"/>
                  </a:lnTo>
                  <a:lnTo>
                    <a:pt x="1154" y="854"/>
                  </a:lnTo>
                  <a:lnTo>
                    <a:pt x="1200" y="831"/>
                  </a:lnTo>
                  <a:lnTo>
                    <a:pt x="1243" y="803"/>
                  </a:lnTo>
                  <a:lnTo>
                    <a:pt x="1281" y="768"/>
                  </a:lnTo>
                  <a:lnTo>
                    <a:pt x="1315" y="730"/>
                  </a:lnTo>
                  <a:lnTo>
                    <a:pt x="1344" y="689"/>
                  </a:lnTo>
                  <a:lnTo>
                    <a:pt x="1368" y="642"/>
                  </a:lnTo>
                  <a:lnTo>
                    <a:pt x="1385" y="593"/>
                  </a:lnTo>
                  <a:lnTo>
                    <a:pt x="1396" y="542"/>
                  </a:lnTo>
                  <a:lnTo>
                    <a:pt x="1399" y="488"/>
                  </a:lnTo>
                  <a:lnTo>
                    <a:pt x="1399"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sp>
          <p:nvSpPr>
            <p:cNvPr id="59" name="Freeform 25">
              <a:extLst>
                <a:ext uri="{FF2B5EF4-FFF2-40B4-BE49-F238E27FC236}">
                  <a16:creationId xmlns:a16="http://schemas.microsoft.com/office/drawing/2014/main" id="{D535EF35-7557-946A-81D5-A940F8E80CA5}"/>
                </a:ext>
              </a:extLst>
            </p:cNvPr>
            <p:cNvSpPr>
              <a:spLocks/>
            </p:cNvSpPr>
            <p:nvPr/>
          </p:nvSpPr>
          <p:spPr bwMode="auto">
            <a:xfrm>
              <a:off x="5721350" y="5535613"/>
              <a:ext cx="165100" cy="339725"/>
            </a:xfrm>
            <a:custGeom>
              <a:avLst/>
              <a:gdLst>
                <a:gd name="T0" fmla="*/ 137 w 522"/>
                <a:gd name="T1" fmla="*/ 0 h 1071"/>
                <a:gd name="T2" fmla="*/ 385 w 522"/>
                <a:gd name="T3" fmla="*/ 0 h 1071"/>
                <a:gd name="T4" fmla="*/ 417 w 522"/>
                <a:gd name="T5" fmla="*/ 3 h 1071"/>
                <a:gd name="T6" fmla="*/ 445 w 522"/>
                <a:gd name="T7" fmla="*/ 13 h 1071"/>
                <a:gd name="T8" fmla="*/ 470 w 522"/>
                <a:gd name="T9" fmla="*/ 30 h 1071"/>
                <a:gd name="T10" fmla="*/ 491 w 522"/>
                <a:gd name="T11" fmla="*/ 51 h 1071"/>
                <a:gd name="T12" fmla="*/ 507 w 522"/>
                <a:gd name="T13" fmla="*/ 77 h 1071"/>
                <a:gd name="T14" fmla="*/ 518 w 522"/>
                <a:gd name="T15" fmla="*/ 105 h 1071"/>
                <a:gd name="T16" fmla="*/ 522 w 522"/>
                <a:gd name="T17" fmla="*/ 137 h 1071"/>
                <a:gd name="T18" fmla="*/ 522 w 522"/>
                <a:gd name="T19" fmla="*/ 935 h 1071"/>
                <a:gd name="T20" fmla="*/ 518 w 522"/>
                <a:gd name="T21" fmla="*/ 966 h 1071"/>
                <a:gd name="T22" fmla="*/ 507 w 522"/>
                <a:gd name="T23" fmla="*/ 995 h 1071"/>
                <a:gd name="T24" fmla="*/ 491 w 522"/>
                <a:gd name="T25" fmla="*/ 1019 h 1071"/>
                <a:gd name="T26" fmla="*/ 470 w 522"/>
                <a:gd name="T27" fmla="*/ 1042 h 1071"/>
                <a:gd name="T28" fmla="*/ 445 w 522"/>
                <a:gd name="T29" fmla="*/ 1057 h 1071"/>
                <a:gd name="T30" fmla="*/ 417 w 522"/>
                <a:gd name="T31" fmla="*/ 1067 h 1071"/>
                <a:gd name="T32" fmla="*/ 385 w 522"/>
                <a:gd name="T33" fmla="*/ 1071 h 1071"/>
                <a:gd name="T34" fmla="*/ 137 w 522"/>
                <a:gd name="T35" fmla="*/ 1071 h 1071"/>
                <a:gd name="T36" fmla="*/ 105 w 522"/>
                <a:gd name="T37" fmla="*/ 1067 h 1071"/>
                <a:gd name="T38" fmla="*/ 77 w 522"/>
                <a:gd name="T39" fmla="*/ 1057 h 1071"/>
                <a:gd name="T40" fmla="*/ 51 w 522"/>
                <a:gd name="T41" fmla="*/ 1042 h 1071"/>
                <a:gd name="T42" fmla="*/ 30 w 522"/>
                <a:gd name="T43" fmla="*/ 1019 h 1071"/>
                <a:gd name="T44" fmla="*/ 14 w 522"/>
                <a:gd name="T45" fmla="*/ 995 h 1071"/>
                <a:gd name="T46" fmla="*/ 3 w 522"/>
                <a:gd name="T47" fmla="*/ 966 h 1071"/>
                <a:gd name="T48" fmla="*/ 0 w 522"/>
                <a:gd name="T49" fmla="*/ 935 h 1071"/>
                <a:gd name="T50" fmla="*/ 0 w 522"/>
                <a:gd name="T51" fmla="*/ 137 h 1071"/>
                <a:gd name="T52" fmla="*/ 3 w 522"/>
                <a:gd name="T53" fmla="*/ 105 h 1071"/>
                <a:gd name="T54" fmla="*/ 14 w 522"/>
                <a:gd name="T55" fmla="*/ 77 h 1071"/>
                <a:gd name="T56" fmla="*/ 30 w 522"/>
                <a:gd name="T57" fmla="*/ 51 h 1071"/>
                <a:gd name="T58" fmla="*/ 51 w 522"/>
                <a:gd name="T59" fmla="*/ 30 h 1071"/>
                <a:gd name="T60" fmla="*/ 77 w 522"/>
                <a:gd name="T61" fmla="*/ 13 h 1071"/>
                <a:gd name="T62" fmla="*/ 105 w 522"/>
                <a:gd name="T63" fmla="*/ 3 h 1071"/>
                <a:gd name="T64" fmla="*/ 137 w 522"/>
                <a:gd name="T65" fmla="*/ 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2" h="1071">
                  <a:moveTo>
                    <a:pt x="137" y="0"/>
                  </a:moveTo>
                  <a:lnTo>
                    <a:pt x="385" y="0"/>
                  </a:lnTo>
                  <a:lnTo>
                    <a:pt x="417" y="3"/>
                  </a:lnTo>
                  <a:lnTo>
                    <a:pt x="445" y="13"/>
                  </a:lnTo>
                  <a:lnTo>
                    <a:pt x="470" y="30"/>
                  </a:lnTo>
                  <a:lnTo>
                    <a:pt x="491" y="51"/>
                  </a:lnTo>
                  <a:lnTo>
                    <a:pt x="507" y="77"/>
                  </a:lnTo>
                  <a:lnTo>
                    <a:pt x="518" y="105"/>
                  </a:lnTo>
                  <a:lnTo>
                    <a:pt x="522" y="137"/>
                  </a:lnTo>
                  <a:lnTo>
                    <a:pt x="522" y="935"/>
                  </a:lnTo>
                  <a:lnTo>
                    <a:pt x="518" y="966"/>
                  </a:lnTo>
                  <a:lnTo>
                    <a:pt x="507" y="995"/>
                  </a:lnTo>
                  <a:lnTo>
                    <a:pt x="491" y="1019"/>
                  </a:lnTo>
                  <a:lnTo>
                    <a:pt x="470" y="1042"/>
                  </a:lnTo>
                  <a:lnTo>
                    <a:pt x="445" y="1057"/>
                  </a:lnTo>
                  <a:lnTo>
                    <a:pt x="417" y="1067"/>
                  </a:lnTo>
                  <a:lnTo>
                    <a:pt x="385" y="1071"/>
                  </a:lnTo>
                  <a:lnTo>
                    <a:pt x="137" y="1071"/>
                  </a:lnTo>
                  <a:lnTo>
                    <a:pt x="105" y="1067"/>
                  </a:lnTo>
                  <a:lnTo>
                    <a:pt x="77" y="1057"/>
                  </a:lnTo>
                  <a:lnTo>
                    <a:pt x="51" y="1042"/>
                  </a:lnTo>
                  <a:lnTo>
                    <a:pt x="30" y="1019"/>
                  </a:lnTo>
                  <a:lnTo>
                    <a:pt x="14" y="995"/>
                  </a:lnTo>
                  <a:lnTo>
                    <a:pt x="3" y="966"/>
                  </a:lnTo>
                  <a:lnTo>
                    <a:pt x="0" y="935"/>
                  </a:lnTo>
                  <a:lnTo>
                    <a:pt x="0" y="137"/>
                  </a:lnTo>
                  <a:lnTo>
                    <a:pt x="3" y="105"/>
                  </a:lnTo>
                  <a:lnTo>
                    <a:pt x="14" y="77"/>
                  </a:lnTo>
                  <a:lnTo>
                    <a:pt x="30" y="51"/>
                  </a:lnTo>
                  <a:lnTo>
                    <a:pt x="51" y="30"/>
                  </a:lnTo>
                  <a:lnTo>
                    <a:pt x="77" y="13"/>
                  </a:lnTo>
                  <a:lnTo>
                    <a:pt x="105" y="3"/>
                  </a:lnTo>
                  <a:lnTo>
                    <a:pt x="137"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sp>
          <p:nvSpPr>
            <p:cNvPr id="60" name="Freeform 26">
              <a:extLst>
                <a:ext uri="{FF2B5EF4-FFF2-40B4-BE49-F238E27FC236}">
                  <a16:creationId xmlns:a16="http://schemas.microsoft.com/office/drawing/2014/main" id="{E7953FFD-D3A8-1D93-5857-E69640A64E38}"/>
                </a:ext>
              </a:extLst>
            </p:cNvPr>
            <p:cNvSpPr>
              <a:spLocks/>
            </p:cNvSpPr>
            <p:nvPr/>
          </p:nvSpPr>
          <p:spPr bwMode="auto">
            <a:xfrm>
              <a:off x="6413500" y="5535613"/>
              <a:ext cx="165100" cy="339725"/>
            </a:xfrm>
            <a:custGeom>
              <a:avLst/>
              <a:gdLst>
                <a:gd name="T0" fmla="*/ 136 w 521"/>
                <a:gd name="T1" fmla="*/ 0 h 1071"/>
                <a:gd name="T2" fmla="*/ 385 w 521"/>
                <a:gd name="T3" fmla="*/ 0 h 1071"/>
                <a:gd name="T4" fmla="*/ 416 w 521"/>
                <a:gd name="T5" fmla="*/ 3 h 1071"/>
                <a:gd name="T6" fmla="*/ 444 w 521"/>
                <a:gd name="T7" fmla="*/ 13 h 1071"/>
                <a:gd name="T8" fmla="*/ 470 w 521"/>
                <a:gd name="T9" fmla="*/ 30 h 1071"/>
                <a:gd name="T10" fmla="*/ 491 w 521"/>
                <a:gd name="T11" fmla="*/ 51 h 1071"/>
                <a:gd name="T12" fmla="*/ 508 w 521"/>
                <a:gd name="T13" fmla="*/ 77 h 1071"/>
                <a:gd name="T14" fmla="*/ 518 w 521"/>
                <a:gd name="T15" fmla="*/ 105 h 1071"/>
                <a:gd name="T16" fmla="*/ 521 w 521"/>
                <a:gd name="T17" fmla="*/ 137 h 1071"/>
                <a:gd name="T18" fmla="*/ 521 w 521"/>
                <a:gd name="T19" fmla="*/ 935 h 1071"/>
                <a:gd name="T20" fmla="*/ 518 w 521"/>
                <a:gd name="T21" fmla="*/ 966 h 1071"/>
                <a:gd name="T22" fmla="*/ 508 w 521"/>
                <a:gd name="T23" fmla="*/ 995 h 1071"/>
                <a:gd name="T24" fmla="*/ 491 w 521"/>
                <a:gd name="T25" fmla="*/ 1019 h 1071"/>
                <a:gd name="T26" fmla="*/ 470 w 521"/>
                <a:gd name="T27" fmla="*/ 1042 h 1071"/>
                <a:gd name="T28" fmla="*/ 444 w 521"/>
                <a:gd name="T29" fmla="*/ 1057 h 1071"/>
                <a:gd name="T30" fmla="*/ 416 w 521"/>
                <a:gd name="T31" fmla="*/ 1067 h 1071"/>
                <a:gd name="T32" fmla="*/ 385 w 521"/>
                <a:gd name="T33" fmla="*/ 1071 h 1071"/>
                <a:gd name="T34" fmla="*/ 136 w 521"/>
                <a:gd name="T35" fmla="*/ 1071 h 1071"/>
                <a:gd name="T36" fmla="*/ 106 w 521"/>
                <a:gd name="T37" fmla="*/ 1067 h 1071"/>
                <a:gd name="T38" fmla="*/ 77 w 521"/>
                <a:gd name="T39" fmla="*/ 1057 h 1071"/>
                <a:gd name="T40" fmla="*/ 51 w 521"/>
                <a:gd name="T41" fmla="*/ 1042 h 1071"/>
                <a:gd name="T42" fmla="*/ 30 w 521"/>
                <a:gd name="T43" fmla="*/ 1019 h 1071"/>
                <a:gd name="T44" fmla="*/ 14 w 521"/>
                <a:gd name="T45" fmla="*/ 995 h 1071"/>
                <a:gd name="T46" fmla="*/ 3 w 521"/>
                <a:gd name="T47" fmla="*/ 966 h 1071"/>
                <a:gd name="T48" fmla="*/ 0 w 521"/>
                <a:gd name="T49" fmla="*/ 935 h 1071"/>
                <a:gd name="T50" fmla="*/ 0 w 521"/>
                <a:gd name="T51" fmla="*/ 137 h 1071"/>
                <a:gd name="T52" fmla="*/ 3 w 521"/>
                <a:gd name="T53" fmla="*/ 105 h 1071"/>
                <a:gd name="T54" fmla="*/ 14 w 521"/>
                <a:gd name="T55" fmla="*/ 77 h 1071"/>
                <a:gd name="T56" fmla="*/ 30 w 521"/>
                <a:gd name="T57" fmla="*/ 51 h 1071"/>
                <a:gd name="T58" fmla="*/ 51 w 521"/>
                <a:gd name="T59" fmla="*/ 30 h 1071"/>
                <a:gd name="T60" fmla="*/ 77 w 521"/>
                <a:gd name="T61" fmla="*/ 13 h 1071"/>
                <a:gd name="T62" fmla="*/ 106 w 521"/>
                <a:gd name="T63" fmla="*/ 3 h 1071"/>
                <a:gd name="T64" fmla="*/ 136 w 521"/>
                <a:gd name="T65" fmla="*/ 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1" h="1071">
                  <a:moveTo>
                    <a:pt x="136" y="0"/>
                  </a:moveTo>
                  <a:lnTo>
                    <a:pt x="385" y="0"/>
                  </a:lnTo>
                  <a:lnTo>
                    <a:pt x="416" y="3"/>
                  </a:lnTo>
                  <a:lnTo>
                    <a:pt x="444" y="13"/>
                  </a:lnTo>
                  <a:lnTo>
                    <a:pt x="470" y="30"/>
                  </a:lnTo>
                  <a:lnTo>
                    <a:pt x="491" y="51"/>
                  </a:lnTo>
                  <a:lnTo>
                    <a:pt x="508" y="77"/>
                  </a:lnTo>
                  <a:lnTo>
                    <a:pt x="518" y="105"/>
                  </a:lnTo>
                  <a:lnTo>
                    <a:pt x="521" y="137"/>
                  </a:lnTo>
                  <a:lnTo>
                    <a:pt x="521" y="935"/>
                  </a:lnTo>
                  <a:lnTo>
                    <a:pt x="518" y="966"/>
                  </a:lnTo>
                  <a:lnTo>
                    <a:pt x="508" y="995"/>
                  </a:lnTo>
                  <a:lnTo>
                    <a:pt x="491" y="1019"/>
                  </a:lnTo>
                  <a:lnTo>
                    <a:pt x="470" y="1042"/>
                  </a:lnTo>
                  <a:lnTo>
                    <a:pt x="444" y="1057"/>
                  </a:lnTo>
                  <a:lnTo>
                    <a:pt x="416" y="1067"/>
                  </a:lnTo>
                  <a:lnTo>
                    <a:pt x="385" y="1071"/>
                  </a:lnTo>
                  <a:lnTo>
                    <a:pt x="136" y="1071"/>
                  </a:lnTo>
                  <a:lnTo>
                    <a:pt x="106" y="1067"/>
                  </a:lnTo>
                  <a:lnTo>
                    <a:pt x="77" y="1057"/>
                  </a:lnTo>
                  <a:lnTo>
                    <a:pt x="51" y="1042"/>
                  </a:lnTo>
                  <a:lnTo>
                    <a:pt x="30" y="1019"/>
                  </a:lnTo>
                  <a:lnTo>
                    <a:pt x="14" y="995"/>
                  </a:lnTo>
                  <a:lnTo>
                    <a:pt x="3" y="966"/>
                  </a:lnTo>
                  <a:lnTo>
                    <a:pt x="0" y="935"/>
                  </a:lnTo>
                  <a:lnTo>
                    <a:pt x="0" y="137"/>
                  </a:lnTo>
                  <a:lnTo>
                    <a:pt x="3" y="105"/>
                  </a:lnTo>
                  <a:lnTo>
                    <a:pt x="14" y="77"/>
                  </a:lnTo>
                  <a:lnTo>
                    <a:pt x="30" y="51"/>
                  </a:lnTo>
                  <a:lnTo>
                    <a:pt x="51" y="30"/>
                  </a:lnTo>
                  <a:lnTo>
                    <a:pt x="77" y="13"/>
                  </a:lnTo>
                  <a:lnTo>
                    <a:pt x="106" y="3"/>
                  </a:lnTo>
                  <a:lnTo>
                    <a:pt x="136"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grpSp>
      <p:sp>
        <p:nvSpPr>
          <p:cNvPr id="66" name="Freeform 31">
            <a:extLst>
              <a:ext uri="{FF2B5EF4-FFF2-40B4-BE49-F238E27FC236}">
                <a16:creationId xmlns:a16="http://schemas.microsoft.com/office/drawing/2014/main" id="{C3C843E3-7160-4F72-EFA8-D67D3494C1EE}"/>
              </a:ext>
            </a:extLst>
          </p:cNvPr>
          <p:cNvSpPr>
            <a:spLocks noEditPoints="1"/>
          </p:cNvSpPr>
          <p:nvPr/>
        </p:nvSpPr>
        <p:spPr bwMode="auto">
          <a:xfrm>
            <a:off x="925513" y="5154613"/>
            <a:ext cx="503237" cy="666750"/>
          </a:xfrm>
          <a:custGeom>
            <a:avLst/>
            <a:gdLst>
              <a:gd name="T0" fmla="*/ 2147483646 w 2852"/>
              <a:gd name="T1" fmla="*/ 2147483646 h 3778"/>
              <a:gd name="T2" fmla="*/ 2147483646 w 2852"/>
              <a:gd name="T3" fmla="*/ 2147483646 h 3778"/>
              <a:gd name="T4" fmla="*/ 2147483646 w 2852"/>
              <a:gd name="T5" fmla="*/ 2147483646 h 3778"/>
              <a:gd name="T6" fmla="*/ 2147483646 w 2852"/>
              <a:gd name="T7" fmla="*/ 2147483646 h 3778"/>
              <a:gd name="T8" fmla="*/ 2147483646 w 2852"/>
              <a:gd name="T9" fmla="*/ 2147483646 h 3778"/>
              <a:gd name="T10" fmla="*/ 2147483646 w 2852"/>
              <a:gd name="T11" fmla="*/ 2147483646 h 3778"/>
              <a:gd name="T12" fmla="*/ 2147483646 w 2852"/>
              <a:gd name="T13" fmla="*/ 2147483646 h 3778"/>
              <a:gd name="T14" fmla="*/ 2147483646 w 2852"/>
              <a:gd name="T15" fmla="*/ 2147483646 h 3778"/>
              <a:gd name="T16" fmla="*/ 2147483646 w 2852"/>
              <a:gd name="T17" fmla="*/ 2147483646 h 3778"/>
              <a:gd name="T18" fmla="*/ 2147483646 w 2852"/>
              <a:gd name="T19" fmla="*/ 2147483646 h 3778"/>
              <a:gd name="T20" fmla="*/ 2147483646 w 2852"/>
              <a:gd name="T21" fmla="*/ 2147483646 h 3778"/>
              <a:gd name="T22" fmla="*/ 2147483646 w 2852"/>
              <a:gd name="T23" fmla="*/ 2147483646 h 3778"/>
              <a:gd name="T24" fmla="*/ 2147483646 w 2852"/>
              <a:gd name="T25" fmla="*/ 2147483646 h 3778"/>
              <a:gd name="T26" fmla="*/ 2147483646 w 2852"/>
              <a:gd name="T27" fmla="*/ 2147483646 h 3778"/>
              <a:gd name="T28" fmla="*/ 2147483646 w 2852"/>
              <a:gd name="T29" fmla="*/ 2147483646 h 3778"/>
              <a:gd name="T30" fmla="*/ 2147483646 w 2852"/>
              <a:gd name="T31" fmla="*/ 2147483646 h 3778"/>
              <a:gd name="T32" fmla="*/ 2147483646 w 2852"/>
              <a:gd name="T33" fmla="*/ 2147483646 h 3778"/>
              <a:gd name="T34" fmla="*/ 2147483646 w 2852"/>
              <a:gd name="T35" fmla="*/ 2147483646 h 3778"/>
              <a:gd name="T36" fmla="*/ 2147483646 w 2852"/>
              <a:gd name="T37" fmla="*/ 2147483646 h 3778"/>
              <a:gd name="T38" fmla="*/ 2147483646 w 2852"/>
              <a:gd name="T39" fmla="*/ 2147483646 h 3778"/>
              <a:gd name="T40" fmla="*/ 2147483646 w 2852"/>
              <a:gd name="T41" fmla="*/ 2147483646 h 3778"/>
              <a:gd name="T42" fmla="*/ 2147483646 w 2852"/>
              <a:gd name="T43" fmla="*/ 2147483646 h 3778"/>
              <a:gd name="T44" fmla="*/ 2147483646 w 2852"/>
              <a:gd name="T45" fmla="*/ 2147483646 h 3778"/>
              <a:gd name="T46" fmla="*/ 2147483646 w 2852"/>
              <a:gd name="T47" fmla="*/ 2147483646 h 3778"/>
              <a:gd name="T48" fmla="*/ 2147483646 w 2852"/>
              <a:gd name="T49" fmla="*/ 0 h 3778"/>
              <a:gd name="T50" fmla="*/ 2147483646 w 2852"/>
              <a:gd name="T51" fmla="*/ 2147483646 h 3778"/>
              <a:gd name="T52" fmla="*/ 2147483646 w 2852"/>
              <a:gd name="T53" fmla="*/ 2147483646 h 3778"/>
              <a:gd name="T54" fmla="*/ 2147483646 w 2852"/>
              <a:gd name="T55" fmla="*/ 2147483646 h 3778"/>
              <a:gd name="T56" fmla="*/ 2147483646 w 2852"/>
              <a:gd name="T57" fmla="*/ 2147483646 h 3778"/>
              <a:gd name="T58" fmla="*/ 2147483646 w 2852"/>
              <a:gd name="T59" fmla="*/ 2147483646 h 3778"/>
              <a:gd name="T60" fmla="*/ 2147483646 w 2852"/>
              <a:gd name="T61" fmla="*/ 2147483646 h 3778"/>
              <a:gd name="T62" fmla="*/ 2147483646 w 2852"/>
              <a:gd name="T63" fmla="*/ 2147483646 h 3778"/>
              <a:gd name="T64" fmla="*/ 2147483646 w 2852"/>
              <a:gd name="T65" fmla="*/ 2147483646 h 3778"/>
              <a:gd name="T66" fmla="*/ 2147483646 w 2852"/>
              <a:gd name="T67" fmla="*/ 2147483646 h 3778"/>
              <a:gd name="T68" fmla="*/ 2147483646 w 2852"/>
              <a:gd name="T69" fmla="*/ 2147483646 h 3778"/>
              <a:gd name="T70" fmla="*/ 2147483646 w 2852"/>
              <a:gd name="T71" fmla="*/ 2147483646 h 3778"/>
              <a:gd name="T72" fmla="*/ 2147483646 w 2852"/>
              <a:gd name="T73" fmla="*/ 2147483646 h 3778"/>
              <a:gd name="T74" fmla="*/ 2147483646 w 2852"/>
              <a:gd name="T75" fmla="*/ 2147483646 h 3778"/>
              <a:gd name="T76" fmla="*/ 2147483646 w 2852"/>
              <a:gd name="T77" fmla="*/ 2147483646 h 3778"/>
              <a:gd name="T78" fmla="*/ 2147483646 w 2852"/>
              <a:gd name="T79" fmla="*/ 2147483646 h 3778"/>
              <a:gd name="T80" fmla="*/ 2147483646 w 2852"/>
              <a:gd name="T81" fmla="*/ 2147483646 h 3778"/>
              <a:gd name="T82" fmla="*/ 2147483646 w 2852"/>
              <a:gd name="T83" fmla="*/ 2147483646 h 3778"/>
              <a:gd name="T84" fmla="*/ 2147483646 w 2852"/>
              <a:gd name="T85" fmla="*/ 2147483646 h 3778"/>
              <a:gd name="T86" fmla="*/ 2147483646 w 2852"/>
              <a:gd name="T87" fmla="*/ 2147483646 h 3778"/>
              <a:gd name="T88" fmla="*/ 2147483646 w 2852"/>
              <a:gd name="T89" fmla="*/ 2147483646 h 3778"/>
              <a:gd name="T90" fmla="*/ 2147483646 w 2852"/>
              <a:gd name="T91" fmla="*/ 2147483646 h 3778"/>
              <a:gd name="T92" fmla="*/ 2147483646 w 2852"/>
              <a:gd name="T93" fmla="*/ 2147483646 h 3778"/>
              <a:gd name="T94" fmla="*/ 2147483646 w 2852"/>
              <a:gd name="T95" fmla="*/ 2147483646 h 3778"/>
              <a:gd name="T96" fmla="*/ 2147483646 w 2852"/>
              <a:gd name="T97" fmla="*/ 2147483646 h 3778"/>
              <a:gd name="T98" fmla="*/ 2147483646 w 2852"/>
              <a:gd name="T99" fmla="*/ 2147483646 h 3778"/>
              <a:gd name="T100" fmla="*/ 2147483646 w 2852"/>
              <a:gd name="T101" fmla="*/ 2147483646 h 3778"/>
              <a:gd name="T102" fmla="*/ 2147483646 w 2852"/>
              <a:gd name="T103" fmla="*/ 2147483646 h 3778"/>
              <a:gd name="T104" fmla="*/ 2147483646 w 2852"/>
              <a:gd name="T105" fmla="*/ 2147483646 h 3778"/>
              <a:gd name="T106" fmla="*/ 2147483646 w 2852"/>
              <a:gd name="T107" fmla="*/ 2147483646 h 3778"/>
              <a:gd name="T108" fmla="*/ 2147483646 w 2852"/>
              <a:gd name="T109" fmla="*/ 2147483646 h 3778"/>
              <a:gd name="T110" fmla="*/ 2147483646 w 2852"/>
              <a:gd name="T111" fmla="*/ 2147483646 h 3778"/>
              <a:gd name="T112" fmla="*/ 2147483646 w 2852"/>
              <a:gd name="T113" fmla="*/ 2147483646 h 37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52" h="3778">
                <a:moveTo>
                  <a:pt x="1424" y="521"/>
                </a:moveTo>
                <a:lnTo>
                  <a:pt x="1346" y="525"/>
                </a:lnTo>
                <a:lnTo>
                  <a:pt x="1269" y="535"/>
                </a:lnTo>
                <a:lnTo>
                  <a:pt x="1195" y="553"/>
                </a:lnTo>
                <a:lnTo>
                  <a:pt x="1123" y="576"/>
                </a:lnTo>
                <a:lnTo>
                  <a:pt x="1054" y="605"/>
                </a:lnTo>
                <a:lnTo>
                  <a:pt x="989" y="640"/>
                </a:lnTo>
                <a:lnTo>
                  <a:pt x="926" y="680"/>
                </a:lnTo>
                <a:lnTo>
                  <a:pt x="868" y="725"/>
                </a:lnTo>
                <a:lnTo>
                  <a:pt x="813" y="775"/>
                </a:lnTo>
                <a:lnTo>
                  <a:pt x="763" y="828"/>
                </a:lnTo>
                <a:lnTo>
                  <a:pt x="719" y="888"/>
                </a:lnTo>
                <a:lnTo>
                  <a:pt x="678" y="949"/>
                </a:lnTo>
                <a:lnTo>
                  <a:pt x="643" y="1015"/>
                </a:lnTo>
                <a:lnTo>
                  <a:pt x="614" y="1084"/>
                </a:lnTo>
                <a:lnTo>
                  <a:pt x="591" y="1155"/>
                </a:lnTo>
                <a:lnTo>
                  <a:pt x="575" y="1230"/>
                </a:lnTo>
                <a:lnTo>
                  <a:pt x="564" y="1307"/>
                </a:lnTo>
                <a:lnTo>
                  <a:pt x="561" y="1386"/>
                </a:lnTo>
                <a:lnTo>
                  <a:pt x="564" y="1464"/>
                </a:lnTo>
                <a:lnTo>
                  <a:pt x="575" y="1541"/>
                </a:lnTo>
                <a:lnTo>
                  <a:pt x="591" y="1615"/>
                </a:lnTo>
                <a:lnTo>
                  <a:pt x="614" y="1687"/>
                </a:lnTo>
                <a:lnTo>
                  <a:pt x="643" y="1756"/>
                </a:lnTo>
                <a:lnTo>
                  <a:pt x="678" y="1821"/>
                </a:lnTo>
                <a:lnTo>
                  <a:pt x="719" y="1884"/>
                </a:lnTo>
                <a:lnTo>
                  <a:pt x="763" y="1942"/>
                </a:lnTo>
                <a:lnTo>
                  <a:pt x="813" y="1996"/>
                </a:lnTo>
                <a:lnTo>
                  <a:pt x="868" y="2046"/>
                </a:lnTo>
                <a:lnTo>
                  <a:pt x="926" y="2091"/>
                </a:lnTo>
                <a:lnTo>
                  <a:pt x="989" y="2132"/>
                </a:lnTo>
                <a:lnTo>
                  <a:pt x="1054" y="2167"/>
                </a:lnTo>
                <a:lnTo>
                  <a:pt x="1123" y="2196"/>
                </a:lnTo>
                <a:lnTo>
                  <a:pt x="1195" y="2219"/>
                </a:lnTo>
                <a:lnTo>
                  <a:pt x="1269" y="2235"/>
                </a:lnTo>
                <a:lnTo>
                  <a:pt x="1346" y="2246"/>
                </a:lnTo>
                <a:lnTo>
                  <a:pt x="1424" y="2249"/>
                </a:lnTo>
                <a:lnTo>
                  <a:pt x="1503" y="2246"/>
                </a:lnTo>
                <a:lnTo>
                  <a:pt x="1580" y="2235"/>
                </a:lnTo>
                <a:lnTo>
                  <a:pt x="1655" y="2219"/>
                </a:lnTo>
                <a:lnTo>
                  <a:pt x="1726" y="2196"/>
                </a:lnTo>
                <a:lnTo>
                  <a:pt x="1794" y="2167"/>
                </a:lnTo>
                <a:lnTo>
                  <a:pt x="1860" y="2132"/>
                </a:lnTo>
                <a:lnTo>
                  <a:pt x="1922" y="2092"/>
                </a:lnTo>
                <a:lnTo>
                  <a:pt x="1980" y="2047"/>
                </a:lnTo>
                <a:lnTo>
                  <a:pt x="2035" y="1998"/>
                </a:lnTo>
                <a:lnTo>
                  <a:pt x="2085" y="1943"/>
                </a:lnTo>
                <a:lnTo>
                  <a:pt x="2130" y="1885"/>
                </a:lnTo>
                <a:lnTo>
                  <a:pt x="2170" y="1822"/>
                </a:lnTo>
                <a:lnTo>
                  <a:pt x="2205" y="1757"/>
                </a:lnTo>
                <a:lnTo>
                  <a:pt x="2234" y="1688"/>
                </a:lnTo>
                <a:lnTo>
                  <a:pt x="2257" y="1616"/>
                </a:lnTo>
                <a:lnTo>
                  <a:pt x="2275" y="1542"/>
                </a:lnTo>
                <a:lnTo>
                  <a:pt x="2285" y="1465"/>
                </a:lnTo>
                <a:lnTo>
                  <a:pt x="2289" y="1386"/>
                </a:lnTo>
                <a:lnTo>
                  <a:pt x="2285" y="1307"/>
                </a:lnTo>
                <a:lnTo>
                  <a:pt x="2275" y="1230"/>
                </a:lnTo>
                <a:lnTo>
                  <a:pt x="2257" y="1154"/>
                </a:lnTo>
                <a:lnTo>
                  <a:pt x="2234" y="1083"/>
                </a:lnTo>
                <a:lnTo>
                  <a:pt x="2205" y="1013"/>
                </a:lnTo>
                <a:lnTo>
                  <a:pt x="2170" y="948"/>
                </a:lnTo>
                <a:lnTo>
                  <a:pt x="2130" y="885"/>
                </a:lnTo>
                <a:lnTo>
                  <a:pt x="2085" y="827"/>
                </a:lnTo>
                <a:lnTo>
                  <a:pt x="2035" y="774"/>
                </a:lnTo>
                <a:lnTo>
                  <a:pt x="1980" y="724"/>
                </a:lnTo>
                <a:lnTo>
                  <a:pt x="1922" y="678"/>
                </a:lnTo>
                <a:lnTo>
                  <a:pt x="1860" y="639"/>
                </a:lnTo>
                <a:lnTo>
                  <a:pt x="1794" y="604"/>
                </a:lnTo>
                <a:lnTo>
                  <a:pt x="1726" y="575"/>
                </a:lnTo>
                <a:lnTo>
                  <a:pt x="1655" y="552"/>
                </a:lnTo>
                <a:lnTo>
                  <a:pt x="1580" y="535"/>
                </a:lnTo>
                <a:lnTo>
                  <a:pt x="1503" y="525"/>
                </a:lnTo>
                <a:lnTo>
                  <a:pt x="1424" y="521"/>
                </a:lnTo>
                <a:close/>
                <a:moveTo>
                  <a:pt x="1424" y="0"/>
                </a:moveTo>
                <a:lnTo>
                  <a:pt x="1424" y="0"/>
                </a:lnTo>
                <a:lnTo>
                  <a:pt x="1527" y="3"/>
                </a:lnTo>
                <a:lnTo>
                  <a:pt x="1627" y="14"/>
                </a:lnTo>
                <a:lnTo>
                  <a:pt x="1724" y="31"/>
                </a:lnTo>
                <a:lnTo>
                  <a:pt x="1819" y="56"/>
                </a:lnTo>
                <a:lnTo>
                  <a:pt x="1912" y="85"/>
                </a:lnTo>
                <a:lnTo>
                  <a:pt x="2001" y="122"/>
                </a:lnTo>
                <a:lnTo>
                  <a:pt x="2087" y="164"/>
                </a:lnTo>
                <a:lnTo>
                  <a:pt x="2171" y="212"/>
                </a:lnTo>
                <a:lnTo>
                  <a:pt x="2250" y="264"/>
                </a:lnTo>
                <a:lnTo>
                  <a:pt x="2326" y="322"/>
                </a:lnTo>
                <a:lnTo>
                  <a:pt x="2398" y="385"/>
                </a:lnTo>
                <a:lnTo>
                  <a:pt x="2466" y="451"/>
                </a:lnTo>
                <a:lnTo>
                  <a:pt x="2528" y="524"/>
                </a:lnTo>
                <a:lnTo>
                  <a:pt x="2585" y="599"/>
                </a:lnTo>
                <a:lnTo>
                  <a:pt x="2639" y="678"/>
                </a:lnTo>
                <a:lnTo>
                  <a:pt x="2687" y="762"/>
                </a:lnTo>
                <a:lnTo>
                  <a:pt x="2729" y="848"/>
                </a:lnTo>
                <a:lnTo>
                  <a:pt x="2765" y="938"/>
                </a:lnTo>
                <a:lnTo>
                  <a:pt x="2795" y="1031"/>
                </a:lnTo>
                <a:lnTo>
                  <a:pt x="2819" y="1125"/>
                </a:lnTo>
                <a:lnTo>
                  <a:pt x="2837" y="1223"/>
                </a:lnTo>
                <a:lnTo>
                  <a:pt x="2847" y="1323"/>
                </a:lnTo>
                <a:lnTo>
                  <a:pt x="2852" y="1424"/>
                </a:lnTo>
                <a:lnTo>
                  <a:pt x="2847" y="1524"/>
                </a:lnTo>
                <a:lnTo>
                  <a:pt x="2837" y="1624"/>
                </a:lnTo>
                <a:lnTo>
                  <a:pt x="2818" y="1723"/>
                </a:lnTo>
                <a:lnTo>
                  <a:pt x="2795" y="1821"/>
                </a:lnTo>
                <a:lnTo>
                  <a:pt x="2765" y="1918"/>
                </a:lnTo>
                <a:lnTo>
                  <a:pt x="2731" y="2013"/>
                </a:lnTo>
                <a:lnTo>
                  <a:pt x="2692" y="2107"/>
                </a:lnTo>
                <a:lnTo>
                  <a:pt x="2649" y="2202"/>
                </a:lnTo>
                <a:lnTo>
                  <a:pt x="2604" y="2293"/>
                </a:lnTo>
                <a:lnTo>
                  <a:pt x="2556" y="2383"/>
                </a:lnTo>
                <a:lnTo>
                  <a:pt x="2506" y="2473"/>
                </a:lnTo>
                <a:lnTo>
                  <a:pt x="2455" y="2560"/>
                </a:lnTo>
                <a:lnTo>
                  <a:pt x="2404" y="2645"/>
                </a:lnTo>
                <a:lnTo>
                  <a:pt x="2353" y="2730"/>
                </a:lnTo>
                <a:lnTo>
                  <a:pt x="2254" y="2881"/>
                </a:lnTo>
                <a:lnTo>
                  <a:pt x="2150" y="3031"/>
                </a:lnTo>
                <a:lnTo>
                  <a:pt x="2042" y="3177"/>
                </a:lnTo>
                <a:lnTo>
                  <a:pt x="1929" y="3319"/>
                </a:lnTo>
                <a:lnTo>
                  <a:pt x="1812" y="3457"/>
                </a:lnTo>
                <a:lnTo>
                  <a:pt x="1688" y="3592"/>
                </a:lnTo>
                <a:lnTo>
                  <a:pt x="1561" y="3721"/>
                </a:lnTo>
                <a:lnTo>
                  <a:pt x="1535" y="3745"/>
                </a:lnTo>
                <a:lnTo>
                  <a:pt x="1506" y="3761"/>
                </a:lnTo>
                <a:lnTo>
                  <a:pt x="1474" y="3772"/>
                </a:lnTo>
                <a:lnTo>
                  <a:pt x="1442" y="3778"/>
                </a:lnTo>
                <a:lnTo>
                  <a:pt x="1408" y="3778"/>
                </a:lnTo>
                <a:lnTo>
                  <a:pt x="1376" y="3772"/>
                </a:lnTo>
                <a:lnTo>
                  <a:pt x="1345" y="3761"/>
                </a:lnTo>
                <a:lnTo>
                  <a:pt x="1316" y="3745"/>
                </a:lnTo>
                <a:lnTo>
                  <a:pt x="1290" y="3721"/>
                </a:lnTo>
                <a:lnTo>
                  <a:pt x="1163" y="3587"/>
                </a:lnTo>
                <a:lnTo>
                  <a:pt x="1042" y="3449"/>
                </a:lnTo>
                <a:lnTo>
                  <a:pt x="925" y="3307"/>
                </a:lnTo>
                <a:lnTo>
                  <a:pt x="812" y="3162"/>
                </a:lnTo>
                <a:lnTo>
                  <a:pt x="704" y="3013"/>
                </a:lnTo>
                <a:lnTo>
                  <a:pt x="600" y="2860"/>
                </a:lnTo>
                <a:lnTo>
                  <a:pt x="501" y="2705"/>
                </a:lnTo>
                <a:lnTo>
                  <a:pt x="407" y="2547"/>
                </a:lnTo>
                <a:lnTo>
                  <a:pt x="361" y="2468"/>
                </a:lnTo>
                <a:lnTo>
                  <a:pt x="314" y="2387"/>
                </a:lnTo>
                <a:lnTo>
                  <a:pt x="270" y="2305"/>
                </a:lnTo>
                <a:lnTo>
                  <a:pt x="226" y="2222"/>
                </a:lnTo>
                <a:lnTo>
                  <a:pt x="185" y="2139"/>
                </a:lnTo>
                <a:lnTo>
                  <a:pt x="146" y="2054"/>
                </a:lnTo>
                <a:lnTo>
                  <a:pt x="110" y="1968"/>
                </a:lnTo>
                <a:lnTo>
                  <a:pt x="79" y="1880"/>
                </a:lnTo>
                <a:lnTo>
                  <a:pt x="52" y="1791"/>
                </a:lnTo>
                <a:lnTo>
                  <a:pt x="30" y="1701"/>
                </a:lnTo>
                <a:lnTo>
                  <a:pt x="14" y="1610"/>
                </a:lnTo>
                <a:lnTo>
                  <a:pt x="4" y="1517"/>
                </a:lnTo>
                <a:lnTo>
                  <a:pt x="0" y="1424"/>
                </a:lnTo>
                <a:lnTo>
                  <a:pt x="4" y="1322"/>
                </a:lnTo>
                <a:lnTo>
                  <a:pt x="15" y="1222"/>
                </a:lnTo>
                <a:lnTo>
                  <a:pt x="32" y="1124"/>
                </a:lnTo>
                <a:lnTo>
                  <a:pt x="56" y="1030"/>
                </a:lnTo>
                <a:lnTo>
                  <a:pt x="86" y="937"/>
                </a:lnTo>
                <a:lnTo>
                  <a:pt x="122" y="847"/>
                </a:lnTo>
                <a:lnTo>
                  <a:pt x="164" y="761"/>
                </a:lnTo>
                <a:lnTo>
                  <a:pt x="212" y="677"/>
                </a:lnTo>
                <a:lnTo>
                  <a:pt x="264" y="598"/>
                </a:lnTo>
                <a:lnTo>
                  <a:pt x="322" y="522"/>
                </a:lnTo>
                <a:lnTo>
                  <a:pt x="384" y="450"/>
                </a:lnTo>
                <a:lnTo>
                  <a:pt x="451" y="384"/>
                </a:lnTo>
                <a:lnTo>
                  <a:pt x="523" y="321"/>
                </a:lnTo>
                <a:lnTo>
                  <a:pt x="599" y="263"/>
                </a:lnTo>
                <a:lnTo>
                  <a:pt x="678" y="211"/>
                </a:lnTo>
                <a:lnTo>
                  <a:pt x="761" y="163"/>
                </a:lnTo>
                <a:lnTo>
                  <a:pt x="848" y="121"/>
                </a:lnTo>
                <a:lnTo>
                  <a:pt x="938" y="85"/>
                </a:lnTo>
                <a:lnTo>
                  <a:pt x="1030" y="55"/>
                </a:lnTo>
                <a:lnTo>
                  <a:pt x="1125" y="31"/>
                </a:lnTo>
                <a:lnTo>
                  <a:pt x="1223" y="14"/>
                </a:lnTo>
                <a:lnTo>
                  <a:pt x="1323" y="3"/>
                </a:lnTo>
                <a:lnTo>
                  <a:pt x="1424"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EC"/>
          </a:p>
        </p:txBody>
      </p:sp>
      <p:sp>
        <p:nvSpPr>
          <p:cNvPr id="15379" name="CuadroTexto 3">
            <a:extLst>
              <a:ext uri="{FF2B5EF4-FFF2-40B4-BE49-F238E27FC236}">
                <a16:creationId xmlns:a16="http://schemas.microsoft.com/office/drawing/2014/main" id="{CE78EF21-E0DE-5834-0B58-0D92CCAC7CDF}"/>
              </a:ext>
            </a:extLst>
          </p:cNvPr>
          <p:cNvSpPr txBox="1">
            <a:spLocks noChangeArrowheads="1"/>
          </p:cNvSpPr>
          <p:nvPr/>
        </p:nvSpPr>
        <p:spPr bwMode="auto">
          <a:xfrm>
            <a:off x="5127625" y="460375"/>
            <a:ext cx="60944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s-MX" altLang="es-EC"/>
              <a:t>Porcentajes de cumplimento ciudadano al plan de restricción vehicular Pico y Placa en el DMQ es</a:t>
            </a:r>
            <a:r>
              <a:rPr lang="es-MX" altLang="es-EC" sz="2400"/>
              <a:t>: </a:t>
            </a:r>
            <a:r>
              <a:rPr lang="es-MX" altLang="es-EC" sz="3600"/>
              <a:t>96%</a:t>
            </a:r>
            <a:endParaRPr lang="es-MX" altLang="es-EC" sz="2400"/>
          </a:p>
        </p:txBody>
      </p:sp>
      <p:pic>
        <p:nvPicPr>
          <p:cNvPr id="15380" name="Imagen 8">
            <a:extLst>
              <a:ext uri="{FF2B5EF4-FFF2-40B4-BE49-F238E27FC236}">
                <a16:creationId xmlns:a16="http://schemas.microsoft.com/office/drawing/2014/main" id="{A2C598D5-089E-DB05-58A4-209FB368C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075" y="1851025"/>
            <a:ext cx="4422775"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7A14761-EA2D-0F87-5381-F0219340C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9213" y="1619250"/>
            <a:ext cx="5811837"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2" name="Rectángulo 10">
            <a:extLst>
              <a:ext uri="{FF2B5EF4-FFF2-40B4-BE49-F238E27FC236}">
                <a16:creationId xmlns:a16="http://schemas.microsoft.com/office/drawing/2014/main" id="{4F36EE1B-85CE-24DB-840F-AE383102AEEA}"/>
              </a:ext>
            </a:extLst>
          </p:cNvPr>
          <p:cNvSpPr>
            <a:spLocks noChangeArrowheads="1"/>
          </p:cNvSpPr>
          <p:nvPr/>
        </p:nvSpPr>
        <p:spPr bwMode="auto">
          <a:xfrm>
            <a:off x="7072313" y="5238750"/>
            <a:ext cx="428942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s-MX" altLang="es-EC" sz="1100" b="1">
                <a:solidFill>
                  <a:schemeClr val="bg1"/>
                </a:solidFill>
              </a:rPr>
              <a:t>Fuente:https://www.quitoinforma.gob.ec/2023/02/13/el-96-de-quitenos-no-infringe-el-pico-y-placa-luego-de-su-primera-sancion/#:~:text=El%2096%20%25%20de%20quite%C3%B1os%20no,su%20primera%20sanci%C3%B3n%20%E2%80%93%20Quito%20Informa</a:t>
            </a:r>
          </a:p>
        </p:txBody>
      </p:sp>
      <p:pic>
        <p:nvPicPr>
          <p:cNvPr id="15383" name="Imagen 13">
            <a:extLst>
              <a:ext uri="{FF2B5EF4-FFF2-40B4-BE49-F238E27FC236}">
                <a16:creationId xmlns:a16="http://schemas.microsoft.com/office/drawing/2014/main" id="{3C7D0A4C-B09D-2BAE-D5D2-992F81BF7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2438" y="1930400"/>
            <a:ext cx="7493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1"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22" presetClass="entr" presetSubtype="8" fill="hold" nodeType="with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nodeType="with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nodeType="withEffect">
                                  <p:stCondLst>
                                    <p:cond delay="50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53" presetClass="entr" presetSubtype="16" fill="hold" nodeType="withEffect">
                                  <p:stCondLst>
                                    <p:cond delay="100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nodeType="withEffect">
                                  <p:stCondLst>
                                    <p:cond delay="10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100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par>
                                <p:cTn id="45" presetID="53" presetClass="entr" presetSubtype="16" fill="hold" nodeType="withEffect">
                                  <p:stCondLst>
                                    <p:cond delay="100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par>
                                <p:cTn id="50" presetID="10" presetClass="entr" presetSubtype="0" fill="hold" nodeType="withEffect">
                                  <p:stCondLst>
                                    <p:cond delay="150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nodeType="withEffect">
                                  <p:stCondLst>
                                    <p:cond delay="150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nodeType="withEffect">
                                  <p:stCondLst>
                                    <p:cond delay="15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nodeType="withEffect">
                                  <p:stCondLst>
                                    <p:cond delay="150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nodeType="withEffect">
                                  <p:stCondLst>
                                    <p:cond delay="20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5" grpId="0" animBg="1"/>
      <p:bldP spid="16" grpId="0" animBg="1"/>
      <p:bldP spid="17" grpId="0" animBg="1"/>
      <p:bldP spid="18" grpId="0" animBg="1"/>
      <p:bldP spid="19" grpId="0"/>
      <p:bldP spid="20" grpId="0"/>
      <p:bldP spid="23" grpId="0"/>
      <p:bldP spid="26"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190F1CE-3AD3-01A0-496C-5874FEFC4613}"/>
              </a:ext>
            </a:extLst>
          </p:cNvPr>
          <p:cNvSpPr/>
          <p:nvPr/>
        </p:nvSpPr>
        <p:spPr>
          <a:xfrm>
            <a:off x="781050" y="1189038"/>
            <a:ext cx="620713" cy="171291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Rectangle 29">
            <a:extLst>
              <a:ext uri="{FF2B5EF4-FFF2-40B4-BE49-F238E27FC236}">
                <a16:creationId xmlns:a16="http://schemas.microsoft.com/office/drawing/2014/main" id="{BF8A922F-7C1A-C342-AAD2-53906A5EEEB8}"/>
              </a:ext>
            </a:extLst>
          </p:cNvPr>
          <p:cNvSpPr/>
          <p:nvPr/>
        </p:nvSpPr>
        <p:spPr>
          <a:xfrm>
            <a:off x="5691188" y="1250950"/>
            <a:ext cx="620712" cy="1714500"/>
          </a:xfrm>
          <a:prstGeom prst="rect">
            <a:avLst/>
          </a:prstGeom>
          <a:solidFill>
            <a:schemeClr val="accent1">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388" name="TextBox 1">
            <a:extLst>
              <a:ext uri="{FF2B5EF4-FFF2-40B4-BE49-F238E27FC236}">
                <a16:creationId xmlns:a16="http://schemas.microsoft.com/office/drawing/2014/main" id="{6927DC41-0272-E356-C55B-581D31EDA417}"/>
              </a:ext>
            </a:extLst>
          </p:cNvPr>
          <p:cNvSpPr txBox="1">
            <a:spLocks noChangeArrowheads="1"/>
          </p:cNvSpPr>
          <p:nvPr/>
        </p:nvSpPr>
        <p:spPr bwMode="auto">
          <a:xfrm>
            <a:off x="2349500" y="492125"/>
            <a:ext cx="81121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indent="698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s-MX" altLang="es-EC" sz="3200" b="1">
                <a:solidFill>
                  <a:srgbClr val="0D0D0D"/>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Exposición de motivos ECONÓMICOS</a:t>
            </a:r>
            <a:endParaRPr lang="es-EC" altLang="es-EC" sz="3200" b="1">
              <a:solidFill>
                <a:srgbClr val="0D0D0D"/>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16389" name="CuadroTexto 6">
            <a:extLst>
              <a:ext uri="{FF2B5EF4-FFF2-40B4-BE49-F238E27FC236}">
                <a16:creationId xmlns:a16="http://schemas.microsoft.com/office/drawing/2014/main" id="{241E8304-D638-9F1D-2236-33AD372D66D9}"/>
              </a:ext>
            </a:extLst>
          </p:cNvPr>
          <p:cNvSpPr txBox="1">
            <a:spLocks noChangeArrowheads="1"/>
          </p:cNvSpPr>
          <p:nvPr/>
        </p:nvSpPr>
        <p:spPr bwMode="auto">
          <a:xfrm>
            <a:off x="1522413" y="1250950"/>
            <a:ext cx="37020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r>
              <a:rPr lang="es-MX" altLang="es-EC" sz="2200"/>
              <a:t>La medida de restricción vehicular en lo que respecta al control y sanción abarca </a:t>
            </a:r>
            <a:r>
              <a:rPr lang="es-MX" altLang="es-EC" sz="2200" b="1"/>
              <a:t>costos operacionales y administrativos.</a:t>
            </a:r>
            <a:endParaRPr lang="es-EC" altLang="es-EC" sz="2200"/>
          </a:p>
        </p:txBody>
      </p:sp>
      <p:sp>
        <p:nvSpPr>
          <p:cNvPr id="16390" name="CuadroTexto 8">
            <a:extLst>
              <a:ext uri="{FF2B5EF4-FFF2-40B4-BE49-F238E27FC236}">
                <a16:creationId xmlns:a16="http://schemas.microsoft.com/office/drawing/2014/main" id="{17847618-ADBE-94AD-1039-EABCCC679FC1}"/>
              </a:ext>
            </a:extLst>
          </p:cNvPr>
          <p:cNvSpPr txBox="1">
            <a:spLocks noChangeArrowheads="1"/>
          </p:cNvSpPr>
          <p:nvPr/>
        </p:nvSpPr>
        <p:spPr bwMode="auto">
          <a:xfrm>
            <a:off x="6405563" y="1322388"/>
            <a:ext cx="47625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r>
              <a:rPr lang="es-MX" altLang="es-EC" sz="2200"/>
              <a:t>Según oficio </a:t>
            </a:r>
            <a:r>
              <a:rPr lang="es-MX" altLang="es-EC" sz="2200" b="1"/>
              <a:t>Nro.GADDMQ-AMT-2024-0540-O</a:t>
            </a:r>
            <a:r>
              <a:rPr lang="es-MX" altLang="es-EC" sz="2200"/>
              <a:t>, de fecha 27 de marzo del 2024, suscrito por Director General de la </a:t>
            </a:r>
            <a:r>
              <a:rPr lang="es-MX" altLang="es-EC" sz="2200" b="1"/>
              <a:t>Agencia Metropolitana de Tránsito.</a:t>
            </a:r>
            <a:endParaRPr lang="es-EC" altLang="es-EC" sz="2200" b="1"/>
          </a:p>
        </p:txBody>
      </p:sp>
      <p:sp>
        <p:nvSpPr>
          <p:cNvPr id="10" name="Rectangle 29">
            <a:extLst>
              <a:ext uri="{FF2B5EF4-FFF2-40B4-BE49-F238E27FC236}">
                <a16:creationId xmlns:a16="http://schemas.microsoft.com/office/drawing/2014/main" id="{39BC8F12-D952-2714-F380-0BA0D8DE7ABF}"/>
              </a:ext>
            </a:extLst>
          </p:cNvPr>
          <p:cNvSpPr/>
          <p:nvPr/>
        </p:nvSpPr>
        <p:spPr>
          <a:xfrm>
            <a:off x="1522413" y="3429000"/>
            <a:ext cx="620712" cy="2792413"/>
          </a:xfrm>
          <a:prstGeom prst="rect">
            <a:avLst/>
          </a:prstGeom>
          <a:solidFill>
            <a:schemeClr val="accent2">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392" name="CuadroTexto 11">
            <a:extLst>
              <a:ext uri="{FF2B5EF4-FFF2-40B4-BE49-F238E27FC236}">
                <a16:creationId xmlns:a16="http://schemas.microsoft.com/office/drawing/2014/main" id="{D88D679E-9B21-6F08-9480-3A2C15CEEAD1}"/>
              </a:ext>
            </a:extLst>
          </p:cNvPr>
          <p:cNvSpPr txBox="1">
            <a:spLocks noChangeArrowheads="1"/>
          </p:cNvSpPr>
          <p:nvPr/>
        </p:nvSpPr>
        <p:spPr bwMode="auto">
          <a:xfrm>
            <a:off x="2349500" y="3486150"/>
            <a:ext cx="88185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r>
              <a:rPr lang="es-MX" altLang="es-EC" sz="2400" b="1"/>
              <a:t>Menciona: </a:t>
            </a:r>
            <a:r>
              <a:rPr lang="es-MX" altLang="es-EC" sz="2400"/>
              <a:t>“ </a:t>
            </a:r>
            <a:r>
              <a:rPr lang="es-MX" altLang="es-EC" sz="2400" b="1" i="1"/>
              <a:t>el costo operativo y administrativo que corresponde tanto al control como a la sustanciación del procedimiento administrativo sancionador de la infracción administrativa de restricción vehicular tiene un costo aproximado de $ 103.31; de lo que se pueden señalar, que los costos operacionales y administrativos son superiores en relación con el valor correspondiente a la multa señalada en el Código Municipal …</a:t>
            </a:r>
            <a:r>
              <a:rPr lang="es-MX" altLang="es-EC" sz="2400"/>
              <a:t> “</a:t>
            </a:r>
            <a:endParaRPr lang="es-EC" altLang="es-EC" sz="2400"/>
          </a:p>
        </p:txBody>
      </p:sp>
      <p:pic>
        <p:nvPicPr>
          <p:cNvPr id="16393" name="Imagen 21">
            <a:extLst>
              <a:ext uri="{FF2B5EF4-FFF2-40B4-BE49-F238E27FC236}">
                <a16:creationId xmlns:a16="http://schemas.microsoft.com/office/drawing/2014/main" id="{E5BBF8C7-562A-ECC0-CC39-EF8AE3363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8063" y="352425"/>
            <a:ext cx="70008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314860D2-817F-EBE0-85F6-F6241A8A0A18}"/>
              </a:ext>
            </a:extLst>
          </p:cNvPr>
          <p:cNvSpPr txBox="1">
            <a:spLocks noChangeArrowheads="1"/>
          </p:cNvSpPr>
          <p:nvPr/>
        </p:nvSpPr>
        <p:spPr bwMode="auto">
          <a:xfrm>
            <a:off x="5573713" y="798513"/>
            <a:ext cx="5465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indent="698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r>
              <a:rPr lang="es-MX" altLang="es-EC" sz="2400" b="1">
                <a:solidFill>
                  <a:srgbClr val="0D0D0D"/>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Exposición de motivos ECONÓMICOS</a:t>
            </a:r>
            <a:endParaRPr lang="es-EC" altLang="es-EC" sz="2400" b="1">
              <a:solidFill>
                <a:srgbClr val="0D0D0D"/>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17411" name="Rectángulo 7">
            <a:extLst>
              <a:ext uri="{FF2B5EF4-FFF2-40B4-BE49-F238E27FC236}">
                <a16:creationId xmlns:a16="http://schemas.microsoft.com/office/drawing/2014/main" id="{E1B5E5CE-7D9A-CEED-686C-561E74385840}"/>
              </a:ext>
            </a:extLst>
          </p:cNvPr>
          <p:cNvSpPr>
            <a:spLocks noChangeArrowheads="1"/>
          </p:cNvSpPr>
          <p:nvPr/>
        </p:nvSpPr>
        <p:spPr bwMode="auto">
          <a:xfrm>
            <a:off x="5100638" y="1560513"/>
            <a:ext cx="62642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r>
              <a:rPr lang="es-MX" altLang="es-EC" sz="2400" b="1"/>
              <a:t>Los vehículos</a:t>
            </a:r>
            <a:r>
              <a:rPr lang="es-MX" altLang="es-EC" sz="2400"/>
              <a:t> que ingresan a los centros de retención vehicular, </a:t>
            </a:r>
            <a:r>
              <a:rPr lang="es-MX" altLang="es-EC" sz="2400" b="1"/>
              <a:t>por incumplir las infracciones administrativas </a:t>
            </a:r>
            <a:r>
              <a:rPr lang="es-MX" altLang="es-EC" sz="2400"/>
              <a:t>establecidas en el Código Municipal </a:t>
            </a:r>
            <a:r>
              <a:rPr lang="es-MX" altLang="es-EC" sz="2400" b="1"/>
              <a:t>no pagan servicio de garaje</a:t>
            </a:r>
            <a:r>
              <a:rPr lang="es-MX" altLang="es-EC" sz="2400"/>
              <a:t>, por lo que el Municipio del Distrito Metropolitano de Quito </a:t>
            </a:r>
            <a:r>
              <a:rPr lang="es-MX" altLang="es-EC" sz="2400" b="1"/>
              <a:t>deja de percibir valores por el uso del espacio físico</a:t>
            </a:r>
            <a:r>
              <a:rPr lang="es-MX" altLang="es-EC" sz="2400"/>
              <a:t> de los vehículos que son retenidos y permanecen en los Centros de Retención.</a:t>
            </a:r>
            <a:endParaRPr lang="es-EC" altLang="es-EC" sz="2400"/>
          </a:p>
        </p:txBody>
      </p:sp>
      <p:sp>
        <p:nvSpPr>
          <p:cNvPr id="17412" name="TextBox 1">
            <a:extLst>
              <a:ext uri="{FF2B5EF4-FFF2-40B4-BE49-F238E27FC236}">
                <a16:creationId xmlns:a16="http://schemas.microsoft.com/office/drawing/2014/main" id="{4E3FDD02-8F37-1D56-CF50-BC1404898538}"/>
              </a:ext>
            </a:extLst>
          </p:cNvPr>
          <p:cNvSpPr txBox="1">
            <a:spLocks noChangeArrowheads="1"/>
          </p:cNvSpPr>
          <p:nvPr/>
        </p:nvSpPr>
        <p:spPr bwMode="auto">
          <a:xfrm>
            <a:off x="5170488" y="5195888"/>
            <a:ext cx="6124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indent="698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s-MX" altLang="es-EC" sz="2400" b="1">
                <a:solidFill>
                  <a:srgbClr val="0D0D0D"/>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No se recauda dinero por mantener vehículos en los CRV y se vuelve un gasto.</a:t>
            </a:r>
            <a:endParaRPr lang="es-EC" altLang="es-EC" sz="2400" b="1">
              <a:solidFill>
                <a:srgbClr val="0D0D0D"/>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pic>
        <p:nvPicPr>
          <p:cNvPr id="16" name="Marcador de posición de imagen 15">
            <a:extLst>
              <a:ext uri="{FF2B5EF4-FFF2-40B4-BE49-F238E27FC236}">
                <a16:creationId xmlns:a16="http://schemas.microsoft.com/office/drawing/2014/main" id="{2C1FF037-7F5C-FB7B-47F5-8346B46E356E}"/>
              </a:ext>
            </a:extLst>
          </p:cNvPr>
          <p:cNvPicPr>
            <a:picLocks noGrp="1" noChangeAspect="1"/>
          </p:cNvPicPr>
          <p:nvPr>
            <p:ph type="pic" sz="quarter" idx="10"/>
          </p:nvPr>
        </p:nvPicPr>
        <p:blipFill>
          <a:blip r:embed="rId2"/>
          <a:srcRect l="27195" r="27195"/>
          <a:stretch>
            <a:fillRect/>
          </a:stretch>
        </p:blipFill>
        <p:spPr>
          <a:xfrm>
            <a:off x="0" y="0"/>
            <a:ext cx="4633913" cy="6858000"/>
          </a:xfrm>
        </p:spPr>
      </p:pic>
      <p:pic>
        <p:nvPicPr>
          <p:cNvPr id="17414" name="Imagen 17">
            <a:extLst>
              <a:ext uri="{FF2B5EF4-FFF2-40B4-BE49-F238E27FC236}">
                <a16:creationId xmlns:a16="http://schemas.microsoft.com/office/drawing/2014/main" id="{C3F0B9DC-BD2F-86CD-92E4-C51E08AD4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0438" y="315913"/>
            <a:ext cx="7254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5301A842-235A-2360-D56E-B6B32279D764}"/>
              </a:ext>
            </a:extLst>
          </p:cNvPr>
          <p:cNvGraphicFramePr>
            <a:graphicFrameLocks noGrp="1"/>
          </p:cNvGraphicFramePr>
          <p:nvPr/>
        </p:nvGraphicFramePr>
        <p:xfrm>
          <a:off x="2032000" y="920750"/>
          <a:ext cx="8128000" cy="2224088"/>
        </p:xfrm>
        <a:graphic>
          <a:graphicData uri="http://schemas.openxmlformats.org/drawingml/2006/table">
            <a:tbl>
              <a:tblPr firstRow="1" bandRow="1">
                <a:tableStyleId>{21E4AEA4-8DFA-4A89-87EB-49C32662AFE0}</a:tableStyleId>
              </a:tblPr>
              <a:tblGrid>
                <a:gridCol w="3462789">
                  <a:extLst>
                    <a:ext uri="{9D8B030D-6E8A-4147-A177-3AD203B41FA5}">
                      <a16:colId xmlns:a16="http://schemas.microsoft.com/office/drawing/2014/main" val="20000"/>
                    </a:ext>
                  </a:extLst>
                </a:gridCol>
                <a:gridCol w="1955877">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681">
                <a:tc>
                  <a:txBody>
                    <a:bodyPr/>
                    <a:lstStyle/>
                    <a:p>
                      <a:r>
                        <a:rPr lang="es-EC" sz="1800" dirty="0"/>
                        <a:t>Costo</a:t>
                      </a:r>
                    </a:p>
                  </a:txBody>
                  <a:tcPr marT="45700" marB="45700"/>
                </a:tc>
                <a:tc>
                  <a:txBody>
                    <a:bodyPr/>
                    <a:lstStyle/>
                    <a:p>
                      <a:r>
                        <a:rPr lang="es-EC" sz="1800" dirty="0"/>
                        <a:t>Valor</a:t>
                      </a:r>
                    </a:p>
                  </a:txBody>
                  <a:tcPr marT="45700" marB="45700"/>
                </a:tc>
                <a:tc>
                  <a:txBody>
                    <a:bodyPr/>
                    <a:lstStyle/>
                    <a:p>
                      <a:r>
                        <a:rPr lang="es-EC" sz="1800" dirty="0"/>
                        <a:t>MULTA – SBU $460</a:t>
                      </a:r>
                    </a:p>
                  </a:txBody>
                  <a:tcPr marT="45700" marB="45700"/>
                </a:tc>
                <a:extLst>
                  <a:ext uri="{0D108BD9-81ED-4DB2-BD59-A6C34878D82A}">
                    <a16:rowId xmlns:a16="http://schemas.microsoft.com/office/drawing/2014/main" val="10000"/>
                  </a:ext>
                </a:extLst>
              </a:tr>
              <a:tr h="370681">
                <a:tc>
                  <a:txBody>
                    <a:bodyPr/>
                    <a:lstStyle/>
                    <a:p>
                      <a:r>
                        <a:rPr lang="es-EC" sz="1800" dirty="0"/>
                        <a:t>Valor Diario ACT</a:t>
                      </a:r>
                    </a:p>
                  </a:txBody>
                  <a:tcPr marT="45700" marB="45700"/>
                </a:tc>
                <a:tc>
                  <a:txBody>
                    <a:bodyPr/>
                    <a:lstStyle/>
                    <a:p>
                      <a:r>
                        <a:rPr lang="es-EC" sz="1800" dirty="0"/>
                        <a:t>40,82</a:t>
                      </a:r>
                    </a:p>
                  </a:txBody>
                  <a:tcPr marT="45700" marB="45700"/>
                </a:tc>
                <a:tc rowSpan="5">
                  <a:txBody>
                    <a:bodyPr/>
                    <a:lstStyle/>
                    <a:p>
                      <a:endParaRPr lang="es-EC" sz="2000" b="1" dirty="0"/>
                    </a:p>
                    <a:p>
                      <a:r>
                        <a:rPr lang="es-EC" sz="2000" b="0" dirty="0"/>
                        <a:t>1era vez 15% $69,00</a:t>
                      </a:r>
                    </a:p>
                    <a:p>
                      <a:r>
                        <a:rPr lang="es-EC" sz="2000" b="0" dirty="0"/>
                        <a:t>2da vez 25% $115,00</a:t>
                      </a:r>
                    </a:p>
                    <a:p>
                      <a:r>
                        <a:rPr lang="es-EC" sz="2000" b="0" dirty="0"/>
                        <a:t>3era vez 50% $230,00</a:t>
                      </a:r>
                    </a:p>
                  </a:txBody>
                  <a:tcPr marT="45700" marB="45700"/>
                </a:tc>
                <a:extLst>
                  <a:ext uri="{0D108BD9-81ED-4DB2-BD59-A6C34878D82A}">
                    <a16:rowId xmlns:a16="http://schemas.microsoft.com/office/drawing/2014/main" val="10001"/>
                  </a:ext>
                </a:extLst>
              </a:tr>
              <a:tr h="370681">
                <a:tc>
                  <a:txBody>
                    <a:bodyPr/>
                    <a:lstStyle/>
                    <a:p>
                      <a:r>
                        <a:rPr lang="es-EC" sz="1800" dirty="0"/>
                        <a:t>Diario uso motocicleta</a:t>
                      </a:r>
                    </a:p>
                  </a:txBody>
                  <a:tcPr marT="45700" marB="45700"/>
                </a:tc>
                <a:tc>
                  <a:txBody>
                    <a:bodyPr/>
                    <a:lstStyle/>
                    <a:p>
                      <a:r>
                        <a:rPr lang="es-EC" sz="1800" dirty="0"/>
                        <a:t>7,66</a:t>
                      </a:r>
                    </a:p>
                  </a:txBody>
                  <a:tcPr marT="45700" marB="45700"/>
                </a:tc>
                <a:tc vMerge="1">
                  <a:txBody>
                    <a:bodyPr/>
                    <a:lstStyle/>
                    <a:p>
                      <a:endParaRPr lang="es-EC" dirty="0"/>
                    </a:p>
                  </a:txBody>
                  <a:tcPr/>
                </a:tc>
                <a:extLst>
                  <a:ext uri="{0D108BD9-81ED-4DB2-BD59-A6C34878D82A}">
                    <a16:rowId xmlns:a16="http://schemas.microsoft.com/office/drawing/2014/main" val="10002"/>
                  </a:ext>
                </a:extLst>
              </a:tr>
              <a:tr h="370681">
                <a:tc>
                  <a:txBody>
                    <a:bodyPr/>
                    <a:lstStyle/>
                    <a:p>
                      <a:r>
                        <a:rPr lang="es-EC" sz="1800" dirty="0"/>
                        <a:t>Procedimiento sancionador</a:t>
                      </a:r>
                    </a:p>
                  </a:txBody>
                  <a:tcPr marT="45700" marB="45700"/>
                </a:tc>
                <a:tc>
                  <a:txBody>
                    <a:bodyPr/>
                    <a:lstStyle/>
                    <a:p>
                      <a:r>
                        <a:rPr lang="es-EC" sz="1800" dirty="0"/>
                        <a:t>22,92</a:t>
                      </a:r>
                    </a:p>
                  </a:txBody>
                  <a:tcPr marT="45700" marB="45700"/>
                </a:tc>
                <a:tc vMerge="1">
                  <a:txBody>
                    <a:bodyPr/>
                    <a:lstStyle/>
                    <a:p>
                      <a:endParaRPr lang="es-EC" dirty="0"/>
                    </a:p>
                  </a:txBody>
                  <a:tcPr/>
                </a:tc>
                <a:extLst>
                  <a:ext uri="{0D108BD9-81ED-4DB2-BD59-A6C34878D82A}">
                    <a16:rowId xmlns:a16="http://schemas.microsoft.com/office/drawing/2014/main" val="10003"/>
                  </a:ext>
                </a:extLst>
              </a:tr>
              <a:tr h="370681">
                <a:tc>
                  <a:txBody>
                    <a:bodyPr/>
                    <a:lstStyle/>
                    <a:p>
                      <a:r>
                        <a:rPr lang="es-EC" sz="1800" dirty="0"/>
                        <a:t>Valor diario operador CRV</a:t>
                      </a:r>
                    </a:p>
                  </a:txBody>
                  <a:tcPr marT="45700" marB="45700"/>
                </a:tc>
                <a:tc>
                  <a:txBody>
                    <a:bodyPr/>
                    <a:lstStyle/>
                    <a:p>
                      <a:r>
                        <a:rPr lang="es-EC" sz="1800" dirty="0"/>
                        <a:t>31,91</a:t>
                      </a:r>
                    </a:p>
                  </a:txBody>
                  <a:tcPr marT="45700" marB="45700"/>
                </a:tc>
                <a:tc vMerge="1">
                  <a:txBody>
                    <a:bodyPr/>
                    <a:lstStyle/>
                    <a:p>
                      <a:endParaRPr lang="es-EC" dirty="0"/>
                    </a:p>
                  </a:txBody>
                  <a:tcPr/>
                </a:tc>
                <a:extLst>
                  <a:ext uri="{0D108BD9-81ED-4DB2-BD59-A6C34878D82A}">
                    <a16:rowId xmlns:a16="http://schemas.microsoft.com/office/drawing/2014/main" val="10004"/>
                  </a:ext>
                </a:extLst>
              </a:tr>
              <a:tr h="370681">
                <a:tc>
                  <a:txBody>
                    <a:bodyPr/>
                    <a:lstStyle/>
                    <a:p>
                      <a:r>
                        <a:rPr lang="es-EC" sz="1800" b="1" dirty="0"/>
                        <a:t>TOTAL</a:t>
                      </a:r>
                    </a:p>
                  </a:txBody>
                  <a:tcPr marT="45700" marB="45700"/>
                </a:tc>
                <a:tc>
                  <a:txBody>
                    <a:bodyPr/>
                    <a:lstStyle/>
                    <a:p>
                      <a:r>
                        <a:rPr lang="es-EC" sz="1800" b="1" dirty="0"/>
                        <a:t>103,31</a:t>
                      </a:r>
                    </a:p>
                  </a:txBody>
                  <a:tcPr marT="45700" marB="45700"/>
                </a:tc>
                <a:tc vMerge="1">
                  <a:txBody>
                    <a:bodyPr/>
                    <a:lstStyle/>
                    <a:p>
                      <a:endParaRPr lang="es-EC" dirty="0"/>
                    </a:p>
                  </a:txBody>
                  <a:tcPr/>
                </a:tc>
                <a:extLst>
                  <a:ext uri="{0D108BD9-81ED-4DB2-BD59-A6C34878D82A}">
                    <a16:rowId xmlns:a16="http://schemas.microsoft.com/office/drawing/2014/main" val="10005"/>
                  </a:ext>
                </a:extLst>
              </a:tr>
            </a:tbl>
          </a:graphicData>
        </a:graphic>
      </p:graphicFrame>
      <p:sp>
        <p:nvSpPr>
          <p:cNvPr id="18460" name="TextBox 1">
            <a:extLst>
              <a:ext uri="{FF2B5EF4-FFF2-40B4-BE49-F238E27FC236}">
                <a16:creationId xmlns:a16="http://schemas.microsoft.com/office/drawing/2014/main" id="{260E1261-9B82-2556-1D4A-27BA6B8DF199}"/>
              </a:ext>
            </a:extLst>
          </p:cNvPr>
          <p:cNvSpPr txBox="1">
            <a:spLocks noChangeArrowheads="1"/>
          </p:cNvSpPr>
          <p:nvPr/>
        </p:nvSpPr>
        <p:spPr bwMode="auto">
          <a:xfrm>
            <a:off x="4594225" y="425450"/>
            <a:ext cx="3003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indent="698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s-MX" altLang="es-EC" b="1">
                <a:solidFill>
                  <a:srgbClr val="0D0D0D"/>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Situación Actual </a:t>
            </a:r>
            <a:endParaRPr lang="es-EC" altLang="es-EC" b="1">
              <a:solidFill>
                <a:srgbClr val="0D0D0D"/>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18461" name="Rectángulo 10">
            <a:extLst>
              <a:ext uri="{FF2B5EF4-FFF2-40B4-BE49-F238E27FC236}">
                <a16:creationId xmlns:a16="http://schemas.microsoft.com/office/drawing/2014/main" id="{4699DADC-5291-267E-512E-3C2405527E32}"/>
              </a:ext>
            </a:extLst>
          </p:cNvPr>
          <p:cNvSpPr>
            <a:spLocks noChangeArrowheads="1"/>
          </p:cNvSpPr>
          <p:nvPr/>
        </p:nvSpPr>
        <p:spPr bwMode="auto">
          <a:xfrm>
            <a:off x="2032000" y="3209925"/>
            <a:ext cx="8128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r>
              <a:rPr lang="es-MX" altLang="es-EC" sz="1600" b="1"/>
              <a:t>Fuente: O</a:t>
            </a:r>
            <a:r>
              <a:rPr lang="es-MX" altLang="es-EC" sz="1600"/>
              <a:t>ficio </a:t>
            </a:r>
            <a:r>
              <a:rPr lang="es-MX" altLang="es-EC" sz="1600" b="1"/>
              <a:t>Nro.GADDMQ-AMT-2024-0540-O</a:t>
            </a:r>
            <a:r>
              <a:rPr lang="es-MX" altLang="es-EC" sz="1600"/>
              <a:t>,27 de marzo del 2024, AMT.</a:t>
            </a:r>
            <a:r>
              <a:rPr lang="es-MX" altLang="es-EC" sz="1600" b="1"/>
              <a:t> </a:t>
            </a:r>
            <a:endParaRPr lang="es-EC" altLang="es-EC" sz="1600"/>
          </a:p>
        </p:txBody>
      </p:sp>
      <p:graphicFrame>
        <p:nvGraphicFramePr>
          <p:cNvPr id="21" name="Tabla 20">
            <a:extLst>
              <a:ext uri="{FF2B5EF4-FFF2-40B4-BE49-F238E27FC236}">
                <a16:creationId xmlns:a16="http://schemas.microsoft.com/office/drawing/2014/main" id="{CA3C6B8E-968B-26C5-F73A-B9B82E9EA90A}"/>
              </a:ext>
            </a:extLst>
          </p:cNvPr>
          <p:cNvGraphicFramePr>
            <a:graphicFrameLocks noGrp="1"/>
          </p:cNvGraphicFramePr>
          <p:nvPr/>
        </p:nvGraphicFramePr>
        <p:xfrm>
          <a:off x="530225" y="3771900"/>
          <a:ext cx="3519488" cy="1250950"/>
        </p:xfrm>
        <a:graphic>
          <a:graphicData uri="http://schemas.openxmlformats.org/drawingml/2006/table">
            <a:tbl>
              <a:tblPr firstRow="1" bandRow="1">
                <a:tableStyleId>{5C22544A-7EE6-4342-B048-85BDC9FD1C3A}</a:tableStyleId>
              </a:tblPr>
              <a:tblGrid>
                <a:gridCol w="2164262">
                  <a:extLst>
                    <a:ext uri="{9D8B030D-6E8A-4147-A177-3AD203B41FA5}">
                      <a16:colId xmlns:a16="http://schemas.microsoft.com/office/drawing/2014/main" val="20000"/>
                    </a:ext>
                  </a:extLst>
                </a:gridCol>
                <a:gridCol w="1355226">
                  <a:extLst>
                    <a:ext uri="{9D8B030D-6E8A-4147-A177-3AD203B41FA5}">
                      <a16:colId xmlns:a16="http://schemas.microsoft.com/office/drawing/2014/main" val="20001"/>
                    </a:ext>
                  </a:extLst>
                </a:gridCol>
              </a:tblGrid>
              <a:tr h="396643">
                <a:tc>
                  <a:txBody>
                    <a:bodyPr/>
                    <a:lstStyle/>
                    <a:p>
                      <a:r>
                        <a:rPr lang="es-EC" sz="2000" b="1" dirty="0"/>
                        <a:t>Costo operativo</a:t>
                      </a:r>
                    </a:p>
                  </a:txBody>
                  <a:tcPr marL="91437" marR="91437" marT="45766" marB="45766"/>
                </a:tc>
                <a:tc>
                  <a:txBody>
                    <a:bodyPr/>
                    <a:lstStyle/>
                    <a:p>
                      <a:r>
                        <a:rPr lang="es-EC" sz="2000" b="1" dirty="0"/>
                        <a:t>$103.31</a:t>
                      </a:r>
                    </a:p>
                  </a:txBody>
                  <a:tcPr marL="91437" marR="91437" marT="45766" marB="45766"/>
                </a:tc>
                <a:extLst>
                  <a:ext uri="{0D108BD9-81ED-4DB2-BD59-A6C34878D82A}">
                    <a16:rowId xmlns:a16="http://schemas.microsoft.com/office/drawing/2014/main" val="10000"/>
                  </a:ext>
                </a:extLst>
              </a:tr>
              <a:tr h="396643">
                <a:tc>
                  <a:txBody>
                    <a:bodyPr/>
                    <a:lstStyle/>
                    <a:p>
                      <a:r>
                        <a:rPr lang="es-EC" sz="2000" b="1" dirty="0"/>
                        <a:t>Multa 1era vez</a:t>
                      </a:r>
                    </a:p>
                  </a:txBody>
                  <a:tcPr marL="91437" marR="91437" marT="45766" marB="45766"/>
                </a:tc>
                <a:tc>
                  <a:txBody>
                    <a:bodyPr/>
                    <a:lstStyle/>
                    <a:p>
                      <a:r>
                        <a:rPr lang="es-EC" sz="2000" b="1" dirty="0"/>
                        <a:t>$69,00</a:t>
                      </a:r>
                    </a:p>
                  </a:txBody>
                  <a:tcPr marL="91437" marR="91437" marT="45766" marB="45766"/>
                </a:tc>
                <a:extLst>
                  <a:ext uri="{0D108BD9-81ED-4DB2-BD59-A6C34878D82A}">
                    <a16:rowId xmlns:a16="http://schemas.microsoft.com/office/drawing/2014/main" val="10001"/>
                  </a:ext>
                </a:extLst>
              </a:tr>
              <a:tr h="457665">
                <a:tc>
                  <a:txBody>
                    <a:bodyPr/>
                    <a:lstStyle/>
                    <a:p>
                      <a:r>
                        <a:rPr lang="es-EC" sz="2400" b="1" dirty="0">
                          <a:solidFill>
                            <a:srgbClr val="FF0000"/>
                          </a:solidFill>
                        </a:rPr>
                        <a:t>Déficit</a:t>
                      </a:r>
                    </a:p>
                  </a:txBody>
                  <a:tcPr marL="91437" marR="91437" marT="45766" marB="45766"/>
                </a:tc>
                <a:tc>
                  <a:txBody>
                    <a:bodyPr/>
                    <a:lstStyle/>
                    <a:p>
                      <a:r>
                        <a:rPr lang="es-EC" sz="2400" b="1" dirty="0">
                          <a:solidFill>
                            <a:srgbClr val="FF0000"/>
                          </a:solidFill>
                        </a:rPr>
                        <a:t>$34,31</a:t>
                      </a:r>
                    </a:p>
                  </a:txBody>
                  <a:tcPr marL="91437" marR="91437" marT="45766" marB="45766"/>
                </a:tc>
                <a:extLst>
                  <a:ext uri="{0D108BD9-81ED-4DB2-BD59-A6C34878D82A}">
                    <a16:rowId xmlns:a16="http://schemas.microsoft.com/office/drawing/2014/main" val="10002"/>
                  </a:ext>
                </a:extLst>
              </a:tr>
            </a:tbl>
          </a:graphicData>
        </a:graphic>
      </p:graphicFrame>
      <p:graphicFrame>
        <p:nvGraphicFramePr>
          <p:cNvPr id="22" name="Tabla 21">
            <a:extLst>
              <a:ext uri="{FF2B5EF4-FFF2-40B4-BE49-F238E27FC236}">
                <a16:creationId xmlns:a16="http://schemas.microsoft.com/office/drawing/2014/main" id="{165509E5-2E91-B10A-C474-80425C9562D4}"/>
              </a:ext>
            </a:extLst>
          </p:cNvPr>
          <p:cNvGraphicFramePr>
            <a:graphicFrameLocks noGrp="1"/>
          </p:cNvGraphicFramePr>
          <p:nvPr/>
        </p:nvGraphicFramePr>
        <p:xfrm>
          <a:off x="4335463" y="3771900"/>
          <a:ext cx="3521075" cy="1189038"/>
        </p:xfrm>
        <a:graphic>
          <a:graphicData uri="http://schemas.openxmlformats.org/drawingml/2006/table">
            <a:tbl>
              <a:tblPr firstRow="1" bandRow="1">
                <a:tableStyleId>{21E4AEA4-8DFA-4A89-87EB-49C32662AFE0}</a:tableStyleId>
              </a:tblPr>
              <a:tblGrid>
                <a:gridCol w="2165238">
                  <a:extLst>
                    <a:ext uri="{9D8B030D-6E8A-4147-A177-3AD203B41FA5}">
                      <a16:colId xmlns:a16="http://schemas.microsoft.com/office/drawing/2014/main" val="20000"/>
                    </a:ext>
                  </a:extLst>
                </a:gridCol>
                <a:gridCol w="1355837">
                  <a:extLst>
                    <a:ext uri="{9D8B030D-6E8A-4147-A177-3AD203B41FA5}">
                      <a16:colId xmlns:a16="http://schemas.microsoft.com/office/drawing/2014/main" val="20001"/>
                    </a:ext>
                  </a:extLst>
                </a:gridCol>
              </a:tblGrid>
              <a:tr h="396346">
                <a:tc>
                  <a:txBody>
                    <a:bodyPr/>
                    <a:lstStyle/>
                    <a:p>
                      <a:r>
                        <a:rPr lang="es-EC" sz="2000" b="1" dirty="0"/>
                        <a:t>Costo operativo</a:t>
                      </a:r>
                    </a:p>
                  </a:txBody>
                  <a:tcPr marL="91478" marR="91478" marT="45732" marB="45732"/>
                </a:tc>
                <a:tc>
                  <a:txBody>
                    <a:bodyPr/>
                    <a:lstStyle/>
                    <a:p>
                      <a:r>
                        <a:rPr lang="es-EC" sz="2000" b="1" dirty="0"/>
                        <a:t>$103.31</a:t>
                      </a:r>
                    </a:p>
                  </a:txBody>
                  <a:tcPr marL="91478" marR="91478" marT="45732" marB="45732"/>
                </a:tc>
                <a:extLst>
                  <a:ext uri="{0D108BD9-81ED-4DB2-BD59-A6C34878D82A}">
                    <a16:rowId xmlns:a16="http://schemas.microsoft.com/office/drawing/2014/main" val="10000"/>
                  </a:ext>
                </a:extLst>
              </a:tr>
              <a:tr h="396346">
                <a:tc>
                  <a:txBody>
                    <a:bodyPr/>
                    <a:lstStyle/>
                    <a:p>
                      <a:r>
                        <a:rPr lang="es-EC" sz="2000" b="1" dirty="0"/>
                        <a:t>Multa 2da  vez</a:t>
                      </a:r>
                    </a:p>
                  </a:txBody>
                  <a:tcPr marL="91478" marR="91478" marT="45732" marB="45732"/>
                </a:tc>
                <a:tc>
                  <a:txBody>
                    <a:bodyPr/>
                    <a:lstStyle/>
                    <a:p>
                      <a:r>
                        <a:rPr lang="es-EC" sz="2000" b="1" dirty="0"/>
                        <a:t>$115,00</a:t>
                      </a:r>
                    </a:p>
                  </a:txBody>
                  <a:tcPr marL="91478" marR="91478" marT="45732" marB="45732"/>
                </a:tc>
                <a:extLst>
                  <a:ext uri="{0D108BD9-81ED-4DB2-BD59-A6C34878D82A}">
                    <a16:rowId xmlns:a16="http://schemas.microsoft.com/office/drawing/2014/main" val="10001"/>
                  </a:ext>
                </a:extLst>
              </a:tr>
              <a:tr h="396346">
                <a:tc>
                  <a:txBody>
                    <a:bodyPr/>
                    <a:lstStyle/>
                    <a:p>
                      <a:r>
                        <a:rPr lang="es-EC" sz="2000" b="1" dirty="0"/>
                        <a:t>Superávit</a:t>
                      </a:r>
                    </a:p>
                  </a:txBody>
                  <a:tcPr marL="91478" marR="91478" marT="45732" marB="45732"/>
                </a:tc>
                <a:tc>
                  <a:txBody>
                    <a:bodyPr/>
                    <a:lstStyle/>
                    <a:p>
                      <a:r>
                        <a:rPr lang="es-EC" sz="2000" b="1" dirty="0"/>
                        <a:t>$11,69</a:t>
                      </a:r>
                    </a:p>
                  </a:txBody>
                  <a:tcPr marL="91478" marR="91478" marT="45732" marB="45732"/>
                </a:tc>
                <a:extLst>
                  <a:ext uri="{0D108BD9-81ED-4DB2-BD59-A6C34878D82A}">
                    <a16:rowId xmlns:a16="http://schemas.microsoft.com/office/drawing/2014/main" val="10002"/>
                  </a:ext>
                </a:extLst>
              </a:tr>
            </a:tbl>
          </a:graphicData>
        </a:graphic>
      </p:graphicFrame>
      <p:graphicFrame>
        <p:nvGraphicFramePr>
          <p:cNvPr id="23" name="Tabla 22">
            <a:extLst>
              <a:ext uri="{FF2B5EF4-FFF2-40B4-BE49-F238E27FC236}">
                <a16:creationId xmlns:a16="http://schemas.microsoft.com/office/drawing/2014/main" id="{A21B68D4-0CEE-07BC-9135-7554673A9A1C}"/>
              </a:ext>
            </a:extLst>
          </p:cNvPr>
          <p:cNvGraphicFramePr>
            <a:graphicFrameLocks noGrp="1"/>
          </p:cNvGraphicFramePr>
          <p:nvPr/>
        </p:nvGraphicFramePr>
        <p:xfrm>
          <a:off x="8258175" y="3743325"/>
          <a:ext cx="3519488" cy="1189038"/>
        </p:xfrm>
        <a:graphic>
          <a:graphicData uri="http://schemas.openxmlformats.org/drawingml/2006/table">
            <a:tbl>
              <a:tblPr firstRow="1" bandRow="1">
                <a:tableStyleId>{21E4AEA4-8DFA-4A89-87EB-49C32662AFE0}</a:tableStyleId>
              </a:tblPr>
              <a:tblGrid>
                <a:gridCol w="2164262">
                  <a:extLst>
                    <a:ext uri="{9D8B030D-6E8A-4147-A177-3AD203B41FA5}">
                      <a16:colId xmlns:a16="http://schemas.microsoft.com/office/drawing/2014/main" val="20000"/>
                    </a:ext>
                  </a:extLst>
                </a:gridCol>
                <a:gridCol w="1355226">
                  <a:extLst>
                    <a:ext uri="{9D8B030D-6E8A-4147-A177-3AD203B41FA5}">
                      <a16:colId xmlns:a16="http://schemas.microsoft.com/office/drawing/2014/main" val="20001"/>
                    </a:ext>
                  </a:extLst>
                </a:gridCol>
              </a:tblGrid>
              <a:tr h="396346">
                <a:tc>
                  <a:txBody>
                    <a:bodyPr/>
                    <a:lstStyle/>
                    <a:p>
                      <a:r>
                        <a:rPr lang="es-EC" sz="2000" b="1" dirty="0"/>
                        <a:t>Costo operativo</a:t>
                      </a:r>
                    </a:p>
                  </a:txBody>
                  <a:tcPr marL="91437" marR="91437" marT="45732" marB="45732"/>
                </a:tc>
                <a:tc>
                  <a:txBody>
                    <a:bodyPr/>
                    <a:lstStyle/>
                    <a:p>
                      <a:r>
                        <a:rPr lang="es-EC" sz="2000" b="1" dirty="0"/>
                        <a:t>$103.31</a:t>
                      </a:r>
                    </a:p>
                  </a:txBody>
                  <a:tcPr marL="91437" marR="91437" marT="45732" marB="45732"/>
                </a:tc>
                <a:extLst>
                  <a:ext uri="{0D108BD9-81ED-4DB2-BD59-A6C34878D82A}">
                    <a16:rowId xmlns:a16="http://schemas.microsoft.com/office/drawing/2014/main" val="10000"/>
                  </a:ext>
                </a:extLst>
              </a:tr>
              <a:tr h="396346">
                <a:tc>
                  <a:txBody>
                    <a:bodyPr/>
                    <a:lstStyle/>
                    <a:p>
                      <a:r>
                        <a:rPr lang="es-EC" sz="2000" b="1" dirty="0"/>
                        <a:t>Multa 3era vez</a:t>
                      </a:r>
                    </a:p>
                  </a:txBody>
                  <a:tcPr marL="91437" marR="91437" marT="45732" marB="45732"/>
                </a:tc>
                <a:tc>
                  <a:txBody>
                    <a:bodyPr/>
                    <a:lstStyle/>
                    <a:p>
                      <a:r>
                        <a:rPr lang="es-EC" sz="2000" b="1" dirty="0"/>
                        <a:t>$230,00</a:t>
                      </a:r>
                    </a:p>
                  </a:txBody>
                  <a:tcPr marL="91437" marR="91437" marT="45732" marB="45732"/>
                </a:tc>
                <a:extLst>
                  <a:ext uri="{0D108BD9-81ED-4DB2-BD59-A6C34878D82A}">
                    <a16:rowId xmlns:a16="http://schemas.microsoft.com/office/drawing/2014/main" val="10001"/>
                  </a:ext>
                </a:extLst>
              </a:tr>
              <a:tr h="396346">
                <a:tc>
                  <a:txBody>
                    <a:bodyPr/>
                    <a:lstStyle/>
                    <a:p>
                      <a:r>
                        <a:rPr lang="es-EC" sz="2000" b="1" dirty="0"/>
                        <a:t>Superávit</a:t>
                      </a:r>
                    </a:p>
                  </a:txBody>
                  <a:tcPr marL="91437" marR="91437" marT="45732" marB="45732"/>
                </a:tc>
                <a:tc>
                  <a:txBody>
                    <a:bodyPr/>
                    <a:lstStyle/>
                    <a:p>
                      <a:r>
                        <a:rPr lang="es-EC" sz="2000" b="1" dirty="0"/>
                        <a:t>$126,69</a:t>
                      </a:r>
                    </a:p>
                  </a:txBody>
                  <a:tcPr marL="91437" marR="91437" marT="45732" marB="45732"/>
                </a:tc>
                <a:extLst>
                  <a:ext uri="{0D108BD9-81ED-4DB2-BD59-A6C34878D82A}">
                    <a16:rowId xmlns:a16="http://schemas.microsoft.com/office/drawing/2014/main" val="10002"/>
                  </a:ext>
                </a:extLst>
              </a:tr>
            </a:tbl>
          </a:graphicData>
        </a:graphic>
      </p:graphicFrame>
      <p:sp>
        <p:nvSpPr>
          <p:cNvPr id="18504" name="TextBox 1">
            <a:extLst>
              <a:ext uri="{FF2B5EF4-FFF2-40B4-BE49-F238E27FC236}">
                <a16:creationId xmlns:a16="http://schemas.microsoft.com/office/drawing/2014/main" id="{187C8253-3463-4F33-DEC9-7EAA4154EA8C}"/>
              </a:ext>
            </a:extLst>
          </p:cNvPr>
          <p:cNvSpPr txBox="1">
            <a:spLocks noChangeArrowheads="1"/>
          </p:cNvSpPr>
          <p:nvPr/>
        </p:nvSpPr>
        <p:spPr bwMode="auto">
          <a:xfrm>
            <a:off x="1890713" y="5283200"/>
            <a:ext cx="8410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indent="698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r>
              <a:rPr lang="es-MX" altLang="es-EC" sz="2000" b="1">
                <a:solidFill>
                  <a:srgbClr val="0D0D0D"/>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En cualquier caso se genera un costo operacional asumido por la AMT</a:t>
            </a:r>
            <a:endParaRPr lang="es-EC" altLang="es-EC" sz="2000" b="1">
              <a:solidFill>
                <a:srgbClr val="0D0D0D"/>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18505" name="TextBox 1">
            <a:extLst>
              <a:ext uri="{FF2B5EF4-FFF2-40B4-BE49-F238E27FC236}">
                <a16:creationId xmlns:a16="http://schemas.microsoft.com/office/drawing/2014/main" id="{734E7354-3592-B37D-231E-396A94081E36}"/>
              </a:ext>
            </a:extLst>
          </p:cNvPr>
          <p:cNvSpPr txBox="1">
            <a:spLocks noChangeArrowheads="1"/>
          </p:cNvSpPr>
          <p:nvPr/>
        </p:nvSpPr>
        <p:spPr bwMode="auto">
          <a:xfrm>
            <a:off x="947738" y="5864225"/>
            <a:ext cx="10596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indent="698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s-MX" altLang="es-EC" sz="1600" b="1">
                <a:solidFill>
                  <a:srgbClr val="0D0D0D"/>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Sin tomar en cuenta que el costo de la grúa es pagado en un 100% por el ciudadano y la AMT no percibe este valor, ya que es depositado directamente a los propietarios o proveedores de las grúas. </a:t>
            </a:r>
            <a:endParaRPr lang="es-EC" altLang="es-EC" sz="1600" b="1">
              <a:solidFill>
                <a:srgbClr val="0D0D0D"/>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pic>
        <p:nvPicPr>
          <p:cNvPr id="18506" name="Imagen 25">
            <a:extLst>
              <a:ext uri="{FF2B5EF4-FFF2-40B4-BE49-F238E27FC236}">
                <a16:creationId xmlns:a16="http://schemas.microsoft.com/office/drawing/2014/main" id="{B6CBD309-C0DB-0E03-B46B-AAF41A4CD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5163" y="315913"/>
            <a:ext cx="102076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n 10">
            <a:extLst>
              <a:ext uri="{FF2B5EF4-FFF2-40B4-BE49-F238E27FC236}">
                <a16:creationId xmlns:a16="http://schemas.microsoft.com/office/drawing/2014/main" id="{A0FC825A-BB4B-5D4C-F4AB-A45D9EBBC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200" y="1739900"/>
            <a:ext cx="434975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1">
            <a:extLst>
              <a:ext uri="{FF2B5EF4-FFF2-40B4-BE49-F238E27FC236}">
                <a16:creationId xmlns:a16="http://schemas.microsoft.com/office/drawing/2014/main" id="{5DB00CA8-3E6A-50D2-C169-F523B0361A5D}"/>
              </a:ext>
            </a:extLst>
          </p:cNvPr>
          <p:cNvSpPr txBox="1">
            <a:spLocks noChangeArrowheads="1"/>
          </p:cNvSpPr>
          <p:nvPr/>
        </p:nvSpPr>
        <p:spPr bwMode="auto">
          <a:xfrm>
            <a:off x="1035050" y="434975"/>
            <a:ext cx="5588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indent="698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r>
              <a:rPr lang="es-MX" altLang="es-EC" sz="2400" b="1">
                <a:solidFill>
                  <a:srgbClr val="0D0D0D"/>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Exposición de motivos OPERATIVOS</a:t>
            </a:r>
            <a:endParaRPr lang="es-EC" altLang="es-EC" sz="2400" b="1">
              <a:solidFill>
                <a:srgbClr val="0D0D0D"/>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19460" name="Rectángulo 12">
            <a:extLst>
              <a:ext uri="{FF2B5EF4-FFF2-40B4-BE49-F238E27FC236}">
                <a16:creationId xmlns:a16="http://schemas.microsoft.com/office/drawing/2014/main" id="{12957C3B-2370-AF49-B5B5-C1DE99F3EF01}"/>
              </a:ext>
            </a:extLst>
          </p:cNvPr>
          <p:cNvSpPr>
            <a:spLocks noChangeArrowheads="1"/>
          </p:cNvSpPr>
          <p:nvPr/>
        </p:nvSpPr>
        <p:spPr bwMode="auto">
          <a:xfrm>
            <a:off x="498475" y="1752600"/>
            <a:ext cx="61960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r>
              <a:rPr lang="es-MX" altLang="es-EC" sz="2000" b="1"/>
              <a:t>- 40 agentes civiles de tránsito </a:t>
            </a:r>
          </a:p>
          <a:p>
            <a:pPr algn="just" eaLnBrk="1" hangingPunct="1"/>
            <a:r>
              <a:rPr lang="es-MX" altLang="es-EC" sz="2000" b="1"/>
              <a:t>- 26 motocicletas</a:t>
            </a:r>
          </a:p>
          <a:p>
            <a:pPr algn="just" eaLnBrk="1" hangingPunct="1"/>
            <a:r>
              <a:rPr lang="es-MX" altLang="es-EC" sz="2000" b="1"/>
              <a:t>- 12 conos de seguridad</a:t>
            </a:r>
          </a:p>
          <a:p>
            <a:pPr algn="just" eaLnBrk="1" hangingPunct="1"/>
            <a:endParaRPr lang="es-MX" altLang="es-EC" sz="2000"/>
          </a:p>
          <a:p>
            <a:pPr algn="just" eaLnBrk="1" hangingPunct="1"/>
            <a:r>
              <a:rPr lang="es-MX" altLang="es-EC" sz="2000"/>
              <a:t>así como hace uso de los centros de retención vehicular y costos administrativos en la sustanciación del procedimiento administrativo sancionador. </a:t>
            </a:r>
            <a:endParaRPr lang="es-EC" altLang="es-EC" sz="2000"/>
          </a:p>
        </p:txBody>
      </p:sp>
      <p:sp>
        <p:nvSpPr>
          <p:cNvPr id="14" name="CuadroTexto 13">
            <a:extLst>
              <a:ext uri="{FF2B5EF4-FFF2-40B4-BE49-F238E27FC236}">
                <a16:creationId xmlns:a16="http://schemas.microsoft.com/office/drawing/2014/main" id="{C9FBC746-4358-FAC1-114F-393016D4F1E5}"/>
              </a:ext>
            </a:extLst>
          </p:cNvPr>
          <p:cNvSpPr txBox="1"/>
          <p:nvPr/>
        </p:nvSpPr>
        <p:spPr>
          <a:xfrm>
            <a:off x="969963" y="4103688"/>
            <a:ext cx="5126037" cy="1938337"/>
          </a:xfrm>
          <a:prstGeom prst="rect">
            <a:avLst/>
          </a:prstGeom>
          <a:noFill/>
        </p:spPr>
        <p:txBody>
          <a:bodyPr>
            <a:spAutoFit/>
          </a:bodyPr>
          <a:lstStyle/>
          <a:p>
            <a:pPr eaLnBrk="1" fontAlgn="auto" hangingPunct="1">
              <a:spcBef>
                <a:spcPts val="0"/>
              </a:spcBef>
              <a:spcAft>
                <a:spcPts val="0"/>
              </a:spcAft>
              <a:defRPr/>
            </a:pPr>
            <a:r>
              <a:rPr lang="es-MX" sz="2000" b="1" dirty="0">
                <a:latin typeface="+mn-lt"/>
              </a:rPr>
              <a:t>Problemática: </a:t>
            </a:r>
          </a:p>
          <a:p>
            <a:pPr marL="342900" indent="-342900" eaLnBrk="1" fontAlgn="auto" hangingPunct="1">
              <a:spcBef>
                <a:spcPts val="0"/>
              </a:spcBef>
              <a:spcAft>
                <a:spcPts val="0"/>
              </a:spcAft>
              <a:buFontTx/>
              <a:buChar char="-"/>
              <a:defRPr/>
            </a:pPr>
            <a:r>
              <a:rPr lang="es-MX" sz="2000" dirty="0">
                <a:latin typeface="+mn-lt"/>
              </a:rPr>
              <a:t>Uso de personal administrativo y operativo</a:t>
            </a:r>
          </a:p>
          <a:p>
            <a:pPr marL="342900" indent="-342900" eaLnBrk="1" fontAlgn="auto" hangingPunct="1">
              <a:spcBef>
                <a:spcPts val="0"/>
              </a:spcBef>
              <a:spcAft>
                <a:spcPts val="0"/>
              </a:spcAft>
              <a:buFontTx/>
              <a:buChar char="-"/>
              <a:defRPr/>
            </a:pPr>
            <a:r>
              <a:rPr lang="es-MX" sz="2000" dirty="0">
                <a:latin typeface="+mn-lt"/>
              </a:rPr>
              <a:t>Tiempos del trámite para el Agente</a:t>
            </a:r>
          </a:p>
          <a:p>
            <a:pPr marL="342900" indent="-342900" eaLnBrk="1" fontAlgn="auto" hangingPunct="1">
              <a:spcBef>
                <a:spcPts val="0"/>
              </a:spcBef>
              <a:spcAft>
                <a:spcPts val="0"/>
              </a:spcAft>
              <a:buFontTx/>
              <a:buChar char="-"/>
              <a:defRPr/>
            </a:pPr>
            <a:r>
              <a:rPr lang="es-MX" sz="2000" dirty="0">
                <a:latin typeface="+mn-lt"/>
              </a:rPr>
              <a:t>Materiales de oficina</a:t>
            </a:r>
          </a:p>
          <a:p>
            <a:pPr marL="342900" indent="-342900" eaLnBrk="1" fontAlgn="auto" hangingPunct="1">
              <a:spcBef>
                <a:spcPts val="0"/>
              </a:spcBef>
              <a:spcAft>
                <a:spcPts val="0"/>
              </a:spcAft>
              <a:buFontTx/>
              <a:buChar char="-"/>
              <a:defRPr/>
            </a:pPr>
            <a:r>
              <a:rPr lang="es-MX" sz="2000" dirty="0">
                <a:latin typeface="+mn-lt"/>
              </a:rPr>
              <a:t>Descuido de gestión del tráfico</a:t>
            </a:r>
          </a:p>
          <a:p>
            <a:pPr marL="342900" indent="-342900" eaLnBrk="1" fontAlgn="auto" hangingPunct="1">
              <a:spcBef>
                <a:spcPts val="0"/>
              </a:spcBef>
              <a:spcAft>
                <a:spcPts val="0"/>
              </a:spcAft>
              <a:buFontTx/>
              <a:buChar char="-"/>
              <a:defRPr/>
            </a:pPr>
            <a:r>
              <a:rPr lang="es-MX" sz="2000" dirty="0">
                <a:latin typeface="+mn-lt"/>
              </a:rPr>
              <a:t>Espacio en patios de retención, etc.</a:t>
            </a:r>
            <a:endParaRPr lang="es-EC" sz="2000" dirty="0">
              <a:latin typeface="+mn-lt"/>
            </a:endParaRPr>
          </a:p>
        </p:txBody>
      </p:sp>
      <p:sp>
        <p:nvSpPr>
          <p:cNvPr id="19462" name="CuadroTexto 15">
            <a:extLst>
              <a:ext uri="{FF2B5EF4-FFF2-40B4-BE49-F238E27FC236}">
                <a16:creationId xmlns:a16="http://schemas.microsoft.com/office/drawing/2014/main" id="{DD6802E5-D314-3773-7606-1CE92554B0FC}"/>
              </a:ext>
            </a:extLst>
          </p:cNvPr>
          <p:cNvSpPr txBox="1">
            <a:spLocks noChangeArrowheads="1"/>
          </p:cNvSpPr>
          <p:nvPr/>
        </p:nvSpPr>
        <p:spPr bwMode="auto">
          <a:xfrm>
            <a:off x="498475" y="1000125"/>
            <a:ext cx="10702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r>
              <a:rPr lang="es-MX" altLang="es-EC"/>
              <a:t>La Agencia Metropolitana de Tránsito en relación con el control de la medida de restricción vehicular denominado Pico y Placa utiliza al día: </a:t>
            </a:r>
          </a:p>
        </p:txBody>
      </p:sp>
      <p:pic>
        <p:nvPicPr>
          <p:cNvPr id="19463" name="Imagen 17">
            <a:extLst>
              <a:ext uri="{FF2B5EF4-FFF2-40B4-BE49-F238E27FC236}">
                <a16:creationId xmlns:a16="http://schemas.microsoft.com/office/drawing/2014/main" id="{1A755EAC-B9DC-EFBD-FD2C-12636F21D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0" y="315913"/>
            <a:ext cx="92392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n 5">
            <a:extLst>
              <a:ext uri="{FF2B5EF4-FFF2-40B4-BE49-F238E27FC236}">
                <a16:creationId xmlns:a16="http://schemas.microsoft.com/office/drawing/2014/main" id="{7AAEA6D4-5D93-819E-A97B-212AA9121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3100388"/>
            <a:ext cx="6694488"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1">
            <a:extLst>
              <a:ext uri="{FF2B5EF4-FFF2-40B4-BE49-F238E27FC236}">
                <a16:creationId xmlns:a16="http://schemas.microsoft.com/office/drawing/2014/main" id="{C9554A4F-E529-A1ED-4538-CAFE69EAAAB5}"/>
              </a:ext>
            </a:extLst>
          </p:cNvPr>
          <p:cNvSpPr txBox="1">
            <a:spLocks noChangeArrowheads="1"/>
          </p:cNvSpPr>
          <p:nvPr/>
        </p:nvSpPr>
        <p:spPr bwMode="auto">
          <a:xfrm>
            <a:off x="777875" y="541338"/>
            <a:ext cx="6440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indent="698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r>
              <a:rPr lang="es-MX" altLang="es-EC" sz="2800" b="1">
                <a:solidFill>
                  <a:srgbClr val="0D0D0D"/>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Exposición de motivos OPERATIVOS</a:t>
            </a:r>
            <a:endParaRPr lang="es-EC" altLang="es-EC" sz="2800" b="1">
              <a:solidFill>
                <a:srgbClr val="0D0D0D"/>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20484" name="Rectángulo 7">
            <a:extLst>
              <a:ext uri="{FF2B5EF4-FFF2-40B4-BE49-F238E27FC236}">
                <a16:creationId xmlns:a16="http://schemas.microsoft.com/office/drawing/2014/main" id="{3D6B3852-2ED2-D1F9-5924-CCB35A2D25A4}"/>
              </a:ext>
            </a:extLst>
          </p:cNvPr>
          <p:cNvSpPr>
            <a:spLocks noChangeArrowheads="1"/>
          </p:cNvSpPr>
          <p:nvPr/>
        </p:nvSpPr>
        <p:spPr bwMode="auto">
          <a:xfrm>
            <a:off x="598488" y="1325563"/>
            <a:ext cx="10995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r>
              <a:rPr lang="es-MX" altLang="es-EC" sz="2400" b="1"/>
              <a:t>De los 10 Centros de Retención Vehicular </a:t>
            </a:r>
            <a:r>
              <a:rPr lang="es-MX" altLang="es-EC" sz="2400"/>
              <a:t>con los que cuenta la Agencia Metropolitana de Tránsito actualmente, solo </a:t>
            </a:r>
            <a:r>
              <a:rPr lang="es-MX" altLang="es-EC" sz="2400" b="1"/>
              <a:t>2 CRV son utilizados para ingresar a los vehículos que incurren en la infracción </a:t>
            </a:r>
            <a:r>
              <a:rPr lang="es-MX" altLang="es-EC" sz="2400"/>
              <a:t>de la medida de restricción vehicular, entre los que constan </a:t>
            </a:r>
            <a:r>
              <a:rPr lang="es-MX" altLang="es-EC" sz="2400" b="1"/>
              <a:t>CRV Bicentenario 1 y CRV Rumichaca.</a:t>
            </a:r>
          </a:p>
        </p:txBody>
      </p:sp>
      <p:sp>
        <p:nvSpPr>
          <p:cNvPr id="20485" name="CuadroTexto 8">
            <a:extLst>
              <a:ext uri="{FF2B5EF4-FFF2-40B4-BE49-F238E27FC236}">
                <a16:creationId xmlns:a16="http://schemas.microsoft.com/office/drawing/2014/main" id="{5D77FDC0-CAA7-D2B8-6B98-55F37ACFADB5}"/>
              </a:ext>
            </a:extLst>
          </p:cNvPr>
          <p:cNvSpPr txBox="1">
            <a:spLocks noChangeArrowheads="1"/>
          </p:cNvSpPr>
          <p:nvPr/>
        </p:nvSpPr>
        <p:spPr bwMode="auto">
          <a:xfrm>
            <a:off x="7540625" y="3213100"/>
            <a:ext cx="4000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s-MX" altLang="es-EC" sz="2400"/>
              <a:t>- Las distancias que se debe recorrer para ingresar un vehículo al CRV son extensas tanto para el ciudadano como para el agente. (recursos y tiempo)</a:t>
            </a:r>
          </a:p>
          <a:p>
            <a:pPr algn="ctr" eaLnBrk="1" hangingPunct="1"/>
            <a:r>
              <a:rPr lang="es-MX" altLang="es-EC" sz="2400"/>
              <a:t>- El agente deja de controlar el tráfico de la ciudad.</a:t>
            </a:r>
          </a:p>
        </p:txBody>
      </p:sp>
      <p:pic>
        <p:nvPicPr>
          <p:cNvPr id="20486" name="Imagen 10">
            <a:extLst>
              <a:ext uri="{FF2B5EF4-FFF2-40B4-BE49-F238E27FC236}">
                <a16:creationId xmlns:a16="http://schemas.microsoft.com/office/drawing/2014/main" id="{9B031586-1B5E-08C8-4F5D-FDFFC86DA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163" y="315913"/>
            <a:ext cx="102076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uadroTexto 9">
            <a:extLst>
              <a:ext uri="{FF2B5EF4-FFF2-40B4-BE49-F238E27FC236}">
                <a16:creationId xmlns:a16="http://schemas.microsoft.com/office/drawing/2014/main" id="{B59AB6E0-CDA3-4EA0-7137-2F085B7AC1CF}"/>
              </a:ext>
            </a:extLst>
          </p:cNvPr>
          <p:cNvSpPr txBox="1">
            <a:spLocks noChangeArrowheads="1"/>
          </p:cNvSpPr>
          <p:nvPr/>
        </p:nvSpPr>
        <p:spPr bwMode="auto">
          <a:xfrm>
            <a:off x="4960938" y="482600"/>
            <a:ext cx="22701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s-MX" altLang="es-EC" sz="3200" b="1"/>
              <a:t>Beneficios</a:t>
            </a:r>
            <a:endParaRPr lang="es-EC" altLang="es-EC" sz="3200" b="1"/>
          </a:p>
        </p:txBody>
      </p:sp>
      <p:sp>
        <p:nvSpPr>
          <p:cNvPr id="21507" name="TextBox 1">
            <a:extLst>
              <a:ext uri="{FF2B5EF4-FFF2-40B4-BE49-F238E27FC236}">
                <a16:creationId xmlns:a16="http://schemas.microsoft.com/office/drawing/2014/main" id="{A4FFBBDA-EC65-5650-F276-C5EF35406947}"/>
              </a:ext>
            </a:extLst>
          </p:cNvPr>
          <p:cNvSpPr txBox="1">
            <a:spLocks noChangeArrowheads="1"/>
          </p:cNvSpPr>
          <p:nvPr/>
        </p:nvSpPr>
        <p:spPr bwMode="auto">
          <a:xfrm>
            <a:off x="625475" y="1149350"/>
            <a:ext cx="10941050" cy="4708525"/>
          </a:xfrm>
          <a:prstGeom prst="rect">
            <a:avLst/>
          </a:prstGeom>
          <a:noFill/>
          <a:ln>
            <a:noFill/>
          </a:ln>
        </p:spPr>
        <p:txBody>
          <a:bodyPr lIns="45719" rIns="45719">
            <a:spAutoFit/>
          </a:bodyPr>
          <a:lstStyle>
            <a:lvl1pPr indent="698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defRPr/>
            </a:pPr>
            <a:r>
              <a:rPr lang="es-MX" altLang="es-EC" sz="2000" b="1" dirty="0">
                <a:solidFill>
                  <a:srgbClr val="0D0D0D"/>
                </a:solidFill>
                <a:latin typeface="+mn-lt"/>
                <a:cs typeface="Roboto" pitchFamily="2" charset="0"/>
                <a:sym typeface="Roboto" pitchFamily="2" charset="0"/>
              </a:rPr>
              <a:t>	Beneficios MDMQ</a:t>
            </a:r>
          </a:p>
          <a:p>
            <a:pPr algn="just" eaLnBrk="1" hangingPunct="1">
              <a:defRPr/>
            </a:pPr>
            <a:endParaRPr lang="es-MX" altLang="es-EC" sz="2000" b="1" dirty="0">
              <a:solidFill>
                <a:srgbClr val="0D0D0D"/>
              </a:solidFill>
              <a:latin typeface="+mn-lt"/>
              <a:cs typeface="Roboto" pitchFamily="2" charset="0"/>
              <a:sym typeface="Roboto" pitchFamily="2" charset="0"/>
            </a:endParaRPr>
          </a:p>
          <a:p>
            <a:pPr algn="just" eaLnBrk="1" hangingPunct="1">
              <a:buFont typeface="Arial" panose="020B0604020202020204" pitchFamily="34" charset="0"/>
              <a:buChar char="•"/>
              <a:defRPr/>
            </a:pPr>
            <a:r>
              <a:rPr lang="es-MX" altLang="es-EC" sz="2000" dirty="0">
                <a:solidFill>
                  <a:srgbClr val="0D0D0D"/>
                </a:solidFill>
                <a:latin typeface="+mn-lt"/>
                <a:cs typeface="Roboto" pitchFamily="2" charset="0"/>
                <a:sym typeface="Roboto" pitchFamily="2" charset="0"/>
              </a:rPr>
              <a:t>Mejor aprovechamiento de recaudo por cada infracción.</a:t>
            </a:r>
          </a:p>
          <a:p>
            <a:pPr algn="just" eaLnBrk="1" hangingPunct="1">
              <a:buFont typeface="Arial" panose="020B0604020202020204" pitchFamily="34" charset="0"/>
              <a:buChar char="•"/>
              <a:defRPr/>
            </a:pPr>
            <a:r>
              <a:rPr lang="es-MX" altLang="es-EC" sz="2000" dirty="0">
                <a:solidFill>
                  <a:srgbClr val="0D0D0D"/>
                </a:solidFill>
                <a:latin typeface="+mn-lt"/>
                <a:cs typeface="Roboto" pitchFamily="2" charset="0"/>
                <a:sym typeface="Roboto" pitchFamily="2" charset="0"/>
              </a:rPr>
              <a:t>Menos gasto operativo y administrativo. (más agentes civiles de tránsito en las calles y no en la custodia de vehículos)</a:t>
            </a:r>
          </a:p>
          <a:p>
            <a:pPr algn="just" eaLnBrk="1" hangingPunct="1">
              <a:buFont typeface="Arial" panose="020B0604020202020204" pitchFamily="34" charset="0"/>
              <a:buChar char="•"/>
              <a:defRPr/>
            </a:pPr>
            <a:r>
              <a:rPr lang="es-MX" altLang="es-EC" sz="2000" dirty="0">
                <a:solidFill>
                  <a:srgbClr val="0D0D0D"/>
                </a:solidFill>
                <a:latin typeface="+mn-lt"/>
                <a:cs typeface="Roboto" pitchFamily="2" charset="0"/>
                <a:sym typeface="Roboto" pitchFamily="2" charset="0"/>
              </a:rPr>
              <a:t>Optimización de recurso humano, económico y de infraestructura. (mayor control y gestión del transito)</a:t>
            </a:r>
          </a:p>
          <a:p>
            <a:pPr algn="just" eaLnBrk="1" hangingPunct="1">
              <a:buFont typeface="Arial" panose="020B0604020202020204" pitchFamily="34" charset="0"/>
              <a:buChar char="•"/>
              <a:defRPr/>
            </a:pPr>
            <a:r>
              <a:rPr lang="es-MX" altLang="es-EC" sz="2000" dirty="0">
                <a:solidFill>
                  <a:srgbClr val="0D0D0D"/>
                </a:solidFill>
                <a:latin typeface="+mn-lt"/>
                <a:cs typeface="Roboto" pitchFamily="2" charset="0"/>
                <a:sym typeface="Roboto" pitchFamily="2" charset="0"/>
              </a:rPr>
              <a:t>Mejoramiento de imagen institucional. ( AMT, MDMQ)</a:t>
            </a:r>
          </a:p>
          <a:p>
            <a:pPr algn="just" eaLnBrk="1" hangingPunct="1">
              <a:defRPr/>
            </a:pPr>
            <a:endParaRPr lang="es-MX" altLang="es-EC" sz="2000" b="1" dirty="0">
              <a:solidFill>
                <a:srgbClr val="0D0D0D"/>
              </a:solidFill>
              <a:latin typeface="+mn-lt"/>
              <a:cs typeface="Roboto" pitchFamily="2" charset="0"/>
              <a:sym typeface="Roboto" pitchFamily="2" charset="0"/>
            </a:endParaRPr>
          </a:p>
          <a:p>
            <a:pPr algn="just" eaLnBrk="1" hangingPunct="1">
              <a:defRPr/>
            </a:pPr>
            <a:r>
              <a:rPr lang="es-MX" altLang="es-EC" sz="2000" b="1" dirty="0">
                <a:solidFill>
                  <a:srgbClr val="0D0D0D"/>
                </a:solidFill>
                <a:latin typeface="+mn-lt"/>
                <a:cs typeface="Roboto" pitchFamily="2" charset="0"/>
                <a:sym typeface="Roboto" pitchFamily="2" charset="0"/>
              </a:rPr>
              <a:t>	Beneficios Ciudadanos</a:t>
            </a:r>
          </a:p>
          <a:p>
            <a:pPr algn="just" eaLnBrk="1" hangingPunct="1">
              <a:defRPr/>
            </a:pPr>
            <a:endParaRPr lang="es-MX" altLang="es-EC" sz="2000" b="1" dirty="0">
              <a:solidFill>
                <a:srgbClr val="0D0D0D"/>
              </a:solidFill>
              <a:latin typeface="+mn-lt"/>
              <a:cs typeface="Roboto" pitchFamily="2" charset="0"/>
              <a:sym typeface="Roboto" pitchFamily="2" charset="0"/>
            </a:endParaRPr>
          </a:p>
          <a:p>
            <a:pPr algn="just" eaLnBrk="1" hangingPunct="1">
              <a:buFont typeface="Arial" panose="020B0604020202020204" pitchFamily="34" charset="0"/>
              <a:buChar char="•"/>
              <a:defRPr/>
            </a:pPr>
            <a:r>
              <a:rPr lang="es-MX" altLang="es-EC" sz="2000" dirty="0">
                <a:solidFill>
                  <a:srgbClr val="0D0D0D"/>
                </a:solidFill>
                <a:latin typeface="+mn-lt"/>
                <a:cs typeface="Roboto" pitchFamily="2" charset="0"/>
                <a:sym typeface="Roboto" pitchFamily="2" charset="0"/>
              </a:rPr>
              <a:t>No perder posesión del bien.</a:t>
            </a:r>
          </a:p>
          <a:p>
            <a:pPr algn="just" eaLnBrk="1" hangingPunct="1">
              <a:buFont typeface="Arial" panose="020B0604020202020204" pitchFamily="34" charset="0"/>
              <a:buChar char="•"/>
              <a:defRPr/>
            </a:pPr>
            <a:r>
              <a:rPr lang="es-MX" altLang="es-EC" sz="2000" dirty="0">
                <a:solidFill>
                  <a:srgbClr val="0D0D0D"/>
                </a:solidFill>
                <a:latin typeface="+mn-lt"/>
                <a:cs typeface="Roboto" pitchFamily="2" charset="0"/>
                <a:sym typeface="Roboto" pitchFamily="2" charset="0"/>
              </a:rPr>
              <a:t>No cobro por servicio de grúa</a:t>
            </a:r>
          </a:p>
          <a:p>
            <a:pPr algn="just" eaLnBrk="1" hangingPunct="1">
              <a:buFont typeface="Arial" panose="020B0604020202020204" pitchFamily="34" charset="0"/>
              <a:buChar char="•"/>
              <a:defRPr/>
            </a:pPr>
            <a:r>
              <a:rPr lang="es-MX" altLang="es-EC" sz="2000" dirty="0">
                <a:solidFill>
                  <a:srgbClr val="0D0D0D"/>
                </a:solidFill>
                <a:latin typeface="+mn-lt"/>
                <a:cs typeface="Roboto" pitchFamily="2" charset="0"/>
                <a:sym typeface="Roboto" pitchFamily="2" charset="0"/>
              </a:rPr>
              <a:t>Evitar el trámite burocrático y con ello perdida de recurso económico y tiempo.</a:t>
            </a:r>
          </a:p>
          <a:p>
            <a:pPr algn="just" eaLnBrk="1" hangingPunct="1">
              <a:buFont typeface="Arial" panose="020B0604020202020204" pitchFamily="34" charset="0"/>
              <a:buChar char="•"/>
              <a:defRPr/>
            </a:pPr>
            <a:r>
              <a:rPr lang="es-MX" altLang="es-EC" sz="2000" dirty="0">
                <a:solidFill>
                  <a:srgbClr val="0D0D0D"/>
                </a:solidFill>
                <a:latin typeface="+mn-lt"/>
                <a:cs typeface="Roboto" pitchFamily="2" charset="0"/>
                <a:sym typeface="Roboto" pitchFamily="2" charset="0"/>
              </a:rPr>
              <a:t>Transparentar los procesos y posible acto de corrupción.</a:t>
            </a:r>
          </a:p>
        </p:txBody>
      </p:sp>
      <p:pic>
        <p:nvPicPr>
          <p:cNvPr id="21508" name="Imagen 12">
            <a:extLst>
              <a:ext uri="{FF2B5EF4-FFF2-40B4-BE49-F238E27FC236}">
                <a16:creationId xmlns:a16="http://schemas.microsoft.com/office/drawing/2014/main" id="{F32990B4-8C8E-D294-BB6F-1BDF91E66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5163" y="315913"/>
            <a:ext cx="102076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theme/theme1.xml><?xml version="1.0" encoding="utf-8"?>
<a:theme xmlns:a="http://schemas.openxmlformats.org/drawingml/2006/main" name="Base">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TM03457444[[fn=Base]]</Template>
  <TotalTime>2199</TotalTime>
  <Words>1187</Words>
  <Application>Microsoft Macintosh PowerPoint</Application>
  <PresentationFormat>Panorámica</PresentationFormat>
  <Paragraphs>117</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Corbel</vt:lpstr>
      <vt:lpstr>Arial</vt:lpstr>
      <vt:lpstr>Calibri</vt:lpstr>
      <vt:lpstr>Open Sans</vt:lpstr>
      <vt:lpstr>Roboto</vt:lpstr>
      <vt:lpstr>Base</vt:lpstr>
      <vt:lpstr>Presentación de PowerPoint</vt:lpstr>
      <vt:lpstr>Introducción</vt:lpstr>
      <vt:lpstr>Datos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Adzra</dc:creator>
  <cp:lastModifiedBy>Pedro José Cornejo Espinosa</cp:lastModifiedBy>
  <cp:revision>205</cp:revision>
  <cp:lastPrinted>2024-05-20T13:28:39Z</cp:lastPrinted>
  <dcterms:created xsi:type="dcterms:W3CDTF">2019-03-11T16:06:42Z</dcterms:created>
  <dcterms:modified xsi:type="dcterms:W3CDTF">2024-05-21T13:29:31Z</dcterms:modified>
</cp:coreProperties>
</file>