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6" r:id="rId2"/>
    <p:sldId id="335" r:id="rId3"/>
    <p:sldId id="334" r:id="rId4"/>
    <p:sldId id="336" r:id="rId5"/>
    <p:sldId id="337" r:id="rId6"/>
    <p:sldId id="310" r:id="rId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5B0EEE3-91DE-4AE2-9FC0-16061B8A4B7D}">
          <p14:sldIdLst/>
        </p14:section>
        <p14:section name="SISTEMA INTEGRADO DE RECAUDO" id="{2C695FCF-77D5-4ABC-913C-BDC243B2DFB8}">
          <p14:sldIdLst>
            <p14:sldId id="266"/>
            <p14:sldId id="335"/>
            <p14:sldId id="334"/>
            <p14:sldId id="336"/>
            <p14:sldId id="337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o Cárdenas" initials="GC" lastIdx="2" clrIdx="0">
    <p:extLst>
      <p:ext uri="{19B8F6BF-5375-455C-9EA6-DF929625EA0E}">
        <p15:presenceInfo xmlns:p15="http://schemas.microsoft.com/office/powerpoint/2012/main" userId="Galo Cárden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F86"/>
    <a:srgbClr val="C64862"/>
    <a:srgbClr val="3976C3"/>
    <a:srgbClr val="EB2935"/>
    <a:srgbClr val="2A3E88"/>
    <a:srgbClr val="0099FF"/>
    <a:srgbClr val="75BBE9"/>
    <a:srgbClr val="5B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0" autoAdjust="0"/>
    <p:restoredTop sz="95106" autoAdjust="0"/>
  </p:normalViewPr>
  <p:slideViewPr>
    <p:cSldViewPr snapToGrid="0">
      <p:cViewPr varScale="1">
        <p:scale>
          <a:sx n="116" d="100"/>
          <a:sy n="116" d="100"/>
        </p:scale>
        <p:origin x="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B2B2E1-FD15-4C48-A5E7-E06C5E9A0225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2BB90945-89F4-4805-93B1-EA5FFA0BCAEE}">
      <dgm:prSet phldrT="[Texto]" custT="1"/>
      <dgm:spPr/>
      <dgm:t>
        <a:bodyPr/>
        <a:lstStyle/>
        <a:p>
          <a:r>
            <a:rPr lang="es-EC" sz="2000" dirty="0"/>
            <a:t>Medios de Pago</a:t>
          </a:r>
        </a:p>
      </dgm:t>
    </dgm:pt>
    <dgm:pt modelId="{AC85BC90-B4E0-4DD9-B9AB-D1D2A64004B0}" type="parTrans" cxnId="{0C8EB402-988B-4B4F-8927-CB1E6E94904D}">
      <dgm:prSet/>
      <dgm:spPr/>
      <dgm:t>
        <a:bodyPr/>
        <a:lstStyle/>
        <a:p>
          <a:endParaRPr lang="es-EC"/>
        </a:p>
      </dgm:t>
    </dgm:pt>
    <dgm:pt modelId="{21E2E585-FC10-4BA1-83A1-CD421A14B6B4}" type="sibTrans" cxnId="{0C8EB402-988B-4B4F-8927-CB1E6E94904D}">
      <dgm:prSet/>
      <dgm:spPr/>
      <dgm:t>
        <a:bodyPr/>
        <a:lstStyle/>
        <a:p>
          <a:endParaRPr lang="es-EC"/>
        </a:p>
      </dgm:t>
    </dgm:pt>
    <dgm:pt modelId="{469B9FD9-1611-4FED-AB8A-C015CCB4D215}">
      <dgm:prSet phldrT="[Texto]" custT="1"/>
      <dgm:spPr/>
      <dgm:t>
        <a:bodyPr/>
        <a:lstStyle/>
        <a:p>
          <a:r>
            <a:rPr lang="es-EC" sz="2000" dirty="0"/>
            <a:t>Controles de Acceso</a:t>
          </a:r>
        </a:p>
      </dgm:t>
    </dgm:pt>
    <dgm:pt modelId="{93979A09-07AA-4B50-89F1-0C41F1365C3A}" type="parTrans" cxnId="{16788A47-629D-4DE3-B837-5DF918FD2649}">
      <dgm:prSet/>
      <dgm:spPr/>
      <dgm:t>
        <a:bodyPr/>
        <a:lstStyle/>
        <a:p>
          <a:endParaRPr lang="es-EC"/>
        </a:p>
      </dgm:t>
    </dgm:pt>
    <dgm:pt modelId="{E8EEBF2A-0B67-4040-B274-4CEA6BB19B41}" type="sibTrans" cxnId="{16788A47-629D-4DE3-B837-5DF918FD2649}">
      <dgm:prSet/>
      <dgm:spPr/>
      <dgm:t>
        <a:bodyPr/>
        <a:lstStyle/>
        <a:p>
          <a:endParaRPr lang="es-EC"/>
        </a:p>
      </dgm:t>
    </dgm:pt>
    <dgm:pt modelId="{5F3FB3BA-9613-4848-87C7-93F51BCE378F}">
      <dgm:prSet phldrT="[Texto]" custT="1"/>
      <dgm:spPr/>
      <dgm:t>
        <a:bodyPr/>
        <a:lstStyle/>
        <a:p>
          <a:r>
            <a:rPr lang="es-EC" sz="2000" dirty="0"/>
            <a:t>Red de Recarga</a:t>
          </a:r>
        </a:p>
      </dgm:t>
    </dgm:pt>
    <dgm:pt modelId="{95F9CB13-1051-45E9-9F6D-CA4144E64155}" type="parTrans" cxnId="{838F92FB-BB2A-4764-8AAF-6BBC141B02EE}">
      <dgm:prSet/>
      <dgm:spPr/>
      <dgm:t>
        <a:bodyPr/>
        <a:lstStyle/>
        <a:p>
          <a:endParaRPr lang="es-EC"/>
        </a:p>
      </dgm:t>
    </dgm:pt>
    <dgm:pt modelId="{D191A8C0-8A45-49A6-9912-AAC8F2590C6F}" type="sibTrans" cxnId="{838F92FB-BB2A-4764-8AAF-6BBC141B02EE}">
      <dgm:prSet/>
      <dgm:spPr/>
      <dgm:t>
        <a:bodyPr/>
        <a:lstStyle/>
        <a:p>
          <a:endParaRPr lang="es-EC"/>
        </a:p>
      </dgm:t>
    </dgm:pt>
    <dgm:pt modelId="{4DB34C6B-B7DD-41E6-B54A-12103913FE24}">
      <dgm:prSet phldrT="[Texto]" custT="1"/>
      <dgm:spPr/>
      <dgm:t>
        <a:bodyPr/>
        <a:lstStyle/>
        <a:p>
          <a:r>
            <a:rPr lang="es-EC" sz="2000" dirty="0"/>
            <a:t>Control de Recaudo</a:t>
          </a:r>
        </a:p>
      </dgm:t>
    </dgm:pt>
    <dgm:pt modelId="{F6413754-8A90-4CAF-8A5E-1FB472272BB9}" type="parTrans" cxnId="{437A8639-098D-4AC6-A250-9B57C92D91B6}">
      <dgm:prSet/>
      <dgm:spPr/>
      <dgm:t>
        <a:bodyPr/>
        <a:lstStyle/>
        <a:p>
          <a:endParaRPr lang="es-EC"/>
        </a:p>
      </dgm:t>
    </dgm:pt>
    <dgm:pt modelId="{C0836A35-A86B-4FAC-A4F3-887AEEEDDD89}" type="sibTrans" cxnId="{437A8639-098D-4AC6-A250-9B57C92D91B6}">
      <dgm:prSet/>
      <dgm:spPr/>
      <dgm:t>
        <a:bodyPr/>
        <a:lstStyle/>
        <a:p>
          <a:endParaRPr lang="es-EC"/>
        </a:p>
      </dgm:t>
    </dgm:pt>
    <dgm:pt modelId="{DEB1D679-7E41-4BCE-928B-60016B05596A}">
      <dgm:prSet phldrT="[Texto]" custT="1"/>
      <dgm:spPr/>
      <dgm:t>
        <a:bodyPr/>
        <a:lstStyle/>
        <a:p>
          <a:r>
            <a:rPr lang="es-EC" sz="2000" dirty="0"/>
            <a:t>Compensación y Liquidación </a:t>
          </a:r>
        </a:p>
      </dgm:t>
    </dgm:pt>
    <dgm:pt modelId="{6F3FAA0F-E7F6-4C82-A8B1-B782F2A7312E}" type="parTrans" cxnId="{BA455662-A55D-4899-95C0-CB128E30EA87}">
      <dgm:prSet/>
      <dgm:spPr/>
      <dgm:t>
        <a:bodyPr/>
        <a:lstStyle/>
        <a:p>
          <a:endParaRPr lang="es-EC"/>
        </a:p>
      </dgm:t>
    </dgm:pt>
    <dgm:pt modelId="{A38E32C9-3C8A-4699-BB4C-1FA8B6C4E115}" type="sibTrans" cxnId="{BA455662-A55D-4899-95C0-CB128E30EA87}">
      <dgm:prSet/>
      <dgm:spPr/>
      <dgm:t>
        <a:bodyPr/>
        <a:lstStyle/>
        <a:p>
          <a:endParaRPr lang="es-EC"/>
        </a:p>
      </dgm:t>
    </dgm:pt>
    <dgm:pt modelId="{BE445EE3-2960-4F87-9053-0D5267F9202A}" type="pres">
      <dgm:prSet presAssocID="{DBB2B2E1-FD15-4C48-A5E7-E06C5E9A0225}" presName="linearFlow" presStyleCnt="0">
        <dgm:presLayoutVars>
          <dgm:dir/>
          <dgm:resizeHandles val="exact"/>
        </dgm:presLayoutVars>
      </dgm:prSet>
      <dgm:spPr/>
    </dgm:pt>
    <dgm:pt modelId="{737F93C2-CE73-4A88-B9E0-81F08A0ADA66}" type="pres">
      <dgm:prSet presAssocID="{2BB90945-89F4-4805-93B1-EA5FFA0BCAEE}" presName="composite" presStyleCnt="0"/>
      <dgm:spPr/>
    </dgm:pt>
    <dgm:pt modelId="{0600BDA4-92F4-4D16-8641-DC0B19AFCCFB}" type="pres">
      <dgm:prSet presAssocID="{2BB90945-89F4-4805-93B1-EA5FFA0BCAEE}" presName="imgShp" presStyleLbl="fgImgPlace1" presStyleIdx="0" presStyleCnt="5"/>
      <dgm:spPr/>
    </dgm:pt>
    <dgm:pt modelId="{7CCE5CAA-DBDF-4672-99BE-3BD85F8BFFA0}" type="pres">
      <dgm:prSet presAssocID="{2BB90945-89F4-4805-93B1-EA5FFA0BCAEE}" presName="txShp" presStyleLbl="node1" presStyleIdx="0" presStyleCnt="5">
        <dgm:presLayoutVars>
          <dgm:bulletEnabled val="1"/>
        </dgm:presLayoutVars>
      </dgm:prSet>
      <dgm:spPr/>
    </dgm:pt>
    <dgm:pt modelId="{4EFD3DA6-C478-430C-A5A1-9A3846CCAF0D}" type="pres">
      <dgm:prSet presAssocID="{21E2E585-FC10-4BA1-83A1-CD421A14B6B4}" presName="spacing" presStyleCnt="0"/>
      <dgm:spPr/>
    </dgm:pt>
    <dgm:pt modelId="{2AD7B912-4C2F-4495-AF66-9B30B392ABF2}" type="pres">
      <dgm:prSet presAssocID="{469B9FD9-1611-4FED-AB8A-C015CCB4D215}" presName="composite" presStyleCnt="0"/>
      <dgm:spPr/>
    </dgm:pt>
    <dgm:pt modelId="{BD83865E-B998-4B7B-A76F-B469EC6E6974}" type="pres">
      <dgm:prSet presAssocID="{469B9FD9-1611-4FED-AB8A-C015CCB4D215}" presName="imgShp" presStyleLbl="fgImgPlace1" presStyleIdx="1" presStyleCnt="5"/>
      <dgm:spPr/>
    </dgm:pt>
    <dgm:pt modelId="{D1FA3438-23F6-47D2-88FC-0E5237B9F2C1}" type="pres">
      <dgm:prSet presAssocID="{469B9FD9-1611-4FED-AB8A-C015CCB4D215}" presName="txShp" presStyleLbl="node1" presStyleIdx="1" presStyleCnt="5">
        <dgm:presLayoutVars>
          <dgm:bulletEnabled val="1"/>
        </dgm:presLayoutVars>
      </dgm:prSet>
      <dgm:spPr/>
    </dgm:pt>
    <dgm:pt modelId="{625A30E3-A832-4970-9412-2F9FE400045A}" type="pres">
      <dgm:prSet presAssocID="{E8EEBF2A-0B67-4040-B274-4CEA6BB19B41}" presName="spacing" presStyleCnt="0"/>
      <dgm:spPr/>
    </dgm:pt>
    <dgm:pt modelId="{614B6384-C415-4E15-B1A2-208C0C90CF3E}" type="pres">
      <dgm:prSet presAssocID="{5F3FB3BA-9613-4848-87C7-93F51BCE378F}" presName="composite" presStyleCnt="0"/>
      <dgm:spPr/>
    </dgm:pt>
    <dgm:pt modelId="{301E63AB-9F60-44CF-B992-0B5C2F3A7F34}" type="pres">
      <dgm:prSet presAssocID="{5F3FB3BA-9613-4848-87C7-93F51BCE378F}" presName="imgShp" presStyleLbl="fgImgPlace1" presStyleIdx="2" presStyleCnt="5"/>
      <dgm:spPr/>
    </dgm:pt>
    <dgm:pt modelId="{AEE2C691-2DD8-40DF-B306-D58E02104CE9}" type="pres">
      <dgm:prSet presAssocID="{5F3FB3BA-9613-4848-87C7-93F51BCE378F}" presName="txShp" presStyleLbl="node1" presStyleIdx="2" presStyleCnt="5">
        <dgm:presLayoutVars>
          <dgm:bulletEnabled val="1"/>
        </dgm:presLayoutVars>
      </dgm:prSet>
      <dgm:spPr/>
    </dgm:pt>
    <dgm:pt modelId="{F8D42772-65C8-46D1-ACF0-B2219DE888FC}" type="pres">
      <dgm:prSet presAssocID="{D191A8C0-8A45-49A6-9912-AAC8F2590C6F}" presName="spacing" presStyleCnt="0"/>
      <dgm:spPr/>
    </dgm:pt>
    <dgm:pt modelId="{10510B7E-8DFD-4E70-93E2-525F850F90D5}" type="pres">
      <dgm:prSet presAssocID="{4DB34C6B-B7DD-41E6-B54A-12103913FE24}" presName="composite" presStyleCnt="0"/>
      <dgm:spPr/>
    </dgm:pt>
    <dgm:pt modelId="{022EEFC3-D402-48EA-B6CB-3AAD54DEF5BA}" type="pres">
      <dgm:prSet presAssocID="{4DB34C6B-B7DD-41E6-B54A-12103913FE24}" presName="imgShp" presStyleLbl="fgImgPlace1" presStyleIdx="3" presStyleCnt="5"/>
      <dgm:spPr/>
    </dgm:pt>
    <dgm:pt modelId="{BEE6578F-588A-4917-8708-B6699463CC6C}" type="pres">
      <dgm:prSet presAssocID="{4DB34C6B-B7DD-41E6-B54A-12103913FE24}" presName="txShp" presStyleLbl="node1" presStyleIdx="3" presStyleCnt="5">
        <dgm:presLayoutVars>
          <dgm:bulletEnabled val="1"/>
        </dgm:presLayoutVars>
      </dgm:prSet>
      <dgm:spPr/>
    </dgm:pt>
    <dgm:pt modelId="{34DAEDF7-A562-43EC-9EEE-11D39AEDD83E}" type="pres">
      <dgm:prSet presAssocID="{C0836A35-A86B-4FAC-A4F3-887AEEEDDD89}" presName="spacing" presStyleCnt="0"/>
      <dgm:spPr/>
    </dgm:pt>
    <dgm:pt modelId="{E772893B-913D-4B38-982F-ED4962A4D264}" type="pres">
      <dgm:prSet presAssocID="{DEB1D679-7E41-4BCE-928B-60016B05596A}" presName="composite" presStyleCnt="0"/>
      <dgm:spPr/>
    </dgm:pt>
    <dgm:pt modelId="{80CC539A-571E-4E75-9C6E-067B21B90776}" type="pres">
      <dgm:prSet presAssocID="{DEB1D679-7E41-4BCE-928B-60016B05596A}" presName="imgShp" presStyleLbl="fgImgPlace1" presStyleIdx="4" presStyleCnt="5"/>
      <dgm:spPr/>
    </dgm:pt>
    <dgm:pt modelId="{E74C4738-D9E4-425A-8AFC-785DD07AF3AC}" type="pres">
      <dgm:prSet presAssocID="{DEB1D679-7E41-4BCE-928B-60016B05596A}" presName="txShp" presStyleLbl="node1" presStyleIdx="4" presStyleCnt="5">
        <dgm:presLayoutVars>
          <dgm:bulletEnabled val="1"/>
        </dgm:presLayoutVars>
      </dgm:prSet>
      <dgm:spPr/>
    </dgm:pt>
  </dgm:ptLst>
  <dgm:cxnLst>
    <dgm:cxn modelId="{0C8EB402-988B-4B4F-8927-CB1E6E94904D}" srcId="{DBB2B2E1-FD15-4C48-A5E7-E06C5E9A0225}" destId="{2BB90945-89F4-4805-93B1-EA5FFA0BCAEE}" srcOrd="0" destOrd="0" parTransId="{AC85BC90-B4E0-4DD9-B9AB-D1D2A64004B0}" sibTransId="{21E2E585-FC10-4BA1-83A1-CD421A14B6B4}"/>
    <dgm:cxn modelId="{826DC212-F2FC-4EB5-ACD9-00BB46BA9099}" type="presOf" srcId="{DBB2B2E1-FD15-4C48-A5E7-E06C5E9A0225}" destId="{BE445EE3-2960-4F87-9053-0D5267F9202A}" srcOrd="0" destOrd="0" presId="urn:microsoft.com/office/officeart/2005/8/layout/vList3"/>
    <dgm:cxn modelId="{7B883F18-0829-4807-BCB3-0D66E227D692}" type="presOf" srcId="{4DB34C6B-B7DD-41E6-B54A-12103913FE24}" destId="{BEE6578F-588A-4917-8708-B6699463CC6C}" srcOrd="0" destOrd="0" presId="urn:microsoft.com/office/officeart/2005/8/layout/vList3"/>
    <dgm:cxn modelId="{437A8639-098D-4AC6-A250-9B57C92D91B6}" srcId="{DBB2B2E1-FD15-4C48-A5E7-E06C5E9A0225}" destId="{4DB34C6B-B7DD-41E6-B54A-12103913FE24}" srcOrd="3" destOrd="0" parTransId="{F6413754-8A90-4CAF-8A5E-1FB472272BB9}" sibTransId="{C0836A35-A86B-4FAC-A4F3-887AEEEDDD89}"/>
    <dgm:cxn modelId="{16788A47-629D-4DE3-B837-5DF918FD2649}" srcId="{DBB2B2E1-FD15-4C48-A5E7-E06C5E9A0225}" destId="{469B9FD9-1611-4FED-AB8A-C015CCB4D215}" srcOrd="1" destOrd="0" parTransId="{93979A09-07AA-4B50-89F1-0C41F1365C3A}" sibTransId="{E8EEBF2A-0B67-4040-B274-4CEA6BB19B41}"/>
    <dgm:cxn modelId="{BA455662-A55D-4899-95C0-CB128E30EA87}" srcId="{DBB2B2E1-FD15-4C48-A5E7-E06C5E9A0225}" destId="{DEB1D679-7E41-4BCE-928B-60016B05596A}" srcOrd="4" destOrd="0" parTransId="{6F3FAA0F-E7F6-4C82-A8B1-B782F2A7312E}" sibTransId="{A38E32C9-3C8A-4699-BB4C-1FA8B6C4E115}"/>
    <dgm:cxn modelId="{0BAA7273-1C14-4E93-9631-6892BA8218BE}" type="presOf" srcId="{DEB1D679-7E41-4BCE-928B-60016B05596A}" destId="{E74C4738-D9E4-425A-8AFC-785DD07AF3AC}" srcOrd="0" destOrd="0" presId="urn:microsoft.com/office/officeart/2005/8/layout/vList3"/>
    <dgm:cxn modelId="{7548829F-9CC8-497A-8A9C-DA62D934E3B5}" type="presOf" srcId="{2BB90945-89F4-4805-93B1-EA5FFA0BCAEE}" destId="{7CCE5CAA-DBDF-4672-99BE-3BD85F8BFFA0}" srcOrd="0" destOrd="0" presId="urn:microsoft.com/office/officeart/2005/8/layout/vList3"/>
    <dgm:cxn modelId="{C9B8FBD2-8B01-4F7E-A244-8C940A4D31C3}" type="presOf" srcId="{469B9FD9-1611-4FED-AB8A-C015CCB4D215}" destId="{D1FA3438-23F6-47D2-88FC-0E5237B9F2C1}" srcOrd="0" destOrd="0" presId="urn:microsoft.com/office/officeart/2005/8/layout/vList3"/>
    <dgm:cxn modelId="{E62B7EF1-6A6B-483C-8616-FB22BB55195C}" type="presOf" srcId="{5F3FB3BA-9613-4848-87C7-93F51BCE378F}" destId="{AEE2C691-2DD8-40DF-B306-D58E02104CE9}" srcOrd="0" destOrd="0" presId="urn:microsoft.com/office/officeart/2005/8/layout/vList3"/>
    <dgm:cxn modelId="{838F92FB-BB2A-4764-8AAF-6BBC141B02EE}" srcId="{DBB2B2E1-FD15-4C48-A5E7-E06C5E9A0225}" destId="{5F3FB3BA-9613-4848-87C7-93F51BCE378F}" srcOrd="2" destOrd="0" parTransId="{95F9CB13-1051-45E9-9F6D-CA4144E64155}" sibTransId="{D191A8C0-8A45-49A6-9912-AAC8F2590C6F}"/>
    <dgm:cxn modelId="{875328E7-F901-4EB4-BBB5-A8A65D810090}" type="presParOf" srcId="{BE445EE3-2960-4F87-9053-0D5267F9202A}" destId="{737F93C2-CE73-4A88-B9E0-81F08A0ADA66}" srcOrd="0" destOrd="0" presId="urn:microsoft.com/office/officeart/2005/8/layout/vList3"/>
    <dgm:cxn modelId="{6F88CE78-35CE-4F8B-AE28-D4B7FE75B68C}" type="presParOf" srcId="{737F93C2-CE73-4A88-B9E0-81F08A0ADA66}" destId="{0600BDA4-92F4-4D16-8641-DC0B19AFCCFB}" srcOrd="0" destOrd="0" presId="urn:microsoft.com/office/officeart/2005/8/layout/vList3"/>
    <dgm:cxn modelId="{7DB7547A-87E2-4CE5-9AB8-45C32E9C4E7F}" type="presParOf" srcId="{737F93C2-CE73-4A88-B9E0-81F08A0ADA66}" destId="{7CCE5CAA-DBDF-4672-99BE-3BD85F8BFFA0}" srcOrd="1" destOrd="0" presId="urn:microsoft.com/office/officeart/2005/8/layout/vList3"/>
    <dgm:cxn modelId="{3CAB408D-B516-48B7-B30E-6DE9A316CC74}" type="presParOf" srcId="{BE445EE3-2960-4F87-9053-0D5267F9202A}" destId="{4EFD3DA6-C478-430C-A5A1-9A3846CCAF0D}" srcOrd="1" destOrd="0" presId="urn:microsoft.com/office/officeart/2005/8/layout/vList3"/>
    <dgm:cxn modelId="{36168EAE-64B9-4A84-B090-40F5385A4008}" type="presParOf" srcId="{BE445EE3-2960-4F87-9053-0D5267F9202A}" destId="{2AD7B912-4C2F-4495-AF66-9B30B392ABF2}" srcOrd="2" destOrd="0" presId="urn:microsoft.com/office/officeart/2005/8/layout/vList3"/>
    <dgm:cxn modelId="{1A48DC64-50AD-4DDB-A7E6-84CDB0106900}" type="presParOf" srcId="{2AD7B912-4C2F-4495-AF66-9B30B392ABF2}" destId="{BD83865E-B998-4B7B-A76F-B469EC6E6974}" srcOrd="0" destOrd="0" presId="urn:microsoft.com/office/officeart/2005/8/layout/vList3"/>
    <dgm:cxn modelId="{FF14A0F9-3483-4648-A1ED-1E5BD69B42DC}" type="presParOf" srcId="{2AD7B912-4C2F-4495-AF66-9B30B392ABF2}" destId="{D1FA3438-23F6-47D2-88FC-0E5237B9F2C1}" srcOrd="1" destOrd="0" presId="urn:microsoft.com/office/officeart/2005/8/layout/vList3"/>
    <dgm:cxn modelId="{29261ED5-4E1D-4B87-B1C4-28BBCAD3C3A2}" type="presParOf" srcId="{BE445EE3-2960-4F87-9053-0D5267F9202A}" destId="{625A30E3-A832-4970-9412-2F9FE400045A}" srcOrd="3" destOrd="0" presId="urn:microsoft.com/office/officeart/2005/8/layout/vList3"/>
    <dgm:cxn modelId="{B4146E59-31F5-4B6B-A371-7FB96EA2DD53}" type="presParOf" srcId="{BE445EE3-2960-4F87-9053-0D5267F9202A}" destId="{614B6384-C415-4E15-B1A2-208C0C90CF3E}" srcOrd="4" destOrd="0" presId="urn:microsoft.com/office/officeart/2005/8/layout/vList3"/>
    <dgm:cxn modelId="{C9221213-CB47-498B-BF36-D50A93878B37}" type="presParOf" srcId="{614B6384-C415-4E15-B1A2-208C0C90CF3E}" destId="{301E63AB-9F60-44CF-B992-0B5C2F3A7F34}" srcOrd="0" destOrd="0" presId="urn:microsoft.com/office/officeart/2005/8/layout/vList3"/>
    <dgm:cxn modelId="{6CA30B9B-A15A-432B-BB1D-EB660EF30969}" type="presParOf" srcId="{614B6384-C415-4E15-B1A2-208C0C90CF3E}" destId="{AEE2C691-2DD8-40DF-B306-D58E02104CE9}" srcOrd="1" destOrd="0" presId="urn:microsoft.com/office/officeart/2005/8/layout/vList3"/>
    <dgm:cxn modelId="{A76F3575-938E-4BCF-8463-3EDB3E692B6B}" type="presParOf" srcId="{BE445EE3-2960-4F87-9053-0D5267F9202A}" destId="{F8D42772-65C8-46D1-ACF0-B2219DE888FC}" srcOrd="5" destOrd="0" presId="urn:microsoft.com/office/officeart/2005/8/layout/vList3"/>
    <dgm:cxn modelId="{2D1D5BA6-DCC6-46AC-860B-93839A6695D8}" type="presParOf" srcId="{BE445EE3-2960-4F87-9053-0D5267F9202A}" destId="{10510B7E-8DFD-4E70-93E2-525F850F90D5}" srcOrd="6" destOrd="0" presId="urn:microsoft.com/office/officeart/2005/8/layout/vList3"/>
    <dgm:cxn modelId="{48113742-ABB8-47E0-BAAF-193E6A51FE81}" type="presParOf" srcId="{10510B7E-8DFD-4E70-93E2-525F850F90D5}" destId="{022EEFC3-D402-48EA-B6CB-3AAD54DEF5BA}" srcOrd="0" destOrd="0" presId="urn:microsoft.com/office/officeart/2005/8/layout/vList3"/>
    <dgm:cxn modelId="{F5349598-0AD1-4A18-8CC0-B369C74542DD}" type="presParOf" srcId="{10510B7E-8DFD-4E70-93E2-525F850F90D5}" destId="{BEE6578F-588A-4917-8708-B6699463CC6C}" srcOrd="1" destOrd="0" presId="urn:microsoft.com/office/officeart/2005/8/layout/vList3"/>
    <dgm:cxn modelId="{2E047C8F-7CF5-4FE4-A974-F4D8F444C98A}" type="presParOf" srcId="{BE445EE3-2960-4F87-9053-0D5267F9202A}" destId="{34DAEDF7-A562-43EC-9EEE-11D39AEDD83E}" srcOrd="7" destOrd="0" presId="urn:microsoft.com/office/officeart/2005/8/layout/vList3"/>
    <dgm:cxn modelId="{5F77DB35-8AEB-4571-B3FB-E07275AFEEA0}" type="presParOf" srcId="{BE445EE3-2960-4F87-9053-0D5267F9202A}" destId="{E772893B-913D-4B38-982F-ED4962A4D264}" srcOrd="8" destOrd="0" presId="urn:microsoft.com/office/officeart/2005/8/layout/vList3"/>
    <dgm:cxn modelId="{ED1A1D09-8426-4DDF-A268-F306F38C9CB8}" type="presParOf" srcId="{E772893B-913D-4B38-982F-ED4962A4D264}" destId="{80CC539A-571E-4E75-9C6E-067B21B90776}" srcOrd="0" destOrd="0" presId="urn:microsoft.com/office/officeart/2005/8/layout/vList3"/>
    <dgm:cxn modelId="{AB4B1B40-8817-4940-8429-099E3A2FCB84}" type="presParOf" srcId="{E772893B-913D-4B38-982F-ED4962A4D264}" destId="{E74C4738-D9E4-425A-8AFC-785DD07AF3A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425D58-3899-4A44-8FAC-62A687C704C8}" type="doc">
      <dgm:prSet loTypeId="urn:microsoft.com/office/officeart/2005/8/layout/bProcess2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9471841-5396-40D7-9ECB-CE23BC9F3FDD}">
      <dgm:prSet phldrT="[Texto]" custT="1"/>
      <dgm:spPr/>
      <dgm:t>
        <a:bodyPr/>
        <a:lstStyle/>
        <a:p>
          <a:r>
            <a:rPr lang="es-EC" sz="1200" dirty="0"/>
            <a:t>ADMINISTRACIÓN CUENTAS ABT</a:t>
          </a:r>
        </a:p>
      </dgm:t>
    </dgm:pt>
    <dgm:pt modelId="{E74CE11C-750F-416C-B040-A16E4A8BA0D0}" type="parTrans" cxnId="{5F98945E-378B-473F-85C1-E95080CC8D8A}">
      <dgm:prSet/>
      <dgm:spPr/>
      <dgm:t>
        <a:bodyPr/>
        <a:lstStyle/>
        <a:p>
          <a:endParaRPr lang="es-EC"/>
        </a:p>
      </dgm:t>
    </dgm:pt>
    <dgm:pt modelId="{AA815D70-6B8F-4AA3-9EEA-64D8FC7C00EB}" type="sibTrans" cxnId="{5F98945E-378B-473F-85C1-E95080CC8D8A}">
      <dgm:prSet/>
      <dgm:spPr/>
      <dgm:t>
        <a:bodyPr/>
        <a:lstStyle/>
        <a:p>
          <a:endParaRPr lang="es-EC"/>
        </a:p>
      </dgm:t>
    </dgm:pt>
    <dgm:pt modelId="{91F37F18-1980-4BD0-AB50-351F14854502}">
      <dgm:prSet phldrT="[Texto]" custT="1"/>
      <dgm:spPr/>
      <dgm:t>
        <a:bodyPr/>
        <a:lstStyle/>
        <a:p>
          <a:r>
            <a:rPr lang="es-EC" sz="1200" dirty="0"/>
            <a:t>POLÍTICA TARIFARIA</a:t>
          </a:r>
        </a:p>
      </dgm:t>
    </dgm:pt>
    <dgm:pt modelId="{1F5A4DB7-0E3A-4D55-9771-B0FB424F1FE0}" type="parTrans" cxnId="{3887926B-B225-4293-B610-7B788FFC5D43}">
      <dgm:prSet/>
      <dgm:spPr/>
      <dgm:t>
        <a:bodyPr/>
        <a:lstStyle/>
        <a:p>
          <a:endParaRPr lang="es-EC"/>
        </a:p>
      </dgm:t>
    </dgm:pt>
    <dgm:pt modelId="{ECACB1C6-0734-4BF8-ACC7-F2A416E86495}" type="sibTrans" cxnId="{3887926B-B225-4293-B610-7B788FFC5D43}">
      <dgm:prSet/>
      <dgm:spPr/>
      <dgm:t>
        <a:bodyPr/>
        <a:lstStyle/>
        <a:p>
          <a:endParaRPr lang="es-EC"/>
        </a:p>
      </dgm:t>
    </dgm:pt>
    <dgm:pt modelId="{C12F4FD6-0DA1-423E-B16D-E3C6C50235C2}">
      <dgm:prSet phldrT="[Texto]" custT="1"/>
      <dgm:spPr/>
      <dgm:t>
        <a:bodyPr/>
        <a:lstStyle/>
        <a:p>
          <a:r>
            <a:rPr lang="es-EC" sz="1200" dirty="0"/>
            <a:t>ADMINISTRACIÓN MEDIOS DE ACCESO</a:t>
          </a:r>
        </a:p>
      </dgm:t>
    </dgm:pt>
    <dgm:pt modelId="{8BEA3861-FEB6-44F3-9691-5DCD0DAFD4EB}" type="parTrans" cxnId="{93022822-5916-4E28-B411-5212066F8E5C}">
      <dgm:prSet/>
      <dgm:spPr/>
      <dgm:t>
        <a:bodyPr/>
        <a:lstStyle/>
        <a:p>
          <a:endParaRPr lang="es-EC"/>
        </a:p>
      </dgm:t>
    </dgm:pt>
    <dgm:pt modelId="{39F083B1-FF80-4214-8617-17A7C73D49FC}" type="sibTrans" cxnId="{93022822-5916-4E28-B411-5212066F8E5C}">
      <dgm:prSet/>
      <dgm:spPr/>
      <dgm:t>
        <a:bodyPr/>
        <a:lstStyle/>
        <a:p>
          <a:endParaRPr lang="es-EC"/>
        </a:p>
      </dgm:t>
    </dgm:pt>
    <dgm:pt modelId="{A9C3015B-78E5-4F75-A5AB-110D84CF5211}">
      <dgm:prSet phldrT="[Texto]" custT="1"/>
      <dgm:spPr/>
      <dgm:t>
        <a:bodyPr/>
        <a:lstStyle/>
        <a:p>
          <a:r>
            <a:rPr lang="es-EC" sz="1200" dirty="0"/>
            <a:t>INTEROPERABILIDAD</a:t>
          </a:r>
        </a:p>
      </dgm:t>
    </dgm:pt>
    <dgm:pt modelId="{286445C8-0D99-461A-9140-B0C1D2050D10}" type="parTrans" cxnId="{163E4419-0484-4955-9D30-22C5275C8904}">
      <dgm:prSet/>
      <dgm:spPr/>
      <dgm:t>
        <a:bodyPr/>
        <a:lstStyle/>
        <a:p>
          <a:endParaRPr lang="es-EC"/>
        </a:p>
      </dgm:t>
    </dgm:pt>
    <dgm:pt modelId="{23BC6835-CD94-413A-93F0-2D13DF687323}" type="sibTrans" cxnId="{163E4419-0484-4955-9D30-22C5275C8904}">
      <dgm:prSet/>
      <dgm:spPr/>
      <dgm:t>
        <a:bodyPr/>
        <a:lstStyle/>
        <a:p>
          <a:endParaRPr lang="es-EC"/>
        </a:p>
      </dgm:t>
    </dgm:pt>
    <dgm:pt modelId="{B52897A0-6709-4D2D-A249-7C52E7A743D3}">
      <dgm:prSet phldrT="[Texto]" custT="1"/>
      <dgm:spPr/>
      <dgm:t>
        <a:bodyPr/>
        <a:lstStyle/>
        <a:p>
          <a:r>
            <a:rPr lang="es-EC" sz="1200" dirty="0"/>
            <a:t>PREVENCIÓN Y DETECCIÓN DE FRAUDES</a:t>
          </a:r>
        </a:p>
      </dgm:t>
    </dgm:pt>
    <dgm:pt modelId="{123D47E2-52DF-4E7C-B652-EB659EFFAD16}" type="parTrans" cxnId="{C54701FE-076E-4392-AEC2-F027704B82DE}">
      <dgm:prSet/>
      <dgm:spPr/>
      <dgm:t>
        <a:bodyPr/>
        <a:lstStyle/>
        <a:p>
          <a:endParaRPr lang="es-EC"/>
        </a:p>
      </dgm:t>
    </dgm:pt>
    <dgm:pt modelId="{777814A3-50AB-4B35-82DD-E751716DE87C}" type="sibTrans" cxnId="{C54701FE-076E-4392-AEC2-F027704B82DE}">
      <dgm:prSet/>
      <dgm:spPr/>
      <dgm:t>
        <a:bodyPr/>
        <a:lstStyle/>
        <a:p>
          <a:endParaRPr lang="es-EC"/>
        </a:p>
      </dgm:t>
    </dgm:pt>
    <dgm:pt modelId="{6FC328FA-75C8-4F14-BD46-85326E86A745}">
      <dgm:prSet phldrT="[Texto]" custT="1"/>
      <dgm:spPr/>
      <dgm:t>
        <a:bodyPr/>
        <a:lstStyle/>
        <a:p>
          <a:r>
            <a:rPr lang="es-EC" sz="1200" dirty="0"/>
            <a:t>SERVICIO AL USUARIO</a:t>
          </a:r>
        </a:p>
      </dgm:t>
    </dgm:pt>
    <dgm:pt modelId="{3639C3FB-2BDF-4581-A578-6B09448FC826}" type="parTrans" cxnId="{027E0ABB-6C20-4E8B-A4E1-56B278819E33}">
      <dgm:prSet/>
      <dgm:spPr/>
      <dgm:t>
        <a:bodyPr/>
        <a:lstStyle/>
        <a:p>
          <a:endParaRPr lang="es-EC"/>
        </a:p>
      </dgm:t>
    </dgm:pt>
    <dgm:pt modelId="{62E76C1D-5676-4F36-A92D-5F88BC174670}" type="sibTrans" cxnId="{027E0ABB-6C20-4E8B-A4E1-56B278819E33}">
      <dgm:prSet/>
      <dgm:spPr/>
      <dgm:t>
        <a:bodyPr/>
        <a:lstStyle/>
        <a:p>
          <a:endParaRPr lang="es-EC"/>
        </a:p>
      </dgm:t>
    </dgm:pt>
    <dgm:pt modelId="{D82AEC94-E9EC-41F8-9180-E3C3280F2943}">
      <dgm:prSet phldrT="[Texto]" custT="1"/>
      <dgm:spPr/>
      <dgm:t>
        <a:bodyPr/>
        <a:lstStyle/>
        <a:p>
          <a:r>
            <a:rPr lang="es-EC" sz="1200" dirty="0"/>
            <a:t>CÁMARA DE COMPENSACIÓN (CLEARING)</a:t>
          </a:r>
        </a:p>
      </dgm:t>
    </dgm:pt>
    <dgm:pt modelId="{C7C41DB4-A887-4AD2-90E2-EC8F3C500F51}" type="parTrans" cxnId="{F1613B77-0F22-4256-BD5F-1394246A9435}">
      <dgm:prSet/>
      <dgm:spPr/>
      <dgm:t>
        <a:bodyPr/>
        <a:lstStyle/>
        <a:p>
          <a:endParaRPr lang="es-EC"/>
        </a:p>
      </dgm:t>
    </dgm:pt>
    <dgm:pt modelId="{EB39B027-773F-4C1F-A098-43403A53F1B6}" type="sibTrans" cxnId="{F1613B77-0F22-4256-BD5F-1394246A9435}">
      <dgm:prSet/>
      <dgm:spPr/>
      <dgm:t>
        <a:bodyPr/>
        <a:lstStyle/>
        <a:p>
          <a:endParaRPr lang="es-EC"/>
        </a:p>
      </dgm:t>
    </dgm:pt>
    <dgm:pt modelId="{0B0E707C-4B63-44FF-B947-614CE47032C7}" type="pres">
      <dgm:prSet presAssocID="{7A425D58-3899-4A44-8FAC-62A687C704C8}" presName="diagram" presStyleCnt="0">
        <dgm:presLayoutVars>
          <dgm:dir/>
          <dgm:resizeHandles/>
        </dgm:presLayoutVars>
      </dgm:prSet>
      <dgm:spPr/>
    </dgm:pt>
    <dgm:pt modelId="{A3823D4D-3CF2-4387-A70A-7F48BC1054C6}" type="pres">
      <dgm:prSet presAssocID="{D9471841-5396-40D7-9ECB-CE23BC9F3FDD}" presName="firstNode" presStyleLbl="node1" presStyleIdx="0" presStyleCnt="7" custScaleX="105259" custScaleY="84207" custLinFactNeighborX="-7818" custLinFactNeighborY="1952">
        <dgm:presLayoutVars>
          <dgm:bulletEnabled val="1"/>
        </dgm:presLayoutVars>
      </dgm:prSet>
      <dgm:spPr/>
    </dgm:pt>
    <dgm:pt modelId="{CC81D7A0-F4FC-480E-9B54-5E5B57785CDF}" type="pres">
      <dgm:prSet presAssocID="{AA815D70-6B8F-4AA3-9EEA-64D8FC7C00EB}" presName="sibTrans" presStyleLbl="sibTrans2D1" presStyleIdx="0" presStyleCnt="6"/>
      <dgm:spPr/>
    </dgm:pt>
    <dgm:pt modelId="{4566D515-95C6-4B51-B1B1-35149E14F969}" type="pres">
      <dgm:prSet presAssocID="{91F37F18-1980-4BD0-AB50-351F14854502}" presName="middleNode" presStyleCnt="0"/>
      <dgm:spPr/>
    </dgm:pt>
    <dgm:pt modelId="{F2AC0927-9764-47AC-AC92-EE3375EE6E3B}" type="pres">
      <dgm:prSet presAssocID="{91F37F18-1980-4BD0-AB50-351F14854502}" presName="padding" presStyleLbl="node1" presStyleIdx="0" presStyleCnt="7"/>
      <dgm:spPr/>
    </dgm:pt>
    <dgm:pt modelId="{A3A5A917-A1D1-4C54-AAD1-9F2B7A6A8B42}" type="pres">
      <dgm:prSet presAssocID="{91F37F18-1980-4BD0-AB50-351F14854502}" presName="shape" presStyleLbl="node1" presStyleIdx="1" presStyleCnt="7" custScaleX="152006" custScaleY="121605">
        <dgm:presLayoutVars>
          <dgm:bulletEnabled val="1"/>
        </dgm:presLayoutVars>
      </dgm:prSet>
      <dgm:spPr/>
    </dgm:pt>
    <dgm:pt modelId="{8CCCB68C-9CFD-49D4-95B8-403CF387C7DD}" type="pres">
      <dgm:prSet presAssocID="{ECACB1C6-0734-4BF8-ACC7-F2A416E86495}" presName="sibTrans" presStyleLbl="sibTrans2D1" presStyleIdx="1" presStyleCnt="6"/>
      <dgm:spPr/>
    </dgm:pt>
    <dgm:pt modelId="{36E33677-1A37-49B4-8B6C-9E962F6FE414}" type="pres">
      <dgm:prSet presAssocID="{C12F4FD6-0DA1-423E-B16D-E3C6C50235C2}" presName="middleNode" presStyleCnt="0"/>
      <dgm:spPr/>
    </dgm:pt>
    <dgm:pt modelId="{23983805-BA35-4612-B79F-95E1757CFD2B}" type="pres">
      <dgm:prSet presAssocID="{C12F4FD6-0DA1-423E-B16D-E3C6C50235C2}" presName="padding" presStyleLbl="node1" presStyleIdx="1" presStyleCnt="7"/>
      <dgm:spPr/>
    </dgm:pt>
    <dgm:pt modelId="{05DD32EF-424E-4AFB-A679-8DFB22F2FEDC}" type="pres">
      <dgm:prSet presAssocID="{C12F4FD6-0DA1-423E-B16D-E3C6C50235C2}" presName="shape" presStyleLbl="node1" presStyleIdx="2" presStyleCnt="7" custScaleX="152006" custScaleY="121605">
        <dgm:presLayoutVars>
          <dgm:bulletEnabled val="1"/>
        </dgm:presLayoutVars>
      </dgm:prSet>
      <dgm:spPr/>
    </dgm:pt>
    <dgm:pt modelId="{927409C4-5251-4AAD-92DC-385AD265B143}" type="pres">
      <dgm:prSet presAssocID="{39F083B1-FF80-4214-8617-17A7C73D49FC}" presName="sibTrans" presStyleLbl="sibTrans2D1" presStyleIdx="2" presStyleCnt="6"/>
      <dgm:spPr/>
    </dgm:pt>
    <dgm:pt modelId="{0C76E924-FC83-45BF-861F-9C6ADE38ED0C}" type="pres">
      <dgm:prSet presAssocID="{A9C3015B-78E5-4F75-A5AB-110D84CF5211}" presName="middleNode" presStyleCnt="0"/>
      <dgm:spPr/>
    </dgm:pt>
    <dgm:pt modelId="{AD019D33-19FC-4D97-825B-0ED382B2C600}" type="pres">
      <dgm:prSet presAssocID="{A9C3015B-78E5-4F75-A5AB-110D84CF5211}" presName="padding" presStyleLbl="node1" presStyleIdx="2" presStyleCnt="7"/>
      <dgm:spPr/>
    </dgm:pt>
    <dgm:pt modelId="{E0332DC0-79A2-4C57-99F0-D4AC67A087F1}" type="pres">
      <dgm:prSet presAssocID="{A9C3015B-78E5-4F75-A5AB-110D84CF5211}" presName="shape" presStyleLbl="node1" presStyleIdx="3" presStyleCnt="7" custScaleX="154187" custScaleY="123350">
        <dgm:presLayoutVars>
          <dgm:bulletEnabled val="1"/>
        </dgm:presLayoutVars>
      </dgm:prSet>
      <dgm:spPr/>
    </dgm:pt>
    <dgm:pt modelId="{CE346AFC-5D5B-406A-AF52-01BA77F37972}" type="pres">
      <dgm:prSet presAssocID="{23BC6835-CD94-413A-93F0-2D13DF687323}" presName="sibTrans" presStyleLbl="sibTrans2D1" presStyleIdx="3" presStyleCnt="6"/>
      <dgm:spPr/>
    </dgm:pt>
    <dgm:pt modelId="{31FE44C6-527D-48B1-BA65-69C76BC4144D}" type="pres">
      <dgm:prSet presAssocID="{B52897A0-6709-4D2D-A249-7C52E7A743D3}" presName="middleNode" presStyleCnt="0"/>
      <dgm:spPr/>
    </dgm:pt>
    <dgm:pt modelId="{F1B5DAC2-C123-42AD-B2D0-AEBA6C6E51B1}" type="pres">
      <dgm:prSet presAssocID="{B52897A0-6709-4D2D-A249-7C52E7A743D3}" presName="padding" presStyleLbl="node1" presStyleIdx="3" presStyleCnt="7"/>
      <dgm:spPr/>
    </dgm:pt>
    <dgm:pt modelId="{CA433D72-40DB-481D-8A5D-2DD094E40A8C}" type="pres">
      <dgm:prSet presAssocID="{B52897A0-6709-4D2D-A249-7C52E7A743D3}" presName="shape" presStyleLbl="node1" presStyleIdx="4" presStyleCnt="7" custScaleX="152437" custScaleY="121950">
        <dgm:presLayoutVars>
          <dgm:bulletEnabled val="1"/>
        </dgm:presLayoutVars>
      </dgm:prSet>
      <dgm:spPr/>
    </dgm:pt>
    <dgm:pt modelId="{6407BC8B-F0AE-4CC1-9AE9-A1F067C0A404}" type="pres">
      <dgm:prSet presAssocID="{777814A3-50AB-4B35-82DD-E751716DE87C}" presName="sibTrans" presStyleLbl="sibTrans2D1" presStyleIdx="4" presStyleCnt="6"/>
      <dgm:spPr/>
    </dgm:pt>
    <dgm:pt modelId="{60AB2165-BEF5-45E1-AF49-935B15FB9ABE}" type="pres">
      <dgm:prSet presAssocID="{6FC328FA-75C8-4F14-BD46-85326E86A745}" presName="middleNode" presStyleCnt="0"/>
      <dgm:spPr/>
    </dgm:pt>
    <dgm:pt modelId="{59498910-5DD3-4039-8E08-E24A5C2FD3D5}" type="pres">
      <dgm:prSet presAssocID="{6FC328FA-75C8-4F14-BD46-85326E86A745}" presName="padding" presStyleLbl="node1" presStyleIdx="4" presStyleCnt="7"/>
      <dgm:spPr/>
    </dgm:pt>
    <dgm:pt modelId="{A40089C6-161C-4142-A452-3EF676AEA3B6}" type="pres">
      <dgm:prSet presAssocID="{6FC328FA-75C8-4F14-BD46-85326E86A745}" presName="shape" presStyleLbl="node1" presStyleIdx="5" presStyleCnt="7" custScaleX="152006" custScaleY="121605">
        <dgm:presLayoutVars>
          <dgm:bulletEnabled val="1"/>
        </dgm:presLayoutVars>
      </dgm:prSet>
      <dgm:spPr/>
    </dgm:pt>
    <dgm:pt modelId="{4C2CDABE-A6B3-4CD5-BD4B-DA0E4C5E3570}" type="pres">
      <dgm:prSet presAssocID="{62E76C1D-5676-4F36-A92D-5F88BC174670}" presName="sibTrans" presStyleLbl="sibTrans2D1" presStyleIdx="5" presStyleCnt="6"/>
      <dgm:spPr/>
    </dgm:pt>
    <dgm:pt modelId="{93FBB5B9-C863-4C74-8E44-CD03806A6099}" type="pres">
      <dgm:prSet presAssocID="{D82AEC94-E9EC-41F8-9180-E3C3280F2943}" presName="lastNode" presStyleLbl="node1" presStyleIdx="6" presStyleCnt="7" custScaleX="101388" custScaleY="81111">
        <dgm:presLayoutVars>
          <dgm:bulletEnabled val="1"/>
        </dgm:presLayoutVars>
      </dgm:prSet>
      <dgm:spPr/>
    </dgm:pt>
  </dgm:ptLst>
  <dgm:cxnLst>
    <dgm:cxn modelId="{6F255F01-5D03-4F5D-8368-1194153EDA3A}" type="presOf" srcId="{39F083B1-FF80-4214-8617-17A7C73D49FC}" destId="{927409C4-5251-4AAD-92DC-385AD265B143}" srcOrd="0" destOrd="0" presId="urn:microsoft.com/office/officeart/2005/8/layout/bProcess2"/>
    <dgm:cxn modelId="{163E4419-0484-4955-9D30-22C5275C8904}" srcId="{7A425D58-3899-4A44-8FAC-62A687C704C8}" destId="{A9C3015B-78E5-4F75-A5AB-110D84CF5211}" srcOrd="3" destOrd="0" parTransId="{286445C8-0D99-461A-9140-B0C1D2050D10}" sibTransId="{23BC6835-CD94-413A-93F0-2D13DF687323}"/>
    <dgm:cxn modelId="{93022822-5916-4E28-B411-5212066F8E5C}" srcId="{7A425D58-3899-4A44-8FAC-62A687C704C8}" destId="{C12F4FD6-0DA1-423E-B16D-E3C6C50235C2}" srcOrd="2" destOrd="0" parTransId="{8BEA3861-FEB6-44F3-9691-5DCD0DAFD4EB}" sibTransId="{39F083B1-FF80-4214-8617-17A7C73D49FC}"/>
    <dgm:cxn modelId="{359FC437-9B0B-4064-B825-67D2E7E9E26E}" type="presOf" srcId="{C12F4FD6-0DA1-423E-B16D-E3C6C50235C2}" destId="{05DD32EF-424E-4AFB-A679-8DFB22F2FEDC}" srcOrd="0" destOrd="0" presId="urn:microsoft.com/office/officeart/2005/8/layout/bProcess2"/>
    <dgm:cxn modelId="{B7497653-8725-43F6-8BAD-8E13351465B5}" type="presOf" srcId="{B52897A0-6709-4D2D-A249-7C52E7A743D3}" destId="{CA433D72-40DB-481D-8A5D-2DD094E40A8C}" srcOrd="0" destOrd="0" presId="urn:microsoft.com/office/officeart/2005/8/layout/bProcess2"/>
    <dgm:cxn modelId="{5F98945E-378B-473F-85C1-E95080CC8D8A}" srcId="{7A425D58-3899-4A44-8FAC-62A687C704C8}" destId="{D9471841-5396-40D7-9ECB-CE23BC9F3FDD}" srcOrd="0" destOrd="0" parTransId="{E74CE11C-750F-416C-B040-A16E4A8BA0D0}" sibTransId="{AA815D70-6B8F-4AA3-9EEA-64D8FC7C00EB}"/>
    <dgm:cxn modelId="{6E14425F-CAB9-4B15-BF2F-93960E83C15B}" type="presOf" srcId="{A9C3015B-78E5-4F75-A5AB-110D84CF5211}" destId="{E0332DC0-79A2-4C57-99F0-D4AC67A087F1}" srcOrd="0" destOrd="0" presId="urn:microsoft.com/office/officeart/2005/8/layout/bProcess2"/>
    <dgm:cxn modelId="{B4116B62-8A10-4011-9A6E-D94D1A94552B}" type="presOf" srcId="{91F37F18-1980-4BD0-AB50-351F14854502}" destId="{A3A5A917-A1D1-4C54-AAD1-9F2B7A6A8B42}" srcOrd="0" destOrd="0" presId="urn:microsoft.com/office/officeart/2005/8/layout/bProcess2"/>
    <dgm:cxn modelId="{1032C465-A04A-4FB2-A2BA-CF11F468D967}" type="presOf" srcId="{AA815D70-6B8F-4AA3-9EEA-64D8FC7C00EB}" destId="{CC81D7A0-F4FC-480E-9B54-5E5B57785CDF}" srcOrd="0" destOrd="0" presId="urn:microsoft.com/office/officeart/2005/8/layout/bProcess2"/>
    <dgm:cxn modelId="{6CD87F6A-4B3A-4F02-8547-BBA0ECD2E9A9}" type="presOf" srcId="{777814A3-50AB-4B35-82DD-E751716DE87C}" destId="{6407BC8B-F0AE-4CC1-9AE9-A1F067C0A404}" srcOrd="0" destOrd="0" presId="urn:microsoft.com/office/officeart/2005/8/layout/bProcess2"/>
    <dgm:cxn modelId="{3887926B-B225-4293-B610-7B788FFC5D43}" srcId="{7A425D58-3899-4A44-8FAC-62A687C704C8}" destId="{91F37F18-1980-4BD0-AB50-351F14854502}" srcOrd="1" destOrd="0" parTransId="{1F5A4DB7-0E3A-4D55-9771-B0FB424F1FE0}" sibTransId="{ECACB1C6-0734-4BF8-ACC7-F2A416E86495}"/>
    <dgm:cxn modelId="{9E08046E-D981-4767-B22D-FCE11CA709C4}" type="presOf" srcId="{D9471841-5396-40D7-9ECB-CE23BC9F3FDD}" destId="{A3823D4D-3CF2-4387-A70A-7F48BC1054C6}" srcOrd="0" destOrd="0" presId="urn:microsoft.com/office/officeart/2005/8/layout/bProcess2"/>
    <dgm:cxn modelId="{767C9873-FEAA-45F6-B022-ABDCECE50682}" type="presOf" srcId="{23BC6835-CD94-413A-93F0-2D13DF687323}" destId="{CE346AFC-5D5B-406A-AF52-01BA77F37972}" srcOrd="0" destOrd="0" presId="urn:microsoft.com/office/officeart/2005/8/layout/bProcess2"/>
    <dgm:cxn modelId="{F1613B77-0F22-4256-BD5F-1394246A9435}" srcId="{7A425D58-3899-4A44-8FAC-62A687C704C8}" destId="{D82AEC94-E9EC-41F8-9180-E3C3280F2943}" srcOrd="6" destOrd="0" parTransId="{C7C41DB4-A887-4AD2-90E2-EC8F3C500F51}" sibTransId="{EB39B027-773F-4C1F-A098-43403A53F1B6}"/>
    <dgm:cxn modelId="{60094787-4E7E-466F-B21B-00F0A530C26D}" type="presOf" srcId="{6FC328FA-75C8-4F14-BD46-85326E86A745}" destId="{A40089C6-161C-4142-A452-3EF676AEA3B6}" srcOrd="0" destOrd="0" presId="urn:microsoft.com/office/officeart/2005/8/layout/bProcess2"/>
    <dgm:cxn modelId="{35580B99-8A0B-4716-8F29-20E6DA7ED293}" type="presOf" srcId="{7A425D58-3899-4A44-8FAC-62A687C704C8}" destId="{0B0E707C-4B63-44FF-B947-614CE47032C7}" srcOrd="0" destOrd="0" presId="urn:microsoft.com/office/officeart/2005/8/layout/bProcess2"/>
    <dgm:cxn modelId="{99D285A1-457A-4F4E-AD01-CC94F1531874}" type="presOf" srcId="{62E76C1D-5676-4F36-A92D-5F88BC174670}" destId="{4C2CDABE-A6B3-4CD5-BD4B-DA0E4C5E3570}" srcOrd="0" destOrd="0" presId="urn:microsoft.com/office/officeart/2005/8/layout/bProcess2"/>
    <dgm:cxn modelId="{027E0ABB-6C20-4E8B-A4E1-56B278819E33}" srcId="{7A425D58-3899-4A44-8FAC-62A687C704C8}" destId="{6FC328FA-75C8-4F14-BD46-85326E86A745}" srcOrd="5" destOrd="0" parTransId="{3639C3FB-2BDF-4581-A578-6B09448FC826}" sibTransId="{62E76C1D-5676-4F36-A92D-5F88BC174670}"/>
    <dgm:cxn modelId="{41A1B9CC-6211-474A-AF2C-3FE50CCDE4C6}" type="presOf" srcId="{ECACB1C6-0734-4BF8-ACC7-F2A416E86495}" destId="{8CCCB68C-9CFD-49D4-95B8-403CF387C7DD}" srcOrd="0" destOrd="0" presId="urn:microsoft.com/office/officeart/2005/8/layout/bProcess2"/>
    <dgm:cxn modelId="{EE58D7EF-A40B-4609-8CEE-4BFE6C50058C}" type="presOf" srcId="{D82AEC94-E9EC-41F8-9180-E3C3280F2943}" destId="{93FBB5B9-C863-4C74-8E44-CD03806A6099}" srcOrd="0" destOrd="0" presId="urn:microsoft.com/office/officeart/2005/8/layout/bProcess2"/>
    <dgm:cxn modelId="{C54701FE-076E-4392-AEC2-F027704B82DE}" srcId="{7A425D58-3899-4A44-8FAC-62A687C704C8}" destId="{B52897A0-6709-4D2D-A249-7C52E7A743D3}" srcOrd="4" destOrd="0" parTransId="{123D47E2-52DF-4E7C-B652-EB659EFFAD16}" sibTransId="{777814A3-50AB-4B35-82DD-E751716DE87C}"/>
    <dgm:cxn modelId="{0D5AE70C-AD40-4322-A7E8-27A55F8ABC3F}" type="presParOf" srcId="{0B0E707C-4B63-44FF-B947-614CE47032C7}" destId="{A3823D4D-3CF2-4387-A70A-7F48BC1054C6}" srcOrd="0" destOrd="0" presId="urn:microsoft.com/office/officeart/2005/8/layout/bProcess2"/>
    <dgm:cxn modelId="{5153BC7E-88F4-42AD-9D7C-ED196B95F1F0}" type="presParOf" srcId="{0B0E707C-4B63-44FF-B947-614CE47032C7}" destId="{CC81D7A0-F4FC-480E-9B54-5E5B57785CDF}" srcOrd="1" destOrd="0" presId="urn:microsoft.com/office/officeart/2005/8/layout/bProcess2"/>
    <dgm:cxn modelId="{6D82C36E-88E6-4B06-AA51-5A50DB940BB1}" type="presParOf" srcId="{0B0E707C-4B63-44FF-B947-614CE47032C7}" destId="{4566D515-95C6-4B51-B1B1-35149E14F969}" srcOrd="2" destOrd="0" presId="urn:microsoft.com/office/officeart/2005/8/layout/bProcess2"/>
    <dgm:cxn modelId="{0AB0A79D-9CD0-4E9A-B27C-DB989573843B}" type="presParOf" srcId="{4566D515-95C6-4B51-B1B1-35149E14F969}" destId="{F2AC0927-9764-47AC-AC92-EE3375EE6E3B}" srcOrd="0" destOrd="0" presId="urn:microsoft.com/office/officeart/2005/8/layout/bProcess2"/>
    <dgm:cxn modelId="{5F5073BF-FC77-4B6C-A674-53526F3BADE6}" type="presParOf" srcId="{4566D515-95C6-4B51-B1B1-35149E14F969}" destId="{A3A5A917-A1D1-4C54-AAD1-9F2B7A6A8B42}" srcOrd="1" destOrd="0" presId="urn:microsoft.com/office/officeart/2005/8/layout/bProcess2"/>
    <dgm:cxn modelId="{CABAB385-A38E-4DB8-900D-008E8D305FEC}" type="presParOf" srcId="{0B0E707C-4B63-44FF-B947-614CE47032C7}" destId="{8CCCB68C-9CFD-49D4-95B8-403CF387C7DD}" srcOrd="3" destOrd="0" presId="urn:microsoft.com/office/officeart/2005/8/layout/bProcess2"/>
    <dgm:cxn modelId="{E619B6FC-69DC-4993-9704-296D54413F7D}" type="presParOf" srcId="{0B0E707C-4B63-44FF-B947-614CE47032C7}" destId="{36E33677-1A37-49B4-8B6C-9E962F6FE414}" srcOrd="4" destOrd="0" presId="urn:microsoft.com/office/officeart/2005/8/layout/bProcess2"/>
    <dgm:cxn modelId="{C54866FF-4020-4114-B9C7-EC45B3A0181F}" type="presParOf" srcId="{36E33677-1A37-49B4-8B6C-9E962F6FE414}" destId="{23983805-BA35-4612-B79F-95E1757CFD2B}" srcOrd="0" destOrd="0" presId="urn:microsoft.com/office/officeart/2005/8/layout/bProcess2"/>
    <dgm:cxn modelId="{051D833C-4F11-4F75-B803-C565E658582E}" type="presParOf" srcId="{36E33677-1A37-49B4-8B6C-9E962F6FE414}" destId="{05DD32EF-424E-4AFB-A679-8DFB22F2FEDC}" srcOrd="1" destOrd="0" presId="urn:microsoft.com/office/officeart/2005/8/layout/bProcess2"/>
    <dgm:cxn modelId="{2FAA51A8-079B-4DE4-B8C4-A82612A5E851}" type="presParOf" srcId="{0B0E707C-4B63-44FF-B947-614CE47032C7}" destId="{927409C4-5251-4AAD-92DC-385AD265B143}" srcOrd="5" destOrd="0" presId="urn:microsoft.com/office/officeart/2005/8/layout/bProcess2"/>
    <dgm:cxn modelId="{37E76432-54A7-47E8-A39C-CEBF9BD3B9B9}" type="presParOf" srcId="{0B0E707C-4B63-44FF-B947-614CE47032C7}" destId="{0C76E924-FC83-45BF-861F-9C6ADE38ED0C}" srcOrd="6" destOrd="0" presId="urn:microsoft.com/office/officeart/2005/8/layout/bProcess2"/>
    <dgm:cxn modelId="{5A30053A-A9F8-49BD-A6F1-7DAF2553B534}" type="presParOf" srcId="{0C76E924-FC83-45BF-861F-9C6ADE38ED0C}" destId="{AD019D33-19FC-4D97-825B-0ED382B2C600}" srcOrd="0" destOrd="0" presId="urn:microsoft.com/office/officeart/2005/8/layout/bProcess2"/>
    <dgm:cxn modelId="{027BA844-4F00-4120-9AE8-1B6DD2A87FE2}" type="presParOf" srcId="{0C76E924-FC83-45BF-861F-9C6ADE38ED0C}" destId="{E0332DC0-79A2-4C57-99F0-D4AC67A087F1}" srcOrd="1" destOrd="0" presId="urn:microsoft.com/office/officeart/2005/8/layout/bProcess2"/>
    <dgm:cxn modelId="{BF0B1E5A-A63F-4CF0-B3DE-33B2A7CE065E}" type="presParOf" srcId="{0B0E707C-4B63-44FF-B947-614CE47032C7}" destId="{CE346AFC-5D5B-406A-AF52-01BA77F37972}" srcOrd="7" destOrd="0" presId="urn:microsoft.com/office/officeart/2005/8/layout/bProcess2"/>
    <dgm:cxn modelId="{9E703B9C-3B9B-44B5-B1AE-37E792ECB897}" type="presParOf" srcId="{0B0E707C-4B63-44FF-B947-614CE47032C7}" destId="{31FE44C6-527D-48B1-BA65-69C76BC4144D}" srcOrd="8" destOrd="0" presId="urn:microsoft.com/office/officeart/2005/8/layout/bProcess2"/>
    <dgm:cxn modelId="{38413545-18B1-4DE7-8736-FB91051A18F5}" type="presParOf" srcId="{31FE44C6-527D-48B1-BA65-69C76BC4144D}" destId="{F1B5DAC2-C123-42AD-B2D0-AEBA6C6E51B1}" srcOrd="0" destOrd="0" presId="urn:microsoft.com/office/officeart/2005/8/layout/bProcess2"/>
    <dgm:cxn modelId="{7C4F6A66-D7C2-4BCC-90F7-430E4FD90AC1}" type="presParOf" srcId="{31FE44C6-527D-48B1-BA65-69C76BC4144D}" destId="{CA433D72-40DB-481D-8A5D-2DD094E40A8C}" srcOrd="1" destOrd="0" presId="urn:microsoft.com/office/officeart/2005/8/layout/bProcess2"/>
    <dgm:cxn modelId="{9938265C-669C-4D2E-B480-31D520AAB6B3}" type="presParOf" srcId="{0B0E707C-4B63-44FF-B947-614CE47032C7}" destId="{6407BC8B-F0AE-4CC1-9AE9-A1F067C0A404}" srcOrd="9" destOrd="0" presId="urn:microsoft.com/office/officeart/2005/8/layout/bProcess2"/>
    <dgm:cxn modelId="{36053D3A-939C-4C24-9E52-9A6B288F767F}" type="presParOf" srcId="{0B0E707C-4B63-44FF-B947-614CE47032C7}" destId="{60AB2165-BEF5-45E1-AF49-935B15FB9ABE}" srcOrd="10" destOrd="0" presId="urn:microsoft.com/office/officeart/2005/8/layout/bProcess2"/>
    <dgm:cxn modelId="{4E72A0EB-3E78-4844-8489-7B4F389F21BB}" type="presParOf" srcId="{60AB2165-BEF5-45E1-AF49-935B15FB9ABE}" destId="{59498910-5DD3-4039-8E08-E24A5C2FD3D5}" srcOrd="0" destOrd="0" presId="urn:microsoft.com/office/officeart/2005/8/layout/bProcess2"/>
    <dgm:cxn modelId="{4BB847F3-F5AD-43B0-B643-4A5DEDCB7FDF}" type="presParOf" srcId="{60AB2165-BEF5-45E1-AF49-935B15FB9ABE}" destId="{A40089C6-161C-4142-A452-3EF676AEA3B6}" srcOrd="1" destOrd="0" presId="urn:microsoft.com/office/officeart/2005/8/layout/bProcess2"/>
    <dgm:cxn modelId="{0FA39583-76CC-4A50-BD22-E6CE0A0F19F3}" type="presParOf" srcId="{0B0E707C-4B63-44FF-B947-614CE47032C7}" destId="{4C2CDABE-A6B3-4CD5-BD4B-DA0E4C5E3570}" srcOrd="11" destOrd="0" presId="urn:microsoft.com/office/officeart/2005/8/layout/bProcess2"/>
    <dgm:cxn modelId="{EBFBA222-F0FA-4FB6-89BD-41F0152864ED}" type="presParOf" srcId="{0B0E707C-4B63-44FF-B947-614CE47032C7}" destId="{93FBB5B9-C863-4C74-8E44-CD03806A6099}" srcOrd="1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5F5BE0-2731-4020-84A3-EB9CFFA1E824}" type="doc">
      <dgm:prSet loTypeId="urn:microsoft.com/office/officeart/2005/8/layout/vList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F37884F-5B46-4126-B87D-CE17F9F60CDD}">
      <dgm:prSet phldrT="[Texto]" custT="1"/>
      <dgm:spPr/>
      <dgm:t>
        <a:bodyPr/>
        <a:lstStyle/>
        <a:p>
          <a:pPr>
            <a:buClr>
              <a:srgbClr val="000000"/>
            </a:buClr>
            <a:buSzPts val="1100"/>
            <a:buFont typeface="Arial" panose="020B0604020202020204" pitchFamily="34" charset="0"/>
            <a:buAutoNum type="arabicPeriod"/>
          </a:pPr>
          <a:r>
            <a:rPr lang="es-ES" sz="1800" b="1" spc="-1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SAE - Centro de Control</a:t>
          </a:r>
          <a:endParaRPr lang="es-EC" sz="1800" dirty="0"/>
        </a:p>
      </dgm:t>
    </dgm:pt>
    <dgm:pt modelId="{A7D979DE-71D1-4BFE-9371-0635C8EC4FC5}" type="parTrans" cxnId="{16D9F199-8114-4145-BAB7-D0559E361642}">
      <dgm:prSet/>
      <dgm:spPr/>
      <dgm:t>
        <a:bodyPr/>
        <a:lstStyle/>
        <a:p>
          <a:endParaRPr lang="es-EC" sz="1200"/>
        </a:p>
      </dgm:t>
    </dgm:pt>
    <dgm:pt modelId="{89F3749A-D85D-4050-8B84-E35A57DED599}" type="sibTrans" cxnId="{16D9F199-8114-4145-BAB7-D0559E361642}">
      <dgm:prSet/>
      <dgm:spPr/>
      <dgm:t>
        <a:bodyPr/>
        <a:lstStyle/>
        <a:p>
          <a:endParaRPr lang="es-EC" sz="1200"/>
        </a:p>
      </dgm:t>
    </dgm:pt>
    <dgm:pt modelId="{1201DD28-8387-4785-A375-BCA99F532E9B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3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Visualización de horarios Información operativa generada por Nivel 4 vs. Información operativa real generada por Nivel 3</a:t>
          </a:r>
          <a:endParaRPr lang="es-EC" sz="1300" dirty="0"/>
        </a:p>
      </dgm:t>
    </dgm:pt>
    <dgm:pt modelId="{C9077697-571A-4DB0-ADDB-15162A638AF2}" type="parTrans" cxnId="{1ABC948E-A019-4BF3-97EA-A1D63BA32BE4}">
      <dgm:prSet/>
      <dgm:spPr/>
      <dgm:t>
        <a:bodyPr/>
        <a:lstStyle/>
        <a:p>
          <a:endParaRPr lang="es-EC" sz="1200"/>
        </a:p>
      </dgm:t>
    </dgm:pt>
    <dgm:pt modelId="{4E3B7BA4-31A8-4245-89A8-136029067FCB}" type="sibTrans" cxnId="{1ABC948E-A019-4BF3-97EA-A1D63BA32BE4}">
      <dgm:prSet/>
      <dgm:spPr/>
      <dgm:t>
        <a:bodyPr/>
        <a:lstStyle/>
        <a:p>
          <a:endParaRPr lang="es-EC" sz="1200"/>
        </a:p>
      </dgm:t>
    </dgm:pt>
    <dgm:pt modelId="{B5751828-FC6D-48B0-B36A-D2397F73CCAF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300" u="none" strike="noStrike" spc="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Recepción, revisión y aprobación de medidas correctivas</a:t>
          </a:r>
          <a:endParaRPr lang="es-EC" sz="1300" dirty="0"/>
        </a:p>
      </dgm:t>
    </dgm:pt>
    <dgm:pt modelId="{AF58ED18-31DF-43F6-988D-18A81186FFA9}" type="parTrans" cxnId="{FC669A71-D71E-4CAD-936A-D08AF63995E0}">
      <dgm:prSet/>
      <dgm:spPr/>
      <dgm:t>
        <a:bodyPr/>
        <a:lstStyle/>
        <a:p>
          <a:endParaRPr lang="es-EC" sz="1200"/>
        </a:p>
      </dgm:t>
    </dgm:pt>
    <dgm:pt modelId="{E170FDAA-F7FF-413C-8804-97D5C9794DB8}" type="sibTrans" cxnId="{FC669A71-D71E-4CAD-936A-D08AF63995E0}">
      <dgm:prSet/>
      <dgm:spPr/>
      <dgm:t>
        <a:bodyPr/>
        <a:lstStyle/>
        <a:p>
          <a:endParaRPr lang="es-EC" sz="1200"/>
        </a:p>
      </dgm:t>
    </dgm:pt>
    <dgm:pt modelId="{283D519D-05DA-4507-B0C9-771CC71FAD56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300" dirty="0">
              <a:latin typeface="Calibri" panose="020F0502020204030204" pitchFamily="34" charset="0"/>
              <a:ea typeface="Arial" panose="020B0604020202020204" pitchFamily="34" charset="0"/>
            </a:rPr>
            <a:t>Estado técnico y operacional de la flota</a:t>
          </a:r>
        </a:p>
      </dgm:t>
    </dgm:pt>
    <dgm:pt modelId="{8C856A3A-E638-44CA-9D89-6A9488915439}" type="parTrans" cxnId="{76DF5CB5-D385-48DD-8A61-9B566B17BCD1}">
      <dgm:prSet/>
      <dgm:spPr/>
      <dgm:t>
        <a:bodyPr/>
        <a:lstStyle/>
        <a:p>
          <a:endParaRPr lang="es-EC" sz="1400"/>
        </a:p>
      </dgm:t>
    </dgm:pt>
    <dgm:pt modelId="{591E3774-8F05-4779-B45C-950708DEB313}" type="sibTrans" cxnId="{76DF5CB5-D385-48DD-8A61-9B566B17BCD1}">
      <dgm:prSet/>
      <dgm:spPr/>
      <dgm:t>
        <a:bodyPr/>
        <a:lstStyle/>
        <a:p>
          <a:endParaRPr lang="es-EC" sz="1400"/>
        </a:p>
      </dgm:t>
    </dgm:pt>
    <dgm:pt modelId="{9628E476-48C7-41B8-A1C8-2C6FDA0ECAF5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300">
              <a:effectLst/>
              <a:latin typeface="Calibri" panose="020F0502020204030204" pitchFamily="34" charset="0"/>
              <a:ea typeface="Arial" panose="020B0604020202020204" pitchFamily="34" charset="0"/>
            </a:rPr>
            <a:t>Histórico de datos operacionales </a:t>
          </a:r>
          <a:endParaRPr lang="es-ES" sz="1300" dirty="0">
            <a:latin typeface="Calibri" panose="020F0502020204030204" pitchFamily="34" charset="0"/>
            <a:ea typeface="Arial" panose="020B0604020202020204" pitchFamily="34" charset="0"/>
          </a:endParaRPr>
        </a:p>
      </dgm:t>
    </dgm:pt>
    <dgm:pt modelId="{7895D477-2622-4280-ADCD-3C9E0BE295D4}" type="parTrans" cxnId="{71742F91-DD0D-4250-A08F-860BBD44872D}">
      <dgm:prSet/>
      <dgm:spPr/>
      <dgm:t>
        <a:bodyPr/>
        <a:lstStyle/>
        <a:p>
          <a:endParaRPr lang="es-EC" sz="1400"/>
        </a:p>
      </dgm:t>
    </dgm:pt>
    <dgm:pt modelId="{B4E34C2B-E178-4EBE-BF2D-DC748079F37C}" type="sibTrans" cxnId="{71742F91-DD0D-4250-A08F-860BBD44872D}">
      <dgm:prSet/>
      <dgm:spPr/>
      <dgm:t>
        <a:bodyPr/>
        <a:lstStyle/>
        <a:p>
          <a:endParaRPr lang="es-EC" sz="1400"/>
        </a:p>
      </dgm:t>
    </dgm:pt>
    <dgm:pt modelId="{17AB1984-BFE3-4A0B-A50F-B77CC7C71153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300">
              <a:latin typeface="Calibri" panose="020F0502020204030204" pitchFamily="34" charset="0"/>
              <a:ea typeface="Arial" panose="020B0604020202020204" pitchFamily="34" charset="0"/>
            </a:rPr>
            <a:t>Datos en vivo</a:t>
          </a:r>
          <a:endParaRPr lang="es-ES" sz="1300" dirty="0">
            <a:latin typeface="Calibri" panose="020F0502020204030204" pitchFamily="34" charset="0"/>
            <a:ea typeface="Arial" panose="020B0604020202020204" pitchFamily="34" charset="0"/>
          </a:endParaRPr>
        </a:p>
      </dgm:t>
    </dgm:pt>
    <dgm:pt modelId="{B669740E-D1FF-49F2-A371-6CBCFC61DC1E}" type="parTrans" cxnId="{5B73E96E-ED58-4771-82D5-BB5F192936B9}">
      <dgm:prSet/>
      <dgm:spPr/>
      <dgm:t>
        <a:bodyPr/>
        <a:lstStyle/>
        <a:p>
          <a:endParaRPr lang="es-EC" sz="1400"/>
        </a:p>
      </dgm:t>
    </dgm:pt>
    <dgm:pt modelId="{A4D6D805-364A-425C-931C-81573593AEC6}" type="sibTrans" cxnId="{5B73E96E-ED58-4771-82D5-BB5F192936B9}">
      <dgm:prSet/>
      <dgm:spPr/>
      <dgm:t>
        <a:bodyPr/>
        <a:lstStyle/>
        <a:p>
          <a:endParaRPr lang="es-EC" sz="1400"/>
        </a:p>
      </dgm:t>
    </dgm:pt>
    <dgm:pt modelId="{87FCC614-DA85-4036-87B3-383E6960C690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300" dirty="0">
              <a:latin typeface="Calibri" panose="020F0502020204030204" pitchFamily="34" charset="0"/>
              <a:ea typeface="Arial" panose="020B0604020202020204" pitchFamily="34" charset="0"/>
            </a:rPr>
            <a:t>Monitoreo operacional</a:t>
          </a:r>
        </a:p>
      </dgm:t>
    </dgm:pt>
    <dgm:pt modelId="{D7017188-A431-4A5B-AD97-05166DC4066C}" type="parTrans" cxnId="{35C72E05-F5BD-4E93-9E15-1A0412C75723}">
      <dgm:prSet/>
      <dgm:spPr/>
      <dgm:t>
        <a:bodyPr/>
        <a:lstStyle/>
        <a:p>
          <a:endParaRPr lang="es-EC" sz="1400"/>
        </a:p>
      </dgm:t>
    </dgm:pt>
    <dgm:pt modelId="{D63D29F5-9F53-4746-9250-C0E2BA8328FA}" type="sibTrans" cxnId="{35C72E05-F5BD-4E93-9E15-1A0412C75723}">
      <dgm:prSet/>
      <dgm:spPr/>
      <dgm:t>
        <a:bodyPr/>
        <a:lstStyle/>
        <a:p>
          <a:endParaRPr lang="es-EC" sz="1400"/>
        </a:p>
      </dgm:t>
    </dgm:pt>
    <dgm:pt modelId="{34D59442-EEB1-46B8-9DF0-D78645323255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3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Fiabilidad, en concordancia con los indicadores de gestión operacional</a:t>
          </a:r>
        </a:p>
      </dgm:t>
    </dgm:pt>
    <dgm:pt modelId="{A19ACD65-3097-4B17-B75E-548AC721811F}" type="parTrans" cxnId="{C9605606-B52E-47B7-9BFF-0372E85F6704}">
      <dgm:prSet/>
      <dgm:spPr/>
      <dgm:t>
        <a:bodyPr/>
        <a:lstStyle/>
        <a:p>
          <a:endParaRPr lang="es-EC" sz="1400"/>
        </a:p>
      </dgm:t>
    </dgm:pt>
    <dgm:pt modelId="{C89D45C7-FA6F-407D-AFA6-1E6C269AF675}" type="sibTrans" cxnId="{C9605606-B52E-47B7-9BFF-0372E85F6704}">
      <dgm:prSet/>
      <dgm:spPr/>
      <dgm:t>
        <a:bodyPr/>
        <a:lstStyle/>
        <a:p>
          <a:endParaRPr lang="es-EC" sz="1400"/>
        </a:p>
      </dgm:t>
    </dgm:pt>
    <dgm:pt modelId="{D22BB310-7D0A-4D09-9548-8366A1A62DDE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Rendimiento operacional e indicadores de gestión operativos</a:t>
          </a:r>
          <a:endParaRPr lang="es-ES" sz="1200" dirty="0">
            <a:latin typeface="Calibri" panose="020F0502020204030204" pitchFamily="34" charset="0"/>
            <a:ea typeface="Arial" panose="020B0604020202020204" pitchFamily="34" charset="0"/>
          </a:endParaRPr>
        </a:p>
      </dgm:t>
    </dgm:pt>
    <dgm:pt modelId="{D3BE45EA-2E08-4CC6-967D-3AA18D5241CE}" type="parTrans" cxnId="{B177D184-3DE6-4FA6-B032-DB97035AAD3D}">
      <dgm:prSet/>
      <dgm:spPr/>
      <dgm:t>
        <a:bodyPr/>
        <a:lstStyle/>
        <a:p>
          <a:endParaRPr lang="es-EC" sz="1400"/>
        </a:p>
      </dgm:t>
    </dgm:pt>
    <dgm:pt modelId="{3CD4979D-F665-4A3C-8BBF-8C746C06BDF0}" type="sibTrans" cxnId="{B177D184-3DE6-4FA6-B032-DB97035AAD3D}">
      <dgm:prSet/>
      <dgm:spPr/>
      <dgm:t>
        <a:bodyPr/>
        <a:lstStyle/>
        <a:p>
          <a:endParaRPr lang="es-EC" sz="1400"/>
        </a:p>
      </dgm:t>
    </dgm:pt>
    <dgm:pt modelId="{54E4AFAC-D41F-432F-9EE5-615985460BB3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300" u="none" strike="noStrike" spc="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Recopilación de datos operacionales adicionales desde o computadores embarcados o sistemas externos</a:t>
          </a:r>
          <a:endParaRPr lang="es-EC" sz="1300" dirty="0"/>
        </a:p>
      </dgm:t>
    </dgm:pt>
    <dgm:pt modelId="{1D7E8587-BD9E-46D1-BED2-BDE518CDB926}" type="sibTrans" cxnId="{5BF99E09-6815-4B7C-926C-7EE2835D8726}">
      <dgm:prSet/>
      <dgm:spPr/>
      <dgm:t>
        <a:bodyPr/>
        <a:lstStyle/>
        <a:p>
          <a:endParaRPr lang="es-EC" sz="1200"/>
        </a:p>
      </dgm:t>
    </dgm:pt>
    <dgm:pt modelId="{560B130D-4346-48B3-AE06-34178A0D9ECB}" type="parTrans" cxnId="{5BF99E09-6815-4B7C-926C-7EE2835D8726}">
      <dgm:prSet/>
      <dgm:spPr/>
      <dgm:t>
        <a:bodyPr/>
        <a:lstStyle/>
        <a:p>
          <a:endParaRPr lang="es-EC" sz="1200"/>
        </a:p>
      </dgm:t>
    </dgm:pt>
    <dgm:pt modelId="{FF523716-F74A-4A4F-B8C1-922BCD762C02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3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Instrucciones y mensajes para el Nivel </a:t>
          </a:r>
          <a:r>
            <a:rPr lang="es-ES" sz="1300" dirty="0">
              <a:latin typeface="Calibri" panose="020F0502020204030204" pitchFamily="34" charset="0"/>
              <a:ea typeface="Arial" panose="020B0604020202020204" pitchFamily="34" charset="0"/>
            </a:rPr>
            <a:t>3</a:t>
          </a:r>
          <a:endParaRPr lang="es-EC" sz="1300" dirty="0"/>
        </a:p>
      </dgm:t>
    </dgm:pt>
    <dgm:pt modelId="{1DE8E69B-DFB8-4C94-8334-0421F968767C}" type="parTrans" cxnId="{6A21AF72-FEE5-4B46-84D4-3027B6ACD197}">
      <dgm:prSet/>
      <dgm:spPr/>
      <dgm:t>
        <a:bodyPr/>
        <a:lstStyle/>
        <a:p>
          <a:endParaRPr lang="es-EC"/>
        </a:p>
      </dgm:t>
    </dgm:pt>
    <dgm:pt modelId="{AF511A48-367D-4FD0-9579-F38834934176}" type="sibTrans" cxnId="{6A21AF72-FEE5-4B46-84D4-3027B6ACD197}">
      <dgm:prSet/>
      <dgm:spPr/>
      <dgm:t>
        <a:bodyPr/>
        <a:lstStyle/>
        <a:p>
          <a:endParaRPr lang="es-EC"/>
        </a:p>
      </dgm:t>
    </dgm:pt>
    <dgm:pt modelId="{8FEE94B3-7F0F-48B3-B307-81F9D4738149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C" sz="1300" dirty="0"/>
            <a:t>Planificador</a:t>
          </a:r>
        </a:p>
      </dgm:t>
    </dgm:pt>
    <dgm:pt modelId="{9FC54A27-52C4-4B1A-8CAA-10E4C832119D}" type="parTrans" cxnId="{AF6EF68F-07BA-4780-A023-3052BBF1ADB2}">
      <dgm:prSet/>
      <dgm:spPr/>
      <dgm:t>
        <a:bodyPr/>
        <a:lstStyle/>
        <a:p>
          <a:endParaRPr lang="es-EC"/>
        </a:p>
      </dgm:t>
    </dgm:pt>
    <dgm:pt modelId="{956DCCC2-DC6A-4DE7-AAC6-4CDA52560CB5}" type="sibTrans" cxnId="{AF6EF68F-07BA-4780-A023-3052BBF1ADB2}">
      <dgm:prSet/>
      <dgm:spPr/>
      <dgm:t>
        <a:bodyPr/>
        <a:lstStyle/>
        <a:p>
          <a:endParaRPr lang="es-EC"/>
        </a:p>
      </dgm:t>
    </dgm:pt>
    <dgm:pt modelId="{7149575B-1949-4CBE-8FCA-4B2EF986E73D}" type="pres">
      <dgm:prSet presAssocID="{075F5BE0-2731-4020-84A3-EB9CFFA1E824}" presName="linear" presStyleCnt="0">
        <dgm:presLayoutVars>
          <dgm:dir/>
          <dgm:resizeHandles val="exact"/>
        </dgm:presLayoutVars>
      </dgm:prSet>
      <dgm:spPr/>
    </dgm:pt>
    <dgm:pt modelId="{B7ABDFE0-BF84-48D8-B7F5-F955CE00F963}" type="pres">
      <dgm:prSet presAssocID="{1F37884F-5B46-4126-B87D-CE17F9F60CDD}" presName="comp" presStyleCnt="0"/>
      <dgm:spPr/>
    </dgm:pt>
    <dgm:pt modelId="{269B2738-566F-4198-8AB0-495A56A2CF72}" type="pres">
      <dgm:prSet presAssocID="{1F37884F-5B46-4126-B87D-CE17F9F60CDD}" presName="box" presStyleLbl="node1" presStyleIdx="0" presStyleCnt="1" custScaleY="100098" custLinFactNeighborX="-6238"/>
      <dgm:spPr/>
    </dgm:pt>
    <dgm:pt modelId="{17B9AB44-4225-428F-A2D1-DC2FAE6D61F1}" type="pres">
      <dgm:prSet presAssocID="{1F37884F-5B46-4126-B87D-CE17F9F60CDD}" presName="img" presStyleLbl="fgImgPlace1" presStyleIdx="0" presStyleCnt="1" custScaleX="114725" custLinFactNeighborX="-9358" custLinFactNeighborY="39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000" r="-103000"/>
          </a:stretch>
        </a:blipFill>
      </dgm:spPr>
    </dgm:pt>
    <dgm:pt modelId="{B2F189FD-F17B-47C5-AE16-3C412581392D}" type="pres">
      <dgm:prSet presAssocID="{1F37884F-5B46-4126-B87D-CE17F9F60CDD}" presName="text" presStyleLbl="node1" presStyleIdx="0" presStyleCnt="1">
        <dgm:presLayoutVars>
          <dgm:bulletEnabled val="1"/>
        </dgm:presLayoutVars>
      </dgm:prSet>
      <dgm:spPr/>
    </dgm:pt>
  </dgm:ptLst>
  <dgm:cxnLst>
    <dgm:cxn modelId="{35C72E05-F5BD-4E93-9E15-1A0412C75723}" srcId="{1F37884F-5B46-4126-B87D-CE17F9F60CDD}" destId="{87FCC614-DA85-4036-87B3-383E6960C690}" srcOrd="8" destOrd="0" parTransId="{D7017188-A431-4A5B-AD97-05166DC4066C}" sibTransId="{D63D29F5-9F53-4746-9250-C0E2BA8328FA}"/>
    <dgm:cxn modelId="{C9605606-B52E-47B7-9BFF-0372E85F6704}" srcId="{1F37884F-5B46-4126-B87D-CE17F9F60CDD}" destId="{34D59442-EEB1-46B8-9DF0-D78645323255}" srcOrd="9" destOrd="0" parTransId="{A19ACD65-3097-4B17-B75E-548AC721811F}" sibTransId="{C89D45C7-FA6F-407D-AFA6-1E6C269AF675}"/>
    <dgm:cxn modelId="{5BF99E09-6815-4B7C-926C-7EE2835D8726}" srcId="{1F37884F-5B46-4126-B87D-CE17F9F60CDD}" destId="{54E4AFAC-D41F-432F-9EE5-615985460BB3}" srcOrd="4" destOrd="0" parTransId="{560B130D-4346-48B3-AE06-34178A0D9ECB}" sibTransId="{1D7E8587-BD9E-46D1-BED2-BDE518CDB926}"/>
    <dgm:cxn modelId="{BFDB530D-FC45-4654-A0A5-49C022F107B3}" type="presOf" srcId="{54E4AFAC-D41F-432F-9EE5-615985460BB3}" destId="{269B2738-566F-4198-8AB0-495A56A2CF72}" srcOrd="0" destOrd="5" presId="urn:microsoft.com/office/officeart/2005/8/layout/vList4"/>
    <dgm:cxn modelId="{3E8D7412-B4C0-4955-A12A-75E344351FFE}" type="presOf" srcId="{87FCC614-DA85-4036-87B3-383E6960C690}" destId="{269B2738-566F-4198-8AB0-495A56A2CF72}" srcOrd="0" destOrd="9" presId="urn:microsoft.com/office/officeart/2005/8/layout/vList4"/>
    <dgm:cxn modelId="{AB56A223-87A2-415F-848B-43427666B18A}" type="presOf" srcId="{34D59442-EEB1-46B8-9DF0-D78645323255}" destId="{269B2738-566F-4198-8AB0-495A56A2CF72}" srcOrd="0" destOrd="10" presId="urn:microsoft.com/office/officeart/2005/8/layout/vList4"/>
    <dgm:cxn modelId="{4B33E84C-7A4F-48DE-84A7-BB16AAEB3DA4}" type="presOf" srcId="{8FEE94B3-7F0F-48B3-B307-81F9D4738149}" destId="{269B2738-566F-4198-8AB0-495A56A2CF72}" srcOrd="0" destOrd="1" presId="urn:microsoft.com/office/officeart/2005/8/layout/vList4"/>
    <dgm:cxn modelId="{D0EA0754-38F5-4D4C-B689-F9E0248DF143}" type="presOf" srcId="{8FEE94B3-7F0F-48B3-B307-81F9D4738149}" destId="{B2F189FD-F17B-47C5-AE16-3C412581392D}" srcOrd="1" destOrd="1" presId="urn:microsoft.com/office/officeart/2005/8/layout/vList4"/>
    <dgm:cxn modelId="{E104AB5B-1EF6-4CE8-AE5E-B1F2AB57043B}" type="presOf" srcId="{1201DD28-8387-4785-A375-BCA99F532E9B}" destId="{269B2738-566F-4198-8AB0-495A56A2CF72}" srcOrd="0" destOrd="2" presId="urn:microsoft.com/office/officeart/2005/8/layout/vList4"/>
    <dgm:cxn modelId="{42B46D62-320C-4C92-9AC0-99FEDB4BBB17}" type="presOf" srcId="{1201DD28-8387-4785-A375-BCA99F532E9B}" destId="{B2F189FD-F17B-47C5-AE16-3C412581392D}" srcOrd="1" destOrd="2" presId="urn:microsoft.com/office/officeart/2005/8/layout/vList4"/>
    <dgm:cxn modelId="{0249DA62-0C9A-4F50-A26D-7D660AE9535D}" type="presOf" srcId="{1F37884F-5B46-4126-B87D-CE17F9F60CDD}" destId="{269B2738-566F-4198-8AB0-495A56A2CF72}" srcOrd="0" destOrd="0" presId="urn:microsoft.com/office/officeart/2005/8/layout/vList4"/>
    <dgm:cxn modelId="{B926BB65-254A-4632-84A5-2E8EBBC80A61}" type="presOf" srcId="{B5751828-FC6D-48B0-B36A-D2397F73CCAF}" destId="{B2F189FD-F17B-47C5-AE16-3C412581392D}" srcOrd="1" destOrd="4" presId="urn:microsoft.com/office/officeart/2005/8/layout/vList4"/>
    <dgm:cxn modelId="{89B25E66-5FD4-4D80-B421-195757933D01}" type="presOf" srcId="{283D519D-05DA-4507-B0C9-771CC71FAD56}" destId="{269B2738-566F-4198-8AB0-495A56A2CF72}" srcOrd="0" destOrd="6" presId="urn:microsoft.com/office/officeart/2005/8/layout/vList4"/>
    <dgm:cxn modelId="{5B73E96E-ED58-4771-82D5-BB5F192936B9}" srcId="{1F37884F-5B46-4126-B87D-CE17F9F60CDD}" destId="{17AB1984-BFE3-4A0B-A50F-B77CC7C71153}" srcOrd="7" destOrd="0" parTransId="{B669740E-D1FF-49F2-A371-6CBCFC61DC1E}" sibTransId="{A4D6D805-364A-425C-931C-81573593AEC6}"/>
    <dgm:cxn modelId="{FC669A71-D71E-4CAD-936A-D08AF63995E0}" srcId="{1F37884F-5B46-4126-B87D-CE17F9F60CDD}" destId="{B5751828-FC6D-48B0-B36A-D2397F73CCAF}" srcOrd="3" destOrd="0" parTransId="{AF58ED18-31DF-43F6-988D-18A81186FFA9}" sibTransId="{E170FDAA-F7FF-413C-8804-97D5C9794DB8}"/>
    <dgm:cxn modelId="{6A21AF72-FEE5-4B46-84D4-3027B6ACD197}" srcId="{1F37884F-5B46-4126-B87D-CE17F9F60CDD}" destId="{FF523716-F74A-4A4F-B8C1-922BCD762C02}" srcOrd="2" destOrd="0" parTransId="{1DE8E69B-DFB8-4C94-8334-0421F968767C}" sibTransId="{AF511A48-367D-4FD0-9579-F38834934176}"/>
    <dgm:cxn modelId="{B177D184-3DE6-4FA6-B032-DB97035AAD3D}" srcId="{1F37884F-5B46-4126-B87D-CE17F9F60CDD}" destId="{D22BB310-7D0A-4D09-9548-8366A1A62DDE}" srcOrd="10" destOrd="0" parTransId="{D3BE45EA-2E08-4CC6-967D-3AA18D5241CE}" sibTransId="{3CD4979D-F665-4A3C-8BBF-8C746C06BDF0}"/>
    <dgm:cxn modelId="{E2C22C88-32F6-4D6E-9ADA-87D87700D672}" type="presOf" srcId="{D22BB310-7D0A-4D09-9548-8366A1A62DDE}" destId="{269B2738-566F-4198-8AB0-495A56A2CF72}" srcOrd="0" destOrd="11" presId="urn:microsoft.com/office/officeart/2005/8/layout/vList4"/>
    <dgm:cxn modelId="{1ABC948E-A019-4BF3-97EA-A1D63BA32BE4}" srcId="{1F37884F-5B46-4126-B87D-CE17F9F60CDD}" destId="{1201DD28-8387-4785-A375-BCA99F532E9B}" srcOrd="1" destOrd="0" parTransId="{C9077697-571A-4DB0-ADDB-15162A638AF2}" sibTransId="{4E3B7BA4-31A8-4245-89A8-136029067FCB}"/>
    <dgm:cxn modelId="{AF6EF68F-07BA-4780-A023-3052BBF1ADB2}" srcId="{1F37884F-5B46-4126-B87D-CE17F9F60CDD}" destId="{8FEE94B3-7F0F-48B3-B307-81F9D4738149}" srcOrd="0" destOrd="0" parTransId="{9FC54A27-52C4-4B1A-8CAA-10E4C832119D}" sibTransId="{956DCCC2-DC6A-4DE7-AAC6-4CDA52560CB5}"/>
    <dgm:cxn modelId="{71742F91-DD0D-4250-A08F-860BBD44872D}" srcId="{1F37884F-5B46-4126-B87D-CE17F9F60CDD}" destId="{9628E476-48C7-41B8-A1C8-2C6FDA0ECAF5}" srcOrd="6" destOrd="0" parTransId="{7895D477-2622-4280-ADCD-3C9E0BE295D4}" sibTransId="{B4E34C2B-E178-4EBE-BF2D-DC748079F37C}"/>
    <dgm:cxn modelId="{AD615291-FE2C-4017-96CB-3A7F420D5C3A}" type="presOf" srcId="{17AB1984-BFE3-4A0B-A50F-B77CC7C71153}" destId="{B2F189FD-F17B-47C5-AE16-3C412581392D}" srcOrd="1" destOrd="8" presId="urn:microsoft.com/office/officeart/2005/8/layout/vList4"/>
    <dgm:cxn modelId="{16D9F199-8114-4145-BAB7-D0559E361642}" srcId="{075F5BE0-2731-4020-84A3-EB9CFFA1E824}" destId="{1F37884F-5B46-4126-B87D-CE17F9F60CDD}" srcOrd="0" destOrd="0" parTransId="{A7D979DE-71D1-4BFE-9371-0635C8EC4FC5}" sibTransId="{89F3749A-D85D-4050-8B84-E35A57DED599}"/>
    <dgm:cxn modelId="{4D0729A0-3204-4DE9-BD87-7BC179519D92}" type="presOf" srcId="{D22BB310-7D0A-4D09-9548-8366A1A62DDE}" destId="{B2F189FD-F17B-47C5-AE16-3C412581392D}" srcOrd="1" destOrd="11" presId="urn:microsoft.com/office/officeart/2005/8/layout/vList4"/>
    <dgm:cxn modelId="{785116AC-775C-4973-A69F-09C245C426D2}" type="presOf" srcId="{B5751828-FC6D-48B0-B36A-D2397F73CCAF}" destId="{269B2738-566F-4198-8AB0-495A56A2CF72}" srcOrd="0" destOrd="4" presId="urn:microsoft.com/office/officeart/2005/8/layout/vList4"/>
    <dgm:cxn modelId="{E68B0DAF-1D2B-4D8C-B838-21CAFC69AD06}" type="presOf" srcId="{283D519D-05DA-4507-B0C9-771CC71FAD56}" destId="{B2F189FD-F17B-47C5-AE16-3C412581392D}" srcOrd="1" destOrd="6" presId="urn:microsoft.com/office/officeart/2005/8/layout/vList4"/>
    <dgm:cxn modelId="{76DF5CB5-D385-48DD-8A61-9B566B17BCD1}" srcId="{1F37884F-5B46-4126-B87D-CE17F9F60CDD}" destId="{283D519D-05DA-4507-B0C9-771CC71FAD56}" srcOrd="5" destOrd="0" parTransId="{8C856A3A-E638-44CA-9D89-6A9488915439}" sibTransId="{591E3774-8F05-4779-B45C-950708DEB313}"/>
    <dgm:cxn modelId="{2A4A94B6-D599-4B8C-9D18-50FA3FE1E016}" type="presOf" srcId="{9628E476-48C7-41B8-A1C8-2C6FDA0ECAF5}" destId="{269B2738-566F-4198-8AB0-495A56A2CF72}" srcOrd="0" destOrd="7" presId="urn:microsoft.com/office/officeart/2005/8/layout/vList4"/>
    <dgm:cxn modelId="{CB4CE0D0-5105-420A-8A98-6E9A1C4993CD}" type="presOf" srcId="{FF523716-F74A-4A4F-B8C1-922BCD762C02}" destId="{B2F189FD-F17B-47C5-AE16-3C412581392D}" srcOrd="1" destOrd="3" presId="urn:microsoft.com/office/officeart/2005/8/layout/vList4"/>
    <dgm:cxn modelId="{444689D4-C220-4678-B223-07383534A08C}" type="presOf" srcId="{FF523716-F74A-4A4F-B8C1-922BCD762C02}" destId="{269B2738-566F-4198-8AB0-495A56A2CF72}" srcOrd="0" destOrd="3" presId="urn:microsoft.com/office/officeart/2005/8/layout/vList4"/>
    <dgm:cxn modelId="{B8489FD6-1A45-4331-9343-811AC8CF3F3C}" type="presOf" srcId="{1F37884F-5B46-4126-B87D-CE17F9F60CDD}" destId="{B2F189FD-F17B-47C5-AE16-3C412581392D}" srcOrd="1" destOrd="0" presId="urn:microsoft.com/office/officeart/2005/8/layout/vList4"/>
    <dgm:cxn modelId="{B1D85DDB-522C-4C12-BC16-2E564A05219E}" type="presOf" srcId="{34D59442-EEB1-46B8-9DF0-D78645323255}" destId="{B2F189FD-F17B-47C5-AE16-3C412581392D}" srcOrd="1" destOrd="10" presId="urn:microsoft.com/office/officeart/2005/8/layout/vList4"/>
    <dgm:cxn modelId="{BD0AA4E2-4624-4D05-AFCD-17CEBD506A37}" type="presOf" srcId="{9628E476-48C7-41B8-A1C8-2C6FDA0ECAF5}" destId="{B2F189FD-F17B-47C5-AE16-3C412581392D}" srcOrd="1" destOrd="7" presId="urn:microsoft.com/office/officeart/2005/8/layout/vList4"/>
    <dgm:cxn modelId="{C2DDF8EC-FB65-4D29-99C1-63AF9CC920D1}" type="presOf" srcId="{075F5BE0-2731-4020-84A3-EB9CFFA1E824}" destId="{7149575B-1949-4CBE-8FCA-4B2EF986E73D}" srcOrd="0" destOrd="0" presId="urn:microsoft.com/office/officeart/2005/8/layout/vList4"/>
    <dgm:cxn modelId="{AC059BF3-0EBD-489C-8AAB-D9862D473FC4}" type="presOf" srcId="{54E4AFAC-D41F-432F-9EE5-615985460BB3}" destId="{B2F189FD-F17B-47C5-AE16-3C412581392D}" srcOrd="1" destOrd="5" presId="urn:microsoft.com/office/officeart/2005/8/layout/vList4"/>
    <dgm:cxn modelId="{0C2231F4-4F73-4CE7-B64D-2BA1C266D7A2}" type="presOf" srcId="{87FCC614-DA85-4036-87B3-383E6960C690}" destId="{B2F189FD-F17B-47C5-AE16-3C412581392D}" srcOrd="1" destOrd="9" presId="urn:microsoft.com/office/officeart/2005/8/layout/vList4"/>
    <dgm:cxn modelId="{41807CFF-C6BD-4D04-AE41-60AE3106FBAC}" type="presOf" srcId="{17AB1984-BFE3-4A0B-A50F-B77CC7C71153}" destId="{269B2738-566F-4198-8AB0-495A56A2CF72}" srcOrd="0" destOrd="8" presId="urn:microsoft.com/office/officeart/2005/8/layout/vList4"/>
    <dgm:cxn modelId="{BCFCCAD8-467A-4474-8228-AC6AD889BBBB}" type="presParOf" srcId="{7149575B-1949-4CBE-8FCA-4B2EF986E73D}" destId="{B7ABDFE0-BF84-48D8-B7F5-F955CE00F963}" srcOrd="0" destOrd="0" presId="urn:microsoft.com/office/officeart/2005/8/layout/vList4"/>
    <dgm:cxn modelId="{F689EA5D-85FA-4619-9630-2394FDC5017F}" type="presParOf" srcId="{B7ABDFE0-BF84-48D8-B7F5-F955CE00F963}" destId="{269B2738-566F-4198-8AB0-495A56A2CF72}" srcOrd="0" destOrd="0" presId="urn:microsoft.com/office/officeart/2005/8/layout/vList4"/>
    <dgm:cxn modelId="{1F73A8CD-73A4-47F2-B76A-F064950D6703}" type="presParOf" srcId="{B7ABDFE0-BF84-48D8-B7F5-F955CE00F963}" destId="{17B9AB44-4225-428F-A2D1-DC2FAE6D61F1}" srcOrd="1" destOrd="0" presId="urn:microsoft.com/office/officeart/2005/8/layout/vList4"/>
    <dgm:cxn modelId="{C9104D1F-F5B3-4BD4-B66F-BD5117DD67EC}" type="presParOf" srcId="{B7ABDFE0-BF84-48D8-B7F5-F955CE00F963}" destId="{B2F189FD-F17B-47C5-AE16-3C412581392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D9D3E6-448F-49F4-A860-0E84B601BEA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E559538-0B1B-4F6B-AFF0-E48FEE5B5385}">
      <dgm:prSet phldrT="[Texto]"/>
      <dgm:spPr/>
      <dgm:t>
        <a:bodyPr/>
        <a:lstStyle/>
        <a:p>
          <a:pPr>
            <a:buClr>
              <a:srgbClr val="000000"/>
            </a:buClr>
            <a:buSzPts val="1100"/>
            <a:buFont typeface="Arial" panose="020B0604020202020204" pitchFamily="34" charset="0"/>
            <a:buNone/>
          </a:pPr>
          <a:r>
            <a:rPr lang="es-ES" sz="2300" b="1" spc="-1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Comunicación a los usuarios</a:t>
          </a:r>
          <a:endParaRPr lang="es-EC" sz="2300" dirty="0"/>
        </a:p>
      </dgm:t>
    </dgm:pt>
    <dgm:pt modelId="{F99C4CB0-38E1-4E02-9D0F-FB8A7BD0EF69}" type="parTrans" cxnId="{0B7ABB46-660F-4BF8-A0B8-A833FF75F7BA}">
      <dgm:prSet/>
      <dgm:spPr/>
      <dgm:t>
        <a:bodyPr/>
        <a:lstStyle/>
        <a:p>
          <a:endParaRPr lang="es-EC"/>
        </a:p>
      </dgm:t>
    </dgm:pt>
    <dgm:pt modelId="{75E27E0C-B692-4FC2-BC98-BCF28B58116E}" type="sibTrans" cxnId="{0B7ABB46-660F-4BF8-A0B8-A833FF75F7BA}">
      <dgm:prSet/>
      <dgm:spPr/>
      <dgm:t>
        <a:bodyPr/>
        <a:lstStyle/>
        <a:p>
          <a:endParaRPr lang="es-EC"/>
        </a:p>
      </dgm:t>
    </dgm:pt>
    <dgm:pt modelId="{3CE94888-5251-4C76-8638-2C8BD8F1718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400" u="none" dirty="0">
              <a:solidFill>
                <a:schemeClr val="bg1"/>
              </a:solidFill>
            </a:rPr>
            <a:t>Información visual y audible en el vehículo.</a:t>
          </a:r>
          <a:endParaRPr lang="es-EC" sz="1400" dirty="0"/>
        </a:p>
      </dgm:t>
    </dgm:pt>
    <dgm:pt modelId="{B94F7773-93D3-4C34-B94B-2674A446E4CF}" type="parTrans" cxnId="{249F9775-7D2D-45DD-9045-7B82EDB6A6CC}">
      <dgm:prSet/>
      <dgm:spPr/>
      <dgm:t>
        <a:bodyPr/>
        <a:lstStyle/>
        <a:p>
          <a:endParaRPr lang="es-EC"/>
        </a:p>
      </dgm:t>
    </dgm:pt>
    <dgm:pt modelId="{2AEE215D-EE89-4D8E-B0CD-BF6272537805}" type="sibTrans" cxnId="{249F9775-7D2D-45DD-9045-7B82EDB6A6CC}">
      <dgm:prSet/>
      <dgm:spPr/>
      <dgm:t>
        <a:bodyPr/>
        <a:lstStyle/>
        <a:p>
          <a:endParaRPr lang="es-EC"/>
        </a:p>
      </dgm:t>
    </dgm:pt>
    <dgm:pt modelId="{DC61C7E6-384E-42CB-8E11-CD6FC900F22D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400" u="none" dirty="0">
              <a:solidFill>
                <a:schemeClr val="bg1"/>
              </a:solidFill>
            </a:rPr>
            <a:t>Indicaciones dinámicas de transbordos a lo largo del recorrido.</a:t>
          </a:r>
          <a:endParaRPr lang="es-EC" sz="1400" dirty="0"/>
        </a:p>
      </dgm:t>
    </dgm:pt>
    <dgm:pt modelId="{70BC00F9-07B6-4FB1-8A1D-30A5CF768A34}" type="parTrans" cxnId="{D7FA565E-31A6-45F1-8067-EDF9BB46D69C}">
      <dgm:prSet/>
      <dgm:spPr/>
      <dgm:t>
        <a:bodyPr/>
        <a:lstStyle/>
        <a:p>
          <a:endParaRPr lang="es-EC"/>
        </a:p>
      </dgm:t>
    </dgm:pt>
    <dgm:pt modelId="{16E59384-D4DC-4405-AB1C-CF626C6A64B6}" type="sibTrans" cxnId="{D7FA565E-31A6-45F1-8067-EDF9BB46D69C}">
      <dgm:prSet/>
      <dgm:spPr/>
      <dgm:t>
        <a:bodyPr/>
        <a:lstStyle/>
        <a:p>
          <a:endParaRPr lang="es-EC"/>
        </a:p>
      </dgm:t>
    </dgm:pt>
    <dgm:pt modelId="{25A2F63D-38B6-43CF-BD09-00AF2D97770B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400" u="none" dirty="0">
              <a:solidFill>
                <a:schemeClr val="bg1"/>
              </a:solidFill>
            </a:rPr>
            <a:t>Mensajes para la información al pasajero.</a:t>
          </a:r>
          <a:endParaRPr lang="es-EC" sz="1400" dirty="0"/>
        </a:p>
      </dgm:t>
    </dgm:pt>
    <dgm:pt modelId="{C23D2544-1BE8-4276-BBB4-5C26E595F1EF}" type="parTrans" cxnId="{C440B888-D5C9-4E3D-A4DF-5D867A3B21DA}">
      <dgm:prSet/>
      <dgm:spPr/>
      <dgm:t>
        <a:bodyPr/>
        <a:lstStyle/>
        <a:p>
          <a:endParaRPr lang="es-EC"/>
        </a:p>
      </dgm:t>
    </dgm:pt>
    <dgm:pt modelId="{48212F1D-B67F-40AF-AC34-53911A07FCB2}" type="sibTrans" cxnId="{C440B888-D5C9-4E3D-A4DF-5D867A3B21DA}">
      <dgm:prSet/>
      <dgm:spPr/>
      <dgm:t>
        <a:bodyPr/>
        <a:lstStyle/>
        <a:p>
          <a:endParaRPr lang="es-EC"/>
        </a:p>
      </dgm:t>
    </dgm:pt>
    <dgm:pt modelId="{996CBA00-E7CC-44B4-8CF6-842DE1D837B5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400" u="none" dirty="0">
              <a:solidFill>
                <a:schemeClr val="bg1"/>
              </a:solidFill>
            </a:rPr>
            <a:t>Información de los datos actuales de viaje.</a:t>
          </a:r>
          <a:endParaRPr lang="es-EC" sz="1400" dirty="0"/>
        </a:p>
      </dgm:t>
    </dgm:pt>
    <dgm:pt modelId="{62CFE479-2AAB-415E-85E3-8F7B03020E79}" type="parTrans" cxnId="{1D071BFB-B05D-4EDC-8A31-811221AE2DB2}">
      <dgm:prSet/>
      <dgm:spPr/>
      <dgm:t>
        <a:bodyPr/>
        <a:lstStyle/>
        <a:p>
          <a:endParaRPr lang="es-EC"/>
        </a:p>
      </dgm:t>
    </dgm:pt>
    <dgm:pt modelId="{99BE4820-BDAA-4F01-9E64-682EEDF07013}" type="sibTrans" cxnId="{1D071BFB-B05D-4EDC-8A31-811221AE2DB2}">
      <dgm:prSet/>
      <dgm:spPr/>
      <dgm:t>
        <a:bodyPr/>
        <a:lstStyle/>
        <a:p>
          <a:endParaRPr lang="es-EC"/>
        </a:p>
      </dgm:t>
    </dgm:pt>
    <dgm:pt modelId="{49F0A7D7-8792-450C-8E9F-0A9540391D18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400" u="none" dirty="0">
              <a:solidFill>
                <a:schemeClr val="bg1"/>
              </a:solidFill>
            </a:rPr>
            <a:t>Anuncios a pasajeros, por los parlantes del vehículo.</a:t>
          </a:r>
          <a:endParaRPr lang="es-EC" sz="1400" dirty="0"/>
        </a:p>
      </dgm:t>
    </dgm:pt>
    <dgm:pt modelId="{6BBBDC90-649D-406E-AC93-342DF7D5E34B}" type="parTrans" cxnId="{AF4351AB-9298-4B06-9FCE-E18FEF8612EE}">
      <dgm:prSet/>
      <dgm:spPr/>
      <dgm:t>
        <a:bodyPr/>
        <a:lstStyle/>
        <a:p>
          <a:endParaRPr lang="es-EC"/>
        </a:p>
      </dgm:t>
    </dgm:pt>
    <dgm:pt modelId="{895C3A5A-1B84-4E4C-8C86-EA0ABE503B5D}" type="sibTrans" cxnId="{AF4351AB-9298-4B06-9FCE-E18FEF8612EE}">
      <dgm:prSet/>
      <dgm:spPr/>
      <dgm:t>
        <a:bodyPr/>
        <a:lstStyle/>
        <a:p>
          <a:endParaRPr lang="es-EC"/>
        </a:p>
      </dgm:t>
    </dgm:pt>
    <dgm:pt modelId="{B0836CB1-EC1A-4998-BAE3-D796CE96260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400" u="none" dirty="0">
              <a:solidFill>
                <a:schemeClr val="bg1"/>
              </a:solidFill>
            </a:rPr>
            <a:t>Información acústica al pasajero controlada desde el centro de control.</a:t>
          </a:r>
          <a:endParaRPr lang="es-EC" sz="1400" dirty="0"/>
        </a:p>
      </dgm:t>
    </dgm:pt>
    <dgm:pt modelId="{5A808068-8F4F-4E46-8AD6-05D31C960471}" type="parTrans" cxnId="{756C0994-BED8-4B61-914C-8FEEEC722E95}">
      <dgm:prSet/>
      <dgm:spPr/>
      <dgm:t>
        <a:bodyPr/>
        <a:lstStyle/>
        <a:p>
          <a:endParaRPr lang="es-EC"/>
        </a:p>
      </dgm:t>
    </dgm:pt>
    <dgm:pt modelId="{9E946678-7A5D-4B6D-B562-0BD4BF79CC9F}" type="sibTrans" cxnId="{756C0994-BED8-4B61-914C-8FEEEC722E95}">
      <dgm:prSet/>
      <dgm:spPr/>
      <dgm:t>
        <a:bodyPr/>
        <a:lstStyle/>
        <a:p>
          <a:endParaRPr lang="es-EC"/>
        </a:p>
      </dgm:t>
    </dgm:pt>
    <dgm:pt modelId="{377CBC53-E026-4D09-97AD-3F633554725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Arial" panose="020B0604020202020204" pitchFamily="34" charset="0"/>
            </a:rPr>
            <a:t>Reproducción de archivos de audio en el vehículo</a:t>
          </a:r>
          <a:r>
            <a:rPr lang="es-ES" sz="14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rPr>
            <a:t> a través del computador a bordo</a:t>
          </a:r>
          <a:endParaRPr lang="es-EC" sz="1400" dirty="0"/>
        </a:p>
      </dgm:t>
    </dgm:pt>
    <dgm:pt modelId="{5AFFF4D4-2436-4BA8-A3AD-66A925F399D7}" type="parTrans" cxnId="{4BBE3427-5515-4E4A-A96D-73627DA4659B}">
      <dgm:prSet/>
      <dgm:spPr/>
      <dgm:t>
        <a:bodyPr/>
        <a:lstStyle/>
        <a:p>
          <a:endParaRPr lang="es-EC"/>
        </a:p>
      </dgm:t>
    </dgm:pt>
    <dgm:pt modelId="{DCCB1EAB-3EBA-4DB3-9374-D9B10C7ED0EA}" type="sibTrans" cxnId="{4BBE3427-5515-4E4A-A96D-73627DA4659B}">
      <dgm:prSet/>
      <dgm:spPr/>
      <dgm:t>
        <a:bodyPr/>
        <a:lstStyle/>
        <a:p>
          <a:endParaRPr lang="es-EC"/>
        </a:p>
      </dgm:t>
    </dgm:pt>
    <dgm:pt modelId="{46C98F43-2F2E-47EA-8B12-1AD2ADA76E4D}" type="pres">
      <dgm:prSet presAssocID="{77D9D3E6-448F-49F4-A860-0E84B601BEAF}" presName="linear" presStyleCnt="0">
        <dgm:presLayoutVars>
          <dgm:dir/>
          <dgm:resizeHandles val="exact"/>
        </dgm:presLayoutVars>
      </dgm:prSet>
      <dgm:spPr/>
    </dgm:pt>
    <dgm:pt modelId="{861A1D48-45E6-4CB0-889B-4E1271B230C8}" type="pres">
      <dgm:prSet presAssocID="{0E559538-0B1B-4F6B-AFF0-E48FEE5B5385}" presName="comp" presStyleCnt="0"/>
      <dgm:spPr/>
    </dgm:pt>
    <dgm:pt modelId="{E236E599-BB00-4A42-8DA6-E747635D263E}" type="pres">
      <dgm:prSet presAssocID="{0E559538-0B1B-4F6B-AFF0-E48FEE5B5385}" presName="box" presStyleLbl="node1" presStyleIdx="0" presStyleCnt="1" custLinFactNeighborX="-1952" custLinFactNeighborY="-456"/>
      <dgm:spPr/>
    </dgm:pt>
    <dgm:pt modelId="{319174EB-3FE3-40D7-A55A-04B5969254DC}" type="pres">
      <dgm:prSet presAssocID="{0E559538-0B1B-4F6B-AFF0-E48FEE5B5385}" presName="img" presStyleLbl="fgImgPlace1" presStyleIdx="0" presStyleCnt="1"/>
      <dgm:spPr>
        <a:blipFill rotWithShape="1">
          <a:blip xmlns:r="http://schemas.openxmlformats.org/officeDocument/2006/relationships"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3000" r="-193000"/>
          </a:stretch>
        </a:blipFill>
      </dgm:spPr>
    </dgm:pt>
    <dgm:pt modelId="{5B278034-154B-43BC-94DE-E57EFB5DCB6C}" type="pres">
      <dgm:prSet presAssocID="{0E559538-0B1B-4F6B-AFF0-E48FEE5B5385}" presName="text" presStyleLbl="node1" presStyleIdx="0" presStyleCnt="1">
        <dgm:presLayoutVars>
          <dgm:bulletEnabled val="1"/>
        </dgm:presLayoutVars>
      </dgm:prSet>
      <dgm:spPr/>
    </dgm:pt>
  </dgm:ptLst>
  <dgm:cxnLst>
    <dgm:cxn modelId="{DCE50B23-6433-49B5-9028-BE2C05748955}" type="presOf" srcId="{25A2F63D-38B6-43CF-BD09-00AF2D97770B}" destId="{5B278034-154B-43BC-94DE-E57EFB5DCB6C}" srcOrd="1" destOrd="3" presId="urn:microsoft.com/office/officeart/2005/8/layout/vList4"/>
    <dgm:cxn modelId="{4BBE3427-5515-4E4A-A96D-73627DA4659B}" srcId="{0E559538-0B1B-4F6B-AFF0-E48FEE5B5385}" destId="{377CBC53-E026-4D09-97AD-3F633554725A}" srcOrd="6" destOrd="0" parTransId="{5AFFF4D4-2436-4BA8-A3AD-66A925F399D7}" sibTransId="{DCCB1EAB-3EBA-4DB3-9374-D9B10C7ED0EA}"/>
    <dgm:cxn modelId="{0DFB9934-284F-40EB-BE92-0C8112380C12}" type="presOf" srcId="{377CBC53-E026-4D09-97AD-3F633554725A}" destId="{E236E599-BB00-4A42-8DA6-E747635D263E}" srcOrd="0" destOrd="7" presId="urn:microsoft.com/office/officeart/2005/8/layout/vList4"/>
    <dgm:cxn modelId="{C67B143A-BE50-49F2-9197-3F3C6A0CEF14}" type="presOf" srcId="{B0836CB1-EC1A-4998-BAE3-D796CE96260C}" destId="{E236E599-BB00-4A42-8DA6-E747635D263E}" srcOrd="0" destOrd="6" presId="urn:microsoft.com/office/officeart/2005/8/layout/vList4"/>
    <dgm:cxn modelId="{ECFEAD3D-0769-46EA-90DA-BBD4420F7B45}" type="presOf" srcId="{B0836CB1-EC1A-4998-BAE3-D796CE96260C}" destId="{5B278034-154B-43BC-94DE-E57EFB5DCB6C}" srcOrd="1" destOrd="6" presId="urn:microsoft.com/office/officeart/2005/8/layout/vList4"/>
    <dgm:cxn modelId="{F601E943-DE4A-4956-81CD-F9C3B16614C3}" type="presOf" srcId="{DC61C7E6-384E-42CB-8E11-CD6FC900F22D}" destId="{5B278034-154B-43BC-94DE-E57EFB5DCB6C}" srcOrd="1" destOrd="2" presId="urn:microsoft.com/office/officeart/2005/8/layout/vList4"/>
    <dgm:cxn modelId="{0B7ABB46-660F-4BF8-A0B8-A833FF75F7BA}" srcId="{77D9D3E6-448F-49F4-A860-0E84B601BEAF}" destId="{0E559538-0B1B-4F6B-AFF0-E48FEE5B5385}" srcOrd="0" destOrd="0" parTransId="{F99C4CB0-38E1-4E02-9D0F-FB8A7BD0EF69}" sibTransId="{75E27E0C-B692-4FC2-BC98-BCF28B58116E}"/>
    <dgm:cxn modelId="{2AF1C75D-D16B-48B2-8638-85FF0A12C7BD}" type="presOf" srcId="{3CE94888-5251-4C76-8638-2C8BD8F1718A}" destId="{E236E599-BB00-4A42-8DA6-E747635D263E}" srcOrd="0" destOrd="1" presId="urn:microsoft.com/office/officeart/2005/8/layout/vList4"/>
    <dgm:cxn modelId="{D7FA565E-31A6-45F1-8067-EDF9BB46D69C}" srcId="{0E559538-0B1B-4F6B-AFF0-E48FEE5B5385}" destId="{DC61C7E6-384E-42CB-8E11-CD6FC900F22D}" srcOrd="1" destOrd="0" parTransId="{70BC00F9-07B6-4FB1-8A1D-30A5CF768A34}" sibTransId="{16E59384-D4DC-4405-AB1C-CF626C6A64B6}"/>
    <dgm:cxn modelId="{31AE8A60-852A-4BEE-A7DB-71CB169990D5}" type="presOf" srcId="{996CBA00-E7CC-44B4-8CF6-842DE1D837B5}" destId="{E236E599-BB00-4A42-8DA6-E747635D263E}" srcOrd="0" destOrd="4" presId="urn:microsoft.com/office/officeart/2005/8/layout/vList4"/>
    <dgm:cxn modelId="{7F8E7F75-440B-4A89-97EA-EECBC8032CD2}" type="presOf" srcId="{0E559538-0B1B-4F6B-AFF0-E48FEE5B5385}" destId="{E236E599-BB00-4A42-8DA6-E747635D263E}" srcOrd="0" destOrd="0" presId="urn:microsoft.com/office/officeart/2005/8/layout/vList4"/>
    <dgm:cxn modelId="{249F9775-7D2D-45DD-9045-7B82EDB6A6CC}" srcId="{0E559538-0B1B-4F6B-AFF0-E48FEE5B5385}" destId="{3CE94888-5251-4C76-8638-2C8BD8F1718A}" srcOrd="0" destOrd="0" parTransId="{B94F7773-93D3-4C34-B94B-2674A446E4CF}" sibTransId="{2AEE215D-EE89-4D8E-B0CD-BF6272537805}"/>
    <dgm:cxn modelId="{6BEC7482-D847-45C9-A0FD-D3C2D8299735}" type="presOf" srcId="{0E559538-0B1B-4F6B-AFF0-E48FEE5B5385}" destId="{5B278034-154B-43BC-94DE-E57EFB5DCB6C}" srcOrd="1" destOrd="0" presId="urn:microsoft.com/office/officeart/2005/8/layout/vList4"/>
    <dgm:cxn modelId="{C440B888-D5C9-4E3D-A4DF-5D867A3B21DA}" srcId="{0E559538-0B1B-4F6B-AFF0-E48FEE5B5385}" destId="{25A2F63D-38B6-43CF-BD09-00AF2D97770B}" srcOrd="2" destOrd="0" parTransId="{C23D2544-1BE8-4276-BBB4-5C26E595F1EF}" sibTransId="{48212F1D-B67F-40AF-AC34-53911A07FCB2}"/>
    <dgm:cxn modelId="{21E8F18A-5D1B-4A45-B198-786DF238585A}" type="presOf" srcId="{996CBA00-E7CC-44B4-8CF6-842DE1D837B5}" destId="{5B278034-154B-43BC-94DE-E57EFB5DCB6C}" srcOrd="1" destOrd="4" presId="urn:microsoft.com/office/officeart/2005/8/layout/vList4"/>
    <dgm:cxn modelId="{0806A88E-31DD-4179-AC3F-FA78260E66D7}" type="presOf" srcId="{DC61C7E6-384E-42CB-8E11-CD6FC900F22D}" destId="{E236E599-BB00-4A42-8DA6-E747635D263E}" srcOrd="0" destOrd="2" presId="urn:microsoft.com/office/officeart/2005/8/layout/vList4"/>
    <dgm:cxn modelId="{756C0994-BED8-4B61-914C-8FEEEC722E95}" srcId="{0E559538-0B1B-4F6B-AFF0-E48FEE5B5385}" destId="{B0836CB1-EC1A-4998-BAE3-D796CE96260C}" srcOrd="5" destOrd="0" parTransId="{5A808068-8F4F-4E46-8AD6-05D31C960471}" sibTransId="{9E946678-7A5D-4B6D-B562-0BD4BF79CC9F}"/>
    <dgm:cxn modelId="{2B617597-C52C-4ECD-8239-D7A2B69E6BE3}" type="presOf" srcId="{49F0A7D7-8792-450C-8E9F-0A9540391D18}" destId="{E236E599-BB00-4A42-8DA6-E747635D263E}" srcOrd="0" destOrd="5" presId="urn:microsoft.com/office/officeart/2005/8/layout/vList4"/>
    <dgm:cxn modelId="{053C1DA1-796A-44F7-B33D-B2A6DE4BDE0D}" type="presOf" srcId="{49F0A7D7-8792-450C-8E9F-0A9540391D18}" destId="{5B278034-154B-43BC-94DE-E57EFB5DCB6C}" srcOrd="1" destOrd="5" presId="urn:microsoft.com/office/officeart/2005/8/layout/vList4"/>
    <dgm:cxn modelId="{4E631BA4-ADC9-428B-BD12-553BAA7153A7}" type="presOf" srcId="{377CBC53-E026-4D09-97AD-3F633554725A}" destId="{5B278034-154B-43BC-94DE-E57EFB5DCB6C}" srcOrd="1" destOrd="7" presId="urn:microsoft.com/office/officeart/2005/8/layout/vList4"/>
    <dgm:cxn modelId="{AF4351AB-9298-4B06-9FCE-E18FEF8612EE}" srcId="{0E559538-0B1B-4F6B-AFF0-E48FEE5B5385}" destId="{49F0A7D7-8792-450C-8E9F-0A9540391D18}" srcOrd="4" destOrd="0" parTransId="{6BBBDC90-649D-406E-AC93-342DF7D5E34B}" sibTransId="{895C3A5A-1B84-4E4C-8C86-EA0ABE503B5D}"/>
    <dgm:cxn modelId="{D3C3D8AF-2B87-4D9E-A36D-80E7B5301370}" type="presOf" srcId="{3CE94888-5251-4C76-8638-2C8BD8F1718A}" destId="{5B278034-154B-43BC-94DE-E57EFB5DCB6C}" srcOrd="1" destOrd="1" presId="urn:microsoft.com/office/officeart/2005/8/layout/vList4"/>
    <dgm:cxn modelId="{EB74E5E2-52FF-4471-9800-F6DD62485F8E}" type="presOf" srcId="{77D9D3E6-448F-49F4-A860-0E84B601BEAF}" destId="{46C98F43-2F2E-47EA-8B12-1AD2ADA76E4D}" srcOrd="0" destOrd="0" presId="urn:microsoft.com/office/officeart/2005/8/layout/vList4"/>
    <dgm:cxn modelId="{7780FCF6-8124-4BE4-8A03-4930C283038E}" type="presOf" srcId="{25A2F63D-38B6-43CF-BD09-00AF2D97770B}" destId="{E236E599-BB00-4A42-8DA6-E747635D263E}" srcOrd="0" destOrd="3" presId="urn:microsoft.com/office/officeart/2005/8/layout/vList4"/>
    <dgm:cxn modelId="{1D071BFB-B05D-4EDC-8A31-811221AE2DB2}" srcId="{0E559538-0B1B-4F6B-AFF0-E48FEE5B5385}" destId="{996CBA00-E7CC-44B4-8CF6-842DE1D837B5}" srcOrd="3" destOrd="0" parTransId="{62CFE479-2AAB-415E-85E3-8F7B03020E79}" sibTransId="{99BE4820-BDAA-4F01-9E64-682EEDF07013}"/>
    <dgm:cxn modelId="{19125786-71A5-46C5-8BCB-CD4BAC50A99E}" type="presParOf" srcId="{46C98F43-2F2E-47EA-8B12-1AD2ADA76E4D}" destId="{861A1D48-45E6-4CB0-889B-4E1271B230C8}" srcOrd="0" destOrd="0" presId="urn:microsoft.com/office/officeart/2005/8/layout/vList4"/>
    <dgm:cxn modelId="{92678DD2-9468-4F2B-8123-59A39206DBF8}" type="presParOf" srcId="{861A1D48-45E6-4CB0-889B-4E1271B230C8}" destId="{E236E599-BB00-4A42-8DA6-E747635D263E}" srcOrd="0" destOrd="0" presId="urn:microsoft.com/office/officeart/2005/8/layout/vList4"/>
    <dgm:cxn modelId="{D389F3D6-0D53-4794-B3DB-EDB11F78A8E1}" type="presParOf" srcId="{861A1D48-45E6-4CB0-889B-4E1271B230C8}" destId="{319174EB-3FE3-40D7-A55A-04B5969254DC}" srcOrd="1" destOrd="0" presId="urn:microsoft.com/office/officeart/2005/8/layout/vList4"/>
    <dgm:cxn modelId="{CFE2F46D-AF6C-40A2-9312-AF53C8175754}" type="presParOf" srcId="{861A1D48-45E6-4CB0-889B-4E1271B230C8}" destId="{5B278034-154B-43BC-94DE-E57EFB5DCB6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EDCD39-A1EA-4F70-91D5-6BAAC57E0F1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E62FCCE0-7202-42AF-98EC-1FB8A08B1609}">
      <dgm:prSet phldrT="[Texto]" custT="1"/>
      <dgm:spPr/>
      <dgm:t>
        <a:bodyPr/>
        <a:lstStyle/>
        <a:p>
          <a:r>
            <a:rPr lang="es-EC" sz="1400" dirty="0">
              <a:solidFill>
                <a:schemeClr val="accent5">
                  <a:lumMod val="50000"/>
                </a:schemeClr>
              </a:solidFill>
            </a:rPr>
            <a:t>Publicación</a:t>
          </a:r>
        </a:p>
      </dgm:t>
    </dgm:pt>
    <dgm:pt modelId="{E55E691E-5600-4C64-9653-792953363CAE}" type="parTrans" cxnId="{6201CEA7-CFDC-4B2C-9D2F-41F55B1B796C}">
      <dgm:prSet/>
      <dgm:spPr/>
      <dgm:t>
        <a:bodyPr/>
        <a:lstStyle/>
        <a:p>
          <a:endParaRPr lang="es-EC"/>
        </a:p>
      </dgm:t>
    </dgm:pt>
    <dgm:pt modelId="{712ADE46-04BA-4A5D-9B9D-99823C9E5F05}" type="sibTrans" cxnId="{6201CEA7-CFDC-4B2C-9D2F-41F55B1B796C}">
      <dgm:prSet/>
      <dgm:spPr/>
      <dgm:t>
        <a:bodyPr/>
        <a:lstStyle/>
        <a:p>
          <a:endParaRPr lang="es-EC"/>
        </a:p>
      </dgm:t>
    </dgm:pt>
    <dgm:pt modelId="{F2F11DEB-36BE-4BF8-A159-1F66D6DCF4DE}">
      <dgm:prSet phldrT="[Texto]" custT="1"/>
      <dgm:spPr/>
      <dgm:t>
        <a:bodyPr/>
        <a:lstStyle/>
        <a:p>
          <a:r>
            <a:rPr lang="es-EC" sz="1400" dirty="0">
              <a:solidFill>
                <a:schemeClr val="accent5">
                  <a:lumMod val="50000"/>
                </a:schemeClr>
              </a:solidFill>
            </a:rPr>
            <a:t>Presentación Ofertas</a:t>
          </a:r>
        </a:p>
      </dgm:t>
    </dgm:pt>
    <dgm:pt modelId="{78B72D1D-426F-4942-B015-5DBD9F06D302}" type="parTrans" cxnId="{A3490389-2AE5-460C-A6B4-C23B07A13841}">
      <dgm:prSet/>
      <dgm:spPr/>
      <dgm:t>
        <a:bodyPr/>
        <a:lstStyle/>
        <a:p>
          <a:endParaRPr lang="es-EC"/>
        </a:p>
      </dgm:t>
    </dgm:pt>
    <dgm:pt modelId="{4626C5CA-0673-4231-889B-622E1308F8BF}" type="sibTrans" cxnId="{A3490389-2AE5-460C-A6B4-C23B07A13841}">
      <dgm:prSet/>
      <dgm:spPr/>
      <dgm:t>
        <a:bodyPr/>
        <a:lstStyle/>
        <a:p>
          <a:endParaRPr lang="es-EC"/>
        </a:p>
      </dgm:t>
    </dgm:pt>
    <dgm:pt modelId="{16C354C3-7A95-4556-B8E3-ADEF15DB2939}">
      <dgm:prSet phldrT="[Texto]" custT="1"/>
      <dgm:spPr/>
      <dgm:t>
        <a:bodyPr/>
        <a:lstStyle/>
        <a:p>
          <a:r>
            <a:rPr lang="es-EC" sz="1400" dirty="0">
              <a:solidFill>
                <a:schemeClr val="accent5">
                  <a:lumMod val="50000"/>
                </a:schemeClr>
              </a:solidFill>
            </a:rPr>
            <a:t>Evaluación</a:t>
          </a:r>
        </a:p>
      </dgm:t>
    </dgm:pt>
    <dgm:pt modelId="{F53A4CD1-49BE-4827-AC0A-F728E333AC97}" type="parTrans" cxnId="{797C880A-D4F7-45BA-84F2-4F47EFECF803}">
      <dgm:prSet/>
      <dgm:spPr/>
      <dgm:t>
        <a:bodyPr/>
        <a:lstStyle/>
        <a:p>
          <a:endParaRPr lang="es-EC"/>
        </a:p>
      </dgm:t>
    </dgm:pt>
    <dgm:pt modelId="{FB036FE8-6F41-4012-8A6E-BC949D869D4E}" type="sibTrans" cxnId="{797C880A-D4F7-45BA-84F2-4F47EFECF803}">
      <dgm:prSet/>
      <dgm:spPr/>
      <dgm:t>
        <a:bodyPr/>
        <a:lstStyle/>
        <a:p>
          <a:endParaRPr lang="es-EC"/>
        </a:p>
      </dgm:t>
    </dgm:pt>
    <dgm:pt modelId="{02DFE7B4-47B2-4AD8-B737-D967F621E851}">
      <dgm:prSet phldrT="[Texto]" custT="1"/>
      <dgm:spPr/>
      <dgm:t>
        <a:bodyPr/>
        <a:lstStyle/>
        <a:p>
          <a:r>
            <a:rPr lang="es-EC" sz="1400" dirty="0">
              <a:solidFill>
                <a:schemeClr val="accent5">
                  <a:lumMod val="50000"/>
                </a:schemeClr>
              </a:solidFill>
            </a:rPr>
            <a:t>Adjudicación</a:t>
          </a:r>
        </a:p>
      </dgm:t>
    </dgm:pt>
    <dgm:pt modelId="{BDF312A8-FEA0-4050-8764-896D286ED9E3}" type="parTrans" cxnId="{AFDAA62E-C9A3-4D85-8E3C-0D2213C7064B}">
      <dgm:prSet/>
      <dgm:spPr/>
      <dgm:t>
        <a:bodyPr/>
        <a:lstStyle/>
        <a:p>
          <a:endParaRPr lang="es-EC"/>
        </a:p>
      </dgm:t>
    </dgm:pt>
    <dgm:pt modelId="{2E5F6E3E-BD4D-429A-AFC2-E458E6BC834A}" type="sibTrans" cxnId="{AFDAA62E-C9A3-4D85-8E3C-0D2213C7064B}">
      <dgm:prSet/>
      <dgm:spPr/>
      <dgm:t>
        <a:bodyPr/>
        <a:lstStyle/>
        <a:p>
          <a:endParaRPr lang="es-EC"/>
        </a:p>
      </dgm:t>
    </dgm:pt>
    <dgm:pt modelId="{A7989887-300F-4472-A5E3-B18D732F8E30}">
      <dgm:prSet phldrT="[Texto]" custT="1"/>
      <dgm:spPr/>
      <dgm:t>
        <a:bodyPr/>
        <a:lstStyle/>
        <a:p>
          <a:r>
            <a:rPr lang="es-EC" sz="1400" dirty="0">
              <a:solidFill>
                <a:schemeClr val="accent5">
                  <a:lumMod val="50000"/>
                </a:schemeClr>
              </a:solidFill>
            </a:rPr>
            <a:t>Firma de contrato</a:t>
          </a:r>
        </a:p>
      </dgm:t>
    </dgm:pt>
    <dgm:pt modelId="{161143B3-73FA-414B-B413-10EA5B23C8E4}" type="parTrans" cxnId="{7837DBA8-9B41-49D2-9649-C78A08E393FA}">
      <dgm:prSet/>
      <dgm:spPr/>
      <dgm:t>
        <a:bodyPr/>
        <a:lstStyle/>
        <a:p>
          <a:endParaRPr lang="es-EC"/>
        </a:p>
      </dgm:t>
    </dgm:pt>
    <dgm:pt modelId="{2621C01D-0FA5-4442-BBD3-9F17CE3499E2}" type="sibTrans" cxnId="{7837DBA8-9B41-49D2-9649-C78A08E393FA}">
      <dgm:prSet/>
      <dgm:spPr/>
      <dgm:t>
        <a:bodyPr/>
        <a:lstStyle/>
        <a:p>
          <a:endParaRPr lang="es-EC"/>
        </a:p>
      </dgm:t>
    </dgm:pt>
    <dgm:pt modelId="{3D57C5B8-D40E-4482-8A03-9A658BE62AA6}">
      <dgm:prSet phldrT="[Texto]" custT="1"/>
      <dgm:spPr/>
      <dgm:t>
        <a:bodyPr/>
        <a:lstStyle/>
        <a:p>
          <a:r>
            <a:rPr lang="es-EC" sz="1400" dirty="0">
              <a:solidFill>
                <a:schemeClr val="accent5">
                  <a:lumMod val="50000"/>
                </a:schemeClr>
              </a:solidFill>
            </a:rPr>
            <a:t>Parametrización</a:t>
          </a:r>
        </a:p>
      </dgm:t>
    </dgm:pt>
    <dgm:pt modelId="{4EA5FA1B-987B-4B63-B6A6-84D6A2AF3927}" type="parTrans" cxnId="{1A902F99-1A3B-42F9-94ED-8D0814EEBFE9}">
      <dgm:prSet/>
      <dgm:spPr/>
      <dgm:t>
        <a:bodyPr/>
        <a:lstStyle/>
        <a:p>
          <a:endParaRPr lang="es-EC"/>
        </a:p>
      </dgm:t>
    </dgm:pt>
    <dgm:pt modelId="{E84EDC55-8E01-497B-AF3E-776BE73D87D4}" type="sibTrans" cxnId="{1A902F99-1A3B-42F9-94ED-8D0814EEBFE9}">
      <dgm:prSet/>
      <dgm:spPr/>
      <dgm:t>
        <a:bodyPr/>
        <a:lstStyle/>
        <a:p>
          <a:endParaRPr lang="es-EC"/>
        </a:p>
      </dgm:t>
    </dgm:pt>
    <dgm:pt modelId="{C810052E-55C0-45EE-99A4-A982A1BC51E0}">
      <dgm:prSet phldrT="[Texto]" custT="1"/>
      <dgm:spPr/>
      <dgm:t>
        <a:bodyPr/>
        <a:lstStyle/>
        <a:p>
          <a:r>
            <a:rPr lang="es-EC" sz="1400" dirty="0">
              <a:solidFill>
                <a:schemeClr val="accent5">
                  <a:lumMod val="50000"/>
                </a:schemeClr>
              </a:solidFill>
            </a:rPr>
            <a:t>Laboratorio / Centro de Control</a:t>
          </a:r>
        </a:p>
      </dgm:t>
    </dgm:pt>
    <dgm:pt modelId="{D1CE8FBB-1DC9-43D1-AA2B-31CC39E13205}" type="parTrans" cxnId="{986037B7-29AE-43AF-B870-8A82F9982C4F}">
      <dgm:prSet/>
      <dgm:spPr/>
      <dgm:t>
        <a:bodyPr/>
        <a:lstStyle/>
        <a:p>
          <a:endParaRPr lang="es-EC"/>
        </a:p>
      </dgm:t>
    </dgm:pt>
    <dgm:pt modelId="{5857C5FA-C16F-4BF4-83BA-A4AA3028C82F}" type="sibTrans" cxnId="{986037B7-29AE-43AF-B870-8A82F9982C4F}">
      <dgm:prSet/>
      <dgm:spPr/>
      <dgm:t>
        <a:bodyPr/>
        <a:lstStyle/>
        <a:p>
          <a:endParaRPr lang="es-EC"/>
        </a:p>
      </dgm:t>
    </dgm:pt>
    <dgm:pt modelId="{3DE3F63C-9682-4601-B266-A765EA0FDB06}">
      <dgm:prSet phldrT="[Texto]" custT="1"/>
      <dgm:spPr/>
      <dgm:t>
        <a:bodyPr/>
        <a:lstStyle/>
        <a:p>
          <a:r>
            <a:rPr lang="es-EC" sz="1400" dirty="0">
              <a:solidFill>
                <a:schemeClr val="accent5">
                  <a:lumMod val="50000"/>
                </a:schemeClr>
              </a:solidFill>
            </a:rPr>
            <a:t>Interoperabilidad</a:t>
          </a:r>
        </a:p>
      </dgm:t>
    </dgm:pt>
    <dgm:pt modelId="{0103F9CA-2FB2-4CF9-9AEE-C54354D8D590}" type="parTrans" cxnId="{3568D604-1B9A-43CD-AD6D-09C63C0A51CB}">
      <dgm:prSet/>
      <dgm:spPr/>
      <dgm:t>
        <a:bodyPr/>
        <a:lstStyle/>
        <a:p>
          <a:endParaRPr lang="es-EC"/>
        </a:p>
      </dgm:t>
    </dgm:pt>
    <dgm:pt modelId="{66FCD3E5-AB75-4390-AA05-FEC1DAB3353B}" type="sibTrans" cxnId="{3568D604-1B9A-43CD-AD6D-09C63C0A51CB}">
      <dgm:prSet/>
      <dgm:spPr/>
      <dgm:t>
        <a:bodyPr/>
        <a:lstStyle/>
        <a:p>
          <a:endParaRPr lang="es-EC"/>
        </a:p>
      </dgm:t>
    </dgm:pt>
    <dgm:pt modelId="{E4F39D4F-15CB-4307-8CF4-DD8996CB8A84}">
      <dgm:prSet phldrT="[Texto]" custT="1"/>
      <dgm:spPr/>
      <dgm:t>
        <a:bodyPr/>
        <a:lstStyle/>
        <a:p>
          <a:r>
            <a:rPr lang="es-EC" sz="1400" dirty="0">
              <a:solidFill>
                <a:schemeClr val="accent5">
                  <a:lumMod val="50000"/>
                </a:schemeClr>
              </a:solidFill>
            </a:rPr>
            <a:t>Estabilización</a:t>
          </a:r>
        </a:p>
      </dgm:t>
    </dgm:pt>
    <dgm:pt modelId="{F764FEFF-595F-4F43-8C4B-4FF7BC2CEFB8}" type="parTrans" cxnId="{4DE6689D-EB49-4324-A154-4BEAC6184722}">
      <dgm:prSet/>
      <dgm:spPr/>
      <dgm:t>
        <a:bodyPr/>
        <a:lstStyle/>
        <a:p>
          <a:endParaRPr lang="es-EC"/>
        </a:p>
      </dgm:t>
    </dgm:pt>
    <dgm:pt modelId="{4C442305-D286-452C-BC5E-DAA2E800ACFE}" type="sibTrans" cxnId="{4DE6689D-EB49-4324-A154-4BEAC6184722}">
      <dgm:prSet/>
      <dgm:spPr/>
      <dgm:t>
        <a:bodyPr/>
        <a:lstStyle/>
        <a:p>
          <a:endParaRPr lang="es-EC"/>
        </a:p>
      </dgm:t>
    </dgm:pt>
    <dgm:pt modelId="{18CDBFFF-9129-41F5-B69B-5CB7A6CE5392}">
      <dgm:prSet phldrT="[Texto]" custT="1"/>
      <dgm:spPr/>
      <dgm:t>
        <a:bodyPr/>
        <a:lstStyle/>
        <a:p>
          <a:r>
            <a:rPr lang="es-EC" sz="1400" dirty="0">
              <a:solidFill>
                <a:schemeClr val="accent5">
                  <a:lumMod val="50000"/>
                </a:schemeClr>
              </a:solidFill>
            </a:rPr>
            <a:t>Pliegos</a:t>
          </a:r>
        </a:p>
      </dgm:t>
    </dgm:pt>
    <dgm:pt modelId="{94E39273-23FB-4582-B26F-87D30A3B857B}" type="parTrans" cxnId="{B88BED76-6D9E-4B92-AF0B-860296FA3652}">
      <dgm:prSet/>
      <dgm:spPr/>
      <dgm:t>
        <a:bodyPr/>
        <a:lstStyle/>
        <a:p>
          <a:endParaRPr lang="es-EC"/>
        </a:p>
      </dgm:t>
    </dgm:pt>
    <dgm:pt modelId="{DB339F1F-09E3-4273-8F46-C3857C13D984}" type="sibTrans" cxnId="{B88BED76-6D9E-4B92-AF0B-860296FA3652}">
      <dgm:prSet/>
      <dgm:spPr/>
      <dgm:t>
        <a:bodyPr/>
        <a:lstStyle/>
        <a:p>
          <a:endParaRPr lang="es-EC"/>
        </a:p>
      </dgm:t>
    </dgm:pt>
    <dgm:pt modelId="{4547E07A-21A3-4AFC-AD07-15AD922E129B}" type="pres">
      <dgm:prSet presAssocID="{F3EDCD39-A1EA-4F70-91D5-6BAAC57E0F18}" presName="Name0" presStyleCnt="0">
        <dgm:presLayoutVars>
          <dgm:dir/>
          <dgm:resizeHandles val="exact"/>
        </dgm:presLayoutVars>
      </dgm:prSet>
      <dgm:spPr/>
    </dgm:pt>
    <dgm:pt modelId="{43ACF834-E7BA-4302-A468-DE449D10E628}" type="pres">
      <dgm:prSet presAssocID="{F3EDCD39-A1EA-4F70-91D5-6BAAC57E0F18}" presName="arrow" presStyleLbl="bgShp" presStyleIdx="0" presStyleCnt="1"/>
      <dgm:spPr/>
    </dgm:pt>
    <dgm:pt modelId="{39725AC1-85DE-4277-8B62-4F3FCF1784BE}" type="pres">
      <dgm:prSet presAssocID="{F3EDCD39-A1EA-4F70-91D5-6BAAC57E0F18}" presName="points" presStyleCnt="0"/>
      <dgm:spPr/>
    </dgm:pt>
    <dgm:pt modelId="{F43AA3C3-748F-420E-A571-4493E20ECDCA}" type="pres">
      <dgm:prSet presAssocID="{18CDBFFF-9129-41F5-B69B-5CB7A6CE5392}" presName="compositeA" presStyleCnt="0"/>
      <dgm:spPr/>
    </dgm:pt>
    <dgm:pt modelId="{27C7171A-D4DF-4498-A2DF-8F76B5BC5A5F}" type="pres">
      <dgm:prSet presAssocID="{18CDBFFF-9129-41F5-B69B-5CB7A6CE5392}" presName="textA" presStyleLbl="revTx" presStyleIdx="0" presStyleCnt="10">
        <dgm:presLayoutVars>
          <dgm:bulletEnabled val="1"/>
        </dgm:presLayoutVars>
      </dgm:prSet>
      <dgm:spPr/>
    </dgm:pt>
    <dgm:pt modelId="{33FBECE3-3993-4332-9626-E36DA1687094}" type="pres">
      <dgm:prSet presAssocID="{18CDBFFF-9129-41F5-B69B-5CB7A6CE5392}" presName="circleA" presStyleLbl="node1" presStyleIdx="0" presStyleCnt="10"/>
      <dgm:spPr/>
    </dgm:pt>
    <dgm:pt modelId="{9E072300-660D-4FAC-A8FA-959A570E764C}" type="pres">
      <dgm:prSet presAssocID="{18CDBFFF-9129-41F5-B69B-5CB7A6CE5392}" presName="spaceA" presStyleCnt="0"/>
      <dgm:spPr/>
    </dgm:pt>
    <dgm:pt modelId="{84D86092-EB12-494A-AFDB-2CF8F7294C5C}" type="pres">
      <dgm:prSet presAssocID="{DB339F1F-09E3-4273-8F46-C3857C13D984}" presName="space" presStyleCnt="0"/>
      <dgm:spPr/>
    </dgm:pt>
    <dgm:pt modelId="{2E309F43-AE08-4836-8173-1F3B306EF6F9}" type="pres">
      <dgm:prSet presAssocID="{E62FCCE0-7202-42AF-98EC-1FB8A08B1609}" presName="compositeB" presStyleCnt="0"/>
      <dgm:spPr/>
    </dgm:pt>
    <dgm:pt modelId="{9A7EBC80-BD2D-47C8-BFE2-D91E692A9A1C}" type="pres">
      <dgm:prSet presAssocID="{E62FCCE0-7202-42AF-98EC-1FB8A08B1609}" presName="textB" presStyleLbl="revTx" presStyleIdx="1" presStyleCnt="10" custScaleX="116040" custLinFactNeighborX="13133" custLinFactNeighborY="-1306">
        <dgm:presLayoutVars>
          <dgm:bulletEnabled val="1"/>
        </dgm:presLayoutVars>
      </dgm:prSet>
      <dgm:spPr/>
    </dgm:pt>
    <dgm:pt modelId="{DA65324A-2D41-4A21-9566-F4BC4740CB4C}" type="pres">
      <dgm:prSet presAssocID="{E62FCCE0-7202-42AF-98EC-1FB8A08B1609}" presName="circleB" presStyleLbl="node1" presStyleIdx="1" presStyleCnt="10"/>
      <dgm:spPr/>
    </dgm:pt>
    <dgm:pt modelId="{F1111E0A-9573-4D00-B7D4-1F5968483708}" type="pres">
      <dgm:prSet presAssocID="{E62FCCE0-7202-42AF-98EC-1FB8A08B1609}" presName="spaceB" presStyleCnt="0"/>
      <dgm:spPr/>
    </dgm:pt>
    <dgm:pt modelId="{E6B7F308-6AFC-4352-9C1B-B0ACC7D9431B}" type="pres">
      <dgm:prSet presAssocID="{712ADE46-04BA-4A5D-9B9D-99823C9E5F05}" presName="space" presStyleCnt="0"/>
      <dgm:spPr/>
    </dgm:pt>
    <dgm:pt modelId="{2D88E702-4CDB-4218-881B-ED1DFF78E228}" type="pres">
      <dgm:prSet presAssocID="{F2F11DEB-36BE-4BF8-A159-1F66D6DCF4DE}" presName="compositeA" presStyleCnt="0"/>
      <dgm:spPr/>
    </dgm:pt>
    <dgm:pt modelId="{9D5C5169-92CC-4725-A7DD-E0FEEB2C0226}" type="pres">
      <dgm:prSet presAssocID="{F2F11DEB-36BE-4BF8-A159-1F66D6DCF4DE}" presName="textA" presStyleLbl="revTx" presStyleIdx="2" presStyleCnt="10" custScaleX="119470" custLinFactNeighborX="8409" custLinFactNeighborY="184">
        <dgm:presLayoutVars>
          <dgm:bulletEnabled val="1"/>
        </dgm:presLayoutVars>
      </dgm:prSet>
      <dgm:spPr/>
    </dgm:pt>
    <dgm:pt modelId="{1C52502E-A7AB-4DFB-B552-84C7835E1727}" type="pres">
      <dgm:prSet presAssocID="{F2F11DEB-36BE-4BF8-A159-1F66D6DCF4DE}" presName="circleA" presStyleLbl="node1" presStyleIdx="2" presStyleCnt="10"/>
      <dgm:spPr/>
    </dgm:pt>
    <dgm:pt modelId="{128D89EF-ECDC-481E-BE7F-D3137625AD90}" type="pres">
      <dgm:prSet presAssocID="{F2F11DEB-36BE-4BF8-A159-1F66D6DCF4DE}" presName="spaceA" presStyleCnt="0"/>
      <dgm:spPr/>
    </dgm:pt>
    <dgm:pt modelId="{1BCD6176-437E-47F8-A65F-F388190567BF}" type="pres">
      <dgm:prSet presAssocID="{4626C5CA-0673-4231-889B-622E1308F8BF}" presName="space" presStyleCnt="0"/>
      <dgm:spPr/>
    </dgm:pt>
    <dgm:pt modelId="{0E6A20E1-89FD-4DAC-A90D-CFF8DB21A108}" type="pres">
      <dgm:prSet presAssocID="{16C354C3-7A95-4556-B8E3-ADEF15DB2939}" presName="compositeB" presStyleCnt="0"/>
      <dgm:spPr/>
    </dgm:pt>
    <dgm:pt modelId="{DE03AD2F-E4FC-435F-A922-61B788C256A3}" type="pres">
      <dgm:prSet presAssocID="{16C354C3-7A95-4556-B8E3-ADEF15DB2939}" presName="textB" presStyleLbl="revTx" presStyleIdx="3" presStyleCnt="10" custLinFactNeighborX="-15405" custLinFactNeighborY="0">
        <dgm:presLayoutVars>
          <dgm:bulletEnabled val="1"/>
        </dgm:presLayoutVars>
      </dgm:prSet>
      <dgm:spPr/>
    </dgm:pt>
    <dgm:pt modelId="{15AE5405-7EB2-48CC-B3D6-AB450F922890}" type="pres">
      <dgm:prSet presAssocID="{16C354C3-7A95-4556-B8E3-ADEF15DB2939}" presName="circleB" presStyleLbl="node1" presStyleIdx="3" presStyleCnt="10"/>
      <dgm:spPr/>
    </dgm:pt>
    <dgm:pt modelId="{7BD733E7-1B22-4358-864C-D6F15088CDE1}" type="pres">
      <dgm:prSet presAssocID="{16C354C3-7A95-4556-B8E3-ADEF15DB2939}" presName="spaceB" presStyleCnt="0"/>
      <dgm:spPr/>
    </dgm:pt>
    <dgm:pt modelId="{812C654A-88B6-45B0-B854-D624027E00E2}" type="pres">
      <dgm:prSet presAssocID="{FB036FE8-6F41-4012-8A6E-BC949D869D4E}" presName="space" presStyleCnt="0"/>
      <dgm:spPr/>
    </dgm:pt>
    <dgm:pt modelId="{2BF732E7-36CD-4FF9-A7EF-D09D270E2D08}" type="pres">
      <dgm:prSet presAssocID="{02DFE7B4-47B2-4AD8-B737-D967F621E851}" presName="compositeA" presStyleCnt="0"/>
      <dgm:spPr/>
    </dgm:pt>
    <dgm:pt modelId="{010F3F4B-E7F2-48FE-AAB8-75BEF47A4E91}" type="pres">
      <dgm:prSet presAssocID="{02DFE7B4-47B2-4AD8-B737-D967F621E851}" presName="textA" presStyleLbl="revTx" presStyleIdx="4" presStyleCnt="10" custScaleX="116841">
        <dgm:presLayoutVars>
          <dgm:bulletEnabled val="1"/>
        </dgm:presLayoutVars>
      </dgm:prSet>
      <dgm:spPr/>
    </dgm:pt>
    <dgm:pt modelId="{61BAB03E-AB37-4151-B755-892822126C09}" type="pres">
      <dgm:prSet presAssocID="{02DFE7B4-47B2-4AD8-B737-D967F621E851}" presName="circleA" presStyleLbl="node1" presStyleIdx="4" presStyleCnt="10"/>
      <dgm:spPr/>
    </dgm:pt>
    <dgm:pt modelId="{B27E771F-6C4D-4EFE-AA05-000669C9B2BC}" type="pres">
      <dgm:prSet presAssocID="{02DFE7B4-47B2-4AD8-B737-D967F621E851}" presName="spaceA" presStyleCnt="0"/>
      <dgm:spPr/>
    </dgm:pt>
    <dgm:pt modelId="{538292EF-BC62-46C1-A38D-A97B6193237E}" type="pres">
      <dgm:prSet presAssocID="{2E5F6E3E-BD4D-429A-AFC2-E458E6BC834A}" presName="space" presStyleCnt="0"/>
      <dgm:spPr/>
    </dgm:pt>
    <dgm:pt modelId="{E10A4E75-DA71-4555-A1DA-EDB20FF604EF}" type="pres">
      <dgm:prSet presAssocID="{A7989887-300F-4472-A5E3-B18D732F8E30}" presName="compositeB" presStyleCnt="0"/>
      <dgm:spPr/>
    </dgm:pt>
    <dgm:pt modelId="{D194017E-3DF6-49FD-A262-F0A2D31085B5}" type="pres">
      <dgm:prSet presAssocID="{A7989887-300F-4472-A5E3-B18D732F8E30}" presName="textB" presStyleLbl="revTx" presStyleIdx="5" presStyleCnt="10">
        <dgm:presLayoutVars>
          <dgm:bulletEnabled val="1"/>
        </dgm:presLayoutVars>
      </dgm:prSet>
      <dgm:spPr/>
    </dgm:pt>
    <dgm:pt modelId="{42E3181C-436A-4C99-99ED-D6A95620EA01}" type="pres">
      <dgm:prSet presAssocID="{A7989887-300F-4472-A5E3-B18D732F8E30}" presName="circleB" presStyleLbl="node1" presStyleIdx="5" presStyleCnt="10"/>
      <dgm:spPr/>
    </dgm:pt>
    <dgm:pt modelId="{C1B0F0E5-0AC5-414F-839A-D815BFE41635}" type="pres">
      <dgm:prSet presAssocID="{A7989887-300F-4472-A5E3-B18D732F8E30}" presName="spaceB" presStyleCnt="0"/>
      <dgm:spPr/>
    </dgm:pt>
    <dgm:pt modelId="{13C53AA5-0045-437D-9FC0-424D1E7AACE7}" type="pres">
      <dgm:prSet presAssocID="{2621C01D-0FA5-4442-BBD3-9F17CE3499E2}" presName="space" presStyleCnt="0"/>
      <dgm:spPr/>
    </dgm:pt>
    <dgm:pt modelId="{BAEFE8B9-3E27-4BA4-9A85-277EF4AAA0A9}" type="pres">
      <dgm:prSet presAssocID="{3D57C5B8-D40E-4482-8A03-9A658BE62AA6}" presName="compositeA" presStyleCnt="0"/>
      <dgm:spPr/>
    </dgm:pt>
    <dgm:pt modelId="{02B22A6A-45BD-4F1B-A47C-1F18CD2EB617}" type="pres">
      <dgm:prSet presAssocID="{3D57C5B8-D40E-4482-8A03-9A658BE62AA6}" presName="textA" presStyleLbl="revTx" presStyleIdx="6" presStyleCnt="10">
        <dgm:presLayoutVars>
          <dgm:bulletEnabled val="1"/>
        </dgm:presLayoutVars>
      </dgm:prSet>
      <dgm:spPr/>
    </dgm:pt>
    <dgm:pt modelId="{3A11546E-ECA6-4E94-A4D8-1086BFE43342}" type="pres">
      <dgm:prSet presAssocID="{3D57C5B8-D40E-4482-8A03-9A658BE62AA6}" presName="circleA" presStyleLbl="node1" presStyleIdx="6" presStyleCnt="10"/>
      <dgm:spPr/>
    </dgm:pt>
    <dgm:pt modelId="{D62E7F87-D177-447F-8840-4DB0D0A2722E}" type="pres">
      <dgm:prSet presAssocID="{3D57C5B8-D40E-4482-8A03-9A658BE62AA6}" presName="spaceA" presStyleCnt="0"/>
      <dgm:spPr/>
    </dgm:pt>
    <dgm:pt modelId="{E2C2F64A-A72C-48E3-AB82-53667161E7D6}" type="pres">
      <dgm:prSet presAssocID="{E84EDC55-8E01-497B-AF3E-776BE73D87D4}" presName="space" presStyleCnt="0"/>
      <dgm:spPr/>
    </dgm:pt>
    <dgm:pt modelId="{83D65DF7-B81E-4A57-9F51-973982619B9C}" type="pres">
      <dgm:prSet presAssocID="{C810052E-55C0-45EE-99A4-A982A1BC51E0}" presName="compositeB" presStyleCnt="0"/>
      <dgm:spPr/>
    </dgm:pt>
    <dgm:pt modelId="{BA2BEC81-7C0D-4943-A8EC-BE1979D9B7C7}" type="pres">
      <dgm:prSet presAssocID="{C810052E-55C0-45EE-99A4-A982A1BC51E0}" presName="textB" presStyleLbl="revTx" presStyleIdx="7" presStyleCnt="10" custScaleX="133565" custLinFactNeighborX="8772" custLinFactNeighborY="0">
        <dgm:presLayoutVars>
          <dgm:bulletEnabled val="1"/>
        </dgm:presLayoutVars>
      </dgm:prSet>
      <dgm:spPr/>
    </dgm:pt>
    <dgm:pt modelId="{C5D0AEA1-42A1-46F7-BC42-756C096CCB91}" type="pres">
      <dgm:prSet presAssocID="{C810052E-55C0-45EE-99A4-A982A1BC51E0}" presName="circleB" presStyleLbl="node1" presStyleIdx="7" presStyleCnt="10" custLinFactNeighborX="13330" custLinFactNeighborY="0"/>
      <dgm:spPr/>
    </dgm:pt>
    <dgm:pt modelId="{A360466E-3654-4BD8-8335-125813261E01}" type="pres">
      <dgm:prSet presAssocID="{C810052E-55C0-45EE-99A4-A982A1BC51E0}" presName="spaceB" presStyleCnt="0"/>
      <dgm:spPr/>
    </dgm:pt>
    <dgm:pt modelId="{1ED11145-75A2-4C43-B839-F1B5094CDF66}" type="pres">
      <dgm:prSet presAssocID="{5857C5FA-C16F-4BF4-83BA-A4AA3028C82F}" presName="space" presStyleCnt="0"/>
      <dgm:spPr/>
    </dgm:pt>
    <dgm:pt modelId="{8BE975C4-F412-41DE-8172-9F1D6ADC774B}" type="pres">
      <dgm:prSet presAssocID="{3DE3F63C-9682-4601-B266-A765EA0FDB06}" presName="compositeA" presStyleCnt="0"/>
      <dgm:spPr/>
    </dgm:pt>
    <dgm:pt modelId="{491B5E4D-C131-4121-B1D3-53847F7B2322}" type="pres">
      <dgm:prSet presAssocID="{3DE3F63C-9682-4601-B266-A765EA0FDB06}" presName="textA" presStyleLbl="revTx" presStyleIdx="8" presStyleCnt="10" custLinFactNeighborX="3772" custLinFactNeighborY="-304">
        <dgm:presLayoutVars>
          <dgm:bulletEnabled val="1"/>
        </dgm:presLayoutVars>
      </dgm:prSet>
      <dgm:spPr/>
    </dgm:pt>
    <dgm:pt modelId="{561F1881-D2E0-47CF-BA4D-C22AF8872979}" type="pres">
      <dgm:prSet presAssocID="{3DE3F63C-9682-4601-B266-A765EA0FDB06}" presName="circleA" presStyleLbl="node1" presStyleIdx="8" presStyleCnt="10" custLinFactNeighborX="36397" custLinFactNeighborY="0"/>
      <dgm:spPr/>
    </dgm:pt>
    <dgm:pt modelId="{8980EA3E-21BB-44B2-8E91-FB0BAC0B8ED6}" type="pres">
      <dgm:prSet presAssocID="{3DE3F63C-9682-4601-B266-A765EA0FDB06}" presName="spaceA" presStyleCnt="0"/>
      <dgm:spPr/>
    </dgm:pt>
    <dgm:pt modelId="{AECDDBE1-2158-43EA-AE77-4F349F74564B}" type="pres">
      <dgm:prSet presAssocID="{66FCD3E5-AB75-4390-AA05-FEC1DAB3353B}" presName="space" presStyleCnt="0"/>
      <dgm:spPr/>
    </dgm:pt>
    <dgm:pt modelId="{FE9A1A97-4E85-4DA2-A5F1-7BC5CF4FF183}" type="pres">
      <dgm:prSet presAssocID="{E4F39D4F-15CB-4307-8CF4-DD8996CB8A84}" presName="compositeB" presStyleCnt="0"/>
      <dgm:spPr/>
    </dgm:pt>
    <dgm:pt modelId="{7E401FF9-9F67-47B5-9405-9867F853D449}" type="pres">
      <dgm:prSet presAssocID="{E4F39D4F-15CB-4307-8CF4-DD8996CB8A84}" presName="textB" presStyleLbl="revTx" presStyleIdx="9" presStyleCnt="10" custLinFactNeighborX="33144" custLinFactNeighborY="0">
        <dgm:presLayoutVars>
          <dgm:bulletEnabled val="1"/>
        </dgm:presLayoutVars>
      </dgm:prSet>
      <dgm:spPr/>
    </dgm:pt>
    <dgm:pt modelId="{BD2B0AC3-5B41-47FC-8DDD-4F48FE835BB0}" type="pres">
      <dgm:prSet presAssocID="{E4F39D4F-15CB-4307-8CF4-DD8996CB8A84}" presName="circleB" presStyleLbl="node1" presStyleIdx="9" presStyleCnt="10" custLinFactNeighborX="89857" custLinFactNeighborY="0"/>
      <dgm:spPr/>
    </dgm:pt>
    <dgm:pt modelId="{B841B952-B940-4C02-902B-18162F139A7C}" type="pres">
      <dgm:prSet presAssocID="{E4F39D4F-15CB-4307-8CF4-DD8996CB8A84}" presName="spaceB" presStyleCnt="0"/>
      <dgm:spPr/>
    </dgm:pt>
  </dgm:ptLst>
  <dgm:cxnLst>
    <dgm:cxn modelId="{9E0ABA00-94E2-4067-B9C2-C4AABFCF9939}" type="presOf" srcId="{18CDBFFF-9129-41F5-B69B-5CB7A6CE5392}" destId="{27C7171A-D4DF-4498-A2DF-8F76B5BC5A5F}" srcOrd="0" destOrd="0" presId="urn:microsoft.com/office/officeart/2005/8/layout/hProcess11"/>
    <dgm:cxn modelId="{3568D604-1B9A-43CD-AD6D-09C63C0A51CB}" srcId="{F3EDCD39-A1EA-4F70-91D5-6BAAC57E0F18}" destId="{3DE3F63C-9682-4601-B266-A765EA0FDB06}" srcOrd="8" destOrd="0" parTransId="{0103F9CA-2FB2-4CF9-9AEE-C54354D8D590}" sibTransId="{66FCD3E5-AB75-4390-AA05-FEC1DAB3353B}"/>
    <dgm:cxn modelId="{8F64370A-B6CF-42EB-A542-2808ED8191E2}" type="presOf" srcId="{F2F11DEB-36BE-4BF8-A159-1F66D6DCF4DE}" destId="{9D5C5169-92CC-4725-A7DD-E0FEEB2C0226}" srcOrd="0" destOrd="0" presId="urn:microsoft.com/office/officeart/2005/8/layout/hProcess11"/>
    <dgm:cxn modelId="{797C880A-D4F7-45BA-84F2-4F47EFECF803}" srcId="{F3EDCD39-A1EA-4F70-91D5-6BAAC57E0F18}" destId="{16C354C3-7A95-4556-B8E3-ADEF15DB2939}" srcOrd="3" destOrd="0" parTransId="{F53A4CD1-49BE-4827-AC0A-F728E333AC97}" sibTransId="{FB036FE8-6F41-4012-8A6E-BC949D869D4E}"/>
    <dgm:cxn modelId="{C7797719-C2DB-4FD0-A158-893F7DB60539}" type="presOf" srcId="{E62FCCE0-7202-42AF-98EC-1FB8A08B1609}" destId="{9A7EBC80-BD2D-47C8-BFE2-D91E692A9A1C}" srcOrd="0" destOrd="0" presId="urn:microsoft.com/office/officeart/2005/8/layout/hProcess11"/>
    <dgm:cxn modelId="{AFDAA62E-C9A3-4D85-8E3C-0D2213C7064B}" srcId="{F3EDCD39-A1EA-4F70-91D5-6BAAC57E0F18}" destId="{02DFE7B4-47B2-4AD8-B737-D967F621E851}" srcOrd="4" destOrd="0" parTransId="{BDF312A8-FEA0-4050-8764-896D286ED9E3}" sibTransId="{2E5F6E3E-BD4D-429A-AFC2-E458E6BC834A}"/>
    <dgm:cxn modelId="{4906053E-2BC8-4EDF-8B61-6595BBDA7868}" type="presOf" srcId="{E4F39D4F-15CB-4307-8CF4-DD8996CB8A84}" destId="{7E401FF9-9F67-47B5-9405-9867F853D449}" srcOrd="0" destOrd="0" presId="urn:microsoft.com/office/officeart/2005/8/layout/hProcess11"/>
    <dgm:cxn modelId="{DFA18566-2C2A-40AE-9D7E-2FE4B1BD96F1}" type="presOf" srcId="{F3EDCD39-A1EA-4F70-91D5-6BAAC57E0F18}" destId="{4547E07A-21A3-4AFC-AD07-15AD922E129B}" srcOrd="0" destOrd="0" presId="urn:microsoft.com/office/officeart/2005/8/layout/hProcess11"/>
    <dgm:cxn modelId="{690AE26A-80C8-4E90-B7CF-0B74897FF484}" type="presOf" srcId="{16C354C3-7A95-4556-B8E3-ADEF15DB2939}" destId="{DE03AD2F-E4FC-435F-A922-61B788C256A3}" srcOrd="0" destOrd="0" presId="urn:microsoft.com/office/officeart/2005/8/layout/hProcess11"/>
    <dgm:cxn modelId="{FCA0EE71-E465-4EB5-BDEC-64BEEF20BB10}" type="presOf" srcId="{02DFE7B4-47B2-4AD8-B737-D967F621E851}" destId="{010F3F4B-E7F2-48FE-AAB8-75BEF47A4E91}" srcOrd="0" destOrd="0" presId="urn:microsoft.com/office/officeart/2005/8/layout/hProcess11"/>
    <dgm:cxn modelId="{B88BED76-6D9E-4B92-AF0B-860296FA3652}" srcId="{F3EDCD39-A1EA-4F70-91D5-6BAAC57E0F18}" destId="{18CDBFFF-9129-41F5-B69B-5CB7A6CE5392}" srcOrd="0" destOrd="0" parTransId="{94E39273-23FB-4582-B26F-87D30A3B857B}" sibTransId="{DB339F1F-09E3-4273-8F46-C3857C13D984}"/>
    <dgm:cxn modelId="{A3490389-2AE5-460C-A6B4-C23B07A13841}" srcId="{F3EDCD39-A1EA-4F70-91D5-6BAAC57E0F18}" destId="{F2F11DEB-36BE-4BF8-A159-1F66D6DCF4DE}" srcOrd="2" destOrd="0" parTransId="{78B72D1D-426F-4942-B015-5DBD9F06D302}" sibTransId="{4626C5CA-0673-4231-889B-622E1308F8BF}"/>
    <dgm:cxn modelId="{1A902F99-1A3B-42F9-94ED-8D0814EEBFE9}" srcId="{F3EDCD39-A1EA-4F70-91D5-6BAAC57E0F18}" destId="{3D57C5B8-D40E-4482-8A03-9A658BE62AA6}" srcOrd="6" destOrd="0" parTransId="{4EA5FA1B-987B-4B63-B6A6-84D6A2AF3927}" sibTransId="{E84EDC55-8E01-497B-AF3E-776BE73D87D4}"/>
    <dgm:cxn modelId="{4DE6689D-EB49-4324-A154-4BEAC6184722}" srcId="{F3EDCD39-A1EA-4F70-91D5-6BAAC57E0F18}" destId="{E4F39D4F-15CB-4307-8CF4-DD8996CB8A84}" srcOrd="9" destOrd="0" parTransId="{F764FEFF-595F-4F43-8C4B-4FF7BC2CEFB8}" sibTransId="{4C442305-D286-452C-BC5E-DAA2E800ACFE}"/>
    <dgm:cxn modelId="{6201CEA7-CFDC-4B2C-9D2F-41F55B1B796C}" srcId="{F3EDCD39-A1EA-4F70-91D5-6BAAC57E0F18}" destId="{E62FCCE0-7202-42AF-98EC-1FB8A08B1609}" srcOrd="1" destOrd="0" parTransId="{E55E691E-5600-4C64-9653-792953363CAE}" sibTransId="{712ADE46-04BA-4A5D-9B9D-99823C9E5F05}"/>
    <dgm:cxn modelId="{7837DBA8-9B41-49D2-9649-C78A08E393FA}" srcId="{F3EDCD39-A1EA-4F70-91D5-6BAAC57E0F18}" destId="{A7989887-300F-4472-A5E3-B18D732F8E30}" srcOrd="5" destOrd="0" parTransId="{161143B3-73FA-414B-B413-10EA5B23C8E4}" sibTransId="{2621C01D-0FA5-4442-BBD3-9F17CE3499E2}"/>
    <dgm:cxn modelId="{2CDF20B4-55B7-46B8-B222-6726EB829550}" type="presOf" srcId="{3D57C5B8-D40E-4482-8A03-9A658BE62AA6}" destId="{02B22A6A-45BD-4F1B-A47C-1F18CD2EB617}" srcOrd="0" destOrd="0" presId="urn:microsoft.com/office/officeart/2005/8/layout/hProcess11"/>
    <dgm:cxn modelId="{986037B7-29AE-43AF-B870-8A82F9982C4F}" srcId="{F3EDCD39-A1EA-4F70-91D5-6BAAC57E0F18}" destId="{C810052E-55C0-45EE-99A4-A982A1BC51E0}" srcOrd="7" destOrd="0" parTransId="{D1CE8FBB-1DC9-43D1-AA2B-31CC39E13205}" sibTransId="{5857C5FA-C16F-4BF4-83BA-A4AA3028C82F}"/>
    <dgm:cxn modelId="{9E49C5CE-7BBC-4FCC-AC97-AAE67641D036}" type="presOf" srcId="{C810052E-55C0-45EE-99A4-A982A1BC51E0}" destId="{BA2BEC81-7C0D-4943-A8EC-BE1979D9B7C7}" srcOrd="0" destOrd="0" presId="urn:microsoft.com/office/officeart/2005/8/layout/hProcess11"/>
    <dgm:cxn modelId="{354ED7F7-F51A-4876-9F80-B75149C12A44}" type="presOf" srcId="{3DE3F63C-9682-4601-B266-A765EA0FDB06}" destId="{491B5E4D-C131-4121-B1D3-53847F7B2322}" srcOrd="0" destOrd="0" presId="urn:microsoft.com/office/officeart/2005/8/layout/hProcess11"/>
    <dgm:cxn modelId="{173E6CFB-857E-4DF4-BD1C-2C3DB678C9D9}" type="presOf" srcId="{A7989887-300F-4472-A5E3-B18D732F8E30}" destId="{D194017E-3DF6-49FD-A262-F0A2D31085B5}" srcOrd="0" destOrd="0" presId="urn:microsoft.com/office/officeart/2005/8/layout/hProcess11"/>
    <dgm:cxn modelId="{53CC5244-4BF6-40A3-8E6F-2B5DA7996468}" type="presParOf" srcId="{4547E07A-21A3-4AFC-AD07-15AD922E129B}" destId="{43ACF834-E7BA-4302-A468-DE449D10E628}" srcOrd="0" destOrd="0" presId="urn:microsoft.com/office/officeart/2005/8/layout/hProcess11"/>
    <dgm:cxn modelId="{7B13E80A-7EE8-4A13-ABFF-B5D4C5A340F8}" type="presParOf" srcId="{4547E07A-21A3-4AFC-AD07-15AD922E129B}" destId="{39725AC1-85DE-4277-8B62-4F3FCF1784BE}" srcOrd="1" destOrd="0" presId="urn:microsoft.com/office/officeart/2005/8/layout/hProcess11"/>
    <dgm:cxn modelId="{932A549E-D50E-4BAE-91FF-64FB28549A55}" type="presParOf" srcId="{39725AC1-85DE-4277-8B62-4F3FCF1784BE}" destId="{F43AA3C3-748F-420E-A571-4493E20ECDCA}" srcOrd="0" destOrd="0" presId="urn:microsoft.com/office/officeart/2005/8/layout/hProcess11"/>
    <dgm:cxn modelId="{3EB4F4B0-09F3-47BC-A051-5162974E03BF}" type="presParOf" srcId="{F43AA3C3-748F-420E-A571-4493E20ECDCA}" destId="{27C7171A-D4DF-4498-A2DF-8F76B5BC5A5F}" srcOrd="0" destOrd="0" presId="urn:microsoft.com/office/officeart/2005/8/layout/hProcess11"/>
    <dgm:cxn modelId="{E9B00458-3A6E-4C4F-926F-929624972BE9}" type="presParOf" srcId="{F43AA3C3-748F-420E-A571-4493E20ECDCA}" destId="{33FBECE3-3993-4332-9626-E36DA1687094}" srcOrd="1" destOrd="0" presId="urn:microsoft.com/office/officeart/2005/8/layout/hProcess11"/>
    <dgm:cxn modelId="{5F1E2957-C593-41BD-82DD-F0CB8017E0D4}" type="presParOf" srcId="{F43AA3C3-748F-420E-A571-4493E20ECDCA}" destId="{9E072300-660D-4FAC-A8FA-959A570E764C}" srcOrd="2" destOrd="0" presId="urn:microsoft.com/office/officeart/2005/8/layout/hProcess11"/>
    <dgm:cxn modelId="{60750A9A-C8F1-4A5F-A540-B1CD2D34F9B0}" type="presParOf" srcId="{39725AC1-85DE-4277-8B62-4F3FCF1784BE}" destId="{84D86092-EB12-494A-AFDB-2CF8F7294C5C}" srcOrd="1" destOrd="0" presId="urn:microsoft.com/office/officeart/2005/8/layout/hProcess11"/>
    <dgm:cxn modelId="{D4CF992B-3C35-475A-A307-DB53914A161D}" type="presParOf" srcId="{39725AC1-85DE-4277-8B62-4F3FCF1784BE}" destId="{2E309F43-AE08-4836-8173-1F3B306EF6F9}" srcOrd="2" destOrd="0" presId="urn:microsoft.com/office/officeart/2005/8/layout/hProcess11"/>
    <dgm:cxn modelId="{84B7B48F-FA4C-4EAD-BE35-874EE23F713D}" type="presParOf" srcId="{2E309F43-AE08-4836-8173-1F3B306EF6F9}" destId="{9A7EBC80-BD2D-47C8-BFE2-D91E692A9A1C}" srcOrd="0" destOrd="0" presId="urn:microsoft.com/office/officeart/2005/8/layout/hProcess11"/>
    <dgm:cxn modelId="{EA8CB13E-8BD7-42A0-82A2-42F86E31840D}" type="presParOf" srcId="{2E309F43-AE08-4836-8173-1F3B306EF6F9}" destId="{DA65324A-2D41-4A21-9566-F4BC4740CB4C}" srcOrd="1" destOrd="0" presId="urn:microsoft.com/office/officeart/2005/8/layout/hProcess11"/>
    <dgm:cxn modelId="{6F410EA2-2231-41CE-8B3F-D7732B9C0334}" type="presParOf" srcId="{2E309F43-AE08-4836-8173-1F3B306EF6F9}" destId="{F1111E0A-9573-4D00-B7D4-1F5968483708}" srcOrd="2" destOrd="0" presId="urn:microsoft.com/office/officeart/2005/8/layout/hProcess11"/>
    <dgm:cxn modelId="{218156C8-3137-439B-ADDF-2A16076ACA74}" type="presParOf" srcId="{39725AC1-85DE-4277-8B62-4F3FCF1784BE}" destId="{E6B7F308-6AFC-4352-9C1B-B0ACC7D9431B}" srcOrd="3" destOrd="0" presId="urn:microsoft.com/office/officeart/2005/8/layout/hProcess11"/>
    <dgm:cxn modelId="{5BFEFFE0-2B06-47D1-B9FA-CC472CB97361}" type="presParOf" srcId="{39725AC1-85DE-4277-8B62-4F3FCF1784BE}" destId="{2D88E702-4CDB-4218-881B-ED1DFF78E228}" srcOrd="4" destOrd="0" presId="urn:microsoft.com/office/officeart/2005/8/layout/hProcess11"/>
    <dgm:cxn modelId="{16353C7F-735E-481A-A057-7079F4D00E8C}" type="presParOf" srcId="{2D88E702-4CDB-4218-881B-ED1DFF78E228}" destId="{9D5C5169-92CC-4725-A7DD-E0FEEB2C0226}" srcOrd="0" destOrd="0" presId="urn:microsoft.com/office/officeart/2005/8/layout/hProcess11"/>
    <dgm:cxn modelId="{8491C27A-7288-45CB-B8E1-4576F24FFB31}" type="presParOf" srcId="{2D88E702-4CDB-4218-881B-ED1DFF78E228}" destId="{1C52502E-A7AB-4DFB-B552-84C7835E1727}" srcOrd="1" destOrd="0" presId="urn:microsoft.com/office/officeart/2005/8/layout/hProcess11"/>
    <dgm:cxn modelId="{A0937E96-D0E6-4C25-A851-34F6FB114AA8}" type="presParOf" srcId="{2D88E702-4CDB-4218-881B-ED1DFF78E228}" destId="{128D89EF-ECDC-481E-BE7F-D3137625AD90}" srcOrd="2" destOrd="0" presId="urn:microsoft.com/office/officeart/2005/8/layout/hProcess11"/>
    <dgm:cxn modelId="{358AB37D-B8FB-41E3-A071-6A815F402E1A}" type="presParOf" srcId="{39725AC1-85DE-4277-8B62-4F3FCF1784BE}" destId="{1BCD6176-437E-47F8-A65F-F388190567BF}" srcOrd="5" destOrd="0" presId="urn:microsoft.com/office/officeart/2005/8/layout/hProcess11"/>
    <dgm:cxn modelId="{13CDB199-3CEA-4BE1-944C-67AC3A9B23C1}" type="presParOf" srcId="{39725AC1-85DE-4277-8B62-4F3FCF1784BE}" destId="{0E6A20E1-89FD-4DAC-A90D-CFF8DB21A108}" srcOrd="6" destOrd="0" presId="urn:microsoft.com/office/officeart/2005/8/layout/hProcess11"/>
    <dgm:cxn modelId="{577A2129-FB98-432D-A519-39F8D93BA363}" type="presParOf" srcId="{0E6A20E1-89FD-4DAC-A90D-CFF8DB21A108}" destId="{DE03AD2F-E4FC-435F-A922-61B788C256A3}" srcOrd="0" destOrd="0" presId="urn:microsoft.com/office/officeart/2005/8/layout/hProcess11"/>
    <dgm:cxn modelId="{30C7519C-4DF3-4F62-9BE9-BC1AE26913EE}" type="presParOf" srcId="{0E6A20E1-89FD-4DAC-A90D-CFF8DB21A108}" destId="{15AE5405-7EB2-48CC-B3D6-AB450F922890}" srcOrd="1" destOrd="0" presId="urn:microsoft.com/office/officeart/2005/8/layout/hProcess11"/>
    <dgm:cxn modelId="{6ACD8915-FB04-4DB6-939A-D7E341FF9F62}" type="presParOf" srcId="{0E6A20E1-89FD-4DAC-A90D-CFF8DB21A108}" destId="{7BD733E7-1B22-4358-864C-D6F15088CDE1}" srcOrd="2" destOrd="0" presId="urn:microsoft.com/office/officeart/2005/8/layout/hProcess11"/>
    <dgm:cxn modelId="{F018EDAF-AB4B-420E-A39F-97B2066E2DDA}" type="presParOf" srcId="{39725AC1-85DE-4277-8B62-4F3FCF1784BE}" destId="{812C654A-88B6-45B0-B854-D624027E00E2}" srcOrd="7" destOrd="0" presId="urn:microsoft.com/office/officeart/2005/8/layout/hProcess11"/>
    <dgm:cxn modelId="{7647BC91-B9CB-489B-B721-F392A36FC0FF}" type="presParOf" srcId="{39725AC1-85DE-4277-8B62-4F3FCF1784BE}" destId="{2BF732E7-36CD-4FF9-A7EF-D09D270E2D08}" srcOrd="8" destOrd="0" presId="urn:microsoft.com/office/officeart/2005/8/layout/hProcess11"/>
    <dgm:cxn modelId="{F9E311B8-3A80-4A61-B416-B0D072B9953A}" type="presParOf" srcId="{2BF732E7-36CD-4FF9-A7EF-D09D270E2D08}" destId="{010F3F4B-E7F2-48FE-AAB8-75BEF47A4E91}" srcOrd="0" destOrd="0" presId="urn:microsoft.com/office/officeart/2005/8/layout/hProcess11"/>
    <dgm:cxn modelId="{C093FDF3-F7B3-49EA-951A-25743695E3D8}" type="presParOf" srcId="{2BF732E7-36CD-4FF9-A7EF-D09D270E2D08}" destId="{61BAB03E-AB37-4151-B755-892822126C09}" srcOrd="1" destOrd="0" presId="urn:microsoft.com/office/officeart/2005/8/layout/hProcess11"/>
    <dgm:cxn modelId="{3316BB09-0E63-4B57-A08D-95DA65B119FB}" type="presParOf" srcId="{2BF732E7-36CD-4FF9-A7EF-D09D270E2D08}" destId="{B27E771F-6C4D-4EFE-AA05-000669C9B2BC}" srcOrd="2" destOrd="0" presId="urn:microsoft.com/office/officeart/2005/8/layout/hProcess11"/>
    <dgm:cxn modelId="{C1A2109A-C567-4A6F-9E6A-CD3431749753}" type="presParOf" srcId="{39725AC1-85DE-4277-8B62-4F3FCF1784BE}" destId="{538292EF-BC62-46C1-A38D-A97B6193237E}" srcOrd="9" destOrd="0" presId="urn:microsoft.com/office/officeart/2005/8/layout/hProcess11"/>
    <dgm:cxn modelId="{B8DFF42B-D2A5-45ED-B286-C42A5896EBA2}" type="presParOf" srcId="{39725AC1-85DE-4277-8B62-4F3FCF1784BE}" destId="{E10A4E75-DA71-4555-A1DA-EDB20FF604EF}" srcOrd="10" destOrd="0" presId="urn:microsoft.com/office/officeart/2005/8/layout/hProcess11"/>
    <dgm:cxn modelId="{6AD0A461-6A97-48B4-A2CD-5D495C7BF0A8}" type="presParOf" srcId="{E10A4E75-DA71-4555-A1DA-EDB20FF604EF}" destId="{D194017E-3DF6-49FD-A262-F0A2D31085B5}" srcOrd="0" destOrd="0" presId="urn:microsoft.com/office/officeart/2005/8/layout/hProcess11"/>
    <dgm:cxn modelId="{49EDB5E6-B71F-437E-B1AA-06D257DDBE19}" type="presParOf" srcId="{E10A4E75-DA71-4555-A1DA-EDB20FF604EF}" destId="{42E3181C-436A-4C99-99ED-D6A95620EA01}" srcOrd="1" destOrd="0" presId="urn:microsoft.com/office/officeart/2005/8/layout/hProcess11"/>
    <dgm:cxn modelId="{7FCC0B2A-82D7-4544-A4B9-C26BFFA789A4}" type="presParOf" srcId="{E10A4E75-DA71-4555-A1DA-EDB20FF604EF}" destId="{C1B0F0E5-0AC5-414F-839A-D815BFE41635}" srcOrd="2" destOrd="0" presId="urn:microsoft.com/office/officeart/2005/8/layout/hProcess11"/>
    <dgm:cxn modelId="{08734ABC-3D1E-4949-B983-E119D9CFA685}" type="presParOf" srcId="{39725AC1-85DE-4277-8B62-4F3FCF1784BE}" destId="{13C53AA5-0045-437D-9FC0-424D1E7AACE7}" srcOrd="11" destOrd="0" presId="urn:microsoft.com/office/officeart/2005/8/layout/hProcess11"/>
    <dgm:cxn modelId="{5283B4F7-9390-4EF6-969A-438F8B52DF35}" type="presParOf" srcId="{39725AC1-85DE-4277-8B62-4F3FCF1784BE}" destId="{BAEFE8B9-3E27-4BA4-9A85-277EF4AAA0A9}" srcOrd="12" destOrd="0" presId="urn:microsoft.com/office/officeart/2005/8/layout/hProcess11"/>
    <dgm:cxn modelId="{FA13640B-A6E4-4CC1-A362-9AC9686A7F1C}" type="presParOf" srcId="{BAEFE8B9-3E27-4BA4-9A85-277EF4AAA0A9}" destId="{02B22A6A-45BD-4F1B-A47C-1F18CD2EB617}" srcOrd="0" destOrd="0" presId="urn:microsoft.com/office/officeart/2005/8/layout/hProcess11"/>
    <dgm:cxn modelId="{044D2868-E798-41F6-8C2F-A20367EC11D2}" type="presParOf" srcId="{BAEFE8B9-3E27-4BA4-9A85-277EF4AAA0A9}" destId="{3A11546E-ECA6-4E94-A4D8-1086BFE43342}" srcOrd="1" destOrd="0" presId="urn:microsoft.com/office/officeart/2005/8/layout/hProcess11"/>
    <dgm:cxn modelId="{27B36C82-5CC7-49E5-B455-40BF5F8719A5}" type="presParOf" srcId="{BAEFE8B9-3E27-4BA4-9A85-277EF4AAA0A9}" destId="{D62E7F87-D177-447F-8840-4DB0D0A2722E}" srcOrd="2" destOrd="0" presId="urn:microsoft.com/office/officeart/2005/8/layout/hProcess11"/>
    <dgm:cxn modelId="{782B31C5-6DBB-47DC-B4FA-1BC69166CDF1}" type="presParOf" srcId="{39725AC1-85DE-4277-8B62-4F3FCF1784BE}" destId="{E2C2F64A-A72C-48E3-AB82-53667161E7D6}" srcOrd="13" destOrd="0" presId="urn:microsoft.com/office/officeart/2005/8/layout/hProcess11"/>
    <dgm:cxn modelId="{15A0740E-4BE7-41BB-9861-D60683AACDBA}" type="presParOf" srcId="{39725AC1-85DE-4277-8B62-4F3FCF1784BE}" destId="{83D65DF7-B81E-4A57-9F51-973982619B9C}" srcOrd="14" destOrd="0" presId="urn:microsoft.com/office/officeart/2005/8/layout/hProcess11"/>
    <dgm:cxn modelId="{72D51A8C-9924-4EC9-A3E8-07E81142F48E}" type="presParOf" srcId="{83D65DF7-B81E-4A57-9F51-973982619B9C}" destId="{BA2BEC81-7C0D-4943-A8EC-BE1979D9B7C7}" srcOrd="0" destOrd="0" presId="urn:microsoft.com/office/officeart/2005/8/layout/hProcess11"/>
    <dgm:cxn modelId="{C34CCF0B-9C79-4EEF-ADA6-5EC0EAF97B52}" type="presParOf" srcId="{83D65DF7-B81E-4A57-9F51-973982619B9C}" destId="{C5D0AEA1-42A1-46F7-BC42-756C096CCB91}" srcOrd="1" destOrd="0" presId="urn:microsoft.com/office/officeart/2005/8/layout/hProcess11"/>
    <dgm:cxn modelId="{88332BF7-C40F-459D-B8EB-E9FA29861055}" type="presParOf" srcId="{83D65DF7-B81E-4A57-9F51-973982619B9C}" destId="{A360466E-3654-4BD8-8335-125813261E01}" srcOrd="2" destOrd="0" presId="urn:microsoft.com/office/officeart/2005/8/layout/hProcess11"/>
    <dgm:cxn modelId="{DDB1C9A2-8E88-423A-9C39-842552289A33}" type="presParOf" srcId="{39725AC1-85DE-4277-8B62-4F3FCF1784BE}" destId="{1ED11145-75A2-4C43-B839-F1B5094CDF66}" srcOrd="15" destOrd="0" presId="urn:microsoft.com/office/officeart/2005/8/layout/hProcess11"/>
    <dgm:cxn modelId="{A1A9D81A-2DA3-498A-880C-BDBFF80E016B}" type="presParOf" srcId="{39725AC1-85DE-4277-8B62-4F3FCF1784BE}" destId="{8BE975C4-F412-41DE-8172-9F1D6ADC774B}" srcOrd="16" destOrd="0" presId="urn:microsoft.com/office/officeart/2005/8/layout/hProcess11"/>
    <dgm:cxn modelId="{F7AA0159-E8F1-4D11-9652-F980E4077898}" type="presParOf" srcId="{8BE975C4-F412-41DE-8172-9F1D6ADC774B}" destId="{491B5E4D-C131-4121-B1D3-53847F7B2322}" srcOrd="0" destOrd="0" presId="urn:microsoft.com/office/officeart/2005/8/layout/hProcess11"/>
    <dgm:cxn modelId="{B361B487-CB78-494A-938F-09910F33CB67}" type="presParOf" srcId="{8BE975C4-F412-41DE-8172-9F1D6ADC774B}" destId="{561F1881-D2E0-47CF-BA4D-C22AF8872979}" srcOrd="1" destOrd="0" presId="urn:microsoft.com/office/officeart/2005/8/layout/hProcess11"/>
    <dgm:cxn modelId="{03A2C6F2-8CE6-4918-A844-02D81908FEF8}" type="presParOf" srcId="{8BE975C4-F412-41DE-8172-9F1D6ADC774B}" destId="{8980EA3E-21BB-44B2-8E91-FB0BAC0B8ED6}" srcOrd="2" destOrd="0" presId="urn:microsoft.com/office/officeart/2005/8/layout/hProcess11"/>
    <dgm:cxn modelId="{FF752507-C71C-4946-B994-5658F11CFB95}" type="presParOf" srcId="{39725AC1-85DE-4277-8B62-4F3FCF1784BE}" destId="{AECDDBE1-2158-43EA-AE77-4F349F74564B}" srcOrd="17" destOrd="0" presId="urn:microsoft.com/office/officeart/2005/8/layout/hProcess11"/>
    <dgm:cxn modelId="{CBDE6A34-7ECB-4890-A751-AEC4F4049EF4}" type="presParOf" srcId="{39725AC1-85DE-4277-8B62-4F3FCF1784BE}" destId="{FE9A1A97-4E85-4DA2-A5F1-7BC5CF4FF183}" srcOrd="18" destOrd="0" presId="urn:microsoft.com/office/officeart/2005/8/layout/hProcess11"/>
    <dgm:cxn modelId="{C8A8ED39-9717-405C-AD10-FCBC7591AEEB}" type="presParOf" srcId="{FE9A1A97-4E85-4DA2-A5F1-7BC5CF4FF183}" destId="{7E401FF9-9F67-47B5-9405-9867F853D449}" srcOrd="0" destOrd="0" presId="urn:microsoft.com/office/officeart/2005/8/layout/hProcess11"/>
    <dgm:cxn modelId="{8B5C086B-DCE6-44CA-9190-B16387E3111A}" type="presParOf" srcId="{FE9A1A97-4E85-4DA2-A5F1-7BC5CF4FF183}" destId="{BD2B0AC3-5B41-47FC-8DDD-4F48FE835BB0}" srcOrd="1" destOrd="0" presId="urn:microsoft.com/office/officeart/2005/8/layout/hProcess11"/>
    <dgm:cxn modelId="{54E5203D-DB03-4D76-BFB3-86CBBFBBBBB0}" type="presParOf" srcId="{FE9A1A97-4E85-4DA2-A5F1-7BC5CF4FF183}" destId="{B841B952-B940-4C02-902B-18162F139A7C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E5CAA-DBDF-4672-99BE-3BD85F8BFFA0}">
      <dsp:nvSpPr>
        <dsp:cNvPr id="0" name=""/>
        <dsp:cNvSpPr/>
      </dsp:nvSpPr>
      <dsp:spPr>
        <a:xfrm rot="10800000">
          <a:off x="1030001" y="1668"/>
          <a:ext cx="3428082" cy="66614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75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Medios de Pago</a:t>
          </a:r>
        </a:p>
      </dsp:txBody>
      <dsp:txXfrm rot="10800000">
        <a:off x="1196538" y="1668"/>
        <a:ext cx="3261545" cy="666149"/>
      </dsp:txXfrm>
    </dsp:sp>
    <dsp:sp modelId="{0600BDA4-92F4-4D16-8641-DC0B19AFCCFB}">
      <dsp:nvSpPr>
        <dsp:cNvPr id="0" name=""/>
        <dsp:cNvSpPr/>
      </dsp:nvSpPr>
      <dsp:spPr>
        <a:xfrm>
          <a:off x="696927" y="1668"/>
          <a:ext cx="666149" cy="666149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1FA3438-23F6-47D2-88FC-0E5237B9F2C1}">
      <dsp:nvSpPr>
        <dsp:cNvPr id="0" name=""/>
        <dsp:cNvSpPr/>
      </dsp:nvSpPr>
      <dsp:spPr>
        <a:xfrm rot="10800000">
          <a:off x="1030001" y="866668"/>
          <a:ext cx="3428082" cy="66614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75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Controles de Acceso</a:t>
          </a:r>
        </a:p>
      </dsp:txBody>
      <dsp:txXfrm rot="10800000">
        <a:off x="1196538" y="866668"/>
        <a:ext cx="3261545" cy="666149"/>
      </dsp:txXfrm>
    </dsp:sp>
    <dsp:sp modelId="{BD83865E-B998-4B7B-A76F-B469EC6E6974}">
      <dsp:nvSpPr>
        <dsp:cNvPr id="0" name=""/>
        <dsp:cNvSpPr/>
      </dsp:nvSpPr>
      <dsp:spPr>
        <a:xfrm>
          <a:off x="696927" y="866668"/>
          <a:ext cx="666149" cy="666149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EE2C691-2DD8-40DF-B306-D58E02104CE9}">
      <dsp:nvSpPr>
        <dsp:cNvPr id="0" name=""/>
        <dsp:cNvSpPr/>
      </dsp:nvSpPr>
      <dsp:spPr>
        <a:xfrm rot="10800000">
          <a:off x="1030001" y="1731668"/>
          <a:ext cx="3428082" cy="66614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75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Red de Recarga</a:t>
          </a:r>
        </a:p>
      </dsp:txBody>
      <dsp:txXfrm rot="10800000">
        <a:off x="1196538" y="1731668"/>
        <a:ext cx="3261545" cy="666149"/>
      </dsp:txXfrm>
    </dsp:sp>
    <dsp:sp modelId="{301E63AB-9F60-44CF-B992-0B5C2F3A7F34}">
      <dsp:nvSpPr>
        <dsp:cNvPr id="0" name=""/>
        <dsp:cNvSpPr/>
      </dsp:nvSpPr>
      <dsp:spPr>
        <a:xfrm>
          <a:off x="696927" y="1731668"/>
          <a:ext cx="666149" cy="666149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EE6578F-588A-4917-8708-B6699463CC6C}">
      <dsp:nvSpPr>
        <dsp:cNvPr id="0" name=""/>
        <dsp:cNvSpPr/>
      </dsp:nvSpPr>
      <dsp:spPr>
        <a:xfrm rot="10800000">
          <a:off x="1030001" y="2596668"/>
          <a:ext cx="3428082" cy="66614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75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Control de Recaudo</a:t>
          </a:r>
        </a:p>
      </dsp:txBody>
      <dsp:txXfrm rot="10800000">
        <a:off x="1196538" y="2596668"/>
        <a:ext cx="3261545" cy="666149"/>
      </dsp:txXfrm>
    </dsp:sp>
    <dsp:sp modelId="{022EEFC3-D402-48EA-B6CB-3AAD54DEF5BA}">
      <dsp:nvSpPr>
        <dsp:cNvPr id="0" name=""/>
        <dsp:cNvSpPr/>
      </dsp:nvSpPr>
      <dsp:spPr>
        <a:xfrm>
          <a:off x="696927" y="2596668"/>
          <a:ext cx="666149" cy="666149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74C4738-D9E4-425A-8AFC-785DD07AF3AC}">
      <dsp:nvSpPr>
        <dsp:cNvPr id="0" name=""/>
        <dsp:cNvSpPr/>
      </dsp:nvSpPr>
      <dsp:spPr>
        <a:xfrm rot="10800000">
          <a:off x="1030001" y="3461668"/>
          <a:ext cx="3428082" cy="66614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75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Compensación y Liquidación </a:t>
          </a:r>
        </a:p>
      </dsp:txBody>
      <dsp:txXfrm rot="10800000">
        <a:off x="1196538" y="3461668"/>
        <a:ext cx="3261545" cy="666149"/>
      </dsp:txXfrm>
    </dsp:sp>
    <dsp:sp modelId="{80CC539A-571E-4E75-9C6E-067B21B90776}">
      <dsp:nvSpPr>
        <dsp:cNvPr id="0" name=""/>
        <dsp:cNvSpPr/>
      </dsp:nvSpPr>
      <dsp:spPr>
        <a:xfrm>
          <a:off x="696927" y="3461668"/>
          <a:ext cx="666149" cy="666149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23D4D-3CF2-4387-A70A-7F48BC1054C6}">
      <dsp:nvSpPr>
        <dsp:cNvPr id="0" name=""/>
        <dsp:cNvSpPr/>
      </dsp:nvSpPr>
      <dsp:spPr>
        <a:xfrm>
          <a:off x="0" y="677271"/>
          <a:ext cx="1926870" cy="15414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ADMINISTRACIÓN CUENTAS ABT</a:t>
          </a:r>
        </a:p>
      </dsp:txBody>
      <dsp:txXfrm>
        <a:off x="282184" y="903017"/>
        <a:ext cx="1362502" cy="1090000"/>
      </dsp:txXfrm>
    </dsp:sp>
    <dsp:sp modelId="{CC81D7A0-F4FC-480E-9B54-5E5B57785CDF}">
      <dsp:nvSpPr>
        <dsp:cNvPr id="0" name=""/>
        <dsp:cNvSpPr/>
      </dsp:nvSpPr>
      <dsp:spPr>
        <a:xfrm rot="10790381">
          <a:off x="646357" y="2413230"/>
          <a:ext cx="640709" cy="41227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A5A917-A1D1-4C54-AAD1-9F2B7A6A8B42}">
      <dsp:nvSpPr>
        <dsp:cNvPr id="0" name=""/>
        <dsp:cNvSpPr/>
      </dsp:nvSpPr>
      <dsp:spPr>
        <a:xfrm>
          <a:off x="41841" y="2996636"/>
          <a:ext cx="1856008" cy="14848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POLÍTICA TARIFARIA</a:t>
          </a:r>
        </a:p>
      </dsp:txBody>
      <dsp:txXfrm>
        <a:off x="313647" y="3214081"/>
        <a:ext cx="1312396" cy="1049918"/>
      </dsp:txXfrm>
    </dsp:sp>
    <dsp:sp modelId="{8CCCB68C-9CFD-49D4-95B8-403CF387C7DD}">
      <dsp:nvSpPr>
        <dsp:cNvPr id="0" name=""/>
        <dsp:cNvSpPr/>
      </dsp:nvSpPr>
      <dsp:spPr>
        <a:xfrm rot="5400000">
          <a:off x="2071185" y="3532902"/>
          <a:ext cx="640709" cy="41227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DD32EF-424E-4AFB-A679-8DFB22F2FEDC}">
      <dsp:nvSpPr>
        <dsp:cNvPr id="0" name=""/>
        <dsp:cNvSpPr/>
      </dsp:nvSpPr>
      <dsp:spPr>
        <a:xfrm>
          <a:off x="2861895" y="2996636"/>
          <a:ext cx="1856008" cy="14848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ADMINISTRACIÓN MEDIOS DE ACCESO</a:t>
          </a:r>
        </a:p>
      </dsp:txBody>
      <dsp:txXfrm>
        <a:off x="3133701" y="3214081"/>
        <a:ext cx="1312396" cy="1049918"/>
      </dsp:txXfrm>
    </dsp:sp>
    <dsp:sp modelId="{927409C4-5251-4AAD-92DC-385AD265B143}">
      <dsp:nvSpPr>
        <dsp:cNvPr id="0" name=""/>
        <dsp:cNvSpPr/>
      </dsp:nvSpPr>
      <dsp:spPr>
        <a:xfrm>
          <a:off x="3469544" y="2290906"/>
          <a:ext cx="640709" cy="41227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332DC0-79A2-4C57-99F0-D4AC67A087F1}">
      <dsp:nvSpPr>
        <dsp:cNvPr id="0" name=""/>
        <dsp:cNvSpPr/>
      </dsp:nvSpPr>
      <dsp:spPr>
        <a:xfrm>
          <a:off x="2848580" y="514673"/>
          <a:ext cx="1882638" cy="15061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INTEROPERABILIDAD</a:t>
          </a:r>
        </a:p>
      </dsp:txBody>
      <dsp:txXfrm>
        <a:off x="3124286" y="735238"/>
        <a:ext cx="1331226" cy="1064985"/>
      </dsp:txXfrm>
    </dsp:sp>
    <dsp:sp modelId="{CE346AFC-5D5B-406A-AF52-01BA77F37972}">
      <dsp:nvSpPr>
        <dsp:cNvPr id="0" name=""/>
        <dsp:cNvSpPr/>
      </dsp:nvSpPr>
      <dsp:spPr>
        <a:xfrm rot="5400000">
          <a:off x="4880181" y="1061593"/>
          <a:ext cx="640709" cy="41227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433D72-40DB-481D-8A5D-2DD094E40A8C}">
      <dsp:nvSpPr>
        <dsp:cNvPr id="0" name=""/>
        <dsp:cNvSpPr/>
      </dsp:nvSpPr>
      <dsp:spPr>
        <a:xfrm>
          <a:off x="5646518" y="523220"/>
          <a:ext cx="1861270" cy="14890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PREVENCIÓN Y DETECCIÓN DE FRAUDES</a:t>
          </a:r>
        </a:p>
      </dsp:txBody>
      <dsp:txXfrm>
        <a:off x="5919095" y="741282"/>
        <a:ext cx="1316116" cy="1052897"/>
      </dsp:txXfrm>
    </dsp:sp>
    <dsp:sp modelId="{6407BC8B-F0AE-4CC1-9AE9-A1F067C0A404}">
      <dsp:nvSpPr>
        <dsp:cNvPr id="0" name=""/>
        <dsp:cNvSpPr/>
      </dsp:nvSpPr>
      <dsp:spPr>
        <a:xfrm rot="10800000">
          <a:off x="6256798" y="2309969"/>
          <a:ext cx="640709" cy="41227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0089C6-161C-4142-A452-3EF676AEA3B6}">
      <dsp:nvSpPr>
        <dsp:cNvPr id="0" name=""/>
        <dsp:cNvSpPr/>
      </dsp:nvSpPr>
      <dsp:spPr>
        <a:xfrm>
          <a:off x="5649149" y="2996636"/>
          <a:ext cx="1856008" cy="14848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SERVICIO AL USUARIO</a:t>
          </a:r>
        </a:p>
      </dsp:txBody>
      <dsp:txXfrm>
        <a:off x="5920955" y="3214081"/>
        <a:ext cx="1312396" cy="1049918"/>
      </dsp:txXfrm>
    </dsp:sp>
    <dsp:sp modelId="{4C2CDABE-A6B3-4CD5-BD4B-DA0E4C5E3570}">
      <dsp:nvSpPr>
        <dsp:cNvPr id="0" name=""/>
        <dsp:cNvSpPr/>
      </dsp:nvSpPr>
      <dsp:spPr>
        <a:xfrm rot="5613987">
          <a:off x="7655413" y="3620074"/>
          <a:ext cx="640709" cy="41227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FBB5B9-C863-4C74-8E44-CD03806A6099}">
      <dsp:nvSpPr>
        <dsp:cNvPr id="0" name=""/>
        <dsp:cNvSpPr/>
      </dsp:nvSpPr>
      <dsp:spPr>
        <a:xfrm>
          <a:off x="8423088" y="3169522"/>
          <a:ext cx="1856007" cy="14848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CÁMARA DE COMPENSACIÓN (CLEARING)</a:t>
          </a:r>
        </a:p>
      </dsp:txBody>
      <dsp:txXfrm>
        <a:off x="8694894" y="3386968"/>
        <a:ext cx="1312395" cy="10499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B2738-566F-4198-8AB0-495A56A2CF72}">
      <dsp:nvSpPr>
        <dsp:cNvPr id="0" name=""/>
        <dsp:cNvSpPr/>
      </dsp:nvSpPr>
      <dsp:spPr>
        <a:xfrm>
          <a:off x="0" y="0"/>
          <a:ext cx="5642961" cy="3779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 panose="020B0604020202020204" pitchFamily="34" charset="0"/>
            <a:buNone/>
          </a:pPr>
          <a:r>
            <a:rPr lang="es-ES" sz="1800" b="1" kern="1200" spc="-1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SAE - Centro de Control</a:t>
          </a:r>
          <a:endParaRPr lang="es-EC" sz="18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C" sz="1300" kern="1200" dirty="0"/>
            <a:t>Planificador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300" kern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Visualización de horarios Información operativa generada por Nivel 4 vs. Información operativa real generada por Nivel 3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300" kern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Instrucciones y mensajes para el Nivel </a:t>
          </a:r>
          <a:r>
            <a:rPr lang="es-ES" sz="1300" kern="1200" dirty="0">
              <a:latin typeface="Calibri" panose="020F0502020204030204" pitchFamily="34" charset="0"/>
              <a:ea typeface="Arial" panose="020B0604020202020204" pitchFamily="34" charset="0"/>
            </a:rPr>
            <a:t>3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300" u="none" strike="noStrike" kern="1200" spc="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Recepción, revisión y aprobación de medidas correctivas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300" u="none" strike="noStrike" kern="1200" spc="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Recopilación de datos operacionales adicionales desde o computadores embarcados o sistemas externos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300" kern="1200" dirty="0">
              <a:latin typeface="Calibri" panose="020F0502020204030204" pitchFamily="34" charset="0"/>
              <a:ea typeface="Arial" panose="020B0604020202020204" pitchFamily="34" charset="0"/>
            </a:rPr>
            <a:t>Estado técnico y operacional de la flota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300" kern="1200">
              <a:effectLst/>
              <a:latin typeface="Calibri" panose="020F0502020204030204" pitchFamily="34" charset="0"/>
              <a:ea typeface="Arial" panose="020B0604020202020204" pitchFamily="34" charset="0"/>
            </a:rPr>
            <a:t>Histórico de datos operacionales </a:t>
          </a:r>
          <a:endParaRPr lang="es-ES" sz="1300" kern="1200" dirty="0">
            <a:latin typeface="Calibri" panose="020F0502020204030204" pitchFamily="34" charset="0"/>
            <a:ea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300" kern="1200">
              <a:latin typeface="Calibri" panose="020F0502020204030204" pitchFamily="34" charset="0"/>
              <a:ea typeface="Arial" panose="020B0604020202020204" pitchFamily="34" charset="0"/>
            </a:rPr>
            <a:t>Datos en vivo</a:t>
          </a:r>
          <a:endParaRPr lang="es-ES" sz="1300" kern="1200" dirty="0">
            <a:latin typeface="Calibri" panose="020F0502020204030204" pitchFamily="34" charset="0"/>
            <a:ea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300" kern="1200" dirty="0">
              <a:latin typeface="Calibri" panose="020F0502020204030204" pitchFamily="34" charset="0"/>
              <a:ea typeface="Arial" panose="020B0604020202020204" pitchFamily="34" charset="0"/>
            </a:rPr>
            <a:t>Monitoreo operacional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300" kern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Fiabilidad, en concordancia con los indicadores de gestión operacional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200" kern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Rendimiento operacional e indicadores de gestión operativos</a:t>
          </a:r>
          <a:endParaRPr lang="es-ES" sz="1200" kern="1200" dirty="0">
            <a:latin typeface="Calibri" panose="020F0502020204030204" pitchFamily="34" charset="0"/>
            <a:ea typeface="Arial" panose="020B0604020202020204" pitchFamily="34" charset="0"/>
          </a:endParaRPr>
        </a:p>
      </dsp:txBody>
      <dsp:txXfrm>
        <a:off x="1506163" y="0"/>
        <a:ext cx="4136797" cy="3779417"/>
      </dsp:txXfrm>
    </dsp:sp>
    <dsp:sp modelId="{17B9AB44-4225-428F-A2D1-DC2FAE6D61F1}">
      <dsp:nvSpPr>
        <dsp:cNvPr id="0" name=""/>
        <dsp:cNvSpPr/>
      </dsp:nvSpPr>
      <dsp:spPr>
        <a:xfrm>
          <a:off x="188865" y="391322"/>
          <a:ext cx="1294777" cy="30205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000" r="-10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6E599-BB00-4A42-8DA6-E747635D263E}">
      <dsp:nvSpPr>
        <dsp:cNvPr id="0" name=""/>
        <dsp:cNvSpPr/>
      </dsp:nvSpPr>
      <dsp:spPr>
        <a:xfrm>
          <a:off x="0" y="0"/>
          <a:ext cx="5506467" cy="3774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 panose="020B0604020202020204" pitchFamily="34" charset="0"/>
            <a:buNone/>
          </a:pPr>
          <a:r>
            <a:rPr lang="es-ES" sz="2300" b="1" kern="1200" spc="-1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Comunicación a los usuarios</a:t>
          </a:r>
          <a:endParaRPr lang="es-EC" sz="23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400" u="none" kern="1200" dirty="0">
              <a:solidFill>
                <a:schemeClr val="bg1"/>
              </a:solidFill>
            </a:rPr>
            <a:t>Información visual y audible en el vehículo.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400" u="none" kern="1200" dirty="0">
              <a:solidFill>
                <a:schemeClr val="bg1"/>
              </a:solidFill>
            </a:rPr>
            <a:t>Indicaciones dinámicas de transbordos a lo largo del recorrido.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400" u="none" kern="1200" dirty="0">
              <a:solidFill>
                <a:schemeClr val="bg1"/>
              </a:solidFill>
            </a:rPr>
            <a:t>Mensajes para la información al pasajero.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400" u="none" kern="1200" dirty="0">
              <a:solidFill>
                <a:schemeClr val="bg1"/>
              </a:solidFill>
            </a:rPr>
            <a:t>Información de los datos actuales de viaje.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400" u="none" kern="1200" dirty="0">
              <a:solidFill>
                <a:schemeClr val="bg1"/>
              </a:solidFill>
            </a:rPr>
            <a:t>Anuncios a pasajeros, por los parlantes del vehículo.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400" u="none" kern="1200" dirty="0">
              <a:solidFill>
                <a:schemeClr val="bg1"/>
              </a:solidFill>
            </a:rPr>
            <a:t>Información acústica al pasajero controlada desde el centro de control.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40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Arial" panose="020B0604020202020204" pitchFamily="34" charset="0"/>
            </a:rPr>
            <a:t>Reproducción de archivos de audio en el vehículo</a:t>
          </a:r>
          <a:r>
            <a:rPr lang="es-ES" sz="1400" kern="1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rPr>
            <a:t> a través del computador a bordo</a:t>
          </a:r>
          <a:endParaRPr lang="es-EC" sz="1400" kern="1200" dirty="0"/>
        </a:p>
      </dsp:txBody>
      <dsp:txXfrm>
        <a:off x="1478707" y="0"/>
        <a:ext cx="4027759" cy="3774141"/>
      </dsp:txXfrm>
    </dsp:sp>
    <dsp:sp modelId="{319174EB-3FE3-40D7-A55A-04B5969254DC}">
      <dsp:nvSpPr>
        <dsp:cNvPr id="0" name=""/>
        <dsp:cNvSpPr/>
      </dsp:nvSpPr>
      <dsp:spPr>
        <a:xfrm>
          <a:off x="377414" y="377414"/>
          <a:ext cx="1101293" cy="30193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3000" r="-19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CF834-E7BA-4302-A468-DE449D10E628}">
      <dsp:nvSpPr>
        <dsp:cNvPr id="0" name=""/>
        <dsp:cNvSpPr/>
      </dsp:nvSpPr>
      <dsp:spPr>
        <a:xfrm>
          <a:off x="0" y="802789"/>
          <a:ext cx="12014201" cy="107038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7171A-D4DF-4498-A2DF-8F76B5BC5A5F}">
      <dsp:nvSpPr>
        <dsp:cNvPr id="0" name=""/>
        <dsp:cNvSpPr/>
      </dsp:nvSpPr>
      <dsp:spPr>
        <a:xfrm>
          <a:off x="2750" y="0"/>
          <a:ext cx="955621" cy="107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5">
                  <a:lumMod val="50000"/>
                </a:schemeClr>
              </a:solidFill>
            </a:rPr>
            <a:t>Pliegos</a:t>
          </a:r>
        </a:p>
      </dsp:txBody>
      <dsp:txXfrm>
        <a:off x="2750" y="0"/>
        <a:ext cx="955621" cy="1070386"/>
      </dsp:txXfrm>
    </dsp:sp>
    <dsp:sp modelId="{33FBECE3-3993-4332-9626-E36DA1687094}">
      <dsp:nvSpPr>
        <dsp:cNvPr id="0" name=""/>
        <dsp:cNvSpPr/>
      </dsp:nvSpPr>
      <dsp:spPr>
        <a:xfrm>
          <a:off x="346763" y="1204184"/>
          <a:ext cx="267596" cy="267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EBC80-BD2D-47C8-BFE2-D91E692A9A1C}">
      <dsp:nvSpPr>
        <dsp:cNvPr id="0" name=""/>
        <dsp:cNvSpPr/>
      </dsp:nvSpPr>
      <dsp:spPr>
        <a:xfrm>
          <a:off x="1131655" y="1591600"/>
          <a:ext cx="1108903" cy="107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5">
                  <a:lumMod val="50000"/>
                </a:schemeClr>
              </a:solidFill>
            </a:rPr>
            <a:t>Publicación</a:t>
          </a:r>
        </a:p>
      </dsp:txBody>
      <dsp:txXfrm>
        <a:off x="1131655" y="1591600"/>
        <a:ext cx="1108903" cy="1070386"/>
      </dsp:txXfrm>
    </dsp:sp>
    <dsp:sp modelId="{DA65324A-2D41-4A21-9566-F4BC4740CB4C}">
      <dsp:nvSpPr>
        <dsp:cNvPr id="0" name=""/>
        <dsp:cNvSpPr/>
      </dsp:nvSpPr>
      <dsp:spPr>
        <a:xfrm>
          <a:off x="1426807" y="1204184"/>
          <a:ext cx="267596" cy="267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C5169-92CC-4725-A7DD-E0FEEB2C0226}">
      <dsp:nvSpPr>
        <dsp:cNvPr id="0" name=""/>
        <dsp:cNvSpPr/>
      </dsp:nvSpPr>
      <dsp:spPr>
        <a:xfrm>
          <a:off x="2243196" y="1969"/>
          <a:ext cx="1141681" cy="107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5">
                  <a:lumMod val="50000"/>
                </a:schemeClr>
              </a:solidFill>
            </a:rPr>
            <a:t>Presentación Ofertas</a:t>
          </a:r>
        </a:p>
      </dsp:txBody>
      <dsp:txXfrm>
        <a:off x="2243196" y="1969"/>
        <a:ext cx="1141681" cy="1070386"/>
      </dsp:txXfrm>
    </dsp:sp>
    <dsp:sp modelId="{1C52502E-A7AB-4DFB-B552-84C7835E1727}">
      <dsp:nvSpPr>
        <dsp:cNvPr id="0" name=""/>
        <dsp:cNvSpPr/>
      </dsp:nvSpPr>
      <dsp:spPr>
        <a:xfrm>
          <a:off x="2599880" y="1204184"/>
          <a:ext cx="267596" cy="267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3AD2F-E4FC-435F-A922-61B788C256A3}">
      <dsp:nvSpPr>
        <dsp:cNvPr id="0" name=""/>
        <dsp:cNvSpPr/>
      </dsp:nvSpPr>
      <dsp:spPr>
        <a:xfrm>
          <a:off x="3205087" y="1605579"/>
          <a:ext cx="955621" cy="107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5">
                  <a:lumMod val="50000"/>
                </a:schemeClr>
              </a:solidFill>
            </a:rPr>
            <a:t>Evaluación</a:t>
          </a:r>
        </a:p>
      </dsp:txBody>
      <dsp:txXfrm>
        <a:off x="3205087" y="1605579"/>
        <a:ext cx="955621" cy="1070386"/>
      </dsp:txXfrm>
    </dsp:sp>
    <dsp:sp modelId="{15AE5405-7EB2-48CC-B3D6-AB450F922890}">
      <dsp:nvSpPr>
        <dsp:cNvPr id="0" name=""/>
        <dsp:cNvSpPr/>
      </dsp:nvSpPr>
      <dsp:spPr>
        <a:xfrm>
          <a:off x="3696313" y="1204184"/>
          <a:ext cx="267596" cy="267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F3F4B-E7F2-48FE-AAB8-75BEF47A4E91}">
      <dsp:nvSpPr>
        <dsp:cNvPr id="0" name=""/>
        <dsp:cNvSpPr/>
      </dsp:nvSpPr>
      <dsp:spPr>
        <a:xfrm>
          <a:off x="4355703" y="0"/>
          <a:ext cx="1116558" cy="107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5">
                  <a:lumMod val="50000"/>
                </a:schemeClr>
              </a:solidFill>
            </a:rPr>
            <a:t>Adjudicación</a:t>
          </a:r>
        </a:p>
      </dsp:txBody>
      <dsp:txXfrm>
        <a:off x="4355703" y="0"/>
        <a:ext cx="1116558" cy="1070386"/>
      </dsp:txXfrm>
    </dsp:sp>
    <dsp:sp modelId="{61BAB03E-AB37-4151-B755-892822126C09}">
      <dsp:nvSpPr>
        <dsp:cNvPr id="0" name=""/>
        <dsp:cNvSpPr/>
      </dsp:nvSpPr>
      <dsp:spPr>
        <a:xfrm>
          <a:off x="4780184" y="1204184"/>
          <a:ext cx="267596" cy="267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4017E-3DF6-49FD-A262-F0A2D31085B5}">
      <dsp:nvSpPr>
        <dsp:cNvPr id="0" name=""/>
        <dsp:cNvSpPr/>
      </dsp:nvSpPr>
      <dsp:spPr>
        <a:xfrm>
          <a:off x="5520042" y="1605579"/>
          <a:ext cx="955621" cy="107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5">
                  <a:lumMod val="50000"/>
                </a:schemeClr>
              </a:solidFill>
            </a:rPr>
            <a:t>Firma de contrato</a:t>
          </a:r>
        </a:p>
      </dsp:txBody>
      <dsp:txXfrm>
        <a:off x="5520042" y="1605579"/>
        <a:ext cx="955621" cy="1070386"/>
      </dsp:txXfrm>
    </dsp:sp>
    <dsp:sp modelId="{42E3181C-436A-4C99-99ED-D6A95620EA01}">
      <dsp:nvSpPr>
        <dsp:cNvPr id="0" name=""/>
        <dsp:cNvSpPr/>
      </dsp:nvSpPr>
      <dsp:spPr>
        <a:xfrm>
          <a:off x="5864055" y="1204184"/>
          <a:ext cx="267596" cy="267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22A6A-45BD-4F1B-A47C-1F18CD2EB617}">
      <dsp:nvSpPr>
        <dsp:cNvPr id="0" name=""/>
        <dsp:cNvSpPr/>
      </dsp:nvSpPr>
      <dsp:spPr>
        <a:xfrm>
          <a:off x="6523445" y="0"/>
          <a:ext cx="955621" cy="107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5">
                  <a:lumMod val="50000"/>
                </a:schemeClr>
              </a:solidFill>
            </a:rPr>
            <a:t>Parametrización</a:t>
          </a:r>
        </a:p>
      </dsp:txBody>
      <dsp:txXfrm>
        <a:off x="6523445" y="0"/>
        <a:ext cx="955621" cy="1070386"/>
      </dsp:txXfrm>
    </dsp:sp>
    <dsp:sp modelId="{3A11546E-ECA6-4E94-A4D8-1086BFE43342}">
      <dsp:nvSpPr>
        <dsp:cNvPr id="0" name=""/>
        <dsp:cNvSpPr/>
      </dsp:nvSpPr>
      <dsp:spPr>
        <a:xfrm>
          <a:off x="6867457" y="1204184"/>
          <a:ext cx="267596" cy="267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BEC81-7C0D-4943-A8EC-BE1979D9B7C7}">
      <dsp:nvSpPr>
        <dsp:cNvPr id="0" name=""/>
        <dsp:cNvSpPr/>
      </dsp:nvSpPr>
      <dsp:spPr>
        <a:xfrm>
          <a:off x="7610675" y="1605579"/>
          <a:ext cx="1276376" cy="107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5">
                  <a:lumMod val="50000"/>
                </a:schemeClr>
              </a:solidFill>
            </a:rPr>
            <a:t>Laboratorio / Centro de Control</a:t>
          </a:r>
        </a:p>
      </dsp:txBody>
      <dsp:txXfrm>
        <a:off x="7610675" y="1605579"/>
        <a:ext cx="1276376" cy="1070386"/>
      </dsp:txXfrm>
    </dsp:sp>
    <dsp:sp modelId="{C5D0AEA1-42A1-46F7-BC42-756C096CCB91}">
      <dsp:nvSpPr>
        <dsp:cNvPr id="0" name=""/>
        <dsp:cNvSpPr/>
      </dsp:nvSpPr>
      <dsp:spPr>
        <a:xfrm>
          <a:off x="8066908" y="1204184"/>
          <a:ext cx="267596" cy="267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B5E4D-C131-4121-B1D3-53847F7B2322}">
      <dsp:nvSpPr>
        <dsp:cNvPr id="0" name=""/>
        <dsp:cNvSpPr/>
      </dsp:nvSpPr>
      <dsp:spPr>
        <a:xfrm>
          <a:off x="8887051" y="0"/>
          <a:ext cx="955621" cy="107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5">
                  <a:lumMod val="50000"/>
                </a:schemeClr>
              </a:solidFill>
            </a:rPr>
            <a:t>Interoperabilidad</a:t>
          </a:r>
        </a:p>
      </dsp:txBody>
      <dsp:txXfrm>
        <a:off x="8887051" y="0"/>
        <a:ext cx="955621" cy="1070386"/>
      </dsp:txXfrm>
    </dsp:sp>
    <dsp:sp modelId="{561F1881-D2E0-47CF-BA4D-C22AF8872979}">
      <dsp:nvSpPr>
        <dsp:cNvPr id="0" name=""/>
        <dsp:cNvSpPr/>
      </dsp:nvSpPr>
      <dsp:spPr>
        <a:xfrm>
          <a:off x="9292415" y="1204184"/>
          <a:ext cx="267596" cy="267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01FF9-9F67-47B5-9405-9867F853D449}">
      <dsp:nvSpPr>
        <dsp:cNvPr id="0" name=""/>
        <dsp:cNvSpPr/>
      </dsp:nvSpPr>
      <dsp:spPr>
        <a:xfrm>
          <a:off x="10171139" y="1605579"/>
          <a:ext cx="955621" cy="107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5">
                  <a:lumMod val="50000"/>
                </a:schemeClr>
              </a:solidFill>
            </a:rPr>
            <a:t>Estabilización</a:t>
          </a:r>
        </a:p>
      </dsp:txBody>
      <dsp:txXfrm>
        <a:off x="10171139" y="1605579"/>
        <a:ext cx="955621" cy="1070386"/>
      </dsp:txXfrm>
    </dsp:sp>
    <dsp:sp modelId="{BD2B0AC3-5B41-47FC-8DDD-4F48FE835BB0}">
      <dsp:nvSpPr>
        <dsp:cNvPr id="0" name=""/>
        <dsp:cNvSpPr/>
      </dsp:nvSpPr>
      <dsp:spPr>
        <a:xfrm>
          <a:off x="10438875" y="1204184"/>
          <a:ext cx="267596" cy="267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0DB2959-C3B8-AFE1-FE88-357ED3CEAE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8AFC65-4BDC-1D09-C684-612ED25D51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7EADA-9D25-324F-A962-C13B1DFBBFEB}" type="datetimeFigureOut">
              <a:rPr lang="es-EC" smtClean="0"/>
              <a:t>21/5/24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C8C6D-04A0-E8C7-B4C1-0905342E72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CC6170-BB4B-E2AB-CCED-B7FFA868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3A257-73CE-BD4D-A507-1552FDC08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9654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DFC9A-F8E9-E044-AC34-ED696DDAB2E6}" type="datetimeFigureOut">
              <a:rPr lang="es-EC" smtClean="0"/>
              <a:t>21/5/24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49DFF-B7D3-834E-A2F0-6F28154502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921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9DC5DA2-D5CD-D981-0EDC-735E5588E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6EF428-D365-C4FA-A640-ADB9E0E91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6B33F4-2CBB-956F-B502-CDC148C65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81D323-4F40-8B0F-6D71-53D82FB2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21/5/24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C0505-4B74-B6EE-4E67-C487330B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B2D27-DC25-1970-B80A-85F7F308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44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4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012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6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7E1582-B6A7-3E26-A7F6-AEDF0DC4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C25ED1-187F-8FE8-C0AA-CF62E0D89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730" y="6063915"/>
            <a:ext cx="3118942" cy="6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6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D982A6-5EA3-A546-5CD8-CE66C7EA9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6C6D86F-FFEE-7C41-76FF-BC7A9C3C50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50" y="6035039"/>
            <a:ext cx="3118942" cy="6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79EAB8-383F-33BD-D69C-A32AB86C6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DB94889-886A-204D-2BFB-BB1467A6C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355" y="240631"/>
            <a:ext cx="3118942" cy="6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16A9144-5DE7-C599-3812-009F80D66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54D28D-DE85-FF39-72CA-72805EC5CE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972" y="2224216"/>
            <a:ext cx="6004798" cy="32746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83E0E2-FD70-0B87-F973-8FC07F0A78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19997" y="2569028"/>
            <a:ext cx="1697063" cy="16219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B69335F-8EB7-EE36-E915-46ED10D2EA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62571" y="4501643"/>
            <a:ext cx="3771486" cy="6655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86E43DC-0231-0F4E-C6FA-611FECFFFBD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355" y="240631"/>
            <a:ext cx="3118942" cy="6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776F4FF-F7CB-F299-A93F-7648445D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85C3E19-5C92-68F3-A272-390BC6AD4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355" y="240631"/>
            <a:ext cx="3118942" cy="6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8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19D45AA-D978-47F1-7EAB-589E15D6D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F4C055-0011-334E-8B9A-E8F9AA84B3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675" y="0"/>
            <a:ext cx="4190649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07BB7A3-5653-6E21-BD3A-FAFA2BB05C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730" y="6063915"/>
            <a:ext cx="3118942" cy="6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0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9A391-C469-527C-A2E1-1DA50985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9D5E9-8FE7-0C63-0587-150112D95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D005A4-BEE2-3264-04E2-B0DF8A8E7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89F4-4C16-EFD6-622E-6BB9272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21/5/24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574AD8-34C0-7EAB-6EF0-3F730CEA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833DD0-4C5C-FD4C-E05B-90B7164B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02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11B03-CCA1-B107-01A1-50DC372E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144AF8-7EC3-6CAC-607C-49F5E8E4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AE2885-272F-3C70-2A0E-A941E21E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21/5/24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EBA2CB-1069-446E-E8CD-10380FE9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036E7-5579-75BF-42CE-2582B834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110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D660D2-19F9-A31E-8D94-09531B5B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A93ED8-CC7B-F812-2B9E-B30C8CD54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AB410E-EC45-FF99-C312-F6B0869DF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F6A4-7C83-954C-BA91-FDE72C23A6C3}" type="datetimeFigureOut">
              <a:rPr lang="es-EC" smtClean="0"/>
              <a:t>21/5/24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EFA94-3FAD-98D2-97C5-E0761D1DF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339342-B372-DB1D-5AE2-DA9708097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465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074AB48-339D-427D-A667-363942E22E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8026"/>
          <a:stretch/>
        </p:blipFill>
        <p:spPr>
          <a:xfrm>
            <a:off x="2727704" y="1160811"/>
            <a:ext cx="6736585" cy="35405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B3AB29-0C69-45B9-B299-3D49D6915539}"/>
              </a:ext>
            </a:extLst>
          </p:cNvPr>
          <p:cNvSpPr txBox="1"/>
          <p:nvPr/>
        </p:nvSpPr>
        <p:spPr>
          <a:xfrm>
            <a:off x="2053924" y="4820467"/>
            <a:ext cx="8239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4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NIVEL 4 SIR – SAE - SIU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396FA39-3B83-4EE4-A222-CF35109DA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3924" y="5587548"/>
            <a:ext cx="7277326" cy="9395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802BD07-66B4-443F-85D6-30FCED1776EF}"/>
              </a:ext>
            </a:extLst>
          </p:cNvPr>
          <p:cNvSpPr txBox="1"/>
          <p:nvPr/>
        </p:nvSpPr>
        <p:spPr>
          <a:xfrm>
            <a:off x="491656" y="395325"/>
            <a:ext cx="11208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S</a:t>
            </a:r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ISTEMAS INTELIGENTES DE TRANSPORTE</a:t>
            </a:r>
          </a:p>
        </p:txBody>
      </p:sp>
    </p:spTree>
    <p:extLst>
      <p:ext uri="{BB962C8B-B14F-4D97-AF65-F5344CB8AC3E}">
        <p14:creationId xmlns:p14="http://schemas.microsoft.com/office/powerpoint/2010/main" val="265675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3911DAA-B339-44B5-A895-8256ADF6215F}"/>
              </a:ext>
            </a:extLst>
          </p:cNvPr>
          <p:cNvSpPr/>
          <p:nvPr/>
        </p:nvSpPr>
        <p:spPr>
          <a:xfrm>
            <a:off x="752372" y="1169567"/>
            <a:ext cx="5849150" cy="3469340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2D9975D-F7C7-49C5-B142-C4D5DDCA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373" y="1416205"/>
            <a:ext cx="7183624" cy="544179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D701C82-7808-3AAB-3BEB-7450CD31C473}"/>
              </a:ext>
            </a:extLst>
          </p:cNvPr>
          <p:cNvSpPr txBox="1">
            <a:spLocks/>
          </p:cNvSpPr>
          <p:nvPr/>
        </p:nvSpPr>
        <p:spPr>
          <a:xfrm>
            <a:off x="192112" y="126901"/>
            <a:ext cx="9982197" cy="1120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SISTEMA INTEGRADO DE RECAUDO</a:t>
            </a:r>
          </a:p>
          <a:p>
            <a:r>
              <a:rPr lang="es-EC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MODELO CONCEPTUAL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DF35CAB2-22CE-AB7C-9756-F4806DA52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2945556"/>
              </p:ext>
            </p:extLst>
          </p:nvPr>
        </p:nvGraphicFramePr>
        <p:xfrm>
          <a:off x="7254703" y="1827962"/>
          <a:ext cx="5155012" cy="4129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967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9ABBEC6-AE08-4846-8187-79F2A4744A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922245"/>
              </p:ext>
            </p:extLst>
          </p:nvPr>
        </p:nvGraphicFramePr>
        <p:xfrm>
          <a:off x="1200455" y="847128"/>
          <a:ext cx="10285507" cy="5006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E38C210-6448-4E1A-9465-2E27644D5F09}"/>
              </a:ext>
            </a:extLst>
          </p:cNvPr>
          <p:cNvSpPr/>
          <p:nvPr/>
        </p:nvSpPr>
        <p:spPr>
          <a:xfrm rot="5400000">
            <a:off x="-1845703" y="3198167"/>
            <a:ext cx="5019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MODULOS NIVEL 4 SIR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ADF0EAD-33A7-1DBD-F2FC-0355F6CC69B7}"/>
              </a:ext>
            </a:extLst>
          </p:cNvPr>
          <p:cNvSpPr txBox="1">
            <a:spLocks/>
          </p:cNvSpPr>
          <p:nvPr/>
        </p:nvSpPr>
        <p:spPr>
          <a:xfrm>
            <a:off x="192112" y="126901"/>
            <a:ext cx="9982197" cy="1120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SISTEMA INTEGRADO DE RECAUDO</a:t>
            </a:r>
          </a:p>
          <a:p>
            <a:r>
              <a:rPr lang="es-EC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NIVEL 4</a:t>
            </a:r>
          </a:p>
        </p:txBody>
      </p:sp>
    </p:spTree>
    <p:extLst>
      <p:ext uri="{BB962C8B-B14F-4D97-AF65-F5344CB8AC3E}">
        <p14:creationId xmlns:p14="http://schemas.microsoft.com/office/powerpoint/2010/main" val="1290215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A01449F-AC75-4DA7-8779-52C474754CAD}"/>
              </a:ext>
            </a:extLst>
          </p:cNvPr>
          <p:cNvGraphicFramePr/>
          <p:nvPr/>
        </p:nvGraphicFramePr>
        <p:xfrm>
          <a:off x="334098" y="1667435"/>
          <a:ext cx="5642961" cy="3783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CEF34B7D-B7FB-4FB6-BB63-3C2AF3BA6551}"/>
              </a:ext>
            </a:extLst>
          </p:cNvPr>
          <p:cNvGraphicFramePr/>
          <p:nvPr/>
        </p:nvGraphicFramePr>
        <p:xfrm>
          <a:off x="6214942" y="1676400"/>
          <a:ext cx="5506467" cy="3774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AC3F6B18-9E21-4FCE-83D8-4385BCF5B3F0}"/>
              </a:ext>
            </a:extLst>
          </p:cNvPr>
          <p:cNvSpPr txBox="1"/>
          <p:nvPr/>
        </p:nvSpPr>
        <p:spPr>
          <a:xfrm>
            <a:off x="6214942" y="99278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Sistema Información al Usuario</a:t>
            </a:r>
            <a:endParaRPr lang="es-EC" sz="24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ECCD57F-5A5D-402D-A6B3-96F7C45B0FCD}"/>
              </a:ext>
            </a:extLst>
          </p:cNvPr>
          <p:cNvSpPr txBox="1"/>
          <p:nvPr/>
        </p:nvSpPr>
        <p:spPr>
          <a:xfrm>
            <a:off x="235323" y="992786"/>
            <a:ext cx="6154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Sistema de Ayuda a la Explotación</a:t>
            </a:r>
            <a:endParaRPr lang="es-EC" sz="2400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7380D06E-3D16-409B-BC80-E9BD78C9B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387" y="4286061"/>
            <a:ext cx="824419" cy="8244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7385B93-4106-C60F-E825-3C90C15E17D3}"/>
              </a:ext>
            </a:extLst>
          </p:cNvPr>
          <p:cNvSpPr txBox="1">
            <a:spLocks/>
          </p:cNvSpPr>
          <p:nvPr/>
        </p:nvSpPr>
        <p:spPr>
          <a:xfrm>
            <a:off x="192112" y="126901"/>
            <a:ext cx="9982197" cy="1120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HERRAMIENTAS ADICIONALES</a:t>
            </a:r>
          </a:p>
        </p:txBody>
      </p:sp>
    </p:spTree>
    <p:extLst>
      <p:ext uri="{BB962C8B-B14F-4D97-AF65-F5344CB8AC3E}">
        <p14:creationId xmlns:p14="http://schemas.microsoft.com/office/powerpoint/2010/main" val="241144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A201B88-E3C7-4D08-8074-322648FDA1A3}"/>
              </a:ext>
            </a:extLst>
          </p:cNvPr>
          <p:cNvGraphicFramePr/>
          <p:nvPr/>
        </p:nvGraphicFramePr>
        <p:xfrm>
          <a:off x="0" y="2462758"/>
          <a:ext cx="12014201" cy="2675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06B11983-752E-44F5-8196-29821009F58A}"/>
              </a:ext>
            </a:extLst>
          </p:cNvPr>
          <p:cNvCxnSpPr>
            <a:cxnSpLocks/>
          </p:cNvCxnSpPr>
          <p:nvPr/>
        </p:nvCxnSpPr>
        <p:spPr>
          <a:xfrm flipH="1">
            <a:off x="2310011" y="2529320"/>
            <a:ext cx="1" cy="2675966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FF3F3D8-084C-4583-ACE8-E1AE1713DBA3}"/>
              </a:ext>
            </a:extLst>
          </p:cNvPr>
          <p:cNvCxnSpPr>
            <a:cxnSpLocks/>
          </p:cNvCxnSpPr>
          <p:nvPr/>
        </p:nvCxnSpPr>
        <p:spPr>
          <a:xfrm flipH="1">
            <a:off x="4345634" y="2541226"/>
            <a:ext cx="1" cy="2675966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06F0DFF-9CA9-4FF9-8617-F1B356D2DC08}"/>
              </a:ext>
            </a:extLst>
          </p:cNvPr>
          <p:cNvCxnSpPr>
            <a:cxnSpLocks/>
          </p:cNvCxnSpPr>
          <p:nvPr/>
        </p:nvCxnSpPr>
        <p:spPr>
          <a:xfrm flipH="1">
            <a:off x="6616341" y="2533269"/>
            <a:ext cx="1" cy="2675966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E558DC18-BF01-4871-914D-FDA686D10078}"/>
              </a:ext>
            </a:extLst>
          </p:cNvPr>
          <p:cNvCxnSpPr>
            <a:cxnSpLocks/>
          </p:cNvCxnSpPr>
          <p:nvPr/>
        </p:nvCxnSpPr>
        <p:spPr>
          <a:xfrm flipH="1">
            <a:off x="9916167" y="2462758"/>
            <a:ext cx="1" cy="2675966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CEA6683-FB1A-4C68-8BBC-9FD71C39829B}"/>
              </a:ext>
            </a:extLst>
          </p:cNvPr>
          <p:cNvSpPr txBox="1"/>
          <p:nvPr/>
        </p:nvSpPr>
        <p:spPr>
          <a:xfrm>
            <a:off x="1110875" y="2461388"/>
            <a:ext cx="1281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223F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MARZO</a:t>
            </a:r>
            <a:endParaRPr lang="es-EC" sz="1400" b="1" dirty="0">
              <a:solidFill>
                <a:srgbClr val="223F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BBCDEFA-703C-48EE-833D-404DEEFEBD9C}"/>
              </a:ext>
            </a:extLst>
          </p:cNvPr>
          <p:cNvSpPr txBox="1"/>
          <p:nvPr/>
        </p:nvSpPr>
        <p:spPr>
          <a:xfrm>
            <a:off x="2248400" y="4425891"/>
            <a:ext cx="1281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223F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MAYO</a:t>
            </a:r>
            <a:endParaRPr lang="es-EC" sz="1400" b="1" dirty="0">
              <a:solidFill>
                <a:srgbClr val="223F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88FFB50-5F0D-46AB-A770-962065FAB874}"/>
              </a:ext>
            </a:extLst>
          </p:cNvPr>
          <p:cNvSpPr txBox="1"/>
          <p:nvPr/>
        </p:nvSpPr>
        <p:spPr>
          <a:xfrm>
            <a:off x="2703226" y="2457578"/>
            <a:ext cx="1281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223F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</a:t>
            </a:r>
            <a:endParaRPr lang="es-EC" sz="1400" b="1" dirty="0">
              <a:solidFill>
                <a:srgbClr val="223F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22DFC1C-D3CE-442A-9222-C67B424A8630}"/>
              </a:ext>
            </a:extLst>
          </p:cNvPr>
          <p:cNvSpPr txBox="1"/>
          <p:nvPr/>
        </p:nvSpPr>
        <p:spPr>
          <a:xfrm>
            <a:off x="6970894" y="2457536"/>
            <a:ext cx="2232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223F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JULIO - NOVIEMBRE  </a:t>
            </a:r>
            <a:endParaRPr lang="es-EC" sz="1400" b="1" dirty="0">
              <a:solidFill>
                <a:srgbClr val="223F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DBC0D67-CFFF-4F8A-B2A7-E0AF670D5036}"/>
              </a:ext>
            </a:extLst>
          </p:cNvPr>
          <p:cNvSpPr txBox="1"/>
          <p:nvPr/>
        </p:nvSpPr>
        <p:spPr>
          <a:xfrm>
            <a:off x="4951227" y="2457536"/>
            <a:ext cx="1281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223F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JUNIO</a:t>
            </a:r>
            <a:endParaRPr lang="es-EC" sz="1400" b="1" dirty="0">
              <a:solidFill>
                <a:srgbClr val="223F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C63B1D-232A-402A-97E6-B5253756EF35}"/>
              </a:ext>
            </a:extLst>
          </p:cNvPr>
          <p:cNvSpPr txBox="1"/>
          <p:nvPr/>
        </p:nvSpPr>
        <p:spPr>
          <a:xfrm>
            <a:off x="9532465" y="2457537"/>
            <a:ext cx="2232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223F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DIC – ABR 25 </a:t>
            </a:r>
            <a:endParaRPr lang="es-EC" sz="1400" b="1" dirty="0">
              <a:solidFill>
                <a:srgbClr val="223F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215E806-9A16-4439-8E60-A2F97A70593A}"/>
              </a:ext>
            </a:extLst>
          </p:cNvPr>
          <p:cNvSpPr txBox="1"/>
          <p:nvPr/>
        </p:nvSpPr>
        <p:spPr>
          <a:xfrm>
            <a:off x="7264808" y="5172005"/>
            <a:ext cx="2232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223F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Pilotos sector privado</a:t>
            </a:r>
            <a:endParaRPr lang="es-EC" sz="1400" b="1" dirty="0">
              <a:solidFill>
                <a:srgbClr val="223F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5A55FBF-4ED9-8038-C6FB-EF8ECB6393D8}"/>
              </a:ext>
            </a:extLst>
          </p:cNvPr>
          <p:cNvSpPr txBox="1">
            <a:spLocks/>
          </p:cNvSpPr>
          <p:nvPr/>
        </p:nvSpPr>
        <p:spPr>
          <a:xfrm>
            <a:off x="192112" y="126901"/>
            <a:ext cx="9982197" cy="1120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SISTEMA INTEGRADO DE RECAUDO</a:t>
            </a:r>
          </a:p>
          <a:p>
            <a:endParaRPr lang="es-EC" sz="20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  <a:p>
            <a:r>
              <a:rPr lang="es-EC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PROCESO DE ADQUISIÓN PNUD NIVEL 4 – AVANCES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E41119A-E059-1013-807D-89E18CD4FD19}"/>
              </a:ext>
            </a:extLst>
          </p:cNvPr>
          <p:cNvSpPr txBox="1"/>
          <p:nvPr/>
        </p:nvSpPr>
        <p:spPr>
          <a:xfrm>
            <a:off x="2886047" y="5204656"/>
            <a:ext cx="2919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223F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 Técnica sector privado (Plazo máximo 1 año)</a:t>
            </a:r>
            <a:endParaRPr lang="es-EC" sz="1400" b="1" dirty="0">
              <a:solidFill>
                <a:srgbClr val="223F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DEE5D23-870B-490D-979F-72E4C9A2F2A0}"/>
              </a:ext>
            </a:extLst>
          </p:cNvPr>
          <p:cNvSpPr txBox="1"/>
          <p:nvPr/>
        </p:nvSpPr>
        <p:spPr>
          <a:xfrm>
            <a:off x="4243703" y="4318170"/>
            <a:ext cx="1281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223F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semana</a:t>
            </a:r>
            <a:endParaRPr lang="es-EC" sz="1400" b="1" dirty="0">
              <a:solidFill>
                <a:srgbClr val="223F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BF1CA4A-E2FE-4DCF-9F94-C491E413006F}"/>
              </a:ext>
            </a:extLst>
          </p:cNvPr>
          <p:cNvSpPr txBox="1"/>
          <p:nvPr/>
        </p:nvSpPr>
        <p:spPr>
          <a:xfrm>
            <a:off x="1828378" y="1683184"/>
            <a:ext cx="39982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1" dirty="0">
                <a:solidFill>
                  <a:schemeClr val="accent6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ETAPA DE CALIFICACIÓN OFERTAS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C75095F-ED5D-4F03-91B4-CFCE6B727828}"/>
              </a:ext>
            </a:extLst>
          </p:cNvPr>
          <p:cNvSpPr txBox="1"/>
          <p:nvPr/>
        </p:nvSpPr>
        <p:spPr>
          <a:xfrm>
            <a:off x="7486554" y="1684195"/>
            <a:ext cx="3434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1" dirty="0">
                <a:solidFill>
                  <a:schemeClr val="accent6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ETAPA DE IMPLEMENTACIÓN</a:t>
            </a:r>
          </a:p>
        </p:txBody>
      </p:sp>
      <p:pic>
        <p:nvPicPr>
          <p:cNvPr id="8" name="Gráfico 7" descr="Marca de verificación con relleno sólido">
            <a:extLst>
              <a:ext uri="{FF2B5EF4-FFF2-40B4-BE49-F238E27FC236}">
                <a16:creationId xmlns:a16="http://schemas.microsoft.com/office/drawing/2014/main" id="{18227904-4C32-48DC-AD81-DB2E083F7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637" y="3543631"/>
            <a:ext cx="340216" cy="46628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5" name="Gráfico 24" descr="Marca de verificación con relleno sólido">
            <a:extLst>
              <a:ext uri="{FF2B5EF4-FFF2-40B4-BE49-F238E27FC236}">
                <a16:creationId xmlns:a16="http://schemas.microsoft.com/office/drawing/2014/main" id="{AA838897-8836-4DF5-87F5-05FB73FDD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52177" y="3543631"/>
            <a:ext cx="340216" cy="46628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E455EFF7-3346-4AB8-96FA-54B3D7D56B00}"/>
              </a:ext>
            </a:extLst>
          </p:cNvPr>
          <p:cNvCxnSpPr>
            <a:cxnSpLocks/>
          </p:cNvCxnSpPr>
          <p:nvPr/>
        </p:nvCxnSpPr>
        <p:spPr>
          <a:xfrm flipH="1">
            <a:off x="1134766" y="2496039"/>
            <a:ext cx="1" cy="2675966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356CC78-1345-4738-9AAA-36C79D94561A}"/>
              </a:ext>
            </a:extLst>
          </p:cNvPr>
          <p:cNvSpPr txBox="1"/>
          <p:nvPr/>
        </p:nvSpPr>
        <p:spPr>
          <a:xfrm>
            <a:off x="-72467" y="2461440"/>
            <a:ext cx="1281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223F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 - MAR</a:t>
            </a:r>
            <a:endParaRPr lang="es-EC" sz="1400" b="1" dirty="0">
              <a:solidFill>
                <a:srgbClr val="223F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Gráfico 28" descr="Marca de verificación con relleno sólido">
            <a:extLst>
              <a:ext uri="{FF2B5EF4-FFF2-40B4-BE49-F238E27FC236}">
                <a16:creationId xmlns:a16="http://schemas.microsoft.com/office/drawing/2014/main" id="{F5CB387E-D7F9-4677-8B11-87275AB00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01069" y="3514310"/>
            <a:ext cx="340216" cy="46628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35058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7B3AB29-0C69-45B9-B299-3D49D6915539}"/>
              </a:ext>
            </a:extLst>
          </p:cNvPr>
          <p:cNvSpPr txBox="1"/>
          <p:nvPr/>
        </p:nvSpPr>
        <p:spPr>
          <a:xfrm>
            <a:off x="1638299" y="1997035"/>
            <a:ext cx="8239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GRACIAS</a:t>
            </a:r>
            <a:endParaRPr lang="es-EC" sz="40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FAC4D8E-37C7-4883-BBC9-921804C3A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7023" y="4507022"/>
            <a:ext cx="90011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74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9880</TotalTime>
  <Words>303</Words>
  <Application>Microsoft Macintosh PowerPoint</Application>
  <PresentationFormat>Panorámica</PresentationFormat>
  <Paragraphs>68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Arial</vt:lpstr>
      <vt:lpstr>Calibri</vt:lpstr>
      <vt:lpstr>Corbel</vt:lpstr>
      <vt:lpstr>Montserrat ExtraBold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Pedro José Cornejo Espinosa</cp:lastModifiedBy>
  <cp:revision>82</cp:revision>
  <dcterms:created xsi:type="dcterms:W3CDTF">2023-05-16T16:09:21Z</dcterms:created>
  <dcterms:modified xsi:type="dcterms:W3CDTF">2024-05-21T13:29:49Z</dcterms:modified>
</cp:coreProperties>
</file>