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0"/>
  </p:notesMasterIdLst>
  <p:sldIdLst>
    <p:sldId id="290" r:id="rId2"/>
    <p:sldId id="321" r:id="rId3"/>
    <p:sldId id="312" r:id="rId4"/>
    <p:sldId id="326" r:id="rId5"/>
    <p:sldId id="327" r:id="rId6"/>
    <p:sldId id="325" r:id="rId7"/>
    <p:sldId id="310" r:id="rId8"/>
    <p:sldId id="295" r:id="rId9"/>
  </p:sldIdLst>
  <p:sldSz cx="9144000" cy="5143500" type="screen16x9"/>
  <p:notesSz cx="6858000" cy="9144000"/>
  <p:embeddedFontLst>
    <p:embeddedFont>
      <p:font typeface="Dancing Script Medium" pitchFamily="2" charset="77"/>
      <p:regular r:id="rId11"/>
      <p:bold r:id="rId12"/>
    </p:embeddedFont>
    <p:embeddedFont>
      <p:font typeface="Montserrat" pitchFamily="2" charset="77"/>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lila Alejandra Niama Tapia" initials="DANT" lastIdx="1" clrIdx="0">
    <p:extLst>
      <p:ext uri="{19B8F6BF-5375-455C-9EA6-DF929625EA0E}">
        <p15:presenceInfo xmlns:p15="http://schemas.microsoft.com/office/powerpoint/2012/main" userId="Dalila Alejandra Niama Tap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58"/>
  </p:normalViewPr>
  <p:slideViewPr>
    <p:cSldViewPr snapToGrid="0">
      <p:cViewPr varScale="1">
        <p:scale>
          <a:sx n="123" d="100"/>
          <a:sy n="123" d="100"/>
        </p:scale>
        <p:origin x="78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10" tIns="91410" rIns="91410" bIns="91410"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377977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10" tIns="91410" rIns="91410" bIns="91410"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9849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10" tIns="91410" rIns="91410" bIns="91410"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62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10" tIns="91410" rIns="91410" bIns="91410"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1031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p:spPr>
        <p:txBody>
          <a:bodyPr spcFirstLastPara="1" wrap="square" lIns="91410" tIns="91410" rIns="91410" bIns="91410" anchor="t" anchorCtr="0">
            <a:noAutofit/>
          </a:bodyPr>
          <a:lstStyle/>
          <a:p>
            <a:r>
              <a:rPr lang="es-EC" sz="1000" b="1" dirty="0"/>
              <a:t>Informes Técnicos </a:t>
            </a:r>
            <a:endParaRPr lang="es-EC" sz="1000" dirty="0"/>
          </a:p>
          <a:p>
            <a:pPr lvl="0"/>
            <a:r>
              <a:rPr lang="es-EC" sz="1000" dirty="0"/>
              <a:t>Agencia Metropolitana de Tránsito</a:t>
            </a:r>
          </a:p>
          <a:p>
            <a:pPr lvl="0"/>
            <a:r>
              <a:rPr lang="es-EC" sz="1000" dirty="0"/>
              <a:t>Secretaría de Movilidad</a:t>
            </a:r>
          </a:p>
          <a:p>
            <a:pPr lvl="0"/>
            <a:r>
              <a:rPr lang="es-EC" sz="1000" dirty="0"/>
              <a:t>Secretaría de Ambiente </a:t>
            </a:r>
          </a:p>
          <a:p>
            <a:pPr marL="150162" indent="0">
              <a:buNone/>
            </a:pPr>
            <a:r>
              <a:rPr lang="es-EC" sz="1000" dirty="0"/>
              <a:t>Comisión General </a:t>
            </a:r>
          </a:p>
          <a:p>
            <a:pPr lvl="0"/>
            <a:r>
              <a:rPr lang="es-EC" sz="1000" dirty="0"/>
              <a:t>Empresa de Transporte Carcelén </a:t>
            </a:r>
            <a:r>
              <a:rPr lang="es-EC" sz="1000" dirty="0" err="1"/>
              <a:t>Tarqui</a:t>
            </a:r>
            <a:r>
              <a:rPr lang="es-EC" sz="1000" dirty="0"/>
              <a:t> - CATAR ; </a:t>
            </a:r>
          </a:p>
          <a:p>
            <a:pPr lvl="0"/>
            <a:r>
              <a:rPr lang="es-EC" sz="1000" dirty="0"/>
              <a:t>Fundación CAVAT </a:t>
            </a:r>
          </a:p>
          <a:p>
            <a:pPr lvl="0"/>
            <a:r>
              <a:rPr lang="es-EC" sz="1000" dirty="0"/>
              <a:t>Corporación de Capacitación Empresarial CCE; </a:t>
            </a:r>
          </a:p>
          <a:p>
            <a:pPr lvl="0"/>
            <a:r>
              <a:rPr lang="es-EC" sz="1000" dirty="0"/>
              <a:t>Federación de Transporte Terrestre de Pichincha;</a:t>
            </a:r>
          </a:p>
          <a:p>
            <a:pPr marL="0" indent="0">
              <a:buNone/>
            </a:pPr>
            <a:endParaRPr dirty="0"/>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700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p:spPr>
        <p:txBody>
          <a:bodyPr spcFirstLastPara="1" wrap="square" lIns="91410" tIns="91410" rIns="91410" bIns="91410" anchor="t" anchorCtr="0">
            <a:noAutofit/>
          </a:bodyPr>
          <a:lstStyle/>
          <a:p>
            <a:r>
              <a:rPr lang="es-EC" sz="1000" b="1" dirty="0"/>
              <a:t>Informes Técnicos </a:t>
            </a:r>
            <a:endParaRPr lang="es-EC" sz="1000" dirty="0"/>
          </a:p>
          <a:p>
            <a:pPr lvl="0"/>
            <a:r>
              <a:rPr lang="es-EC" sz="1000" dirty="0"/>
              <a:t>Agencia Metropolitana de Tránsito</a:t>
            </a:r>
          </a:p>
          <a:p>
            <a:pPr lvl="0"/>
            <a:r>
              <a:rPr lang="es-EC" sz="1000" dirty="0"/>
              <a:t>Secretaría de Movilidad</a:t>
            </a:r>
          </a:p>
          <a:p>
            <a:pPr lvl="0"/>
            <a:r>
              <a:rPr lang="es-EC" sz="1000" dirty="0"/>
              <a:t>Secretaría de Ambiente </a:t>
            </a:r>
          </a:p>
          <a:p>
            <a:pPr marL="150162" indent="0">
              <a:buNone/>
            </a:pPr>
            <a:r>
              <a:rPr lang="es-EC" sz="1000" dirty="0"/>
              <a:t>Comisión General </a:t>
            </a:r>
          </a:p>
          <a:p>
            <a:pPr lvl="0"/>
            <a:r>
              <a:rPr lang="es-EC" sz="1000" dirty="0"/>
              <a:t>Empresa de Transporte Carcelén </a:t>
            </a:r>
            <a:r>
              <a:rPr lang="es-EC" sz="1000" dirty="0" err="1"/>
              <a:t>Tarqui</a:t>
            </a:r>
            <a:r>
              <a:rPr lang="es-EC" sz="1000" dirty="0"/>
              <a:t> - CATAR ; </a:t>
            </a:r>
          </a:p>
          <a:p>
            <a:pPr lvl="0"/>
            <a:r>
              <a:rPr lang="es-EC" sz="1000" dirty="0"/>
              <a:t>Fundación CAVAT </a:t>
            </a:r>
          </a:p>
          <a:p>
            <a:pPr lvl="0"/>
            <a:r>
              <a:rPr lang="es-EC" sz="1000" dirty="0"/>
              <a:t>Corporación de Capacitación Empresarial CCE; </a:t>
            </a:r>
          </a:p>
          <a:p>
            <a:pPr lvl="0"/>
            <a:r>
              <a:rPr lang="es-EC" sz="1000" dirty="0"/>
              <a:t>Federación de Transporte Terrestre de Pichincha;</a:t>
            </a:r>
          </a:p>
          <a:p>
            <a:pPr marL="0" indent="0">
              <a:buNone/>
            </a:pPr>
            <a:endParaRPr dirty="0"/>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8160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10" tIns="91410" rIns="91410" bIns="91410"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0077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10" tIns="91410" rIns="91410" bIns="91410"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753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10" tIns="91410" rIns="91410" bIns="91410"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6966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
              <a:t>‹Nº›</a:t>
            </a:fld>
            <a:endParaRPr/>
          </a:p>
        </p:txBody>
      </p:sp>
    </p:spTree>
    <p:extLst>
      <p:ext uri="{BB962C8B-B14F-4D97-AF65-F5344CB8AC3E}">
        <p14:creationId xmlns:p14="http://schemas.microsoft.com/office/powerpoint/2010/main" val="158455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microsoft.com/office/2007/relationships/hdphoto" Target="../media/hdphoto2.wdp"/><Relationship Id="rId12"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4.pn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4.wdp"/><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85" name="Google Shape;85;p1"/>
          <p:cNvPicPr preferRelativeResize="0"/>
          <p:nvPr/>
        </p:nvPicPr>
        <p:blipFill rotWithShape="1">
          <a:blip r:embed="rId4">
            <a:alphaModFix/>
          </a:blip>
          <a:srcRect r="72118"/>
          <a:stretch/>
        </p:blipFill>
        <p:spPr>
          <a:xfrm>
            <a:off x="4039111" y="615925"/>
            <a:ext cx="1065778" cy="1406670"/>
          </a:xfrm>
          <a:prstGeom prst="rect">
            <a:avLst/>
          </a:prstGeom>
          <a:noFill/>
          <a:ln>
            <a:noFill/>
          </a:ln>
        </p:spPr>
      </p:pic>
      <p:sp>
        <p:nvSpPr>
          <p:cNvPr id="4" name="Google Shape;94;p2"/>
          <p:cNvSpPr txBox="1"/>
          <p:nvPr/>
        </p:nvSpPr>
        <p:spPr>
          <a:xfrm>
            <a:off x="1032013" y="2411704"/>
            <a:ext cx="6934200" cy="2574634"/>
          </a:xfrm>
          <a:prstGeom prst="rect">
            <a:avLst/>
          </a:prstGeom>
          <a:noFill/>
          <a:ln>
            <a:noFill/>
          </a:ln>
        </p:spPr>
        <p:txBody>
          <a:bodyPr spcFirstLastPara="1" wrap="square" lIns="68569" tIns="34275" rIns="68569" bIns="34275" anchor="t" anchorCtr="0">
            <a:noAutofit/>
          </a:bodyPr>
          <a:lstStyle/>
          <a:p>
            <a:pPr algn="ctr">
              <a:lnSpc>
                <a:spcPct val="90000"/>
              </a:lnSpc>
              <a:buClr>
                <a:srgbClr val="223F86"/>
              </a:buClr>
              <a:buSzPts val="4400"/>
            </a:pPr>
            <a:r>
              <a:rPr lang="es-ES" sz="2000" b="1" dirty="0">
                <a:solidFill>
                  <a:srgbClr val="0070C0"/>
                </a:solidFill>
                <a:latin typeface="Montserrat"/>
                <a:ea typeface="Montserrat"/>
                <a:cs typeface="Montserrat"/>
              </a:rPr>
              <a:t>ORDENANZA METROPOLITANA REFORMATORIA DEL CÓDIGO MUNICIPAL PARA EL DISTRITO METROPOLITANO DE QUITO, POR LA CUAL SE INCORPORA LAS NORMAS PARA REGULAR EL USO DEL SUBSISTEMA DE TRANSPORTE PÚBLICO METRO DE QUITO</a:t>
            </a:r>
            <a:endParaRPr lang="es-EC" sz="2000" b="1" dirty="0">
              <a:solidFill>
                <a:srgbClr val="0070C0"/>
              </a:solidFill>
              <a:latin typeface="Montserrat"/>
              <a:ea typeface="Montserrat"/>
              <a:cs typeface="Montserrat"/>
            </a:endParaRPr>
          </a:p>
          <a:p>
            <a:pPr algn="ctr">
              <a:lnSpc>
                <a:spcPct val="90000"/>
              </a:lnSpc>
              <a:buClr>
                <a:srgbClr val="223F86"/>
              </a:buClr>
              <a:buSzPts val="4400"/>
            </a:pPr>
            <a:endParaRPr sz="2000" b="1" dirty="0">
              <a:solidFill>
                <a:srgbClr val="0070C0"/>
              </a:solidFill>
              <a:latin typeface="Montserrat"/>
              <a:ea typeface="Montserrat"/>
              <a:cs typeface="Montserrat"/>
              <a:sym typeface="Calibri"/>
            </a:endParaRPr>
          </a:p>
        </p:txBody>
      </p:sp>
    </p:spTree>
    <p:extLst>
      <p:ext uri="{BB962C8B-B14F-4D97-AF65-F5344CB8AC3E}">
        <p14:creationId xmlns:p14="http://schemas.microsoft.com/office/powerpoint/2010/main" val="703145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 name="Google Shape;155;p23"/>
          <p:cNvSpPr txBox="1"/>
          <p:nvPr/>
        </p:nvSpPr>
        <p:spPr>
          <a:xfrm>
            <a:off x="382350" y="2118635"/>
            <a:ext cx="2910816" cy="1054104"/>
          </a:xfrm>
          <a:prstGeom prst="rect">
            <a:avLst/>
          </a:prstGeom>
          <a:noFill/>
          <a:ln>
            <a:noFill/>
          </a:ln>
        </p:spPr>
        <p:txBody>
          <a:bodyPr spcFirstLastPara="1" wrap="square" lIns="68575" tIns="34275" rIns="68575" bIns="34275" anchor="t" anchorCtr="0">
            <a:spAutoFit/>
          </a:bodyPr>
          <a:lstStyle/>
          <a:p>
            <a:r>
              <a:rPr lang="es-EC" sz="1600" b="1" dirty="0">
                <a:solidFill>
                  <a:srgbClr val="0070C0"/>
                </a:solidFill>
                <a:latin typeface="Montserrat"/>
                <a:ea typeface="Montserrat"/>
                <a:cs typeface="Montserrat"/>
              </a:rPr>
              <a:t>Regular las condiciones generales </a:t>
            </a:r>
            <a:r>
              <a:rPr lang="es-EC" sz="1600" dirty="0">
                <a:solidFill>
                  <a:schemeClr val="dk1"/>
                </a:solidFill>
                <a:latin typeface="Montserrat"/>
                <a:ea typeface="Montserrat"/>
                <a:cs typeface="Montserrat"/>
              </a:rPr>
              <a:t>de la prestación y operación del servicio de transporte de pasajeros</a:t>
            </a:r>
            <a:r>
              <a:rPr lang="es-MX" sz="1600" dirty="0">
                <a:solidFill>
                  <a:schemeClr val="dk1"/>
                </a:solidFill>
                <a:latin typeface="Montserrat"/>
                <a:ea typeface="Montserrat"/>
                <a:cs typeface="Montserrat"/>
              </a:rPr>
              <a:t>. </a:t>
            </a:r>
            <a:endParaRPr lang="es-EC" sz="1600" dirty="0">
              <a:solidFill>
                <a:schemeClr val="dk1"/>
              </a:solidFill>
              <a:latin typeface="Montserrat"/>
              <a:ea typeface="Montserrat"/>
              <a:cs typeface="Montserrat"/>
            </a:endParaRPr>
          </a:p>
        </p:txBody>
      </p:sp>
      <p:sp>
        <p:nvSpPr>
          <p:cNvPr id="9" name="Google Shape;155;p23"/>
          <p:cNvSpPr txBox="1"/>
          <p:nvPr/>
        </p:nvSpPr>
        <p:spPr>
          <a:xfrm>
            <a:off x="6795685" y="1397681"/>
            <a:ext cx="1112158" cy="315441"/>
          </a:xfrm>
          <a:prstGeom prst="rect">
            <a:avLst/>
          </a:prstGeom>
          <a:noFill/>
          <a:ln>
            <a:noFill/>
          </a:ln>
        </p:spPr>
        <p:txBody>
          <a:bodyPr spcFirstLastPara="1" wrap="square" lIns="68575" tIns="34275" rIns="68575" bIns="34275" anchor="t" anchorCtr="0">
            <a:spAutoFit/>
          </a:bodyPr>
          <a:lstStyle/>
          <a:p>
            <a:r>
              <a:rPr lang="es-EC" sz="1600" b="1" dirty="0">
                <a:solidFill>
                  <a:srgbClr val="0070C0"/>
                </a:solidFill>
                <a:latin typeface="Montserrat"/>
                <a:ea typeface="Montserrat"/>
                <a:cs typeface="Montserrat"/>
              </a:rPr>
              <a:t>Estadía</a:t>
            </a:r>
            <a:endParaRPr lang="es-EC" sz="1800" b="1" dirty="0">
              <a:solidFill>
                <a:schemeClr val="dk1"/>
              </a:solidFill>
              <a:latin typeface="Montserrat"/>
              <a:ea typeface="Montserrat"/>
              <a:cs typeface="Montserrat"/>
            </a:endParaRPr>
          </a:p>
        </p:txBody>
      </p:sp>
      <p:sp>
        <p:nvSpPr>
          <p:cNvPr id="2" name="Rectángulo 1"/>
          <p:cNvSpPr/>
          <p:nvPr/>
        </p:nvSpPr>
        <p:spPr>
          <a:xfrm>
            <a:off x="6795685" y="2237890"/>
            <a:ext cx="1633500" cy="338554"/>
          </a:xfrm>
          <a:prstGeom prst="rect">
            <a:avLst/>
          </a:prstGeom>
        </p:spPr>
        <p:txBody>
          <a:bodyPr wrap="square">
            <a:spAutoFit/>
          </a:bodyPr>
          <a:lstStyle/>
          <a:p>
            <a:r>
              <a:rPr lang="es-EC" sz="1600" b="1" dirty="0">
                <a:solidFill>
                  <a:srgbClr val="0070C0"/>
                </a:solidFill>
                <a:latin typeface="Montserrat"/>
                <a:ea typeface="Montserrat"/>
                <a:cs typeface="Montserrat"/>
              </a:rPr>
              <a:t>Circulación</a:t>
            </a:r>
            <a:endParaRPr lang="es-EC" sz="1800" b="1" dirty="0">
              <a:solidFill>
                <a:srgbClr val="0070C0"/>
              </a:solidFill>
              <a:latin typeface="Montserrat"/>
              <a:ea typeface="Montserrat"/>
              <a:cs typeface="Montserrat"/>
            </a:endParaRPr>
          </a:p>
        </p:txBody>
      </p:sp>
      <p:pic>
        <p:nvPicPr>
          <p:cNvPr id="16" name="Google Shape;251;p28"/>
          <p:cNvPicPr preferRelativeResize="0"/>
          <p:nvPr/>
        </p:nvPicPr>
        <p:blipFill rotWithShape="1">
          <a:blip r:embed="rId4">
            <a:alphaModFix/>
          </a:blip>
          <a:srcRect/>
          <a:stretch/>
        </p:blipFill>
        <p:spPr>
          <a:xfrm>
            <a:off x="3293166" y="1334245"/>
            <a:ext cx="2865172" cy="2602818"/>
          </a:xfrm>
          <a:prstGeom prst="rect">
            <a:avLst/>
          </a:prstGeom>
          <a:noFill/>
          <a:ln>
            <a:noFill/>
          </a:ln>
        </p:spPr>
      </p:pic>
      <p:sp>
        <p:nvSpPr>
          <p:cNvPr id="3" name="Rectángulo 2"/>
          <p:cNvSpPr/>
          <p:nvPr/>
        </p:nvSpPr>
        <p:spPr>
          <a:xfrm>
            <a:off x="6795685" y="2931935"/>
            <a:ext cx="2162176" cy="338554"/>
          </a:xfrm>
          <a:prstGeom prst="rect">
            <a:avLst/>
          </a:prstGeom>
        </p:spPr>
        <p:txBody>
          <a:bodyPr wrap="square">
            <a:spAutoFit/>
          </a:bodyPr>
          <a:lstStyle/>
          <a:p>
            <a:r>
              <a:rPr lang="es-EC" sz="1600" b="1" dirty="0">
                <a:solidFill>
                  <a:srgbClr val="0070C0"/>
                </a:solidFill>
                <a:latin typeface="Montserrat"/>
                <a:ea typeface="Montserrat"/>
                <a:cs typeface="Montserrat"/>
              </a:rPr>
              <a:t>Infraestructura</a:t>
            </a:r>
            <a:endParaRPr lang="es-MX" sz="1800" b="1" dirty="0">
              <a:solidFill>
                <a:srgbClr val="0070C0"/>
              </a:solidFill>
              <a:latin typeface="Montserrat"/>
              <a:ea typeface="Montserrat"/>
              <a:cs typeface="Montserrat"/>
            </a:endParaRPr>
          </a:p>
        </p:txBody>
      </p:sp>
      <p:sp>
        <p:nvSpPr>
          <p:cNvPr id="20" name="Google Shape;151;p23"/>
          <p:cNvSpPr txBox="1"/>
          <p:nvPr/>
        </p:nvSpPr>
        <p:spPr>
          <a:xfrm>
            <a:off x="736329" y="591903"/>
            <a:ext cx="2100055" cy="623217"/>
          </a:xfrm>
          <a:prstGeom prst="rect">
            <a:avLst/>
          </a:prstGeom>
          <a:noFill/>
          <a:ln>
            <a:noFill/>
          </a:ln>
        </p:spPr>
        <p:txBody>
          <a:bodyPr spcFirstLastPara="1" wrap="square" lIns="68575" tIns="34275" rIns="68575" bIns="34275" anchor="t" anchorCtr="0">
            <a:spAutoFit/>
          </a:bodyPr>
          <a:lstStyle/>
          <a:p>
            <a:pPr lvl="0" algn="ctr"/>
            <a:r>
              <a:rPr lang="es-EC" sz="3200" b="1" dirty="0">
                <a:solidFill>
                  <a:srgbClr val="0070C0"/>
                </a:solidFill>
                <a:latin typeface="Montserrat"/>
                <a:ea typeface="Dancing Script Medium"/>
                <a:cs typeface="Dancing Script Medium"/>
              </a:rPr>
              <a:t>OBJETO </a:t>
            </a:r>
            <a:r>
              <a:rPr lang="es-EC" sz="3600" dirty="0">
                <a:solidFill>
                  <a:srgbClr val="0070C0"/>
                </a:solidFill>
                <a:latin typeface="Dancing Script Medium"/>
                <a:ea typeface="Dancing Script Medium"/>
                <a:cs typeface="Dancing Script Medium"/>
              </a:rPr>
              <a:t> </a:t>
            </a:r>
            <a:endParaRPr sz="3600" dirty="0">
              <a:solidFill>
                <a:srgbClr val="0070C0"/>
              </a:solidFill>
              <a:latin typeface="Dancing Script Medium"/>
              <a:ea typeface="Dancing Script Medium"/>
              <a:cs typeface="Dancing Script Medium"/>
              <a:sym typeface="Dancing Script Medium"/>
            </a:endParaRPr>
          </a:p>
        </p:txBody>
      </p:sp>
      <p:sp>
        <p:nvSpPr>
          <p:cNvPr id="21" name="Google Shape;151;p23"/>
          <p:cNvSpPr txBox="1"/>
          <p:nvPr/>
        </p:nvSpPr>
        <p:spPr>
          <a:xfrm>
            <a:off x="2545404" y="715014"/>
            <a:ext cx="1299621" cy="376996"/>
          </a:xfrm>
          <a:prstGeom prst="rect">
            <a:avLst/>
          </a:prstGeom>
          <a:noFill/>
          <a:ln>
            <a:noFill/>
          </a:ln>
        </p:spPr>
        <p:txBody>
          <a:bodyPr spcFirstLastPara="1" wrap="square" lIns="68575" tIns="34275" rIns="68575" bIns="34275" anchor="t" anchorCtr="0">
            <a:spAutoFit/>
          </a:bodyPr>
          <a:lstStyle/>
          <a:p>
            <a:pPr lvl="0" algn="ctr"/>
            <a:r>
              <a:rPr lang="es-EC" sz="2000" dirty="0">
                <a:solidFill>
                  <a:srgbClr val="0070C0"/>
                </a:solidFill>
                <a:latin typeface="Dancing Script Medium"/>
                <a:ea typeface="Dancing Script Medium"/>
                <a:cs typeface="Dancing Script Medium"/>
              </a:rPr>
              <a:t>¿Para qué? </a:t>
            </a:r>
            <a:endParaRPr sz="2800" dirty="0">
              <a:solidFill>
                <a:srgbClr val="0070C0"/>
              </a:solidFill>
              <a:latin typeface="Dancing Script Medium"/>
              <a:ea typeface="Dancing Script Medium"/>
              <a:cs typeface="Dancing Script Medium"/>
              <a:sym typeface="Dancing Script Medium"/>
            </a:endParaRPr>
          </a:p>
        </p:txBody>
      </p:sp>
      <p:pic>
        <p:nvPicPr>
          <p:cNvPr id="22" name="Google Shape;172;p8"/>
          <p:cNvPicPr preferRelativeResize="0"/>
          <p:nvPr/>
        </p:nvPicPr>
        <p:blipFill rotWithShape="1">
          <a:blip r:embed="rId5">
            <a:alphaModFix/>
          </a:blip>
          <a:srcRect/>
          <a:stretch/>
        </p:blipFill>
        <p:spPr>
          <a:xfrm>
            <a:off x="222393" y="4592493"/>
            <a:ext cx="1027872" cy="378257"/>
          </a:xfrm>
          <a:prstGeom prst="rect">
            <a:avLst/>
          </a:prstGeom>
          <a:noFill/>
          <a:ln>
            <a:noFill/>
          </a:ln>
        </p:spPr>
      </p:pic>
      <p:grpSp>
        <p:nvGrpSpPr>
          <p:cNvPr id="14" name="Google Shape;9855;p64"/>
          <p:cNvGrpSpPr/>
          <p:nvPr/>
        </p:nvGrpSpPr>
        <p:grpSpPr>
          <a:xfrm rot="20498547">
            <a:off x="6501414" y="1385698"/>
            <a:ext cx="371514" cy="277054"/>
            <a:chOff x="5216456" y="3725484"/>
            <a:chExt cx="356196" cy="265631"/>
          </a:xfrm>
          <a:solidFill>
            <a:srgbClr val="0070C0"/>
          </a:solidFill>
        </p:grpSpPr>
        <p:sp>
          <p:nvSpPr>
            <p:cNvPr id="15" name="Google Shape;9856;p64"/>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857;p64"/>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9855;p64"/>
          <p:cNvGrpSpPr/>
          <p:nvPr/>
        </p:nvGrpSpPr>
        <p:grpSpPr>
          <a:xfrm rot="20498547">
            <a:off x="6464321" y="2235701"/>
            <a:ext cx="371514" cy="277054"/>
            <a:chOff x="5216456" y="3725484"/>
            <a:chExt cx="356196" cy="265631"/>
          </a:xfrm>
          <a:solidFill>
            <a:srgbClr val="0070C0"/>
          </a:solidFill>
        </p:grpSpPr>
        <p:sp>
          <p:nvSpPr>
            <p:cNvPr id="19" name="Google Shape;9856;p64"/>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857;p64"/>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9855;p64"/>
          <p:cNvGrpSpPr/>
          <p:nvPr/>
        </p:nvGrpSpPr>
        <p:grpSpPr>
          <a:xfrm rot="20498547">
            <a:off x="6464321" y="2934699"/>
            <a:ext cx="371514" cy="277054"/>
            <a:chOff x="5216456" y="3725484"/>
            <a:chExt cx="356196" cy="265631"/>
          </a:xfrm>
          <a:solidFill>
            <a:srgbClr val="0070C0"/>
          </a:solidFill>
        </p:grpSpPr>
        <p:sp>
          <p:nvSpPr>
            <p:cNvPr id="25" name="Google Shape;9856;p64"/>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857;p64"/>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53;p28"/>
          <p:cNvSpPr txBox="1"/>
          <p:nvPr/>
        </p:nvSpPr>
        <p:spPr>
          <a:xfrm>
            <a:off x="7963326" y="4549677"/>
            <a:ext cx="1180674" cy="43855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s" sz="2400" dirty="0">
                <a:solidFill>
                  <a:srgbClr val="0070C0"/>
                </a:solidFill>
                <a:latin typeface="Dancing Script Medium"/>
                <a:ea typeface="Dancing Script Medium"/>
                <a:cs typeface="Dancing Script Medium"/>
                <a:sym typeface="Dancing Script Medium"/>
              </a:rPr>
              <a:t>Comisión</a:t>
            </a:r>
            <a:endParaRPr sz="3100" dirty="0">
              <a:solidFill>
                <a:srgbClr val="0070C0"/>
              </a:solidFill>
              <a:latin typeface="Dancing Script Medium"/>
              <a:ea typeface="Dancing Script Medium"/>
              <a:cs typeface="Dancing Script Medium"/>
              <a:sym typeface="Dancing Script Medium"/>
            </a:endParaRPr>
          </a:p>
        </p:txBody>
      </p:sp>
      <p:sp>
        <p:nvSpPr>
          <p:cNvPr id="28" name="Google Shape;94;p2"/>
          <p:cNvSpPr txBox="1"/>
          <p:nvPr/>
        </p:nvSpPr>
        <p:spPr>
          <a:xfrm>
            <a:off x="7758945" y="4860517"/>
            <a:ext cx="1200555" cy="213589"/>
          </a:xfrm>
          <a:prstGeom prst="rect">
            <a:avLst/>
          </a:prstGeom>
          <a:noFill/>
          <a:ln>
            <a:noFill/>
          </a:ln>
        </p:spPr>
        <p:txBody>
          <a:bodyPr spcFirstLastPara="1" wrap="square" lIns="68569" tIns="34275" rIns="68569" bIns="34275" anchor="t" anchorCtr="0">
            <a:noAutofit/>
          </a:bodyPr>
          <a:lstStyle/>
          <a:p>
            <a:pPr algn="ctr">
              <a:lnSpc>
                <a:spcPct val="90000"/>
              </a:lnSpc>
              <a:buClr>
                <a:srgbClr val="223F86"/>
              </a:buClr>
              <a:buSzPts val="4400"/>
            </a:pPr>
            <a:r>
              <a:rPr lang="es-MX" sz="1200" dirty="0">
                <a:solidFill>
                  <a:srgbClr val="0070C0"/>
                </a:solidFill>
                <a:latin typeface="Montserrat"/>
                <a:ea typeface="Montserrat"/>
                <a:cs typeface="Montserrat"/>
                <a:sym typeface="Calibri"/>
              </a:rPr>
              <a:t>de</a:t>
            </a:r>
            <a:r>
              <a:rPr lang="es-MX" sz="1200" b="1" dirty="0">
                <a:solidFill>
                  <a:srgbClr val="0070C0"/>
                </a:solidFill>
                <a:latin typeface="Montserrat"/>
                <a:ea typeface="Montserrat"/>
                <a:cs typeface="Montserrat"/>
                <a:sym typeface="Calibri"/>
              </a:rPr>
              <a:t> Movilidad</a:t>
            </a:r>
            <a:endParaRPr sz="2800" b="1" dirty="0">
              <a:solidFill>
                <a:srgbClr val="0070C0"/>
              </a:solidFill>
              <a:latin typeface="Montserrat"/>
              <a:ea typeface="Montserrat"/>
              <a:cs typeface="Montserrat"/>
              <a:sym typeface="Calibri"/>
            </a:endParaRPr>
          </a:p>
        </p:txBody>
      </p:sp>
      <p:grpSp>
        <p:nvGrpSpPr>
          <p:cNvPr id="29" name="Google Shape;10400;p65"/>
          <p:cNvGrpSpPr/>
          <p:nvPr/>
        </p:nvGrpSpPr>
        <p:grpSpPr>
          <a:xfrm>
            <a:off x="7665929" y="4561771"/>
            <a:ext cx="334471" cy="338942"/>
            <a:chOff x="1298037" y="2425727"/>
            <a:chExt cx="338364" cy="342887"/>
          </a:xfrm>
          <a:solidFill>
            <a:srgbClr val="0070C0"/>
          </a:solidFill>
        </p:grpSpPr>
        <p:sp>
          <p:nvSpPr>
            <p:cNvPr id="30" name="Google Shape;10401;p65"/>
            <p:cNvSpPr/>
            <p:nvPr/>
          </p:nvSpPr>
          <p:spPr>
            <a:xfrm>
              <a:off x="1339384" y="2471630"/>
              <a:ext cx="256050" cy="136180"/>
            </a:xfrm>
            <a:custGeom>
              <a:avLst/>
              <a:gdLst/>
              <a:ahLst/>
              <a:cxnLst/>
              <a:rect l="l" t="t" r="r" b="b"/>
              <a:pathLst>
                <a:path w="8038" h="4275" extrusionOk="0">
                  <a:moveTo>
                    <a:pt x="7704" y="1477"/>
                  </a:moveTo>
                  <a:lnTo>
                    <a:pt x="7704" y="3501"/>
                  </a:lnTo>
                  <a:cubicBezTo>
                    <a:pt x="7704" y="3751"/>
                    <a:pt x="7513" y="3941"/>
                    <a:pt x="7263" y="3941"/>
                  </a:cubicBezTo>
                  <a:lnTo>
                    <a:pt x="774" y="3941"/>
                  </a:lnTo>
                  <a:cubicBezTo>
                    <a:pt x="524" y="3941"/>
                    <a:pt x="322" y="3751"/>
                    <a:pt x="322" y="3501"/>
                  </a:cubicBezTo>
                  <a:lnTo>
                    <a:pt x="322" y="1477"/>
                  </a:lnTo>
                  <a:close/>
                  <a:moveTo>
                    <a:pt x="774" y="0"/>
                  </a:moveTo>
                  <a:cubicBezTo>
                    <a:pt x="346" y="0"/>
                    <a:pt x="1" y="345"/>
                    <a:pt x="1" y="774"/>
                  </a:cubicBezTo>
                  <a:lnTo>
                    <a:pt x="1" y="3501"/>
                  </a:lnTo>
                  <a:cubicBezTo>
                    <a:pt x="1" y="3929"/>
                    <a:pt x="346" y="4275"/>
                    <a:pt x="774" y="4275"/>
                  </a:cubicBezTo>
                  <a:lnTo>
                    <a:pt x="7263" y="4275"/>
                  </a:lnTo>
                  <a:cubicBezTo>
                    <a:pt x="7692" y="4275"/>
                    <a:pt x="8037" y="3929"/>
                    <a:pt x="8037" y="3501"/>
                  </a:cubicBezTo>
                  <a:lnTo>
                    <a:pt x="8037" y="774"/>
                  </a:lnTo>
                  <a:cubicBezTo>
                    <a:pt x="8025" y="345"/>
                    <a:pt x="7680" y="0"/>
                    <a:pt x="7263" y="0"/>
                  </a:cubicBezTo>
                  <a:lnTo>
                    <a:pt x="5787" y="0"/>
                  </a:lnTo>
                  <a:cubicBezTo>
                    <a:pt x="5704" y="0"/>
                    <a:pt x="5620" y="72"/>
                    <a:pt x="5620" y="167"/>
                  </a:cubicBezTo>
                  <a:cubicBezTo>
                    <a:pt x="5620" y="250"/>
                    <a:pt x="5704" y="322"/>
                    <a:pt x="5787" y="322"/>
                  </a:cubicBezTo>
                  <a:lnTo>
                    <a:pt x="7263" y="322"/>
                  </a:lnTo>
                  <a:cubicBezTo>
                    <a:pt x="7513" y="322"/>
                    <a:pt x="7704" y="524"/>
                    <a:pt x="7704" y="774"/>
                  </a:cubicBezTo>
                  <a:lnTo>
                    <a:pt x="7704" y="1155"/>
                  </a:lnTo>
                  <a:lnTo>
                    <a:pt x="322" y="1155"/>
                  </a:lnTo>
                  <a:lnTo>
                    <a:pt x="322" y="774"/>
                  </a:lnTo>
                  <a:cubicBezTo>
                    <a:pt x="322" y="524"/>
                    <a:pt x="524" y="322"/>
                    <a:pt x="774" y="322"/>
                  </a:cubicBezTo>
                  <a:lnTo>
                    <a:pt x="5049" y="322"/>
                  </a:lnTo>
                  <a:cubicBezTo>
                    <a:pt x="5132" y="322"/>
                    <a:pt x="5204" y="250"/>
                    <a:pt x="5204" y="167"/>
                  </a:cubicBezTo>
                  <a:cubicBezTo>
                    <a:pt x="5204" y="72"/>
                    <a:pt x="5132" y="0"/>
                    <a:pt x="50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402;p65"/>
            <p:cNvSpPr/>
            <p:nvPr/>
          </p:nvSpPr>
          <p:spPr>
            <a:xfrm>
              <a:off x="1341646" y="2618036"/>
              <a:ext cx="50490" cy="50458"/>
            </a:xfrm>
            <a:custGeom>
              <a:avLst/>
              <a:gdLst/>
              <a:ahLst/>
              <a:cxnLst/>
              <a:rect l="l" t="t" r="r" b="b"/>
              <a:pathLst>
                <a:path w="1585" h="1584" extrusionOk="0">
                  <a:moveTo>
                    <a:pt x="787" y="321"/>
                  </a:moveTo>
                  <a:cubicBezTo>
                    <a:pt x="1049" y="321"/>
                    <a:pt x="1251" y="536"/>
                    <a:pt x="1251" y="786"/>
                  </a:cubicBezTo>
                  <a:cubicBezTo>
                    <a:pt x="1251" y="1048"/>
                    <a:pt x="1049" y="1250"/>
                    <a:pt x="787" y="1250"/>
                  </a:cubicBezTo>
                  <a:cubicBezTo>
                    <a:pt x="537" y="1250"/>
                    <a:pt x="334" y="1048"/>
                    <a:pt x="334" y="786"/>
                  </a:cubicBezTo>
                  <a:cubicBezTo>
                    <a:pt x="334" y="536"/>
                    <a:pt x="537" y="321"/>
                    <a:pt x="787" y="321"/>
                  </a:cubicBezTo>
                  <a:close/>
                  <a:moveTo>
                    <a:pt x="787" y="0"/>
                  </a:moveTo>
                  <a:cubicBezTo>
                    <a:pt x="358" y="0"/>
                    <a:pt x="1" y="357"/>
                    <a:pt x="1" y="786"/>
                  </a:cubicBezTo>
                  <a:cubicBezTo>
                    <a:pt x="1" y="1226"/>
                    <a:pt x="358" y="1584"/>
                    <a:pt x="787" y="1584"/>
                  </a:cubicBezTo>
                  <a:cubicBezTo>
                    <a:pt x="1227" y="1584"/>
                    <a:pt x="1585" y="1226"/>
                    <a:pt x="1585" y="786"/>
                  </a:cubicBezTo>
                  <a:cubicBezTo>
                    <a:pt x="1585" y="357"/>
                    <a:pt x="1227" y="0"/>
                    <a:pt x="7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403;p65"/>
            <p:cNvSpPr/>
            <p:nvPr/>
          </p:nvSpPr>
          <p:spPr>
            <a:xfrm>
              <a:off x="1542301" y="2618036"/>
              <a:ext cx="50076" cy="50458"/>
            </a:xfrm>
            <a:custGeom>
              <a:avLst/>
              <a:gdLst/>
              <a:ahLst/>
              <a:cxnLst/>
              <a:rect l="l" t="t" r="r" b="b"/>
              <a:pathLst>
                <a:path w="1572" h="1584" extrusionOk="0">
                  <a:moveTo>
                    <a:pt x="786" y="321"/>
                  </a:moveTo>
                  <a:cubicBezTo>
                    <a:pt x="1036" y="321"/>
                    <a:pt x="1251" y="536"/>
                    <a:pt x="1251" y="786"/>
                  </a:cubicBezTo>
                  <a:cubicBezTo>
                    <a:pt x="1251" y="1048"/>
                    <a:pt x="1036" y="1250"/>
                    <a:pt x="786" y="1250"/>
                  </a:cubicBezTo>
                  <a:cubicBezTo>
                    <a:pt x="536" y="1250"/>
                    <a:pt x="322" y="1048"/>
                    <a:pt x="322" y="786"/>
                  </a:cubicBezTo>
                  <a:cubicBezTo>
                    <a:pt x="322" y="536"/>
                    <a:pt x="536" y="321"/>
                    <a:pt x="786" y="321"/>
                  </a:cubicBezTo>
                  <a:close/>
                  <a:moveTo>
                    <a:pt x="786" y="0"/>
                  </a:moveTo>
                  <a:cubicBezTo>
                    <a:pt x="358" y="0"/>
                    <a:pt x="0" y="357"/>
                    <a:pt x="0" y="786"/>
                  </a:cubicBezTo>
                  <a:cubicBezTo>
                    <a:pt x="0" y="1226"/>
                    <a:pt x="358" y="1584"/>
                    <a:pt x="786" y="1584"/>
                  </a:cubicBezTo>
                  <a:cubicBezTo>
                    <a:pt x="1215" y="1584"/>
                    <a:pt x="1572" y="1226"/>
                    <a:pt x="1572" y="786"/>
                  </a:cubicBezTo>
                  <a:cubicBezTo>
                    <a:pt x="1572" y="357"/>
                    <a:pt x="1215" y="0"/>
                    <a:pt x="7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404;p65"/>
            <p:cNvSpPr/>
            <p:nvPr/>
          </p:nvSpPr>
          <p:spPr>
            <a:xfrm>
              <a:off x="1298037" y="2425727"/>
              <a:ext cx="338364" cy="342887"/>
            </a:xfrm>
            <a:custGeom>
              <a:avLst/>
              <a:gdLst/>
              <a:ahLst/>
              <a:cxnLst/>
              <a:rect l="l" t="t" r="r" b="b"/>
              <a:pathLst>
                <a:path w="10622" h="10764" extrusionOk="0">
                  <a:moveTo>
                    <a:pt x="715" y="2525"/>
                  </a:moveTo>
                  <a:lnTo>
                    <a:pt x="715" y="4644"/>
                  </a:lnTo>
                  <a:lnTo>
                    <a:pt x="560" y="4644"/>
                  </a:lnTo>
                  <a:lnTo>
                    <a:pt x="560" y="4656"/>
                  </a:lnTo>
                  <a:cubicBezTo>
                    <a:pt x="429" y="4656"/>
                    <a:pt x="322" y="4549"/>
                    <a:pt x="322" y="4418"/>
                  </a:cubicBezTo>
                  <a:lnTo>
                    <a:pt x="322" y="2763"/>
                  </a:lnTo>
                  <a:cubicBezTo>
                    <a:pt x="322" y="2632"/>
                    <a:pt x="429" y="2525"/>
                    <a:pt x="560" y="2525"/>
                  </a:cubicBezTo>
                  <a:close/>
                  <a:moveTo>
                    <a:pt x="10050" y="2537"/>
                  </a:moveTo>
                  <a:cubicBezTo>
                    <a:pt x="10181" y="2537"/>
                    <a:pt x="10288" y="2644"/>
                    <a:pt x="10288" y="2775"/>
                  </a:cubicBezTo>
                  <a:lnTo>
                    <a:pt x="10288" y="4418"/>
                  </a:lnTo>
                  <a:cubicBezTo>
                    <a:pt x="10288" y="4549"/>
                    <a:pt x="10181" y="4656"/>
                    <a:pt x="10050" y="4656"/>
                  </a:cubicBezTo>
                  <a:lnTo>
                    <a:pt x="9895" y="4656"/>
                  </a:lnTo>
                  <a:lnTo>
                    <a:pt x="9895" y="2537"/>
                  </a:lnTo>
                  <a:close/>
                  <a:moveTo>
                    <a:pt x="6418" y="6263"/>
                  </a:moveTo>
                  <a:cubicBezTo>
                    <a:pt x="6680" y="6263"/>
                    <a:pt x="6906" y="6489"/>
                    <a:pt x="6906" y="6751"/>
                  </a:cubicBezTo>
                  <a:lnTo>
                    <a:pt x="6906" y="7930"/>
                  </a:lnTo>
                  <a:lnTo>
                    <a:pt x="3727" y="7930"/>
                  </a:lnTo>
                  <a:lnTo>
                    <a:pt x="3727" y="6751"/>
                  </a:lnTo>
                  <a:cubicBezTo>
                    <a:pt x="3727" y="6489"/>
                    <a:pt x="3942" y="6263"/>
                    <a:pt x="4216" y="6263"/>
                  </a:cubicBezTo>
                  <a:close/>
                  <a:moveTo>
                    <a:pt x="8347" y="334"/>
                  </a:moveTo>
                  <a:cubicBezTo>
                    <a:pt x="9026" y="334"/>
                    <a:pt x="9561" y="870"/>
                    <a:pt x="9561" y="1536"/>
                  </a:cubicBezTo>
                  <a:lnTo>
                    <a:pt x="9561" y="2382"/>
                  </a:lnTo>
                  <a:lnTo>
                    <a:pt x="9561" y="4811"/>
                  </a:lnTo>
                  <a:lnTo>
                    <a:pt x="9561" y="7930"/>
                  </a:lnTo>
                  <a:lnTo>
                    <a:pt x="7204" y="7930"/>
                  </a:lnTo>
                  <a:lnTo>
                    <a:pt x="7204" y="6751"/>
                  </a:lnTo>
                  <a:cubicBezTo>
                    <a:pt x="7204" y="6299"/>
                    <a:pt x="6847" y="5930"/>
                    <a:pt x="6383" y="5930"/>
                  </a:cubicBezTo>
                  <a:lnTo>
                    <a:pt x="4180" y="5930"/>
                  </a:lnTo>
                  <a:cubicBezTo>
                    <a:pt x="3739" y="5930"/>
                    <a:pt x="3370" y="6287"/>
                    <a:pt x="3370" y="6751"/>
                  </a:cubicBezTo>
                  <a:lnTo>
                    <a:pt x="3370" y="7930"/>
                  </a:lnTo>
                  <a:lnTo>
                    <a:pt x="3215" y="7930"/>
                  </a:lnTo>
                  <a:cubicBezTo>
                    <a:pt x="3120" y="7930"/>
                    <a:pt x="3049" y="8002"/>
                    <a:pt x="3049" y="8085"/>
                  </a:cubicBezTo>
                  <a:cubicBezTo>
                    <a:pt x="3049" y="8180"/>
                    <a:pt x="3120" y="8252"/>
                    <a:pt x="3215" y="8252"/>
                  </a:cubicBezTo>
                  <a:lnTo>
                    <a:pt x="9931" y="8252"/>
                  </a:lnTo>
                  <a:cubicBezTo>
                    <a:pt x="9990" y="8252"/>
                    <a:pt x="10050" y="8299"/>
                    <a:pt x="10050" y="8371"/>
                  </a:cubicBezTo>
                  <a:lnTo>
                    <a:pt x="10050" y="9323"/>
                  </a:lnTo>
                  <a:cubicBezTo>
                    <a:pt x="10050" y="9383"/>
                    <a:pt x="10002" y="9442"/>
                    <a:pt x="9931" y="9442"/>
                  </a:cubicBezTo>
                  <a:lnTo>
                    <a:pt x="763" y="9442"/>
                  </a:lnTo>
                  <a:cubicBezTo>
                    <a:pt x="703" y="9442"/>
                    <a:pt x="644" y="9406"/>
                    <a:pt x="644" y="9323"/>
                  </a:cubicBezTo>
                  <a:lnTo>
                    <a:pt x="644" y="8371"/>
                  </a:lnTo>
                  <a:cubicBezTo>
                    <a:pt x="644" y="8311"/>
                    <a:pt x="691" y="8252"/>
                    <a:pt x="763" y="8252"/>
                  </a:cubicBezTo>
                  <a:lnTo>
                    <a:pt x="2477" y="8252"/>
                  </a:lnTo>
                  <a:cubicBezTo>
                    <a:pt x="2561" y="8252"/>
                    <a:pt x="2632" y="8180"/>
                    <a:pt x="2632" y="8085"/>
                  </a:cubicBezTo>
                  <a:cubicBezTo>
                    <a:pt x="2632" y="8002"/>
                    <a:pt x="2561" y="7930"/>
                    <a:pt x="2477" y="7930"/>
                  </a:cubicBezTo>
                  <a:lnTo>
                    <a:pt x="1013" y="7930"/>
                  </a:lnTo>
                  <a:lnTo>
                    <a:pt x="1013" y="4811"/>
                  </a:lnTo>
                  <a:lnTo>
                    <a:pt x="1013" y="2382"/>
                  </a:lnTo>
                  <a:lnTo>
                    <a:pt x="1013" y="1536"/>
                  </a:lnTo>
                  <a:cubicBezTo>
                    <a:pt x="1013" y="870"/>
                    <a:pt x="1549" y="334"/>
                    <a:pt x="2215" y="334"/>
                  </a:cubicBezTo>
                  <a:close/>
                  <a:moveTo>
                    <a:pt x="6906" y="9740"/>
                  </a:moveTo>
                  <a:cubicBezTo>
                    <a:pt x="6859" y="9835"/>
                    <a:pt x="6775" y="9883"/>
                    <a:pt x="6668" y="9883"/>
                  </a:cubicBezTo>
                  <a:lnTo>
                    <a:pt x="3930" y="9883"/>
                  </a:lnTo>
                  <a:cubicBezTo>
                    <a:pt x="3823" y="9883"/>
                    <a:pt x="3739" y="9835"/>
                    <a:pt x="3692" y="9740"/>
                  </a:cubicBezTo>
                  <a:close/>
                  <a:moveTo>
                    <a:pt x="2751" y="9764"/>
                  </a:moveTo>
                  <a:lnTo>
                    <a:pt x="2751" y="10311"/>
                  </a:lnTo>
                  <a:cubicBezTo>
                    <a:pt x="2751" y="10383"/>
                    <a:pt x="2692" y="10454"/>
                    <a:pt x="2608" y="10454"/>
                  </a:cubicBezTo>
                  <a:lnTo>
                    <a:pt x="1430" y="10454"/>
                  </a:lnTo>
                  <a:cubicBezTo>
                    <a:pt x="1346" y="10454"/>
                    <a:pt x="1287" y="10383"/>
                    <a:pt x="1287" y="10311"/>
                  </a:cubicBezTo>
                  <a:lnTo>
                    <a:pt x="1287" y="9764"/>
                  </a:lnTo>
                  <a:close/>
                  <a:moveTo>
                    <a:pt x="9442" y="9764"/>
                  </a:moveTo>
                  <a:lnTo>
                    <a:pt x="9442" y="10311"/>
                  </a:lnTo>
                  <a:cubicBezTo>
                    <a:pt x="9442" y="10395"/>
                    <a:pt x="9359" y="10454"/>
                    <a:pt x="9288" y="10454"/>
                  </a:cubicBezTo>
                  <a:lnTo>
                    <a:pt x="8109" y="10454"/>
                  </a:lnTo>
                  <a:cubicBezTo>
                    <a:pt x="8026" y="10454"/>
                    <a:pt x="7966" y="10383"/>
                    <a:pt x="7966" y="10311"/>
                  </a:cubicBezTo>
                  <a:lnTo>
                    <a:pt x="7966" y="9764"/>
                  </a:lnTo>
                  <a:close/>
                  <a:moveTo>
                    <a:pt x="2239" y="1"/>
                  </a:moveTo>
                  <a:cubicBezTo>
                    <a:pt x="1382" y="1"/>
                    <a:pt x="703" y="679"/>
                    <a:pt x="703" y="1525"/>
                  </a:cubicBezTo>
                  <a:lnTo>
                    <a:pt x="703" y="2215"/>
                  </a:lnTo>
                  <a:lnTo>
                    <a:pt x="548" y="2215"/>
                  </a:lnTo>
                  <a:cubicBezTo>
                    <a:pt x="239" y="2215"/>
                    <a:pt x="1" y="2465"/>
                    <a:pt x="1" y="2763"/>
                  </a:cubicBezTo>
                  <a:lnTo>
                    <a:pt x="1" y="4418"/>
                  </a:lnTo>
                  <a:cubicBezTo>
                    <a:pt x="1" y="4727"/>
                    <a:pt x="251" y="4965"/>
                    <a:pt x="548" y="4965"/>
                  </a:cubicBezTo>
                  <a:lnTo>
                    <a:pt x="703" y="4965"/>
                  </a:lnTo>
                  <a:lnTo>
                    <a:pt x="703" y="7930"/>
                  </a:lnTo>
                  <a:cubicBezTo>
                    <a:pt x="489" y="7954"/>
                    <a:pt x="346" y="8133"/>
                    <a:pt x="346" y="8359"/>
                  </a:cubicBezTo>
                  <a:lnTo>
                    <a:pt x="346" y="9311"/>
                  </a:lnTo>
                  <a:cubicBezTo>
                    <a:pt x="346" y="9549"/>
                    <a:pt x="537" y="9740"/>
                    <a:pt x="775" y="9740"/>
                  </a:cubicBezTo>
                  <a:lnTo>
                    <a:pt x="953" y="9740"/>
                  </a:lnTo>
                  <a:lnTo>
                    <a:pt x="953" y="10288"/>
                  </a:lnTo>
                  <a:cubicBezTo>
                    <a:pt x="953" y="10549"/>
                    <a:pt x="1156" y="10764"/>
                    <a:pt x="1430" y="10764"/>
                  </a:cubicBezTo>
                  <a:lnTo>
                    <a:pt x="2608" y="10764"/>
                  </a:lnTo>
                  <a:cubicBezTo>
                    <a:pt x="2858" y="10764"/>
                    <a:pt x="3084" y="10561"/>
                    <a:pt x="3084" y="10299"/>
                  </a:cubicBezTo>
                  <a:lnTo>
                    <a:pt x="3084" y="9740"/>
                  </a:lnTo>
                  <a:lnTo>
                    <a:pt x="3346" y="9740"/>
                  </a:lnTo>
                  <a:cubicBezTo>
                    <a:pt x="3418" y="10002"/>
                    <a:pt x="3668" y="10192"/>
                    <a:pt x="3942" y="10192"/>
                  </a:cubicBezTo>
                  <a:lnTo>
                    <a:pt x="6680" y="10192"/>
                  </a:lnTo>
                  <a:cubicBezTo>
                    <a:pt x="6966" y="10192"/>
                    <a:pt x="7204" y="10002"/>
                    <a:pt x="7275" y="9740"/>
                  </a:cubicBezTo>
                  <a:lnTo>
                    <a:pt x="7645" y="9740"/>
                  </a:lnTo>
                  <a:lnTo>
                    <a:pt x="7645" y="10299"/>
                  </a:lnTo>
                  <a:cubicBezTo>
                    <a:pt x="7645" y="10549"/>
                    <a:pt x="7859" y="10764"/>
                    <a:pt x="8121" y="10764"/>
                  </a:cubicBezTo>
                  <a:lnTo>
                    <a:pt x="9300" y="10764"/>
                  </a:lnTo>
                  <a:cubicBezTo>
                    <a:pt x="9550" y="10764"/>
                    <a:pt x="9776" y="10561"/>
                    <a:pt x="9776" y="10299"/>
                  </a:cubicBezTo>
                  <a:lnTo>
                    <a:pt x="9776" y="9740"/>
                  </a:lnTo>
                  <a:lnTo>
                    <a:pt x="9954" y="9740"/>
                  </a:lnTo>
                  <a:cubicBezTo>
                    <a:pt x="10193" y="9740"/>
                    <a:pt x="10383" y="9549"/>
                    <a:pt x="10383" y="9311"/>
                  </a:cubicBezTo>
                  <a:lnTo>
                    <a:pt x="10383" y="8359"/>
                  </a:lnTo>
                  <a:cubicBezTo>
                    <a:pt x="10383" y="8121"/>
                    <a:pt x="10193" y="7930"/>
                    <a:pt x="9954" y="7930"/>
                  </a:cubicBezTo>
                  <a:lnTo>
                    <a:pt x="9931" y="7930"/>
                  </a:lnTo>
                  <a:lnTo>
                    <a:pt x="9931" y="4965"/>
                  </a:lnTo>
                  <a:lnTo>
                    <a:pt x="10073" y="4965"/>
                  </a:lnTo>
                  <a:cubicBezTo>
                    <a:pt x="10383" y="4965"/>
                    <a:pt x="10621" y="4715"/>
                    <a:pt x="10621" y="4418"/>
                  </a:cubicBezTo>
                  <a:lnTo>
                    <a:pt x="10621" y="2763"/>
                  </a:lnTo>
                  <a:cubicBezTo>
                    <a:pt x="10609" y="2465"/>
                    <a:pt x="10359" y="2215"/>
                    <a:pt x="10050" y="2215"/>
                  </a:cubicBezTo>
                  <a:lnTo>
                    <a:pt x="9895" y="2215"/>
                  </a:lnTo>
                  <a:lnTo>
                    <a:pt x="9895" y="1525"/>
                  </a:lnTo>
                  <a:cubicBezTo>
                    <a:pt x="9895" y="679"/>
                    <a:pt x="9216" y="1"/>
                    <a:pt x="83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5439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2" name="Google Shape;151;p23"/>
          <p:cNvSpPr txBox="1"/>
          <p:nvPr/>
        </p:nvSpPr>
        <p:spPr>
          <a:xfrm>
            <a:off x="2460416" y="453062"/>
            <a:ext cx="1642752" cy="376996"/>
          </a:xfrm>
          <a:prstGeom prst="rect">
            <a:avLst/>
          </a:prstGeom>
          <a:noFill/>
          <a:ln>
            <a:noFill/>
          </a:ln>
        </p:spPr>
        <p:txBody>
          <a:bodyPr spcFirstLastPara="1" wrap="square" lIns="68575" tIns="34275" rIns="68575" bIns="34275" anchor="t" anchorCtr="0">
            <a:spAutoFit/>
          </a:bodyPr>
          <a:lstStyle/>
          <a:p>
            <a:pPr algn="ctr"/>
            <a:r>
              <a:rPr lang="es-EC" sz="2000" dirty="0">
                <a:solidFill>
                  <a:srgbClr val="0070C0"/>
                </a:solidFill>
                <a:latin typeface="Dancing Script Medium"/>
                <a:ea typeface="Dancing Script Medium"/>
                <a:cs typeface="Dancing Script Medium"/>
              </a:rPr>
              <a:t>¿Para quién? </a:t>
            </a:r>
            <a:endParaRPr sz="2000" dirty="0">
              <a:solidFill>
                <a:srgbClr val="0070C0"/>
              </a:solidFill>
              <a:latin typeface="Dancing Script Medium"/>
              <a:ea typeface="Dancing Script Medium"/>
              <a:cs typeface="Dancing Script Medium"/>
              <a:sym typeface="Dancing Script Medium"/>
            </a:endParaRPr>
          </a:p>
        </p:txBody>
      </p:sp>
      <p:pic>
        <p:nvPicPr>
          <p:cNvPr id="2" name="Imagen 1"/>
          <p:cNvPicPr>
            <a:picLocks noChangeAspect="1"/>
          </p:cNvPicPr>
          <p:nvPr/>
        </p:nvPicPr>
        <p:blipFill>
          <a:blip r:embed="rId4">
            <a:extLst>
              <a:ext uri="{BEBA8EAE-BF5A-486C-A8C5-ECC9F3942E4B}">
                <a14:imgProps xmlns:a14="http://schemas.microsoft.com/office/drawing/2010/main">
                  <a14:imgLayer r:embed="rId5">
                    <a14:imgEffect>
                      <a14:backgroundRemoval t="9396" b="89933" l="4938" r="95062">
                        <a14:foregroundMark x1="48148" y1="38926" x2="48148" y2="38926"/>
                        <a14:foregroundMark x1="63316" y1="55705" x2="63316" y2="55705"/>
                        <a14:foregroundMark x1="76367" y1="53691" x2="76367" y2="53691"/>
                        <a14:foregroundMark x1="82011" y1="57718" x2="82011" y2="57718"/>
                        <a14:foregroundMark x1="91711" y1="71812" x2="91711" y2="71812"/>
                        <a14:foregroundMark x1="21340" y1="40268" x2="21340" y2="40268"/>
                        <a14:foregroundMark x1="95238" y1="73826" x2="95238" y2="73826"/>
                        <a14:foregroundMark x1="4938" y1="60403" x2="4938" y2="60403"/>
                      </a14:backgroundRemoval>
                    </a14:imgEffect>
                  </a14:imgLayer>
                </a14:imgProps>
              </a:ext>
            </a:extLst>
          </a:blip>
          <a:stretch>
            <a:fillRect/>
          </a:stretch>
        </p:blipFill>
        <p:spPr>
          <a:xfrm>
            <a:off x="1283068" y="1180542"/>
            <a:ext cx="3232868" cy="849555"/>
          </a:xfrm>
          <a:prstGeom prst="rect">
            <a:avLst/>
          </a:prstGeom>
        </p:spPr>
      </p:pic>
      <p:sp>
        <p:nvSpPr>
          <p:cNvPr id="8" name="Google Shape;151;p23"/>
          <p:cNvSpPr txBox="1"/>
          <p:nvPr/>
        </p:nvSpPr>
        <p:spPr>
          <a:xfrm>
            <a:off x="819699" y="351632"/>
            <a:ext cx="1929714" cy="561662"/>
          </a:xfrm>
          <a:prstGeom prst="rect">
            <a:avLst/>
          </a:prstGeom>
          <a:noFill/>
          <a:ln>
            <a:noFill/>
          </a:ln>
        </p:spPr>
        <p:txBody>
          <a:bodyPr spcFirstLastPara="1" wrap="square" lIns="68575" tIns="34275" rIns="68575" bIns="34275" anchor="t" anchorCtr="0">
            <a:spAutoFit/>
          </a:bodyPr>
          <a:lstStyle/>
          <a:p>
            <a:pPr lvl="0" algn="ctr"/>
            <a:r>
              <a:rPr lang="es-EC" sz="3200" b="1" dirty="0">
                <a:solidFill>
                  <a:srgbClr val="0070C0"/>
                </a:solidFill>
                <a:latin typeface="Montserrat"/>
                <a:ea typeface="Dancing Script Medium"/>
                <a:cs typeface="Dancing Script Medium"/>
              </a:rPr>
              <a:t>Actores</a:t>
            </a:r>
            <a:r>
              <a:rPr lang="es-EC" sz="1800" b="1" dirty="0">
                <a:solidFill>
                  <a:srgbClr val="0070C0"/>
                </a:solidFill>
                <a:latin typeface="Montserrat"/>
                <a:ea typeface="Dancing Script Medium"/>
                <a:cs typeface="Dancing Script Medium"/>
              </a:rPr>
              <a:t> </a:t>
            </a:r>
            <a:r>
              <a:rPr lang="es-EC" sz="2000" dirty="0">
                <a:solidFill>
                  <a:srgbClr val="0070C0"/>
                </a:solidFill>
                <a:latin typeface="Dancing Script Medium"/>
                <a:ea typeface="Dancing Script Medium"/>
                <a:cs typeface="Dancing Script Medium"/>
              </a:rPr>
              <a:t> </a:t>
            </a:r>
            <a:endParaRPr sz="2000" dirty="0">
              <a:solidFill>
                <a:srgbClr val="0070C0"/>
              </a:solidFill>
              <a:latin typeface="Dancing Script Medium"/>
              <a:ea typeface="Dancing Script Medium"/>
              <a:cs typeface="Dancing Script Medium"/>
              <a:sym typeface="Dancing Script Medium"/>
            </a:endParaRPr>
          </a:p>
        </p:txBody>
      </p:sp>
      <p:sp>
        <p:nvSpPr>
          <p:cNvPr id="9" name="Rectángulo 8"/>
          <p:cNvSpPr/>
          <p:nvPr/>
        </p:nvSpPr>
        <p:spPr>
          <a:xfrm>
            <a:off x="2205496" y="2006515"/>
            <a:ext cx="1337226" cy="369332"/>
          </a:xfrm>
          <a:prstGeom prst="rect">
            <a:avLst/>
          </a:prstGeom>
        </p:spPr>
        <p:txBody>
          <a:bodyPr wrap="none">
            <a:spAutoFit/>
          </a:bodyPr>
          <a:lstStyle/>
          <a:p>
            <a:pPr algn="ctr"/>
            <a:r>
              <a:rPr lang="es-MX" sz="1800" b="1" dirty="0">
                <a:solidFill>
                  <a:srgbClr val="0070C0"/>
                </a:solidFill>
                <a:latin typeface="Montserrat"/>
                <a:ea typeface="Dancing Script Medium"/>
                <a:cs typeface="Dancing Script Medium"/>
              </a:rPr>
              <a:t>Operador</a:t>
            </a:r>
            <a:endParaRPr lang="es-EC" dirty="0"/>
          </a:p>
        </p:txBody>
      </p:sp>
      <p:sp>
        <p:nvSpPr>
          <p:cNvPr id="13" name="Google Shape;155;p23"/>
          <p:cNvSpPr txBox="1"/>
          <p:nvPr/>
        </p:nvSpPr>
        <p:spPr>
          <a:xfrm>
            <a:off x="5274113" y="2086871"/>
            <a:ext cx="2512160" cy="346218"/>
          </a:xfrm>
          <a:prstGeom prst="rect">
            <a:avLst/>
          </a:prstGeom>
          <a:noFill/>
          <a:ln>
            <a:noFill/>
          </a:ln>
        </p:spPr>
        <p:txBody>
          <a:bodyPr spcFirstLastPara="1" wrap="square" lIns="68575" tIns="34275" rIns="68575" bIns="34275" anchor="t" anchorCtr="0">
            <a:spAutoFit/>
          </a:bodyPr>
          <a:lstStyle/>
          <a:p>
            <a:r>
              <a:rPr lang="es-MX" sz="1800" b="1" dirty="0">
                <a:solidFill>
                  <a:srgbClr val="0070C0"/>
                </a:solidFill>
                <a:latin typeface="Montserrat"/>
                <a:ea typeface="Dancing Script Medium"/>
                <a:cs typeface="Dancing Script Medium"/>
              </a:rPr>
              <a:t>Usuarios/visitantes</a:t>
            </a:r>
          </a:p>
        </p:txBody>
      </p:sp>
      <p:sp>
        <p:nvSpPr>
          <p:cNvPr id="14" name="Google Shape;155;p23"/>
          <p:cNvSpPr txBox="1"/>
          <p:nvPr/>
        </p:nvSpPr>
        <p:spPr>
          <a:xfrm>
            <a:off x="1943400" y="2642928"/>
            <a:ext cx="2390061" cy="346218"/>
          </a:xfrm>
          <a:prstGeom prst="rect">
            <a:avLst/>
          </a:prstGeom>
          <a:noFill/>
          <a:ln>
            <a:noFill/>
          </a:ln>
        </p:spPr>
        <p:txBody>
          <a:bodyPr spcFirstLastPara="1" wrap="square" lIns="68575" tIns="34275" rIns="68575" bIns="34275" anchor="t" anchorCtr="0">
            <a:spAutoFit/>
          </a:bodyPr>
          <a:lstStyle/>
          <a:p>
            <a:r>
              <a:rPr lang="es-MX" sz="1800" dirty="0">
                <a:solidFill>
                  <a:schemeClr val="dk1"/>
                </a:solidFill>
                <a:latin typeface="Montserrat"/>
              </a:rPr>
              <a:t>Municipio de Quito </a:t>
            </a:r>
            <a:endParaRPr lang="es-MX" dirty="0"/>
          </a:p>
        </p:txBody>
      </p:sp>
      <p:sp>
        <p:nvSpPr>
          <p:cNvPr id="15" name="Google Shape;155;p23"/>
          <p:cNvSpPr txBox="1"/>
          <p:nvPr/>
        </p:nvSpPr>
        <p:spPr>
          <a:xfrm>
            <a:off x="5416182" y="2631724"/>
            <a:ext cx="2228022" cy="346218"/>
          </a:xfrm>
          <a:prstGeom prst="rect">
            <a:avLst/>
          </a:prstGeom>
          <a:noFill/>
          <a:ln>
            <a:noFill/>
          </a:ln>
        </p:spPr>
        <p:txBody>
          <a:bodyPr spcFirstLastPara="1" wrap="square" lIns="68575" tIns="34275" rIns="68575" bIns="34275" anchor="t" anchorCtr="0">
            <a:spAutoFit/>
          </a:bodyPr>
          <a:lstStyle/>
          <a:p>
            <a:r>
              <a:rPr lang="es-MX" sz="1800" dirty="0">
                <a:solidFill>
                  <a:schemeClr val="dk1"/>
                </a:solidFill>
                <a:latin typeface="Montserrat"/>
                <a:ea typeface="Montserrat"/>
                <a:cs typeface="Montserrat"/>
              </a:rPr>
              <a:t>Vecinas y vecinos</a:t>
            </a:r>
            <a:endParaRPr lang="es-MX" dirty="0"/>
          </a:p>
        </p:txBody>
      </p:sp>
      <p:pic>
        <p:nvPicPr>
          <p:cNvPr id="17" name="Google Shape;300;p30"/>
          <p:cNvPicPr preferRelativeResize="0"/>
          <p:nvPr/>
        </p:nvPicPr>
        <p:blipFill rotWithShape="1">
          <a:blip r:embed="rId6">
            <a:alphaModFix/>
            <a:extLst>
              <a:ext uri="{BEBA8EAE-BF5A-486C-A8C5-ECC9F3942E4B}">
                <a14:imgProps xmlns:a14="http://schemas.microsoft.com/office/drawing/2010/main">
                  <a14:imgLayer r:embed="rId7">
                    <a14:imgEffect>
                      <a14:backgroundRemoval t="19756" b="76940" l="13665" r="82174">
                        <a14:foregroundMark x1="21988" y1="67026" x2="21988" y2="67026"/>
                        <a14:foregroundMark x1="20683" y1="62716" x2="20683" y2="62716"/>
                        <a14:foregroundMark x1="31242" y1="65014" x2="31242" y2="65014"/>
                        <a14:foregroundMark x1="39503" y1="66739" x2="39503" y2="66739"/>
                        <a14:foregroundMark x1="53540" y1="68247" x2="53540" y2="68247"/>
                        <a14:foregroundMark x1="61118" y1="67960" x2="61118" y2="67960"/>
                        <a14:foregroundMark x1="72609" y1="64440" x2="72609" y2="64440"/>
                        <a14:foregroundMark x1="50311" y1="29310" x2="50311" y2="29310"/>
                        <a14:foregroundMark x1="76646" y1="70546" x2="76646" y2="70546"/>
                        <a14:foregroundMark x1="51056" y1="63290" x2="51056" y2="63290"/>
                        <a14:foregroundMark x1="46273" y1="28161" x2="46273" y2="28161"/>
                        <a14:foregroundMark x1="48323" y1="37141" x2="47826" y2="42672"/>
                      </a14:backgroundRemoval>
                    </a14:imgEffect>
                  </a14:imgLayer>
                </a14:imgProps>
              </a:ext>
            </a:extLst>
          </a:blip>
          <a:srcRect l="13086" t="21012" r="19342" b="23648"/>
          <a:stretch/>
        </p:blipFill>
        <p:spPr>
          <a:xfrm>
            <a:off x="5571843" y="913294"/>
            <a:ext cx="1632562" cy="1156073"/>
          </a:xfrm>
          <a:prstGeom prst="rect">
            <a:avLst/>
          </a:prstGeom>
          <a:noFill/>
          <a:ln>
            <a:noFill/>
          </a:ln>
        </p:spPr>
      </p:pic>
      <p:pic>
        <p:nvPicPr>
          <p:cNvPr id="18" name="Google Shape;240;p27"/>
          <p:cNvPicPr preferRelativeResize="0"/>
          <p:nvPr/>
        </p:nvPicPr>
        <p:blipFill rotWithShape="1">
          <a:blip r:embed="rId8">
            <a:alphaModFix/>
            <a:extLst>
              <a:ext uri="{BEBA8EAE-BF5A-486C-A8C5-ECC9F3942E4B}">
                <a14:imgProps xmlns:a14="http://schemas.microsoft.com/office/drawing/2010/main">
                  <a14:imgLayer r:embed="rId9">
                    <a14:imgEffect>
                      <a14:backgroundRemoval t="10000" b="90000" l="10000" r="90000">
                        <a14:foregroundMark x1="33813" y1="30483" x2="33813" y2="30483"/>
                        <a14:foregroundMark x1="43885" y1="26022" x2="35252" y2="23048"/>
                        <a14:foregroundMark x1="41367" y1="28625" x2="27698" y2="26022"/>
                        <a14:foregroundMark x1="34892" y1="28996" x2="39209" y2="24164"/>
                        <a14:foregroundMark x1="79856" y1="27881" x2="82734" y2="17472"/>
                        <a14:foregroundMark x1="82734" y1="35316" x2="82374" y2="23048"/>
                        <a14:foregroundMark x1="73381" y1="27509" x2="73022" y2="44238"/>
                        <a14:foregroundMark x1="64388" y1="76208" x2="53957" y2="63197"/>
                        <a14:foregroundMark x1="58633" y1="69888" x2="67986" y2="67286"/>
                        <a14:foregroundMark x1="67986" y1="74349" x2="56115" y2="78810"/>
                        <a14:foregroundMark x1="85971" y1="65428" x2="85971" y2="65428"/>
                        <a14:foregroundMark x1="41367" y1="82900" x2="41367" y2="82900"/>
                        <a14:foregroundMark x1="28777" y1="74721" x2="37410" y2="65428"/>
                        <a14:foregroundMark x1="33094" y1="69517" x2="25899" y2="62082"/>
                        <a14:foregroundMark x1="31655" y1="72862" x2="27698" y2="79182"/>
                      </a14:backgroundRemoval>
                    </a14:imgEffect>
                  </a14:imgLayer>
                </a14:imgProps>
              </a:ext>
            </a:extLst>
          </a:blip>
          <a:srcRect/>
          <a:stretch/>
        </p:blipFill>
        <p:spPr>
          <a:xfrm>
            <a:off x="6356580" y="3214733"/>
            <a:ext cx="1429693" cy="1377760"/>
          </a:xfrm>
          <a:prstGeom prst="ellipse">
            <a:avLst/>
          </a:prstGeom>
          <a:noFill/>
          <a:ln>
            <a:noFill/>
          </a:ln>
        </p:spPr>
      </p:pic>
      <p:pic>
        <p:nvPicPr>
          <p:cNvPr id="3" name="Imagen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61485" y="3417775"/>
            <a:ext cx="1642946" cy="968468"/>
          </a:xfrm>
          <a:prstGeom prst="rect">
            <a:avLst/>
          </a:prstGeom>
        </p:spPr>
      </p:pic>
      <p:pic>
        <p:nvPicPr>
          <p:cNvPr id="19" name="Google Shape;138;p22">
            <a:hlinkClick r:id="" action="ppaction://noaction"/>
          </p:cNvPr>
          <p:cNvPicPr preferRelativeResize="0"/>
          <p:nvPr/>
        </p:nvPicPr>
        <p:blipFill rotWithShape="1">
          <a:blip r:embed="rId11">
            <a:alphaModFix/>
          </a:blip>
          <a:srcRect b="28202"/>
          <a:stretch/>
        </p:blipFill>
        <p:spPr>
          <a:xfrm>
            <a:off x="1906836" y="2888027"/>
            <a:ext cx="2558027" cy="1723163"/>
          </a:xfrm>
          <a:prstGeom prst="rect">
            <a:avLst/>
          </a:prstGeom>
          <a:noFill/>
          <a:ln>
            <a:noFill/>
          </a:ln>
        </p:spPr>
      </p:pic>
      <p:pic>
        <p:nvPicPr>
          <p:cNvPr id="20" name="Google Shape;172;p8"/>
          <p:cNvPicPr preferRelativeResize="0"/>
          <p:nvPr/>
        </p:nvPicPr>
        <p:blipFill rotWithShape="1">
          <a:blip r:embed="rId12">
            <a:alphaModFix/>
          </a:blip>
          <a:srcRect/>
          <a:stretch/>
        </p:blipFill>
        <p:spPr>
          <a:xfrm>
            <a:off x="222393" y="4592493"/>
            <a:ext cx="1027872" cy="378257"/>
          </a:xfrm>
          <a:prstGeom prst="rect">
            <a:avLst/>
          </a:prstGeom>
          <a:noFill/>
          <a:ln>
            <a:noFill/>
          </a:ln>
        </p:spPr>
      </p:pic>
      <p:sp>
        <p:nvSpPr>
          <p:cNvPr id="16" name="Google Shape;253;p28"/>
          <p:cNvSpPr txBox="1"/>
          <p:nvPr/>
        </p:nvSpPr>
        <p:spPr>
          <a:xfrm>
            <a:off x="7963326" y="4549677"/>
            <a:ext cx="1180674" cy="43855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s" sz="2400" dirty="0">
                <a:solidFill>
                  <a:srgbClr val="0070C0"/>
                </a:solidFill>
                <a:latin typeface="Dancing Script Medium"/>
                <a:ea typeface="Dancing Script Medium"/>
                <a:cs typeface="Dancing Script Medium"/>
                <a:sym typeface="Dancing Script Medium"/>
              </a:rPr>
              <a:t>Comisión</a:t>
            </a:r>
            <a:endParaRPr sz="3100" dirty="0">
              <a:solidFill>
                <a:srgbClr val="0070C0"/>
              </a:solidFill>
              <a:latin typeface="Dancing Script Medium"/>
              <a:ea typeface="Dancing Script Medium"/>
              <a:cs typeface="Dancing Script Medium"/>
              <a:sym typeface="Dancing Script Medium"/>
            </a:endParaRPr>
          </a:p>
        </p:txBody>
      </p:sp>
      <p:sp>
        <p:nvSpPr>
          <p:cNvPr id="21" name="Google Shape;94;p2"/>
          <p:cNvSpPr txBox="1"/>
          <p:nvPr/>
        </p:nvSpPr>
        <p:spPr>
          <a:xfrm>
            <a:off x="7758945" y="4860517"/>
            <a:ext cx="1200555" cy="213589"/>
          </a:xfrm>
          <a:prstGeom prst="rect">
            <a:avLst/>
          </a:prstGeom>
          <a:noFill/>
          <a:ln>
            <a:noFill/>
          </a:ln>
        </p:spPr>
        <p:txBody>
          <a:bodyPr spcFirstLastPara="1" wrap="square" lIns="68569" tIns="34275" rIns="68569" bIns="34275" anchor="t" anchorCtr="0">
            <a:noAutofit/>
          </a:bodyPr>
          <a:lstStyle/>
          <a:p>
            <a:pPr algn="ctr">
              <a:lnSpc>
                <a:spcPct val="90000"/>
              </a:lnSpc>
              <a:buClr>
                <a:srgbClr val="223F86"/>
              </a:buClr>
              <a:buSzPts val="4400"/>
            </a:pPr>
            <a:r>
              <a:rPr lang="es-MX" sz="1200" dirty="0">
                <a:solidFill>
                  <a:srgbClr val="0070C0"/>
                </a:solidFill>
                <a:latin typeface="Montserrat"/>
                <a:ea typeface="Montserrat"/>
                <a:cs typeface="Montserrat"/>
                <a:sym typeface="Calibri"/>
              </a:rPr>
              <a:t>de</a:t>
            </a:r>
            <a:r>
              <a:rPr lang="es-MX" sz="1200" b="1" dirty="0">
                <a:solidFill>
                  <a:srgbClr val="0070C0"/>
                </a:solidFill>
                <a:latin typeface="Montserrat"/>
                <a:ea typeface="Montserrat"/>
                <a:cs typeface="Montserrat"/>
                <a:sym typeface="Calibri"/>
              </a:rPr>
              <a:t> Movilidad</a:t>
            </a:r>
            <a:endParaRPr sz="2800" b="1" dirty="0">
              <a:solidFill>
                <a:srgbClr val="0070C0"/>
              </a:solidFill>
              <a:latin typeface="Montserrat"/>
              <a:ea typeface="Montserrat"/>
              <a:cs typeface="Montserrat"/>
              <a:sym typeface="Calibri"/>
            </a:endParaRPr>
          </a:p>
        </p:txBody>
      </p:sp>
      <p:grpSp>
        <p:nvGrpSpPr>
          <p:cNvPr id="22" name="Google Shape;10400;p65"/>
          <p:cNvGrpSpPr/>
          <p:nvPr/>
        </p:nvGrpSpPr>
        <p:grpSpPr>
          <a:xfrm>
            <a:off x="7665929" y="4561771"/>
            <a:ext cx="334471" cy="338942"/>
            <a:chOff x="1298037" y="2425727"/>
            <a:chExt cx="338364" cy="342887"/>
          </a:xfrm>
          <a:solidFill>
            <a:srgbClr val="0070C0"/>
          </a:solidFill>
        </p:grpSpPr>
        <p:sp>
          <p:nvSpPr>
            <p:cNvPr id="23" name="Google Shape;10401;p65"/>
            <p:cNvSpPr/>
            <p:nvPr/>
          </p:nvSpPr>
          <p:spPr>
            <a:xfrm>
              <a:off x="1339384" y="2471630"/>
              <a:ext cx="256050" cy="136180"/>
            </a:xfrm>
            <a:custGeom>
              <a:avLst/>
              <a:gdLst/>
              <a:ahLst/>
              <a:cxnLst/>
              <a:rect l="l" t="t" r="r" b="b"/>
              <a:pathLst>
                <a:path w="8038" h="4275" extrusionOk="0">
                  <a:moveTo>
                    <a:pt x="7704" y="1477"/>
                  </a:moveTo>
                  <a:lnTo>
                    <a:pt x="7704" y="3501"/>
                  </a:lnTo>
                  <a:cubicBezTo>
                    <a:pt x="7704" y="3751"/>
                    <a:pt x="7513" y="3941"/>
                    <a:pt x="7263" y="3941"/>
                  </a:cubicBezTo>
                  <a:lnTo>
                    <a:pt x="774" y="3941"/>
                  </a:lnTo>
                  <a:cubicBezTo>
                    <a:pt x="524" y="3941"/>
                    <a:pt x="322" y="3751"/>
                    <a:pt x="322" y="3501"/>
                  </a:cubicBezTo>
                  <a:lnTo>
                    <a:pt x="322" y="1477"/>
                  </a:lnTo>
                  <a:close/>
                  <a:moveTo>
                    <a:pt x="774" y="0"/>
                  </a:moveTo>
                  <a:cubicBezTo>
                    <a:pt x="346" y="0"/>
                    <a:pt x="1" y="345"/>
                    <a:pt x="1" y="774"/>
                  </a:cubicBezTo>
                  <a:lnTo>
                    <a:pt x="1" y="3501"/>
                  </a:lnTo>
                  <a:cubicBezTo>
                    <a:pt x="1" y="3929"/>
                    <a:pt x="346" y="4275"/>
                    <a:pt x="774" y="4275"/>
                  </a:cubicBezTo>
                  <a:lnTo>
                    <a:pt x="7263" y="4275"/>
                  </a:lnTo>
                  <a:cubicBezTo>
                    <a:pt x="7692" y="4275"/>
                    <a:pt x="8037" y="3929"/>
                    <a:pt x="8037" y="3501"/>
                  </a:cubicBezTo>
                  <a:lnTo>
                    <a:pt x="8037" y="774"/>
                  </a:lnTo>
                  <a:cubicBezTo>
                    <a:pt x="8025" y="345"/>
                    <a:pt x="7680" y="0"/>
                    <a:pt x="7263" y="0"/>
                  </a:cubicBezTo>
                  <a:lnTo>
                    <a:pt x="5787" y="0"/>
                  </a:lnTo>
                  <a:cubicBezTo>
                    <a:pt x="5704" y="0"/>
                    <a:pt x="5620" y="72"/>
                    <a:pt x="5620" y="167"/>
                  </a:cubicBezTo>
                  <a:cubicBezTo>
                    <a:pt x="5620" y="250"/>
                    <a:pt x="5704" y="322"/>
                    <a:pt x="5787" y="322"/>
                  </a:cubicBezTo>
                  <a:lnTo>
                    <a:pt x="7263" y="322"/>
                  </a:lnTo>
                  <a:cubicBezTo>
                    <a:pt x="7513" y="322"/>
                    <a:pt x="7704" y="524"/>
                    <a:pt x="7704" y="774"/>
                  </a:cubicBezTo>
                  <a:lnTo>
                    <a:pt x="7704" y="1155"/>
                  </a:lnTo>
                  <a:lnTo>
                    <a:pt x="322" y="1155"/>
                  </a:lnTo>
                  <a:lnTo>
                    <a:pt x="322" y="774"/>
                  </a:lnTo>
                  <a:cubicBezTo>
                    <a:pt x="322" y="524"/>
                    <a:pt x="524" y="322"/>
                    <a:pt x="774" y="322"/>
                  </a:cubicBezTo>
                  <a:lnTo>
                    <a:pt x="5049" y="322"/>
                  </a:lnTo>
                  <a:cubicBezTo>
                    <a:pt x="5132" y="322"/>
                    <a:pt x="5204" y="250"/>
                    <a:pt x="5204" y="167"/>
                  </a:cubicBezTo>
                  <a:cubicBezTo>
                    <a:pt x="5204" y="72"/>
                    <a:pt x="5132" y="0"/>
                    <a:pt x="50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402;p65"/>
            <p:cNvSpPr/>
            <p:nvPr/>
          </p:nvSpPr>
          <p:spPr>
            <a:xfrm>
              <a:off x="1341646" y="2618036"/>
              <a:ext cx="50490" cy="50458"/>
            </a:xfrm>
            <a:custGeom>
              <a:avLst/>
              <a:gdLst/>
              <a:ahLst/>
              <a:cxnLst/>
              <a:rect l="l" t="t" r="r" b="b"/>
              <a:pathLst>
                <a:path w="1585" h="1584" extrusionOk="0">
                  <a:moveTo>
                    <a:pt x="787" y="321"/>
                  </a:moveTo>
                  <a:cubicBezTo>
                    <a:pt x="1049" y="321"/>
                    <a:pt x="1251" y="536"/>
                    <a:pt x="1251" y="786"/>
                  </a:cubicBezTo>
                  <a:cubicBezTo>
                    <a:pt x="1251" y="1048"/>
                    <a:pt x="1049" y="1250"/>
                    <a:pt x="787" y="1250"/>
                  </a:cubicBezTo>
                  <a:cubicBezTo>
                    <a:pt x="537" y="1250"/>
                    <a:pt x="334" y="1048"/>
                    <a:pt x="334" y="786"/>
                  </a:cubicBezTo>
                  <a:cubicBezTo>
                    <a:pt x="334" y="536"/>
                    <a:pt x="537" y="321"/>
                    <a:pt x="787" y="321"/>
                  </a:cubicBezTo>
                  <a:close/>
                  <a:moveTo>
                    <a:pt x="787" y="0"/>
                  </a:moveTo>
                  <a:cubicBezTo>
                    <a:pt x="358" y="0"/>
                    <a:pt x="1" y="357"/>
                    <a:pt x="1" y="786"/>
                  </a:cubicBezTo>
                  <a:cubicBezTo>
                    <a:pt x="1" y="1226"/>
                    <a:pt x="358" y="1584"/>
                    <a:pt x="787" y="1584"/>
                  </a:cubicBezTo>
                  <a:cubicBezTo>
                    <a:pt x="1227" y="1584"/>
                    <a:pt x="1585" y="1226"/>
                    <a:pt x="1585" y="786"/>
                  </a:cubicBezTo>
                  <a:cubicBezTo>
                    <a:pt x="1585" y="357"/>
                    <a:pt x="1227" y="0"/>
                    <a:pt x="7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403;p65"/>
            <p:cNvSpPr/>
            <p:nvPr/>
          </p:nvSpPr>
          <p:spPr>
            <a:xfrm>
              <a:off x="1542301" y="2618036"/>
              <a:ext cx="50076" cy="50458"/>
            </a:xfrm>
            <a:custGeom>
              <a:avLst/>
              <a:gdLst/>
              <a:ahLst/>
              <a:cxnLst/>
              <a:rect l="l" t="t" r="r" b="b"/>
              <a:pathLst>
                <a:path w="1572" h="1584" extrusionOk="0">
                  <a:moveTo>
                    <a:pt x="786" y="321"/>
                  </a:moveTo>
                  <a:cubicBezTo>
                    <a:pt x="1036" y="321"/>
                    <a:pt x="1251" y="536"/>
                    <a:pt x="1251" y="786"/>
                  </a:cubicBezTo>
                  <a:cubicBezTo>
                    <a:pt x="1251" y="1048"/>
                    <a:pt x="1036" y="1250"/>
                    <a:pt x="786" y="1250"/>
                  </a:cubicBezTo>
                  <a:cubicBezTo>
                    <a:pt x="536" y="1250"/>
                    <a:pt x="322" y="1048"/>
                    <a:pt x="322" y="786"/>
                  </a:cubicBezTo>
                  <a:cubicBezTo>
                    <a:pt x="322" y="536"/>
                    <a:pt x="536" y="321"/>
                    <a:pt x="786" y="321"/>
                  </a:cubicBezTo>
                  <a:close/>
                  <a:moveTo>
                    <a:pt x="786" y="0"/>
                  </a:moveTo>
                  <a:cubicBezTo>
                    <a:pt x="358" y="0"/>
                    <a:pt x="0" y="357"/>
                    <a:pt x="0" y="786"/>
                  </a:cubicBezTo>
                  <a:cubicBezTo>
                    <a:pt x="0" y="1226"/>
                    <a:pt x="358" y="1584"/>
                    <a:pt x="786" y="1584"/>
                  </a:cubicBezTo>
                  <a:cubicBezTo>
                    <a:pt x="1215" y="1584"/>
                    <a:pt x="1572" y="1226"/>
                    <a:pt x="1572" y="786"/>
                  </a:cubicBezTo>
                  <a:cubicBezTo>
                    <a:pt x="1572" y="357"/>
                    <a:pt x="1215" y="0"/>
                    <a:pt x="7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404;p65"/>
            <p:cNvSpPr/>
            <p:nvPr/>
          </p:nvSpPr>
          <p:spPr>
            <a:xfrm>
              <a:off x="1298037" y="2425727"/>
              <a:ext cx="338364" cy="342887"/>
            </a:xfrm>
            <a:custGeom>
              <a:avLst/>
              <a:gdLst/>
              <a:ahLst/>
              <a:cxnLst/>
              <a:rect l="l" t="t" r="r" b="b"/>
              <a:pathLst>
                <a:path w="10622" h="10764" extrusionOk="0">
                  <a:moveTo>
                    <a:pt x="715" y="2525"/>
                  </a:moveTo>
                  <a:lnTo>
                    <a:pt x="715" y="4644"/>
                  </a:lnTo>
                  <a:lnTo>
                    <a:pt x="560" y="4644"/>
                  </a:lnTo>
                  <a:lnTo>
                    <a:pt x="560" y="4656"/>
                  </a:lnTo>
                  <a:cubicBezTo>
                    <a:pt x="429" y="4656"/>
                    <a:pt x="322" y="4549"/>
                    <a:pt x="322" y="4418"/>
                  </a:cubicBezTo>
                  <a:lnTo>
                    <a:pt x="322" y="2763"/>
                  </a:lnTo>
                  <a:cubicBezTo>
                    <a:pt x="322" y="2632"/>
                    <a:pt x="429" y="2525"/>
                    <a:pt x="560" y="2525"/>
                  </a:cubicBezTo>
                  <a:close/>
                  <a:moveTo>
                    <a:pt x="10050" y="2537"/>
                  </a:moveTo>
                  <a:cubicBezTo>
                    <a:pt x="10181" y="2537"/>
                    <a:pt x="10288" y="2644"/>
                    <a:pt x="10288" y="2775"/>
                  </a:cubicBezTo>
                  <a:lnTo>
                    <a:pt x="10288" y="4418"/>
                  </a:lnTo>
                  <a:cubicBezTo>
                    <a:pt x="10288" y="4549"/>
                    <a:pt x="10181" y="4656"/>
                    <a:pt x="10050" y="4656"/>
                  </a:cubicBezTo>
                  <a:lnTo>
                    <a:pt x="9895" y="4656"/>
                  </a:lnTo>
                  <a:lnTo>
                    <a:pt x="9895" y="2537"/>
                  </a:lnTo>
                  <a:close/>
                  <a:moveTo>
                    <a:pt x="6418" y="6263"/>
                  </a:moveTo>
                  <a:cubicBezTo>
                    <a:pt x="6680" y="6263"/>
                    <a:pt x="6906" y="6489"/>
                    <a:pt x="6906" y="6751"/>
                  </a:cubicBezTo>
                  <a:lnTo>
                    <a:pt x="6906" y="7930"/>
                  </a:lnTo>
                  <a:lnTo>
                    <a:pt x="3727" y="7930"/>
                  </a:lnTo>
                  <a:lnTo>
                    <a:pt x="3727" y="6751"/>
                  </a:lnTo>
                  <a:cubicBezTo>
                    <a:pt x="3727" y="6489"/>
                    <a:pt x="3942" y="6263"/>
                    <a:pt x="4216" y="6263"/>
                  </a:cubicBezTo>
                  <a:close/>
                  <a:moveTo>
                    <a:pt x="8347" y="334"/>
                  </a:moveTo>
                  <a:cubicBezTo>
                    <a:pt x="9026" y="334"/>
                    <a:pt x="9561" y="870"/>
                    <a:pt x="9561" y="1536"/>
                  </a:cubicBezTo>
                  <a:lnTo>
                    <a:pt x="9561" y="2382"/>
                  </a:lnTo>
                  <a:lnTo>
                    <a:pt x="9561" y="4811"/>
                  </a:lnTo>
                  <a:lnTo>
                    <a:pt x="9561" y="7930"/>
                  </a:lnTo>
                  <a:lnTo>
                    <a:pt x="7204" y="7930"/>
                  </a:lnTo>
                  <a:lnTo>
                    <a:pt x="7204" y="6751"/>
                  </a:lnTo>
                  <a:cubicBezTo>
                    <a:pt x="7204" y="6299"/>
                    <a:pt x="6847" y="5930"/>
                    <a:pt x="6383" y="5930"/>
                  </a:cubicBezTo>
                  <a:lnTo>
                    <a:pt x="4180" y="5930"/>
                  </a:lnTo>
                  <a:cubicBezTo>
                    <a:pt x="3739" y="5930"/>
                    <a:pt x="3370" y="6287"/>
                    <a:pt x="3370" y="6751"/>
                  </a:cubicBezTo>
                  <a:lnTo>
                    <a:pt x="3370" y="7930"/>
                  </a:lnTo>
                  <a:lnTo>
                    <a:pt x="3215" y="7930"/>
                  </a:lnTo>
                  <a:cubicBezTo>
                    <a:pt x="3120" y="7930"/>
                    <a:pt x="3049" y="8002"/>
                    <a:pt x="3049" y="8085"/>
                  </a:cubicBezTo>
                  <a:cubicBezTo>
                    <a:pt x="3049" y="8180"/>
                    <a:pt x="3120" y="8252"/>
                    <a:pt x="3215" y="8252"/>
                  </a:cubicBezTo>
                  <a:lnTo>
                    <a:pt x="9931" y="8252"/>
                  </a:lnTo>
                  <a:cubicBezTo>
                    <a:pt x="9990" y="8252"/>
                    <a:pt x="10050" y="8299"/>
                    <a:pt x="10050" y="8371"/>
                  </a:cubicBezTo>
                  <a:lnTo>
                    <a:pt x="10050" y="9323"/>
                  </a:lnTo>
                  <a:cubicBezTo>
                    <a:pt x="10050" y="9383"/>
                    <a:pt x="10002" y="9442"/>
                    <a:pt x="9931" y="9442"/>
                  </a:cubicBezTo>
                  <a:lnTo>
                    <a:pt x="763" y="9442"/>
                  </a:lnTo>
                  <a:cubicBezTo>
                    <a:pt x="703" y="9442"/>
                    <a:pt x="644" y="9406"/>
                    <a:pt x="644" y="9323"/>
                  </a:cubicBezTo>
                  <a:lnTo>
                    <a:pt x="644" y="8371"/>
                  </a:lnTo>
                  <a:cubicBezTo>
                    <a:pt x="644" y="8311"/>
                    <a:pt x="691" y="8252"/>
                    <a:pt x="763" y="8252"/>
                  </a:cubicBezTo>
                  <a:lnTo>
                    <a:pt x="2477" y="8252"/>
                  </a:lnTo>
                  <a:cubicBezTo>
                    <a:pt x="2561" y="8252"/>
                    <a:pt x="2632" y="8180"/>
                    <a:pt x="2632" y="8085"/>
                  </a:cubicBezTo>
                  <a:cubicBezTo>
                    <a:pt x="2632" y="8002"/>
                    <a:pt x="2561" y="7930"/>
                    <a:pt x="2477" y="7930"/>
                  </a:cubicBezTo>
                  <a:lnTo>
                    <a:pt x="1013" y="7930"/>
                  </a:lnTo>
                  <a:lnTo>
                    <a:pt x="1013" y="4811"/>
                  </a:lnTo>
                  <a:lnTo>
                    <a:pt x="1013" y="2382"/>
                  </a:lnTo>
                  <a:lnTo>
                    <a:pt x="1013" y="1536"/>
                  </a:lnTo>
                  <a:cubicBezTo>
                    <a:pt x="1013" y="870"/>
                    <a:pt x="1549" y="334"/>
                    <a:pt x="2215" y="334"/>
                  </a:cubicBezTo>
                  <a:close/>
                  <a:moveTo>
                    <a:pt x="6906" y="9740"/>
                  </a:moveTo>
                  <a:cubicBezTo>
                    <a:pt x="6859" y="9835"/>
                    <a:pt x="6775" y="9883"/>
                    <a:pt x="6668" y="9883"/>
                  </a:cubicBezTo>
                  <a:lnTo>
                    <a:pt x="3930" y="9883"/>
                  </a:lnTo>
                  <a:cubicBezTo>
                    <a:pt x="3823" y="9883"/>
                    <a:pt x="3739" y="9835"/>
                    <a:pt x="3692" y="9740"/>
                  </a:cubicBezTo>
                  <a:close/>
                  <a:moveTo>
                    <a:pt x="2751" y="9764"/>
                  </a:moveTo>
                  <a:lnTo>
                    <a:pt x="2751" y="10311"/>
                  </a:lnTo>
                  <a:cubicBezTo>
                    <a:pt x="2751" y="10383"/>
                    <a:pt x="2692" y="10454"/>
                    <a:pt x="2608" y="10454"/>
                  </a:cubicBezTo>
                  <a:lnTo>
                    <a:pt x="1430" y="10454"/>
                  </a:lnTo>
                  <a:cubicBezTo>
                    <a:pt x="1346" y="10454"/>
                    <a:pt x="1287" y="10383"/>
                    <a:pt x="1287" y="10311"/>
                  </a:cubicBezTo>
                  <a:lnTo>
                    <a:pt x="1287" y="9764"/>
                  </a:lnTo>
                  <a:close/>
                  <a:moveTo>
                    <a:pt x="9442" y="9764"/>
                  </a:moveTo>
                  <a:lnTo>
                    <a:pt x="9442" y="10311"/>
                  </a:lnTo>
                  <a:cubicBezTo>
                    <a:pt x="9442" y="10395"/>
                    <a:pt x="9359" y="10454"/>
                    <a:pt x="9288" y="10454"/>
                  </a:cubicBezTo>
                  <a:lnTo>
                    <a:pt x="8109" y="10454"/>
                  </a:lnTo>
                  <a:cubicBezTo>
                    <a:pt x="8026" y="10454"/>
                    <a:pt x="7966" y="10383"/>
                    <a:pt x="7966" y="10311"/>
                  </a:cubicBezTo>
                  <a:lnTo>
                    <a:pt x="7966" y="9764"/>
                  </a:lnTo>
                  <a:close/>
                  <a:moveTo>
                    <a:pt x="2239" y="1"/>
                  </a:moveTo>
                  <a:cubicBezTo>
                    <a:pt x="1382" y="1"/>
                    <a:pt x="703" y="679"/>
                    <a:pt x="703" y="1525"/>
                  </a:cubicBezTo>
                  <a:lnTo>
                    <a:pt x="703" y="2215"/>
                  </a:lnTo>
                  <a:lnTo>
                    <a:pt x="548" y="2215"/>
                  </a:lnTo>
                  <a:cubicBezTo>
                    <a:pt x="239" y="2215"/>
                    <a:pt x="1" y="2465"/>
                    <a:pt x="1" y="2763"/>
                  </a:cubicBezTo>
                  <a:lnTo>
                    <a:pt x="1" y="4418"/>
                  </a:lnTo>
                  <a:cubicBezTo>
                    <a:pt x="1" y="4727"/>
                    <a:pt x="251" y="4965"/>
                    <a:pt x="548" y="4965"/>
                  </a:cubicBezTo>
                  <a:lnTo>
                    <a:pt x="703" y="4965"/>
                  </a:lnTo>
                  <a:lnTo>
                    <a:pt x="703" y="7930"/>
                  </a:lnTo>
                  <a:cubicBezTo>
                    <a:pt x="489" y="7954"/>
                    <a:pt x="346" y="8133"/>
                    <a:pt x="346" y="8359"/>
                  </a:cubicBezTo>
                  <a:lnTo>
                    <a:pt x="346" y="9311"/>
                  </a:lnTo>
                  <a:cubicBezTo>
                    <a:pt x="346" y="9549"/>
                    <a:pt x="537" y="9740"/>
                    <a:pt x="775" y="9740"/>
                  </a:cubicBezTo>
                  <a:lnTo>
                    <a:pt x="953" y="9740"/>
                  </a:lnTo>
                  <a:lnTo>
                    <a:pt x="953" y="10288"/>
                  </a:lnTo>
                  <a:cubicBezTo>
                    <a:pt x="953" y="10549"/>
                    <a:pt x="1156" y="10764"/>
                    <a:pt x="1430" y="10764"/>
                  </a:cubicBezTo>
                  <a:lnTo>
                    <a:pt x="2608" y="10764"/>
                  </a:lnTo>
                  <a:cubicBezTo>
                    <a:pt x="2858" y="10764"/>
                    <a:pt x="3084" y="10561"/>
                    <a:pt x="3084" y="10299"/>
                  </a:cubicBezTo>
                  <a:lnTo>
                    <a:pt x="3084" y="9740"/>
                  </a:lnTo>
                  <a:lnTo>
                    <a:pt x="3346" y="9740"/>
                  </a:lnTo>
                  <a:cubicBezTo>
                    <a:pt x="3418" y="10002"/>
                    <a:pt x="3668" y="10192"/>
                    <a:pt x="3942" y="10192"/>
                  </a:cubicBezTo>
                  <a:lnTo>
                    <a:pt x="6680" y="10192"/>
                  </a:lnTo>
                  <a:cubicBezTo>
                    <a:pt x="6966" y="10192"/>
                    <a:pt x="7204" y="10002"/>
                    <a:pt x="7275" y="9740"/>
                  </a:cubicBezTo>
                  <a:lnTo>
                    <a:pt x="7645" y="9740"/>
                  </a:lnTo>
                  <a:lnTo>
                    <a:pt x="7645" y="10299"/>
                  </a:lnTo>
                  <a:cubicBezTo>
                    <a:pt x="7645" y="10549"/>
                    <a:pt x="7859" y="10764"/>
                    <a:pt x="8121" y="10764"/>
                  </a:cubicBezTo>
                  <a:lnTo>
                    <a:pt x="9300" y="10764"/>
                  </a:lnTo>
                  <a:cubicBezTo>
                    <a:pt x="9550" y="10764"/>
                    <a:pt x="9776" y="10561"/>
                    <a:pt x="9776" y="10299"/>
                  </a:cubicBezTo>
                  <a:lnTo>
                    <a:pt x="9776" y="9740"/>
                  </a:lnTo>
                  <a:lnTo>
                    <a:pt x="9954" y="9740"/>
                  </a:lnTo>
                  <a:cubicBezTo>
                    <a:pt x="10193" y="9740"/>
                    <a:pt x="10383" y="9549"/>
                    <a:pt x="10383" y="9311"/>
                  </a:cubicBezTo>
                  <a:lnTo>
                    <a:pt x="10383" y="8359"/>
                  </a:lnTo>
                  <a:cubicBezTo>
                    <a:pt x="10383" y="8121"/>
                    <a:pt x="10193" y="7930"/>
                    <a:pt x="9954" y="7930"/>
                  </a:cubicBezTo>
                  <a:lnTo>
                    <a:pt x="9931" y="7930"/>
                  </a:lnTo>
                  <a:lnTo>
                    <a:pt x="9931" y="4965"/>
                  </a:lnTo>
                  <a:lnTo>
                    <a:pt x="10073" y="4965"/>
                  </a:lnTo>
                  <a:cubicBezTo>
                    <a:pt x="10383" y="4965"/>
                    <a:pt x="10621" y="4715"/>
                    <a:pt x="10621" y="4418"/>
                  </a:cubicBezTo>
                  <a:lnTo>
                    <a:pt x="10621" y="2763"/>
                  </a:lnTo>
                  <a:cubicBezTo>
                    <a:pt x="10609" y="2465"/>
                    <a:pt x="10359" y="2215"/>
                    <a:pt x="10050" y="2215"/>
                  </a:cubicBezTo>
                  <a:lnTo>
                    <a:pt x="9895" y="2215"/>
                  </a:lnTo>
                  <a:lnTo>
                    <a:pt x="9895" y="1525"/>
                  </a:lnTo>
                  <a:cubicBezTo>
                    <a:pt x="9895" y="679"/>
                    <a:pt x="9216" y="1"/>
                    <a:pt x="83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28140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8"/>
          <p:cNvPicPr preferRelativeResize="0"/>
          <p:nvPr/>
        </p:nvPicPr>
        <p:blipFill rotWithShape="1">
          <a:blip r:embed="rId3">
            <a:alphaModFix/>
          </a:blip>
          <a:srcRect/>
          <a:stretch/>
        </p:blipFill>
        <p:spPr>
          <a:xfrm>
            <a:off x="0" y="-69394"/>
            <a:ext cx="9144000" cy="5143500"/>
          </a:xfrm>
          <a:prstGeom prst="rect">
            <a:avLst/>
          </a:prstGeom>
          <a:noFill/>
          <a:ln>
            <a:noFill/>
          </a:ln>
        </p:spPr>
      </p:pic>
      <p:pic>
        <p:nvPicPr>
          <p:cNvPr id="10" name="Google Shape;172;p8"/>
          <p:cNvPicPr preferRelativeResize="0"/>
          <p:nvPr/>
        </p:nvPicPr>
        <p:blipFill rotWithShape="1">
          <a:blip r:embed="rId4">
            <a:alphaModFix/>
          </a:blip>
          <a:srcRect/>
          <a:stretch/>
        </p:blipFill>
        <p:spPr>
          <a:xfrm>
            <a:off x="141014" y="4757992"/>
            <a:ext cx="725137" cy="266850"/>
          </a:xfrm>
          <a:prstGeom prst="rect">
            <a:avLst/>
          </a:prstGeom>
          <a:noFill/>
          <a:ln>
            <a:noFill/>
          </a:ln>
        </p:spPr>
      </p:pic>
      <p:sp>
        <p:nvSpPr>
          <p:cNvPr id="14" name="CuadroTexto 13"/>
          <p:cNvSpPr txBox="1"/>
          <p:nvPr/>
        </p:nvSpPr>
        <p:spPr>
          <a:xfrm>
            <a:off x="1288592" y="2165820"/>
            <a:ext cx="837003" cy="246221"/>
          </a:xfrm>
          <a:prstGeom prst="rect">
            <a:avLst/>
          </a:prstGeom>
          <a:noFill/>
        </p:spPr>
        <p:txBody>
          <a:bodyPr wrap="square" rtlCol="0">
            <a:spAutoFit/>
          </a:bodyPr>
          <a:lstStyle/>
          <a:p>
            <a:r>
              <a:rPr lang="es-MX" sz="1000" b="1" dirty="0">
                <a:solidFill>
                  <a:srgbClr val="5B5B5B"/>
                </a:solidFill>
                <a:latin typeface="Montserrat"/>
                <a:ea typeface="Montserrat"/>
                <a:cs typeface="Montserrat"/>
              </a:rPr>
              <a:t>10 de Nov </a:t>
            </a:r>
            <a:endParaRPr lang="es-EC" sz="1000" b="1" dirty="0">
              <a:solidFill>
                <a:srgbClr val="5B5B5B"/>
              </a:solidFill>
              <a:latin typeface="Montserrat"/>
              <a:ea typeface="Montserrat"/>
              <a:cs typeface="Montserrat"/>
            </a:endParaRPr>
          </a:p>
        </p:txBody>
      </p:sp>
      <p:sp>
        <p:nvSpPr>
          <p:cNvPr id="13" name="Rectángulo 12"/>
          <p:cNvSpPr/>
          <p:nvPr/>
        </p:nvSpPr>
        <p:spPr>
          <a:xfrm>
            <a:off x="1109643" y="3234648"/>
            <a:ext cx="1194899" cy="430887"/>
          </a:xfrm>
          <a:prstGeom prst="rect">
            <a:avLst/>
          </a:prstGeom>
        </p:spPr>
        <p:txBody>
          <a:bodyPr wrap="square">
            <a:spAutoFit/>
          </a:bodyPr>
          <a:lstStyle/>
          <a:p>
            <a:pPr lvl="0" algn="ctr"/>
            <a:r>
              <a:rPr lang="es-ES" sz="1100" b="1" dirty="0">
                <a:solidFill>
                  <a:srgbClr val="F3B95F"/>
                </a:solidFill>
                <a:latin typeface="Montserrat"/>
                <a:ea typeface="Montserrat"/>
                <a:cs typeface="Montserrat"/>
              </a:rPr>
              <a:t>INICIATIVA ORDENANZA</a:t>
            </a:r>
          </a:p>
        </p:txBody>
      </p:sp>
      <p:sp>
        <p:nvSpPr>
          <p:cNvPr id="33" name="Rectángulo 32"/>
          <p:cNvSpPr/>
          <p:nvPr/>
        </p:nvSpPr>
        <p:spPr>
          <a:xfrm>
            <a:off x="2329632" y="1535517"/>
            <a:ext cx="1402494" cy="261610"/>
          </a:xfrm>
          <a:prstGeom prst="rect">
            <a:avLst/>
          </a:prstGeom>
        </p:spPr>
        <p:txBody>
          <a:bodyPr wrap="square">
            <a:spAutoFit/>
          </a:bodyPr>
          <a:lstStyle/>
          <a:p>
            <a:pPr lvl="0"/>
            <a:r>
              <a:rPr lang="es-ES" sz="1050" dirty="0">
                <a:solidFill>
                  <a:srgbClr val="26BCB0"/>
                </a:solidFill>
                <a:latin typeface="Montserrat"/>
                <a:ea typeface="Montserrat"/>
                <a:cs typeface="Montserrat"/>
              </a:rPr>
              <a:t> </a:t>
            </a:r>
            <a:r>
              <a:rPr lang="es-ES" sz="1100" b="1" dirty="0">
                <a:solidFill>
                  <a:srgbClr val="26BCB0"/>
                </a:solidFill>
                <a:latin typeface="Montserrat"/>
                <a:ea typeface="Montserrat"/>
                <a:cs typeface="Montserrat"/>
              </a:rPr>
              <a:t>CALIFICACIÓN</a:t>
            </a:r>
            <a:r>
              <a:rPr lang="es-ES" sz="1050" b="1" dirty="0">
                <a:solidFill>
                  <a:srgbClr val="26BCB0"/>
                </a:solidFill>
                <a:latin typeface="Montserrat"/>
                <a:ea typeface="Montserrat"/>
                <a:cs typeface="Montserrat"/>
              </a:rPr>
              <a:t> </a:t>
            </a:r>
          </a:p>
        </p:txBody>
      </p:sp>
      <p:sp>
        <p:nvSpPr>
          <p:cNvPr id="28" name="Elipse 27"/>
          <p:cNvSpPr/>
          <p:nvPr/>
        </p:nvSpPr>
        <p:spPr>
          <a:xfrm rot="780095">
            <a:off x="2506777" y="3193405"/>
            <a:ext cx="878962" cy="843012"/>
          </a:xfrm>
          <a:prstGeom prst="ellipse">
            <a:avLst/>
          </a:prstGeom>
          <a:noFill/>
          <a:ln w="120650" cap="flat">
            <a:solidFill>
              <a:srgbClr val="26BCB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Elipse 39"/>
          <p:cNvSpPr/>
          <p:nvPr/>
        </p:nvSpPr>
        <p:spPr>
          <a:xfrm>
            <a:off x="1524488" y="2451687"/>
            <a:ext cx="258597" cy="256346"/>
          </a:xfrm>
          <a:prstGeom prst="ellipse">
            <a:avLst/>
          </a:prstGeom>
          <a:solidFill>
            <a:srgbClr val="F3B9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3" name="Elipse 42"/>
          <p:cNvSpPr/>
          <p:nvPr/>
        </p:nvSpPr>
        <p:spPr>
          <a:xfrm>
            <a:off x="4082769" y="2449235"/>
            <a:ext cx="258597" cy="256346"/>
          </a:xfrm>
          <a:prstGeom prst="ellipse">
            <a:avLst/>
          </a:prstGeom>
          <a:solidFill>
            <a:srgbClr val="1758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50" name="Conector recto 49"/>
          <p:cNvCxnSpPr/>
          <p:nvPr/>
        </p:nvCxnSpPr>
        <p:spPr>
          <a:xfrm>
            <a:off x="1658433" y="2798375"/>
            <a:ext cx="1546" cy="347912"/>
          </a:xfrm>
          <a:prstGeom prst="line">
            <a:avLst/>
          </a:prstGeom>
          <a:ln w="28575">
            <a:solidFill>
              <a:srgbClr val="FFC000"/>
            </a:solidFill>
          </a:ln>
        </p:spPr>
        <p:style>
          <a:lnRef idx="1">
            <a:schemeClr val="accent3"/>
          </a:lnRef>
          <a:fillRef idx="0">
            <a:schemeClr val="accent3"/>
          </a:fillRef>
          <a:effectRef idx="0">
            <a:schemeClr val="accent3"/>
          </a:effectRef>
          <a:fontRef idx="minor">
            <a:schemeClr val="tx1"/>
          </a:fontRef>
        </p:style>
      </p:cxnSp>
      <p:cxnSp>
        <p:nvCxnSpPr>
          <p:cNvPr id="53" name="Conector recto 52"/>
          <p:cNvCxnSpPr>
            <a:cxnSpLocks/>
          </p:cNvCxnSpPr>
          <p:nvPr/>
        </p:nvCxnSpPr>
        <p:spPr>
          <a:xfrm flipH="1">
            <a:off x="1915034" y="2580475"/>
            <a:ext cx="680097" cy="0"/>
          </a:xfrm>
          <a:prstGeom prst="line">
            <a:avLst/>
          </a:prstGeom>
          <a:ln w="50800">
            <a:gradFill>
              <a:gsLst>
                <a:gs pos="0">
                  <a:srgbClr val="FFC000"/>
                </a:gs>
                <a:gs pos="100000">
                  <a:srgbClr val="26BCB0"/>
                </a:gs>
              </a:gsLst>
              <a:lin ang="10800000" scaled="0"/>
            </a:gradFill>
          </a:ln>
        </p:spPr>
        <p:style>
          <a:lnRef idx="1">
            <a:schemeClr val="accent3"/>
          </a:lnRef>
          <a:fillRef idx="0">
            <a:schemeClr val="accent3"/>
          </a:fillRef>
          <a:effectRef idx="0">
            <a:schemeClr val="accent3"/>
          </a:effectRef>
          <a:fontRef idx="minor">
            <a:schemeClr val="tx1"/>
          </a:fontRef>
        </p:style>
      </p:cxnSp>
      <p:sp>
        <p:nvSpPr>
          <p:cNvPr id="59" name="Elipse 58"/>
          <p:cNvSpPr/>
          <p:nvPr/>
        </p:nvSpPr>
        <p:spPr>
          <a:xfrm>
            <a:off x="2799114" y="2462487"/>
            <a:ext cx="258597" cy="256346"/>
          </a:xfrm>
          <a:prstGeom prst="ellipse">
            <a:avLst/>
          </a:prstGeom>
          <a:solidFill>
            <a:srgbClr val="26BCB0"/>
          </a:solidFill>
          <a:ln>
            <a:solidFill>
              <a:srgbClr val="26B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0" name="Rectángulo 59"/>
          <p:cNvSpPr/>
          <p:nvPr/>
        </p:nvSpPr>
        <p:spPr>
          <a:xfrm>
            <a:off x="2846148" y="2425530"/>
            <a:ext cx="184731" cy="261610"/>
          </a:xfrm>
          <a:prstGeom prst="rect">
            <a:avLst/>
          </a:prstGeom>
        </p:spPr>
        <p:txBody>
          <a:bodyPr wrap="none">
            <a:spAutoFit/>
          </a:bodyPr>
          <a:lstStyle/>
          <a:p>
            <a:pPr lvl="0" algn="ctr"/>
            <a:endParaRPr lang="es-ES" sz="1100" b="1" dirty="0">
              <a:solidFill>
                <a:schemeClr val="bg1"/>
              </a:solidFill>
              <a:latin typeface="Montserrat"/>
              <a:ea typeface="Montserrat"/>
              <a:cs typeface="Montserrat"/>
            </a:endParaRPr>
          </a:p>
        </p:txBody>
      </p:sp>
      <p:sp>
        <p:nvSpPr>
          <p:cNvPr id="63" name="CuadroTexto 62"/>
          <p:cNvSpPr txBox="1"/>
          <p:nvPr/>
        </p:nvSpPr>
        <p:spPr>
          <a:xfrm>
            <a:off x="2503791" y="2734781"/>
            <a:ext cx="958682" cy="246221"/>
          </a:xfrm>
          <a:prstGeom prst="rect">
            <a:avLst/>
          </a:prstGeom>
          <a:noFill/>
        </p:spPr>
        <p:txBody>
          <a:bodyPr wrap="square" rtlCol="0">
            <a:spAutoFit/>
          </a:bodyPr>
          <a:lstStyle/>
          <a:p>
            <a:r>
              <a:rPr lang="es-MX" sz="1000" b="1" dirty="0">
                <a:solidFill>
                  <a:srgbClr val="5B5B5B"/>
                </a:solidFill>
                <a:latin typeface="Montserrat"/>
                <a:ea typeface="Montserrat"/>
                <a:cs typeface="Montserrat"/>
              </a:rPr>
              <a:t>15 de Nov. </a:t>
            </a:r>
            <a:endParaRPr lang="es-EC" sz="1000" b="1" dirty="0">
              <a:solidFill>
                <a:srgbClr val="5B5B5B"/>
              </a:solidFill>
              <a:latin typeface="Montserrat"/>
              <a:ea typeface="Montserrat"/>
              <a:cs typeface="Montserrat"/>
            </a:endParaRPr>
          </a:p>
        </p:txBody>
      </p:sp>
      <p:cxnSp>
        <p:nvCxnSpPr>
          <p:cNvPr id="64" name="Conector recto 63"/>
          <p:cNvCxnSpPr/>
          <p:nvPr/>
        </p:nvCxnSpPr>
        <p:spPr>
          <a:xfrm>
            <a:off x="2926866" y="1970133"/>
            <a:ext cx="1546" cy="347912"/>
          </a:xfrm>
          <a:prstGeom prst="line">
            <a:avLst/>
          </a:prstGeom>
          <a:ln w="28575">
            <a:solidFill>
              <a:srgbClr val="26BCB0"/>
            </a:solidFill>
          </a:ln>
        </p:spPr>
        <p:style>
          <a:lnRef idx="1">
            <a:schemeClr val="accent3"/>
          </a:lnRef>
          <a:fillRef idx="0">
            <a:schemeClr val="accent3"/>
          </a:fillRef>
          <a:effectRef idx="0">
            <a:schemeClr val="accent3"/>
          </a:effectRef>
          <a:fontRef idx="minor">
            <a:schemeClr val="tx1"/>
          </a:fontRef>
        </p:style>
      </p:cxnSp>
      <p:cxnSp>
        <p:nvCxnSpPr>
          <p:cNvPr id="66" name="Conector recto 65"/>
          <p:cNvCxnSpPr/>
          <p:nvPr/>
        </p:nvCxnSpPr>
        <p:spPr>
          <a:xfrm>
            <a:off x="4210249" y="2812517"/>
            <a:ext cx="1546" cy="347912"/>
          </a:xfrm>
          <a:prstGeom prst="line">
            <a:avLst/>
          </a:prstGeom>
          <a:ln w="28575">
            <a:solidFill>
              <a:srgbClr val="1758BB"/>
            </a:solidFill>
          </a:ln>
        </p:spPr>
        <p:style>
          <a:lnRef idx="1">
            <a:schemeClr val="accent3"/>
          </a:lnRef>
          <a:fillRef idx="0">
            <a:schemeClr val="accent3"/>
          </a:fillRef>
          <a:effectRef idx="0">
            <a:schemeClr val="accent3"/>
          </a:effectRef>
          <a:fontRef idx="minor">
            <a:schemeClr val="tx1"/>
          </a:fontRef>
        </p:style>
      </p:cxnSp>
      <p:sp>
        <p:nvSpPr>
          <p:cNvPr id="67" name="Elipse 66"/>
          <p:cNvSpPr/>
          <p:nvPr/>
        </p:nvSpPr>
        <p:spPr>
          <a:xfrm rot="780095">
            <a:off x="1242701" y="1181610"/>
            <a:ext cx="878962" cy="843012"/>
          </a:xfrm>
          <a:prstGeom prst="ellipse">
            <a:avLst/>
          </a:prstGeom>
          <a:noFill/>
          <a:ln w="120650" cap="flat">
            <a:solidFill>
              <a:srgbClr val="F3B95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2" name="CuadroTexto 81"/>
          <p:cNvSpPr txBox="1"/>
          <p:nvPr/>
        </p:nvSpPr>
        <p:spPr>
          <a:xfrm>
            <a:off x="3817534" y="2214721"/>
            <a:ext cx="867415" cy="246221"/>
          </a:xfrm>
          <a:prstGeom prst="rect">
            <a:avLst/>
          </a:prstGeom>
          <a:noFill/>
        </p:spPr>
        <p:txBody>
          <a:bodyPr wrap="square" rtlCol="0">
            <a:spAutoFit/>
          </a:bodyPr>
          <a:lstStyle/>
          <a:p>
            <a:r>
              <a:rPr lang="es-MX" sz="1000" b="1" dirty="0">
                <a:solidFill>
                  <a:srgbClr val="5B5B5B"/>
                </a:solidFill>
                <a:latin typeface="Montserrat"/>
                <a:ea typeface="Montserrat"/>
                <a:cs typeface="Montserrat"/>
              </a:rPr>
              <a:t>17 de Nov.</a:t>
            </a:r>
            <a:endParaRPr lang="es-EC" sz="1000" b="1" dirty="0">
              <a:solidFill>
                <a:srgbClr val="5B5B5B"/>
              </a:solidFill>
              <a:latin typeface="Montserrat"/>
              <a:ea typeface="Montserrat"/>
              <a:cs typeface="Montserrat"/>
            </a:endParaRPr>
          </a:p>
        </p:txBody>
      </p:sp>
      <p:sp>
        <p:nvSpPr>
          <p:cNvPr id="87" name="Elipse 86"/>
          <p:cNvSpPr/>
          <p:nvPr/>
        </p:nvSpPr>
        <p:spPr>
          <a:xfrm rot="780095">
            <a:off x="3746219" y="1188380"/>
            <a:ext cx="878962" cy="843012"/>
          </a:xfrm>
          <a:prstGeom prst="ellipse">
            <a:avLst/>
          </a:prstGeom>
          <a:noFill/>
          <a:ln w="120650" cap="flat">
            <a:solidFill>
              <a:srgbClr val="1758B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2" name="Rectángulo 91"/>
          <p:cNvSpPr/>
          <p:nvPr/>
        </p:nvSpPr>
        <p:spPr>
          <a:xfrm>
            <a:off x="3552404" y="3179760"/>
            <a:ext cx="1530583" cy="423193"/>
          </a:xfrm>
          <a:prstGeom prst="rect">
            <a:avLst/>
          </a:prstGeom>
        </p:spPr>
        <p:txBody>
          <a:bodyPr wrap="square">
            <a:spAutoFit/>
          </a:bodyPr>
          <a:lstStyle/>
          <a:p>
            <a:pPr lvl="0"/>
            <a:r>
              <a:rPr lang="es-ES" sz="1100" b="1" dirty="0">
                <a:solidFill>
                  <a:srgbClr val="0070C0"/>
                </a:solidFill>
                <a:latin typeface="Montserrat"/>
                <a:ea typeface="Montserrat"/>
                <a:cs typeface="Montserrat"/>
              </a:rPr>
              <a:t>CONOCIMIENTO</a:t>
            </a:r>
            <a:r>
              <a:rPr lang="es-ES" sz="1050" b="1" dirty="0">
                <a:solidFill>
                  <a:srgbClr val="0070C0"/>
                </a:solidFill>
                <a:latin typeface="Montserrat"/>
                <a:ea typeface="Montserrat"/>
                <a:cs typeface="Montserrat"/>
              </a:rPr>
              <a:t> </a:t>
            </a:r>
          </a:p>
          <a:p>
            <a:pPr lvl="0"/>
            <a:r>
              <a:rPr lang="es-ES" sz="1050" b="1" dirty="0">
                <a:solidFill>
                  <a:srgbClr val="0070C0"/>
                </a:solidFill>
                <a:latin typeface="Montserrat"/>
                <a:ea typeface="Montserrat"/>
                <a:cs typeface="Montserrat"/>
              </a:rPr>
              <a:t>A LA COMISIÓN </a:t>
            </a:r>
          </a:p>
        </p:txBody>
      </p:sp>
      <p:grpSp>
        <p:nvGrpSpPr>
          <p:cNvPr id="132" name="Google Shape;9855;p64"/>
          <p:cNvGrpSpPr/>
          <p:nvPr/>
        </p:nvGrpSpPr>
        <p:grpSpPr>
          <a:xfrm rot="20498547">
            <a:off x="2653735" y="3379515"/>
            <a:ext cx="580088" cy="432597"/>
            <a:chOff x="5216456" y="3725484"/>
            <a:chExt cx="356196" cy="265631"/>
          </a:xfrm>
          <a:solidFill>
            <a:srgbClr val="26BCB0"/>
          </a:solidFill>
        </p:grpSpPr>
        <p:sp>
          <p:nvSpPr>
            <p:cNvPr id="133" name="Google Shape;9856;p64"/>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857;p64"/>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0816;p66"/>
          <p:cNvGrpSpPr/>
          <p:nvPr/>
        </p:nvGrpSpPr>
        <p:grpSpPr>
          <a:xfrm>
            <a:off x="3942680" y="1321991"/>
            <a:ext cx="509068" cy="517720"/>
            <a:chOff x="7967103" y="2415041"/>
            <a:chExt cx="355863" cy="361911"/>
          </a:xfrm>
          <a:solidFill>
            <a:srgbClr val="1758BB"/>
          </a:solidFill>
        </p:grpSpPr>
        <p:sp>
          <p:nvSpPr>
            <p:cNvPr id="136" name="Google Shape;10817;p66"/>
            <p:cNvSpPr/>
            <p:nvPr/>
          </p:nvSpPr>
          <p:spPr>
            <a:xfrm>
              <a:off x="7967103" y="2584427"/>
              <a:ext cx="111810" cy="192525"/>
            </a:xfrm>
            <a:custGeom>
              <a:avLst/>
              <a:gdLst/>
              <a:ahLst/>
              <a:cxnLst/>
              <a:rect l="l" t="t" r="r" b="b"/>
              <a:pathLst>
                <a:path w="3513" h="6049" extrusionOk="0">
                  <a:moveTo>
                    <a:pt x="1738" y="346"/>
                  </a:moveTo>
                  <a:cubicBezTo>
                    <a:pt x="2036" y="346"/>
                    <a:pt x="2298" y="560"/>
                    <a:pt x="2298" y="810"/>
                  </a:cubicBezTo>
                  <a:lnTo>
                    <a:pt x="2298" y="846"/>
                  </a:lnTo>
                  <a:cubicBezTo>
                    <a:pt x="2131" y="762"/>
                    <a:pt x="1941" y="739"/>
                    <a:pt x="1738" y="739"/>
                  </a:cubicBezTo>
                  <a:cubicBezTo>
                    <a:pt x="1548" y="739"/>
                    <a:pt x="1369" y="786"/>
                    <a:pt x="1191" y="846"/>
                  </a:cubicBezTo>
                  <a:lnTo>
                    <a:pt x="1191" y="810"/>
                  </a:lnTo>
                  <a:cubicBezTo>
                    <a:pt x="1203" y="560"/>
                    <a:pt x="1441" y="346"/>
                    <a:pt x="1738" y="346"/>
                  </a:cubicBezTo>
                  <a:close/>
                  <a:moveTo>
                    <a:pt x="1738" y="1048"/>
                  </a:moveTo>
                  <a:cubicBezTo>
                    <a:pt x="2334" y="1048"/>
                    <a:pt x="2834" y="1536"/>
                    <a:pt x="2834" y="2132"/>
                  </a:cubicBezTo>
                  <a:cubicBezTo>
                    <a:pt x="2834" y="2251"/>
                    <a:pt x="2810" y="2358"/>
                    <a:pt x="2762" y="2477"/>
                  </a:cubicBezTo>
                  <a:cubicBezTo>
                    <a:pt x="2286" y="2001"/>
                    <a:pt x="1453" y="1810"/>
                    <a:pt x="1429" y="1798"/>
                  </a:cubicBezTo>
                  <a:cubicBezTo>
                    <a:pt x="1415" y="1791"/>
                    <a:pt x="1400" y="1788"/>
                    <a:pt x="1385" y="1788"/>
                  </a:cubicBezTo>
                  <a:cubicBezTo>
                    <a:pt x="1347" y="1788"/>
                    <a:pt x="1308" y="1805"/>
                    <a:pt x="1274" y="1822"/>
                  </a:cubicBezTo>
                  <a:cubicBezTo>
                    <a:pt x="1238" y="1858"/>
                    <a:pt x="1215" y="1893"/>
                    <a:pt x="1215" y="1953"/>
                  </a:cubicBezTo>
                  <a:cubicBezTo>
                    <a:pt x="1215" y="1977"/>
                    <a:pt x="1203" y="2072"/>
                    <a:pt x="1084" y="2191"/>
                  </a:cubicBezTo>
                  <a:cubicBezTo>
                    <a:pt x="1024" y="2251"/>
                    <a:pt x="1024" y="2358"/>
                    <a:pt x="1084" y="2429"/>
                  </a:cubicBezTo>
                  <a:cubicBezTo>
                    <a:pt x="1111" y="2467"/>
                    <a:pt x="1148" y="2483"/>
                    <a:pt x="1188" y="2483"/>
                  </a:cubicBezTo>
                  <a:cubicBezTo>
                    <a:pt x="1234" y="2483"/>
                    <a:pt x="1283" y="2461"/>
                    <a:pt x="1322" y="2429"/>
                  </a:cubicBezTo>
                  <a:cubicBezTo>
                    <a:pt x="1417" y="2346"/>
                    <a:pt x="1477" y="2239"/>
                    <a:pt x="1500" y="2167"/>
                  </a:cubicBezTo>
                  <a:cubicBezTo>
                    <a:pt x="1786" y="2251"/>
                    <a:pt x="2370" y="2465"/>
                    <a:pt x="2631" y="2834"/>
                  </a:cubicBezTo>
                  <a:cubicBezTo>
                    <a:pt x="2560" y="3263"/>
                    <a:pt x="2191" y="3584"/>
                    <a:pt x="1738" y="3584"/>
                  </a:cubicBezTo>
                  <a:cubicBezTo>
                    <a:pt x="1286" y="3584"/>
                    <a:pt x="893" y="3239"/>
                    <a:pt x="846" y="2774"/>
                  </a:cubicBezTo>
                  <a:cubicBezTo>
                    <a:pt x="846" y="2751"/>
                    <a:pt x="834" y="2727"/>
                    <a:pt x="822" y="2703"/>
                  </a:cubicBezTo>
                  <a:cubicBezTo>
                    <a:pt x="715" y="2536"/>
                    <a:pt x="655" y="2334"/>
                    <a:pt x="655" y="2132"/>
                  </a:cubicBezTo>
                  <a:cubicBezTo>
                    <a:pt x="655" y="1536"/>
                    <a:pt x="1143" y="1048"/>
                    <a:pt x="1738" y="1048"/>
                  </a:cubicBezTo>
                  <a:close/>
                  <a:moveTo>
                    <a:pt x="2131" y="3858"/>
                  </a:moveTo>
                  <a:lnTo>
                    <a:pt x="2131" y="4037"/>
                  </a:lnTo>
                  <a:cubicBezTo>
                    <a:pt x="2131" y="4096"/>
                    <a:pt x="2143" y="4156"/>
                    <a:pt x="2167" y="4203"/>
                  </a:cubicBezTo>
                  <a:lnTo>
                    <a:pt x="1738" y="4596"/>
                  </a:lnTo>
                  <a:lnTo>
                    <a:pt x="1346" y="4203"/>
                  </a:lnTo>
                  <a:cubicBezTo>
                    <a:pt x="1369" y="4156"/>
                    <a:pt x="1381" y="4096"/>
                    <a:pt x="1381" y="4037"/>
                  </a:cubicBezTo>
                  <a:lnTo>
                    <a:pt x="1381" y="3858"/>
                  </a:lnTo>
                  <a:cubicBezTo>
                    <a:pt x="1500" y="3894"/>
                    <a:pt x="1619" y="3917"/>
                    <a:pt x="1750" y="3917"/>
                  </a:cubicBezTo>
                  <a:cubicBezTo>
                    <a:pt x="1893" y="3917"/>
                    <a:pt x="2012" y="3906"/>
                    <a:pt x="2131" y="3858"/>
                  </a:cubicBezTo>
                  <a:close/>
                  <a:moveTo>
                    <a:pt x="1762" y="0"/>
                  </a:moveTo>
                  <a:cubicBezTo>
                    <a:pt x="1286" y="0"/>
                    <a:pt x="881" y="358"/>
                    <a:pt x="881" y="798"/>
                  </a:cubicBezTo>
                  <a:cubicBezTo>
                    <a:pt x="881" y="869"/>
                    <a:pt x="893" y="929"/>
                    <a:pt x="905" y="1000"/>
                  </a:cubicBezTo>
                  <a:cubicBezTo>
                    <a:pt x="572" y="1250"/>
                    <a:pt x="345" y="1667"/>
                    <a:pt x="345" y="2132"/>
                  </a:cubicBezTo>
                  <a:cubicBezTo>
                    <a:pt x="345" y="2382"/>
                    <a:pt x="405" y="2632"/>
                    <a:pt x="536" y="2834"/>
                  </a:cubicBezTo>
                  <a:cubicBezTo>
                    <a:pt x="584" y="3191"/>
                    <a:pt x="774" y="3489"/>
                    <a:pt x="1060" y="3679"/>
                  </a:cubicBezTo>
                  <a:lnTo>
                    <a:pt x="1060" y="4025"/>
                  </a:lnTo>
                  <a:lnTo>
                    <a:pt x="1060" y="4037"/>
                  </a:lnTo>
                  <a:lnTo>
                    <a:pt x="393" y="4382"/>
                  </a:lnTo>
                  <a:cubicBezTo>
                    <a:pt x="155" y="4501"/>
                    <a:pt x="0" y="4739"/>
                    <a:pt x="0" y="5013"/>
                  </a:cubicBezTo>
                  <a:lnTo>
                    <a:pt x="0" y="5882"/>
                  </a:lnTo>
                  <a:cubicBezTo>
                    <a:pt x="0" y="5977"/>
                    <a:pt x="72" y="6049"/>
                    <a:pt x="167" y="6049"/>
                  </a:cubicBezTo>
                  <a:cubicBezTo>
                    <a:pt x="250" y="6049"/>
                    <a:pt x="334" y="5977"/>
                    <a:pt x="334" y="5882"/>
                  </a:cubicBezTo>
                  <a:lnTo>
                    <a:pt x="334" y="5013"/>
                  </a:lnTo>
                  <a:cubicBezTo>
                    <a:pt x="334" y="4870"/>
                    <a:pt x="405" y="4739"/>
                    <a:pt x="536" y="4679"/>
                  </a:cubicBezTo>
                  <a:lnTo>
                    <a:pt x="1084" y="4394"/>
                  </a:lnTo>
                  <a:lnTo>
                    <a:pt x="1596" y="4894"/>
                  </a:lnTo>
                  <a:lnTo>
                    <a:pt x="1596" y="5882"/>
                  </a:lnTo>
                  <a:cubicBezTo>
                    <a:pt x="1596" y="5977"/>
                    <a:pt x="1667" y="6049"/>
                    <a:pt x="1762" y="6049"/>
                  </a:cubicBezTo>
                  <a:cubicBezTo>
                    <a:pt x="1846" y="6049"/>
                    <a:pt x="1917" y="5977"/>
                    <a:pt x="1917" y="5882"/>
                  </a:cubicBezTo>
                  <a:lnTo>
                    <a:pt x="1917" y="4894"/>
                  </a:lnTo>
                  <a:lnTo>
                    <a:pt x="2429" y="4394"/>
                  </a:lnTo>
                  <a:lnTo>
                    <a:pt x="2977" y="4679"/>
                  </a:lnTo>
                  <a:cubicBezTo>
                    <a:pt x="3096" y="4739"/>
                    <a:pt x="3191" y="4870"/>
                    <a:pt x="3191" y="5013"/>
                  </a:cubicBezTo>
                  <a:lnTo>
                    <a:pt x="3191" y="5882"/>
                  </a:lnTo>
                  <a:cubicBezTo>
                    <a:pt x="3191" y="5977"/>
                    <a:pt x="3262" y="6049"/>
                    <a:pt x="3346" y="6049"/>
                  </a:cubicBezTo>
                  <a:cubicBezTo>
                    <a:pt x="3441" y="6049"/>
                    <a:pt x="3513" y="5977"/>
                    <a:pt x="3513" y="5882"/>
                  </a:cubicBezTo>
                  <a:lnTo>
                    <a:pt x="3513" y="5013"/>
                  </a:lnTo>
                  <a:cubicBezTo>
                    <a:pt x="3513" y="4739"/>
                    <a:pt x="3370" y="4501"/>
                    <a:pt x="3132" y="4382"/>
                  </a:cubicBezTo>
                  <a:lnTo>
                    <a:pt x="2453" y="4037"/>
                  </a:lnTo>
                  <a:lnTo>
                    <a:pt x="2453" y="4025"/>
                  </a:lnTo>
                  <a:lnTo>
                    <a:pt x="2453" y="3679"/>
                  </a:lnTo>
                  <a:cubicBezTo>
                    <a:pt x="2739" y="3489"/>
                    <a:pt x="2929" y="3191"/>
                    <a:pt x="2977" y="2834"/>
                  </a:cubicBezTo>
                  <a:cubicBezTo>
                    <a:pt x="3096" y="2632"/>
                    <a:pt x="3167" y="2370"/>
                    <a:pt x="3167" y="2132"/>
                  </a:cubicBezTo>
                  <a:cubicBezTo>
                    <a:pt x="3167" y="1667"/>
                    <a:pt x="2953" y="1262"/>
                    <a:pt x="2608" y="1000"/>
                  </a:cubicBezTo>
                  <a:cubicBezTo>
                    <a:pt x="2620" y="941"/>
                    <a:pt x="2631" y="869"/>
                    <a:pt x="2631" y="798"/>
                  </a:cubicBezTo>
                  <a:cubicBezTo>
                    <a:pt x="2631" y="369"/>
                    <a:pt x="2239" y="0"/>
                    <a:pt x="17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18;p66"/>
            <p:cNvSpPr/>
            <p:nvPr/>
          </p:nvSpPr>
          <p:spPr>
            <a:xfrm>
              <a:off x="7989446" y="2750789"/>
              <a:ext cx="10280" cy="26162"/>
            </a:xfrm>
            <a:custGeom>
              <a:avLst/>
              <a:gdLst/>
              <a:ahLst/>
              <a:cxnLst/>
              <a:rect l="l" t="t" r="r" b="b"/>
              <a:pathLst>
                <a:path w="323" h="822" extrusionOk="0">
                  <a:moveTo>
                    <a:pt x="167" y="0"/>
                  </a:moveTo>
                  <a:cubicBezTo>
                    <a:pt x="72" y="0"/>
                    <a:pt x="1" y="83"/>
                    <a:pt x="1" y="167"/>
                  </a:cubicBezTo>
                  <a:lnTo>
                    <a:pt x="1" y="655"/>
                  </a:lnTo>
                  <a:cubicBezTo>
                    <a:pt x="1" y="750"/>
                    <a:pt x="72" y="822"/>
                    <a:pt x="167" y="822"/>
                  </a:cubicBezTo>
                  <a:cubicBezTo>
                    <a:pt x="251" y="822"/>
                    <a:pt x="322" y="750"/>
                    <a:pt x="322" y="655"/>
                  </a:cubicBezTo>
                  <a:lnTo>
                    <a:pt x="322" y="167"/>
                  </a:lnTo>
                  <a:cubicBezTo>
                    <a:pt x="322" y="83"/>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19;p66"/>
            <p:cNvSpPr/>
            <p:nvPr/>
          </p:nvSpPr>
          <p:spPr>
            <a:xfrm>
              <a:off x="8045908" y="2750789"/>
              <a:ext cx="10662" cy="26162"/>
            </a:xfrm>
            <a:custGeom>
              <a:avLst/>
              <a:gdLst/>
              <a:ahLst/>
              <a:cxnLst/>
              <a:rect l="l" t="t" r="r" b="b"/>
              <a:pathLst>
                <a:path w="335" h="822" extrusionOk="0">
                  <a:moveTo>
                    <a:pt x="155" y="0"/>
                  </a:moveTo>
                  <a:cubicBezTo>
                    <a:pt x="72" y="0"/>
                    <a:pt x="1" y="83"/>
                    <a:pt x="1" y="167"/>
                  </a:cubicBezTo>
                  <a:lnTo>
                    <a:pt x="1" y="655"/>
                  </a:lnTo>
                  <a:cubicBezTo>
                    <a:pt x="1" y="750"/>
                    <a:pt x="72" y="822"/>
                    <a:pt x="155" y="822"/>
                  </a:cubicBezTo>
                  <a:cubicBezTo>
                    <a:pt x="251" y="822"/>
                    <a:pt x="322" y="750"/>
                    <a:pt x="322" y="655"/>
                  </a:cubicBezTo>
                  <a:lnTo>
                    <a:pt x="322" y="167"/>
                  </a:lnTo>
                  <a:cubicBezTo>
                    <a:pt x="334" y="83"/>
                    <a:pt x="263" y="0"/>
                    <a:pt x="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20;p66"/>
            <p:cNvSpPr/>
            <p:nvPr/>
          </p:nvSpPr>
          <p:spPr>
            <a:xfrm>
              <a:off x="8073184" y="2595789"/>
              <a:ext cx="136858" cy="112956"/>
            </a:xfrm>
            <a:custGeom>
              <a:avLst/>
              <a:gdLst/>
              <a:ahLst/>
              <a:cxnLst/>
              <a:rect l="l" t="t" r="r" b="b"/>
              <a:pathLst>
                <a:path w="4300" h="3549" extrusionOk="0">
                  <a:moveTo>
                    <a:pt x="2156" y="1"/>
                  </a:moveTo>
                  <a:cubicBezTo>
                    <a:pt x="2073" y="1"/>
                    <a:pt x="2001" y="84"/>
                    <a:pt x="2001" y="167"/>
                  </a:cubicBezTo>
                  <a:lnTo>
                    <a:pt x="2001" y="2048"/>
                  </a:lnTo>
                  <a:lnTo>
                    <a:pt x="108" y="3251"/>
                  </a:lnTo>
                  <a:cubicBezTo>
                    <a:pt x="37" y="3299"/>
                    <a:pt x="1" y="3406"/>
                    <a:pt x="60" y="3477"/>
                  </a:cubicBezTo>
                  <a:cubicBezTo>
                    <a:pt x="96" y="3525"/>
                    <a:pt x="156" y="3549"/>
                    <a:pt x="191" y="3549"/>
                  </a:cubicBezTo>
                  <a:cubicBezTo>
                    <a:pt x="227" y="3549"/>
                    <a:pt x="251" y="3537"/>
                    <a:pt x="287" y="3525"/>
                  </a:cubicBezTo>
                  <a:lnTo>
                    <a:pt x="2156" y="2334"/>
                  </a:lnTo>
                  <a:lnTo>
                    <a:pt x="4037" y="3525"/>
                  </a:lnTo>
                  <a:cubicBezTo>
                    <a:pt x="4063" y="3538"/>
                    <a:pt x="4093" y="3544"/>
                    <a:pt x="4123" y="3544"/>
                  </a:cubicBezTo>
                  <a:cubicBezTo>
                    <a:pt x="4178" y="3544"/>
                    <a:pt x="4233" y="3523"/>
                    <a:pt x="4263" y="3477"/>
                  </a:cubicBezTo>
                  <a:cubicBezTo>
                    <a:pt x="4299" y="3406"/>
                    <a:pt x="4287" y="3299"/>
                    <a:pt x="4216" y="3251"/>
                  </a:cubicBezTo>
                  <a:lnTo>
                    <a:pt x="2323" y="2048"/>
                  </a:lnTo>
                  <a:lnTo>
                    <a:pt x="2323" y="167"/>
                  </a:lnTo>
                  <a:cubicBezTo>
                    <a:pt x="2323" y="84"/>
                    <a:pt x="2251" y="1"/>
                    <a:pt x="2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21;p66"/>
            <p:cNvSpPr/>
            <p:nvPr/>
          </p:nvSpPr>
          <p:spPr>
            <a:xfrm>
              <a:off x="8085310" y="2415041"/>
              <a:ext cx="112956" cy="169036"/>
            </a:xfrm>
            <a:custGeom>
              <a:avLst/>
              <a:gdLst/>
              <a:ahLst/>
              <a:cxnLst/>
              <a:rect l="l" t="t" r="r" b="b"/>
              <a:pathLst>
                <a:path w="3549" h="5311" extrusionOk="0">
                  <a:moveTo>
                    <a:pt x="1775" y="334"/>
                  </a:moveTo>
                  <a:cubicBezTo>
                    <a:pt x="2061" y="334"/>
                    <a:pt x="2335" y="453"/>
                    <a:pt x="2525" y="643"/>
                  </a:cubicBezTo>
                  <a:cubicBezTo>
                    <a:pt x="2716" y="846"/>
                    <a:pt x="2835" y="1119"/>
                    <a:pt x="2870" y="1417"/>
                  </a:cubicBezTo>
                  <a:cubicBezTo>
                    <a:pt x="2882" y="1524"/>
                    <a:pt x="2894" y="1655"/>
                    <a:pt x="2906" y="1822"/>
                  </a:cubicBezTo>
                  <a:cubicBezTo>
                    <a:pt x="2727" y="1500"/>
                    <a:pt x="2430" y="1286"/>
                    <a:pt x="2061" y="1167"/>
                  </a:cubicBezTo>
                  <a:cubicBezTo>
                    <a:pt x="1727" y="1060"/>
                    <a:pt x="1430" y="1060"/>
                    <a:pt x="1418" y="1060"/>
                  </a:cubicBezTo>
                  <a:cubicBezTo>
                    <a:pt x="1382" y="1060"/>
                    <a:pt x="1334" y="1072"/>
                    <a:pt x="1299" y="1108"/>
                  </a:cubicBezTo>
                  <a:lnTo>
                    <a:pt x="1001" y="1417"/>
                  </a:lnTo>
                  <a:cubicBezTo>
                    <a:pt x="942" y="1477"/>
                    <a:pt x="942" y="1596"/>
                    <a:pt x="1001" y="1655"/>
                  </a:cubicBezTo>
                  <a:cubicBezTo>
                    <a:pt x="1031" y="1685"/>
                    <a:pt x="1075" y="1700"/>
                    <a:pt x="1120" y="1700"/>
                  </a:cubicBezTo>
                  <a:cubicBezTo>
                    <a:pt x="1165" y="1700"/>
                    <a:pt x="1209" y="1685"/>
                    <a:pt x="1239" y="1655"/>
                  </a:cubicBezTo>
                  <a:lnTo>
                    <a:pt x="1501" y="1405"/>
                  </a:lnTo>
                  <a:cubicBezTo>
                    <a:pt x="1584" y="1405"/>
                    <a:pt x="1763" y="1417"/>
                    <a:pt x="1954" y="1489"/>
                  </a:cubicBezTo>
                  <a:cubicBezTo>
                    <a:pt x="2299" y="1608"/>
                    <a:pt x="2537" y="1798"/>
                    <a:pt x="2668" y="2084"/>
                  </a:cubicBezTo>
                  <a:cubicBezTo>
                    <a:pt x="2596" y="2512"/>
                    <a:pt x="2227" y="2846"/>
                    <a:pt x="1775" y="2846"/>
                  </a:cubicBezTo>
                  <a:cubicBezTo>
                    <a:pt x="1287" y="2846"/>
                    <a:pt x="870" y="2441"/>
                    <a:pt x="870" y="1941"/>
                  </a:cubicBezTo>
                  <a:cubicBezTo>
                    <a:pt x="870" y="1846"/>
                    <a:pt x="799" y="1774"/>
                    <a:pt x="703" y="1774"/>
                  </a:cubicBezTo>
                  <a:cubicBezTo>
                    <a:pt x="691" y="1774"/>
                    <a:pt x="680" y="1774"/>
                    <a:pt x="644" y="1786"/>
                  </a:cubicBezTo>
                  <a:cubicBezTo>
                    <a:pt x="668" y="1655"/>
                    <a:pt x="680" y="1524"/>
                    <a:pt x="691" y="1417"/>
                  </a:cubicBezTo>
                  <a:cubicBezTo>
                    <a:pt x="703" y="1119"/>
                    <a:pt x="822" y="834"/>
                    <a:pt x="1037" y="643"/>
                  </a:cubicBezTo>
                  <a:cubicBezTo>
                    <a:pt x="1227" y="429"/>
                    <a:pt x="1501" y="334"/>
                    <a:pt x="1775" y="334"/>
                  </a:cubicBezTo>
                  <a:close/>
                  <a:moveTo>
                    <a:pt x="572" y="2239"/>
                  </a:moveTo>
                  <a:cubicBezTo>
                    <a:pt x="644" y="2536"/>
                    <a:pt x="822" y="2786"/>
                    <a:pt x="1084" y="2965"/>
                  </a:cubicBezTo>
                  <a:lnTo>
                    <a:pt x="1084" y="3143"/>
                  </a:lnTo>
                  <a:cubicBezTo>
                    <a:pt x="763" y="3084"/>
                    <a:pt x="549" y="3013"/>
                    <a:pt x="394" y="2929"/>
                  </a:cubicBezTo>
                  <a:cubicBezTo>
                    <a:pt x="382" y="2929"/>
                    <a:pt x="394" y="2917"/>
                    <a:pt x="394" y="2917"/>
                  </a:cubicBezTo>
                  <a:cubicBezTo>
                    <a:pt x="465" y="2727"/>
                    <a:pt x="525" y="2477"/>
                    <a:pt x="572" y="2239"/>
                  </a:cubicBezTo>
                  <a:close/>
                  <a:moveTo>
                    <a:pt x="2989" y="2239"/>
                  </a:moveTo>
                  <a:cubicBezTo>
                    <a:pt x="3025" y="2489"/>
                    <a:pt x="3108" y="2727"/>
                    <a:pt x="3168" y="2917"/>
                  </a:cubicBezTo>
                  <a:lnTo>
                    <a:pt x="3168" y="2929"/>
                  </a:lnTo>
                  <a:cubicBezTo>
                    <a:pt x="3025" y="2989"/>
                    <a:pt x="2811" y="3084"/>
                    <a:pt x="2477" y="3143"/>
                  </a:cubicBezTo>
                  <a:lnTo>
                    <a:pt x="2477" y="2965"/>
                  </a:lnTo>
                  <a:cubicBezTo>
                    <a:pt x="2716" y="2798"/>
                    <a:pt x="2906" y="2536"/>
                    <a:pt x="2989" y="2239"/>
                  </a:cubicBezTo>
                  <a:close/>
                  <a:moveTo>
                    <a:pt x="2168" y="3108"/>
                  </a:moveTo>
                  <a:lnTo>
                    <a:pt x="2168" y="3286"/>
                  </a:lnTo>
                  <a:cubicBezTo>
                    <a:pt x="2168" y="3346"/>
                    <a:pt x="2180" y="3405"/>
                    <a:pt x="2204" y="3453"/>
                  </a:cubicBezTo>
                  <a:lnTo>
                    <a:pt x="2037" y="3608"/>
                  </a:lnTo>
                  <a:cubicBezTo>
                    <a:pt x="1960" y="3673"/>
                    <a:pt x="1864" y="3706"/>
                    <a:pt x="1772" y="3706"/>
                  </a:cubicBezTo>
                  <a:cubicBezTo>
                    <a:pt x="1680" y="3706"/>
                    <a:pt x="1590" y="3673"/>
                    <a:pt x="1525" y="3608"/>
                  </a:cubicBezTo>
                  <a:lnTo>
                    <a:pt x="1382" y="3453"/>
                  </a:lnTo>
                  <a:cubicBezTo>
                    <a:pt x="1406" y="3405"/>
                    <a:pt x="1418" y="3346"/>
                    <a:pt x="1418" y="3286"/>
                  </a:cubicBezTo>
                  <a:lnTo>
                    <a:pt x="1418" y="3108"/>
                  </a:lnTo>
                  <a:cubicBezTo>
                    <a:pt x="1537" y="3143"/>
                    <a:pt x="1656" y="3167"/>
                    <a:pt x="1799" y="3167"/>
                  </a:cubicBezTo>
                  <a:cubicBezTo>
                    <a:pt x="1930" y="3167"/>
                    <a:pt x="2049" y="3155"/>
                    <a:pt x="2168" y="3108"/>
                  </a:cubicBezTo>
                  <a:close/>
                  <a:moveTo>
                    <a:pt x="1775" y="0"/>
                  </a:moveTo>
                  <a:cubicBezTo>
                    <a:pt x="1037" y="0"/>
                    <a:pt x="418" y="607"/>
                    <a:pt x="358" y="1405"/>
                  </a:cubicBezTo>
                  <a:cubicBezTo>
                    <a:pt x="334" y="1727"/>
                    <a:pt x="227" y="2417"/>
                    <a:pt x="84" y="2810"/>
                  </a:cubicBezTo>
                  <a:cubicBezTo>
                    <a:pt x="25" y="2989"/>
                    <a:pt x="96" y="3167"/>
                    <a:pt x="263" y="3251"/>
                  </a:cubicBezTo>
                  <a:cubicBezTo>
                    <a:pt x="382" y="3310"/>
                    <a:pt x="572" y="3382"/>
                    <a:pt x="822" y="3441"/>
                  </a:cubicBezTo>
                  <a:lnTo>
                    <a:pt x="394" y="3644"/>
                  </a:lnTo>
                  <a:cubicBezTo>
                    <a:pt x="156" y="3763"/>
                    <a:pt x="1" y="4001"/>
                    <a:pt x="1" y="4275"/>
                  </a:cubicBezTo>
                  <a:lnTo>
                    <a:pt x="1" y="5156"/>
                  </a:lnTo>
                  <a:cubicBezTo>
                    <a:pt x="1" y="5239"/>
                    <a:pt x="84" y="5310"/>
                    <a:pt x="168" y="5310"/>
                  </a:cubicBezTo>
                  <a:cubicBezTo>
                    <a:pt x="263" y="5310"/>
                    <a:pt x="334" y="5239"/>
                    <a:pt x="334" y="5156"/>
                  </a:cubicBezTo>
                  <a:lnTo>
                    <a:pt x="334" y="4275"/>
                  </a:lnTo>
                  <a:cubicBezTo>
                    <a:pt x="334" y="4144"/>
                    <a:pt x="406" y="4001"/>
                    <a:pt x="537" y="3941"/>
                  </a:cubicBezTo>
                  <a:lnTo>
                    <a:pt x="1096" y="3667"/>
                  </a:lnTo>
                  <a:lnTo>
                    <a:pt x="1287" y="3846"/>
                  </a:lnTo>
                  <a:cubicBezTo>
                    <a:pt x="1418" y="3977"/>
                    <a:pt x="1596" y="4036"/>
                    <a:pt x="1763" y="4036"/>
                  </a:cubicBezTo>
                  <a:cubicBezTo>
                    <a:pt x="1942" y="4036"/>
                    <a:pt x="2108" y="3977"/>
                    <a:pt x="2239" y="3846"/>
                  </a:cubicBezTo>
                  <a:lnTo>
                    <a:pt x="2430" y="3667"/>
                  </a:lnTo>
                  <a:lnTo>
                    <a:pt x="2977" y="3941"/>
                  </a:lnTo>
                  <a:cubicBezTo>
                    <a:pt x="3097" y="4001"/>
                    <a:pt x="3192" y="4144"/>
                    <a:pt x="3192" y="4275"/>
                  </a:cubicBezTo>
                  <a:lnTo>
                    <a:pt x="3192" y="5156"/>
                  </a:lnTo>
                  <a:cubicBezTo>
                    <a:pt x="3192" y="5239"/>
                    <a:pt x="3263" y="5310"/>
                    <a:pt x="3358" y="5310"/>
                  </a:cubicBezTo>
                  <a:cubicBezTo>
                    <a:pt x="3442" y="5310"/>
                    <a:pt x="3513" y="5239"/>
                    <a:pt x="3513" y="5156"/>
                  </a:cubicBezTo>
                  <a:lnTo>
                    <a:pt x="3513" y="4275"/>
                  </a:lnTo>
                  <a:cubicBezTo>
                    <a:pt x="3549" y="4001"/>
                    <a:pt x="3406" y="3763"/>
                    <a:pt x="3168" y="3644"/>
                  </a:cubicBezTo>
                  <a:lnTo>
                    <a:pt x="2727" y="3441"/>
                  </a:lnTo>
                  <a:cubicBezTo>
                    <a:pt x="2989" y="3382"/>
                    <a:pt x="3180" y="3310"/>
                    <a:pt x="3299" y="3251"/>
                  </a:cubicBezTo>
                  <a:cubicBezTo>
                    <a:pt x="3454" y="3167"/>
                    <a:pt x="3537" y="2977"/>
                    <a:pt x="3478" y="2810"/>
                  </a:cubicBezTo>
                  <a:cubicBezTo>
                    <a:pt x="3323" y="2417"/>
                    <a:pt x="3204" y="1727"/>
                    <a:pt x="3192" y="1405"/>
                  </a:cubicBezTo>
                  <a:cubicBezTo>
                    <a:pt x="3132" y="596"/>
                    <a:pt x="2525" y="0"/>
                    <a:pt x="17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22;p66"/>
            <p:cNvSpPr/>
            <p:nvPr/>
          </p:nvSpPr>
          <p:spPr>
            <a:xfrm>
              <a:off x="8108449" y="2557501"/>
              <a:ext cx="10248" cy="26194"/>
            </a:xfrm>
            <a:custGeom>
              <a:avLst/>
              <a:gdLst/>
              <a:ahLst/>
              <a:cxnLst/>
              <a:rect l="l" t="t" r="r" b="b"/>
              <a:pathLst>
                <a:path w="322" h="823" extrusionOk="0">
                  <a:moveTo>
                    <a:pt x="155" y="1"/>
                  </a:moveTo>
                  <a:cubicBezTo>
                    <a:pt x="72" y="1"/>
                    <a:pt x="0" y="84"/>
                    <a:pt x="0" y="168"/>
                  </a:cubicBezTo>
                  <a:lnTo>
                    <a:pt x="0" y="656"/>
                  </a:lnTo>
                  <a:cubicBezTo>
                    <a:pt x="0" y="751"/>
                    <a:pt x="72" y="823"/>
                    <a:pt x="155" y="823"/>
                  </a:cubicBezTo>
                  <a:cubicBezTo>
                    <a:pt x="250" y="823"/>
                    <a:pt x="322" y="751"/>
                    <a:pt x="322" y="656"/>
                  </a:cubicBezTo>
                  <a:lnTo>
                    <a:pt x="322" y="168"/>
                  </a:lnTo>
                  <a:cubicBezTo>
                    <a:pt x="322" y="84"/>
                    <a:pt x="250" y="1"/>
                    <a:pt x="1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0823;p66"/>
            <p:cNvSpPr/>
            <p:nvPr/>
          </p:nvSpPr>
          <p:spPr>
            <a:xfrm>
              <a:off x="8165293" y="2557501"/>
              <a:ext cx="10248" cy="26194"/>
            </a:xfrm>
            <a:custGeom>
              <a:avLst/>
              <a:gdLst/>
              <a:ahLst/>
              <a:cxnLst/>
              <a:rect l="l" t="t" r="r" b="b"/>
              <a:pathLst>
                <a:path w="322" h="823" extrusionOk="0">
                  <a:moveTo>
                    <a:pt x="155" y="1"/>
                  </a:moveTo>
                  <a:cubicBezTo>
                    <a:pt x="72" y="1"/>
                    <a:pt x="0" y="84"/>
                    <a:pt x="0" y="168"/>
                  </a:cubicBezTo>
                  <a:lnTo>
                    <a:pt x="0" y="656"/>
                  </a:lnTo>
                  <a:cubicBezTo>
                    <a:pt x="0" y="751"/>
                    <a:pt x="72" y="823"/>
                    <a:pt x="155" y="823"/>
                  </a:cubicBezTo>
                  <a:cubicBezTo>
                    <a:pt x="250" y="823"/>
                    <a:pt x="322" y="751"/>
                    <a:pt x="322" y="656"/>
                  </a:cubicBezTo>
                  <a:lnTo>
                    <a:pt x="322" y="168"/>
                  </a:lnTo>
                  <a:cubicBezTo>
                    <a:pt x="322" y="84"/>
                    <a:pt x="250" y="1"/>
                    <a:pt x="1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0824;p66"/>
            <p:cNvSpPr/>
            <p:nvPr/>
          </p:nvSpPr>
          <p:spPr>
            <a:xfrm>
              <a:off x="8238432" y="2635956"/>
              <a:ext cx="45481" cy="15946"/>
            </a:xfrm>
            <a:custGeom>
              <a:avLst/>
              <a:gdLst/>
              <a:ahLst/>
              <a:cxnLst/>
              <a:rect l="l" t="t" r="r" b="b"/>
              <a:pathLst>
                <a:path w="1429" h="501" extrusionOk="0">
                  <a:moveTo>
                    <a:pt x="167" y="1"/>
                  </a:moveTo>
                  <a:cubicBezTo>
                    <a:pt x="83" y="1"/>
                    <a:pt x="0" y="72"/>
                    <a:pt x="0" y="155"/>
                  </a:cubicBezTo>
                  <a:cubicBezTo>
                    <a:pt x="0" y="251"/>
                    <a:pt x="83" y="322"/>
                    <a:pt x="167" y="322"/>
                  </a:cubicBezTo>
                  <a:cubicBezTo>
                    <a:pt x="357" y="322"/>
                    <a:pt x="893" y="358"/>
                    <a:pt x="1167" y="489"/>
                  </a:cubicBezTo>
                  <a:cubicBezTo>
                    <a:pt x="1191" y="501"/>
                    <a:pt x="1214" y="501"/>
                    <a:pt x="1238" y="501"/>
                  </a:cubicBezTo>
                  <a:cubicBezTo>
                    <a:pt x="1298" y="501"/>
                    <a:pt x="1357" y="477"/>
                    <a:pt x="1393" y="417"/>
                  </a:cubicBezTo>
                  <a:cubicBezTo>
                    <a:pt x="1429" y="334"/>
                    <a:pt x="1405" y="239"/>
                    <a:pt x="1310" y="191"/>
                  </a:cubicBezTo>
                  <a:cubicBezTo>
                    <a:pt x="929" y="1"/>
                    <a:pt x="202"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0825;p66"/>
            <p:cNvSpPr/>
            <p:nvPr/>
          </p:nvSpPr>
          <p:spPr>
            <a:xfrm>
              <a:off x="8198998" y="2607534"/>
              <a:ext cx="123968" cy="169036"/>
            </a:xfrm>
            <a:custGeom>
              <a:avLst/>
              <a:gdLst/>
              <a:ahLst/>
              <a:cxnLst/>
              <a:rect l="l" t="t" r="r" b="b"/>
              <a:pathLst>
                <a:path w="3895" h="5311" extrusionOk="0">
                  <a:moveTo>
                    <a:pt x="3049" y="322"/>
                  </a:moveTo>
                  <a:lnTo>
                    <a:pt x="3049" y="1025"/>
                  </a:lnTo>
                  <a:cubicBezTo>
                    <a:pt x="3049" y="1144"/>
                    <a:pt x="3013" y="1251"/>
                    <a:pt x="2965" y="1346"/>
                  </a:cubicBezTo>
                  <a:lnTo>
                    <a:pt x="2882" y="1513"/>
                  </a:lnTo>
                  <a:cubicBezTo>
                    <a:pt x="2870" y="1548"/>
                    <a:pt x="2870" y="1560"/>
                    <a:pt x="2870" y="1584"/>
                  </a:cubicBezTo>
                  <a:lnTo>
                    <a:pt x="2870" y="1941"/>
                  </a:lnTo>
                  <a:cubicBezTo>
                    <a:pt x="2870" y="2203"/>
                    <a:pt x="2763" y="2418"/>
                    <a:pt x="2596" y="2596"/>
                  </a:cubicBezTo>
                  <a:cubicBezTo>
                    <a:pt x="2406" y="2763"/>
                    <a:pt x="2168" y="2858"/>
                    <a:pt x="1930" y="2858"/>
                  </a:cubicBezTo>
                  <a:cubicBezTo>
                    <a:pt x="1453" y="2834"/>
                    <a:pt x="1049" y="2406"/>
                    <a:pt x="1049" y="1906"/>
                  </a:cubicBezTo>
                  <a:lnTo>
                    <a:pt x="1049" y="1584"/>
                  </a:lnTo>
                  <a:cubicBezTo>
                    <a:pt x="1049" y="1560"/>
                    <a:pt x="1049" y="1548"/>
                    <a:pt x="1037" y="1513"/>
                  </a:cubicBezTo>
                  <a:lnTo>
                    <a:pt x="929" y="1310"/>
                  </a:lnTo>
                  <a:cubicBezTo>
                    <a:pt x="882" y="1227"/>
                    <a:pt x="870" y="1144"/>
                    <a:pt x="870" y="1072"/>
                  </a:cubicBezTo>
                  <a:lnTo>
                    <a:pt x="870" y="1048"/>
                  </a:lnTo>
                  <a:cubicBezTo>
                    <a:pt x="870" y="655"/>
                    <a:pt x="1203" y="322"/>
                    <a:pt x="1596" y="322"/>
                  </a:cubicBezTo>
                  <a:close/>
                  <a:moveTo>
                    <a:pt x="2334" y="3132"/>
                  </a:moveTo>
                  <a:cubicBezTo>
                    <a:pt x="2334" y="3180"/>
                    <a:pt x="2346" y="3239"/>
                    <a:pt x="2358" y="3287"/>
                  </a:cubicBezTo>
                  <a:lnTo>
                    <a:pt x="2215" y="3418"/>
                  </a:lnTo>
                  <a:cubicBezTo>
                    <a:pt x="2138" y="3495"/>
                    <a:pt x="2043" y="3534"/>
                    <a:pt x="1949" y="3534"/>
                  </a:cubicBezTo>
                  <a:cubicBezTo>
                    <a:pt x="1855" y="3534"/>
                    <a:pt x="1763" y="3495"/>
                    <a:pt x="1691" y="3418"/>
                  </a:cubicBezTo>
                  <a:lnTo>
                    <a:pt x="1561" y="3287"/>
                  </a:lnTo>
                  <a:cubicBezTo>
                    <a:pt x="1572" y="3239"/>
                    <a:pt x="1584" y="3180"/>
                    <a:pt x="1584" y="3132"/>
                  </a:cubicBezTo>
                  <a:cubicBezTo>
                    <a:pt x="1691" y="3168"/>
                    <a:pt x="1811" y="3191"/>
                    <a:pt x="1918" y="3191"/>
                  </a:cubicBezTo>
                  <a:lnTo>
                    <a:pt x="1953" y="3191"/>
                  </a:lnTo>
                  <a:cubicBezTo>
                    <a:pt x="2096" y="3191"/>
                    <a:pt x="2215" y="3180"/>
                    <a:pt x="2334" y="3132"/>
                  </a:cubicBezTo>
                  <a:close/>
                  <a:moveTo>
                    <a:pt x="1584" y="1"/>
                  </a:moveTo>
                  <a:cubicBezTo>
                    <a:pt x="1001" y="1"/>
                    <a:pt x="525" y="477"/>
                    <a:pt x="525" y="1048"/>
                  </a:cubicBezTo>
                  <a:lnTo>
                    <a:pt x="525" y="1072"/>
                  </a:lnTo>
                  <a:cubicBezTo>
                    <a:pt x="525" y="1203"/>
                    <a:pt x="560" y="1334"/>
                    <a:pt x="620" y="1453"/>
                  </a:cubicBezTo>
                  <a:lnTo>
                    <a:pt x="703" y="1620"/>
                  </a:lnTo>
                  <a:lnTo>
                    <a:pt x="703" y="1882"/>
                  </a:lnTo>
                  <a:cubicBezTo>
                    <a:pt x="703" y="2322"/>
                    <a:pt x="918" y="2703"/>
                    <a:pt x="1239" y="2941"/>
                  </a:cubicBezTo>
                  <a:lnTo>
                    <a:pt x="1239" y="3096"/>
                  </a:lnTo>
                  <a:cubicBezTo>
                    <a:pt x="1239" y="3180"/>
                    <a:pt x="1180" y="3251"/>
                    <a:pt x="1108" y="3275"/>
                  </a:cubicBezTo>
                  <a:lnTo>
                    <a:pt x="513" y="3453"/>
                  </a:lnTo>
                  <a:cubicBezTo>
                    <a:pt x="215" y="3537"/>
                    <a:pt x="1" y="3811"/>
                    <a:pt x="1" y="4120"/>
                  </a:cubicBezTo>
                  <a:lnTo>
                    <a:pt x="1" y="5144"/>
                  </a:lnTo>
                  <a:cubicBezTo>
                    <a:pt x="1" y="5239"/>
                    <a:pt x="84" y="5311"/>
                    <a:pt x="167" y="5311"/>
                  </a:cubicBezTo>
                  <a:cubicBezTo>
                    <a:pt x="263" y="5311"/>
                    <a:pt x="334" y="5239"/>
                    <a:pt x="334" y="5144"/>
                  </a:cubicBezTo>
                  <a:lnTo>
                    <a:pt x="334" y="4120"/>
                  </a:lnTo>
                  <a:cubicBezTo>
                    <a:pt x="334" y="3953"/>
                    <a:pt x="441" y="3811"/>
                    <a:pt x="596" y="3763"/>
                  </a:cubicBezTo>
                  <a:lnTo>
                    <a:pt x="1191" y="3584"/>
                  </a:lnTo>
                  <a:cubicBezTo>
                    <a:pt x="1251" y="3572"/>
                    <a:pt x="1299" y="3537"/>
                    <a:pt x="1346" y="3525"/>
                  </a:cubicBezTo>
                  <a:lnTo>
                    <a:pt x="1453" y="3632"/>
                  </a:lnTo>
                  <a:cubicBezTo>
                    <a:pt x="1584" y="3763"/>
                    <a:pt x="1763" y="3834"/>
                    <a:pt x="1942" y="3834"/>
                  </a:cubicBezTo>
                  <a:cubicBezTo>
                    <a:pt x="2120" y="3834"/>
                    <a:pt x="2299" y="3763"/>
                    <a:pt x="2430" y="3632"/>
                  </a:cubicBezTo>
                  <a:lnTo>
                    <a:pt x="2537" y="3525"/>
                  </a:lnTo>
                  <a:cubicBezTo>
                    <a:pt x="2584" y="3549"/>
                    <a:pt x="2620" y="3572"/>
                    <a:pt x="2680" y="3584"/>
                  </a:cubicBezTo>
                  <a:lnTo>
                    <a:pt x="3275" y="3763"/>
                  </a:lnTo>
                  <a:cubicBezTo>
                    <a:pt x="3442" y="3811"/>
                    <a:pt x="3549" y="3953"/>
                    <a:pt x="3549" y="4120"/>
                  </a:cubicBezTo>
                  <a:lnTo>
                    <a:pt x="3549" y="5144"/>
                  </a:lnTo>
                  <a:cubicBezTo>
                    <a:pt x="3549" y="5239"/>
                    <a:pt x="3620" y="5311"/>
                    <a:pt x="3716" y="5311"/>
                  </a:cubicBezTo>
                  <a:cubicBezTo>
                    <a:pt x="3799" y="5311"/>
                    <a:pt x="3870" y="5239"/>
                    <a:pt x="3870" y="5144"/>
                  </a:cubicBezTo>
                  <a:lnTo>
                    <a:pt x="3870" y="4120"/>
                  </a:lnTo>
                  <a:cubicBezTo>
                    <a:pt x="3894" y="3822"/>
                    <a:pt x="3680" y="3549"/>
                    <a:pt x="3382" y="3465"/>
                  </a:cubicBezTo>
                  <a:lnTo>
                    <a:pt x="2787" y="3287"/>
                  </a:lnTo>
                  <a:cubicBezTo>
                    <a:pt x="2715" y="3251"/>
                    <a:pt x="2656" y="3180"/>
                    <a:pt x="2656" y="3108"/>
                  </a:cubicBezTo>
                  <a:lnTo>
                    <a:pt x="2656" y="2977"/>
                  </a:lnTo>
                  <a:cubicBezTo>
                    <a:pt x="2715" y="2930"/>
                    <a:pt x="2763" y="2882"/>
                    <a:pt x="2823" y="2834"/>
                  </a:cubicBezTo>
                  <a:cubicBezTo>
                    <a:pt x="3061" y="2596"/>
                    <a:pt x="3192" y="2287"/>
                    <a:pt x="3192" y="1941"/>
                  </a:cubicBezTo>
                  <a:lnTo>
                    <a:pt x="3192" y="1632"/>
                  </a:lnTo>
                  <a:lnTo>
                    <a:pt x="3251" y="1501"/>
                  </a:lnTo>
                  <a:cubicBezTo>
                    <a:pt x="3323" y="1346"/>
                    <a:pt x="3370" y="1191"/>
                    <a:pt x="3370" y="1025"/>
                  </a:cubicBezTo>
                  <a:lnTo>
                    <a:pt x="3370" y="155"/>
                  </a:lnTo>
                  <a:cubicBezTo>
                    <a:pt x="3370" y="72"/>
                    <a:pt x="3299" y="1"/>
                    <a:pt x="32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0826;p66"/>
            <p:cNvSpPr/>
            <p:nvPr/>
          </p:nvSpPr>
          <p:spPr>
            <a:xfrm>
              <a:off x="8222137" y="2743946"/>
              <a:ext cx="10248" cy="33005"/>
            </a:xfrm>
            <a:custGeom>
              <a:avLst/>
              <a:gdLst/>
              <a:ahLst/>
              <a:cxnLst/>
              <a:rect l="l" t="t" r="r" b="b"/>
              <a:pathLst>
                <a:path w="322" h="1037" extrusionOk="0">
                  <a:moveTo>
                    <a:pt x="155" y="1"/>
                  </a:moveTo>
                  <a:cubicBezTo>
                    <a:pt x="72" y="1"/>
                    <a:pt x="0" y="72"/>
                    <a:pt x="0" y="156"/>
                  </a:cubicBezTo>
                  <a:lnTo>
                    <a:pt x="0" y="870"/>
                  </a:lnTo>
                  <a:cubicBezTo>
                    <a:pt x="0" y="965"/>
                    <a:pt x="72" y="1037"/>
                    <a:pt x="155" y="1037"/>
                  </a:cubicBezTo>
                  <a:cubicBezTo>
                    <a:pt x="250" y="1037"/>
                    <a:pt x="322" y="965"/>
                    <a:pt x="322" y="870"/>
                  </a:cubicBezTo>
                  <a:lnTo>
                    <a:pt x="322" y="156"/>
                  </a:lnTo>
                  <a:cubicBezTo>
                    <a:pt x="322" y="72"/>
                    <a:pt x="250" y="1"/>
                    <a:pt x="1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0827;p66"/>
            <p:cNvSpPr/>
            <p:nvPr/>
          </p:nvSpPr>
          <p:spPr>
            <a:xfrm>
              <a:off x="8289579" y="2743946"/>
              <a:ext cx="10630" cy="33005"/>
            </a:xfrm>
            <a:custGeom>
              <a:avLst/>
              <a:gdLst/>
              <a:ahLst/>
              <a:cxnLst/>
              <a:rect l="l" t="t" r="r" b="b"/>
              <a:pathLst>
                <a:path w="334" h="1037" extrusionOk="0">
                  <a:moveTo>
                    <a:pt x="167" y="1"/>
                  </a:moveTo>
                  <a:cubicBezTo>
                    <a:pt x="84" y="1"/>
                    <a:pt x="0" y="72"/>
                    <a:pt x="0" y="156"/>
                  </a:cubicBezTo>
                  <a:lnTo>
                    <a:pt x="0" y="870"/>
                  </a:lnTo>
                  <a:cubicBezTo>
                    <a:pt x="0" y="965"/>
                    <a:pt x="84" y="1037"/>
                    <a:pt x="167" y="1037"/>
                  </a:cubicBezTo>
                  <a:cubicBezTo>
                    <a:pt x="250" y="1037"/>
                    <a:pt x="334" y="965"/>
                    <a:pt x="334" y="870"/>
                  </a:cubicBezTo>
                  <a:lnTo>
                    <a:pt x="334" y="156"/>
                  </a:lnTo>
                  <a:cubicBezTo>
                    <a:pt x="334" y="72"/>
                    <a:pt x="262"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3203;p70"/>
          <p:cNvGrpSpPr/>
          <p:nvPr/>
        </p:nvGrpSpPr>
        <p:grpSpPr>
          <a:xfrm>
            <a:off x="1449876" y="1330411"/>
            <a:ext cx="501486" cy="536894"/>
            <a:chOff x="7055134" y="2919170"/>
            <a:chExt cx="290321" cy="310820"/>
          </a:xfrm>
          <a:solidFill>
            <a:srgbClr val="F3B95F"/>
          </a:solidFill>
        </p:grpSpPr>
        <p:sp>
          <p:nvSpPr>
            <p:cNvPr id="176" name="Google Shape;13204;p70"/>
            <p:cNvSpPr/>
            <p:nvPr/>
          </p:nvSpPr>
          <p:spPr>
            <a:xfrm>
              <a:off x="7102497" y="2970989"/>
              <a:ext cx="191044" cy="259001"/>
            </a:xfrm>
            <a:custGeom>
              <a:avLst/>
              <a:gdLst/>
              <a:ahLst/>
              <a:cxnLst/>
              <a:rect l="l" t="t" r="r" b="b"/>
              <a:pathLst>
                <a:path w="6002" h="8137" extrusionOk="0">
                  <a:moveTo>
                    <a:pt x="3097" y="314"/>
                  </a:moveTo>
                  <a:cubicBezTo>
                    <a:pt x="3739" y="314"/>
                    <a:pt x="4347" y="552"/>
                    <a:pt x="4835" y="980"/>
                  </a:cubicBezTo>
                  <a:cubicBezTo>
                    <a:pt x="5394" y="1481"/>
                    <a:pt x="5716" y="2195"/>
                    <a:pt x="5716" y="2933"/>
                  </a:cubicBezTo>
                  <a:cubicBezTo>
                    <a:pt x="5704" y="3445"/>
                    <a:pt x="5549" y="3933"/>
                    <a:pt x="5287" y="4350"/>
                  </a:cubicBezTo>
                  <a:cubicBezTo>
                    <a:pt x="5013" y="4767"/>
                    <a:pt x="4644" y="5100"/>
                    <a:pt x="4204" y="5302"/>
                  </a:cubicBezTo>
                  <a:cubicBezTo>
                    <a:pt x="3930" y="5433"/>
                    <a:pt x="3751" y="5719"/>
                    <a:pt x="3751" y="6029"/>
                  </a:cubicBezTo>
                  <a:lnTo>
                    <a:pt x="3751" y="6207"/>
                  </a:lnTo>
                  <a:lnTo>
                    <a:pt x="2430" y="6207"/>
                  </a:lnTo>
                  <a:lnTo>
                    <a:pt x="2430" y="6029"/>
                  </a:lnTo>
                  <a:cubicBezTo>
                    <a:pt x="2430" y="5719"/>
                    <a:pt x="2251" y="5433"/>
                    <a:pt x="1965" y="5302"/>
                  </a:cubicBezTo>
                  <a:cubicBezTo>
                    <a:pt x="942" y="4814"/>
                    <a:pt x="346" y="3731"/>
                    <a:pt x="489" y="2588"/>
                  </a:cubicBezTo>
                  <a:cubicBezTo>
                    <a:pt x="644" y="1421"/>
                    <a:pt x="1608" y="457"/>
                    <a:pt x="2799" y="326"/>
                  </a:cubicBezTo>
                  <a:cubicBezTo>
                    <a:pt x="2906" y="314"/>
                    <a:pt x="3013" y="314"/>
                    <a:pt x="3097" y="314"/>
                  </a:cubicBezTo>
                  <a:close/>
                  <a:moveTo>
                    <a:pt x="3728" y="6505"/>
                  </a:moveTo>
                  <a:lnTo>
                    <a:pt x="3739" y="7017"/>
                  </a:lnTo>
                  <a:cubicBezTo>
                    <a:pt x="3739" y="7100"/>
                    <a:pt x="3668" y="7195"/>
                    <a:pt x="3561" y="7195"/>
                  </a:cubicBezTo>
                  <a:lnTo>
                    <a:pt x="2573" y="7195"/>
                  </a:lnTo>
                  <a:cubicBezTo>
                    <a:pt x="2489" y="7195"/>
                    <a:pt x="2394" y="7124"/>
                    <a:pt x="2394" y="7017"/>
                  </a:cubicBezTo>
                  <a:lnTo>
                    <a:pt x="2394" y="6505"/>
                  </a:lnTo>
                  <a:close/>
                  <a:moveTo>
                    <a:pt x="3394" y="7469"/>
                  </a:moveTo>
                  <a:lnTo>
                    <a:pt x="3406" y="7648"/>
                  </a:lnTo>
                  <a:cubicBezTo>
                    <a:pt x="3406" y="7743"/>
                    <a:pt x="3335" y="7838"/>
                    <a:pt x="3228" y="7838"/>
                  </a:cubicBezTo>
                  <a:lnTo>
                    <a:pt x="2906" y="7838"/>
                  </a:lnTo>
                  <a:cubicBezTo>
                    <a:pt x="2811" y="7838"/>
                    <a:pt x="2727" y="7755"/>
                    <a:pt x="2727" y="7648"/>
                  </a:cubicBezTo>
                  <a:lnTo>
                    <a:pt x="2727" y="7469"/>
                  </a:lnTo>
                  <a:close/>
                  <a:moveTo>
                    <a:pt x="3056" y="0"/>
                  </a:moveTo>
                  <a:cubicBezTo>
                    <a:pt x="2951" y="0"/>
                    <a:pt x="2845" y="6"/>
                    <a:pt x="2739" y="16"/>
                  </a:cubicBezTo>
                  <a:cubicBezTo>
                    <a:pt x="1418" y="171"/>
                    <a:pt x="322" y="1230"/>
                    <a:pt x="168" y="2552"/>
                  </a:cubicBezTo>
                  <a:cubicBezTo>
                    <a:pt x="1" y="3814"/>
                    <a:pt x="668" y="5040"/>
                    <a:pt x="1811" y="5564"/>
                  </a:cubicBezTo>
                  <a:cubicBezTo>
                    <a:pt x="1977" y="5648"/>
                    <a:pt x="2096" y="5826"/>
                    <a:pt x="2096" y="6017"/>
                  </a:cubicBezTo>
                  <a:lnTo>
                    <a:pt x="2096" y="7005"/>
                  </a:lnTo>
                  <a:cubicBezTo>
                    <a:pt x="2096" y="7207"/>
                    <a:pt x="2239" y="7386"/>
                    <a:pt x="2430" y="7457"/>
                  </a:cubicBezTo>
                  <a:lnTo>
                    <a:pt x="2430" y="7648"/>
                  </a:lnTo>
                  <a:cubicBezTo>
                    <a:pt x="2430" y="7922"/>
                    <a:pt x="2632" y="8136"/>
                    <a:pt x="2906" y="8136"/>
                  </a:cubicBezTo>
                  <a:lnTo>
                    <a:pt x="3228" y="8136"/>
                  </a:lnTo>
                  <a:cubicBezTo>
                    <a:pt x="3501" y="8136"/>
                    <a:pt x="3704" y="7922"/>
                    <a:pt x="3704" y="7648"/>
                  </a:cubicBezTo>
                  <a:lnTo>
                    <a:pt x="3704" y="7457"/>
                  </a:lnTo>
                  <a:cubicBezTo>
                    <a:pt x="3906" y="7398"/>
                    <a:pt x="4037" y="7219"/>
                    <a:pt x="4037" y="7005"/>
                  </a:cubicBezTo>
                  <a:lnTo>
                    <a:pt x="4037" y="6017"/>
                  </a:lnTo>
                  <a:cubicBezTo>
                    <a:pt x="4037" y="5826"/>
                    <a:pt x="4144" y="5648"/>
                    <a:pt x="4323" y="5564"/>
                  </a:cubicBezTo>
                  <a:cubicBezTo>
                    <a:pt x="4811" y="5326"/>
                    <a:pt x="5228" y="4969"/>
                    <a:pt x="5537" y="4517"/>
                  </a:cubicBezTo>
                  <a:cubicBezTo>
                    <a:pt x="5847" y="4040"/>
                    <a:pt x="6002" y="3481"/>
                    <a:pt x="6002" y="2921"/>
                  </a:cubicBezTo>
                  <a:cubicBezTo>
                    <a:pt x="6002" y="2100"/>
                    <a:pt x="5644" y="1302"/>
                    <a:pt x="5037" y="754"/>
                  </a:cubicBezTo>
                  <a:cubicBezTo>
                    <a:pt x="4485" y="254"/>
                    <a:pt x="3788" y="0"/>
                    <a:pt x="30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B95F"/>
                </a:solidFill>
              </a:endParaRPr>
            </a:p>
          </p:txBody>
        </p:sp>
        <p:sp>
          <p:nvSpPr>
            <p:cNvPr id="177" name="Google Shape;13205;p70"/>
            <p:cNvSpPr/>
            <p:nvPr/>
          </p:nvSpPr>
          <p:spPr>
            <a:xfrm>
              <a:off x="7304872" y="3059413"/>
              <a:ext cx="40583" cy="9485"/>
            </a:xfrm>
            <a:custGeom>
              <a:avLst/>
              <a:gdLst/>
              <a:ahLst/>
              <a:cxnLst/>
              <a:rect l="l" t="t" r="r" b="b"/>
              <a:pathLst>
                <a:path w="1275" h="298" extrusionOk="0">
                  <a:moveTo>
                    <a:pt x="144" y="0"/>
                  </a:moveTo>
                  <a:cubicBezTo>
                    <a:pt x="60" y="0"/>
                    <a:pt x="1" y="72"/>
                    <a:pt x="1" y="143"/>
                  </a:cubicBezTo>
                  <a:cubicBezTo>
                    <a:pt x="1" y="238"/>
                    <a:pt x="72" y="298"/>
                    <a:pt x="144" y="298"/>
                  </a:cubicBezTo>
                  <a:lnTo>
                    <a:pt x="1132" y="298"/>
                  </a:lnTo>
                  <a:cubicBezTo>
                    <a:pt x="1215" y="298"/>
                    <a:pt x="1275" y="215"/>
                    <a:pt x="1275" y="143"/>
                  </a:cubicBezTo>
                  <a:cubicBezTo>
                    <a:pt x="1275" y="72"/>
                    <a:pt x="1203" y="0"/>
                    <a:pt x="11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B95F"/>
                </a:solidFill>
              </a:endParaRPr>
            </a:p>
          </p:txBody>
        </p:sp>
        <p:sp>
          <p:nvSpPr>
            <p:cNvPr id="178" name="Google Shape;13206;p70"/>
            <p:cNvSpPr/>
            <p:nvPr/>
          </p:nvSpPr>
          <p:spPr>
            <a:xfrm>
              <a:off x="7055134" y="3059413"/>
              <a:ext cx="41347" cy="9485"/>
            </a:xfrm>
            <a:custGeom>
              <a:avLst/>
              <a:gdLst/>
              <a:ahLst/>
              <a:cxnLst/>
              <a:rect l="l" t="t" r="r" b="b"/>
              <a:pathLst>
                <a:path w="1299" h="298" extrusionOk="0">
                  <a:moveTo>
                    <a:pt x="155" y="0"/>
                  </a:moveTo>
                  <a:cubicBezTo>
                    <a:pt x="60" y="0"/>
                    <a:pt x="1" y="72"/>
                    <a:pt x="1" y="143"/>
                  </a:cubicBezTo>
                  <a:cubicBezTo>
                    <a:pt x="1" y="238"/>
                    <a:pt x="72" y="298"/>
                    <a:pt x="155" y="298"/>
                  </a:cubicBezTo>
                  <a:lnTo>
                    <a:pt x="1132" y="298"/>
                  </a:lnTo>
                  <a:cubicBezTo>
                    <a:pt x="1215" y="298"/>
                    <a:pt x="1287" y="215"/>
                    <a:pt x="1287" y="143"/>
                  </a:cubicBezTo>
                  <a:cubicBezTo>
                    <a:pt x="1298" y="72"/>
                    <a:pt x="1227" y="0"/>
                    <a:pt x="11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B95F"/>
                </a:solidFill>
              </a:endParaRPr>
            </a:p>
          </p:txBody>
        </p:sp>
        <p:sp>
          <p:nvSpPr>
            <p:cNvPr id="179" name="Google Shape;13207;p70"/>
            <p:cNvSpPr/>
            <p:nvPr/>
          </p:nvSpPr>
          <p:spPr>
            <a:xfrm>
              <a:off x="7195727" y="2919170"/>
              <a:ext cx="9517" cy="40583"/>
            </a:xfrm>
            <a:custGeom>
              <a:avLst/>
              <a:gdLst/>
              <a:ahLst/>
              <a:cxnLst/>
              <a:rect l="l" t="t" r="r" b="b"/>
              <a:pathLst>
                <a:path w="299" h="1275" extrusionOk="0">
                  <a:moveTo>
                    <a:pt x="156" y="1"/>
                  </a:moveTo>
                  <a:cubicBezTo>
                    <a:pt x="60" y="1"/>
                    <a:pt x="1" y="72"/>
                    <a:pt x="1" y="144"/>
                  </a:cubicBezTo>
                  <a:lnTo>
                    <a:pt x="1" y="1132"/>
                  </a:lnTo>
                  <a:cubicBezTo>
                    <a:pt x="1" y="1215"/>
                    <a:pt x="84" y="1275"/>
                    <a:pt x="156" y="1275"/>
                  </a:cubicBezTo>
                  <a:cubicBezTo>
                    <a:pt x="227" y="1275"/>
                    <a:pt x="299" y="1204"/>
                    <a:pt x="299" y="1132"/>
                  </a:cubicBezTo>
                  <a:lnTo>
                    <a:pt x="299" y="144"/>
                  </a:lnTo>
                  <a:cubicBezTo>
                    <a:pt x="299" y="72"/>
                    <a:pt x="227" y="1"/>
                    <a:pt x="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B95F"/>
                </a:solidFill>
              </a:endParaRPr>
            </a:p>
          </p:txBody>
        </p:sp>
        <p:sp>
          <p:nvSpPr>
            <p:cNvPr id="180" name="Google Shape;13208;p70"/>
            <p:cNvSpPr/>
            <p:nvPr/>
          </p:nvSpPr>
          <p:spPr>
            <a:xfrm>
              <a:off x="7185128" y="3007116"/>
              <a:ext cx="30334" cy="92880"/>
            </a:xfrm>
            <a:custGeom>
              <a:avLst/>
              <a:gdLst/>
              <a:ahLst/>
              <a:cxnLst/>
              <a:rect l="l" t="t" r="r" b="b"/>
              <a:pathLst>
                <a:path w="953" h="2918" extrusionOk="0">
                  <a:moveTo>
                    <a:pt x="477" y="310"/>
                  </a:moveTo>
                  <a:cubicBezTo>
                    <a:pt x="512" y="310"/>
                    <a:pt x="560" y="334"/>
                    <a:pt x="596" y="357"/>
                  </a:cubicBezTo>
                  <a:cubicBezTo>
                    <a:pt x="620" y="393"/>
                    <a:pt x="632" y="429"/>
                    <a:pt x="632" y="476"/>
                  </a:cubicBezTo>
                  <a:lnTo>
                    <a:pt x="548" y="2608"/>
                  </a:lnTo>
                  <a:lnTo>
                    <a:pt x="405" y="2620"/>
                  </a:lnTo>
                  <a:cubicBezTo>
                    <a:pt x="405" y="2620"/>
                    <a:pt x="393" y="2620"/>
                    <a:pt x="393" y="2608"/>
                  </a:cubicBezTo>
                  <a:lnTo>
                    <a:pt x="310" y="476"/>
                  </a:lnTo>
                  <a:cubicBezTo>
                    <a:pt x="310" y="429"/>
                    <a:pt x="322" y="393"/>
                    <a:pt x="358" y="357"/>
                  </a:cubicBezTo>
                  <a:cubicBezTo>
                    <a:pt x="381" y="334"/>
                    <a:pt x="429" y="310"/>
                    <a:pt x="477" y="310"/>
                  </a:cubicBezTo>
                  <a:close/>
                  <a:moveTo>
                    <a:pt x="477" y="0"/>
                  </a:moveTo>
                  <a:cubicBezTo>
                    <a:pt x="334" y="0"/>
                    <a:pt x="215" y="48"/>
                    <a:pt x="131" y="155"/>
                  </a:cubicBezTo>
                  <a:cubicBezTo>
                    <a:pt x="36" y="238"/>
                    <a:pt x="0" y="357"/>
                    <a:pt x="0" y="488"/>
                  </a:cubicBezTo>
                  <a:lnTo>
                    <a:pt x="84" y="2620"/>
                  </a:lnTo>
                  <a:cubicBezTo>
                    <a:pt x="84" y="2786"/>
                    <a:pt x="239" y="2917"/>
                    <a:pt x="393" y="2917"/>
                  </a:cubicBezTo>
                  <a:lnTo>
                    <a:pt x="512" y="2917"/>
                  </a:lnTo>
                  <a:cubicBezTo>
                    <a:pt x="679" y="2917"/>
                    <a:pt x="822" y="2786"/>
                    <a:pt x="822" y="2620"/>
                  </a:cubicBezTo>
                  <a:lnTo>
                    <a:pt x="917" y="488"/>
                  </a:lnTo>
                  <a:cubicBezTo>
                    <a:pt x="953" y="369"/>
                    <a:pt x="905" y="238"/>
                    <a:pt x="810" y="155"/>
                  </a:cubicBezTo>
                  <a:cubicBezTo>
                    <a:pt x="727" y="60"/>
                    <a:pt x="608" y="0"/>
                    <a:pt x="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B95F"/>
                </a:solidFill>
              </a:endParaRPr>
            </a:p>
          </p:txBody>
        </p:sp>
        <p:sp>
          <p:nvSpPr>
            <p:cNvPr id="181" name="Google Shape;13209;p70"/>
            <p:cNvSpPr/>
            <p:nvPr/>
          </p:nvSpPr>
          <p:spPr>
            <a:xfrm>
              <a:off x="7187770" y="3111328"/>
              <a:ext cx="25814" cy="25814"/>
            </a:xfrm>
            <a:custGeom>
              <a:avLst/>
              <a:gdLst/>
              <a:ahLst/>
              <a:cxnLst/>
              <a:rect l="l" t="t" r="r" b="b"/>
              <a:pathLst>
                <a:path w="811" h="811" extrusionOk="0">
                  <a:moveTo>
                    <a:pt x="406" y="310"/>
                  </a:moveTo>
                  <a:cubicBezTo>
                    <a:pt x="453" y="310"/>
                    <a:pt x="489" y="358"/>
                    <a:pt x="489" y="405"/>
                  </a:cubicBezTo>
                  <a:cubicBezTo>
                    <a:pt x="489" y="453"/>
                    <a:pt x="453" y="489"/>
                    <a:pt x="406" y="489"/>
                  </a:cubicBezTo>
                  <a:cubicBezTo>
                    <a:pt x="358" y="489"/>
                    <a:pt x="310" y="453"/>
                    <a:pt x="310" y="405"/>
                  </a:cubicBezTo>
                  <a:cubicBezTo>
                    <a:pt x="310" y="358"/>
                    <a:pt x="358" y="310"/>
                    <a:pt x="406" y="310"/>
                  </a:cubicBezTo>
                  <a:close/>
                  <a:moveTo>
                    <a:pt x="406" y="0"/>
                  </a:moveTo>
                  <a:cubicBezTo>
                    <a:pt x="179" y="0"/>
                    <a:pt x="1" y="179"/>
                    <a:pt x="1" y="405"/>
                  </a:cubicBezTo>
                  <a:cubicBezTo>
                    <a:pt x="1" y="631"/>
                    <a:pt x="179" y="810"/>
                    <a:pt x="406" y="810"/>
                  </a:cubicBezTo>
                  <a:cubicBezTo>
                    <a:pt x="632" y="810"/>
                    <a:pt x="810" y="631"/>
                    <a:pt x="810" y="405"/>
                  </a:cubicBezTo>
                  <a:cubicBezTo>
                    <a:pt x="787" y="179"/>
                    <a:pt x="608" y="0"/>
                    <a:pt x="4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B95F"/>
                </a:solidFill>
              </a:endParaRPr>
            </a:p>
          </p:txBody>
        </p:sp>
        <p:sp>
          <p:nvSpPr>
            <p:cNvPr id="182" name="Google Shape;13210;p70"/>
            <p:cNvSpPr/>
            <p:nvPr/>
          </p:nvSpPr>
          <p:spPr>
            <a:xfrm>
              <a:off x="7249552" y="2951477"/>
              <a:ext cx="18971" cy="23077"/>
            </a:xfrm>
            <a:custGeom>
              <a:avLst/>
              <a:gdLst/>
              <a:ahLst/>
              <a:cxnLst/>
              <a:rect l="l" t="t" r="r" b="b"/>
              <a:pathLst>
                <a:path w="596" h="725" extrusionOk="0">
                  <a:moveTo>
                    <a:pt x="417" y="0"/>
                  </a:moveTo>
                  <a:cubicBezTo>
                    <a:pt x="362" y="0"/>
                    <a:pt x="307" y="32"/>
                    <a:pt x="274" y="81"/>
                  </a:cubicBezTo>
                  <a:lnTo>
                    <a:pt x="36" y="498"/>
                  </a:lnTo>
                  <a:cubicBezTo>
                    <a:pt x="1" y="570"/>
                    <a:pt x="24" y="665"/>
                    <a:pt x="96" y="700"/>
                  </a:cubicBezTo>
                  <a:cubicBezTo>
                    <a:pt x="132" y="724"/>
                    <a:pt x="143" y="724"/>
                    <a:pt x="179" y="724"/>
                  </a:cubicBezTo>
                  <a:cubicBezTo>
                    <a:pt x="239" y="724"/>
                    <a:pt x="274" y="689"/>
                    <a:pt x="310" y="641"/>
                  </a:cubicBezTo>
                  <a:lnTo>
                    <a:pt x="548" y="224"/>
                  </a:lnTo>
                  <a:cubicBezTo>
                    <a:pt x="596" y="153"/>
                    <a:pt x="560" y="69"/>
                    <a:pt x="489" y="22"/>
                  </a:cubicBezTo>
                  <a:cubicBezTo>
                    <a:pt x="466" y="7"/>
                    <a:pt x="442" y="0"/>
                    <a:pt x="4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B95F"/>
                </a:solidFill>
              </a:endParaRPr>
            </a:p>
          </p:txBody>
        </p:sp>
        <p:sp>
          <p:nvSpPr>
            <p:cNvPr id="183" name="Google Shape;13211;p70"/>
            <p:cNvSpPr/>
            <p:nvPr/>
          </p:nvSpPr>
          <p:spPr>
            <a:xfrm>
              <a:off x="7132831" y="3153852"/>
              <a:ext cx="18589" cy="22695"/>
            </a:xfrm>
            <a:custGeom>
              <a:avLst/>
              <a:gdLst/>
              <a:ahLst/>
              <a:cxnLst/>
              <a:rect l="l" t="t" r="r" b="b"/>
              <a:pathLst>
                <a:path w="584" h="713" extrusionOk="0">
                  <a:moveTo>
                    <a:pt x="419" y="0"/>
                  </a:moveTo>
                  <a:cubicBezTo>
                    <a:pt x="368" y="0"/>
                    <a:pt x="319" y="32"/>
                    <a:pt x="286" y="81"/>
                  </a:cubicBezTo>
                  <a:lnTo>
                    <a:pt x="48" y="498"/>
                  </a:lnTo>
                  <a:cubicBezTo>
                    <a:pt x="0" y="569"/>
                    <a:pt x="36" y="665"/>
                    <a:pt x="108" y="700"/>
                  </a:cubicBezTo>
                  <a:cubicBezTo>
                    <a:pt x="131" y="712"/>
                    <a:pt x="155" y="712"/>
                    <a:pt x="179" y="712"/>
                  </a:cubicBezTo>
                  <a:cubicBezTo>
                    <a:pt x="239" y="712"/>
                    <a:pt x="286" y="689"/>
                    <a:pt x="310" y="641"/>
                  </a:cubicBezTo>
                  <a:lnTo>
                    <a:pt x="548" y="224"/>
                  </a:lnTo>
                  <a:cubicBezTo>
                    <a:pt x="584" y="153"/>
                    <a:pt x="572" y="69"/>
                    <a:pt x="489" y="22"/>
                  </a:cubicBezTo>
                  <a:cubicBezTo>
                    <a:pt x="466" y="7"/>
                    <a:pt x="443" y="0"/>
                    <a:pt x="4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B95F"/>
                </a:solidFill>
              </a:endParaRPr>
            </a:p>
          </p:txBody>
        </p:sp>
        <p:sp>
          <p:nvSpPr>
            <p:cNvPr id="184" name="Google Shape;13212;p70"/>
            <p:cNvSpPr/>
            <p:nvPr/>
          </p:nvSpPr>
          <p:spPr>
            <a:xfrm>
              <a:off x="7132449" y="2951477"/>
              <a:ext cx="18971" cy="23077"/>
            </a:xfrm>
            <a:custGeom>
              <a:avLst/>
              <a:gdLst/>
              <a:ahLst/>
              <a:cxnLst/>
              <a:rect l="l" t="t" r="r" b="b"/>
              <a:pathLst>
                <a:path w="596" h="725" extrusionOk="0">
                  <a:moveTo>
                    <a:pt x="177" y="0"/>
                  </a:moveTo>
                  <a:cubicBezTo>
                    <a:pt x="154" y="0"/>
                    <a:pt x="130" y="7"/>
                    <a:pt x="108" y="22"/>
                  </a:cubicBezTo>
                  <a:cubicBezTo>
                    <a:pt x="24" y="69"/>
                    <a:pt x="1" y="153"/>
                    <a:pt x="48" y="236"/>
                  </a:cubicBezTo>
                  <a:lnTo>
                    <a:pt x="274" y="653"/>
                  </a:lnTo>
                  <a:cubicBezTo>
                    <a:pt x="310" y="689"/>
                    <a:pt x="358" y="724"/>
                    <a:pt x="417" y="724"/>
                  </a:cubicBezTo>
                  <a:cubicBezTo>
                    <a:pt x="441" y="724"/>
                    <a:pt x="477" y="724"/>
                    <a:pt x="489" y="712"/>
                  </a:cubicBezTo>
                  <a:cubicBezTo>
                    <a:pt x="584" y="665"/>
                    <a:pt x="596" y="570"/>
                    <a:pt x="548" y="498"/>
                  </a:cubicBezTo>
                  <a:lnTo>
                    <a:pt x="310" y="81"/>
                  </a:lnTo>
                  <a:cubicBezTo>
                    <a:pt x="277" y="32"/>
                    <a:pt x="228" y="0"/>
                    <a:pt x="1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B95F"/>
                </a:solidFill>
              </a:endParaRPr>
            </a:p>
          </p:txBody>
        </p:sp>
        <p:sp>
          <p:nvSpPr>
            <p:cNvPr id="185" name="Google Shape;13213;p70"/>
            <p:cNvSpPr/>
            <p:nvPr/>
          </p:nvSpPr>
          <p:spPr>
            <a:xfrm>
              <a:off x="7249552" y="3153852"/>
              <a:ext cx="18971" cy="22695"/>
            </a:xfrm>
            <a:custGeom>
              <a:avLst/>
              <a:gdLst/>
              <a:ahLst/>
              <a:cxnLst/>
              <a:rect l="l" t="t" r="r" b="b"/>
              <a:pathLst>
                <a:path w="596" h="713" extrusionOk="0">
                  <a:moveTo>
                    <a:pt x="173" y="0"/>
                  </a:moveTo>
                  <a:cubicBezTo>
                    <a:pt x="148" y="0"/>
                    <a:pt x="122" y="7"/>
                    <a:pt x="96" y="22"/>
                  </a:cubicBezTo>
                  <a:cubicBezTo>
                    <a:pt x="24" y="69"/>
                    <a:pt x="1" y="153"/>
                    <a:pt x="36" y="224"/>
                  </a:cubicBezTo>
                  <a:lnTo>
                    <a:pt x="274" y="641"/>
                  </a:lnTo>
                  <a:cubicBezTo>
                    <a:pt x="310" y="689"/>
                    <a:pt x="358" y="712"/>
                    <a:pt x="417" y="712"/>
                  </a:cubicBezTo>
                  <a:cubicBezTo>
                    <a:pt x="441" y="712"/>
                    <a:pt x="477" y="712"/>
                    <a:pt x="489" y="700"/>
                  </a:cubicBezTo>
                  <a:cubicBezTo>
                    <a:pt x="560" y="665"/>
                    <a:pt x="596" y="569"/>
                    <a:pt x="548" y="498"/>
                  </a:cubicBezTo>
                  <a:lnTo>
                    <a:pt x="310" y="81"/>
                  </a:lnTo>
                  <a:cubicBezTo>
                    <a:pt x="277" y="32"/>
                    <a:pt x="228" y="0"/>
                    <a:pt x="1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B95F"/>
                </a:solidFill>
              </a:endParaRPr>
            </a:p>
          </p:txBody>
        </p:sp>
        <p:sp>
          <p:nvSpPr>
            <p:cNvPr id="186" name="Google Shape;13214;p70"/>
            <p:cNvSpPr/>
            <p:nvPr/>
          </p:nvSpPr>
          <p:spPr>
            <a:xfrm>
              <a:off x="7289721" y="3113969"/>
              <a:ext cx="24286" cy="17093"/>
            </a:xfrm>
            <a:custGeom>
              <a:avLst/>
              <a:gdLst/>
              <a:ahLst/>
              <a:cxnLst/>
              <a:rect l="l" t="t" r="r" b="b"/>
              <a:pathLst>
                <a:path w="763" h="537" extrusionOk="0">
                  <a:moveTo>
                    <a:pt x="172" y="0"/>
                  </a:moveTo>
                  <a:cubicBezTo>
                    <a:pt x="121" y="0"/>
                    <a:pt x="72" y="29"/>
                    <a:pt x="48" y="84"/>
                  </a:cubicBezTo>
                  <a:cubicBezTo>
                    <a:pt x="1" y="156"/>
                    <a:pt x="24" y="239"/>
                    <a:pt x="108" y="287"/>
                  </a:cubicBezTo>
                  <a:lnTo>
                    <a:pt x="524" y="525"/>
                  </a:lnTo>
                  <a:cubicBezTo>
                    <a:pt x="548" y="537"/>
                    <a:pt x="560" y="537"/>
                    <a:pt x="596" y="537"/>
                  </a:cubicBezTo>
                  <a:cubicBezTo>
                    <a:pt x="655" y="537"/>
                    <a:pt x="703" y="513"/>
                    <a:pt x="727" y="465"/>
                  </a:cubicBezTo>
                  <a:cubicBezTo>
                    <a:pt x="763" y="394"/>
                    <a:pt x="739" y="310"/>
                    <a:pt x="667" y="263"/>
                  </a:cubicBezTo>
                  <a:lnTo>
                    <a:pt x="251" y="25"/>
                  </a:lnTo>
                  <a:cubicBezTo>
                    <a:pt x="226" y="8"/>
                    <a:pt x="199" y="0"/>
                    <a:pt x="1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B95F"/>
                </a:solidFill>
              </a:endParaRPr>
            </a:p>
          </p:txBody>
        </p:sp>
        <p:sp>
          <p:nvSpPr>
            <p:cNvPr id="187" name="Google Shape;13215;p70"/>
            <p:cNvSpPr/>
            <p:nvPr/>
          </p:nvSpPr>
          <p:spPr>
            <a:xfrm>
              <a:off x="7086964" y="2996931"/>
              <a:ext cx="24668" cy="17411"/>
            </a:xfrm>
            <a:custGeom>
              <a:avLst/>
              <a:gdLst/>
              <a:ahLst/>
              <a:cxnLst/>
              <a:rect l="l" t="t" r="r" b="b"/>
              <a:pathLst>
                <a:path w="775" h="547" extrusionOk="0">
                  <a:moveTo>
                    <a:pt x="179" y="1"/>
                  </a:moveTo>
                  <a:cubicBezTo>
                    <a:pt x="125" y="1"/>
                    <a:pt x="73" y="33"/>
                    <a:pt x="48" y="82"/>
                  </a:cubicBezTo>
                  <a:cubicBezTo>
                    <a:pt x="1" y="154"/>
                    <a:pt x="25" y="249"/>
                    <a:pt x="108" y="285"/>
                  </a:cubicBezTo>
                  <a:lnTo>
                    <a:pt x="525" y="535"/>
                  </a:lnTo>
                  <a:cubicBezTo>
                    <a:pt x="548" y="546"/>
                    <a:pt x="560" y="546"/>
                    <a:pt x="596" y="546"/>
                  </a:cubicBezTo>
                  <a:cubicBezTo>
                    <a:pt x="656" y="546"/>
                    <a:pt x="703" y="511"/>
                    <a:pt x="727" y="475"/>
                  </a:cubicBezTo>
                  <a:cubicBezTo>
                    <a:pt x="775" y="415"/>
                    <a:pt x="739" y="308"/>
                    <a:pt x="668" y="261"/>
                  </a:cubicBezTo>
                  <a:lnTo>
                    <a:pt x="251" y="23"/>
                  </a:lnTo>
                  <a:cubicBezTo>
                    <a:pt x="228" y="8"/>
                    <a:pt x="204" y="1"/>
                    <a:pt x="1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B95F"/>
                </a:solidFill>
              </a:endParaRPr>
            </a:p>
          </p:txBody>
        </p:sp>
        <p:sp>
          <p:nvSpPr>
            <p:cNvPr id="188" name="Google Shape;13216;p70"/>
            <p:cNvSpPr/>
            <p:nvPr/>
          </p:nvSpPr>
          <p:spPr>
            <a:xfrm>
              <a:off x="7289339" y="2996931"/>
              <a:ext cx="24668" cy="17411"/>
            </a:xfrm>
            <a:custGeom>
              <a:avLst/>
              <a:gdLst/>
              <a:ahLst/>
              <a:cxnLst/>
              <a:rect l="l" t="t" r="r" b="b"/>
              <a:pathLst>
                <a:path w="775" h="547" extrusionOk="0">
                  <a:moveTo>
                    <a:pt x="590" y="1"/>
                  </a:moveTo>
                  <a:cubicBezTo>
                    <a:pt x="565" y="1"/>
                    <a:pt x="539" y="8"/>
                    <a:pt x="513" y="23"/>
                  </a:cubicBezTo>
                  <a:lnTo>
                    <a:pt x="96" y="261"/>
                  </a:lnTo>
                  <a:cubicBezTo>
                    <a:pt x="25" y="308"/>
                    <a:pt x="1" y="392"/>
                    <a:pt x="36" y="475"/>
                  </a:cubicBezTo>
                  <a:cubicBezTo>
                    <a:pt x="72" y="511"/>
                    <a:pt x="108" y="546"/>
                    <a:pt x="179" y="546"/>
                  </a:cubicBezTo>
                  <a:cubicBezTo>
                    <a:pt x="203" y="546"/>
                    <a:pt x="239" y="546"/>
                    <a:pt x="251" y="535"/>
                  </a:cubicBezTo>
                  <a:lnTo>
                    <a:pt x="667" y="285"/>
                  </a:lnTo>
                  <a:cubicBezTo>
                    <a:pt x="751" y="249"/>
                    <a:pt x="775" y="154"/>
                    <a:pt x="727" y="82"/>
                  </a:cubicBezTo>
                  <a:cubicBezTo>
                    <a:pt x="694" y="33"/>
                    <a:pt x="645" y="1"/>
                    <a:pt x="5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B95F"/>
                </a:solidFill>
              </a:endParaRPr>
            </a:p>
          </p:txBody>
        </p:sp>
        <p:sp>
          <p:nvSpPr>
            <p:cNvPr id="189" name="Google Shape;13217;p70"/>
            <p:cNvSpPr/>
            <p:nvPr/>
          </p:nvSpPr>
          <p:spPr>
            <a:xfrm>
              <a:off x="7086964" y="3113587"/>
              <a:ext cx="24668" cy="17093"/>
            </a:xfrm>
            <a:custGeom>
              <a:avLst/>
              <a:gdLst/>
              <a:ahLst/>
              <a:cxnLst/>
              <a:rect l="l" t="t" r="r" b="b"/>
              <a:pathLst>
                <a:path w="775" h="537" extrusionOk="0">
                  <a:moveTo>
                    <a:pt x="597" y="0"/>
                  </a:moveTo>
                  <a:cubicBezTo>
                    <a:pt x="570" y="0"/>
                    <a:pt x="541" y="8"/>
                    <a:pt x="513" y="25"/>
                  </a:cubicBezTo>
                  <a:lnTo>
                    <a:pt x="108" y="263"/>
                  </a:lnTo>
                  <a:cubicBezTo>
                    <a:pt x="25" y="299"/>
                    <a:pt x="1" y="394"/>
                    <a:pt x="36" y="465"/>
                  </a:cubicBezTo>
                  <a:cubicBezTo>
                    <a:pt x="72" y="513"/>
                    <a:pt x="120" y="537"/>
                    <a:pt x="179" y="537"/>
                  </a:cubicBezTo>
                  <a:cubicBezTo>
                    <a:pt x="203" y="537"/>
                    <a:pt x="239" y="537"/>
                    <a:pt x="251" y="525"/>
                  </a:cubicBezTo>
                  <a:lnTo>
                    <a:pt x="668" y="287"/>
                  </a:lnTo>
                  <a:cubicBezTo>
                    <a:pt x="739" y="263"/>
                    <a:pt x="775" y="156"/>
                    <a:pt x="727" y="84"/>
                  </a:cubicBezTo>
                  <a:cubicBezTo>
                    <a:pt x="696" y="29"/>
                    <a:pt x="649" y="0"/>
                    <a:pt x="5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B95F"/>
                </a:solidFill>
              </a:endParaRPr>
            </a:p>
          </p:txBody>
        </p:sp>
      </p:grpSp>
      <p:sp>
        <p:nvSpPr>
          <p:cNvPr id="190" name="Rectángulo 189"/>
          <p:cNvSpPr/>
          <p:nvPr/>
        </p:nvSpPr>
        <p:spPr>
          <a:xfrm>
            <a:off x="1532773" y="2444363"/>
            <a:ext cx="272828" cy="276999"/>
          </a:xfrm>
          <a:prstGeom prst="rect">
            <a:avLst/>
          </a:prstGeom>
        </p:spPr>
        <p:txBody>
          <a:bodyPr wrap="square">
            <a:spAutoFit/>
          </a:bodyPr>
          <a:lstStyle/>
          <a:p>
            <a:pPr lvl="0"/>
            <a:r>
              <a:rPr lang="es-ES" sz="1200" b="1" dirty="0">
                <a:solidFill>
                  <a:schemeClr val="bg1"/>
                </a:solidFill>
                <a:latin typeface="Montserrat"/>
                <a:ea typeface="Montserrat"/>
                <a:cs typeface="Montserrat"/>
              </a:rPr>
              <a:t>1</a:t>
            </a:r>
          </a:p>
        </p:txBody>
      </p:sp>
      <p:sp>
        <p:nvSpPr>
          <p:cNvPr id="191" name="Rectángulo 190"/>
          <p:cNvSpPr/>
          <p:nvPr/>
        </p:nvSpPr>
        <p:spPr>
          <a:xfrm>
            <a:off x="2784498" y="2452749"/>
            <a:ext cx="272828" cy="276999"/>
          </a:xfrm>
          <a:prstGeom prst="rect">
            <a:avLst/>
          </a:prstGeom>
        </p:spPr>
        <p:txBody>
          <a:bodyPr wrap="square">
            <a:spAutoFit/>
          </a:bodyPr>
          <a:lstStyle/>
          <a:p>
            <a:pPr lvl="0"/>
            <a:r>
              <a:rPr lang="es-ES" sz="1200" b="1" dirty="0">
                <a:solidFill>
                  <a:schemeClr val="bg1"/>
                </a:solidFill>
                <a:latin typeface="Montserrat"/>
                <a:ea typeface="Montserrat"/>
                <a:cs typeface="Montserrat"/>
              </a:rPr>
              <a:t>2</a:t>
            </a:r>
          </a:p>
        </p:txBody>
      </p:sp>
      <p:sp>
        <p:nvSpPr>
          <p:cNvPr id="192" name="Rectángulo 191"/>
          <p:cNvSpPr/>
          <p:nvPr/>
        </p:nvSpPr>
        <p:spPr>
          <a:xfrm>
            <a:off x="4073940" y="2440256"/>
            <a:ext cx="272828" cy="276999"/>
          </a:xfrm>
          <a:prstGeom prst="rect">
            <a:avLst/>
          </a:prstGeom>
        </p:spPr>
        <p:txBody>
          <a:bodyPr wrap="square">
            <a:spAutoFit/>
          </a:bodyPr>
          <a:lstStyle/>
          <a:p>
            <a:pPr lvl="0"/>
            <a:r>
              <a:rPr lang="es-ES" sz="1200" b="1" dirty="0">
                <a:solidFill>
                  <a:schemeClr val="bg1"/>
                </a:solidFill>
                <a:latin typeface="Montserrat"/>
                <a:ea typeface="Montserrat"/>
                <a:cs typeface="Montserrat"/>
              </a:rPr>
              <a:t>3</a:t>
            </a:r>
          </a:p>
        </p:txBody>
      </p:sp>
      <p:sp>
        <p:nvSpPr>
          <p:cNvPr id="193" name="Rectángulo 192"/>
          <p:cNvSpPr/>
          <p:nvPr/>
        </p:nvSpPr>
        <p:spPr>
          <a:xfrm>
            <a:off x="5302081" y="2346480"/>
            <a:ext cx="272828" cy="276999"/>
          </a:xfrm>
          <a:prstGeom prst="rect">
            <a:avLst/>
          </a:prstGeom>
        </p:spPr>
        <p:txBody>
          <a:bodyPr wrap="square">
            <a:spAutoFit/>
          </a:bodyPr>
          <a:lstStyle/>
          <a:p>
            <a:pPr lvl="0"/>
            <a:r>
              <a:rPr lang="es-ES" sz="1200" b="1" dirty="0">
                <a:solidFill>
                  <a:schemeClr val="bg1"/>
                </a:solidFill>
                <a:latin typeface="Montserrat"/>
                <a:ea typeface="Montserrat"/>
                <a:cs typeface="Montserrat"/>
              </a:rPr>
              <a:t>4</a:t>
            </a:r>
          </a:p>
        </p:txBody>
      </p:sp>
      <p:cxnSp>
        <p:nvCxnSpPr>
          <p:cNvPr id="205" name="Conector recto 204"/>
          <p:cNvCxnSpPr>
            <a:cxnSpLocks/>
          </p:cNvCxnSpPr>
          <p:nvPr/>
        </p:nvCxnSpPr>
        <p:spPr>
          <a:xfrm flipH="1" flipV="1">
            <a:off x="3231876" y="2575955"/>
            <a:ext cx="773019" cy="4520"/>
          </a:xfrm>
          <a:prstGeom prst="line">
            <a:avLst/>
          </a:prstGeom>
          <a:ln w="50800">
            <a:gradFill>
              <a:gsLst>
                <a:gs pos="0">
                  <a:srgbClr val="26BCB0"/>
                </a:gs>
                <a:gs pos="100000">
                  <a:srgbClr val="1758BB"/>
                </a:gs>
              </a:gsLst>
              <a:lin ang="10800000" scaled="0"/>
            </a:gradFill>
          </a:ln>
        </p:spPr>
        <p:style>
          <a:lnRef idx="1">
            <a:schemeClr val="accent3"/>
          </a:lnRef>
          <a:fillRef idx="0">
            <a:schemeClr val="accent3"/>
          </a:fillRef>
          <a:effectRef idx="0">
            <a:schemeClr val="accent3"/>
          </a:effectRef>
          <a:fontRef idx="minor">
            <a:schemeClr val="tx1"/>
          </a:fontRef>
        </p:style>
      </p:cxnSp>
      <p:sp>
        <p:nvSpPr>
          <p:cNvPr id="210" name="Google Shape;253;p28"/>
          <p:cNvSpPr txBox="1"/>
          <p:nvPr/>
        </p:nvSpPr>
        <p:spPr>
          <a:xfrm>
            <a:off x="7963326" y="4549677"/>
            <a:ext cx="1180674" cy="43855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s" sz="2400" dirty="0">
                <a:solidFill>
                  <a:srgbClr val="0070C0"/>
                </a:solidFill>
                <a:latin typeface="Dancing Script Medium"/>
                <a:ea typeface="Dancing Script Medium"/>
                <a:cs typeface="Dancing Script Medium"/>
                <a:sym typeface="Dancing Script Medium"/>
              </a:rPr>
              <a:t>Comisión</a:t>
            </a:r>
            <a:endParaRPr sz="3100" dirty="0">
              <a:solidFill>
                <a:srgbClr val="0070C0"/>
              </a:solidFill>
              <a:latin typeface="Dancing Script Medium"/>
              <a:ea typeface="Dancing Script Medium"/>
              <a:cs typeface="Dancing Script Medium"/>
              <a:sym typeface="Dancing Script Medium"/>
            </a:endParaRPr>
          </a:p>
        </p:txBody>
      </p:sp>
      <p:sp>
        <p:nvSpPr>
          <p:cNvPr id="211" name="Google Shape;94;p2"/>
          <p:cNvSpPr txBox="1"/>
          <p:nvPr/>
        </p:nvSpPr>
        <p:spPr>
          <a:xfrm>
            <a:off x="8037474" y="4860517"/>
            <a:ext cx="922026" cy="213589"/>
          </a:xfrm>
          <a:prstGeom prst="rect">
            <a:avLst/>
          </a:prstGeom>
          <a:noFill/>
          <a:ln>
            <a:noFill/>
          </a:ln>
        </p:spPr>
        <p:txBody>
          <a:bodyPr spcFirstLastPara="1" wrap="square" lIns="68569" tIns="34275" rIns="68569" bIns="34275" anchor="t" anchorCtr="0">
            <a:noAutofit/>
          </a:bodyPr>
          <a:lstStyle/>
          <a:p>
            <a:pPr algn="ctr">
              <a:lnSpc>
                <a:spcPct val="90000"/>
              </a:lnSpc>
              <a:buClr>
                <a:srgbClr val="223F86"/>
              </a:buClr>
              <a:buSzPts val="4400"/>
            </a:pPr>
            <a:r>
              <a:rPr lang="es-MX" sz="1200" b="1" dirty="0">
                <a:solidFill>
                  <a:srgbClr val="0070C0"/>
                </a:solidFill>
                <a:latin typeface="Montserrat"/>
                <a:ea typeface="Montserrat"/>
                <a:cs typeface="Montserrat"/>
                <a:sym typeface="Calibri"/>
              </a:rPr>
              <a:t>Movilidad</a:t>
            </a:r>
            <a:endParaRPr sz="2800" b="1" dirty="0">
              <a:solidFill>
                <a:srgbClr val="0070C0"/>
              </a:solidFill>
              <a:latin typeface="Montserrat"/>
              <a:ea typeface="Montserrat"/>
              <a:cs typeface="Montserrat"/>
              <a:sym typeface="Calibri"/>
            </a:endParaRPr>
          </a:p>
        </p:txBody>
      </p:sp>
      <p:sp>
        <p:nvSpPr>
          <p:cNvPr id="212" name="Google Shape;94;p2"/>
          <p:cNvSpPr txBox="1"/>
          <p:nvPr/>
        </p:nvSpPr>
        <p:spPr>
          <a:xfrm>
            <a:off x="7794858" y="4868707"/>
            <a:ext cx="411085" cy="305153"/>
          </a:xfrm>
          <a:prstGeom prst="rect">
            <a:avLst/>
          </a:prstGeom>
          <a:noFill/>
          <a:ln>
            <a:noFill/>
          </a:ln>
        </p:spPr>
        <p:txBody>
          <a:bodyPr spcFirstLastPara="1" wrap="square" lIns="68569" tIns="34275" rIns="68569" bIns="34275" anchor="t" anchorCtr="0">
            <a:noAutofit/>
          </a:bodyPr>
          <a:lstStyle/>
          <a:p>
            <a:pPr algn="ctr">
              <a:lnSpc>
                <a:spcPct val="90000"/>
              </a:lnSpc>
              <a:buClr>
                <a:srgbClr val="223F86"/>
              </a:buClr>
              <a:buSzPts val="4400"/>
            </a:pPr>
            <a:r>
              <a:rPr lang="es-MX" sz="1100" dirty="0">
                <a:solidFill>
                  <a:srgbClr val="0070C0"/>
                </a:solidFill>
                <a:latin typeface="Montserrat"/>
                <a:ea typeface="Montserrat"/>
                <a:cs typeface="Montserrat"/>
                <a:sym typeface="Calibri"/>
              </a:rPr>
              <a:t>de</a:t>
            </a:r>
          </a:p>
          <a:p>
            <a:pPr algn="ctr">
              <a:lnSpc>
                <a:spcPct val="90000"/>
              </a:lnSpc>
              <a:buClr>
                <a:srgbClr val="223F86"/>
              </a:buClr>
              <a:buSzPts val="4400"/>
            </a:pPr>
            <a:endParaRPr sz="1800" b="1" dirty="0">
              <a:solidFill>
                <a:srgbClr val="0070C0"/>
              </a:solidFill>
              <a:latin typeface="Montserrat"/>
              <a:ea typeface="Montserrat"/>
              <a:cs typeface="Montserrat"/>
              <a:sym typeface="Calibri"/>
            </a:endParaRPr>
          </a:p>
        </p:txBody>
      </p:sp>
      <p:grpSp>
        <p:nvGrpSpPr>
          <p:cNvPr id="213" name="Google Shape;10400;p65"/>
          <p:cNvGrpSpPr/>
          <p:nvPr/>
        </p:nvGrpSpPr>
        <p:grpSpPr>
          <a:xfrm>
            <a:off x="7665929" y="4561771"/>
            <a:ext cx="334471" cy="338942"/>
            <a:chOff x="1298037" y="2425727"/>
            <a:chExt cx="338364" cy="342887"/>
          </a:xfrm>
          <a:solidFill>
            <a:srgbClr val="0070C0"/>
          </a:solidFill>
        </p:grpSpPr>
        <p:sp>
          <p:nvSpPr>
            <p:cNvPr id="214" name="Google Shape;10401;p65"/>
            <p:cNvSpPr/>
            <p:nvPr/>
          </p:nvSpPr>
          <p:spPr>
            <a:xfrm>
              <a:off x="1339384" y="2471630"/>
              <a:ext cx="256050" cy="136180"/>
            </a:xfrm>
            <a:custGeom>
              <a:avLst/>
              <a:gdLst/>
              <a:ahLst/>
              <a:cxnLst/>
              <a:rect l="l" t="t" r="r" b="b"/>
              <a:pathLst>
                <a:path w="8038" h="4275" extrusionOk="0">
                  <a:moveTo>
                    <a:pt x="7704" y="1477"/>
                  </a:moveTo>
                  <a:lnTo>
                    <a:pt x="7704" y="3501"/>
                  </a:lnTo>
                  <a:cubicBezTo>
                    <a:pt x="7704" y="3751"/>
                    <a:pt x="7513" y="3941"/>
                    <a:pt x="7263" y="3941"/>
                  </a:cubicBezTo>
                  <a:lnTo>
                    <a:pt x="774" y="3941"/>
                  </a:lnTo>
                  <a:cubicBezTo>
                    <a:pt x="524" y="3941"/>
                    <a:pt x="322" y="3751"/>
                    <a:pt x="322" y="3501"/>
                  </a:cubicBezTo>
                  <a:lnTo>
                    <a:pt x="322" y="1477"/>
                  </a:lnTo>
                  <a:close/>
                  <a:moveTo>
                    <a:pt x="774" y="0"/>
                  </a:moveTo>
                  <a:cubicBezTo>
                    <a:pt x="346" y="0"/>
                    <a:pt x="1" y="345"/>
                    <a:pt x="1" y="774"/>
                  </a:cubicBezTo>
                  <a:lnTo>
                    <a:pt x="1" y="3501"/>
                  </a:lnTo>
                  <a:cubicBezTo>
                    <a:pt x="1" y="3929"/>
                    <a:pt x="346" y="4275"/>
                    <a:pt x="774" y="4275"/>
                  </a:cubicBezTo>
                  <a:lnTo>
                    <a:pt x="7263" y="4275"/>
                  </a:lnTo>
                  <a:cubicBezTo>
                    <a:pt x="7692" y="4275"/>
                    <a:pt x="8037" y="3929"/>
                    <a:pt x="8037" y="3501"/>
                  </a:cubicBezTo>
                  <a:lnTo>
                    <a:pt x="8037" y="774"/>
                  </a:lnTo>
                  <a:cubicBezTo>
                    <a:pt x="8025" y="345"/>
                    <a:pt x="7680" y="0"/>
                    <a:pt x="7263" y="0"/>
                  </a:cubicBezTo>
                  <a:lnTo>
                    <a:pt x="5787" y="0"/>
                  </a:lnTo>
                  <a:cubicBezTo>
                    <a:pt x="5704" y="0"/>
                    <a:pt x="5620" y="72"/>
                    <a:pt x="5620" y="167"/>
                  </a:cubicBezTo>
                  <a:cubicBezTo>
                    <a:pt x="5620" y="250"/>
                    <a:pt x="5704" y="322"/>
                    <a:pt x="5787" y="322"/>
                  </a:cubicBezTo>
                  <a:lnTo>
                    <a:pt x="7263" y="322"/>
                  </a:lnTo>
                  <a:cubicBezTo>
                    <a:pt x="7513" y="322"/>
                    <a:pt x="7704" y="524"/>
                    <a:pt x="7704" y="774"/>
                  </a:cubicBezTo>
                  <a:lnTo>
                    <a:pt x="7704" y="1155"/>
                  </a:lnTo>
                  <a:lnTo>
                    <a:pt x="322" y="1155"/>
                  </a:lnTo>
                  <a:lnTo>
                    <a:pt x="322" y="774"/>
                  </a:lnTo>
                  <a:cubicBezTo>
                    <a:pt x="322" y="524"/>
                    <a:pt x="524" y="322"/>
                    <a:pt x="774" y="322"/>
                  </a:cubicBezTo>
                  <a:lnTo>
                    <a:pt x="5049" y="322"/>
                  </a:lnTo>
                  <a:cubicBezTo>
                    <a:pt x="5132" y="322"/>
                    <a:pt x="5204" y="250"/>
                    <a:pt x="5204" y="167"/>
                  </a:cubicBezTo>
                  <a:cubicBezTo>
                    <a:pt x="5204" y="72"/>
                    <a:pt x="5132" y="0"/>
                    <a:pt x="50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0402;p65"/>
            <p:cNvSpPr/>
            <p:nvPr/>
          </p:nvSpPr>
          <p:spPr>
            <a:xfrm>
              <a:off x="1341646" y="2618036"/>
              <a:ext cx="50490" cy="50458"/>
            </a:xfrm>
            <a:custGeom>
              <a:avLst/>
              <a:gdLst/>
              <a:ahLst/>
              <a:cxnLst/>
              <a:rect l="l" t="t" r="r" b="b"/>
              <a:pathLst>
                <a:path w="1585" h="1584" extrusionOk="0">
                  <a:moveTo>
                    <a:pt x="787" y="321"/>
                  </a:moveTo>
                  <a:cubicBezTo>
                    <a:pt x="1049" y="321"/>
                    <a:pt x="1251" y="536"/>
                    <a:pt x="1251" y="786"/>
                  </a:cubicBezTo>
                  <a:cubicBezTo>
                    <a:pt x="1251" y="1048"/>
                    <a:pt x="1049" y="1250"/>
                    <a:pt x="787" y="1250"/>
                  </a:cubicBezTo>
                  <a:cubicBezTo>
                    <a:pt x="537" y="1250"/>
                    <a:pt x="334" y="1048"/>
                    <a:pt x="334" y="786"/>
                  </a:cubicBezTo>
                  <a:cubicBezTo>
                    <a:pt x="334" y="536"/>
                    <a:pt x="537" y="321"/>
                    <a:pt x="787" y="321"/>
                  </a:cubicBezTo>
                  <a:close/>
                  <a:moveTo>
                    <a:pt x="787" y="0"/>
                  </a:moveTo>
                  <a:cubicBezTo>
                    <a:pt x="358" y="0"/>
                    <a:pt x="1" y="357"/>
                    <a:pt x="1" y="786"/>
                  </a:cubicBezTo>
                  <a:cubicBezTo>
                    <a:pt x="1" y="1226"/>
                    <a:pt x="358" y="1584"/>
                    <a:pt x="787" y="1584"/>
                  </a:cubicBezTo>
                  <a:cubicBezTo>
                    <a:pt x="1227" y="1584"/>
                    <a:pt x="1585" y="1226"/>
                    <a:pt x="1585" y="786"/>
                  </a:cubicBezTo>
                  <a:cubicBezTo>
                    <a:pt x="1585" y="357"/>
                    <a:pt x="1227" y="0"/>
                    <a:pt x="7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0403;p65"/>
            <p:cNvSpPr/>
            <p:nvPr/>
          </p:nvSpPr>
          <p:spPr>
            <a:xfrm>
              <a:off x="1542301" y="2618036"/>
              <a:ext cx="50076" cy="50458"/>
            </a:xfrm>
            <a:custGeom>
              <a:avLst/>
              <a:gdLst/>
              <a:ahLst/>
              <a:cxnLst/>
              <a:rect l="l" t="t" r="r" b="b"/>
              <a:pathLst>
                <a:path w="1572" h="1584" extrusionOk="0">
                  <a:moveTo>
                    <a:pt x="786" y="321"/>
                  </a:moveTo>
                  <a:cubicBezTo>
                    <a:pt x="1036" y="321"/>
                    <a:pt x="1251" y="536"/>
                    <a:pt x="1251" y="786"/>
                  </a:cubicBezTo>
                  <a:cubicBezTo>
                    <a:pt x="1251" y="1048"/>
                    <a:pt x="1036" y="1250"/>
                    <a:pt x="786" y="1250"/>
                  </a:cubicBezTo>
                  <a:cubicBezTo>
                    <a:pt x="536" y="1250"/>
                    <a:pt x="322" y="1048"/>
                    <a:pt x="322" y="786"/>
                  </a:cubicBezTo>
                  <a:cubicBezTo>
                    <a:pt x="322" y="536"/>
                    <a:pt x="536" y="321"/>
                    <a:pt x="786" y="321"/>
                  </a:cubicBezTo>
                  <a:close/>
                  <a:moveTo>
                    <a:pt x="786" y="0"/>
                  </a:moveTo>
                  <a:cubicBezTo>
                    <a:pt x="358" y="0"/>
                    <a:pt x="0" y="357"/>
                    <a:pt x="0" y="786"/>
                  </a:cubicBezTo>
                  <a:cubicBezTo>
                    <a:pt x="0" y="1226"/>
                    <a:pt x="358" y="1584"/>
                    <a:pt x="786" y="1584"/>
                  </a:cubicBezTo>
                  <a:cubicBezTo>
                    <a:pt x="1215" y="1584"/>
                    <a:pt x="1572" y="1226"/>
                    <a:pt x="1572" y="786"/>
                  </a:cubicBezTo>
                  <a:cubicBezTo>
                    <a:pt x="1572" y="357"/>
                    <a:pt x="1215" y="0"/>
                    <a:pt x="7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0404;p65"/>
            <p:cNvSpPr/>
            <p:nvPr/>
          </p:nvSpPr>
          <p:spPr>
            <a:xfrm>
              <a:off x="1298037" y="2425727"/>
              <a:ext cx="338364" cy="342887"/>
            </a:xfrm>
            <a:custGeom>
              <a:avLst/>
              <a:gdLst/>
              <a:ahLst/>
              <a:cxnLst/>
              <a:rect l="l" t="t" r="r" b="b"/>
              <a:pathLst>
                <a:path w="10622" h="10764" extrusionOk="0">
                  <a:moveTo>
                    <a:pt x="715" y="2525"/>
                  </a:moveTo>
                  <a:lnTo>
                    <a:pt x="715" y="4644"/>
                  </a:lnTo>
                  <a:lnTo>
                    <a:pt x="560" y="4644"/>
                  </a:lnTo>
                  <a:lnTo>
                    <a:pt x="560" y="4656"/>
                  </a:lnTo>
                  <a:cubicBezTo>
                    <a:pt x="429" y="4656"/>
                    <a:pt x="322" y="4549"/>
                    <a:pt x="322" y="4418"/>
                  </a:cubicBezTo>
                  <a:lnTo>
                    <a:pt x="322" y="2763"/>
                  </a:lnTo>
                  <a:cubicBezTo>
                    <a:pt x="322" y="2632"/>
                    <a:pt x="429" y="2525"/>
                    <a:pt x="560" y="2525"/>
                  </a:cubicBezTo>
                  <a:close/>
                  <a:moveTo>
                    <a:pt x="10050" y="2537"/>
                  </a:moveTo>
                  <a:cubicBezTo>
                    <a:pt x="10181" y="2537"/>
                    <a:pt x="10288" y="2644"/>
                    <a:pt x="10288" y="2775"/>
                  </a:cubicBezTo>
                  <a:lnTo>
                    <a:pt x="10288" y="4418"/>
                  </a:lnTo>
                  <a:cubicBezTo>
                    <a:pt x="10288" y="4549"/>
                    <a:pt x="10181" y="4656"/>
                    <a:pt x="10050" y="4656"/>
                  </a:cubicBezTo>
                  <a:lnTo>
                    <a:pt x="9895" y="4656"/>
                  </a:lnTo>
                  <a:lnTo>
                    <a:pt x="9895" y="2537"/>
                  </a:lnTo>
                  <a:close/>
                  <a:moveTo>
                    <a:pt x="6418" y="6263"/>
                  </a:moveTo>
                  <a:cubicBezTo>
                    <a:pt x="6680" y="6263"/>
                    <a:pt x="6906" y="6489"/>
                    <a:pt x="6906" y="6751"/>
                  </a:cubicBezTo>
                  <a:lnTo>
                    <a:pt x="6906" y="7930"/>
                  </a:lnTo>
                  <a:lnTo>
                    <a:pt x="3727" y="7930"/>
                  </a:lnTo>
                  <a:lnTo>
                    <a:pt x="3727" y="6751"/>
                  </a:lnTo>
                  <a:cubicBezTo>
                    <a:pt x="3727" y="6489"/>
                    <a:pt x="3942" y="6263"/>
                    <a:pt x="4216" y="6263"/>
                  </a:cubicBezTo>
                  <a:close/>
                  <a:moveTo>
                    <a:pt x="8347" y="334"/>
                  </a:moveTo>
                  <a:cubicBezTo>
                    <a:pt x="9026" y="334"/>
                    <a:pt x="9561" y="870"/>
                    <a:pt x="9561" y="1536"/>
                  </a:cubicBezTo>
                  <a:lnTo>
                    <a:pt x="9561" y="2382"/>
                  </a:lnTo>
                  <a:lnTo>
                    <a:pt x="9561" y="4811"/>
                  </a:lnTo>
                  <a:lnTo>
                    <a:pt x="9561" y="7930"/>
                  </a:lnTo>
                  <a:lnTo>
                    <a:pt x="7204" y="7930"/>
                  </a:lnTo>
                  <a:lnTo>
                    <a:pt x="7204" y="6751"/>
                  </a:lnTo>
                  <a:cubicBezTo>
                    <a:pt x="7204" y="6299"/>
                    <a:pt x="6847" y="5930"/>
                    <a:pt x="6383" y="5930"/>
                  </a:cubicBezTo>
                  <a:lnTo>
                    <a:pt x="4180" y="5930"/>
                  </a:lnTo>
                  <a:cubicBezTo>
                    <a:pt x="3739" y="5930"/>
                    <a:pt x="3370" y="6287"/>
                    <a:pt x="3370" y="6751"/>
                  </a:cubicBezTo>
                  <a:lnTo>
                    <a:pt x="3370" y="7930"/>
                  </a:lnTo>
                  <a:lnTo>
                    <a:pt x="3215" y="7930"/>
                  </a:lnTo>
                  <a:cubicBezTo>
                    <a:pt x="3120" y="7930"/>
                    <a:pt x="3049" y="8002"/>
                    <a:pt x="3049" y="8085"/>
                  </a:cubicBezTo>
                  <a:cubicBezTo>
                    <a:pt x="3049" y="8180"/>
                    <a:pt x="3120" y="8252"/>
                    <a:pt x="3215" y="8252"/>
                  </a:cubicBezTo>
                  <a:lnTo>
                    <a:pt x="9931" y="8252"/>
                  </a:lnTo>
                  <a:cubicBezTo>
                    <a:pt x="9990" y="8252"/>
                    <a:pt x="10050" y="8299"/>
                    <a:pt x="10050" y="8371"/>
                  </a:cubicBezTo>
                  <a:lnTo>
                    <a:pt x="10050" y="9323"/>
                  </a:lnTo>
                  <a:cubicBezTo>
                    <a:pt x="10050" y="9383"/>
                    <a:pt x="10002" y="9442"/>
                    <a:pt x="9931" y="9442"/>
                  </a:cubicBezTo>
                  <a:lnTo>
                    <a:pt x="763" y="9442"/>
                  </a:lnTo>
                  <a:cubicBezTo>
                    <a:pt x="703" y="9442"/>
                    <a:pt x="644" y="9406"/>
                    <a:pt x="644" y="9323"/>
                  </a:cubicBezTo>
                  <a:lnTo>
                    <a:pt x="644" y="8371"/>
                  </a:lnTo>
                  <a:cubicBezTo>
                    <a:pt x="644" y="8311"/>
                    <a:pt x="691" y="8252"/>
                    <a:pt x="763" y="8252"/>
                  </a:cubicBezTo>
                  <a:lnTo>
                    <a:pt x="2477" y="8252"/>
                  </a:lnTo>
                  <a:cubicBezTo>
                    <a:pt x="2561" y="8252"/>
                    <a:pt x="2632" y="8180"/>
                    <a:pt x="2632" y="8085"/>
                  </a:cubicBezTo>
                  <a:cubicBezTo>
                    <a:pt x="2632" y="8002"/>
                    <a:pt x="2561" y="7930"/>
                    <a:pt x="2477" y="7930"/>
                  </a:cubicBezTo>
                  <a:lnTo>
                    <a:pt x="1013" y="7930"/>
                  </a:lnTo>
                  <a:lnTo>
                    <a:pt x="1013" y="4811"/>
                  </a:lnTo>
                  <a:lnTo>
                    <a:pt x="1013" y="2382"/>
                  </a:lnTo>
                  <a:lnTo>
                    <a:pt x="1013" y="1536"/>
                  </a:lnTo>
                  <a:cubicBezTo>
                    <a:pt x="1013" y="870"/>
                    <a:pt x="1549" y="334"/>
                    <a:pt x="2215" y="334"/>
                  </a:cubicBezTo>
                  <a:close/>
                  <a:moveTo>
                    <a:pt x="6906" y="9740"/>
                  </a:moveTo>
                  <a:cubicBezTo>
                    <a:pt x="6859" y="9835"/>
                    <a:pt x="6775" y="9883"/>
                    <a:pt x="6668" y="9883"/>
                  </a:cubicBezTo>
                  <a:lnTo>
                    <a:pt x="3930" y="9883"/>
                  </a:lnTo>
                  <a:cubicBezTo>
                    <a:pt x="3823" y="9883"/>
                    <a:pt x="3739" y="9835"/>
                    <a:pt x="3692" y="9740"/>
                  </a:cubicBezTo>
                  <a:close/>
                  <a:moveTo>
                    <a:pt x="2751" y="9764"/>
                  </a:moveTo>
                  <a:lnTo>
                    <a:pt x="2751" y="10311"/>
                  </a:lnTo>
                  <a:cubicBezTo>
                    <a:pt x="2751" y="10383"/>
                    <a:pt x="2692" y="10454"/>
                    <a:pt x="2608" y="10454"/>
                  </a:cubicBezTo>
                  <a:lnTo>
                    <a:pt x="1430" y="10454"/>
                  </a:lnTo>
                  <a:cubicBezTo>
                    <a:pt x="1346" y="10454"/>
                    <a:pt x="1287" y="10383"/>
                    <a:pt x="1287" y="10311"/>
                  </a:cubicBezTo>
                  <a:lnTo>
                    <a:pt x="1287" y="9764"/>
                  </a:lnTo>
                  <a:close/>
                  <a:moveTo>
                    <a:pt x="9442" y="9764"/>
                  </a:moveTo>
                  <a:lnTo>
                    <a:pt x="9442" y="10311"/>
                  </a:lnTo>
                  <a:cubicBezTo>
                    <a:pt x="9442" y="10395"/>
                    <a:pt x="9359" y="10454"/>
                    <a:pt x="9288" y="10454"/>
                  </a:cubicBezTo>
                  <a:lnTo>
                    <a:pt x="8109" y="10454"/>
                  </a:lnTo>
                  <a:cubicBezTo>
                    <a:pt x="8026" y="10454"/>
                    <a:pt x="7966" y="10383"/>
                    <a:pt x="7966" y="10311"/>
                  </a:cubicBezTo>
                  <a:lnTo>
                    <a:pt x="7966" y="9764"/>
                  </a:lnTo>
                  <a:close/>
                  <a:moveTo>
                    <a:pt x="2239" y="1"/>
                  </a:moveTo>
                  <a:cubicBezTo>
                    <a:pt x="1382" y="1"/>
                    <a:pt x="703" y="679"/>
                    <a:pt x="703" y="1525"/>
                  </a:cubicBezTo>
                  <a:lnTo>
                    <a:pt x="703" y="2215"/>
                  </a:lnTo>
                  <a:lnTo>
                    <a:pt x="548" y="2215"/>
                  </a:lnTo>
                  <a:cubicBezTo>
                    <a:pt x="239" y="2215"/>
                    <a:pt x="1" y="2465"/>
                    <a:pt x="1" y="2763"/>
                  </a:cubicBezTo>
                  <a:lnTo>
                    <a:pt x="1" y="4418"/>
                  </a:lnTo>
                  <a:cubicBezTo>
                    <a:pt x="1" y="4727"/>
                    <a:pt x="251" y="4965"/>
                    <a:pt x="548" y="4965"/>
                  </a:cubicBezTo>
                  <a:lnTo>
                    <a:pt x="703" y="4965"/>
                  </a:lnTo>
                  <a:lnTo>
                    <a:pt x="703" y="7930"/>
                  </a:lnTo>
                  <a:cubicBezTo>
                    <a:pt x="489" y="7954"/>
                    <a:pt x="346" y="8133"/>
                    <a:pt x="346" y="8359"/>
                  </a:cubicBezTo>
                  <a:lnTo>
                    <a:pt x="346" y="9311"/>
                  </a:lnTo>
                  <a:cubicBezTo>
                    <a:pt x="346" y="9549"/>
                    <a:pt x="537" y="9740"/>
                    <a:pt x="775" y="9740"/>
                  </a:cubicBezTo>
                  <a:lnTo>
                    <a:pt x="953" y="9740"/>
                  </a:lnTo>
                  <a:lnTo>
                    <a:pt x="953" y="10288"/>
                  </a:lnTo>
                  <a:cubicBezTo>
                    <a:pt x="953" y="10549"/>
                    <a:pt x="1156" y="10764"/>
                    <a:pt x="1430" y="10764"/>
                  </a:cubicBezTo>
                  <a:lnTo>
                    <a:pt x="2608" y="10764"/>
                  </a:lnTo>
                  <a:cubicBezTo>
                    <a:pt x="2858" y="10764"/>
                    <a:pt x="3084" y="10561"/>
                    <a:pt x="3084" y="10299"/>
                  </a:cubicBezTo>
                  <a:lnTo>
                    <a:pt x="3084" y="9740"/>
                  </a:lnTo>
                  <a:lnTo>
                    <a:pt x="3346" y="9740"/>
                  </a:lnTo>
                  <a:cubicBezTo>
                    <a:pt x="3418" y="10002"/>
                    <a:pt x="3668" y="10192"/>
                    <a:pt x="3942" y="10192"/>
                  </a:cubicBezTo>
                  <a:lnTo>
                    <a:pt x="6680" y="10192"/>
                  </a:lnTo>
                  <a:cubicBezTo>
                    <a:pt x="6966" y="10192"/>
                    <a:pt x="7204" y="10002"/>
                    <a:pt x="7275" y="9740"/>
                  </a:cubicBezTo>
                  <a:lnTo>
                    <a:pt x="7645" y="9740"/>
                  </a:lnTo>
                  <a:lnTo>
                    <a:pt x="7645" y="10299"/>
                  </a:lnTo>
                  <a:cubicBezTo>
                    <a:pt x="7645" y="10549"/>
                    <a:pt x="7859" y="10764"/>
                    <a:pt x="8121" y="10764"/>
                  </a:cubicBezTo>
                  <a:lnTo>
                    <a:pt x="9300" y="10764"/>
                  </a:lnTo>
                  <a:cubicBezTo>
                    <a:pt x="9550" y="10764"/>
                    <a:pt x="9776" y="10561"/>
                    <a:pt x="9776" y="10299"/>
                  </a:cubicBezTo>
                  <a:lnTo>
                    <a:pt x="9776" y="9740"/>
                  </a:lnTo>
                  <a:lnTo>
                    <a:pt x="9954" y="9740"/>
                  </a:lnTo>
                  <a:cubicBezTo>
                    <a:pt x="10193" y="9740"/>
                    <a:pt x="10383" y="9549"/>
                    <a:pt x="10383" y="9311"/>
                  </a:cubicBezTo>
                  <a:lnTo>
                    <a:pt x="10383" y="8359"/>
                  </a:lnTo>
                  <a:cubicBezTo>
                    <a:pt x="10383" y="8121"/>
                    <a:pt x="10193" y="7930"/>
                    <a:pt x="9954" y="7930"/>
                  </a:cubicBezTo>
                  <a:lnTo>
                    <a:pt x="9931" y="7930"/>
                  </a:lnTo>
                  <a:lnTo>
                    <a:pt x="9931" y="4965"/>
                  </a:lnTo>
                  <a:lnTo>
                    <a:pt x="10073" y="4965"/>
                  </a:lnTo>
                  <a:cubicBezTo>
                    <a:pt x="10383" y="4965"/>
                    <a:pt x="10621" y="4715"/>
                    <a:pt x="10621" y="4418"/>
                  </a:cubicBezTo>
                  <a:lnTo>
                    <a:pt x="10621" y="2763"/>
                  </a:lnTo>
                  <a:cubicBezTo>
                    <a:pt x="10609" y="2465"/>
                    <a:pt x="10359" y="2215"/>
                    <a:pt x="10050" y="2215"/>
                  </a:cubicBezTo>
                  <a:lnTo>
                    <a:pt x="9895" y="2215"/>
                  </a:lnTo>
                  <a:lnTo>
                    <a:pt x="9895" y="1525"/>
                  </a:lnTo>
                  <a:cubicBezTo>
                    <a:pt x="9895" y="679"/>
                    <a:pt x="9216" y="1"/>
                    <a:pt x="83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Rectángulo 158"/>
          <p:cNvSpPr/>
          <p:nvPr/>
        </p:nvSpPr>
        <p:spPr>
          <a:xfrm>
            <a:off x="6582621" y="2670330"/>
            <a:ext cx="1707884" cy="738664"/>
          </a:xfrm>
          <a:prstGeom prst="rect">
            <a:avLst/>
          </a:prstGeom>
        </p:spPr>
        <p:txBody>
          <a:bodyPr wrap="square">
            <a:spAutoFit/>
          </a:bodyPr>
          <a:lstStyle/>
          <a:p>
            <a:pPr lvl="0"/>
            <a:r>
              <a:rPr lang="es-ES" b="1" dirty="0">
                <a:solidFill>
                  <a:schemeClr val="dk1"/>
                </a:solidFill>
                <a:latin typeface="Montserrat"/>
              </a:rPr>
              <a:t>GERENTE METRO DE QUITO</a:t>
            </a:r>
          </a:p>
        </p:txBody>
      </p:sp>
      <p:sp>
        <p:nvSpPr>
          <p:cNvPr id="5" name="Rectángulo 4"/>
          <p:cNvSpPr/>
          <p:nvPr/>
        </p:nvSpPr>
        <p:spPr>
          <a:xfrm>
            <a:off x="4841134" y="2225341"/>
            <a:ext cx="1418841" cy="553998"/>
          </a:xfrm>
          <a:prstGeom prst="rect">
            <a:avLst/>
          </a:prstGeom>
        </p:spPr>
        <p:txBody>
          <a:bodyPr wrap="square">
            <a:spAutoFit/>
          </a:bodyPr>
          <a:lstStyle/>
          <a:p>
            <a:pPr algn="ctr">
              <a:buSzPts val="4400"/>
            </a:pPr>
            <a:r>
              <a:rPr lang="es-EC" sz="1000" i="1" dirty="0">
                <a:solidFill>
                  <a:schemeClr val="accent1">
                    <a:lumMod val="50000"/>
                  </a:schemeClr>
                </a:solidFill>
                <a:latin typeface="Montserrat"/>
              </a:rPr>
              <a:t>Sesión Extraordinaria No.002</a:t>
            </a:r>
          </a:p>
        </p:txBody>
      </p:sp>
      <p:cxnSp>
        <p:nvCxnSpPr>
          <p:cNvPr id="80" name="Conector recto 79">
            <a:extLst>
              <a:ext uri="{FF2B5EF4-FFF2-40B4-BE49-F238E27FC236}">
                <a16:creationId xmlns:a16="http://schemas.microsoft.com/office/drawing/2014/main" id="{C6AFED81-B0E5-FA4C-9AA5-89EF13ACE249}"/>
              </a:ext>
            </a:extLst>
          </p:cNvPr>
          <p:cNvCxnSpPr>
            <a:cxnSpLocks/>
          </p:cNvCxnSpPr>
          <p:nvPr/>
        </p:nvCxnSpPr>
        <p:spPr>
          <a:xfrm flipH="1">
            <a:off x="4481408" y="2590660"/>
            <a:ext cx="329027" cy="0"/>
          </a:xfrm>
          <a:prstGeom prst="line">
            <a:avLst/>
          </a:prstGeom>
          <a:ln w="28575">
            <a:solidFill>
              <a:srgbClr val="1758BB"/>
            </a:solidFill>
          </a:ln>
        </p:spPr>
        <p:style>
          <a:lnRef idx="1">
            <a:schemeClr val="accent3"/>
          </a:lnRef>
          <a:fillRef idx="0">
            <a:schemeClr val="accent3"/>
          </a:fillRef>
          <a:effectRef idx="0">
            <a:schemeClr val="accent3"/>
          </a:effectRef>
          <a:fontRef idx="minor">
            <a:schemeClr val="tx1"/>
          </a:fontRef>
        </p:style>
      </p:cxnSp>
      <p:cxnSp>
        <p:nvCxnSpPr>
          <p:cNvPr id="85" name="Conector recto 84">
            <a:extLst>
              <a:ext uri="{FF2B5EF4-FFF2-40B4-BE49-F238E27FC236}">
                <a16:creationId xmlns:a16="http://schemas.microsoft.com/office/drawing/2014/main" id="{2C8EF126-843A-714D-B50E-7CE617A73A0A}"/>
              </a:ext>
            </a:extLst>
          </p:cNvPr>
          <p:cNvCxnSpPr>
            <a:cxnSpLocks/>
          </p:cNvCxnSpPr>
          <p:nvPr/>
        </p:nvCxnSpPr>
        <p:spPr>
          <a:xfrm flipV="1">
            <a:off x="6290674" y="2317267"/>
            <a:ext cx="0" cy="531190"/>
          </a:xfrm>
          <a:prstGeom prst="line">
            <a:avLst/>
          </a:prstGeom>
          <a:ln w="28575">
            <a:solidFill>
              <a:srgbClr val="1758BB"/>
            </a:solidFill>
          </a:ln>
        </p:spPr>
        <p:style>
          <a:lnRef idx="1">
            <a:schemeClr val="accent3"/>
          </a:lnRef>
          <a:fillRef idx="0">
            <a:schemeClr val="accent3"/>
          </a:fillRef>
          <a:effectRef idx="0">
            <a:schemeClr val="accent3"/>
          </a:effectRef>
          <a:fontRef idx="minor">
            <a:schemeClr val="tx1"/>
          </a:fontRef>
        </p:style>
      </p:cxnSp>
      <p:cxnSp>
        <p:nvCxnSpPr>
          <p:cNvPr id="93" name="Conector recto 92">
            <a:extLst>
              <a:ext uri="{FF2B5EF4-FFF2-40B4-BE49-F238E27FC236}">
                <a16:creationId xmlns:a16="http://schemas.microsoft.com/office/drawing/2014/main" id="{628525CD-5EA3-1E4F-A661-7AB6703E0C17}"/>
              </a:ext>
            </a:extLst>
          </p:cNvPr>
          <p:cNvCxnSpPr>
            <a:cxnSpLocks/>
          </p:cNvCxnSpPr>
          <p:nvPr/>
        </p:nvCxnSpPr>
        <p:spPr>
          <a:xfrm flipH="1">
            <a:off x="6277974" y="2324648"/>
            <a:ext cx="329027" cy="0"/>
          </a:xfrm>
          <a:prstGeom prst="line">
            <a:avLst/>
          </a:prstGeom>
          <a:ln w="28575">
            <a:solidFill>
              <a:srgbClr val="1758BB"/>
            </a:solidFill>
          </a:ln>
        </p:spPr>
        <p:style>
          <a:lnRef idx="1">
            <a:schemeClr val="accent3"/>
          </a:lnRef>
          <a:fillRef idx="0">
            <a:schemeClr val="accent3"/>
          </a:fillRef>
          <a:effectRef idx="0">
            <a:schemeClr val="accent3"/>
          </a:effectRef>
          <a:fontRef idx="minor">
            <a:schemeClr val="tx1"/>
          </a:fontRef>
        </p:style>
      </p:cxnSp>
      <p:cxnSp>
        <p:nvCxnSpPr>
          <p:cNvPr id="94" name="Conector recto 93">
            <a:extLst>
              <a:ext uri="{FF2B5EF4-FFF2-40B4-BE49-F238E27FC236}">
                <a16:creationId xmlns:a16="http://schemas.microsoft.com/office/drawing/2014/main" id="{C75F258E-F700-464B-8A34-FEDE296B1B91}"/>
              </a:ext>
            </a:extLst>
          </p:cNvPr>
          <p:cNvCxnSpPr>
            <a:cxnSpLocks/>
          </p:cNvCxnSpPr>
          <p:nvPr/>
        </p:nvCxnSpPr>
        <p:spPr>
          <a:xfrm flipH="1">
            <a:off x="6281149" y="2848457"/>
            <a:ext cx="329027" cy="0"/>
          </a:xfrm>
          <a:prstGeom prst="line">
            <a:avLst/>
          </a:prstGeom>
          <a:ln w="28575">
            <a:solidFill>
              <a:srgbClr val="1758BB"/>
            </a:solidFill>
          </a:ln>
        </p:spPr>
        <p:style>
          <a:lnRef idx="1">
            <a:schemeClr val="accent3"/>
          </a:lnRef>
          <a:fillRef idx="0">
            <a:schemeClr val="accent3"/>
          </a:fillRef>
          <a:effectRef idx="0">
            <a:schemeClr val="accent3"/>
          </a:effectRef>
          <a:fontRef idx="minor">
            <a:schemeClr val="tx1"/>
          </a:fontRef>
        </p:style>
      </p:cxnSp>
      <p:sp>
        <p:nvSpPr>
          <p:cNvPr id="74" name="Rectángulo 73"/>
          <p:cNvSpPr/>
          <p:nvPr/>
        </p:nvSpPr>
        <p:spPr>
          <a:xfrm>
            <a:off x="6591174" y="1846137"/>
            <a:ext cx="1707884" cy="738664"/>
          </a:xfrm>
          <a:prstGeom prst="rect">
            <a:avLst/>
          </a:prstGeom>
        </p:spPr>
        <p:txBody>
          <a:bodyPr wrap="square">
            <a:spAutoFit/>
          </a:bodyPr>
          <a:lstStyle/>
          <a:p>
            <a:pPr lvl="0"/>
            <a:r>
              <a:rPr lang="es-ES" b="1" dirty="0">
                <a:solidFill>
                  <a:schemeClr val="dk1"/>
                </a:solidFill>
                <a:latin typeface="Montserrat"/>
              </a:rPr>
              <a:t>Concejal Fernanda Racines </a:t>
            </a:r>
          </a:p>
        </p:txBody>
      </p:sp>
    </p:spTree>
    <p:extLst>
      <p:ext uri="{BB962C8B-B14F-4D97-AF65-F5344CB8AC3E}">
        <p14:creationId xmlns:p14="http://schemas.microsoft.com/office/powerpoint/2010/main" val="3975602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8"/>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10" name="Google Shape;172;p8"/>
          <p:cNvPicPr preferRelativeResize="0"/>
          <p:nvPr/>
        </p:nvPicPr>
        <p:blipFill rotWithShape="1">
          <a:blip r:embed="rId4">
            <a:alphaModFix/>
          </a:blip>
          <a:srcRect/>
          <a:stretch/>
        </p:blipFill>
        <p:spPr>
          <a:xfrm>
            <a:off x="139464" y="4738495"/>
            <a:ext cx="725137" cy="266850"/>
          </a:xfrm>
          <a:prstGeom prst="rect">
            <a:avLst/>
          </a:prstGeom>
          <a:noFill/>
          <a:ln>
            <a:noFill/>
          </a:ln>
        </p:spPr>
      </p:pic>
      <p:sp>
        <p:nvSpPr>
          <p:cNvPr id="60" name="Rectángulo 59"/>
          <p:cNvSpPr/>
          <p:nvPr/>
        </p:nvSpPr>
        <p:spPr>
          <a:xfrm>
            <a:off x="2346976" y="2302472"/>
            <a:ext cx="184731" cy="261610"/>
          </a:xfrm>
          <a:prstGeom prst="rect">
            <a:avLst/>
          </a:prstGeom>
        </p:spPr>
        <p:txBody>
          <a:bodyPr wrap="none">
            <a:spAutoFit/>
          </a:bodyPr>
          <a:lstStyle/>
          <a:p>
            <a:pPr lvl="0" algn="ctr"/>
            <a:endParaRPr lang="es-ES" sz="1100" b="1" dirty="0">
              <a:solidFill>
                <a:schemeClr val="bg1"/>
              </a:solidFill>
              <a:latin typeface="Montserrat"/>
              <a:ea typeface="Montserrat"/>
              <a:cs typeface="Montserrat"/>
            </a:endParaRPr>
          </a:p>
        </p:txBody>
      </p:sp>
      <p:sp>
        <p:nvSpPr>
          <p:cNvPr id="69" name="Elipse 68"/>
          <p:cNvSpPr/>
          <p:nvPr/>
        </p:nvSpPr>
        <p:spPr>
          <a:xfrm>
            <a:off x="1196338" y="2152424"/>
            <a:ext cx="258597" cy="256346"/>
          </a:xfrm>
          <a:prstGeom prst="ellipse">
            <a:avLst/>
          </a:prstGeom>
          <a:solidFill>
            <a:srgbClr val="EF1579"/>
          </a:solidFill>
          <a:ln>
            <a:solidFill>
              <a:srgbClr val="EF15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4</a:t>
            </a:r>
            <a:endParaRPr lang="es-EC" dirty="0"/>
          </a:p>
        </p:txBody>
      </p:sp>
      <p:sp>
        <p:nvSpPr>
          <p:cNvPr id="71" name="Elipse 70"/>
          <p:cNvSpPr/>
          <p:nvPr/>
        </p:nvSpPr>
        <p:spPr>
          <a:xfrm>
            <a:off x="2899512" y="2144375"/>
            <a:ext cx="258597" cy="256346"/>
          </a:xfrm>
          <a:prstGeom prst="ellipse">
            <a:avLst/>
          </a:prstGeom>
          <a:solidFill>
            <a:srgbClr val="EE874E"/>
          </a:solidFill>
          <a:ln>
            <a:solidFill>
              <a:srgbClr val="EE87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3" name="Elipse 72"/>
          <p:cNvSpPr/>
          <p:nvPr/>
        </p:nvSpPr>
        <p:spPr>
          <a:xfrm>
            <a:off x="4721443" y="2159601"/>
            <a:ext cx="258597" cy="256346"/>
          </a:xfrm>
          <a:prstGeom prst="ellipse">
            <a:avLst/>
          </a:prstGeom>
          <a:solidFill>
            <a:srgbClr val="0C6F8F"/>
          </a:solidFill>
          <a:ln>
            <a:solidFill>
              <a:srgbClr val="0C6F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5" name="Elipse 74"/>
          <p:cNvSpPr/>
          <p:nvPr/>
        </p:nvSpPr>
        <p:spPr>
          <a:xfrm>
            <a:off x="7947645" y="2168810"/>
            <a:ext cx="258597" cy="25634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77" name="Conector recto 76"/>
          <p:cNvCxnSpPr/>
          <p:nvPr/>
        </p:nvCxnSpPr>
        <p:spPr>
          <a:xfrm>
            <a:off x="1314684" y="1745504"/>
            <a:ext cx="1546" cy="347912"/>
          </a:xfrm>
          <a:prstGeom prst="line">
            <a:avLst/>
          </a:prstGeom>
          <a:ln w="28575">
            <a:solidFill>
              <a:srgbClr val="EF1579"/>
            </a:solidFill>
          </a:ln>
        </p:spPr>
        <p:style>
          <a:lnRef idx="1">
            <a:schemeClr val="accent3"/>
          </a:lnRef>
          <a:fillRef idx="0">
            <a:schemeClr val="accent3"/>
          </a:fillRef>
          <a:effectRef idx="0">
            <a:schemeClr val="accent3"/>
          </a:effectRef>
          <a:fontRef idx="minor">
            <a:schemeClr val="tx1"/>
          </a:fontRef>
        </p:style>
      </p:cxnSp>
      <p:cxnSp>
        <p:nvCxnSpPr>
          <p:cNvPr id="78" name="Conector recto 77"/>
          <p:cNvCxnSpPr/>
          <p:nvPr/>
        </p:nvCxnSpPr>
        <p:spPr>
          <a:xfrm>
            <a:off x="3014336" y="2777234"/>
            <a:ext cx="1546" cy="347912"/>
          </a:xfrm>
          <a:prstGeom prst="line">
            <a:avLst/>
          </a:prstGeom>
          <a:ln w="28575">
            <a:solidFill>
              <a:srgbClr val="EE874E"/>
            </a:solidFill>
          </a:ln>
        </p:spPr>
        <p:style>
          <a:lnRef idx="1">
            <a:schemeClr val="accent3"/>
          </a:lnRef>
          <a:fillRef idx="0">
            <a:schemeClr val="accent3"/>
          </a:fillRef>
          <a:effectRef idx="0">
            <a:schemeClr val="accent3"/>
          </a:effectRef>
          <a:fontRef idx="minor">
            <a:schemeClr val="tx1"/>
          </a:fontRef>
        </p:style>
      </p:cxnSp>
      <p:cxnSp>
        <p:nvCxnSpPr>
          <p:cNvPr id="79" name="Conector recto 78"/>
          <p:cNvCxnSpPr/>
          <p:nvPr/>
        </p:nvCxnSpPr>
        <p:spPr>
          <a:xfrm>
            <a:off x="4850741" y="1631969"/>
            <a:ext cx="1546" cy="347912"/>
          </a:xfrm>
          <a:prstGeom prst="line">
            <a:avLst/>
          </a:prstGeom>
          <a:ln w="28575">
            <a:solidFill>
              <a:srgbClr val="0C6F8F"/>
            </a:solidFill>
          </a:ln>
        </p:spPr>
        <p:style>
          <a:lnRef idx="1">
            <a:schemeClr val="accent3"/>
          </a:lnRef>
          <a:fillRef idx="0">
            <a:schemeClr val="accent3"/>
          </a:fillRef>
          <a:effectRef idx="0">
            <a:schemeClr val="accent3"/>
          </a:effectRef>
          <a:fontRef idx="minor">
            <a:schemeClr val="tx1"/>
          </a:fontRef>
        </p:style>
      </p:cxnSp>
      <p:cxnSp>
        <p:nvCxnSpPr>
          <p:cNvPr id="80" name="Conector recto 79"/>
          <p:cNvCxnSpPr/>
          <p:nvPr/>
        </p:nvCxnSpPr>
        <p:spPr>
          <a:xfrm>
            <a:off x="8075397" y="1684699"/>
            <a:ext cx="1546" cy="347912"/>
          </a:xfrm>
          <a:prstGeom prst="line">
            <a:avLst/>
          </a:prstGeom>
          <a:ln w="28575">
            <a:solidFill>
              <a:srgbClr val="92D050"/>
            </a:solidFill>
          </a:ln>
        </p:spPr>
        <p:style>
          <a:lnRef idx="1">
            <a:schemeClr val="accent3"/>
          </a:lnRef>
          <a:fillRef idx="0">
            <a:schemeClr val="accent3"/>
          </a:fillRef>
          <a:effectRef idx="0">
            <a:schemeClr val="accent3"/>
          </a:effectRef>
          <a:fontRef idx="minor">
            <a:schemeClr val="tx1"/>
          </a:fontRef>
        </p:style>
      </p:cxnSp>
      <p:sp>
        <p:nvSpPr>
          <p:cNvPr id="83" name="CuadroTexto 82"/>
          <p:cNvSpPr txBox="1"/>
          <p:nvPr/>
        </p:nvSpPr>
        <p:spPr>
          <a:xfrm>
            <a:off x="794438" y="2391872"/>
            <a:ext cx="1027352" cy="400110"/>
          </a:xfrm>
          <a:prstGeom prst="rect">
            <a:avLst/>
          </a:prstGeom>
          <a:noFill/>
        </p:spPr>
        <p:txBody>
          <a:bodyPr wrap="square" rtlCol="0">
            <a:spAutoFit/>
          </a:bodyPr>
          <a:lstStyle/>
          <a:p>
            <a:pPr algn="ctr"/>
            <a:r>
              <a:rPr lang="es-MX" sz="1000" b="1" dirty="0">
                <a:solidFill>
                  <a:srgbClr val="5B5B5B"/>
                </a:solidFill>
                <a:latin typeface="Montserrat"/>
                <a:ea typeface="Montserrat"/>
                <a:cs typeface="Montserrat"/>
              </a:rPr>
              <a:t> 28- Nov. </a:t>
            </a:r>
          </a:p>
          <a:p>
            <a:pPr algn="ctr"/>
            <a:r>
              <a:rPr lang="es-MX" sz="1000" b="1" dirty="0">
                <a:solidFill>
                  <a:srgbClr val="5B5B5B"/>
                </a:solidFill>
                <a:latin typeface="Montserrat"/>
                <a:ea typeface="Montserrat"/>
                <a:cs typeface="Montserrat"/>
              </a:rPr>
              <a:t>6 - Dic </a:t>
            </a:r>
            <a:endParaRPr lang="es-EC" sz="1000" b="1" dirty="0">
              <a:solidFill>
                <a:srgbClr val="5B5B5B"/>
              </a:solidFill>
              <a:latin typeface="Montserrat"/>
              <a:ea typeface="Montserrat"/>
              <a:cs typeface="Montserrat"/>
            </a:endParaRPr>
          </a:p>
        </p:txBody>
      </p:sp>
      <p:sp>
        <p:nvSpPr>
          <p:cNvPr id="84" name="CuadroTexto 83"/>
          <p:cNvSpPr txBox="1"/>
          <p:nvPr/>
        </p:nvSpPr>
        <p:spPr>
          <a:xfrm>
            <a:off x="2574008" y="2475994"/>
            <a:ext cx="1025702" cy="246221"/>
          </a:xfrm>
          <a:prstGeom prst="rect">
            <a:avLst/>
          </a:prstGeom>
          <a:noFill/>
        </p:spPr>
        <p:txBody>
          <a:bodyPr wrap="square" rtlCol="0">
            <a:spAutoFit/>
          </a:bodyPr>
          <a:lstStyle/>
          <a:p>
            <a:r>
              <a:rPr lang="es-MX" sz="1000" b="1" dirty="0">
                <a:solidFill>
                  <a:srgbClr val="5B5B5B"/>
                </a:solidFill>
                <a:latin typeface="Montserrat"/>
                <a:ea typeface="Montserrat"/>
                <a:cs typeface="Montserrat"/>
              </a:rPr>
              <a:t>01 de Dic</a:t>
            </a:r>
            <a:endParaRPr lang="es-EC" sz="1000" b="1" dirty="0">
              <a:solidFill>
                <a:srgbClr val="5B5B5B"/>
              </a:solidFill>
              <a:latin typeface="Montserrat"/>
              <a:ea typeface="Montserrat"/>
              <a:cs typeface="Montserrat"/>
            </a:endParaRPr>
          </a:p>
        </p:txBody>
      </p:sp>
      <p:sp>
        <p:nvSpPr>
          <p:cNvPr id="85" name="CuadroTexto 84"/>
          <p:cNvSpPr txBox="1"/>
          <p:nvPr/>
        </p:nvSpPr>
        <p:spPr>
          <a:xfrm>
            <a:off x="4348659" y="2468234"/>
            <a:ext cx="884455" cy="246221"/>
          </a:xfrm>
          <a:prstGeom prst="rect">
            <a:avLst/>
          </a:prstGeom>
          <a:noFill/>
        </p:spPr>
        <p:txBody>
          <a:bodyPr wrap="square" rtlCol="0">
            <a:spAutoFit/>
          </a:bodyPr>
          <a:lstStyle/>
          <a:p>
            <a:pPr algn="ctr"/>
            <a:r>
              <a:rPr lang="es-MX" sz="1000" b="1" dirty="0">
                <a:solidFill>
                  <a:srgbClr val="5B5B5B"/>
                </a:solidFill>
                <a:latin typeface="Montserrat"/>
                <a:ea typeface="Montserrat"/>
                <a:cs typeface="Montserrat"/>
              </a:rPr>
              <a:t>05 y 15 Dic </a:t>
            </a:r>
            <a:endParaRPr lang="es-EC" sz="1000" b="1" dirty="0">
              <a:solidFill>
                <a:srgbClr val="5B5B5B"/>
              </a:solidFill>
              <a:latin typeface="Montserrat"/>
              <a:ea typeface="Montserrat"/>
              <a:cs typeface="Montserrat"/>
            </a:endParaRPr>
          </a:p>
        </p:txBody>
      </p:sp>
      <p:sp>
        <p:nvSpPr>
          <p:cNvPr id="86" name="CuadroTexto 85"/>
          <p:cNvSpPr txBox="1"/>
          <p:nvPr/>
        </p:nvSpPr>
        <p:spPr>
          <a:xfrm>
            <a:off x="7755158" y="2467585"/>
            <a:ext cx="636857" cy="246221"/>
          </a:xfrm>
          <a:prstGeom prst="rect">
            <a:avLst/>
          </a:prstGeom>
          <a:noFill/>
        </p:spPr>
        <p:txBody>
          <a:bodyPr wrap="square" rtlCol="0">
            <a:spAutoFit/>
          </a:bodyPr>
          <a:lstStyle/>
          <a:p>
            <a:r>
              <a:rPr lang="es-MX" sz="1000" b="1" dirty="0">
                <a:solidFill>
                  <a:srgbClr val="5B5B5B"/>
                </a:solidFill>
                <a:latin typeface="Montserrat"/>
                <a:ea typeface="Montserrat"/>
                <a:cs typeface="Montserrat"/>
              </a:rPr>
              <a:t>18 Dic</a:t>
            </a:r>
            <a:endParaRPr lang="es-EC" sz="1000" b="1" dirty="0">
              <a:solidFill>
                <a:srgbClr val="5B5B5B"/>
              </a:solidFill>
              <a:latin typeface="Montserrat"/>
              <a:ea typeface="Montserrat"/>
              <a:cs typeface="Montserrat"/>
            </a:endParaRPr>
          </a:p>
        </p:txBody>
      </p:sp>
      <p:sp>
        <p:nvSpPr>
          <p:cNvPr id="88" name="Elipse 87"/>
          <p:cNvSpPr/>
          <p:nvPr/>
        </p:nvSpPr>
        <p:spPr>
          <a:xfrm rot="780095">
            <a:off x="920892" y="2938735"/>
            <a:ext cx="878962" cy="843012"/>
          </a:xfrm>
          <a:prstGeom prst="ellipse">
            <a:avLst/>
          </a:prstGeom>
          <a:noFill/>
          <a:ln w="120650" cap="flat">
            <a:solidFill>
              <a:srgbClr val="EF157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9" name="Elipse 88"/>
          <p:cNvSpPr/>
          <p:nvPr/>
        </p:nvSpPr>
        <p:spPr>
          <a:xfrm rot="780095">
            <a:off x="2615270" y="953123"/>
            <a:ext cx="878962" cy="843012"/>
          </a:xfrm>
          <a:prstGeom prst="ellipse">
            <a:avLst/>
          </a:prstGeom>
          <a:noFill/>
          <a:ln w="120650" cap="flat">
            <a:solidFill>
              <a:srgbClr val="EE874E"/>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0" name="Elipse 89"/>
          <p:cNvSpPr/>
          <p:nvPr/>
        </p:nvSpPr>
        <p:spPr>
          <a:xfrm rot="780095">
            <a:off x="4386848" y="2954860"/>
            <a:ext cx="878962" cy="843012"/>
          </a:xfrm>
          <a:prstGeom prst="ellipse">
            <a:avLst/>
          </a:prstGeom>
          <a:noFill/>
          <a:ln w="120650" cap="flat">
            <a:solidFill>
              <a:srgbClr val="0C6F8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1" name="Elipse 90"/>
          <p:cNvSpPr/>
          <p:nvPr/>
        </p:nvSpPr>
        <p:spPr>
          <a:xfrm rot="780095">
            <a:off x="7583723" y="2961623"/>
            <a:ext cx="878962" cy="843012"/>
          </a:xfrm>
          <a:prstGeom prst="ellipse">
            <a:avLst/>
          </a:prstGeom>
          <a:noFill/>
          <a:ln w="120650" cap="flat">
            <a:solidFill>
              <a:srgbClr val="92D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3" name="Rectángulo 92"/>
          <p:cNvSpPr/>
          <p:nvPr/>
        </p:nvSpPr>
        <p:spPr>
          <a:xfrm>
            <a:off x="717386" y="910686"/>
            <a:ext cx="1402494" cy="938719"/>
          </a:xfrm>
          <a:prstGeom prst="rect">
            <a:avLst/>
          </a:prstGeom>
        </p:spPr>
        <p:txBody>
          <a:bodyPr wrap="square">
            <a:spAutoFit/>
          </a:bodyPr>
          <a:lstStyle/>
          <a:p>
            <a:pPr lvl="0" algn="ctr"/>
            <a:r>
              <a:rPr lang="es-ES" sz="1100" b="1" dirty="0">
                <a:solidFill>
                  <a:srgbClr val="EF1579"/>
                </a:solidFill>
                <a:latin typeface="Montserrat"/>
                <a:ea typeface="Montserrat"/>
                <a:cs typeface="Montserrat"/>
              </a:rPr>
              <a:t>SOLICITUD DE INFORMES TÉCNICOS JURÍDICOS Y APORTES</a:t>
            </a:r>
          </a:p>
        </p:txBody>
      </p:sp>
      <p:sp>
        <p:nvSpPr>
          <p:cNvPr id="94" name="Rectángulo 93"/>
          <p:cNvSpPr/>
          <p:nvPr/>
        </p:nvSpPr>
        <p:spPr>
          <a:xfrm>
            <a:off x="2353630" y="3136466"/>
            <a:ext cx="1402494" cy="415498"/>
          </a:xfrm>
          <a:prstGeom prst="rect">
            <a:avLst/>
          </a:prstGeom>
        </p:spPr>
        <p:txBody>
          <a:bodyPr wrap="square">
            <a:spAutoFit/>
          </a:bodyPr>
          <a:lstStyle/>
          <a:p>
            <a:pPr lvl="0" algn="ctr"/>
            <a:r>
              <a:rPr lang="es-ES" sz="1050" b="1" dirty="0">
                <a:solidFill>
                  <a:srgbClr val="EE874E"/>
                </a:solidFill>
                <a:latin typeface="Montserrat"/>
                <a:ea typeface="Montserrat"/>
                <a:cs typeface="Montserrat"/>
              </a:rPr>
              <a:t>COMISIÓN GENERAL</a:t>
            </a:r>
          </a:p>
        </p:txBody>
      </p:sp>
      <p:sp>
        <p:nvSpPr>
          <p:cNvPr id="95" name="Rectángulo 94"/>
          <p:cNvSpPr/>
          <p:nvPr/>
        </p:nvSpPr>
        <p:spPr>
          <a:xfrm>
            <a:off x="4078648" y="1085771"/>
            <a:ext cx="1402494" cy="430887"/>
          </a:xfrm>
          <a:prstGeom prst="rect">
            <a:avLst/>
          </a:prstGeom>
        </p:spPr>
        <p:txBody>
          <a:bodyPr wrap="square">
            <a:spAutoFit/>
          </a:bodyPr>
          <a:lstStyle/>
          <a:p>
            <a:pPr lvl="0" algn="ctr"/>
            <a:r>
              <a:rPr lang="es-ES" sz="1100" b="1" dirty="0">
                <a:solidFill>
                  <a:srgbClr val="0C6F8F"/>
                </a:solidFill>
                <a:latin typeface="Montserrat"/>
                <a:ea typeface="Montserrat"/>
                <a:cs typeface="Montserrat"/>
              </a:rPr>
              <a:t>MESA </a:t>
            </a:r>
          </a:p>
          <a:p>
            <a:pPr lvl="0" algn="ctr"/>
            <a:r>
              <a:rPr lang="es-ES" sz="1100" b="1" dirty="0">
                <a:solidFill>
                  <a:srgbClr val="0C6F8F"/>
                </a:solidFill>
                <a:latin typeface="Montserrat"/>
                <a:ea typeface="Montserrat"/>
                <a:cs typeface="Montserrat"/>
              </a:rPr>
              <a:t>TÉCNICA</a:t>
            </a:r>
          </a:p>
        </p:txBody>
      </p:sp>
      <p:grpSp>
        <p:nvGrpSpPr>
          <p:cNvPr id="111" name="Google Shape;13538;p70"/>
          <p:cNvGrpSpPr/>
          <p:nvPr/>
        </p:nvGrpSpPr>
        <p:grpSpPr>
          <a:xfrm>
            <a:off x="1115408" y="3141155"/>
            <a:ext cx="489929" cy="472140"/>
            <a:chOff x="2780301" y="1521896"/>
            <a:chExt cx="333133" cy="321037"/>
          </a:xfrm>
          <a:solidFill>
            <a:srgbClr val="EF1579"/>
          </a:solidFill>
        </p:grpSpPr>
        <p:sp>
          <p:nvSpPr>
            <p:cNvPr id="112" name="Google Shape;13539;p70"/>
            <p:cNvSpPr/>
            <p:nvPr/>
          </p:nvSpPr>
          <p:spPr>
            <a:xfrm>
              <a:off x="3009573" y="1542745"/>
              <a:ext cx="72031" cy="9517"/>
            </a:xfrm>
            <a:custGeom>
              <a:avLst/>
              <a:gdLst/>
              <a:ahLst/>
              <a:cxnLst/>
              <a:rect l="l" t="t" r="r" b="b"/>
              <a:pathLst>
                <a:path w="2263" h="299" extrusionOk="0">
                  <a:moveTo>
                    <a:pt x="155" y="1"/>
                  </a:moveTo>
                  <a:cubicBezTo>
                    <a:pt x="60" y="1"/>
                    <a:pt x="0" y="84"/>
                    <a:pt x="0" y="155"/>
                  </a:cubicBezTo>
                  <a:cubicBezTo>
                    <a:pt x="0" y="227"/>
                    <a:pt x="72" y="298"/>
                    <a:pt x="155" y="298"/>
                  </a:cubicBezTo>
                  <a:lnTo>
                    <a:pt x="2120" y="298"/>
                  </a:lnTo>
                  <a:cubicBezTo>
                    <a:pt x="2203" y="298"/>
                    <a:pt x="2263" y="227"/>
                    <a:pt x="2263" y="155"/>
                  </a:cubicBezTo>
                  <a:cubicBezTo>
                    <a:pt x="2263" y="60"/>
                    <a:pt x="2203" y="1"/>
                    <a:pt x="2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3540;p70"/>
            <p:cNvSpPr/>
            <p:nvPr/>
          </p:nvSpPr>
          <p:spPr>
            <a:xfrm>
              <a:off x="2967876" y="1542745"/>
              <a:ext cx="30366" cy="9517"/>
            </a:xfrm>
            <a:custGeom>
              <a:avLst/>
              <a:gdLst/>
              <a:ahLst/>
              <a:cxnLst/>
              <a:rect l="l" t="t" r="r" b="b"/>
              <a:pathLst>
                <a:path w="954" h="299" extrusionOk="0">
                  <a:moveTo>
                    <a:pt x="156" y="1"/>
                  </a:moveTo>
                  <a:cubicBezTo>
                    <a:pt x="60" y="1"/>
                    <a:pt x="1" y="84"/>
                    <a:pt x="1" y="155"/>
                  </a:cubicBezTo>
                  <a:cubicBezTo>
                    <a:pt x="1" y="227"/>
                    <a:pt x="72" y="298"/>
                    <a:pt x="156" y="298"/>
                  </a:cubicBezTo>
                  <a:lnTo>
                    <a:pt x="810" y="298"/>
                  </a:lnTo>
                  <a:cubicBezTo>
                    <a:pt x="894" y="298"/>
                    <a:pt x="953" y="227"/>
                    <a:pt x="953" y="155"/>
                  </a:cubicBezTo>
                  <a:cubicBezTo>
                    <a:pt x="953" y="60"/>
                    <a:pt x="894" y="1"/>
                    <a:pt x="8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3541;p70"/>
            <p:cNvSpPr/>
            <p:nvPr/>
          </p:nvSpPr>
          <p:spPr>
            <a:xfrm>
              <a:off x="3061870" y="1563594"/>
              <a:ext cx="19735" cy="9517"/>
            </a:xfrm>
            <a:custGeom>
              <a:avLst/>
              <a:gdLst/>
              <a:ahLst/>
              <a:cxnLst/>
              <a:rect l="l" t="t" r="r" b="b"/>
              <a:pathLst>
                <a:path w="620" h="299" extrusionOk="0">
                  <a:moveTo>
                    <a:pt x="143" y="0"/>
                  </a:moveTo>
                  <a:cubicBezTo>
                    <a:pt x="60" y="0"/>
                    <a:pt x="0" y="84"/>
                    <a:pt x="0" y="155"/>
                  </a:cubicBezTo>
                  <a:cubicBezTo>
                    <a:pt x="0" y="239"/>
                    <a:pt x="72" y="298"/>
                    <a:pt x="143" y="298"/>
                  </a:cubicBezTo>
                  <a:lnTo>
                    <a:pt x="477" y="298"/>
                  </a:lnTo>
                  <a:cubicBezTo>
                    <a:pt x="560" y="298"/>
                    <a:pt x="620" y="227"/>
                    <a:pt x="620" y="155"/>
                  </a:cubicBezTo>
                  <a:cubicBezTo>
                    <a:pt x="620" y="60"/>
                    <a:pt x="560" y="0"/>
                    <a:pt x="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3542;p70"/>
            <p:cNvSpPr/>
            <p:nvPr/>
          </p:nvSpPr>
          <p:spPr>
            <a:xfrm>
              <a:off x="2967876" y="1563594"/>
              <a:ext cx="82663" cy="9517"/>
            </a:xfrm>
            <a:custGeom>
              <a:avLst/>
              <a:gdLst/>
              <a:ahLst/>
              <a:cxnLst/>
              <a:rect l="l" t="t" r="r" b="b"/>
              <a:pathLst>
                <a:path w="2597" h="299" extrusionOk="0">
                  <a:moveTo>
                    <a:pt x="156" y="0"/>
                  </a:moveTo>
                  <a:cubicBezTo>
                    <a:pt x="60" y="0"/>
                    <a:pt x="1" y="84"/>
                    <a:pt x="1" y="155"/>
                  </a:cubicBezTo>
                  <a:cubicBezTo>
                    <a:pt x="1" y="239"/>
                    <a:pt x="72" y="298"/>
                    <a:pt x="156" y="298"/>
                  </a:cubicBezTo>
                  <a:lnTo>
                    <a:pt x="2442" y="298"/>
                  </a:lnTo>
                  <a:cubicBezTo>
                    <a:pt x="2537" y="298"/>
                    <a:pt x="2596" y="227"/>
                    <a:pt x="2596" y="155"/>
                  </a:cubicBezTo>
                  <a:cubicBezTo>
                    <a:pt x="2596" y="60"/>
                    <a:pt x="2537" y="0"/>
                    <a:pt x="2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3543;p70"/>
            <p:cNvSpPr/>
            <p:nvPr/>
          </p:nvSpPr>
          <p:spPr>
            <a:xfrm>
              <a:off x="2936809" y="1521896"/>
              <a:ext cx="176625" cy="96286"/>
            </a:xfrm>
            <a:custGeom>
              <a:avLst/>
              <a:gdLst/>
              <a:ahLst/>
              <a:cxnLst/>
              <a:rect l="l" t="t" r="r" b="b"/>
              <a:pathLst>
                <a:path w="5549" h="3025" extrusionOk="0">
                  <a:moveTo>
                    <a:pt x="4894" y="298"/>
                  </a:moveTo>
                  <a:cubicBezTo>
                    <a:pt x="5084" y="298"/>
                    <a:pt x="5227" y="453"/>
                    <a:pt x="5227" y="644"/>
                  </a:cubicBezTo>
                  <a:lnTo>
                    <a:pt x="5227" y="1620"/>
                  </a:lnTo>
                  <a:cubicBezTo>
                    <a:pt x="5227" y="1822"/>
                    <a:pt x="5084" y="1965"/>
                    <a:pt x="4894" y="1965"/>
                  </a:cubicBezTo>
                  <a:lnTo>
                    <a:pt x="4406" y="1965"/>
                  </a:lnTo>
                  <a:cubicBezTo>
                    <a:pt x="4358" y="1965"/>
                    <a:pt x="4310" y="1989"/>
                    <a:pt x="4287" y="2025"/>
                  </a:cubicBezTo>
                  <a:cubicBezTo>
                    <a:pt x="4251" y="2061"/>
                    <a:pt x="4239" y="2096"/>
                    <a:pt x="4251" y="2144"/>
                  </a:cubicBezTo>
                  <a:lnTo>
                    <a:pt x="4346" y="2727"/>
                  </a:lnTo>
                  <a:lnTo>
                    <a:pt x="4346" y="2739"/>
                  </a:lnTo>
                  <a:lnTo>
                    <a:pt x="4322" y="2739"/>
                  </a:lnTo>
                  <a:lnTo>
                    <a:pt x="3346" y="2001"/>
                  </a:lnTo>
                  <a:cubicBezTo>
                    <a:pt x="3310" y="1977"/>
                    <a:pt x="3287" y="1965"/>
                    <a:pt x="3251" y="1965"/>
                  </a:cubicBezTo>
                  <a:lnTo>
                    <a:pt x="631" y="1965"/>
                  </a:lnTo>
                  <a:cubicBezTo>
                    <a:pt x="441" y="1965"/>
                    <a:pt x="298" y="1822"/>
                    <a:pt x="298" y="1620"/>
                  </a:cubicBezTo>
                  <a:lnTo>
                    <a:pt x="298" y="644"/>
                  </a:lnTo>
                  <a:cubicBezTo>
                    <a:pt x="298" y="453"/>
                    <a:pt x="441" y="298"/>
                    <a:pt x="631" y="298"/>
                  </a:cubicBezTo>
                  <a:close/>
                  <a:moveTo>
                    <a:pt x="631" y="1"/>
                  </a:moveTo>
                  <a:cubicBezTo>
                    <a:pt x="274" y="1"/>
                    <a:pt x="0" y="286"/>
                    <a:pt x="0" y="644"/>
                  </a:cubicBezTo>
                  <a:lnTo>
                    <a:pt x="0" y="1632"/>
                  </a:lnTo>
                  <a:cubicBezTo>
                    <a:pt x="0" y="1989"/>
                    <a:pt x="274" y="2263"/>
                    <a:pt x="631" y="2263"/>
                  </a:cubicBezTo>
                  <a:lnTo>
                    <a:pt x="3203" y="2263"/>
                  </a:lnTo>
                  <a:lnTo>
                    <a:pt x="4144" y="2965"/>
                  </a:lnTo>
                  <a:cubicBezTo>
                    <a:pt x="4203" y="3013"/>
                    <a:pt x="4263" y="3025"/>
                    <a:pt x="4334" y="3025"/>
                  </a:cubicBezTo>
                  <a:cubicBezTo>
                    <a:pt x="4394" y="3025"/>
                    <a:pt x="4453" y="3013"/>
                    <a:pt x="4501" y="2977"/>
                  </a:cubicBezTo>
                  <a:cubicBezTo>
                    <a:pt x="4608" y="2906"/>
                    <a:pt x="4668" y="2787"/>
                    <a:pt x="4656" y="2656"/>
                  </a:cubicBezTo>
                  <a:lnTo>
                    <a:pt x="4596" y="2251"/>
                  </a:lnTo>
                  <a:lnTo>
                    <a:pt x="4906" y="2251"/>
                  </a:lnTo>
                  <a:cubicBezTo>
                    <a:pt x="5263" y="2251"/>
                    <a:pt x="5549" y="1965"/>
                    <a:pt x="5549" y="1608"/>
                  </a:cubicBezTo>
                  <a:lnTo>
                    <a:pt x="5549" y="632"/>
                  </a:lnTo>
                  <a:cubicBezTo>
                    <a:pt x="5525" y="286"/>
                    <a:pt x="5251" y="1"/>
                    <a:pt x="48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3544;p70"/>
            <p:cNvSpPr/>
            <p:nvPr/>
          </p:nvSpPr>
          <p:spPr>
            <a:xfrm>
              <a:off x="2811367" y="1767115"/>
              <a:ext cx="72413" cy="9485"/>
            </a:xfrm>
            <a:custGeom>
              <a:avLst/>
              <a:gdLst/>
              <a:ahLst/>
              <a:cxnLst/>
              <a:rect l="l" t="t" r="r" b="b"/>
              <a:pathLst>
                <a:path w="2275" h="298" extrusionOk="0">
                  <a:moveTo>
                    <a:pt x="155" y="0"/>
                  </a:moveTo>
                  <a:cubicBezTo>
                    <a:pt x="60" y="0"/>
                    <a:pt x="0" y="72"/>
                    <a:pt x="0" y="143"/>
                  </a:cubicBezTo>
                  <a:cubicBezTo>
                    <a:pt x="0" y="214"/>
                    <a:pt x="84" y="298"/>
                    <a:pt x="155" y="298"/>
                  </a:cubicBezTo>
                  <a:lnTo>
                    <a:pt x="2120" y="298"/>
                  </a:lnTo>
                  <a:cubicBezTo>
                    <a:pt x="2215" y="298"/>
                    <a:pt x="2275" y="214"/>
                    <a:pt x="2275" y="143"/>
                  </a:cubicBezTo>
                  <a:cubicBezTo>
                    <a:pt x="2275" y="72"/>
                    <a:pt x="2215" y="0"/>
                    <a:pt x="21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3545;p70"/>
            <p:cNvSpPr/>
            <p:nvPr/>
          </p:nvSpPr>
          <p:spPr>
            <a:xfrm>
              <a:off x="2894730" y="1767115"/>
              <a:ext cx="20117" cy="9485"/>
            </a:xfrm>
            <a:custGeom>
              <a:avLst/>
              <a:gdLst/>
              <a:ahLst/>
              <a:cxnLst/>
              <a:rect l="l" t="t" r="r" b="b"/>
              <a:pathLst>
                <a:path w="632" h="298" extrusionOk="0">
                  <a:moveTo>
                    <a:pt x="156" y="0"/>
                  </a:moveTo>
                  <a:cubicBezTo>
                    <a:pt x="60" y="0"/>
                    <a:pt x="1" y="72"/>
                    <a:pt x="1" y="143"/>
                  </a:cubicBezTo>
                  <a:cubicBezTo>
                    <a:pt x="1" y="214"/>
                    <a:pt x="84" y="298"/>
                    <a:pt x="156" y="298"/>
                  </a:cubicBezTo>
                  <a:lnTo>
                    <a:pt x="489" y="298"/>
                  </a:lnTo>
                  <a:cubicBezTo>
                    <a:pt x="572" y="298"/>
                    <a:pt x="632" y="214"/>
                    <a:pt x="632" y="143"/>
                  </a:cubicBezTo>
                  <a:cubicBezTo>
                    <a:pt x="632" y="72"/>
                    <a:pt x="572" y="0"/>
                    <a:pt x="4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3546;p70"/>
            <p:cNvSpPr/>
            <p:nvPr/>
          </p:nvSpPr>
          <p:spPr>
            <a:xfrm>
              <a:off x="2811367" y="1787932"/>
              <a:ext cx="20117" cy="9517"/>
            </a:xfrm>
            <a:custGeom>
              <a:avLst/>
              <a:gdLst/>
              <a:ahLst/>
              <a:cxnLst/>
              <a:rect l="l" t="t" r="r" b="b"/>
              <a:pathLst>
                <a:path w="632" h="299" extrusionOk="0">
                  <a:moveTo>
                    <a:pt x="155" y="1"/>
                  </a:moveTo>
                  <a:cubicBezTo>
                    <a:pt x="60" y="1"/>
                    <a:pt x="0" y="72"/>
                    <a:pt x="0" y="144"/>
                  </a:cubicBezTo>
                  <a:cubicBezTo>
                    <a:pt x="0" y="239"/>
                    <a:pt x="84" y="299"/>
                    <a:pt x="155" y="299"/>
                  </a:cubicBezTo>
                  <a:lnTo>
                    <a:pt x="489" y="299"/>
                  </a:lnTo>
                  <a:cubicBezTo>
                    <a:pt x="572" y="299"/>
                    <a:pt x="631" y="215"/>
                    <a:pt x="631" y="144"/>
                  </a:cubicBezTo>
                  <a:cubicBezTo>
                    <a:pt x="631" y="60"/>
                    <a:pt x="572" y="1"/>
                    <a:pt x="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3547;p70"/>
            <p:cNvSpPr/>
            <p:nvPr/>
          </p:nvSpPr>
          <p:spPr>
            <a:xfrm>
              <a:off x="2842815" y="1787932"/>
              <a:ext cx="72031" cy="9517"/>
            </a:xfrm>
            <a:custGeom>
              <a:avLst/>
              <a:gdLst/>
              <a:ahLst/>
              <a:cxnLst/>
              <a:rect l="l" t="t" r="r" b="b"/>
              <a:pathLst>
                <a:path w="2263" h="299" extrusionOk="0">
                  <a:moveTo>
                    <a:pt x="144" y="1"/>
                  </a:moveTo>
                  <a:cubicBezTo>
                    <a:pt x="60" y="1"/>
                    <a:pt x="1" y="72"/>
                    <a:pt x="1" y="144"/>
                  </a:cubicBezTo>
                  <a:cubicBezTo>
                    <a:pt x="1" y="239"/>
                    <a:pt x="72" y="299"/>
                    <a:pt x="144" y="299"/>
                  </a:cubicBezTo>
                  <a:lnTo>
                    <a:pt x="2120" y="299"/>
                  </a:lnTo>
                  <a:cubicBezTo>
                    <a:pt x="2203" y="299"/>
                    <a:pt x="2263" y="215"/>
                    <a:pt x="2263" y="144"/>
                  </a:cubicBezTo>
                  <a:cubicBezTo>
                    <a:pt x="2263" y="60"/>
                    <a:pt x="2203" y="1"/>
                    <a:pt x="2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3548;p70"/>
            <p:cNvSpPr/>
            <p:nvPr/>
          </p:nvSpPr>
          <p:spPr>
            <a:xfrm>
              <a:off x="2780301" y="1746266"/>
              <a:ext cx="166375" cy="96668"/>
            </a:xfrm>
            <a:custGeom>
              <a:avLst/>
              <a:gdLst/>
              <a:ahLst/>
              <a:cxnLst/>
              <a:rect l="l" t="t" r="r" b="b"/>
              <a:pathLst>
                <a:path w="5227" h="3037" extrusionOk="0">
                  <a:moveTo>
                    <a:pt x="4572" y="286"/>
                  </a:moveTo>
                  <a:cubicBezTo>
                    <a:pt x="4763" y="286"/>
                    <a:pt x="4917" y="441"/>
                    <a:pt x="4917" y="631"/>
                  </a:cubicBezTo>
                  <a:lnTo>
                    <a:pt x="4917" y="1619"/>
                  </a:lnTo>
                  <a:cubicBezTo>
                    <a:pt x="4917" y="1810"/>
                    <a:pt x="4763" y="1965"/>
                    <a:pt x="4572" y="1965"/>
                  </a:cubicBezTo>
                  <a:lnTo>
                    <a:pt x="2274" y="1965"/>
                  </a:lnTo>
                  <a:cubicBezTo>
                    <a:pt x="2250" y="1965"/>
                    <a:pt x="2215" y="1977"/>
                    <a:pt x="2191" y="1989"/>
                  </a:cubicBezTo>
                  <a:lnTo>
                    <a:pt x="1203" y="2739"/>
                  </a:lnTo>
                  <a:lnTo>
                    <a:pt x="1191" y="2739"/>
                  </a:lnTo>
                  <a:lnTo>
                    <a:pt x="1191" y="2715"/>
                  </a:lnTo>
                  <a:lnTo>
                    <a:pt x="1286" y="2143"/>
                  </a:lnTo>
                  <a:cubicBezTo>
                    <a:pt x="1286" y="2096"/>
                    <a:pt x="1286" y="2048"/>
                    <a:pt x="1250" y="2012"/>
                  </a:cubicBezTo>
                  <a:cubicBezTo>
                    <a:pt x="1215" y="1989"/>
                    <a:pt x="1179" y="1965"/>
                    <a:pt x="1131" y="1965"/>
                  </a:cubicBezTo>
                  <a:lnTo>
                    <a:pt x="643" y="1965"/>
                  </a:lnTo>
                  <a:cubicBezTo>
                    <a:pt x="453" y="1965"/>
                    <a:pt x="298" y="1810"/>
                    <a:pt x="298" y="1619"/>
                  </a:cubicBezTo>
                  <a:lnTo>
                    <a:pt x="298" y="631"/>
                  </a:lnTo>
                  <a:cubicBezTo>
                    <a:pt x="298" y="441"/>
                    <a:pt x="453" y="286"/>
                    <a:pt x="643" y="286"/>
                  </a:cubicBezTo>
                  <a:close/>
                  <a:moveTo>
                    <a:pt x="643" y="0"/>
                  </a:moveTo>
                  <a:cubicBezTo>
                    <a:pt x="286" y="0"/>
                    <a:pt x="0" y="274"/>
                    <a:pt x="0" y="631"/>
                  </a:cubicBezTo>
                  <a:lnTo>
                    <a:pt x="0" y="1619"/>
                  </a:lnTo>
                  <a:cubicBezTo>
                    <a:pt x="0" y="1977"/>
                    <a:pt x="286" y="2262"/>
                    <a:pt x="643" y="2262"/>
                  </a:cubicBezTo>
                  <a:lnTo>
                    <a:pt x="953" y="2262"/>
                  </a:lnTo>
                  <a:lnTo>
                    <a:pt x="893" y="2655"/>
                  </a:lnTo>
                  <a:cubicBezTo>
                    <a:pt x="881" y="2798"/>
                    <a:pt x="929" y="2917"/>
                    <a:pt x="1048" y="2989"/>
                  </a:cubicBezTo>
                  <a:cubicBezTo>
                    <a:pt x="1084" y="3012"/>
                    <a:pt x="1143" y="3036"/>
                    <a:pt x="1203" y="3036"/>
                  </a:cubicBezTo>
                  <a:cubicBezTo>
                    <a:pt x="1262" y="3036"/>
                    <a:pt x="1346" y="3012"/>
                    <a:pt x="1405" y="2977"/>
                  </a:cubicBezTo>
                  <a:lnTo>
                    <a:pt x="2334" y="2274"/>
                  </a:lnTo>
                  <a:lnTo>
                    <a:pt x="4584" y="2274"/>
                  </a:lnTo>
                  <a:cubicBezTo>
                    <a:pt x="4941" y="2274"/>
                    <a:pt x="5227" y="1989"/>
                    <a:pt x="5227" y="1631"/>
                  </a:cubicBezTo>
                  <a:lnTo>
                    <a:pt x="5227" y="655"/>
                  </a:lnTo>
                  <a:cubicBezTo>
                    <a:pt x="5215" y="274"/>
                    <a:pt x="4929" y="0"/>
                    <a:pt x="45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3549;p70"/>
            <p:cNvSpPr/>
            <p:nvPr/>
          </p:nvSpPr>
          <p:spPr>
            <a:xfrm>
              <a:off x="3020172" y="1720102"/>
              <a:ext cx="61432" cy="9517"/>
            </a:xfrm>
            <a:custGeom>
              <a:avLst/>
              <a:gdLst/>
              <a:ahLst/>
              <a:cxnLst/>
              <a:rect l="l" t="t" r="r" b="b"/>
              <a:pathLst>
                <a:path w="1930" h="299" extrusionOk="0">
                  <a:moveTo>
                    <a:pt x="144" y="1"/>
                  </a:moveTo>
                  <a:cubicBezTo>
                    <a:pt x="60" y="1"/>
                    <a:pt x="1" y="72"/>
                    <a:pt x="1" y="144"/>
                  </a:cubicBezTo>
                  <a:cubicBezTo>
                    <a:pt x="1" y="239"/>
                    <a:pt x="72" y="298"/>
                    <a:pt x="144" y="298"/>
                  </a:cubicBezTo>
                  <a:lnTo>
                    <a:pt x="1787" y="298"/>
                  </a:lnTo>
                  <a:cubicBezTo>
                    <a:pt x="1870" y="298"/>
                    <a:pt x="1930" y="227"/>
                    <a:pt x="1930" y="144"/>
                  </a:cubicBezTo>
                  <a:cubicBezTo>
                    <a:pt x="1930" y="60"/>
                    <a:pt x="1870" y="1"/>
                    <a:pt x="1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3550;p70"/>
            <p:cNvSpPr/>
            <p:nvPr/>
          </p:nvSpPr>
          <p:spPr>
            <a:xfrm>
              <a:off x="2988724" y="1720102"/>
              <a:ext cx="19735" cy="9517"/>
            </a:xfrm>
            <a:custGeom>
              <a:avLst/>
              <a:gdLst/>
              <a:ahLst/>
              <a:cxnLst/>
              <a:rect l="l" t="t" r="r" b="b"/>
              <a:pathLst>
                <a:path w="620" h="299" extrusionOk="0">
                  <a:moveTo>
                    <a:pt x="143" y="1"/>
                  </a:moveTo>
                  <a:cubicBezTo>
                    <a:pt x="60" y="1"/>
                    <a:pt x="1" y="72"/>
                    <a:pt x="1" y="144"/>
                  </a:cubicBezTo>
                  <a:cubicBezTo>
                    <a:pt x="1" y="239"/>
                    <a:pt x="72" y="298"/>
                    <a:pt x="143" y="298"/>
                  </a:cubicBezTo>
                  <a:lnTo>
                    <a:pt x="477" y="298"/>
                  </a:lnTo>
                  <a:cubicBezTo>
                    <a:pt x="572" y="298"/>
                    <a:pt x="620" y="227"/>
                    <a:pt x="620" y="144"/>
                  </a:cubicBezTo>
                  <a:cubicBezTo>
                    <a:pt x="620" y="60"/>
                    <a:pt x="572" y="1"/>
                    <a:pt x="4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3551;p70"/>
            <p:cNvSpPr/>
            <p:nvPr/>
          </p:nvSpPr>
          <p:spPr>
            <a:xfrm>
              <a:off x="2957658" y="1699253"/>
              <a:ext cx="155776" cy="75087"/>
            </a:xfrm>
            <a:custGeom>
              <a:avLst/>
              <a:gdLst/>
              <a:ahLst/>
              <a:cxnLst/>
              <a:rect l="l" t="t" r="r" b="b"/>
              <a:pathLst>
                <a:path w="4894" h="2359" extrusionOk="0">
                  <a:moveTo>
                    <a:pt x="4239" y="299"/>
                  </a:moveTo>
                  <a:cubicBezTo>
                    <a:pt x="4429" y="299"/>
                    <a:pt x="4572" y="441"/>
                    <a:pt x="4572" y="644"/>
                  </a:cubicBezTo>
                  <a:lnTo>
                    <a:pt x="4572" y="965"/>
                  </a:lnTo>
                  <a:cubicBezTo>
                    <a:pt x="4572" y="1156"/>
                    <a:pt x="4429" y="1311"/>
                    <a:pt x="4239" y="1311"/>
                  </a:cubicBezTo>
                  <a:lnTo>
                    <a:pt x="3751" y="1311"/>
                  </a:lnTo>
                  <a:cubicBezTo>
                    <a:pt x="3703" y="1311"/>
                    <a:pt x="3655" y="1322"/>
                    <a:pt x="3632" y="1370"/>
                  </a:cubicBezTo>
                  <a:cubicBezTo>
                    <a:pt x="3596" y="1394"/>
                    <a:pt x="3584" y="1442"/>
                    <a:pt x="3596" y="1489"/>
                  </a:cubicBezTo>
                  <a:lnTo>
                    <a:pt x="3691" y="2061"/>
                  </a:lnTo>
                  <a:lnTo>
                    <a:pt x="3691" y="2084"/>
                  </a:lnTo>
                  <a:cubicBezTo>
                    <a:pt x="3691" y="2088"/>
                    <a:pt x="3689" y="2090"/>
                    <a:pt x="3685" y="2090"/>
                  </a:cubicBezTo>
                  <a:cubicBezTo>
                    <a:pt x="3678" y="2090"/>
                    <a:pt x="3667" y="2084"/>
                    <a:pt x="3667" y="2084"/>
                  </a:cubicBezTo>
                  <a:lnTo>
                    <a:pt x="2691" y="1334"/>
                  </a:lnTo>
                  <a:cubicBezTo>
                    <a:pt x="2655" y="1322"/>
                    <a:pt x="2632" y="1311"/>
                    <a:pt x="2596" y="1311"/>
                  </a:cubicBezTo>
                  <a:lnTo>
                    <a:pt x="631" y="1311"/>
                  </a:lnTo>
                  <a:cubicBezTo>
                    <a:pt x="441" y="1311"/>
                    <a:pt x="298" y="1156"/>
                    <a:pt x="298" y="965"/>
                  </a:cubicBezTo>
                  <a:lnTo>
                    <a:pt x="298" y="644"/>
                  </a:lnTo>
                  <a:cubicBezTo>
                    <a:pt x="298" y="441"/>
                    <a:pt x="441" y="299"/>
                    <a:pt x="631" y="299"/>
                  </a:cubicBezTo>
                  <a:close/>
                  <a:moveTo>
                    <a:pt x="631" y="1"/>
                  </a:moveTo>
                  <a:cubicBezTo>
                    <a:pt x="274" y="1"/>
                    <a:pt x="0" y="275"/>
                    <a:pt x="0" y="644"/>
                  </a:cubicBezTo>
                  <a:lnTo>
                    <a:pt x="0" y="965"/>
                  </a:lnTo>
                  <a:cubicBezTo>
                    <a:pt x="0" y="1322"/>
                    <a:pt x="274" y="1608"/>
                    <a:pt x="631" y="1608"/>
                  </a:cubicBezTo>
                  <a:lnTo>
                    <a:pt x="2548" y="1608"/>
                  </a:lnTo>
                  <a:lnTo>
                    <a:pt x="3489" y="2299"/>
                  </a:lnTo>
                  <a:cubicBezTo>
                    <a:pt x="3548" y="2346"/>
                    <a:pt x="3608" y="2358"/>
                    <a:pt x="3679" y="2358"/>
                  </a:cubicBezTo>
                  <a:cubicBezTo>
                    <a:pt x="3739" y="2358"/>
                    <a:pt x="3798" y="2346"/>
                    <a:pt x="3846" y="2323"/>
                  </a:cubicBezTo>
                  <a:cubicBezTo>
                    <a:pt x="3953" y="2239"/>
                    <a:pt x="4013" y="2120"/>
                    <a:pt x="4001" y="1989"/>
                  </a:cubicBezTo>
                  <a:lnTo>
                    <a:pt x="3941" y="1584"/>
                  </a:lnTo>
                  <a:lnTo>
                    <a:pt x="4251" y="1584"/>
                  </a:lnTo>
                  <a:cubicBezTo>
                    <a:pt x="4608" y="1584"/>
                    <a:pt x="4894" y="1311"/>
                    <a:pt x="4894" y="953"/>
                  </a:cubicBezTo>
                  <a:lnTo>
                    <a:pt x="4894" y="620"/>
                  </a:lnTo>
                  <a:cubicBezTo>
                    <a:pt x="4870" y="287"/>
                    <a:pt x="4596" y="1"/>
                    <a:pt x="4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3552;p70"/>
            <p:cNvSpPr/>
            <p:nvPr/>
          </p:nvSpPr>
          <p:spPr>
            <a:xfrm>
              <a:off x="2811367" y="1626108"/>
              <a:ext cx="72413" cy="9517"/>
            </a:xfrm>
            <a:custGeom>
              <a:avLst/>
              <a:gdLst/>
              <a:ahLst/>
              <a:cxnLst/>
              <a:rect l="l" t="t" r="r" b="b"/>
              <a:pathLst>
                <a:path w="2275" h="299" extrusionOk="0">
                  <a:moveTo>
                    <a:pt x="155" y="1"/>
                  </a:moveTo>
                  <a:cubicBezTo>
                    <a:pt x="60" y="1"/>
                    <a:pt x="0" y="84"/>
                    <a:pt x="0" y="156"/>
                  </a:cubicBezTo>
                  <a:cubicBezTo>
                    <a:pt x="0" y="227"/>
                    <a:pt x="84" y="299"/>
                    <a:pt x="155" y="299"/>
                  </a:cubicBezTo>
                  <a:lnTo>
                    <a:pt x="2120" y="299"/>
                  </a:lnTo>
                  <a:cubicBezTo>
                    <a:pt x="2215" y="299"/>
                    <a:pt x="2275" y="227"/>
                    <a:pt x="2275" y="156"/>
                  </a:cubicBezTo>
                  <a:cubicBezTo>
                    <a:pt x="2275" y="60"/>
                    <a:pt x="2215" y="1"/>
                    <a:pt x="2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3553;p70"/>
            <p:cNvSpPr/>
            <p:nvPr/>
          </p:nvSpPr>
          <p:spPr>
            <a:xfrm>
              <a:off x="2895112" y="1626108"/>
              <a:ext cx="30366" cy="9517"/>
            </a:xfrm>
            <a:custGeom>
              <a:avLst/>
              <a:gdLst/>
              <a:ahLst/>
              <a:cxnLst/>
              <a:rect l="l" t="t" r="r" b="b"/>
              <a:pathLst>
                <a:path w="954" h="299" extrusionOk="0">
                  <a:moveTo>
                    <a:pt x="144" y="1"/>
                  </a:moveTo>
                  <a:cubicBezTo>
                    <a:pt x="60" y="1"/>
                    <a:pt x="1" y="84"/>
                    <a:pt x="1" y="156"/>
                  </a:cubicBezTo>
                  <a:cubicBezTo>
                    <a:pt x="1" y="227"/>
                    <a:pt x="72" y="299"/>
                    <a:pt x="144" y="299"/>
                  </a:cubicBezTo>
                  <a:lnTo>
                    <a:pt x="798" y="299"/>
                  </a:lnTo>
                  <a:cubicBezTo>
                    <a:pt x="894" y="299"/>
                    <a:pt x="953" y="227"/>
                    <a:pt x="953" y="156"/>
                  </a:cubicBezTo>
                  <a:cubicBezTo>
                    <a:pt x="953" y="60"/>
                    <a:pt x="882" y="1"/>
                    <a:pt x="7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3554;p70"/>
            <p:cNvSpPr/>
            <p:nvPr/>
          </p:nvSpPr>
          <p:spPr>
            <a:xfrm>
              <a:off x="2811367" y="1667805"/>
              <a:ext cx="72413" cy="9517"/>
            </a:xfrm>
            <a:custGeom>
              <a:avLst/>
              <a:gdLst/>
              <a:ahLst/>
              <a:cxnLst/>
              <a:rect l="l" t="t" r="r" b="b"/>
              <a:pathLst>
                <a:path w="2275" h="299" extrusionOk="0">
                  <a:moveTo>
                    <a:pt x="155" y="1"/>
                  </a:moveTo>
                  <a:cubicBezTo>
                    <a:pt x="60" y="1"/>
                    <a:pt x="0" y="84"/>
                    <a:pt x="0" y="155"/>
                  </a:cubicBezTo>
                  <a:cubicBezTo>
                    <a:pt x="0" y="227"/>
                    <a:pt x="84" y="298"/>
                    <a:pt x="155" y="298"/>
                  </a:cubicBezTo>
                  <a:lnTo>
                    <a:pt x="2120" y="298"/>
                  </a:lnTo>
                  <a:cubicBezTo>
                    <a:pt x="2215" y="298"/>
                    <a:pt x="2275" y="227"/>
                    <a:pt x="2275" y="155"/>
                  </a:cubicBezTo>
                  <a:cubicBezTo>
                    <a:pt x="2275" y="60"/>
                    <a:pt x="2215" y="1"/>
                    <a:pt x="2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3555;p70"/>
            <p:cNvSpPr/>
            <p:nvPr/>
          </p:nvSpPr>
          <p:spPr>
            <a:xfrm>
              <a:off x="2895112" y="1667805"/>
              <a:ext cx="30366" cy="9517"/>
            </a:xfrm>
            <a:custGeom>
              <a:avLst/>
              <a:gdLst/>
              <a:ahLst/>
              <a:cxnLst/>
              <a:rect l="l" t="t" r="r" b="b"/>
              <a:pathLst>
                <a:path w="954" h="299" extrusionOk="0">
                  <a:moveTo>
                    <a:pt x="144" y="1"/>
                  </a:moveTo>
                  <a:cubicBezTo>
                    <a:pt x="60" y="1"/>
                    <a:pt x="1" y="84"/>
                    <a:pt x="1" y="155"/>
                  </a:cubicBezTo>
                  <a:cubicBezTo>
                    <a:pt x="1" y="227"/>
                    <a:pt x="72" y="298"/>
                    <a:pt x="144" y="298"/>
                  </a:cubicBezTo>
                  <a:lnTo>
                    <a:pt x="798" y="298"/>
                  </a:lnTo>
                  <a:cubicBezTo>
                    <a:pt x="894" y="298"/>
                    <a:pt x="953" y="227"/>
                    <a:pt x="953" y="155"/>
                  </a:cubicBezTo>
                  <a:cubicBezTo>
                    <a:pt x="953" y="60"/>
                    <a:pt x="882" y="1"/>
                    <a:pt x="7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3556;p70"/>
            <p:cNvSpPr/>
            <p:nvPr/>
          </p:nvSpPr>
          <p:spPr>
            <a:xfrm>
              <a:off x="2811367" y="1646957"/>
              <a:ext cx="20117" cy="9517"/>
            </a:xfrm>
            <a:custGeom>
              <a:avLst/>
              <a:gdLst/>
              <a:ahLst/>
              <a:cxnLst/>
              <a:rect l="l" t="t" r="r" b="b"/>
              <a:pathLst>
                <a:path w="632" h="299" extrusionOk="0">
                  <a:moveTo>
                    <a:pt x="155" y="1"/>
                  </a:moveTo>
                  <a:cubicBezTo>
                    <a:pt x="60" y="1"/>
                    <a:pt x="0" y="72"/>
                    <a:pt x="0" y="156"/>
                  </a:cubicBezTo>
                  <a:cubicBezTo>
                    <a:pt x="0" y="239"/>
                    <a:pt x="84" y="298"/>
                    <a:pt x="155" y="298"/>
                  </a:cubicBezTo>
                  <a:lnTo>
                    <a:pt x="489" y="298"/>
                  </a:lnTo>
                  <a:cubicBezTo>
                    <a:pt x="572" y="298"/>
                    <a:pt x="631" y="227"/>
                    <a:pt x="631" y="156"/>
                  </a:cubicBezTo>
                  <a:cubicBezTo>
                    <a:pt x="631" y="60"/>
                    <a:pt x="572" y="1"/>
                    <a:pt x="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557;p70"/>
            <p:cNvSpPr/>
            <p:nvPr/>
          </p:nvSpPr>
          <p:spPr>
            <a:xfrm>
              <a:off x="2842815" y="1646957"/>
              <a:ext cx="82663" cy="9517"/>
            </a:xfrm>
            <a:custGeom>
              <a:avLst/>
              <a:gdLst/>
              <a:ahLst/>
              <a:cxnLst/>
              <a:rect l="l" t="t" r="r" b="b"/>
              <a:pathLst>
                <a:path w="2597" h="299" extrusionOk="0">
                  <a:moveTo>
                    <a:pt x="155" y="1"/>
                  </a:moveTo>
                  <a:cubicBezTo>
                    <a:pt x="60" y="1"/>
                    <a:pt x="1" y="72"/>
                    <a:pt x="1" y="156"/>
                  </a:cubicBezTo>
                  <a:cubicBezTo>
                    <a:pt x="1" y="239"/>
                    <a:pt x="72" y="298"/>
                    <a:pt x="155" y="298"/>
                  </a:cubicBezTo>
                  <a:lnTo>
                    <a:pt x="2441" y="298"/>
                  </a:lnTo>
                  <a:cubicBezTo>
                    <a:pt x="2537" y="298"/>
                    <a:pt x="2596" y="227"/>
                    <a:pt x="2596" y="156"/>
                  </a:cubicBezTo>
                  <a:cubicBezTo>
                    <a:pt x="2596" y="60"/>
                    <a:pt x="2525" y="1"/>
                    <a:pt x="24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558;p70"/>
            <p:cNvSpPr/>
            <p:nvPr/>
          </p:nvSpPr>
          <p:spPr>
            <a:xfrm>
              <a:off x="2780301" y="1605291"/>
              <a:ext cx="176625" cy="117516"/>
            </a:xfrm>
            <a:custGeom>
              <a:avLst/>
              <a:gdLst/>
              <a:ahLst/>
              <a:cxnLst/>
              <a:rect l="l" t="t" r="r" b="b"/>
              <a:pathLst>
                <a:path w="5549" h="3692" extrusionOk="0">
                  <a:moveTo>
                    <a:pt x="4894" y="298"/>
                  </a:moveTo>
                  <a:cubicBezTo>
                    <a:pt x="5084" y="298"/>
                    <a:pt x="5239" y="453"/>
                    <a:pt x="5239" y="643"/>
                  </a:cubicBezTo>
                  <a:lnTo>
                    <a:pt x="5239" y="2274"/>
                  </a:lnTo>
                  <a:cubicBezTo>
                    <a:pt x="5239" y="2477"/>
                    <a:pt x="5084" y="2619"/>
                    <a:pt x="4894" y="2619"/>
                  </a:cubicBezTo>
                  <a:lnTo>
                    <a:pt x="2274" y="2619"/>
                  </a:lnTo>
                  <a:cubicBezTo>
                    <a:pt x="2250" y="2619"/>
                    <a:pt x="2215" y="2643"/>
                    <a:pt x="2191" y="2655"/>
                  </a:cubicBezTo>
                  <a:lnTo>
                    <a:pt x="1203" y="3393"/>
                  </a:lnTo>
                  <a:lnTo>
                    <a:pt x="1191" y="3393"/>
                  </a:lnTo>
                  <a:lnTo>
                    <a:pt x="1191" y="3381"/>
                  </a:lnTo>
                  <a:lnTo>
                    <a:pt x="1274" y="2798"/>
                  </a:lnTo>
                  <a:cubicBezTo>
                    <a:pt x="1274" y="2750"/>
                    <a:pt x="1274" y="2715"/>
                    <a:pt x="1250" y="2679"/>
                  </a:cubicBezTo>
                  <a:cubicBezTo>
                    <a:pt x="1215" y="2655"/>
                    <a:pt x="1179" y="2619"/>
                    <a:pt x="1131" y="2619"/>
                  </a:cubicBezTo>
                  <a:lnTo>
                    <a:pt x="643" y="2619"/>
                  </a:lnTo>
                  <a:cubicBezTo>
                    <a:pt x="453" y="2619"/>
                    <a:pt x="298" y="2477"/>
                    <a:pt x="298" y="2274"/>
                  </a:cubicBezTo>
                  <a:lnTo>
                    <a:pt x="298" y="643"/>
                  </a:lnTo>
                  <a:cubicBezTo>
                    <a:pt x="298" y="453"/>
                    <a:pt x="453" y="298"/>
                    <a:pt x="643" y="298"/>
                  </a:cubicBezTo>
                  <a:close/>
                  <a:moveTo>
                    <a:pt x="643" y="0"/>
                  </a:moveTo>
                  <a:cubicBezTo>
                    <a:pt x="286" y="0"/>
                    <a:pt x="0" y="286"/>
                    <a:pt x="0" y="643"/>
                  </a:cubicBezTo>
                  <a:lnTo>
                    <a:pt x="0" y="2286"/>
                  </a:lnTo>
                  <a:cubicBezTo>
                    <a:pt x="0" y="2643"/>
                    <a:pt x="286" y="2917"/>
                    <a:pt x="643" y="2917"/>
                  </a:cubicBezTo>
                  <a:lnTo>
                    <a:pt x="953" y="2917"/>
                  </a:lnTo>
                  <a:lnTo>
                    <a:pt x="893" y="3322"/>
                  </a:lnTo>
                  <a:cubicBezTo>
                    <a:pt x="881" y="3453"/>
                    <a:pt x="929" y="3572"/>
                    <a:pt x="1048" y="3655"/>
                  </a:cubicBezTo>
                  <a:cubicBezTo>
                    <a:pt x="1084" y="3679"/>
                    <a:pt x="1143" y="3691"/>
                    <a:pt x="1203" y="3691"/>
                  </a:cubicBezTo>
                  <a:cubicBezTo>
                    <a:pt x="1262" y="3691"/>
                    <a:pt x="1346" y="3679"/>
                    <a:pt x="1405" y="3632"/>
                  </a:cubicBezTo>
                  <a:lnTo>
                    <a:pt x="2334" y="2941"/>
                  </a:lnTo>
                  <a:lnTo>
                    <a:pt x="4906" y="2941"/>
                  </a:lnTo>
                  <a:cubicBezTo>
                    <a:pt x="5263" y="2941"/>
                    <a:pt x="5548" y="2655"/>
                    <a:pt x="5548" y="2298"/>
                  </a:cubicBezTo>
                  <a:lnTo>
                    <a:pt x="5548" y="655"/>
                  </a:lnTo>
                  <a:cubicBezTo>
                    <a:pt x="5537" y="286"/>
                    <a:pt x="5251" y="0"/>
                    <a:pt x="48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0902;p66"/>
          <p:cNvGrpSpPr/>
          <p:nvPr/>
        </p:nvGrpSpPr>
        <p:grpSpPr>
          <a:xfrm>
            <a:off x="2809463" y="1088983"/>
            <a:ext cx="539952" cy="539952"/>
            <a:chOff x="4891198" y="2925108"/>
            <a:chExt cx="334634" cy="334634"/>
          </a:xfrm>
          <a:solidFill>
            <a:srgbClr val="EE874E"/>
          </a:solidFill>
        </p:grpSpPr>
        <p:sp>
          <p:nvSpPr>
            <p:cNvPr id="148" name="Google Shape;10903;p66"/>
            <p:cNvSpPr/>
            <p:nvPr/>
          </p:nvSpPr>
          <p:spPr>
            <a:xfrm>
              <a:off x="5001830" y="2925108"/>
              <a:ext cx="113338" cy="150831"/>
            </a:xfrm>
            <a:custGeom>
              <a:avLst/>
              <a:gdLst/>
              <a:ahLst/>
              <a:cxnLst/>
              <a:rect l="l" t="t" r="r" b="b"/>
              <a:pathLst>
                <a:path w="3561" h="4739" extrusionOk="0">
                  <a:moveTo>
                    <a:pt x="1822" y="333"/>
                  </a:moveTo>
                  <a:cubicBezTo>
                    <a:pt x="2251" y="333"/>
                    <a:pt x="2596" y="691"/>
                    <a:pt x="2596" y="1107"/>
                  </a:cubicBezTo>
                  <a:lnTo>
                    <a:pt x="2596" y="1214"/>
                  </a:lnTo>
                  <a:lnTo>
                    <a:pt x="2573" y="1214"/>
                  </a:lnTo>
                  <a:cubicBezTo>
                    <a:pt x="2358" y="1155"/>
                    <a:pt x="2275" y="857"/>
                    <a:pt x="2263" y="857"/>
                  </a:cubicBezTo>
                  <a:cubicBezTo>
                    <a:pt x="2251" y="798"/>
                    <a:pt x="2203" y="738"/>
                    <a:pt x="2132" y="738"/>
                  </a:cubicBezTo>
                  <a:cubicBezTo>
                    <a:pt x="2119" y="733"/>
                    <a:pt x="2105" y="731"/>
                    <a:pt x="2092" y="731"/>
                  </a:cubicBezTo>
                  <a:cubicBezTo>
                    <a:pt x="2043" y="731"/>
                    <a:pt x="1993" y="761"/>
                    <a:pt x="1965" y="798"/>
                  </a:cubicBezTo>
                  <a:cubicBezTo>
                    <a:pt x="1668" y="1214"/>
                    <a:pt x="1001" y="1214"/>
                    <a:pt x="1001" y="1214"/>
                  </a:cubicBezTo>
                  <a:lnTo>
                    <a:pt x="953" y="1214"/>
                  </a:lnTo>
                  <a:lnTo>
                    <a:pt x="965" y="1107"/>
                  </a:lnTo>
                  <a:cubicBezTo>
                    <a:pt x="965" y="679"/>
                    <a:pt x="1322" y="333"/>
                    <a:pt x="1739" y="333"/>
                  </a:cubicBezTo>
                  <a:close/>
                  <a:moveTo>
                    <a:pt x="2739" y="1655"/>
                  </a:moveTo>
                  <a:cubicBezTo>
                    <a:pt x="2775" y="1691"/>
                    <a:pt x="2775" y="1715"/>
                    <a:pt x="2775" y="1750"/>
                  </a:cubicBezTo>
                  <a:cubicBezTo>
                    <a:pt x="2775" y="1786"/>
                    <a:pt x="2751" y="1834"/>
                    <a:pt x="2703" y="1845"/>
                  </a:cubicBezTo>
                  <a:lnTo>
                    <a:pt x="2703" y="1655"/>
                  </a:lnTo>
                  <a:close/>
                  <a:moveTo>
                    <a:pt x="846" y="1667"/>
                  </a:moveTo>
                  <a:lnTo>
                    <a:pt x="846" y="1881"/>
                  </a:lnTo>
                  <a:cubicBezTo>
                    <a:pt x="822" y="1845"/>
                    <a:pt x="787" y="1822"/>
                    <a:pt x="787" y="1762"/>
                  </a:cubicBezTo>
                  <a:cubicBezTo>
                    <a:pt x="787" y="1715"/>
                    <a:pt x="810" y="1691"/>
                    <a:pt x="822" y="1667"/>
                  </a:cubicBezTo>
                  <a:close/>
                  <a:moveTo>
                    <a:pt x="2084" y="1179"/>
                  </a:moveTo>
                  <a:cubicBezTo>
                    <a:pt x="2144" y="1298"/>
                    <a:pt x="2251" y="1417"/>
                    <a:pt x="2394" y="1476"/>
                  </a:cubicBezTo>
                  <a:lnTo>
                    <a:pt x="2382" y="1953"/>
                  </a:lnTo>
                  <a:cubicBezTo>
                    <a:pt x="2382" y="2250"/>
                    <a:pt x="2144" y="2477"/>
                    <a:pt x="1858" y="2477"/>
                  </a:cubicBezTo>
                  <a:lnTo>
                    <a:pt x="1715" y="2477"/>
                  </a:lnTo>
                  <a:cubicBezTo>
                    <a:pt x="1418" y="2477"/>
                    <a:pt x="1191" y="2238"/>
                    <a:pt x="1191" y="1953"/>
                  </a:cubicBezTo>
                  <a:lnTo>
                    <a:pt x="1191" y="1524"/>
                  </a:lnTo>
                  <a:cubicBezTo>
                    <a:pt x="1406" y="1488"/>
                    <a:pt x="1787" y="1417"/>
                    <a:pt x="2084" y="1179"/>
                  </a:cubicBezTo>
                  <a:close/>
                  <a:moveTo>
                    <a:pt x="1965" y="2798"/>
                  </a:moveTo>
                  <a:lnTo>
                    <a:pt x="1965" y="2893"/>
                  </a:lnTo>
                  <a:lnTo>
                    <a:pt x="1787" y="3084"/>
                  </a:lnTo>
                  <a:lnTo>
                    <a:pt x="1608" y="2917"/>
                  </a:lnTo>
                  <a:lnTo>
                    <a:pt x="1608" y="2798"/>
                  </a:lnTo>
                  <a:close/>
                  <a:moveTo>
                    <a:pt x="1751" y="0"/>
                  </a:moveTo>
                  <a:cubicBezTo>
                    <a:pt x="1144" y="0"/>
                    <a:pt x="644" y="512"/>
                    <a:pt x="644" y="1119"/>
                  </a:cubicBezTo>
                  <a:lnTo>
                    <a:pt x="644" y="1417"/>
                  </a:lnTo>
                  <a:cubicBezTo>
                    <a:pt x="537" y="1512"/>
                    <a:pt x="465" y="1643"/>
                    <a:pt x="465" y="1774"/>
                  </a:cubicBezTo>
                  <a:cubicBezTo>
                    <a:pt x="465" y="2000"/>
                    <a:pt x="656" y="2203"/>
                    <a:pt x="894" y="2226"/>
                  </a:cubicBezTo>
                  <a:cubicBezTo>
                    <a:pt x="953" y="2429"/>
                    <a:pt x="1108" y="2596"/>
                    <a:pt x="1287" y="2703"/>
                  </a:cubicBezTo>
                  <a:lnTo>
                    <a:pt x="1287" y="2786"/>
                  </a:lnTo>
                  <a:lnTo>
                    <a:pt x="596" y="3060"/>
                  </a:lnTo>
                  <a:cubicBezTo>
                    <a:pt x="537" y="3084"/>
                    <a:pt x="1" y="3298"/>
                    <a:pt x="1" y="3965"/>
                  </a:cubicBezTo>
                  <a:lnTo>
                    <a:pt x="1" y="4560"/>
                  </a:lnTo>
                  <a:cubicBezTo>
                    <a:pt x="1" y="4643"/>
                    <a:pt x="72" y="4727"/>
                    <a:pt x="167" y="4727"/>
                  </a:cubicBezTo>
                  <a:lnTo>
                    <a:pt x="584" y="4727"/>
                  </a:lnTo>
                  <a:cubicBezTo>
                    <a:pt x="668" y="4727"/>
                    <a:pt x="739" y="4643"/>
                    <a:pt x="739" y="4560"/>
                  </a:cubicBezTo>
                  <a:cubicBezTo>
                    <a:pt x="739" y="4465"/>
                    <a:pt x="668" y="4393"/>
                    <a:pt x="584" y="4393"/>
                  </a:cubicBezTo>
                  <a:lnTo>
                    <a:pt x="322" y="4393"/>
                  </a:lnTo>
                  <a:lnTo>
                    <a:pt x="322" y="3965"/>
                  </a:lnTo>
                  <a:cubicBezTo>
                    <a:pt x="322" y="3500"/>
                    <a:pt x="691" y="3369"/>
                    <a:pt x="703" y="3369"/>
                  </a:cubicBezTo>
                  <a:lnTo>
                    <a:pt x="715" y="3369"/>
                  </a:lnTo>
                  <a:lnTo>
                    <a:pt x="1334" y="3131"/>
                  </a:lnTo>
                  <a:lnTo>
                    <a:pt x="1668" y="3453"/>
                  </a:lnTo>
                  <a:cubicBezTo>
                    <a:pt x="1703" y="3489"/>
                    <a:pt x="1739" y="3500"/>
                    <a:pt x="1787" y="3500"/>
                  </a:cubicBezTo>
                  <a:cubicBezTo>
                    <a:pt x="1834" y="3500"/>
                    <a:pt x="1870" y="3489"/>
                    <a:pt x="1906" y="3453"/>
                  </a:cubicBezTo>
                  <a:lnTo>
                    <a:pt x="2215" y="3131"/>
                  </a:lnTo>
                  <a:lnTo>
                    <a:pt x="2846" y="3381"/>
                  </a:lnTo>
                  <a:lnTo>
                    <a:pt x="2858" y="3381"/>
                  </a:lnTo>
                  <a:cubicBezTo>
                    <a:pt x="2858" y="3381"/>
                    <a:pt x="3227" y="3512"/>
                    <a:pt x="3227" y="3977"/>
                  </a:cubicBezTo>
                  <a:lnTo>
                    <a:pt x="3227" y="4405"/>
                  </a:lnTo>
                  <a:lnTo>
                    <a:pt x="1120" y="4405"/>
                  </a:lnTo>
                  <a:cubicBezTo>
                    <a:pt x="1025" y="4405"/>
                    <a:pt x="953" y="4489"/>
                    <a:pt x="953" y="4572"/>
                  </a:cubicBezTo>
                  <a:cubicBezTo>
                    <a:pt x="953" y="4667"/>
                    <a:pt x="1025" y="4739"/>
                    <a:pt x="1120" y="4739"/>
                  </a:cubicBezTo>
                  <a:lnTo>
                    <a:pt x="3394" y="4739"/>
                  </a:lnTo>
                  <a:cubicBezTo>
                    <a:pt x="3477" y="4739"/>
                    <a:pt x="3561" y="4667"/>
                    <a:pt x="3561" y="4572"/>
                  </a:cubicBezTo>
                  <a:lnTo>
                    <a:pt x="3561" y="3977"/>
                  </a:lnTo>
                  <a:cubicBezTo>
                    <a:pt x="3561" y="3310"/>
                    <a:pt x="3037" y="3084"/>
                    <a:pt x="2965" y="3072"/>
                  </a:cubicBezTo>
                  <a:lnTo>
                    <a:pt x="2311" y="2798"/>
                  </a:lnTo>
                  <a:lnTo>
                    <a:pt x="2311" y="2715"/>
                  </a:lnTo>
                  <a:cubicBezTo>
                    <a:pt x="2489" y="2607"/>
                    <a:pt x="2620" y="2441"/>
                    <a:pt x="2692" y="2238"/>
                  </a:cubicBezTo>
                  <a:cubicBezTo>
                    <a:pt x="2930" y="2226"/>
                    <a:pt x="3120" y="2012"/>
                    <a:pt x="3120" y="1774"/>
                  </a:cubicBezTo>
                  <a:cubicBezTo>
                    <a:pt x="3120" y="1631"/>
                    <a:pt x="3049" y="1488"/>
                    <a:pt x="2942" y="1417"/>
                  </a:cubicBezTo>
                  <a:lnTo>
                    <a:pt x="2942" y="1119"/>
                  </a:lnTo>
                  <a:cubicBezTo>
                    <a:pt x="2942" y="512"/>
                    <a:pt x="2442" y="0"/>
                    <a:pt x="18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0904;p66"/>
            <p:cNvSpPr/>
            <p:nvPr/>
          </p:nvSpPr>
          <p:spPr>
            <a:xfrm>
              <a:off x="5102628" y="2933033"/>
              <a:ext cx="98188" cy="76991"/>
            </a:xfrm>
            <a:custGeom>
              <a:avLst/>
              <a:gdLst/>
              <a:ahLst/>
              <a:cxnLst/>
              <a:rect l="l" t="t" r="r" b="b"/>
              <a:pathLst>
                <a:path w="3085" h="2419" extrusionOk="0">
                  <a:moveTo>
                    <a:pt x="181" y="1"/>
                  </a:moveTo>
                  <a:cubicBezTo>
                    <a:pt x="116" y="1"/>
                    <a:pt x="55" y="44"/>
                    <a:pt x="37" y="108"/>
                  </a:cubicBezTo>
                  <a:cubicBezTo>
                    <a:pt x="1" y="192"/>
                    <a:pt x="48" y="287"/>
                    <a:pt x="132" y="323"/>
                  </a:cubicBezTo>
                  <a:cubicBezTo>
                    <a:pt x="1215" y="680"/>
                    <a:pt x="2132" y="1394"/>
                    <a:pt x="2751" y="2347"/>
                  </a:cubicBezTo>
                  <a:cubicBezTo>
                    <a:pt x="2787" y="2394"/>
                    <a:pt x="2846" y="2418"/>
                    <a:pt x="2894" y="2418"/>
                  </a:cubicBezTo>
                  <a:cubicBezTo>
                    <a:pt x="2918" y="2418"/>
                    <a:pt x="2954" y="2406"/>
                    <a:pt x="2977" y="2394"/>
                  </a:cubicBezTo>
                  <a:cubicBezTo>
                    <a:pt x="3049" y="2347"/>
                    <a:pt x="3085" y="2239"/>
                    <a:pt x="3025" y="2168"/>
                  </a:cubicBezTo>
                  <a:cubicBezTo>
                    <a:pt x="2370" y="1156"/>
                    <a:pt x="1382" y="382"/>
                    <a:pt x="239" y="13"/>
                  </a:cubicBezTo>
                  <a:cubicBezTo>
                    <a:pt x="220" y="5"/>
                    <a:pt x="200" y="1"/>
                    <a:pt x="1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0905;p66"/>
            <p:cNvSpPr/>
            <p:nvPr/>
          </p:nvSpPr>
          <p:spPr>
            <a:xfrm>
              <a:off x="4915832" y="2932492"/>
              <a:ext cx="98920" cy="77532"/>
            </a:xfrm>
            <a:custGeom>
              <a:avLst/>
              <a:gdLst/>
              <a:ahLst/>
              <a:cxnLst/>
              <a:rect l="l" t="t" r="r" b="b"/>
              <a:pathLst>
                <a:path w="3108" h="2436" extrusionOk="0">
                  <a:moveTo>
                    <a:pt x="2914" y="0"/>
                  </a:moveTo>
                  <a:cubicBezTo>
                    <a:pt x="2899" y="0"/>
                    <a:pt x="2884" y="2"/>
                    <a:pt x="2869" y="6"/>
                  </a:cubicBezTo>
                  <a:cubicBezTo>
                    <a:pt x="1703" y="375"/>
                    <a:pt x="714" y="1161"/>
                    <a:pt x="36" y="2185"/>
                  </a:cubicBezTo>
                  <a:cubicBezTo>
                    <a:pt x="0" y="2256"/>
                    <a:pt x="24" y="2364"/>
                    <a:pt x="95" y="2411"/>
                  </a:cubicBezTo>
                  <a:cubicBezTo>
                    <a:pt x="131" y="2423"/>
                    <a:pt x="155" y="2435"/>
                    <a:pt x="191" y="2435"/>
                  </a:cubicBezTo>
                  <a:cubicBezTo>
                    <a:pt x="250" y="2435"/>
                    <a:pt x="298" y="2411"/>
                    <a:pt x="322" y="2364"/>
                  </a:cubicBezTo>
                  <a:cubicBezTo>
                    <a:pt x="953" y="1399"/>
                    <a:pt x="1881" y="685"/>
                    <a:pt x="2977" y="328"/>
                  </a:cubicBezTo>
                  <a:cubicBezTo>
                    <a:pt x="3060" y="292"/>
                    <a:pt x="3108" y="209"/>
                    <a:pt x="3072" y="113"/>
                  </a:cubicBezTo>
                  <a:cubicBezTo>
                    <a:pt x="3052" y="44"/>
                    <a:pt x="2984" y="0"/>
                    <a:pt x="29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0906;p66"/>
            <p:cNvSpPr/>
            <p:nvPr/>
          </p:nvSpPr>
          <p:spPr>
            <a:xfrm>
              <a:off x="4915832" y="3174254"/>
              <a:ext cx="80746" cy="70689"/>
            </a:xfrm>
            <a:custGeom>
              <a:avLst/>
              <a:gdLst/>
              <a:ahLst/>
              <a:cxnLst/>
              <a:rect l="l" t="t" r="r" b="b"/>
              <a:pathLst>
                <a:path w="2537" h="2221" extrusionOk="0">
                  <a:moveTo>
                    <a:pt x="185" y="0"/>
                  </a:moveTo>
                  <a:cubicBezTo>
                    <a:pt x="155" y="0"/>
                    <a:pt x="125" y="9"/>
                    <a:pt x="95" y="30"/>
                  </a:cubicBezTo>
                  <a:cubicBezTo>
                    <a:pt x="24" y="78"/>
                    <a:pt x="0" y="185"/>
                    <a:pt x="60" y="256"/>
                  </a:cubicBezTo>
                  <a:cubicBezTo>
                    <a:pt x="607" y="1102"/>
                    <a:pt x="1381" y="1780"/>
                    <a:pt x="2286" y="2209"/>
                  </a:cubicBezTo>
                  <a:cubicBezTo>
                    <a:pt x="2322" y="2221"/>
                    <a:pt x="2334" y="2221"/>
                    <a:pt x="2357" y="2221"/>
                  </a:cubicBezTo>
                  <a:cubicBezTo>
                    <a:pt x="2417" y="2221"/>
                    <a:pt x="2477" y="2197"/>
                    <a:pt x="2512" y="2138"/>
                  </a:cubicBezTo>
                  <a:cubicBezTo>
                    <a:pt x="2536" y="2030"/>
                    <a:pt x="2512" y="1923"/>
                    <a:pt x="2417" y="1899"/>
                  </a:cubicBezTo>
                  <a:cubicBezTo>
                    <a:pt x="1560" y="1495"/>
                    <a:pt x="845" y="864"/>
                    <a:pt x="322" y="78"/>
                  </a:cubicBezTo>
                  <a:cubicBezTo>
                    <a:pt x="291" y="31"/>
                    <a:pt x="240" y="0"/>
                    <a:pt x="1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0907;p66"/>
            <p:cNvSpPr/>
            <p:nvPr/>
          </p:nvSpPr>
          <p:spPr>
            <a:xfrm>
              <a:off x="5121215" y="3173936"/>
              <a:ext cx="79601" cy="69511"/>
            </a:xfrm>
            <a:custGeom>
              <a:avLst/>
              <a:gdLst/>
              <a:ahLst/>
              <a:cxnLst/>
              <a:rect l="l" t="t" r="r" b="b"/>
              <a:pathLst>
                <a:path w="2501" h="2184" extrusionOk="0">
                  <a:moveTo>
                    <a:pt x="2301" y="0"/>
                  </a:moveTo>
                  <a:cubicBezTo>
                    <a:pt x="2250" y="0"/>
                    <a:pt x="2201" y="25"/>
                    <a:pt x="2179" y="76"/>
                  </a:cubicBezTo>
                  <a:cubicBezTo>
                    <a:pt x="1667" y="862"/>
                    <a:pt x="953" y="1481"/>
                    <a:pt x="119" y="1874"/>
                  </a:cubicBezTo>
                  <a:cubicBezTo>
                    <a:pt x="36" y="1921"/>
                    <a:pt x="0" y="2005"/>
                    <a:pt x="48" y="2100"/>
                  </a:cubicBezTo>
                  <a:cubicBezTo>
                    <a:pt x="72" y="2159"/>
                    <a:pt x="131" y="2183"/>
                    <a:pt x="191" y="2183"/>
                  </a:cubicBezTo>
                  <a:cubicBezTo>
                    <a:pt x="226" y="2183"/>
                    <a:pt x="238" y="2183"/>
                    <a:pt x="274" y="2171"/>
                  </a:cubicBezTo>
                  <a:cubicBezTo>
                    <a:pt x="1167" y="1755"/>
                    <a:pt x="1941" y="1088"/>
                    <a:pt x="2477" y="231"/>
                  </a:cubicBezTo>
                  <a:cubicBezTo>
                    <a:pt x="2501" y="183"/>
                    <a:pt x="2489" y="76"/>
                    <a:pt x="2393" y="28"/>
                  </a:cubicBezTo>
                  <a:cubicBezTo>
                    <a:pt x="2366" y="10"/>
                    <a:pt x="2333" y="0"/>
                    <a:pt x="23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0908;p66"/>
            <p:cNvSpPr/>
            <p:nvPr/>
          </p:nvSpPr>
          <p:spPr>
            <a:xfrm>
              <a:off x="4891198" y="3016803"/>
              <a:ext cx="112956" cy="150831"/>
            </a:xfrm>
            <a:custGeom>
              <a:avLst/>
              <a:gdLst/>
              <a:ahLst/>
              <a:cxnLst/>
              <a:rect l="l" t="t" r="r" b="b"/>
              <a:pathLst>
                <a:path w="3549" h="4739" extrusionOk="0">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6" y="1203"/>
                  </a:lnTo>
                  <a:lnTo>
                    <a:pt x="976" y="1096"/>
                  </a:lnTo>
                  <a:cubicBezTo>
                    <a:pt x="976" y="667"/>
                    <a:pt x="1334" y="322"/>
                    <a:pt x="1750" y="322"/>
                  </a:cubicBezTo>
                  <a:close/>
                  <a:moveTo>
                    <a:pt x="2727" y="1667"/>
                  </a:moveTo>
                  <a:cubicBezTo>
                    <a:pt x="2762" y="1691"/>
                    <a:pt x="2762" y="1727"/>
                    <a:pt x="2762" y="1751"/>
                  </a:cubicBezTo>
                  <a:cubicBezTo>
                    <a:pt x="2762" y="1798"/>
                    <a:pt x="2750" y="1846"/>
                    <a:pt x="2703" y="1858"/>
                  </a:cubicBezTo>
                  <a:lnTo>
                    <a:pt x="2703" y="1667"/>
                  </a:lnTo>
                  <a:close/>
                  <a:moveTo>
                    <a:pt x="845" y="1667"/>
                  </a:moveTo>
                  <a:lnTo>
                    <a:pt x="845" y="1870"/>
                  </a:lnTo>
                  <a:cubicBezTo>
                    <a:pt x="810" y="1846"/>
                    <a:pt x="786" y="1810"/>
                    <a:pt x="786" y="1751"/>
                  </a:cubicBezTo>
                  <a:cubicBezTo>
                    <a:pt x="786" y="1727"/>
                    <a:pt x="798" y="1691"/>
                    <a:pt x="810"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607" y="2941"/>
                  </a:lnTo>
                  <a:lnTo>
                    <a:pt x="1607" y="2822"/>
                  </a:lnTo>
                  <a:close/>
                  <a:moveTo>
                    <a:pt x="1750"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5"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8" y="3513"/>
                    <a:pt x="1774" y="3513"/>
                  </a:cubicBezTo>
                  <a:cubicBezTo>
                    <a:pt x="1822" y="3513"/>
                    <a:pt x="1869" y="3489"/>
                    <a:pt x="1893" y="3465"/>
                  </a:cubicBezTo>
                  <a:lnTo>
                    <a:pt x="2215" y="3132"/>
                  </a:lnTo>
                  <a:lnTo>
                    <a:pt x="2834" y="3394"/>
                  </a:lnTo>
                  <a:lnTo>
                    <a:pt x="2846" y="3394"/>
                  </a:lnTo>
                  <a:cubicBezTo>
                    <a:pt x="2870" y="3394"/>
                    <a:pt x="3227" y="3525"/>
                    <a:pt x="3227" y="3989"/>
                  </a:cubicBezTo>
                  <a:lnTo>
                    <a:pt x="3227" y="4418"/>
                  </a:lnTo>
                  <a:lnTo>
                    <a:pt x="1107" y="4418"/>
                  </a:lnTo>
                  <a:cubicBezTo>
                    <a:pt x="1024" y="4418"/>
                    <a:pt x="941" y="4489"/>
                    <a:pt x="941" y="4584"/>
                  </a:cubicBezTo>
                  <a:cubicBezTo>
                    <a:pt x="941" y="4668"/>
                    <a:pt x="1024" y="4739"/>
                    <a:pt x="1107" y="4739"/>
                  </a:cubicBezTo>
                  <a:lnTo>
                    <a:pt x="3382" y="4739"/>
                  </a:lnTo>
                  <a:cubicBezTo>
                    <a:pt x="3477" y="4727"/>
                    <a:pt x="3548" y="4656"/>
                    <a:pt x="3548" y="4560"/>
                  </a:cubicBezTo>
                  <a:lnTo>
                    <a:pt x="3548" y="3965"/>
                  </a:lnTo>
                  <a:cubicBezTo>
                    <a:pt x="3548" y="3298"/>
                    <a:pt x="3036" y="3072"/>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10909;p66"/>
            <p:cNvSpPr/>
            <p:nvPr/>
          </p:nvSpPr>
          <p:spPr>
            <a:xfrm>
              <a:off x="5112876" y="3016803"/>
              <a:ext cx="112956" cy="150831"/>
            </a:xfrm>
            <a:custGeom>
              <a:avLst/>
              <a:gdLst/>
              <a:ahLst/>
              <a:cxnLst/>
              <a:rect l="l" t="t" r="r" b="b"/>
              <a:pathLst>
                <a:path w="3549" h="4739" extrusionOk="0">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7" y="1203"/>
                  </a:lnTo>
                  <a:lnTo>
                    <a:pt x="977" y="1096"/>
                  </a:lnTo>
                  <a:cubicBezTo>
                    <a:pt x="977" y="667"/>
                    <a:pt x="1334" y="322"/>
                    <a:pt x="1751" y="322"/>
                  </a:cubicBezTo>
                  <a:close/>
                  <a:moveTo>
                    <a:pt x="2727" y="1667"/>
                  </a:moveTo>
                  <a:cubicBezTo>
                    <a:pt x="2763" y="1691"/>
                    <a:pt x="2763" y="1727"/>
                    <a:pt x="2763" y="1751"/>
                  </a:cubicBezTo>
                  <a:cubicBezTo>
                    <a:pt x="2763" y="1798"/>
                    <a:pt x="2751" y="1846"/>
                    <a:pt x="2703" y="1858"/>
                  </a:cubicBezTo>
                  <a:lnTo>
                    <a:pt x="2703" y="1667"/>
                  </a:lnTo>
                  <a:close/>
                  <a:moveTo>
                    <a:pt x="858" y="1667"/>
                  </a:moveTo>
                  <a:lnTo>
                    <a:pt x="858" y="1870"/>
                  </a:lnTo>
                  <a:cubicBezTo>
                    <a:pt x="822" y="1846"/>
                    <a:pt x="798" y="1810"/>
                    <a:pt x="798" y="1751"/>
                  </a:cubicBezTo>
                  <a:cubicBezTo>
                    <a:pt x="798" y="1727"/>
                    <a:pt x="810" y="1691"/>
                    <a:pt x="822"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596" y="2941"/>
                  </a:lnTo>
                  <a:lnTo>
                    <a:pt x="1596" y="2822"/>
                  </a:lnTo>
                  <a:close/>
                  <a:moveTo>
                    <a:pt x="1751"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6"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9" y="3513"/>
                    <a:pt x="1774" y="3513"/>
                  </a:cubicBezTo>
                  <a:cubicBezTo>
                    <a:pt x="1822" y="3513"/>
                    <a:pt x="1870" y="3489"/>
                    <a:pt x="1893" y="3465"/>
                  </a:cubicBezTo>
                  <a:lnTo>
                    <a:pt x="2215" y="3132"/>
                  </a:lnTo>
                  <a:lnTo>
                    <a:pt x="2834" y="3394"/>
                  </a:lnTo>
                  <a:lnTo>
                    <a:pt x="2846" y="3394"/>
                  </a:lnTo>
                  <a:cubicBezTo>
                    <a:pt x="2870" y="3394"/>
                    <a:pt x="3227" y="3525"/>
                    <a:pt x="3227" y="3989"/>
                  </a:cubicBezTo>
                  <a:lnTo>
                    <a:pt x="3227" y="4418"/>
                  </a:lnTo>
                  <a:lnTo>
                    <a:pt x="1108" y="4418"/>
                  </a:lnTo>
                  <a:cubicBezTo>
                    <a:pt x="1024" y="4418"/>
                    <a:pt x="941" y="4489"/>
                    <a:pt x="941" y="4584"/>
                  </a:cubicBezTo>
                  <a:cubicBezTo>
                    <a:pt x="941" y="4668"/>
                    <a:pt x="1024" y="4739"/>
                    <a:pt x="1108" y="4739"/>
                  </a:cubicBezTo>
                  <a:lnTo>
                    <a:pt x="3382" y="4739"/>
                  </a:lnTo>
                  <a:cubicBezTo>
                    <a:pt x="3477" y="4739"/>
                    <a:pt x="3548" y="4668"/>
                    <a:pt x="3548" y="4584"/>
                  </a:cubicBezTo>
                  <a:lnTo>
                    <a:pt x="3548" y="3989"/>
                  </a:lnTo>
                  <a:cubicBezTo>
                    <a:pt x="3548" y="3298"/>
                    <a:pt x="3013" y="3084"/>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0910;p66"/>
            <p:cNvSpPr/>
            <p:nvPr/>
          </p:nvSpPr>
          <p:spPr>
            <a:xfrm>
              <a:off x="5001448" y="3108498"/>
              <a:ext cx="113338" cy="151244"/>
            </a:xfrm>
            <a:custGeom>
              <a:avLst/>
              <a:gdLst/>
              <a:ahLst/>
              <a:cxnLst/>
              <a:rect l="l" t="t" r="r" b="b"/>
              <a:pathLst>
                <a:path w="3561" h="4752" extrusionOk="0">
                  <a:moveTo>
                    <a:pt x="1811" y="322"/>
                  </a:moveTo>
                  <a:cubicBezTo>
                    <a:pt x="2251" y="322"/>
                    <a:pt x="2585" y="679"/>
                    <a:pt x="2585" y="1096"/>
                  </a:cubicBezTo>
                  <a:lnTo>
                    <a:pt x="2585" y="1203"/>
                  </a:lnTo>
                  <a:lnTo>
                    <a:pt x="2573" y="1203"/>
                  </a:lnTo>
                  <a:cubicBezTo>
                    <a:pt x="2346" y="1144"/>
                    <a:pt x="2275" y="846"/>
                    <a:pt x="2263" y="846"/>
                  </a:cubicBezTo>
                  <a:cubicBezTo>
                    <a:pt x="2251" y="786"/>
                    <a:pt x="2204" y="727"/>
                    <a:pt x="2132" y="727"/>
                  </a:cubicBezTo>
                  <a:cubicBezTo>
                    <a:pt x="2124" y="725"/>
                    <a:pt x="2116" y="725"/>
                    <a:pt x="2107" y="725"/>
                  </a:cubicBezTo>
                  <a:cubicBezTo>
                    <a:pt x="2051" y="725"/>
                    <a:pt x="1986" y="756"/>
                    <a:pt x="1965" y="786"/>
                  </a:cubicBezTo>
                  <a:cubicBezTo>
                    <a:pt x="1692" y="1203"/>
                    <a:pt x="1037" y="1203"/>
                    <a:pt x="1025" y="1203"/>
                  </a:cubicBezTo>
                  <a:lnTo>
                    <a:pt x="965" y="1203"/>
                  </a:lnTo>
                  <a:lnTo>
                    <a:pt x="965" y="1096"/>
                  </a:lnTo>
                  <a:cubicBezTo>
                    <a:pt x="965" y="667"/>
                    <a:pt x="1322" y="322"/>
                    <a:pt x="1739" y="322"/>
                  </a:cubicBezTo>
                  <a:close/>
                  <a:moveTo>
                    <a:pt x="2751" y="1668"/>
                  </a:moveTo>
                  <a:cubicBezTo>
                    <a:pt x="2787" y="1703"/>
                    <a:pt x="2787" y="1727"/>
                    <a:pt x="2787" y="1763"/>
                  </a:cubicBezTo>
                  <a:cubicBezTo>
                    <a:pt x="2787" y="1798"/>
                    <a:pt x="2763" y="1846"/>
                    <a:pt x="2715" y="1858"/>
                  </a:cubicBezTo>
                  <a:lnTo>
                    <a:pt x="2715" y="1668"/>
                  </a:lnTo>
                  <a:close/>
                  <a:moveTo>
                    <a:pt x="858" y="1679"/>
                  </a:moveTo>
                  <a:lnTo>
                    <a:pt x="858" y="1894"/>
                  </a:lnTo>
                  <a:cubicBezTo>
                    <a:pt x="834" y="1858"/>
                    <a:pt x="799" y="1834"/>
                    <a:pt x="799" y="1775"/>
                  </a:cubicBezTo>
                  <a:cubicBezTo>
                    <a:pt x="799" y="1739"/>
                    <a:pt x="810" y="1715"/>
                    <a:pt x="834" y="1679"/>
                  </a:cubicBezTo>
                  <a:close/>
                  <a:moveTo>
                    <a:pt x="2096" y="1203"/>
                  </a:moveTo>
                  <a:cubicBezTo>
                    <a:pt x="2156" y="1322"/>
                    <a:pt x="2263" y="1441"/>
                    <a:pt x="2406" y="1501"/>
                  </a:cubicBezTo>
                  <a:lnTo>
                    <a:pt x="2406" y="1977"/>
                  </a:lnTo>
                  <a:cubicBezTo>
                    <a:pt x="2394" y="2263"/>
                    <a:pt x="2156" y="2501"/>
                    <a:pt x="1870" y="2501"/>
                  </a:cubicBezTo>
                  <a:lnTo>
                    <a:pt x="1727" y="2501"/>
                  </a:lnTo>
                  <a:cubicBezTo>
                    <a:pt x="1430" y="2501"/>
                    <a:pt x="1203" y="2263"/>
                    <a:pt x="1203" y="1977"/>
                  </a:cubicBezTo>
                  <a:lnTo>
                    <a:pt x="1203" y="1548"/>
                  </a:lnTo>
                  <a:cubicBezTo>
                    <a:pt x="1418" y="1525"/>
                    <a:pt x="1799" y="1441"/>
                    <a:pt x="2096" y="1203"/>
                  </a:cubicBezTo>
                  <a:close/>
                  <a:moveTo>
                    <a:pt x="1977" y="2834"/>
                  </a:moveTo>
                  <a:lnTo>
                    <a:pt x="1977" y="2918"/>
                  </a:lnTo>
                  <a:lnTo>
                    <a:pt x="1799" y="3108"/>
                  </a:lnTo>
                  <a:lnTo>
                    <a:pt x="1620" y="2941"/>
                  </a:lnTo>
                  <a:lnTo>
                    <a:pt x="1620" y="2834"/>
                  </a:lnTo>
                  <a:close/>
                  <a:moveTo>
                    <a:pt x="1751" y="1"/>
                  </a:moveTo>
                  <a:cubicBezTo>
                    <a:pt x="1144" y="1"/>
                    <a:pt x="632" y="501"/>
                    <a:pt x="632" y="1120"/>
                  </a:cubicBezTo>
                  <a:lnTo>
                    <a:pt x="632" y="1417"/>
                  </a:lnTo>
                  <a:cubicBezTo>
                    <a:pt x="537" y="1501"/>
                    <a:pt x="453" y="1644"/>
                    <a:pt x="453" y="1775"/>
                  </a:cubicBezTo>
                  <a:cubicBezTo>
                    <a:pt x="453" y="2025"/>
                    <a:pt x="656" y="2215"/>
                    <a:pt x="894" y="2239"/>
                  </a:cubicBezTo>
                  <a:cubicBezTo>
                    <a:pt x="953" y="2441"/>
                    <a:pt x="1096" y="2608"/>
                    <a:pt x="1275" y="2715"/>
                  </a:cubicBezTo>
                  <a:lnTo>
                    <a:pt x="1275" y="2799"/>
                  </a:lnTo>
                  <a:lnTo>
                    <a:pt x="596" y="3072"/>
                  </a:lnTo>
                  <a:cubicBezTo>
                    <a:pt x="537" y="3096"/>
                    <a:pt x="1" y="3311"/>
                    <a:pt x="1" y="3977"/>
                  </a:cubicBezTo>
                  <a:lnTo>
                    <a:pt x="1" y="4573"/>
                  </a:lnTo>
                  <a:cubicBezTo>
                    <a:pt x="1" y="4656"/>
                    <a:pt x="72" y="4739"/>
                    <a:pt x="156" y="4739"/>
                  </a:cubicBezTo>
                  <a:lnTo>
                    <a:pt x="572" y="4739"/>
                  </a:lnTo>
                  <a:cubicBezTo>
                    <a:pt x="668" y="4739"/>
                    <a:pt x="739" y="4656"/>
                    <a:pt x="739" y="4573"/>
                  </a:cubicBezTo>
                  <a:cubicBezTo>
                    <a:pt x="739" y="4477"/>
                    <a:pt x="668" y="4406"/>
                    <a:pt x="572" y="4406"/>
                  </a:cubicBezTo>
                  <a:lnTo>
                    <a:pt x="322" y="4406"/>
                  </a:lnTo>
                  <a:lnTo>
                    <a:pt x="322" y="3977"/>
                  </a:lnTo>
                  <a:cubicBezTo>
                    <a:pt x="322" y="3513"/>
                    <a:pt x="680" y="3382"/>
                    <a:pt x="691" y="3382"/>
                  </a:cubicBezTo>
                  <a:lnTo>
                    <a:pt x="715" y="3382"/>
                  </a:lnTo>
                  <a:lnTo>
                    <a:pt x="1334" y="3144"/>
                  </a:lnTo>
                  <a:lnTo>
                    <a:pt x="1668" y="3465"/>
                  </a:lnTo>
                  <a:cubicBezTo>
                    <a:pt x="1692" y="3501"/>
                    <a:pt x="1739" y="3513"/>
                    <a:pt x="1787" y="3513"/>
                  </a:cubicBezTo>
                  <a:cubicBezTo>
                    <a:pt x="1823" y="3513"/>
                    <a:pt x="1870" y="3501"/>
                    <a:pt x="1906" y="3465"/>
                  </a:cubicBezTo>
                  <a:lnTo>
                    <a:pt x="2215" y="3144"/>
                  </a:lnTo>
                  <a:lnTo>
                    <a:pt x="2835" y="3394"/>
                  </a:lnTo>
                  <a:lnTo>
                    <a:pt x="2858" y="3394"/>
                  </a:lnTo>
                  <a:cubicBezTo>
                    <a:pt x="2870" y="3394"/>
                    <a:pt x="3227" y="3525"/>
                    <a:pt x="3227" y="3989"/>
                  </a:cubicBezTo>
                  <a:lnTo>
                    <a:pt x="3227" y="4418"/>
                  </a:lnTo>
                  <a:lnTo>
                    <a:pt x="1108" y="4418"/>
                  </a:lnTo>
                  <a:cubicBezTo>
                    <a:pt x="1025" y="4418"/>
                    <a:pt x="953" y="4501"/>
                    <a:pt x="953" y="4585"/>
                  </a:cubicBezTo>
                  <a:cubicBezTo>
                    <a:pt x="953" y="4680"/>
                    <a:pt x="1025" y="4751"/>
                    <a:pt x="1108" y="4751"/>
                  </a:cubicBezTo>
                  <a:lnTo>
                    <a:pt x="3394" y="4751"/>
                  </a:lnTo>
                  <a:cubicBezTo>
                    <a:pt x="3477" y="4751"/>
                    <a:pt x="3549" y="4680"/>
                    <a:pt x="3549" y="4585"/>
                  </a:cubicBezTo>
                  <a:lnTo>
                    <a:pt x="3549" y="3989"/>
                  </a:lnTo>
                  <a:cubicBezTo>
                    <a:pt x="3561" y="3311"/>
                    <a:pt x="3037" y="3096"/>
                    <a:pt x="2966" y="3072"/>
                  </a:cubicBezTo>
                  <a:lnTo>
                    <a:pt x="2311" y="2799"/>
                  </a:lnTo>
                  <a:lnTo>
                    <a:pt x="2311" y="2715"/>
                  </a:lnTo>
                  <a:cubicBezTo>
                    <a:pt x="2489" y="2608"/>
                    <a:pt x="2620" y="2441"/>
                    <a:pt x="2692" y="2239"/>
                  </a:cubicBezTo>
                  <a:cubicBezTo>
                    <a:pt x="2930" y="2215"/>
                    <a:pt x="3120" y="2013"/>
                    <a:pt x="3120" y="1775"/>
                  </a:cubicBezTo>
                  <a:cubicBezTo>
                    <a:pt x="3120" y="1620"/>
                    <a:pt x="3049" y="1489"/>
                    <a:pt x="2942" y="1417"/>
                  </a:cubicBezTo>
                  <a:lnTo>
                    <a:pt x="2942" y="1120"/>
                  </a:lnTo>
                  <a:cubicBezTo>
                    <a:pt x="2942" y="501"/>
                    <a:pt x="2442" y="1"/>
                    <a:pt x="18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Rectángulo 164"/>
          <p:cNvSpPr/>
          <p:nvPr/>
        </p:nvSpPr>
        <p:spPr>
          <a:xfrm>
            <a:off x="7374150" y="1008697"/>
            <a:ext cx="1402494" cy="769441"/>
          </a:xfrm>
          <a:prstGeom prst="rect">
            <a:avLst/>
          </a:prstGeom>
        </p:spPr>
        <p:txBody>
          <a:bodyPr wrap="square">
            <a:spAutoFit/>
          </a:bodyPr>
          <a:lstStyle/>
          <a:p>
            <a:pPr lvl="0" algn="ctr"/>
            <a:r>
              <a:rPr lang="es-ES" sz="1100" b="1" dirty="0">
                <a:solidFill>
                  <a:srgbClr val="92D050"/>
                </a:solidFill>
                <a:latin typeface="Montserrat"/>
                <a:ea typeface="Montserrat"/>
                <a:cs typeface="Montserrat"/>
              </a:rPr>
              <a:t>APROBADO EL TEXTO PARA PRIMER DEBATE</a:t>
            </a:r>
            <a:endParaRPr lang="es-ES" sz="1050" b="1" dirty="0">
              <a:solidFill>
                <a:srgbClr val="92D050"/>
              </a:solidFill>
              <a:latin typeface="Montserrat"/>
              <a:ea typeface="Montserrat"/>
              <a:cs typeface="Montserrat"/>
            </a:endParaRPr>
          </a:p>
        </p:txBody>
      </p:sp>
      <p:grpSp>
        <p:nvGrpSpPr>
          <p:cNvPr id="171" name="Google Shape;10697;p66"/>
          <p:cNvGrpSpPr/>
          <p:nvPr/>
        </p:nvGrpSpPr>
        <p:grpSpPr>
          <a:xfrm>
            <a:off x="7783524" y="3103353"/>
            <a:ext cx="435098" cy="429002"/>
            <a:chOff x="5352728" y="1990239"/>
            <a:chExt cx="327091" cy="322508"/>
          </a:xfrm>
          <a:solidFill>
            <a:srgbClr val="92D050"/>
          </a:solidFill>
        </p:grpSpPr>
        <p:sp>
          <p:nvSpPr>
            <p:cNvPr id="172" name="Google Shape;10698;p66"/>
            <p:cNvSpPr/>
            <p:nvPr/>
          </p:nvSpPr>
          <p:spPr>
            <a:xfrm>
              <a:off x="5575935" y="2093297"/>
              <a:ext cx="103885" cy="217923"/>
            </a:xfrm>
            <a:custGeom>
              <a:avLst/>
              <a:gdLst/>
              <a:ahLst/>
              <a:cxnLst/>
              <a:rect l="l" t="t" r="r" b="b"/>
              <a:pathLst>
                <a:path w="3264" h="6847" extrusionOk="0">
                  <a:moveTo>
                    <a:pt x="1084" y="322"/>
                  </a:moveTo>
                  <a:cubicBezTo>
                    <a:pt x="1144" y="322"/>
                    <a:pt x="1203" y="358"/>
                    <a:pt x="1203" y="441"/>
                  </a:cubicBezTo>
                  <a:lnTo>
                    <a:pt x="1203" y="513"/>
                  </a:lnTo>
                  <a:lnTo>
                    <a:pt x="1203" y="1061"/>
                  </a:lnTo>
                  <a:cubicBezTo>
                    <a:pt x="1203" y="1156"/>
                    <a:pt x="1275" y="1227"/>
                    <a:pt x="1370" y="1227"/>
                  </a:cubicBezTo>
                  <a:cubicBezTo>
                    <a:pt x="1453" y="1227"/>
                    <a:pt x="1537" y="1156"/>
                    <a:pt x="1537" y="1061"/>
                  </a:cubicBezTo>
                  <a:lnTo>
                    <a:pt x="1537" y="537"/>
                  </a:lnTo>
                  <a:cubicBezTo>
                    <a:pt x="1549" y="513"/>
                    <a:pt x="1596" y="477"/>
                    <a:pt x="1632" y="477"/>
                  </a:cubicBezTo>
                  <a:lnTo>
                    <a:pt x="1656" y="477"/>
                  </a:lnTo>
                  <a:cubicBezTo>
                    <a:pt x="1715" y="477"/>
                    <a:pt x="1775" y="525"/>
                    <a:pt x="1775" y="596"/>
                  </a:cubicBezTo>
                  <a:lnTo>
                    <a:pt x="1775" y="632"/>
                  </a:lnTo>
                  <a:lnTo>
                    <a:pt x="1775" y="1061"/>
                  </a:lnTo>
                  <a:cubicBezTo>
                    <a:pt x="1775" y="1156"/>
                    <a:pt x="1846" y="1227"/>
                    <a:pt x="1930" y="1227"/>
                  </a:cubicBezTo>
                  <a:cubicBezTo>
                    <a:pt x="2025" y="1227"/>
                    <a:pt x="2096" y="1156"/>
                    <a:pt x="2096" y="1061"/>
                  </a:cubicBezTo>
                  <a:lnTo>
                    <a:pt x="2096" y="656"/>
                  </a:lnTo>
                  <a:cubicBezTo>
                    <a:pt x="2108" y="620"/>
                    <a:pt x="2156" y="596"/>
                    <a:pt x="2203" y="596"/>
                  </a:cubicBezTo>
                  <a:lnTo>
                    <a:pt x="2215" y="596"/>
                  </a:lnTo>
                  <a:cubicBezTo>
                    <a:pt x="2275" y="596"/>
                    <a:pt x="2334" y="644"/>
                    <a:pt x="2334" y="715"/>
                  </a:cubicBezTo>
                  <a:lnTo>
                    <a:pt x="2334" y="822"/>
                  </a:lnTo>
                  <a:lnTo>
                    <a:pt x="2334" y="1156"/>
                  </a:lnTo>
                  <a:cubicBezTo>
                    <a:pt x="2334" y="1239"/>
                    <a:pt x="2406" y="1311"/>
                    <a:pt x="2501" y="1311"/>
                  </a:cubicBezTo>
                  <a:cubicBezTo>
                    <a:pt x="2584" y="1311"/>
                    <a:pt x="2668" y="1239"/>
                    <a:pt x="2668" y="1156"/>
                  </a:cubicBezTo>
                  <a:lnTo>
                    <a:pt x="2668" y="822"/>
                  </a:lnTo>
                  <a:cubicBezTo>
                    <a:pt x="2668" y="763"/>
                    <a:pt x="2703" y="703"/>
                    <a:pt x="2787" y="703"/>
                  </a:cubicBezTo>
                  <a:lnTo>
                    <a:pt x="2799" y="703"/>
                  </a:lnTo>
                  <a:cubicBezTo>
                    <a:pt x="2858" y="703"/>
                    <a:pt x="2918" y="751"/>
                    <a:pt x="2918" y="822"/>
                  </a:cubicBezTo>
                  <a:lnTo>
                    <a:pt x="2918" y="1584"/>
                  </a:lnTo>
                  <a:lnTo>
                    <a:pt x="2918" y="1596"/>
                  </a:lnTo>
                  <a:cubicBezTo>
                    <a:pt x="2930" y="1787"/>
                    <a:pt x="2918" y="2346"/>
                    <a:pt x="2632" y="2596"/>
                  </a:cubicBezTo>
                  <a:cubicBezTo>
                    <a:pt x="2608" y="2620"/>
                    <a:pt x="2572" y="2668"/>
                    <a:pt x="2572" y="2715"/>
                  </a:cubicBezTo>
                  <a:lnTo>
                    <a:pt x="2572" y="3216"/>
                  </a:lnTo>
                  <a:lnTo>
                    <a:pt x="1025" y="3216"/>
                  </a:lnTo>
                  <a:lnTo>
                    <a:pt x="1025" y="2858"/>
                  </a:lnTo>
                  <a:cubicBezTo>
                    <a:pt x="1025" y="2823"/>
                    <a:pt x="1001" y="2763"/>
                    <a:pt x="965" y="2727"/>
                  </a:cubicBezTo>
                  <a:cubicBezTo>
                    <a:pt x="929" y="2727"/>
                    <a:pt x="394" y="2311"/>
                    <a:pt x="358" y="1870"/>
                  </a:cubicBezTo>
                  <a:cubicBezTo>
                    <a:pt x="346" y="1608"/>
                    <a:pt x="334" y="1287"/>
                    <a:pt x="417" y="1215"/>
                  </a:cubicBezTo>
                  <a:cubicBezTo>
                    <a:pt x="453" y="1189"/>
                    <a:pt x="496" y="1175"/>
                    <a:pt x="560" y="1175"/>
                  </a:cubicBezTo>
                  <a:cubicBezTo>
                    <a:pt x="581" y="1175"/>
                    <a:pt x="605" y="1177"/>
                    <a:pt x="632" y="1180"/>
                  </a:cubicBezTo>
                  <a:lnTo>
                    <a:pt x="632" y="1406"/>
                  </a:lnTo>
                  <a:cubicBezTo>
                    <a:pt x="632" y="1489"/>
                    <a:pt x="703" y="1572"/>
                    <a:pt x="787" y="1572"/>
                  </a:cubicBezTo>
                  <a:cubicBezTo>
                    <a:pt x="882" y="1572"/>
                    <a:pt x="953" y="1489"/>
                    <a:pt x="953" y="1406"/>
                  </a:cubicBezTo>
                  <a:lnTo>
                    <a:pt x="953" y="441"/>
                  </a:lnTo>
                  <a:cubicBezTo>
                    <a:pt x="953" y="382"/>
                    <a:pt x="1001" y="322"/>
                    <a:pt x="1072" y="322"/>
                  </a:cubicBezTo>
                  <a:close/>
                  <a:moveTo>
                    <a:pt x="2799" y="3537"/>
                  </a:moveTo>
                  <a:lnTo>
                    <a:pt x="2799" y="4037"/>
                  </a:lnTo>
                  <a:lnTo>
                    <a:pt x="751" y="4037"/>
                  </a:lnTo>
                  <a:lnTo>
                    <a:pt x="751" y="3537"/>
                  </a:lnTo>
                  <a:close/>
                  <a:moveTo>
                    <a:pt x="2799" y="4370"/>
                  </a:moveTo>
                  <a:lnTo>
                    <a:pt x="2799" y="6525"/>
                  </a:lnTo>
                  <a:lnTo>
                    <a:pt x="751" y="6525"/>
                  </a:lnTo>
                  <a:lnTo>
                    <a:pt x="751" y="4370"/>
                  </a:lnTo>
                  <a:close/>
                  <a:moveTo>
                    <a:pt x="1072" y="1"/>
                  </a:moveTo>
                  <a:cubicBezTo>
                    <a:pt x="834" y="1"/>
                    <a:pt x="644" y="203"/>
                    <a:pt x="644" y="429"/>
                  </a:cubicBezTo>
                  <a:lnTo>
                    <a:pt x="644" y="846"/>
                  </a:lnTo>
                  <a:cubicBezTo>
                    <a:pt x="621" y="845"/>
                    <a:pt x="600" y="844"/>
                    <a:pt x="579" y="844"/>
                  </a:cubicBezTo>
                  <a:cubicBezTo>
                    <a:pt x="433" y="844"/>
                    <a:pt x="321" y="880"/>
                    <a:pt x="227" y="953"/>
                  </a:cubicBezTo>
                  <a:cubicBezTo>
                    <a:pt x="1" y="1144"/>
                    <a:pt x="13" y="1525"/>
                    <a:pt x="48" y="1882"/>
                  </a:cubicBezTo>
                  <a:cubicBezTo>
                    <a:pt x="72" y="2370"/>
                    <a:pt x="525" y="2787"/>
                    <a:pt x="679" y="2930"/>
                  </a:cubicBezTo>
                  <a:lnTo>
                    <a:pt x="679" y="3216"/>
                  </a:lnTo>
                  <a:lnTo>
                    <a:pt x="596" y="3216"/>
                  </a:lnTo>
                  <a:cubicBezTo>
                    <a:pt x="513" y="3216"/>
                    <a:pt x="429" y="3287"/>
                    <a:pt x="429" y="3382"/>
                  </a:cubicBezTo>
                  <a:lnTo>
                    <a:pt x="429" y="4216"/>
                  </a:lnTo>
                  <a:lnTo>
                    <a:pt x="429" y="6692"/>
                  </a:lnTo>
                  <a:cubicBezTo>
                    <a:pt x="429" y="6775"/>
                    <a:pt x="513" y="6847"/>
                    <a:pt x="596" y="6847"/>
                  </a:cubicBezTo>
                  <a:lnTo>
                    <a:pt x="2977" y="6847"/>
                  </a:lnTo>
                  <a:cubicBezTo>
                    <a:pt x="3061" y="6847"/>
                    <a:pt x="3144" y="6775"/>
                    <a:pt x="3144" y="6692"/>
                  </a:cubicBezTo>
                  <a:lnTo>
                    <a:pt x="3144" y="4204"/>
                  </a:lnTo>
                  <a:lnTo>
                    <a:pt x="3144" y="3370"/>
                  </a:lnTo>
                  <a:cubicBezTo>
                    <a:pt x="3120" y="3275"/>
                    <a:pt x="3049" y="3204"/>
                    <a:pt x="2965" y="3204"/>
                  </a:cubicBezTo>
                  <a:lnTo>
                    <a:pt x="2858" y="3204"/>
                  </a:lnTo>
                  <a:lnTo>
                    <a:pt x="2858" y="2763"/>
                  </a:lnTo>
                  <a:cubicBezTo>
                    <a:pt x="3263" y="2358"/>
                    <a:pt x="3215" y="1644"/>
                    <a:pt x="3204" y="1549"/>
                  </a:cubicBezTo>
                  <a:lnTo>
                    <a:pt x="3204" y="810"/>
                  </a:lnTo>
                  <a:cubicBezTo>
                    <a:pt x="3204" y="572"/>
                    <a:pt x="3013" y="382"/>
                    <a:pt x="2763" y="382"/>
                  </a:cubicBezTo>
                  <a:lnTo>
                    <a:pt x="2751" y="382"/>
                  </a:lnTo>
                  <a:cubicBezTo>
                    <a:pt x="2680" y="382"/>
                    <a:pt x="2608" y="394"/>
                    <a:pt x="2549" y="441"/>
                  </a:cubicBezTo>
                  <a:cubicBezTo>
                    <a:pt x="2465" y="334"/>
                    <a:pt x="2334" y="275"/>
                    <a:pt x="2203" y="275"/>
                  </a:cubicBezTo>
                  <a:lnTo>
                    <a:pt x="2191" y="275"/>
                  </a:lnTo>
                  <a:cubicBezTo>
                    <a:pt x="2120" y="275"/>
                    <a:pt x="2037" y="287"/>
                    <a:pt x="1977" y="322"/>
                  </a:cubicBezTo>
                  <a:cubicBezTo>
                    <a:pt x="1906" y="227"/>
                    <a:pt x="1787" y="168"/>
                    <a:pt x="1656" y="168"/>
                  </a:cubicBezTo>
                  <a:lnTo>
                    <a:pt x="1632" y="168"/>
                  </a:lnTo>
                  <a:cubicBezTo>
                    <a:pt x="1572" y="168"/>
                    <a:pt x="1525" y="179"/>
                    <a:pt x="1453" y="203"/>
                  </a:cubicBezTo>
                  <a:cubicBezTo>
                    <a:pt x="1382" y="84"/>
                    <a:pt x="1251" y="1"/>
                    <a:pt x="10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0699;p66"/>
            <p:cNvSpPr/>
            <p:nvPr/>
          </p:nvSpPr>
          <p:spPr>
            <a:xfrm>
              <a:off x="5426250" y="1990239"/>
              <a:ext cx="191029" cy="322508"/>
            </a:xfrm>
            <a:custGeom>
              <a:avLst/>
              <a:gdLst/>
              <a:ahLst/>
              <a:cxnLst/>
              <a:rect l="l" t="t" r="r" b="b"/>
              <a:pathLst>
                <a:path w="6002" h="10133" extrusionOk="0">
                  <a:moveTo>
                    <a:pt x="584" y="298"/>
                  </a:moveTo>
                  <a:lnTo>
                    <a:pt x="977" y="322"/>
                  </a:lnTo>
                  <a:lnTo>
                    <a:pt x="870" y="584"/>
                  </a:lnTo>
                  <a:lnTo>
                    <a:pt x="584" y="298"/>
                  </a:lnTo>
                  <a:close/>
                  <a:moveTo>
                    <a:pt x="1299" y="381"/>
                  </a:moveTo>
                  <a:lnTo>
                    <a:pt x="2322" y="810"/>
                  </a:lnTo>
                  <a:lnTo>
                    <a:pt x="2203" y="1239"/>
                  </a:lnTo>
                  <a:lnTo>
                    <a:pt x="1120" y="774"/>
                  </a:lnTo>
                  <a:lnTo>
                    <a:pt x="1299" y="381"/>
                  </a:lnTo>
                  <a:close/>
                  <a:moveTo>
                    <a:pt x="4739" y="1834"/>
                  </a:moveTo>
                  <a:lnTo>
                    <a:pt x="5097" y="1977"/>
                  </a:lnTo>
                  <a:lnTo>
                    <a:pt x="4918" y="2382"/>
                  </a:lnTo>
                  <a:lnTo>
                    <a:pt x="4620" y="2263"/>
                  </a:lnTo>
                  <a:cubicBezTo>
                    <a:pt x="4632" y="2251"/>
                    <a:pt x="4632" y="2227"/>
                    <a:pt x="4632" y="2227"/>
                  </a:cubicBezTo>
                  <a:lnTo>
                    <a:pt x="4739" y="1834"/>
                  </a:lnTo>
                  <a:close/>
                  <a:moveTo>
                    <a:pt x="5406" y="2108"/>
                  </a:moveTo>
                  <a:lnTo>
                    <a:pt x="5585" y="2191"/>
                  </a:lnTo>
                  <a:cubicBezTo>
                    <a:pt x="5609" y="2203"/>
                    <a:pt x="5632" y="2215"/>
                    <a:pt x="5644" y="2251"/>
                  </a:cubicBezTo>
                  <a:cubicBezTo>
                    <a:pt x="5656" y="2274"/>
                    <a:pt x="5656" y="2298"/>
                    <a:pt x="5644" y="2322"/>
                  </a:cubicBezTo>
                  <a:lnTo>
                    <a:pt x="5549" y="2524"/>
                  </a:lnTo>
                  <a:cubicBezTo>
                    <a:pt x="5537" y="2560"/>
                    <a:pt x="5525" y="2572"/>
                    <a:pt x="5490" y="2584"/>
                  </a:cubicBezTo>
                  <a:cubicBezTo>
                    <a:pt x="5478" y="2590"/>
                    <a:pt x="5463" y="2593"/>
                    <a:pt x="5449" y="2593"/>
                  </a:cubicBezTo>
                  <a:cubicBezTo>
                    <a:pt x="5436" y="2593"/>
                    <a:pt x="5424" y="2590"/>
                    <a:pt x="5418" y="2584"/>
                  </a:cubicBezTo>
                  <a:lnTo>
                    <a:pt x="5228" y="2513"/>
                  </a:lnTo>
                  <a:lnTo>
                    <a:pt x="5406" y="2108"/>
                  </a:lnTo>
                  <a:close/>
                  <a:moveTo>
                    <a:pt x="2906" y="405"/>
                  </a:moveTo>
                  <a:cubicBezTo>
                    <a:pt x="2930" y="405"/>
                    <a:pt x="2965" y="429"/>
                    <a:pt x="2977" y="441"/>
                  </a:cubicBezTo>
                  <a:cubicBezTo>
                    <a:pt x="2989" y="477"/>
                    <a:pt x="2989" y="500"/>
                    <a:pt x="2989" y="536"/>
                  </a:cubicBezTo>
                  <a:lnTo>
                    <a:pt x="2977" y="608"/>
                  </a:lnTo>
                  <a:lnTo>
                    <a:pt x="2787" y="1262"/>
                  </a:lnTo>
                  <a:cubicBezTo>
                    <a:pt x="2751" y="1358"/>
                    <a:pt x="2811" y="1441"/>
                    <a:pt x="2882" y="1453"/>
                  </a:cubicBezTo>
                  <a:lnTo>
                    <a:pt x="2930" y="1453"/>
                  </a:lnTo>
                  <a:cubicBezTo>
                    <a:pt x="3001" y="1453"/>
                    <a:pt x="3061" y="1417"/>
                    <a:pt x="3084" y="1334"/>
                  </a:cubicBezTo>
                  <a:lnTo>
                    <a:pt x="3263" y="703"/>
                  </a:lnTo>
                  <a:cubicBezTo>
                    <a:pt x="3287" y="667"/>
                    <a:pt x="3335" y="655"/>
                    <a:pt x="3382" y="655"/>
                  </a:cubicBezTo>
                  <a:lnTo>
                    <a:pt x="3394" y="655"/>
                  </a:lnTo>
                  <a:cubicBezTo>
                    <a:pt x="3418" y="655"/>
                    <a:pt x="3454" y="679"/>
                    <a:pt x="3465" y="703"/>
                  </a:cubicBezTo>
                  <a:cubicBezTo>
                    <a:pt x="3477" y="727"/>
                    <a:pt x="3477" y="762"/>
                    <a:pt x="3477" y="786"/>
                  </a:cubicBezTo>
                  <a:lnTo>
                    <a:pt x="3323" y="1358"/>
                  </a:lnTo>
                  <a:cubicBezTo>
                    <a:pt x="3287" y="1441"/>
                    <a:pt x="3346" y="1536"/>
                    <a:pt x="3418" y="1548"/>
                  </a:cubicBezTo>
                  <a:lnTo>
                    <a:pt x="3465" y="1548"/>
                  </a:lnTo>
                  <a:cubicBezTo>
                    <a:pt x="3537" y="1548"/>
                    <a:pt x="3596" y="1501"/>
                    <a:pt x="3620" y="1429"/>
                  </a:cubicBezTo>
                  <a:lnTo>
                    <a:pt x="3763" y="905"/>
                  </a:lnTo>
                  <a:cubicBezTo>
                    <a:pt x="3794" y="885"/>
                    <a:pt x="3825" y="855"/>
                    <a:pt x="3863" y="855"/>
                  </a:cubicBezTo>
                  <a:cubicBezTo>
                    <a:pt x="3869" y="855"/>
                    <a:pt x="3876" y="856"/>
                    <a:pt x="3882" y="858"/>
                  </a:cubicBezTo>
                  <a:lnTo>
                    <a:pt x="3894" y="858"/>
                  </a:lnTo>
                  <a:cubicBezTo>
                    <a:pt x="3954" y="881"/>
                    <a:pt x="4001" y="941"/>
                    <a:pt x="3989" y="1000"/>
                  </a:cubicBezTo>
                  <a:lnTo>
                    <a:pt x="3954" y="1096"/>
                  </a:lnTo>
                  <a:lnTo>
                    <a:pt x="3823" y="1536"/>
                  </a:lnTo>
                  <a:cubicBezTo>
                    <a:pt x="3799" y="1620"/>
                    <a:pt x="3835" y="1703"/>
                    <a:pt x="3930" y="1739"/>
                  </a:cubicBezTo>
                  <a:lnTo>
                    <a:pt x="3977" y="1739"/>
                  </a:lnTo>
                  <a:cubicBezTo>
                    <a:pt x="4049" y="1739"/>
                    <a:pt x="4108" y="1691"/>
                    <a:pt x="4120" y="1620"/>
                  </a:cubicBezTo>
                  <a:lnTo>
                    <a:pt x="4251" y="1167"/>
                  </a:lnTo>
                  <a:cubicBezTo>
                    <a:pt x="4272" y="1115"/>
                    <a:pt x="4320" y="1082"/>
                    <a:pt x="4371" y="1082"/>
                  </a:cubicBezTo>
                  <a:cubicBezTo>
                    <a:pt x="4379" y="1082"/>
                    <a:pt x="4386" y="1082"/>
                    <a:pt x="4394" y="1084"/>
                  </a:cubicBezTo>
                  <a:lnTo>
                    <a:pt x="4406" y="1084"/>
                  </a:lnTo>
                  <a:cubicBezTo>
                    <a:pt x="4466" y="1096"/>
                    <a:pt x="4513" y="1155"/>
                    <a:pt x="4489" y="1215"/>
                  </a:cubicBezTo>
                  <a:lnTo>
                    <a:pt x="4251" y="2084"/>
                  </a:lnTo>
                  <a:lnTo>
                    <a:pt x="4251" y="2096"/>
                  </a:lnTo>
                  <a:cubicBezTo>
                    <a:pt x="4323" y="2191"/>
                    <a:pt x="4216" y="2870"/>
                    <a:pt x="3811" y="3084"/>
                  </a:cubicBezTo>
                  <a:cubicBezTo>
                    <a:pt x="3751" y="3108"/>
                    <a:pt x="3727" y="3167"/>
                    <a:pt x="3727" y="3227"/>
                  </a:cubicBezTo>
                  <a:lnTo>
                    <a:pt x="3727" y="3715"/>
                  </a:lnTo>
                  <a:lnTo>
                    <a:pt x="2192" y="3715"/>
                  </a:lnTo>
                  <a:lnTo>
                    <a:pt x="2192" y="2941"/>
                  </a:lnTo>
                  <a:cubicBezTo>
                    <a:pt x="2192" y="2905"/>
                    <a:pt x="2180" y="2870"/>
                    <a:pt x="2144" y="2846"/>
                  </a:cubicBezTo>
                  <a:cubicBezTo>
                    <a:pt x="2144" y="2846"/>
                    <a:pt x="1715" y="2310"/>
                    <a:pt x="1787" y="1870"/>
                  </a:cubicBezTo>
                  <a:cubicBezTo>
                    <a:pt x="1822" y="1739"/>
                    <a:pt x="1834" y="1572"/>
                    <a:pt x="1870" y="1453"/>
                  </a:cubicBezTo>
                  <a:lnTo>
                    <a:pt x="2168" y="1572"/>
                  </a:lnTo>
                  <a:cubicBezTo>
                    <a:pt x="2192" y="1620"/>
                    <a:pt x="2239" y="1667"/>
                    <a:pt x="2275" y="1679"/>
                  </a:cubicBezTo>
                  <a:cubicBezTo>
                    <a:pt x="2294" y="1686"/>
                    <a:pt x="2312" y="1690"/>
                    <a:pt x="2330" y="1690"/>
                  </a:cubicBezTo>
                  <a:cubicBezTo>
                    <a:pt x="2401" y="1690"/>
                    <a:pt x="2456" y="1636"/>
                    <a:pt x="2465" y="1560"/>
                  </a:cubicBezTo>
                  <a:lnTo>
                    <a:pt x="2751" y="489"/>
                  </a:lnTo>
                  <a:cubicBezTo>
                    <a:pt x="2751" y="465"/>
                    <a:pt x="2787" y="429"/>
                    <a:pt x="2799" y="417"/>
                  </a:cubicBezTo>
                  <a:cubicBezTo>
                    <a:pt x="2834" y="405"/>
                    <a:pt x="2858" y="405"/>
                    <a:pt x="2882" y="405"/>
                  </a:cubicBezTo>
                  <a:close/>
                  <a:moveTo>
                    <a:pt x="3942" y="4048"/>
                  </a:moveTo>
                  <a:lnTo>
                    <a:pt x="3942" y="4549"/>
                  </a:lnTo>
                  <a:lnTo>
                    <a:pt x="1894" y="4549"/>
                  </a:lnTo>
                  <a:lnTo>
                    <a:pt x="1894" y="4048"/>
                  </a:lnTo>
                  <a:close/>
                  <a:moveTo>
                    <a:pt x="191" y="0"/>
                  </a:moveTo>
                  <a:cubicBezTo>
                    <a:pt x="120" y="0"/>
                    <a:pt x="60" y="24"/>
                    <a:pt x="36" y="84"/>
                  </a:cubicBezTo>
                  <a:cubicBezTo>
                    <a:pt x="1" y="143"/>
                    <a:pt x="13" y="227"/>
                    <a:pt x="60" y="262"/>
                  </a:cubicBezTo>
                  <a:lnTo>
                    <a:pt x="822" y="1012"/>
                  </a:lnTo>
                  <a:lnTo>
                    <a:pt x="834" y="1024"/>
                  </a:lnTo>
                  <a:lnTo>
                    <a:pt x="846" y="1024"/>
                  </a:lnTo>
                  <a:cubicBezTo>
                    <a:pt x="870" y="1036"/>
                    <a:pt x="894" y="1060"/>
                    <a:pt x="906" y="1060"/>
                  </a:cubicBezTo>
                  <a:lnTo>
                    <a:pt x="1596" y="1358"/>
                  </a:lnTo>
                  <a:cubicBezTo>
                    <a:pt x="1549" y="1501"/>
                    <a:pt x="1501" y="1679"/>
                    <a:pt x="1489" y="1846"/>
                  </a:cubicBezTo>
                  <a:cubicBezTo>
                    <a:pt x="1406" y="2346"/>
                    <a:pt x="1763" y="2870"/>
                    <a:pt x="1870" y="3036"/>
                  </a:cubicBezTo>
                  <a:lnTo>
                    <a:pt x="1870" y="3763"/>
                  </a:lnTo>
                  <a:lnTo>
                    <a:pt x="1739" y="3763"/>
                  </a:lnTo>
                  <a:cubicBezTo>
                    <a:pt x="1656" y="3763"/>
                    <a:pt x="1572" y="3834"/>
                    <a:pt x="1572" y="3929"/>
                  </a:cubicBezTo>
                  <a:lnTo>
                    <a:pt x="1572" y="4763"/>
                  </a:lnTo>
                  <a:lnTo>
                    <a:pt x="1572" y="9966"/>
                  </a:lnTo>
                  <a:cubicBezTo>
                    <a:pt x="1572" y="10061"/>
                    <a:pt x="1656" y="10133"/>
                    <a:pt x="1739" y="10133"/>
                  </a:cubicBezTo>
                  <a:lnTo>
                    <a:pt x="4120" y="10133"/>
                  </a:lnTo>
                  <a:cubicBezTo>
                    <a:pt x="4216" y="10133"/>
                    <a:pt x="4287" y="10061"/>
                    <a:pt x="4287" y="9966"/>
                  </a:cubicBezTo>
                  <a:lnTo>
                    <a:pt x="4287" y="5942"/>
                  </a:lnTo>
                  <a:cubicBezTo>
                    <a:pt x="4287" y="5846"/>
                    <a:pt x="4216" y="5775"/>
                    <a:pt x="4120" y="5775"/>
                  </a:cubicBezTo>
                  <a:cubicBezTo>
                    <a:pt x="4037" y="5775"/>
                    <a:pt x="3954" y="5846"/>
                    <a:pt x="3954" y="5942"/>
                  </a:cubicBezTo>
                  <a:lnTo>
                    <a:pt x="3954" y="9811"/>
                  </a:lnTo>
                  <a:lnTo>
                    <a:pt x="1906" y="9811"/>
                  </a:lnTo>
                  <a:lnTo>
                    <a:pt x="1906" y="4930"/>
                  </a:lnTo>
                  <a:lnTo>
                    <a:pt x="3954" y="4930"/>
                  </a:lnTo>
                  <a:lnTo>
                    <a:pt x="3954" y="5191"/>
                  </a:lnTo>
                  <a:lnTo>
                    <a:pt x="3954" y="5370"/>
                  </a:lnTo>
                  <a:cubicBezTo>
                    <a:pt x="3954" y="5465"/>
                    <a:pt x="4037" y="5537"/>
                    <a:pt x="4120" y="5537"/>
                  </a:cubicBezTo>
                  <a:cubicBezTo>
                    <a:pt x="4216" y="5537"/>
                    <a:pt x="4287" y="5465"/>
                    <a:pt x="4287" y="5370"/>
                  </a:cubicBezTo>
                  <a:lnTo>
                    <a:pt x="4287" y="5191"/>
                  </a:lnTo>
                  <a:lnTo>
                    <a:pt x="4287" y="4715"/>
                  </a:lnTo>
                  <a:lnTo>
                    <a:pt x="4287" y="3882"/>
                  </a:lnTo>
                  <a:cubicBezTo>
                    <a:pt x="4287" y="3787"/>
                    <a:pt x="4216" y="3715"/>
                    <a:pt x="4120" y="3715"/>
                  </a:cubicBezTo>
                  <a:lnTo>
                    <a:pt x="4049" y="3715"/>
                  </a:lnTo>
                  <a:lnTo>
                    <a:pt x="4049" y="3298"/>
                  </a:lnTo>
                  <a:cubicBezTo>
                    <a:pt x="4323" y="3120"/>
                    <a:pt x="4466" y="2810"/>
                    <a:pt x="4549" y="2572"/>
                  </a:cubicBezTo>
                  <a:lnTo>
                    <a:pt x="5299" y="2882"/>
                  </a:lnTo>
                  <a:cubicBezTo>
                    <a:pt x="5359" y="2917"/>
                    <a:pt x="5406" y="2917"/>
                    <a:pt x="5466" y="2917"/>
                  </a:cubicBezTo>
                  <a:cubicBezTo>
                    <a:pt x="5525" y="2917"/>
                    <a:pt x="5561" y="2905"/>
                    <a:pt x="5621" y="2882"/>
                  </a:cubicBezTo>
                  <a:cubicBezTo>
                    <a:pt x="5728" y="2846"/>
                    <a:pt x="5823" y="2763"/>
                    <a:pt x="5859" y="2667"/>
                  </a:cubicBezTo>
                  <a:lnTo>
                    <a:pt x="5954" y="2453"/>
                  </a:lnTo>
                  <a:cubicBezTo>
                    <a:pt x="6002" y="2346"/>
                    <a:pt x="6002" y="2227"/>
                    <a:pt x="5954" y="2132"/>
                  </a:cubicBezTo>
                  <a:cubicBezTo>
                    <a:pt x="5906" y="2024"/>
                    <a:pt x="5835" y="1929"/>
                    <a:pt x="5728" y="1893"/>
                  </a:cubicBezTo>
                  <a:lnTo>
                    <a:pt x="4847" y="1512"/>
                  </a:lnTo>
                  <a:lnTo>
                    <a:pt x="4894" y="1370"/>
                  </a:lnTo>
                  <a:cubicBezTo>
                    <a:pt x="4930" y="1251"/>
                    <a:pt x="4906" y="1131"/>
                    <a:pt x="4835" y="1036"/>
                  </a:cubicBezTo>
                  <a:cubicBezTo>
                    <a:pt x="4775" y="941"/>
                    <a:pt x="4668" y="881"/>
                    <a:pt x="4573" y="846"/>
                  </a:cubicBezTo>
                  <a:lnTo>
                    <a:pt x="4549" y="846"/>
                  </a:lnTo>
                  <a:cubicBezTo>
                    <a:pt x="4513" y="840"/>
                    <a:pt x="4478" y="837"/>
                    <a:pt x="4442" y="837"/>
                  </a:cubicBezTo>
                  <a:cubicBezTo>
                    <a:pt x="4406" y="837"/>
                    <a:pt x="4370" y="840"/>
                    <a:pt x="4335" y="846"/>
                  </a:cubicBezTo>
                  <a:cubicBezTo>
                    <a:pt x="4275" y="727"/>
                    <a:pt x="4168" y="643"/>
                    <a:pt x="4037" y="608"/>
                  </a:cubicBezTo>
                  <a:lnTo>
                    <a:pt x="4013" y="608"/>
                  </a:lnTo>
                  <a:cubicBezTo>
                    <a:pt x="3977" y="602"/>
                    <a:pt x="3942" y="599"/>
                    <a:pt x="3907" y="599"/>
                  </a:cubicBezTo>
                  <a:cubicBezTo>
                    <a:pt x="3873" y="599"/>
                    <a:pt x="3841" y="602"/>
                    <a:pt x="3811" y="608"/>
                  </a:cubicBezTo>
                  <a:cubicBezTo>
                    <a:pt x="3811" y="596"/>
                    <a:pt x="3799" y="596"/>
                    <a:pt x="3799" y="584"/>
                  </a:cubicBezTo>
                  <a:cubicBezTo>
                    <a:pt x="3739" y="477"/>
                    <a:pt x="3632" y="417"/>
                    <a:pt x="3525" y="381"/>
                  </a:cubicBezTo>
                  <a:lnTo>
                    <a:pt x="3513" y="381"/>
                  </a:lnTo>
                  <a:cubicBezTo>
                    <a:pt x="3483" y="375"/>
                    <a:pt x="3454" y="372"/>
                    <a:pt x="3424" y="372"/>
                  </a:cubicBezTo>
                  <a:cubicBezTo>
                    <a:pt x="3394" y="372"/>
                    <a:pt x="3364" y="375"/>
                    <a:pt x="3335" y="381"/>
                  </a:cubicBezTo>
                  <a:cubicBezTo>
                    <a:pt x="3323" y="358"/>
                    <a:pt x="3299" y="322"/>
                    <a:pt x="3287" y="310"/>
                  </a:cubicBezTo>
                  <a:cubicBezTo>
                    <a:pt x="3227" y="203"/>
                    <a:pt x="3120" y="143"/>
                    <a:pt x="3025" y="119"/>
                  </a:cubicBezTo>
                  <a:lnTo>
                    <a:pt x="3001" y="119"/>
                  </a:lnTo>
                  <a:cubicBezTo>
                    <a:pt x="2964" y="108"/>
                    <a:pt x="2927" y="103"/>
                    <a:pt x="2892" y="103"/>
                  </a:cubicBezTo>
                  <a:cubicBezTo>
                    <a:pt x="2812" y="103"/>
                    <a:pt x="2737" y="130"/>
                    <a:pt x="2680" y="179"/>
                  </a:cubicBezTo>
                  <a:cubicBezTo>
                    <a:pt x="2573" y="238"/>
                    <a:pt x="2513" y="346"/>
                    <a:pt x="2489" y="441"/>
                  </a:cubicBezTo>
                  <a:lnTo>
                    <a:pt x="2453" y="548"/>
                  </a:lnTo>
                  <a:lnTo>
                    <a:pt x="1322" y="72"/>
                  </a:lnTo>
                  <a:lnTo>
                    <a:pt x="1263" y="72"/>
                  </a:lnTo>
                  <a:lnTo>
                    <a:pt x="19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0700;p66"/>
            <p:cNvSpPr/>
            <p:nvPr/>
          </p:nvSpPr>
          <p:spPr>
            <a:xfrm>
              <a:off x="5352728" y="2121719"/>
              <a:ext cx="103503" cy="189501"/>
            </a:xfrm>
            <a:custGeom>
              <a:avLst/>
              <a:gdLst/>
              <a:ahLst/>
              <a:cxnLst/>
              <a:rect l="l" t="t" r="r" b="b"/>
              <a:pathLst>
                <a:path w="3252" h="5954" extrusionOk="0">
                  <a:moveTo>
                    <a:pt x="1073" y="322"/>
                  </a:moveTo>
                  <a:cubicBezTo>
                    <a:pt x="1132" y="322"/>
                    <a:pt x="1192" y="358"/>
                    <a:pt x="1192" y="441"/>
                  </a:cubicBezTo>
                  <a:lnTo>
                    <a:pt x="1192" y="513"/>
                  </a:lnTo>
                  <a:lnTo>
                    <a:pt x="1192" y="1060"/>
                  </a:lnTo>
                  <a:cubicBezTo>
                    <a:pt x="1192" y="1156"/>
                    <a:pt x="1263" y="1227"/>
                    <a:pt x="1358" y="1227"/>
                  </a:cubicBezTo>
                  <a:cubicBezTo>
                    <a:pt x="1442" y="1227"/>
                    <a:pt x="1525" y="1156"/>
                    <a:pt x="1525" y="1060"/>
                  </a:cubicBezTo>
                  <a:lnTo>
                    <a:pt x="1525" y="537"/>
                  </a:lnTo>
                  <a:cubicBezTo>
                    <a:pt x="1537" y="513"/>
                    <a:pt x="1584" y="477"/>
                    <a:pt x="1620" y="477"/>
                  </a:cubicBezTo>
                  <a:lnTo>
                    <a:pt x="1644" y="477"/>
                  </a:lnTo>
                  <a:cubicBezTo>
                    <a:pt x="1704" y="477"/>
                    <a:pt x="1763" y="525"/>
                    <a:pt x="1763" y="596"/>
                  </a:cubicBezTo>
                  <a:lnTo>
                    <a:pt x="1763" y="632"/>
                  </a:lnTo>
                  <a:lnTo>
                    <a:pt x="1763" y="1060"/>
                  </a:lnTo>
                  <a:cubicBezTo>
                    <a:pt x="1763" y="1156"/>
                    <a:pt x="1835" y="1227"/>
                    <a:pt x="1918" y="1227"/>
                  </a:cubicBezTo>
                  <a:cubicBezTo>
                    <a:pt x="2013" y="1227"/>
                    <a:pt x="2085" y="1156"/>
                    <a:pt x="2085" y="1060"/>
                  </a:cubicBezTo>
                  <a:lnTo>
                    <a:pt x="2085" y="656"/>
                  </a:lnTo>
                  <a:cubicBezTo>
                    <a:pt x="2096" y="620"/>
                    <a:pt x="2144" y="596"/>
                    <a:pt x="2192" y="596"/>
                  </a:cubicBezTo>
                  <a:lnTo>
                    <a:pt x="2204" y="596"/>
                  </a:lnTo>
                  <a:cubicBezTo>
                    <a:pt x="2263" y="596"/>
                    <a:pt x="2323" y="644"/>
                    <a:pt x="2323" y="715"/>
                  </a:cubicBezTo>
                  <a:lnTo>
                    <a:pt x="2323" y="822"/>
                  </a:lnTo>
                  <a:lnTo>
                    <a:pt x="2323" y="1156"/>
                  </a:lnTo>
                  <a:cubicBezTo>
                    <a:pt x="2323" y="1239"/>
                    <a:pt x="2394" y="1311"/>
                    <a:pt x="2489" y="1311"/>
                  </a:cubicBezTo>
                  <a:cubicBezTo>
                    <a:pt x="2573" y="1311"/>
                    <a:pt x="2656" y="1239"/>
                    <a:pt x="2656" y="1156"/>
                  </a:cubicBezTo>
                  <a:lnTo>
                    <a:pt x="2656" y="822"/>
                  </a:lnTo>
                  <a:cubicBezTo>
                    <a:pt x="2656" y="763"/>
                    <a:pt x="2692" y="703"/>
                    <a:pt x="2775" y="703"/>
                  </a:cubicBezTo>
                  <a:lnTo>
                    <a:pt x="2787" y="703"/>
                  </a:lnTo>
                  <a:cubicBezTo>
                    <a:pt x="2847" y="703"/>
                    <a:pt x="2906" y="751"/>
                    <a:pt x="2906" y="822"/>
                  </a:cubicBezTo>
                  <a:lnTo>
                    <a:pt x="2906" y="1584"/>
                  </a:lnTo>
                  <a:lnTo>
                    <a:pt x="2906" y="1596"/>
                  </a:lnTo>
                  <a:cubicBezTo>
                    <a:pt x="2894" y="1775"/>
                    <a:pt x="2882" y="2323"/>
                    <a:pt x="2597" y="2584"/>
                  </a:cubicBezTo>
                  <a:cubicBezTo>
                    <a:pt x="2561" y="2608"/>
                    <a:pt x="2537" y="2656"/>
                    <a:pt x="2537" y="2704"/>
                  </a:cubicBezTo>
                  <a:lnTo>
                    <a:pt x="2537" y="3204"/>
                  </a:lnTo>
                  <a:lnTo>
                    <a:pt x="989" y="3204"/>
                  </a:lnTo>
                  <a:lnTo>
                    <a:pt x="989" y="2846"/>
                  </a:lnTo>
                  <a:cubicBezTo>
                    <a:pt x="989" y="2799"/>
                    <a:pt x="953" y="2739"/>
                    <a:pt x="930" y="2715"/>
                  </a:cubicBezTo>
                  <a:cubicBezTo>
                    <a:pt x="775" y="2596"/>
                    <a:pt x="370" y="2227"/>
                    <a:pt x="346" y="1846"/>
                  </a:cubicBezTo>
                  <a:cubicBezTo>
                    <a:pt x="334" y="1596"/>
                    <a:pt x="311" y="1275"/>
                    <a:pt x="406" y="1191"/>
                  </a:cubicBezTo>
                  <a:cubicBezTo>
                    <a:pt x="441" y="1174"/>
                    <a:pt x="482" y="1163"/>
                    <a:pt x="539" y="1163"/>
                  </a:cubicBezTo>
                  <a:cubicBezTo>
                    <a:pt x="560" y="1163"/>
                    <a:pt x="583" y="1164"/>
                    <a:pt x="608" y="1168"/>
                  </a:cubicBezTo>
                  <a:lnTo>
                    <a:pt x="608" y="1394"/>
                  </a:lnTo>
                  <a:cubicBezTo>
                    <a:pt x="608" y="1477"/>
                    <a:pt x="692" y="1549"/>
                    <a:pt x="775" y="1549"/>
                  </a:cubicBezTo>
                  <a:cubicBezTo>
                    <a:pt x="870" y="1549"/>
                    <a:pt x="942" y="1477"/>
                    <a:pt x="942" y="1394"/>
                  </a:cubicBezTo>
                  <a:lnTo>
                    <a:pt x="942" y="441"/>
                  </a:lnTo>
                  <a:cubicBezTo>
                    <a:pt x="942" y="382"/>
                    <a:pt x="989" y="322"/>
                    <a:pt x="1061" y="322"/>
                  </a:cubicBezTo>
                  <a:close/>
                  <a:moveTo>
                    <a:pt x="2799" y="3537"/>
                  </a:moveTo>
                  <a:lnTo>
                    <a:pt x="2799" y="4037"/>
                  </a:lnTo>
                  <a:lnTo>
                    <a:pt x="751" y="4037"/>
                  </a:lnTo>
                  <a:lnTo>
                    <a:pt x="751" y="3537"/>
                  </a:lnTo>
                  <a:close/>
                  <a:moveTo>
                    <a:pt x="2799" y="4347"/>
                  </a:moveTo>
                  <a:lnTo>
                    <a:pt x="2799" y="5632"/>
                  </a:lnTo>
                  <a:lnTo>
                    <a:pt x="751" y="5632"/>
                  </a:lnTo>
                  <a:lnTo>
                    <a:pt x="751" y="4347"/>
                  </a:lnTo>
                  <a:close/>
                  <a:moveTo>
                    <a:pt x="1073" y="1"/>
                  </a:moveTo>
                  <a:cubicBezTo>
                    <a:pt x="834" y="1"/>
                    <a:pt x="644" y="203"/>
                    <a:pt x="644" y="429"/>
                  </a:cubicBezTo>
                  <a:lnTo>
                    <a:pt x="644" y="846"/>
                  </a:lnTo>
                  <a:cubicBezTo>
                    <a:pt x="622" y="845"/>
                    <a:pt x="600" y="844"/>
                    <a:pt x="579" y="844"/>
                  </a:cubicBezTo>
                  <a:cubicBezTo>
                    <a:pt x="433" y="844"/>
                    <a:pt x="321" y="880"/>
                    <a:pt x="227" y="953"/>
                  </a:cubicBezTo>
                  <a:cubicBezTo>
                    <a:pt x="1" y="1144"/>
                    <a:pt x="13" y="1525"/>
                    <a:pt x="49" y="1882"/>
                  </a:cubicBezTo>
                  <a:cubicBezTo>
                    <a:pt x="84" y="2370"/>
                    <a:pt x="525" y="2787"/>
                    <a:pt x="692" y="2930"/>
                  </a:cubicBezTo>
                  <a:lnTo>
                    <a:pt x="692" y="3216"/>
                  </a:lnTo>
                  <a:lnTo>
                    <a:pt x="596" y="3216"/>
                  </a:lnTo>
                  <a:cubicBezTo>
                    <a:pt x="513" y="3216"/>
                    <a:pt x="441" y="3287"/>
                    <a:pt x="441" y="3382"/>
                  </a:cubicBezTo>
                  <a:lnTo>
                    <a:pt x="441" y="4216"/>
                  </a:lnTo>
                  <a:lnTo>
                    <a:pt x="441" y="5799"/>
                  </a:lnTo>
                  <a:cubicBezTo>
                    <a:pt x="441" y="5882"/>
                    <a:pt x="513" y="5954"/>
                    <a:pt x="596" y="5954"/>
                  </a:cubicBezTo>
                  <a:lnTo>
                    <a:pt x="2978" y="5954"/>
                  </a:lnTo>
                  <a:cubicBezTo>
                    <a:pt x="3073" y="5954"/>
                    <a:pt x="3144" y="5882"/>
                    <a:pt x="3144" y="5799"/>
                  </a:cubicBezTo>
                  <a:lnTo>
                    <a:pt x="3144" y="4204"/>
                  </a:lnTo>
                  <a:lnTo>
                    <a:pt x="3144" y="3370"/>
                  </a:lnTo>
                  <a:cubicBezTo>
                    <a:pt x="3144" y="3275"/>
                    <a:pt x="3073" y="3204"/>
                    <a:pt x="2978" y="3204"/>
                  </a:cubicBezTo>
                  <a:lnTo>
                    <a:pt x="2882" y="3204"/>
                  </a:lnTo>
                  <a:lnTo>
                    <a:pt x="2882" y="2763"/>
                  </a:lnTo>
                  <a:cubicBezTo>
                    <a:pt x="3251" y="2370"/>
                    <a:pt x="3204" y="1644"/>
                    <a:pt x="3204" y="1549"/>
                  </a:cubicBezTo>
                  <a:lnTo>
                    <a:pt x="3204" y="810"/>
                  </a:lnTo>
                  <a:cubicBezTo>
                    <a:pt x="3204" y="572"/>
                    <a:pt x="3013" y="382"/>
                    <a:pt x="2775" y="382"/>
                  </a:cubicBezTo>
                  <a:lnTo>
                    <a:pt x="2763" y="382"/>
                  </a:lnTo>
                  <a:cubicBezTo>
                    <a:pt x="2680" y="382"/>
                    <a:pt x="2608" y="394"/>
                    <a:pt x="2549" y="441"/>
                  </a:cubicBezTo>
                  <a:cubicBezTo>
                    <a:pt x="2477" y="334"/>
                    <a:pt x="2335" y="275"/>
                    <a:pt x="2204" y="275"/>
                  </a:cubicBezTo>
                  <a:lnTo>
                    <a:pt x="2192" y="275"/>
                  </a:lnTo>
                  <a:cubicBezTo>
                    <a:pt x="2120" y="275"/>
                    <a:pt x="2049" y="287"/>
                    <a:pt x="1989" y="322"/>
                  </a:cubicBezTo>
                  <a:cubicBezTo>
                    <a:pt x="1906" y="227"/>
                    <a:pt x="1787" y="168"/>
                    <a:pt x="1656" y="168"/>
                  </a:cubicBezTo>
                  <a:lnTo>
                    <a:pt x="1644" y="168"/>
                  </a:lnTo>
                  <a:cubicBezTo>
                    <a:pt x="1584" y="168"/>
                    <a:pt x="1525" y="179"/>
                    <a:pt x="1465" y="203"/>
                  </a:cubicBezTo>
                  <a:cubicBezTo>
                    <a:pt x="1394" y="84"/>
                    <a:pt x="1251" y="1"/>
                    <a:pt x="10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Rectángulo 191"/>
          <p:cNvSpPr/>
          <p:nvPr/>
        </p:nvSpPr>
        <p:spPr>
          <a:xfrm>
            <a:off x="2904524" y="2144401"/>
            <a:ext cx="272828" cy="276999"/>
          </a:xfrm>
          <a:prstGeom prst="rect">
            <a:avLst/>
          </a:prstGeom>
        </p:spPr>
        <p:txBody>
          <a:bodyPr wrap="square">
            <a:spAutoFit/>
          </a:bodyPr>
          <a:lstStyle/>
          <a:p>
            <a:pPr lvl="0"/>
            <a:r>
              <a:rPr lang="es-ES" sz="1200" b="1" dirty="0">
                <a:solidFill>
                  <a:schemeClr val="bg1"/>
                </a:solidFill>
                <a:latin typeface="Montserrat"/>
                <a:ea typeface="Montserrat"/>
                <a:cs typeface="Montserrat"/>
              </a:rPr>
              <a:t>5</a:t>
            </a:r>
          </a:p>
        </p:txBody>
      </p:sp>
      <p:sp>
        <p:nvSpPr>
          <p:cNvPr id="193" name="Rectángulo 192"/>
          <p:cNvSpPr/>
          <p:nvPr/>
        </p:nvSpPr>
        <p:spPr>
          <a:xfrm>
            <a:off x="4834512" y="2317368"/>
            <a:ext cx="272828" cy="276999"/>
          </a:xfrm>
          <a:prstGeom prst="rect">
            <a:avLst/>
          </a:prstGeom>
        </p:spPr>
        <p:txBody>
          <a:bodyPr wrap="square">
            <a:spAutoFit/>
          </a:bodyPr>
          <a:lstStyle/>
          <a:p>
            <a:pPr lvl="0"/>
            <a:r>
              <a:rPr lang="es-ES" sz="1200" b="1" dirty="0">
                <a:solidFill>
                  <a:schemeClr val="bg1"/>
                </a:solidFill>
                <a:latin typeface="Montserrat"/>
                <a:ea typeface="Montserrat"/>
                <a:cs typeface="Montserrat"/>
              </a:rPr>
              <a:t>4</a:t>
            </a:r>
          </a:p>
        </p:txBody>
      </p:sp>
      <p:sp>
        <p:nvSpPr>
          <p:cNvPr id="194" name="Rectángulo 193"/>
          <p:cNvSpPr/>
          <p:nvPr/>
        </p:nvSpPr>
        <p:spPr>
          <a:xfrm>
            <a:off x="4861611" y="2307077"/>
            <a:ext cx="229811" cy="284512"/>
          </a:xfrm>
          <a:prstGeom prst="rect">
            <a:avLst/>
          </a:prstGeom>
        </p:spPr>
        <p:txBody>
          <a:bodyPr wrap="square">
            <a:spAutoFit/>
          </a:bodyPr>
          <a:lstStyle/>
          <a:p>
            <a:pPr lvl="0"/>
            <a:r>
              <a:rPr lang="es-ES" sz="1200" b="1" dirty="0">
                <a:solidFill>
                  <a:schemeClr val="bg1"/>
                </a:solidFill>
                <a:latin typeface="Montserrat"/>
                <a:ea typeface="Montserrat"/>
                <a:cs typeface="Montserrat"/>
              </a:rPr>
              <a:t>5</a:t>
            </a:r>
          </a:p>
        </p:txBody>
      </p:sp>
      <p:sp>
        <p:nvSpPr>
          <p:cNvPr id="196" name="Rectángulo 195"/>
          <p:cNvSpPr/>
          <p:nvPr/>
        </p:nvSpPr>
        <p:spPr>
          <a:xfrm>
            <a:off x="7956777" y="2155185"/>
            <a:ext cx="272828" cy="276999"/>
          </a:xfrm>
          <a:prstGeom prst="rect">
            <a:avLst/>
          </a:prstGeom>
        </p:spPr>
        <p:txBody>
          <a:bodyPr wrap="square">
            <a:spAutoFit/>
          </a:bodyPr>
          <a:lstStyle/>
          <a:p>
            <a:pPr lvl="0"/>
            <a:r>
              <a:rPr lang="es-ES" sz="1200" b="1" dirty="0">
                <a:solidFill>
                  <a:schemeClr val="bg1"/>
                </a:solidFill>
                <a:latin typeface="Montserrat"/>
                <a:ea typeface="Montserrat"/>
                <a:cs typeface="Montserrat"/>
              </a:rPr>
              <a:t>7</a:t>
            </a:r>
          </a:p>
        </p:txBody>
      </p:sp>
      <p:grpSp>
        <p:nvGrpSpPr>
          <p:cNvPr id="198" name="Google Shape;11225;p66"/>
          <p:cNvGrpSpPr/>
          <p:nvPr/>
        </p:nvGrpSpPr>
        <p:grpSpPr>
          <a:xfrm>
            <a:off x="4616453" y="3126324"/>
            <a:ext cx="497438" cy="500084"/>
            <a:chOff x="3095745" y="3805393"/>
            <a:chExt cx="352840" cy="354717"/>
          </a:xfrm>
          <a:solidFill>
            <a:srgbClr val="0C6F8F"/>
          </a:solidFill>
        </p:grpSpPr>
        <p:sp>
          <p:nvSpPr>
            <p:cNvPr id="199" name="Google Shape;11226;p66"/>
            <p:cNvSpPr/>
            <p:nvPr/>
          </p:nvSpPr>
          <p:spPr>
            <a:xfrm>
              <a:off x="3095745" y="3805393"/>
              <a:ext cx="272093" cy="271711"/>
            </a:xfrm>
            <a:custGeom>
              <a:avLst/>
              <a:gdLst/>
              <a:ahLst/>
              <a:cxnLst/>
              <a:rect l="l" t="t" r="r" b="b"/>
              <a:pathLst>
                <a:path w="8549" h="8537" extrusionOk="0">
                  <a:moveTo>
                    <a:pt x="4025" y="0"/>
                  </a:moveTo>
                  <a:cubicBezTo>
                    <a:pt x="3763" y="0"/>
                    <a:pt x="3525" y="179"/>
                    <a:pt x="3489" y="441"/>
                  </a:cubicBezTo>
                  <a:lnTo>
                    <a:pt x="3322" y="1262"/>
                  </a:lnTo>
                  <a:cubicBezTo>
                    <a:pt x="3155" y="1322"/>
                    <a:pt x="2977" y="1381"/>
                    <a:pt x="2834" y="1465"/>
                  </a:cubicBezTo>
                  <a:lnTo>
                    <a:pt x="2132" y="1012"/>
                  </a:lnTo>
                  <a:cubicBezTo>
                    <a:pt x="2036" y="947"/>
                    <a:pt x="1929" y="915"/>
                    <a:pt x="1825" y="915"/>
                  </a:cubicBezTo>
                  <a:cubicBezTo>
                    <a:pt x="1683" y="915"/>
                    <a:pt x="1544" y="974"/>
                    <a:pt x="1441" y="1084"/>
                  </a:cubicBezTo>
                  <a:lnTo>
                    <a:pt x="1084" y="1441"/>
                  </a:lnTo>
                  <a:cubicBezTo>
                    <a:pt x="905" y="1619"/>
                    <a:pt x="881" y="1917"/>
                    <a:pt x="1012" y="2119"/>
                  </a:cubicBezTo>
                  <a:lnTo>
                    <a:pt x="1477" y="2822"/>
                  </a:lnTo>
                  <a:cubicBezTo>
                    <a:pt x="1381" y="2989"/>
                    <a:pt x="1322" y="3155"/>
                    <a:pt x="1262" y="3310"/>
                  </a:cubicBezTo>
                  <a:lnTo>
                    <a:pt x="453" y="3477"/>
                  </a:lnTo>
                  <a:cubicBezTo>
                    <a:pt x="191" y="3524"/>
                    <a:pt x="0" y="3763"/>
                    <a:pt x="0" y="4013"/>
                  </a:cubicBezTo>
                  <a:lnTo>
                    <a:pt x="0" y="4525"/>
                  </a:lnTo>
                  <a:cubicBezTo>
                    <a:pt x="0" y="4775"/>
                    <a:pt x="179" y="5013"/>
                    <a:pt x="453" y="5060"/>
                  </a:cubicBezTo>
                  <a:lnTo>
                    <a:pt x="1262" y="5215"/>
                  </a:lnTo>
                  <a:cubicBezTo>
                    <a:pt x="1322" y="5382"/>
                    <a:pt x="1381" y="5560"/>
                    <a:pt x="1477" y="5715"/>
                  </a:cubicBezTo>
                  <a:lnTo>
                    <a:pt x="1012" y="6406"/>
                  </a:lnTo>
                  <a:cubicBezTo>
                    <a:pt x="869" y="6632"/>
                    <a:pt x="893" y="6918"/>
                    <a:pt x="1084" y="7096"/>
                  </a:cubicBezTo>
                  <a:lnTo>
                    <a:pt x="1441" y="7453"/>
                  </a:lnTo>
                  <a:cubicBezTo>
                    <a:pt x="1544" y="7557"/>
                    <a:pt x="1687" y="7608"/>
                    <a:pt x="1830" y="7608"/>
                  </a:cubicBezTo>
                  <a:cubicBezTo>
                    <a:pt x="1935" y="7608"/>
                    <a:pt x="2041" y="7580"/>
                    <a:pt x="2132" y="7525"/>
                  </a:cubicBezTo>
                  <a:lnTo>
                    <a:pt x="2834" y="7061"/>
                  </a:lnTo>
                  <a:cubicBezTo>
                    <a:pt x="2989" y="7156"/>
                    <a:pt x="3155" y="7215"/>
                    <a:pt x="3322" y="7275"/>
                  </a:cubicBezTo>
                  <a:lnTo>
                    <a:pt x="3489" y="8096"/>
                  </a:lnTo>
                  <a:cubicBezTo>
                    <a:pt x="3525" y="8346"/>
                    <a:pt x="3763" y="8537"/>
                    <a:pt x="4025" y="8537"/>
                  </a:cubicBezTo>
                  <a:lnTo>
                    <a:pt x="4525" y="8537"/>
                  </a:lnTo>
                  <a:cubicBezTo>
                    <a:pt x="4775" y="8537"/>
                    <a:pt x="5013" y="8358"/>
                    <a:pt x="5060" y="8096"/>
                  </a:cubicBezTo>
                  <a:lnTo>
                    <a:pt x="5227" y="7275"/>
                  </a:lnTo>
                  <a:cubicBezTo>
                    <a:pt x="5358" y="7227"/>
                    <a:pt x="5489" y="7180"/>
                    <a:pt x="5632" y="7120"/>
                  </a:cubicBezTo>
                  <a:cubicBezTo>
                    <a:pt x="5692" y="7084"/>
                    <a:pt x="5727" y="6977"/>
                    <a:pt x="5692" y="6894"/>
                  </a:cubicBezTo>
                  <a:cubicBezTo>
                    <a:pt x="5655" y="6821"/>
                    <a:pt x="5584" y="6790"/>
                    <a:pt x="5515" y="6790"/>
                  </a:cubicBezTo>
                  <a:cubicBezTo>
                    <a:pt x="5494" y="6790"/>
                    <a:pt x="5473" y="6793"/>
                    <a:pt x="5453" y="6799"/>
                  </a:cubicBezTo>
                  <a:cubicBezTo>
                    <a:pt x="5299" y="6870"/>
                    <a:pt x="5156" y="6918"/>
                    <a:pt x="5001" y="6965"/>
                  </a:cubicBezTo>
                  <a:cubicBezTo>
                    <a:pt x="4941" y="6977"/>
                    <a:pt x="4882" y="7037"/>
                    <a:pt x="4882" y="7096"/>
                  </a:cubicBezTo>
                  <a:lnTo>
                    <a:pt x="4703" y="8025"/>
                  </a:lnTo>
                  <a:cubicBezTo>
                    <a:pt x="4691" y="8108"/>
                    <a:pt x="4596" y="8180"/>
                    <a:pt x="4513" y="8180"/>
                  </a:cubicBezTo>
                  <a:lnTo>
                    <a:pt x="4001" y="8180"/>
                  </a:lnTo>
                  <a:cubicBezTo>
                    <a:pt x="3917" y="8180"/>
                    <a:pt x="3822" y="8120"/>
                    <a:pt x="3810" y="8025"/>
                  </a:cubicBezTo>
                  <a:lnTo>
                    <a:pt x="3632" y="7096"/>
                  </a:lnTo>
                  <a:cubicBezTo>
                    <a:pt x="3620" y="7037"/>
                    <a:pt x="3572" y="6977"/>
                    <a:pt x="3513" y="6965"/>
                  </a:cubicBezTo>
                  <a:cubicBezTo>
                    <a:pt x="3310" y="6906"/>
                    <a:pt x="3096" y="6811"/>
                    <a:pt x="2905" y="6703"/>
                  </a:cubicBezTo>
                  <a:cubicBezTo>
                    <a:pt x="2876" y="6691"/>
                    <a:pt x="2843" y="6686"/>
                    <a:pt x="2812" y="6686"/>
                  </a:cubicBezTo>
                  <a:cubicBezTo>
                    <a:pt x="2780" y="6686"/>
                    <a:pt x="2751" y="6691"/>
                    <a:pt x="2727" y="6703"/>
                  </a:cubicBezTo>
                  <a:lnTo>
                    <a:pt x="1941" y="7227"/>
                  </a:lnTo>
                  <a:cubicBezTo>
                    <a:pt x="1904" y="7249"/>
                    <a:pt x="1864" y="7260"/>
                    <a:pt x="1824" y="7260"/>
                  </a:cubicBezTo>
                  <a:cubicBezTo>
                    <a:pt x="1774" y="7260"/>
                    <a:pt x="1725" y="7243"/>
                    <a:pt x="1679" y="7203"/>
                  </a:cubicBezTo>
                  <a:lnTo>
                    <a:pt x="1322" y="6846"/>
                  </a:lnTo>
                  <a:cubicBezTo>
                    <a:pt x="1262" y="6787"/>
                    <a:pt x="1250" y="6680"/>
                    <a:pt x="1298" y="6584"/>
                  </a:cubicBezTo>
                  <a:lnTo>
                    <a:pt x="1822" y="5799"/>
                  </a:lnTo>
                  <a:cubicBezTo>
                    <a:pt x="1846" y="5739"/>
                    <a:pt x="1858" y="5679"/>
                    <a:pt x="1822" y="5620"/>
                  </a:cubicBezTo>
                  <a:cubicBezTo>
                    <a:pt x="1715" y="5429"/>
                    <a:pt x="1620" y="5215"/>
                    <a:pt x="1560" y="5013"/>
                  </a:cubicBezTo>
                  <a:cubicBezTo>
                    <a:pt x="1548" y="4953"/>
                    <a:pt x="1489" y="4894"/>
                    <a:pt x="1429" y="4894"/>
                  </a:cubicBezTo>
                  <a:lnTo>
                    <a:pt x="512" y="4715"/>
                  </a:lnTo>
                  <a:cubicBezTo>
                    <a:pt x="417" y="4703"/>
                    <a:pt x="346" y="4608"/>
                    <a:pt x="346" y="4525"/>
                  </a:cubicBezTo>
                  <a:lnTo>
                    <a:pt x="346" y="4013"/>
                  </a:lnTo>
                  <a:cubicBezTo>
                    <a:pt x="346" y="3929"/>
                    <a:pt x="405" y="3834"/>
                    <a:pt x="512" y="3822"/>
                  </a:cubicBezTo>
                  <a:lnTo>
                    <a:pt x="1429" y="3643"/>
                  </a:lnTo>
                  <a:cubicBezTo>
                    <a:pt x="1489" y="3632"/>
                    <a:pt x="1548" y="3584"/>
                    <a:pt x="1560" y="3524"/>
                  </a:cubicBezTo>
                  <a:cubicBezTo>
                    <a:pt x="1620" y="3322"/>
                    <a:pt x="1715" y="3108"/>
                    <a:pt x="1822" y="2917"/>
                  </a:cubicBezTo>
                  <a:cubicBezTo>
                    <a:pt x="1846" y="2858"/>
                    <a:pt x="1846" y="2786"/>
                    <a:pt x="1822" y="2739"/>
                  </a:cubicBezTo>
                  <a:lnTo>
                    <a:pt x="1298" y="1941"/>
                  </a:lnTo>
                  <a:cubicBezTo>
                    <a:pt x="1250" y="1869"/>
                    <a:pt x="1250" y="1762"/>
                    <a:pt x="1322" y="1691"/>
                  </a:cubicBezTo>
                  <a:lnTo>
                    <a:pt x="1679" y="1334"/>
                  </a:lnTo>
                  <a:cubicBezTo>
                    <a:pt x="1714" y="1299"/>
                    <a:pt x="1765" y="1280"/>
                    <a:pt x="1820" y="1280"/>
                  </a:cubicBezTo>
                  <a:cubicBezTo>
                    <a:pt x="1859" y="1280"/>
                    <a:pt x="1901" y="1290"/>
                    <a:pt x="1941" y="1310"/>
                  </a:cubicBezTo>
                  <a:lnTo>
                    <a:pt x="2727" y="1822"/>
                  </a:lnTo>
                  <a:cubicBezTo>
                    <a:pt x="2759" y="1841"/>
                    <a:pt x="2791" y="1853"/>
                    <a:pt x="2822" y="1853"/>
                  </a:cubicBezTo>
                  <a:cubicBezTo>
                    <a:pt x="2850" y="1853"/>
                    <a:pt x="2878" y="1844"/>
                    <a:pt x="2905" y="1822"/>
                  </a:cubicBezTo>
                  <a:cubicBezTo>
                    <a:pt x="3096" y="1727"/>
                    <a:pt x="3310" y="1631"/>
                    <a:pt x="3513" y="1572"/>
                  </a:cubicBezTo>
                  <a:cubicBezTo>
                    <a:pt x="3572" y="1560"/>
                    <a:pt x="3632" y="1500"/>
                    <a:pt x="3632" y="1441"/>
                  </a:cubicBezTo>
                  <a:lnTo>
                    <a:pt x="3810" y="512"/>
                  </a:lnTo>
                  <a:cubicBezTo>
                    <a:pt x="3822" y="429"/>
                    <a:pt x="3917" y="357"/>
                    <a:pt x="4001" y="357"/>
                  </a:cubicBezTo>
                  <a:lnTo>
                    <a:pt x="4513" y="357"/>
                  </a:lnTo>
                  <a:cubicBezTo>
                    <a:pt x="4596" y="357"/>
                    <a:pt x="4691" y="417"/>
                    <a:pt x="4703" y="512"/>
                  </a:cubicBezTo>
                  <a:lnTo>
                    <a:pt x="4882" y="1441"/>
                  </a:lnTo>
                  <a:cubicBezTo>
                    <a:pt x="4894" y="1500"/>
                    <a:pt x="4941" y="1560"/>
                    <a:pt x="5001" y="1572"/>
                  </a:cubicBezTo>
                  <a:cubicBezTo>
                    <a:pt x="5215" y="1631"/>
                    <a:pt x="5418" y="1727"/>
                    <a:pt x="5608" y="1822"/>
                  </a:cubicBezTo>
                  <a:cubicBezTo>
                    <a:pt x="5638" y="1840"/>
                    <a:pt x="5674" y="1849"/>
                    <a:pt x="5706" y="1849"/>
                  </a:cubicBezTo>
                  <a:cubicBezTo>
                    <a:pt x="5739" y="1849"/>
                    <a:pt x="5769" y="1840"/>
                    <a:pt x="5787" y="1822"/>
                  </a:cubicBezTo>
                  <a:lnTo>
                    <a:pt x="6584" y="1310"/>
                  </a:lnTo>
                  <a:cubicBezTo>
                    <a:pt x="6617" y="1288"/>
                    <a:pt x="6656" y="1277"/>
                    <a:pt x="6696" y="1277"/>
                  </a:cubicBezTo>
                  <a:cubicBezTo>
                    <a:pt x="6745" y="1277"/>
                    <a:pt x="6795" y="1294"/>
                    <a:pt x="6835" y="1334"/>
                  </a:cubicBezTo>
                  <a:lnTo>
                    <a:pt x="7192" y="1691"/>
                  </a:lnTo>
                  <a:cubicBezTo>
                    <a:pt x="7251" y="1750"/>
                    <a:pt x="7263" y="1858"/>
                    <a:pt x="7216" y="1941"/>
                  </a:cubicBezTo>
                  <a:lnTo>
                    <a:pt x="6704" y="2739"/>
                  </a:lnTo>
                  <a:cubicBezTo>
                    <a:pt x="6668" y="2798"/>
                    <a:pt x="6656" y="2858"/>
                    <a:pt x="6704" y="2917"/>
                  </a:cubicBezTo>
                  <a:cubicBezTo>
                    <a:pt x="6799" y="3108"/>
                    <a:pt x="6894" y="3322"/>
                    <a:pt x="6954" y="3524"/>
                  </a:cubicBezTo>
                  <a:cubicBezTo>
                    <a:pt x="6965" y="3584"/>
                    <a:pt x="7025" y="3643"/>
                    <a:pt x="7085" y="3643"/>
                  </a:cubicBezTo>
                  <a:lnTo>
                    <a:pt x="8013" y="3822"/>
                  </a:lnTo>
                  <a:cubicBezTo>
                    <a:pt x="8097" y="3834"/>
                    <a:pt x="8168" y="3929"/>
                    <a:pt x="8168" y="4013"/>
                  </a:cubicBezTo>
                  <a:lnTo>
                    <a:pt x="8168" y="4525"/>
                  </a:lnTo>
                  <a:cubicBezTo>
                    <a:pt x="8168" y="4608"/>
                    <a:pt x="8108" y="4703"/>
                    <a:pt x="8013" y="4715"/>
                  </a:cubicBezTo>
                  <a:lnTo>
                    <a:pt x="7085" y="4894"/>
                  </a:lnTo>
                  <a:cubicBezTo>
                    <a:pt x="7025" y="4906"/>
                    <a:pt x="6965" y="4953"/>
                    <a:pt x="6954" y="5013"/>
                  </a:cubicBezTo>
                  <a:cubicBezTo>
                    <a:pt x="6906" y="5156"/>
                    <a:pt x="6846" y="5322"/>
                    <a:pt x="6787" y="5477"/>
                  </a:cubicBezTo>
                  <a:cubicBezTo>
                    <a:pt x="6739" y="5560"/>
                    <a:pt x="6787" y="5668"/>
                    <a:pt x="6882" y="5715"/>
                  </a:cubicBezTo>
                  <a:cubicBezTo>
                    <a:pt x="6903" y="5724"/>
                    <a:pt x="6926" y="5729"/>
                    <a:pt x="6949" y="5729"/>
                  </a:cubicBezTo>
                  <a:cubicBezTo>
                    <a:pt x="7016" y="5729"/>
                    <a:pt x="7085" y="5691"/>
                    <a:pt x="7120" y="5620"/>
                  </a:cubicBezTo>
                  <a:cubicBezTo>
                    <a:pt x="7180" y="5489"/>
                    <a:pt x="7239" y="5358"/>
                    <a:pt x="7275" y="5215"/>
                  </a:cubicBezTo>
                  <a:lnTo>
                    <a:pt x="8097" y="5060"/>
                  </a:lnTo>
                  <a:cubicBezTo>
                    <a:pt x="8347" y="5013"/>
                    <a:pt x="8549" y="4775"/>
                    <a:pt x="8549" y="4525"/>
                  </a:cubicBezTo>
                  <a:lnTo>
                    <a:pt x="8549" y="4013"/>
                  </a:lnTo>
                  <a:cubicBezTo>
                    <a:pt x="8549" y="3763"/>
                    <a:pt x="8370" y="3524"/>
                    <a:pt x="8097" y="3477"/>
                  </a:cubicBezTo>
                  <a:lnTo>
                    <a:pt x="7275" y="3310"/>
                  </a:lnTo>
                  <a:cubicBezTo>
                    <a:pt x="7216" y="3155"/>
                    <a:pt x="7156" y="2977"/>
                    <a:pt x="7073" y="2822"/>
                  </a:cubicBezTo>
                  <a:lnTo>
                    <a:pt x="7537" y="2119"/>
                  </a:lnTo>
                  <a:cubicBezTo>
                    <a:pt x="7680" y="1905"/>
                    <a:pt x="7656" y="1619"/>
                    <a:pt x="7454" y="1441"/>
                  </a:cubicBezTo>
                  <a:lnTo>
                    <a:pt x="7096" y="1084"/>
                  </a:lnTo>
                  <a:cubicBezTo>
                    <a:pt x="6992" y="980"/>
                    <a:pt x="6848" y="924"/>
                    <a:pt x="6705" y="924"/>
                  </a:cubicBezTo>
                  <a:cubicBezTo>
                    <a:pt x="6603" y="924"/>
                    <a:pt x="6502" y="953"/>
                    <a:pt x="6418" y="1012"/>
                  </a:cubicBezTo>
                  <a:lnTo>
                    <a:pt x="5715" y="1465"/>
                  </a:lnTo>
                  <a:cubicBezTo>
                    <a:pt x="5549" y="1381"/>
                    <a:pt x="5394" y="1322"/>
                    <a:pt x="5227" y="1262"/>
                  </a:cubicBezTo>
                  <a:lnTo>
                    <a:pt x="5060" y="441"/>
                  </a:lnTo>
                  <a:cubicBezTo>
                    <a:pt x="5013" y="191"/>
                    <a:pt x="4775" y="0"/>
                    <a:pt x="45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1227;p66"/>
            <p:cNvSpPr/>
            <p:nvPr/>
          </p:nvSpPr>
          <p:spPr>
            <a:xfrm>
              <a:off x="3184798" y="3878883"/>
              <a:ext cx="109550" cy="94018"/>
            </a:xfrm>
            <a:custGeom>
              <a:avLst/>
              <a:gdLst/>
              <a:ahLst/>
              <a:cxnLst/>
              <a:rect l="l" t="t" r="r" b="b"/>
              <a:pathLst>
                <a:path w="3442" h="2954" extrusionOk="0">
                  <a:moveTo>
                    <a:pt x="1465" y="1"/>
                  </a:moveTo>
                  <a:cubicBezTo>
                    <a:pt x="941" y="1"/>
                    <a:pt x="453" y="191"/>
                    <a:pt x="72" y="561"/>
                  </a:cubicBezTo>
                  <a:cubicBezTo>
                    <a:pt x="0" y="632"/>
                    <a:pt x="0" y="739"/>
                    <a:pt x="72" y="811"/>
                  </a:cubicBezTo>
                  <a:cubicBezTo>
                    <a:pt x="113" y="852"/>
                    <a:pt x="158" y="873"/>
                    <a:pt x="203" y="873"/>
                  </a:cubicBezTo>
                  <a:cubicBezTo>
                    <a:pt x="247" y="873"/>
                    <a:pt x="292" y="852"/>
                    <a:pt x="334" y="811"/>
                  </a:cubicBezTo>
                  <a:cubicBezTo>
                    <a:pt x="631" y="513"/>
                    <a:pt x="1024" y="358"/>
                    <a:pt x="1465" y="358"/>
                  </a:cubicBezTo>
                  <a:cubicBezTo>
                    <a:pt x="2358" y="358"/>
                    <a:pt x="3084" y="1084"/>
                    <a:pt x="3084" y="1977"/>
                  </a:cubicBezTo>
                  <a:cubicBezTo>
                    <a:pt x="3084" y="2227"/>
                    <a:pt x="3024" y="2477"/>
                    <a:pt x="2905" y="2716"/>
                  </a:cubicBezTo>
                  <a:cubicBezTo>
                    <a:pt x="2846" y="2799"/>
                    <a:pt x="2894" y="2894"/>
                    <a:pt x="2977" y="2942"/>
                  </a:cubicBezTo>
                  <a:cubicBezTo>
                    <a:pt x="3013" y="2954"/>
                    <a:pt x="3036" y="2954"/>
                    <a:pt x="3048" y="2954"/>
                  </a:cubicBezTo>
                  <a:cubicBezTo>
                    <a:pt x="3108" y="2954"/>
                    <a:pt x="3167" y="2930"/>
                    <a:pt x="3215" y="2870"/>
                  </a:cubicBezTo>
                  <a:cubicBezTo>
                    <a:pt x="3370" y="2585"/>
                    <a:pt x="3441" y="2287"/>
                    <a:pt x="3441" y="1977"/>
                  </a:cubicBezTo>
                  <a:cubicBezTo>
                    <a:pt x="3441" y="894"/>
                    <a:pt x="2560" y="1"/>
                    <a:pt x="14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1228;p66"/>
            <p:cNvSpPr/>
            <p:nvPr/>
          </p:nvSpPr>
          <p:spPr>
            <a:xfrm>
              <a:off x="3168120" y="3917331"/>
              <a:ext cx="102707" cy="87016"/>
            </a:xfrm>
            <a:custGeom>
              <a:avLst/>
              <a:gdLst/>
              <a:ahLst/>
              <a:cxnLst/>
              <a:rect l="l" t="t" r="r" b="b"/>
              <a:pathLst>
                <a:path w="3227" h="2734" extrusionOk="0">
                  <a:moveTo>
                    <a:pt x="277" y="0"/>
                  </a:moveTo>
                  <a:cubicBezTo>
                    <a:pt x="203" y="0"/>
                    <a:pt x="136" y="38"/>
                    <a:pt x="108" y="115"/>
                  </a:cubicBezTo>
                  <a:cubicBezTo>
                    <a:pt x="36" y="317"/>
                    <a:pt x="0" y="531"/>
                    <a:pt x="0" y="758"/>
                  </a:cubicBezTo>
                  <a:cubicBezTo>
                    <a:pt x="0" y="1841"/>
                    <a:pt x="881" y="2734"/>
                    <a:pt x="1977" y="2734"/>
                  </a:cubicBezTo>
                  <a:cubicBezTo>
                    <a:pt x="2394" y="2734"/>
                    <a:pt x="2798" y="2603"/>
                    <a:pt x="3144" y="2365"/>
                  </a:cubicBezTo>
                  <a:cubicBezTo>
                    <a:pt x="3215" y="2305"/>
                    <a:pt x="3227" y="2198"/>
                    <a:pt x="3191" y="2127"/>
                  </a:cubicBezTo>
                  <a:cubicBezTo>
                    <a:pt x="3162" y="2075"/>
                    <a:pt x="3106" y="2051"/>
                    <a:pt x="3050" y="2051"/>
                  </a:cubicBezTo>
                  <a:cubicBezTo>
                    <a:pt x="3015" y="2051"/>
                    <a:pt x="2981" y="2061"/>
                    <a:pt x="2953" y="2079"/>
                  </a:cubicBezTo>
                  <a:cubicBezTo>
                    <a:pt x="2667" y="2282"/>
                    <a:pt x="2334" y="2389"/>
                    <a:pt x="2001" y="2389"/>
                  </a:cubicBezTo>
                  <a:cubicBezTo>
                    <a:pt x="1108" y="2389"/>
                    <a:pt x="370" y="1662"/>
                    <a:pt x="370" y="769"/>
                  </a:cubicBezTo>
                  <a:cubicBezTo>
                    <a:pt x="370" y="591"/>
                    <a:pt x="405" y="412"/>
                    <a:pt x="465" y="246"/>
                  </a:cubicBezTo>
                  <a:cubicBezTo>
                    <a:pt x="465" y="138"/>
                    <a:pt x="417" y="43"/>
                    <a:pt x="334" y="7"/>
                  </a:cubicBezTo>
                  <a:cubicBezTo>
                    <a:pt x="315" y="3"/>
                    <a:pt x="296" y="0"/>
                    <a:pt x="2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1229;p66"/>
            <p:cNvSpPr/>
            <p:nvPr/>
          </p:nvSpPr>
          <p:spPr>
            <a:xfrm>
              <a:off x="3264749" y="3976275"/>
              <a:ext cx="183836" cy="183836"/>
            </a:xfrm>
            <a:custGeom>
              <a:avLst/>
              <a:gdLst/>
              <a:ahLst/>
              <a:cxnLst/>
              <a:rect l="l" t="t" r="r" b="b"/>
              <a:pathLst>
                <a:path w="5776" h="5776" extrusionOk="0">
                  <a:moveTo>
                    <a:pt x="2739" y="1"/>
                  </a:moveTo>
                  <a:cubicBezTo>
                    <a:pt x="2548" y="1"/>
                    <a:pt x="2370" y="156"/>
                    <a:pt x="2322" y="346"/>
                  </a:cubicBezTo>
                  <a:lnTo>
                    <a:pt x="2215" y="846"/>
                  </a:lnTo>
                  <a:cubicBezTo>
                    <a:pt x="2132" y="882"/>
                    <a:pt x="2036" y="930"/>
                    <a:pt x="1953" y="953"/>
                  </a:cubicBezTo>
                  <a:lnTo>
                    <a:pt x="1525" y="668"/>
                  </a:lnTo>
                  <a:cubicBezTo>
                    <a:pt x="1454" y="627"/>
                    <a:pt x="1372" y="606"/>
                    <a:pt x="1291" y="606"/>
                  </a:cubicBezTo>
                  <a:cubicBezTo>
                    <a:pt x="1181" y="606"/>
                    <a:pt x="1071" y="645"/>
                    <a:pt x="989" y="727"/>
                  </a:cubicBezTo>
                  <a:lnTo>
                    <a:pt x="751" y="965"/>
                  </a:lnTo>
                  <a:cubicBezTo>
                    <a:pt x="620" y="1108"/>
                    <a:pt x="584" y="1322"/>
                    <a:pt x="691" y="1501"/>
                  </a:cubicBezTo>
                  <a:lnTo>
                    <a:pt x="977" y="1942"/>
                  </a:lnTo>
                  <a:cubicBezTo>
                    <a:pt x="917" y="2061"/>
                    <a:pt x="870" y="2180"/>
                    <a:pt x="822" y="2311"/>
                  </a:cubicBezTo>
                  <a:cubicBezTo>
                    <a:pt x="786" y="2394"/>
                    <a:pt x="858" y="2501"/>
                    <a:pt x="941" y="2537"/>
                  </a:cubicBezTo>
                  <a:cubicBezTo>
                    <a:pt x="954" y="2541"/>
                    <a:pt x="967" y="2542"/>
                    <a:pt x="980" y="2542"/>
                  </a:cubicBezTo>
                  <a:cubicBezTo>
                    <a:pt x="1055" y="2542"/>
                    <a:pt x="1137" y="2489"/>
                    <a:pt x="1167" y="2418"/>
                  </a:cubicBezTo>
                  <a:cubicBezTo>
                    <a:pt x="1203" y="2275"/>
                    <a:pt x="1251" y="2144"/>
                    <a:pt x="1322" y="2025"/>
                  </a:cubicBezTo>
                  <a:cubicBezTo>
                    <a:pt x="1358" y="1965"/>
                    <a:pt x="1358" y="1894"/>
                    <a:pt x="1322" y="1846"/>
                  </a:cubicBezTo>
                  <a:lnTo>
                    <a:pt x="989" y="1322"/>
                  </a:lnTo>
                  <a:cubicBezTo>
                    <a:pt x="977" y="1299"/>
                    <a:pt x="977" y="1263"/>
                    <a:pt x="1001" y="1239"/>
                  </a:cubicBezTo>
                  <a:lnTo>
                    <a:pt x="1239" y="1001"/>
                  </a:lnTo>
                  <a:cubicBezTo>
                    <a:pt x="1258" y="981"/>
                    <a:pt x="1274" y="973"/>
                    <a:pt x="1291" y="973"/>
                  </a:cubicBezTo>
                  <a:cubicBezTo>
                    <a:pt x="1304" y="973"/>
                    <a:pt x="1318" y="978"/>
                    <a:pt x="1334" y="989"/>
                  </a:cubicBezTo>
                  <a:lnTo>
                    <a:pt x="1846" y="1322"/>
                  </a:lnTo>
                  <a:cubicBezTo>
                    <a:pt x="1878" y="1342"/>
                    <a:pt x="1910" y="1354"/>
                    <a:pt x="1942" y="1354"/>
                  </a:cubicBezTo>
                  <a:cubicBezTo>
                    <a:pt x="1969" y="1354"/>
                    <a:pt x="1997" y="1345"/>
                    <a:pt x="2025" y="1322"/>
                  </a:cubicBezTo>
                  <a:cubicBezTo>
                    <a:pt x="2144" y="1251"/>
                    <a:pt x="2287" y="1203"/>
                    <a:pt x="2417" y="1156"/>
                  </a:cubicBezTo>
                  <a:cubicBezTo>
                    <a:pt x="2477" y="1144"/>
                    <a:pt x="2537" y="1084"/>
                    <a:pt x="2537" y="1025"/>
                  </a:cubicBezTo>
                  <a:lnTo>
                    <a:pt x="2656" y="418"/>
                  </a:lnTo>
                  <a:cubicBezTo>
                    <a:pt x="2656" y="382"/>
                    <a:pt x="2679" y="358"/>
                    <a:pt x="2727" y="358"/>
                  </a:cubicBezTo>
                  <a:lnTo>
                    <a:pt x="3060" y="358"/>
                  </a:lnTo>
                  <a:cubicBezTo>
                    <a:pt x="3084" y="358"/>
                    <a:pt x="3120" y="394"/>
                    <a:pt x="3132" y="418"/>
                  </a:cubicBezTo>
                  <a:lnTo>
                    <a:pt x="3251" y="1025"/>
                  </a:lnTo>
                  <a:cubicBezTo>
                    <a:pt x="3263" y="1084"/>
                    <a:pt x="3310" y="1144"/>
                    <a:pt x="3370" y="1156"/>
                  </a:cubicBezTo>
                  <a:cubicBezTo>
                    <a:pt x="3501" y="1203"/>
                    <a:pt x="3632" y="1251"/>
                    <a:pt x="3751" y="1322"/>
                  </a:cubicBezTo>
                  <a:cubicBezTo>
                    <a:pt x="3781" y="1340"/>
                    <a:pt x="3816" y="1349"/>
                    <a:pt x="3849" y="1349"/>
                  </a:cubicBezTo>
                  <a:cubicBezTo>
                    <a:pt x="3882" y="1349"/>
                    <a:pt x="3912" y="1340"/>
                    <a:pt x="3930" y="1322"/>
                  </a:cubicBezTo>
                  <a:lnTo>
                    <a:pt x="4453" y="989"/>
                  </a:lnTo>
                  <a:cubicBezTo>
                    <a:pt x="4469" y="978"/>
                    <a:pt x="4483" y="973"/>
                    <a:pt x="4497" y="973"/>
                  </a:cubicBezTo>
                  <a:cubicBezTo>
                    <a:pt x="4513" y="973"/>
                    <a:pt x="4529" y="981"/>
                    <a:pt x="4549" y="1001"/>
                  </a:cubicBezTo>
                  <a:lnTo>
                    <a:pt x="4787" y="1239"/>
                  </a:lnTo>
                  <a:cubicBezTo>
                    <a:pt x="4811" y="1263"/>
                    <a:pt x="4811" y="1299"/>
                    <a:pt x="4799" y="1322"/>
                  </a:cubicBezTo>
                  <a:lnTo>
                    <a:pt x="4453" y="1846"/>
                  </a:lnTo>
                  <a:cubicBezTo>
                    <a:pt x="4430" y="1906"/>
                    <a:pt x="4406" y="1965"/>
                    <a:pt x="4453" y="2025"/>
                  </a:cubicBezTo>
                  <a:cubicBezTo>
                    <a:pt x="4525" y="2144"/>
                    <a:pt x="4573" y="2275"/>
                    <a:pt x="4620" y="2418"/>
                  </a:cubicBezTo>
                  <a:cubicBezTo>
                    <a:pt x="4632" y="2477"/>
                    <a:pt x="4692" y="2537"/>
                    <a:pt x="4751" y="2537"/>
                  </a:cubicBezTo>
                  <a:lnTo>
                    <a:pt x="5358" y="2656"/>
                  </a:lnTo>
                  <a:cubicBezTo>
                    <a:pt x="5394" y="2656"/>
                    <a:pt x="5418" y="2680"/>
                    <a:pt x="5418" y="2727"/>
                  </a:cubicBezTo>
                  <a:lnTo>
                    <a:pt x="5418" y="3049"/>
                  </a:lnTo>
                  <a:cubicBezTo>
                    <a:pt x="5418" y="3085"/>
                    <a:pt x="5394" y="3108"/>
                    <a:pt x="5358" y="3132"/>
                  </a:cubicBezTo>
                  <a:lnTo>
                    <a:pt x="4751" y="3251"/>
                  </a:lnTo>
                  <a:cubicBezTo>
                    <a:pt x="4692" y="3263"/>
                    <a:pt x="4632" y="3311"/>
                    <a:pt x="4620" y="3370"/>
                  </a:cubicBezTo>
                  <a:cubicBezTo>
                    <a:pt x="4573" y="3501"/>
                    <a:pt x="4525" y="3632"/>
                    <a:pt x="4453" y="3751"/>
                  </a:cubicBezTo>
                  <a:cubicBezTo>
                    <a:pt x="4430" y="3811"/>
                    <a:pt x="4430" y="3882"/>
                    <a:pt x="4453" y="3930"/>
                  </a:cubicBezTo>
                  <a:lnTo>
                    <a:pt x="4799" y="4454"/>
                  </a:lnTo>
                  <a:cubicBezTo>
                    <a:pt x="4811" y="4478"/>
                    <a:pt x="4811" y="4513"/>
                    <a:pt x="4787" y="4537"/>
                  </a:cubicBezTo>
                  <a:lnTo>
                    <a:pt x="4549" y="4775"/>
                  </a:lnTo>
                  <a:cubicBezTo>
                    <a:pt x="4526" y="4798"/>
                    <a:pt x="4508" y="4806"/>
                    <a:pt x="4489" y="4806"/>
                  </a:cubicBezTo>
                  <a:cubicBezTo>
                    <a:pt x="4478" y="4806"/>
                    <a:pt x="4467" y="4803"/>
                    <a:pt x="4453" y="4799"/>
                  </a:cubicBezTo>
                  <a:lnTo>
                    <a:pt x="3930" y="4454"/>
                  </a:lnTo>
                  <a:cubicBezTo>
                    <a:pt x="3898" y="4435"/>
                    <a:pt x="3866" y="4422"/>
                    <a:pt x="3834" y="4422"/>
                  </a:cubicBezTo>
                  <a:cubicBezTo>
                    <a:pt x="3806" y="4422"/>
                    <a:pt x="3779" y="4432"/>
                    <a:pt x="3751" y="4454"/>
                  </a:cubicBezTo>
                  <a:cubicBezTo>
                    <a:pt x="3632" y="4525"/>
                    <a:pt x="3501" y="4573"/>
                    <a:pt x="3370" y="4621"/>
                  </a:cubicBezTo>
                  <a:cubicBezTo>
                    <a:pt x="3310" y="4632"/>
                    <a:pt x="3251" y="4692"/>
                    <a:pt x="3251" y="4751"/>
                  </a:cubicBezTo>
                  <a:lnTo>
                    <a:pt x="3132" y="5359"/>
                  </a:lnTo>
                  <a:cubicBezTo>
                    <a:pt x="3132" y="5394"/>
                    <a:pt x="3096" y="5418"/>
                    <a:pt x="3060" y="5418"/>
                  </a:cubicBezTo>
                  <a:lnTo>
                    <a:pt x="2727" y="5418"/>
                  </a:lnTo>
                  <a:cubicBezTo>
                    <a:pt x="2703" y="5418"/>
                    <a:pt x="2668" y="5394"/>
                    <a:pt x="2656" y="5359"/>
                  </a:cubicBezTo>
                  <a:lnTo>
                    <a:pt x="2537" y="4751"/>
                  </a:lnTo>
                  <a:cubicBezTo>
                    <a:pt x="2525" y="4692"/>
                    <a:pt x="2477" y="4632"/>
                    <a:pt x="2417" y="4621"/>
                  </a:cubicBezTo>
                  <a:cubicBezTo>
                    <a:pt x="2287" y="4573"/>
                    <a:pt x="2144" y="4525"/>
                    <a:pt x="2025" y="4454"/>
                  </a:cubicBezTo>
                  <a:cubicBezTo>
                    <a:pt x="1995" y="4436"/>
                    <a:pt x="1962" y="4427"/>
                    <a:pt x="1931" y="4427"/>
                  </a:cubicBezTo>
                  <a:cubicBezTo>
                    <a:pt x="1900" y="4427"/>
                    <a:pt x="1870" y="4436"/>
                    <a:pt x="1846" y="4454"/>
                  </a:cubicBezTo>
                  <a:lnTo>
                    <a:pt x="1334" y="4799"/>
                  </a:lnTo>
                  <a:cubicBezTo>
                    <a:pt x="1321" y="4803"/>
                    <a:pt x="1309" y="4806"/>
                    <a:pt x="1298" y="4806"/>
                  </a:cubicBezTo>
                  <a:cubicBezTo>
                    <a:pt x="1279" y="4806"/>
                    <a:pt x="1261" y="4798"/>
                    <a:pt x="1239" y="4775"/>
                  </a:cubicBezTo>
                  <a:lnTo>
                    <a:pt x="1001" y="4537"/>
                  </a:lnTo>
                  <a:cubicBezTo>
                    <a:pt x="977" y="4513"/>
                    <a:pt x="977" y="4478"/>
                    <a:pt x="989" y="4454"/>
                  </a:cubicBezTo>
                  <a:lnTo>
                    <a:pt x="1322" y="3930"/>
                  </a:lnTo>
                  <a:cubicBezTo>
                    <a:pt x="1358" y="3870"/>
                    <a:pt x="1370" y="3811"/>
                    <a:pt x="1322" y="3751"/>
                  </a:cubicBezTo>
                  <a:cubicBezTo>
                    <a:pt x="1251" y="3632"/>
                    <a:pt x="1215" y="3501"/>
                    <a:pt x="1167" y="3370"/>
                  </a:cubicBezTo>
                  <a:cubicBezTo>
                    <a:pt x="1144" y="3311"/>
                    <a:pt x="1084" y="3251"/>
                    <a:pt x="1024" y="3251"/>
                  </a:cubicBezTo>
                  <a:lnTo>
                    <a:pt x="417" y="3132"/>
                  </a:lnTo>
                  <a:cubicBezTo>
                    <a:pt x="393" y="3132"/>
                    <a:pt x="358" y="3097"/>
                    <a:pt x="358" y="3049"/>
                  </a:cubicBezTo>
                  <a:lnTo>
                    <a:pt x="358" y="2727"/>
                  </a:lnTo>
                  <a:cubicBezTo>
                    <a:pt x="358" y="2692"/>
                    <a:pt x="393" y="2668"/>
                    <a:pt x="417" y="2656"/>
                  </a:cubicBezTo>
                  <a:lnTo>
                    <a:pt x="465" y="2632"/>
                  </a:lnTo>
                  <a:cubicBezTo>
                    <a:pt x="548" y="2620"/>
                    <a:pt x="632" y="2525"/>
                    <a:pt x="596" y="2430"/>
                  </a:cubicBezTo>
                  <a:cubicBezTo>
                    <a:pt x="586" y="2352"/>
                    <a:pt x="520" y="2289"/>
                    <a:pt x="444" y="2289"/>
                  </a:cubicBezTo>
                  <a:cubicBezTo>
                    <a:pt x="428" y="2289"/>
                    <a:pt x="410" y="2292"/>
                    <a:pt x="393" y="2299"/>
                  </a:cubicBezTo>
                  <a:lnTo>
                    <a:pt x="346" y="2311"/>
                  </a:lnTo>
                  <a:cubicBezTo>
                    <a:pt x="155" y="2358"/>
                    <a:pt x="1" y="2513"/>
                    <a:pt x="1" y="2727"/>
                  </a:cubicBezTo>
                  <a:lnTo>
                    <a:pt x="1" y="3049"/>
                  </a:lnTo>
                  <a:cubicBezTo>
                    <a:pt x="1" y="3251"/>
                    <a:pt x="155" y="3430"/>
                    <a:pt x="346" y="3466"/>
                  </a:cubicBezTo>
                  <a:lnTo>
                    <a:pt x="846" y="3573"/>
                  </a:lnTo>
                  <a:cubicBezTo>
                    <a:pt x="882" y="3668"/>
                    <a:pt x="929" y="3751"/>
                    <a:pt x="953" y="3847"/>
                  </a:cubicBezTo>
                  <a:lnTo>
                    <a:pt x="679" y="4275"/>
                  </a:lnTo>
                  <a:cubicBezTo>
                    <a:pt x="572" y="4442"/>
                    <a:pt x="584" y="4656"/>
                    <a:pt x="727" y="4811"/>
                  </a:cubicBezTo>
                  <a:lnTo>
                    <a:pt x="977" y="5049"/>
                  </a:lnTo>
                  <a:cubicBezTo>
                    <a:pt x="1055" y="5127"/>
                    <a:pt x="1163" y="5172"/>
                    <a:pt x="1278" y="5172"/>
                  </a:cubicBezTo>
                  <a:cubicBezTo>
                    <a:pt x="1356" y="5172"/>
                    <a:pt x="1436" y="5152"/>
                    <a:pt x="1513" y="5109"/>
                  </a:cubicBezTo>
                  <a:lnTo>
                    <a:pt x="1941" y="4823"/>
                  </a:lnTo>
                  <a:cubicBezTo>
                    <a:pt x="2025" y="4871"/>
                    <a:pt x="2120" y="4894"/>
                    <a:pt x="2203" y="4930"/>
                  </a:cubicBezTo>
                  <a:lnTo>
                    <a:pt x="2310" y="5430"/>
                  </a:lnTo>
                  <a:cubicBezTo>
                    <a:pt x="2358" y="5633"/>
                    <a:pt x="2513" y="5775"/>
                    <a:pt x="2727" y="5775"/>
                  </a:cubicBezTo>
                  <a:lnTo>
                    <a:pt x="3060" y="5775"/>
                  </a:lnTo>
                  <a:cubicBezTo>
                    <a:pt x="3251" y="5775"/>
                    <a:pt x="3430" y="5633"/>
                    <a:pt x="3465" y="5430"/>
                  </a:cubicBezTo>
                  <a:lnTo>
                    <a:pt x="3572" y="4930"/>
                  </a:lnTo>
                  <a:cubicBezTo>
                    <a:pt x="3668" y="4894"/>
                    <a:pt x="3751" y="4859"/>
                    <a:pt x="3846" y="4823"/>
                  </a:cubicBezTo>
                  <a:lnTo>
                    <a:pt x="4275" y="5109"/>
                  </a:lnTo>
                  <a:cubicBezTo>
                    <a:pt x="4344" y="5153"/>
                    <a:pt x="4422" y="5175"/>
                    <a:pt x="4500" y="5175"/>
                  </a:cubicBezTo>
                  <a:cubicBezTo>
                    <a:pt x="4610" y="5175"/>
                    <a:pt x="4720" y="5132"/>
                    <a:pt x="4811" y="5049"/>
                  </a:cubicBezTo>
                  <a:lnTo>
                    <a:pt x="5049" y="4811"/>
                  </a:lnTo>
                  <a:cubicBezTo>
                    <a:pt x="5180" y="4680"/>
                    <a:pt x="5215" y="4454"/>
                    <a:pt x="5108" y="4275"/>
                  </a:cubicBezTo>
                  <a:lnTo>
                    <a:pt x="4823" y="3847"/>
                  </a:lnTo>
                  <a:cubicBezTo>
                    <a:pt x="4870" y="3751"/>
                    <a:pt x="4894" y="3668"/>
                    <a:pt x="4930" y="3573"/>
                  </a:cubicBezTo>
                  <a:lnTo>
                    <a:pt x="5442" y="3466"/>
                  </a:lnTo>
                  <a:cubicBezTo>
                    <a:pt x="5632" y="3430"/>
                    <a:pt x="5775" y="3263"/>
                    <a:pt x="5775" y="3049"/>
                  </a:cubicBezTo>
                  <a:lnTo>
                    <a:pt x="5775" y="2727"/>
                  </a:lnTo>
                  <a:cubicBezTo>
                    <a:pt x="5775" y="2513"/>
                    <a:pt x="5644" y="2358"/>
                    <a:pt x="5454" y="2311"/>
                  </a:cubicBezTo>
                  <a:lnTo>
                    <a:pt x="4942" y="2204"/>
                  </a:lnTo>
                  <a:cubicBezTo>
                    <a:pt x="4918" y="2120"/>
                    <a:pt x="4870" y="2025"/>
                    <a:pt x="4846" y="1942"/>
                  </a:cubicBezTo>
                  <a:lnTo>
                    <a:pt x="5120" y="1501"/>
                  </a:lnTo>
                  <a:cubicBezTo>
                    <a:pt x="5227" y="1346"/>
                    <a:pt x="5215" y="1120"/>
                    <a:pt x="5061" y="965"/>
                  </a:cubicBezTo>
                  <a:lnTo>
                    <a:pt x="4823" y="727"/>
                  </a:lnTo>
                  <a:cubicBezTo>
                    <a:pt x="4745" y="650"/>
                    <a:pt x="4634" y="610"/>
                    <a:pt x="4520" y="610"/>
                  </a:cubicBezTo>
                  <a:cubicBezTo>
                    <a:pt x="4441" y="610"/>
                    <a:pt x="4360" y="629"/>
                    <a:pt x="4287" y="668"/>
                  </a:cubicBezTo>
                  <a:lnTo>
                    <a:pt x="3858" y="953"/>
                  </a:lnTo>
                  <a:cubicBezTo>
                    <a:pt x="3763" y="906"/>
                    <a:pt x="3680" y="882"/>
                    <a:pt x="3596" y="846"/>
                  </a:cubicBezTo>
                  <a:lnTo>
                    <a:pt x="3489" y="346"/>
                  </a:lnTo>
                  <a:cubicBezTo>
                    <a:pt x="3441" y="156"/>
                    <a:pt x="3275" y="1"/>
                    <a:pt x="3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1230;p66"/>
            <p:cNvSpPr/>
            <p:nvPr/>
          </p:nvSpPr>
          <p:spPr>
            <a:xfrm>
              <a:off x="3326526" y="4036907"/>
              <a:ext cx="62541" cy="62573"/>
            </a:xfrm>
            <a:custGeom>
              <a:avLst/>
              <a:gdLst/>
              <a:ahLst/>
              <a:cxnLst/>
              <a:rect l="l" t="t" r="r" b="b"/>
              <a:pathLst>
                <a:path w="1965" h="1966" extrusionOk="0">
                  <a:moveTo>
                    <a:pt x="977" y="1"/>
                  </a:moveTo>
                  <a:cubicBezTo>
                    <a:pt x="441" y="1"/>
                    <a:pt x="0" y="453"/>
                    <a:pt x="0" y="989"/>
                  </a:cubicBezTo>
                  <a:cubicBezTo>
                    <a:pt x="0" y="1525"/>
                    <a:pt x="441" y="1965"/>
                    <a:pt x="977" y="1965"/>
                  </a:cubicBezTo>
                  <a:cubicBezTo>
                    <a:pt x="1203" y="1965"/>
                    <a:pt x="1417" y="1894"/>
                    <a:pt x="1572" y="1763"/>
                  </a:cubicBezTo>
                  <a:cubicBezTo>
                    <a:pt x="1655" y="1703"/>
                    <a:pt x="1667" y="1596"/>
                    <a:pt x="1608" y="1501"/>
                  </a:cubicBezTo>
                  <a:cubicBezTo>
                    <a:pt x="1574" y="1461"/>
                    <a:pt x="1525" y="1439"/>
                    <a:pt x="1473" y="1439"/>
                  </a:cubicBezTo>
                  <a:cubicBezTo>
                    <a:pt x="1434" y="1439"/>
                    <a:pt x="1394" y="1452"/>
                    <a:pt x="1358" y="1477"/>
                  </a:cubicBezTo>
                  <a:cubicBezTo>
                    <a:pt x="1250" y="1561"/>
                    <a:pt x="1119" y="1608"/>
                    <a:pt x="965" y="1608"/>
                  </a:cubicBezTo>
                  <a:cubicBezTo>
                    <a:pt x="619" y="1608"/>
                    <a:pt x="346" y="1322"/>
                    <a:pt x="346" y="977"/>
                  </a:cubicBezTo>
                  <a:cubicBezTo>
                    <a:pt x="346" y="644"/>
                    <a:pt x="619" y="358"/>
                    <a:pt x="977" y="358"/>
                  </a:cubicBezTo>
                  <a:cubicBezTo>
                    <a:pt x="1322" y="358"/>
                    <a:pt x="1608" y="644"/>
                    <a:pt x="1608" y="989"/>
                  </a:cubicBezTo>
                  <a:cubicBezTo>
                    <a:pt x="1608" y="1084"/>
                    <a:pt x="1679" y="1168"/>
                    <a:pt x="1786" y="1168"/>
                  </a:cubicBezTo>
                  <a:cubicBezTo>
                    <a:pt x="1893" y="1168"/>
                    <a:pt x="1965" y="1084"/>
                    <a:pt x="1965" y="989"/>
                  </a:cubicBezTo>
                  <a:cubicBezTo>
                    <a:pt x="1965" y="453"/>
                    <a:pt x="1512" y="1"/>
                    <a:pt x="9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1231;p66"/>
            <p:cNvSpPr/>
            <p:nvPr/>
          </p:nvSpPr>
          <p:spPr>
            <a:xfrm>
              <a:off x="3196542" y="3907687"/>
              <a:ext cx="68238" cy="68238"/>
            </a:xfrm>
            <a:custGeom>
              <a:avLst/>
              <a:gdLst/>
              <a:ahLst/>
              <a:cxnLst/>
              <a:rect l="l" t="t" r="r" b="b"/>
              <a:pathLst>
                <a:path w="2144" h="2144" extrusionOk="0">
                  <a:moveTo>
                    <a:pt x="1072" y="358"/>
                  </a:moveTo>
                  <a:cubicBezTo>
                    <a:pt x="1477" y="358"/>
                    <a:pt x="1786" y="680"/>
                    <a:pt x="1786" y="1072"/>
                  </a:cubicBezTo>
                  <a:cubicBezTo>
                    <a:pt x="1786" y="1477"/>
                    <a:pt x="1465" y="1787"/>
                    <a:pt x="1072" y="1787"/>
                  </a:cubicBezTo>
                  <a:cubicBezTo>
                    <a:pt x="691" y="1787"/>
                    <a:pt x="358" y="1453"/>
                    <a:pt x="358" y="1072"/>
                  </a:cubicBezTo>
                  <a:cubicBezTo>
                    <a:pt x="358" y="668"/>
                    <a:pt x="691" y="358"/>
                    <a:pt x="1072" y="358"/>
                  </a:cubicBezTo>
                  <a:close/>
                  <a:moveTo>
                    <a:pt x="1072" y="1"/>
                  </a:moveTo>
                  <a:cubicBezTo>
                    <a:pt x="477" y="1"/>
                    <a:pt x="0" y="477"/>
                    <a:pt x="0" y="1072"/>
                  </a:cubicBezTo>
                  <a:cubicBezTo>
                    <a:pt x="0" y="1668"/>
                    <a:pt x="477" y="2144"/>
                    <a:pt x="1072" y="2144"/>
                  </a:cubicBezTo>
                  <a:cubicBezTo>
                    <a:pt x="1667" y="2144"/>
                    <a:pt x="2144" y="1656"/>
                    <a:pt x="2144" y="1072"/>
                  </a:cubicBezTo>
                  <a:cubicBezTo>
                    <a:pt x="2144" y="477"/>
                    <a:pt x="1667"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07" name="Conector recto 206"/>
          <p:cNvCxnSpPr/>
          <p:nvPr/>
        </p:nvCxnSpPr>
        <p:spPr>
          <a:xfrm flipH="1">
            <a:off x="1754882" y="2270112"/>
            <a:ext cx="761416" cy="1457"/>
          </a:xfrm>
          <a:prstGeom prst="line">
            <a:avLst/>
          </a:prstGeom>
          <a:ln w="50800">
            <a:gradFill>
              <a:gsLst>
                <a:gs pos="0">
                  <a:srgbClr val="EF1579"/>
                </a:gs>
                <a:gs pos="100000">
                  <a:srgbClr val="EE874E"/>
                </a:gs>
              </a:gsLst>
              <a:lin ang="10800000" scaled="0"/>
            </a:gradFill>
          </a:ln>
        </p:spPr>
        <p:style>
          <a:lnRef idx="1">
            <a:schemeClr val="accent3"/>
          </a:lnRef>
          <a:fillRef idx="0">
            <a:schemeClr val="accent3"/>
          </a:fillRef>
          <a:effectRef idx="0">
            <a:schemeClr val="accent3"/>
          </a:effectRef>
          <a:fontRef idx="minor">
            <a:schemeClr val="tx1"/>
          </a:fontRef>
        </p:style>
      </p:cxnSp>
      <p:cxnSp>
        <p:nvCxnSpPr>
          <p:cNvPr id="208" name="Conector recto 207"/>
          <p:cNvCxnSpPr/>
          <p:nvPr/>
        </p:nvCxnSpPr>
        <p:spPr>
          <a:xfrm flipH="1" flipV="1">
            <a:off x="3658963" y="2267247"/>
            <a:ext cx="732545" cy="2527"/>
          </a:xfrm>
          <a:prstGeom prst="line">
            <a:avLst/>
          </a:prstGeom>
          <a:ln w="50800">
            <a:gradFill>
              <a:gsLst>
                <a:gs pos="0">
                  <a:srgbClr val="EE874E"/>
                </a:gs>
                <a:gs pos="100000">
                  <a:srgbClr val="0C6F8F"/>
                </a:gs>
              </a:gsLst>
              <a:lin ang="10800000" scaled="0"/>
            </a:gradFill>
          </a:ln>
        </p:spPr>
        <p:style>
          <a:lnRef idx="1">
            <a:schemeClr val="accent3"/>
          </a:lnRef>
          <a:fillRef idx="0">
            <a:schemeClr val="accent3"/>
          </a:fillRef>
          <a:effectRef idx="0">
            <a:schemeClr val="accent3"/>
          </a:effectRef>
          <a:fontRef idx="minor">
            <a:schemeClr val="tx1"/>
          </a:fontRef>
        </p:style>
      </p:cxnSp>
      <p:cxnSp>
        <p:nvCxnSpPr>
          <p:cNvPr id="209" name="Conector recto 208"/>
          <p:cNvCxnSpPr/>
          <p:nvPr/>
        </p:nvCxnSpPr>
        <p:spPr>
          <a:xfrm flipH="1">
            <a:off x="6786297" y="2273946"/>
            <a:ext cx="766958" cy="413"/>
          </a:xfrm>
          <a:prstGeom prst="line">
            <a:avLst/>
          </a:prstGeom>
          <a:ln w="50800">
            <a:gradFill>
              <a:gsLst>
                <a:gs pos="0">
                  <a:srgbClr val="EF1579"/>
                </a:gs>
                <a:gs pos="100000">
                  <a:srgbClr val="92D050"/>
                </a:gs>
              </a:gsLst>
              <a:lin ang="10800000" scaled="0"/>
            </a:gradFill>
          </a:ln>
        </p:spPr>
        <p:style>
          <a:lnRef idx="1">
            <a:schemeClr val="accent3"/>
          </a:lnRef>
          <a:fillRef idx="0">
            <a:schemeClr val="accent3"/>
          </a:fillRef>
          <a:effectRef idx="0">
            <a:schemeClr val="accent3"/>
          </a:effectRef>
          <a:fontRef idx="minor">
            <a:schemeClr val="tx1"/>
          </a:fontRef>
        </p:style>
      </p:cxnSp>
      <p:sp>
        <p:nvSpPr>
          <p:cNvPr id="210" name="Google Shape;253;p28"/>
          <p:cNvSpPr txBox="1"/>
          <p:nvPr/>
        </p:nvSpPr>
        <p:spPr>
          <a:xfrm>
            <a:off x="8080921" y="4511367"/>
            <a:ext cx="1180674" cy="43855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s" sz="2400" dirty="0">
                <a:solidFill>
                  <a:srgbClr val="0070C0"/>
                </a:solidFill>
                <a:latin typeface="Dancing Script Medium"/>
                <a:ea typeface="Dancing Script Medium"/>
                <a:cs typeface="Dancing Script Medium"/>
                <a:sym typeface="Dancing Script Medium"/>
              </a:rPr>
              <a:t>Comisión</a:t>
            </a:r>
            <a:endParaRPr sz="3100" dirty="0">
              <a:solidFill>
                <a:srgbClr val="0070C0"/>
              </a:solidFill>
              <a:latin typeface="Dancing Script Medium"/>
              <a:ea typeface="Dancing Script Medium"/>
              <a:cs typeface="Dancing Script Medium"/>
              <a:sym typeface="Dancing Script Medium"/>
            </a:endParaRPr>
          </a:p>
        </p:txBody>
      </p:sp>
      <p:sp>
        <p:nvSpPr>
          <p:cNvPr id="211" name="Google Shape;94;p2"/>
          <p:cNvSpPr txBox="1"/>
          <p:nvPr/>
        </p:nvSpPr>
        <p:spPr>
          <a:xfrm>
            <a:off x="8155069" y="4822207"/>
            <a:ext cx="922026" cy="213589"/>
          </a:xfrm>
          <a:prstGeom prst="rect">
            <a:avLst/>
          </a:prstGeom>
          <a:noFill/>
          <a:ln>
            <a:noFill/>
          </a:ln>
        </p:spPr>
        <p:txBody>
          <a:bodyPr spcFirstLastPara="1" wrap="square" lIns="68569" tIns="34275" rIns="68569" bIns="34275" anchor="t" anchorCtr="0">
            <a:noAutofit/>
          </a:bodyPr>
          <a:lstStyle/>
          <a:p>
            <a:pPr algn="ctr">
              <a:lnSpc>
                <a:spcPct val="90000"/>
              </a:lnSpc>
              <a:buClr>
                <a:srgbClr val="223F86"/>
              </a:buClr>
              <a:buSzPts val="4400"/>
            </a:pPr>
            <a:r>
              <a:rPr lang="es-MX" sz="1200" b="1" dirty="0">
                <a:solidFill>
                  <a:srgbClr val="0070C0"/>
                </a:solidFill>
                <a:latin typeface="Montserrat"/>
                <a:ea typeface="Montserrat"/>
                <a:cs typeface="Montserrat"/>
                <a:sym typeface="Calibri"/>
              </a:rPr>
              <a:t>Movilidad</a:t>
            </a:r>
            <a:endParaRPr sz="2800" b="1" dirty="0">
              <a:solidFill>
                <a:srgbClr val="0070C0"/>
              </a:solidFill>
              <a:latin typeface="Montserrat"/>
              <a:ea typeface="Montserrat"/>
              <a:cs typeface="Montserrat"/>
              <a:sym typeface="Calibri"/>
            </a:endParaRPr>
          </a:p>
        </p:txBody>
      </p:sp>
      <p:sp>
        <p:nvSpPr>
          <p:cNvPr id="212" name="Google Shape;94;p2"/>
          <p:cNvSpPr txBox="1"/>
          <p:nvPr/>
        </p:nvSpPr>
        <p:spPr>
          <a:xfrm>
            <a:off x="7912453" y="4830397"/>
            <a:ext cx="411085" cy="305153"/>
          </a:xfrm>
          <a:prstGeom prst="rect">
            <a:avLst/>
          </a:prstGeom>
          <a:noFill/>
          <a:ln>
            <a:noFill/>
          </a:ln>
        </p:spPr>
        <p:txBody>
          <a:bodyPr spcFirstLastPara="1" wrap="square" lIns="68569" tIns="34275" rIns="68569" bIns="34275" anchor="t" anchorCtr="0">
            <a:noAutofit/>
          </a:bodyPr>
          <a:lstStyle/>
          <a:p>
            <a:pPr algn="ctr">
              <a:lnSpc>
                <a:spcPct val="90000"/>
              </a:lnSpc>
              <a:buClr>
                <a:srgbClr val="223F86"/>
              </a:buClr>
              <a:buSzPts val="4400"/>
            </a:pPr>
            <a:r>
              <a:rPr lang="es-MX" sz="1100" dirty="0">
                <a:solidFill>
                  <a:srgbClr val="0070C0"/>
                </a:solidFill>
                <a:latin typeface="Montserrat"/>
                <a:ea typeface="Montserrat"/>
                <a:cs typeface="Montserrat"/>
                <a:sym typeface="Calibri"/>
              </a:rPr>
              <a:t>de</a:t>
            </a:r>
          </a:p>
          <a:p>
            <a:pPr algn="ctr">
              <a:lnSpc>
                <a:spcPct val="90000"/>
              </a:lnSpc>
              <a:buClr>
                <a:srgbClr val="223F86"/>
              </a:buClr>
              <a:buSzPts val="4400"/>
            </a:pPr>
            <a:endParaRPr sz="1800" b="1" dirty="0">
              <a:solidFill>
                <a:srgbClr val="0070C0"/>
              </a:solidFill>
              <a:latin typeface="Montserrat"/>
              <a:ea typeface="Montserrat"/>
              <a:cs typeface="Montserrat"/>
              <a:sym typeface="Calibri"/>
            </a:endParaRPr>
          </a:p>
        </p:txBody>
      </p:sp>
      <p:grpSp>
        <p:nvGrpSpPr>
          <p:cNvPr id="213" name="Google Shape;10400;p65"/>
          <p:cNvGrpSpPr/>
          <p:nvPr/>
        </p:nvGrpSpPr>
        <p:grpSpPr>
          <a:xfrm>
            <a:off x="7783524" y="4523461"/>
            <a:ext cx="334471" cy="338942"/>
            <a:chOff x="1298037" y="2425727"/>
            <a:chExt cx="338364" cy="342887"/>
          </a:xfrm>
          <a:solidFill>
            <a:srgbClr val="0070C0"/>
          </a:solidFill>
        </p:grpSpPr>
        <p:sp>
          <p:nvSpPr>
            <p:cNvPr id="214" name="Google Shape;10401;p65"/>
            <p:cNvSpPr/>
            <p:nvPr/>
          </p:nvSpPr>
          <p:spPr>
            <a:xfrm>
              <a:off x="1339384" y="2471630"/>
              <a:ext cx="256050" cy="136180"/>
            </a:xfrm>
            <a:custGeom>
              <a:avLst/>
              <a:gdLst/>
              <a:ahLst/>
              <a:cxnLst/>
              <a:rect l="l" t="t" r="r" b="b"/>
              <a:pathLst>
                <a:path w="8038" h="4275" extrusionOk="0">
                  <a:moveTo>
                    <a:pt x="7704" y="1477"/>
                  </a:moveTo>
                  <a:lnTo>
                    <a:pt x="7704" y="3501"/>
                  </a:lnTo>
                  <a:cubicBezTo>
                    <a:pt x="7704" y="3751"/>
                    <a:pt x="7513" y="3941"/>
                    <a:pt x="7263" y="3941"/>
                  </a:cubicBezTo>
                  <a:lnTo>
                    <a:pt x="774" y="3941"/>
                  </a:lnTo>
                  <a:cubicBezTo>
                    <a:pt x="524" y="3941"/>
                    <a:pt x="322" y="3751"/>
                    <a:pt x="322" y="3501"/>
                  </a:cubicBezTo>
                  <a:lnTo>
                    <a:pt x="322" y="1477"/>
                  </a:lnTo>
                  <a:close/>
                  <a:moveTo>
                    <a:pt x="774" y="0"/>
                  </a:moveTo>
                  <a:cubicBezTo>
                    <a:pt x="346" y="0"/>
                    <a:pt x="1" y="345"/>
                    <a:pt x="1" y="774"/>
                  </a:cubicBezTo>
                  <a:lnTo>
                    <a:pt x="1" y="3501"/>
                  </a:lnTo>
                  <a:cubicBezTo>
                    <a:pt x="1" y="3929"/>
                    <a:pt x="346" y="4275"/>
                    <a:pt x="774" y="4275"/>
                  </a:cubicBezTo>
                  <a:lnTo>
                    <a:pt x="7263" y="4275"/>
                  </a:lnTo>
                  <a:cubicBezTo>
                    <a:pt x="7692" y="4275"/>
                    <a:pt x="8037" y="3929"/>
                    <a:pt x="8037" y="3501"/>
                  </a:cubicBezTo>
                  <a:lnTo>
                    <a:pt x="8037" y="774"/>
                  </a:lnTo>
                  <a:cubicBezTo>
                    <a:pt x="8025" y="345"/>
                    <a:pt x="7680" y="0"/>
                    <a:pt x="7263" y="0"/>
                  </a:cubicBezTo>
                  <a:lnTo>
                    <a:pt x="5787" y="0"/>
                  </a:lnTo>
                  <a:cubicBezTo>
                    <a:pt x="5704" y="0"/>
                    <a:pt x="5620" y="72"/>
                    <a:pt x="5620" y="167"/>
                  </a:cubicBezTo>
                  <a:cubicBezTo>
                    <a:pt x="5620" y="250"/>
                    <a:pt x="5704" y="322"/>
                    <a:pt x="5787" y="322"/>
                  </a:cubicBezTo>
                  <a:lnTo>
                    <a:pt x="7263" y="322"/>
                  </a:lnTo>
                  <a:cubicBezTo>
                    <a:pt x="7513" y="322"/>
                    <a:pt x="7704" y="524"/>
                    <a:pt x="7704" y="774"/>
                  </a:cubicBezTo>
                  <a:lnTo>
                    <a:pt x="7704" y="1155"/>
                  </a:lnTo>
                  <a:lnTo>
                    <a:pt x="322" y="1155"/>
                  </a:lnTo>
                  <a:lnTo>
                    <a:pt x="322" y="774"/>
                  </a:lnTo>
                  <a:cubicBezTo>
                    <a:pt x="322" y="524"/>
                    <a:pt x="524" y="322"/>
                    <a:pt x="774" y="322"/>
                  </a:cubicBezTo>
                  <a:lnTo>
                    <a:pt x="5049" y="322"/>
                  </a:lnTo>
                  <a:cubicBezTo>
                    <a:pt x="5132" y="322"/>
                    <a:pt x="5204" y="250"/>
                    <a:pt x="5204" y="167"/>
                  </a:cubicBezTo>
                  <a:cubicBezTo>
                    <a:pt x="5204" y="72"/>
                    <a:pt x="5132" y="0"/>
                    <a:pt x="50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0402;p65"/>
            <p:cNvSpPr/>
            <p:nvPr/>
          </p:nvSpPr>
          <p:spPr>
            <a:xfrm>
              <a:off x="1341646" y="2618036"/>
              <a:ext cx="50490" cy="50458"/>
            </a:xfrm>
            <a:custGeom>
              <a:avLst/>
              <a:gdLst/>
              <a:ahLst/>
              <a:cxnLst/>
              <a:rect l="l" t="t" r="r" b="b"/>
              <a:pathLst>
                <a:path w="1585" h="1584" extrusionOk="0">
                  <a:moveTo>
                    <a:pt x="787" y="321"/>
                  </a:moveTo>
                  <a:cubicBezTo>
                    <a:pt x="1049" y="321"/>
                    <a:pt x="1251" y="536"/>
                    <a:pt x="1251" y="786"/>
                  </a:cubicBezTo>
                  <a:cubicBezTo>
                    <a:pt x="1251" y="1048"/>
                    <a:pt x="1049" y="1250"/>
                    <a:pt x="787" y="1250"/>
                  </a:cubicBezTo>
                  <a:cubicBezTo>
                    <a:pt x="537" y="1250"/>
                    <a:pt x="334" y="1048"/>
                    <a:pt x="334" y="786"/>
                  </a:cubicBezTo>
                  <a:cubicBezTo>
                    <a:pt x="334" y="536"/>
                    <a:pt x="537" y="321"/>
                    <a:pt x="787" y="321"/>
                  </a:cubicBezTo>
                  <a:close/>
                  <a:moveTo>
                    <a:pt x="787" y="0"/>
                  </a:moveTo>
                  <a:cubicBezTo>
                    <a:pt x="358" y="0"/>
                    <a:pt x="1" y="357"/>
                    <a:pt x="1" y="786"/>
                  </a:cubicBezTo>
                  <a:cubicBezTo>
                    <a:pt x="1" y="1226"/>
                    <a:pt x="358" y="1584"/>
                    <a:pt x="787" y="1584"/>
                  </a:cubicBezTo>
                  <a:cubicBezTo>
                    <a:pt x="1227" y="1584"/>
                    <a:pt x="1585" y="1226"/>
                    <a:pt x="1585" y="786"/>
                  </a:cubicBezTo>
                  <a:cubicBezTo>
                    <a:pt x="1585" y="357"/>
                    <a:pt x="1227" y="0"/>
                    <a:pt x="7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0403;p65"/>
            <p:cNvSpPr/>
            <p:nvPr/>
          </p:nvSpPr>
          <p:spPr>
            <a:xfrm>
              <a:off x="1542301" y="2618036"/>
              <a:ext cx="50076" cy="50458"/>
            </a:xfrm>
            <a:custGeom>
              <a:avLst/>
              <a:gdLst/>
              <a:ahLst/>
              <a:cxnLst/>
              <a:rect l="l" t="t" r="r" b="b"/>
              <a:pathLst>
                <a:path w="1572" h="1584" extrusionOk="0">
                  <a:moveTo>
                    <a:pt x="786" y="321"/>
                  </a:moveTo>
                  <a:cubicBezTo>
                    <a:pt x="1036" y="321"/>
                    <a:pt x="1251" y="536"/>
                    <a:pt x="1251" y="786"/>
                  </a:cubicBezTo>
                  <a:cubicBezTo>
                    <a:pt x="1251" y="1048"/>
                    <a:pt x="1036" y="1250"/>
                    <a:pt x="786" y="1250"/>
                  </a:cubicBezTo>
                  <a:cubicBezTo>
                    <a:pt x="536" y="1250"/>
                    <a:pt x="322" y="1048"/>
                    <a:pt x="322" y="786"/>
                  </a:cubicBezTo>
                  <a:cubicBezTo>
                    <a:pt x="322" y="536"/>
                    <a:pt x="536" y="321"/>
                    <a:pt x="786" y="321"/>
                  </a:cubicBezTo>
                  <a:close/>
                  <a:moveTo>
                    <a:pt x="786" y="0"/>
                  </a:moveTo>
                  <a:cubicBezTo>
                    <a:pt x="358" y="0"/>
                    <a:pt x="0" y="357"/>
                    <a:pt x="0" y="786"/>
                  </a:cubicBezTo>
                  <a:cubicBezTo>
                    <a:pt x="0" y="1226"/>
                    <a:pt x="358" y="1584"/>
                    <a:pt x="786" y="1584"/>
                  </a:cubicBezTo>
                  <a:cubicBezTo>
                    <a:pt x="1215" y="1584"/>
                    <a:pt x="1572" y="1226"/>
                    <a:pt x="1572" y="786"/>
                  </a:cubicBezTo>
                  <a:cubicBezTo>
                    <a:pt x="1572" y="357"/>
                    <a:pt x="1215" y="0"/>
                    <a:pt x="7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0404;p65"/>
            <p:cNvSpPr/>
            <p:nvPr/>
          </p:nvSpPr>
          <p:spPr>
            <a:xfrm>
              <a:off x="1298037" y="2425727"/>
              <a:ext cx="338364" cy="342887"/>
            </a:xfrm>
            <a:custGeom>
              <a:avLst/>
              <a:gdLst/>
              <a:ahLst/>
              <a:cxnLst/>
              <a:rect l="l" t="t" r="r" b="b"/>
              <a:pathLst>
                <a:path w="10622" h="10764" extrusionOk="0">
                  <a:moveTo>
                    <a:pt x="715" y="2525"/>
                  </a:moveTo>
                  <a:lnTo>
                    <a:pt x="715" y="4644"/>
                  </a:lnTo>
                  <a:lnTo>
                    <a:pt x="560" y="4644"/>
                  </a:lnTo>
                  <a:lnTo>
                    <a:pt x="560" y="4656"/>
                  </a:lnTo>
                  <a:cubicBezTo>
                    <a:pt x="429" y="4656"/>
                    <a:pt x="322" y="4549"/>
                    <a:pt x="322" y="4418"/>
                  </a:cubicBezTo>
                  <a:lnTo>
                    <a:pt x="322" y="2763"/>
                  </a:lnTo>
                  <a:cubicBezTo>
                    <a:pt x="322" y="2632"/>
                    <a:pt x="429" y="2525"/>
                    <a:pt x="560" y="2525"/>
                  </a:cubicBezTo>
                  <a:close/>
                  <a:moveTo>
                    <a:pt x="10050" y="2537"/>
                  </a:moveTo>
                  <a:cubicBezTo>
                    <a:pt x="10181" y="2537"/>
                    <a:pt x="10288" y="2644"/>
                    <a:pt x="10288" y="2775"/>
                  </a:cubicBezTo>
                  <a:lnTo>
                    <a:pt x="10288" y="4418"/>
                  </a:lnTo>
                  <a:cubicBezTo>
                    <a:pt x="10288" y="4549"/>
                    <a:pt x="10181" y="4656"/>
                    <a:pt x="10050" y="4656"/>
                  </a:cubicBezTo>
                  <a:lnTo>
                    <a:pt x="9895" y="4656"/>
                  </a:lnTo>
                  <a:lnTo>
                    <a:pt x="9895" y="2537"/>
                  </a:lnTo>
                  <a:close/>
                  <a:moveTo>
                    <a:pt x="6418" y="6263"/>
                  </a:moveTo>
                  <a:cubicBezTo>
                    <a:pt x="6680" y="6263"/>
                    <a:pt x="6906" y="6489"/>
                    <a:pt x="6906" y="6751"/>
                  </a:cubicBezTo>
                  <a:lnTo>
                    <a:pt x="6906" y="7930"/>
                  </a:lnTo>
                  <a:lnTo>
                    <a:pt x="3727" y="7930"/>
                  </a:lnTo>
                  <a:lnTo>
                    <a:pt x="3727" y="6751"/>
                  </a:lnTo>
                  <a:cubicBezTo>
                    <a:pt x="3727" y="6489"/>
                    <a:pt x="3942" y="6263"/>
                    <a:pt x="4216" y="6263"/>
                  </a:cubicBezTo>
                  <a:close/>
                  <a:moveTo>
                    <a:pt x="8347" y="334"/>
                  </a:moveTo>
                  <a:cubicBezTo>
                    <a:pt x="9026" y="334"/>
                    <a:pt x="9561" y="870"/>
                    <a:pt x="9561" y="1536"/>
                  </a:cubicBezTo>
                  <a:lnTo>
                    <a:pt x="9561" y="2382"/>
                  </a:lnTo>
                  <a:lnTo>
                    <a:pt x="9561" y="4811"/>
                  </a:lnTo>
                  <a:lnTo>
                    <a:pt x="9561" y="7930"/>
                  </a:lnTo>
                  <a:lnTo>
                    <a:pt x="7204" y="7930"/>
                  </a:lnTo>
                  <a:lnTo>
                    <a:pt x="7204" y="6751"/>
                  </a:lnTo>
                  <a:cubicBezTo>
                    <a:pt x="7204" y="6299"/>
                    <a:pt x="6847" y="5930"/>
                    <a:pt x="6383" y="5930"/>
                  </a:cubicBezTo>
                  <a:lnTo>
                    <a:pt x="4180" y="5930"/>
                  </a:lnTo>
                  <a:cubicBezTo>
                    <a:pt x="3739" y="5930"/>
                    <a:pt x="3370" y="6287"/>
                    <a:pt x="3370" y="6751"/>
                  </a:cubicBezTo>
                  <a:lnTo>
                    <a:pt x="3370" y="7930"/>
                  </a:lnTo>
                  <a:lnTo>
                    <a:pt x="3215" y="7930"/>
                  </a:lnTo>
                  <a:cubicBezTo>
                    <a:pt x="3120" y="7930"/>
                    <a:pt x="3049" y="8002"/>
                    <a:pt x="3049" y="8085"/>
                  </a:cubicBezTo>
                  <a:cubicBezTo>
                    <a:pt x="3049" y="8180"/>
                    <a:pt x="3120" y="8252"/>
                    <a:pt x="3215" y="8252"/>
                  </a:cubicBezTo>
                  <a:lnTo>
                    <a:pt x="9931" y="8252"/>
                  </a:lnTo>
                  <a:cubicBezTo>
                    <a:pt x="9990" y="8252"/>
                    <a:pt x="10050" y="8299"/>
                    <a:pt x="10050" y="8371"/>
                  </a:cubicBezTo>
                  <a:lnTo>
                    <a:pt x="10050" y="9323"/>
                  </a:lnTo>
                  <a:cubicBezTo>
                    <a:pt x="10050" y="9383"/>
                    <a:pt x="10002" y="9442"/>
                    <a:pt x="9931" y="9442"/>
                  </a:cubicBezTo>
                  <a:lnTo>
                    <a:pt x="763" y="9442"/>
                  </a:lnTo>
                  <a:cubicBezTo>
                    <a:pt x="703" y="9442"/>
                    <a:pt x="644" y="9406"/>
                    <a:pt x="644" y="9323"/>
                  </a:cubicBezTo>
                  <a:lnTo>
                    <a:pt x="644" y="8371"/>
                  </a:lnTo>
                  <a:cubicBezTo>
                    <a:pt x="644" y="8311"/>
                    <a:pt x="691" y="8252"/>
                    <a:pt x="763" y="8252"/>
                  </a:cubicBezTo>
                  <a:lnTo>
                    <a:pt x="2477" y="8252"/>
                  </a:lnTo>
                  <a:cubicBezTo>
                    <a:pt x="2561" y="8252"/>
                    <a:pt x="2632" y="8180"/>
                    <a:pt x="2632" y="8085"/>
                  </a:cubicBezTo>
                  <a:cubicBezTo>
                    <a:pt x="2632" y="8002"/>
                    <a:pt x="2561" y="7930"/>
                    <a:pt x="2477" y="7930"/>
                  </a:cubicBezTo>
                  <a:lnTo>
                    <a:pt x="1013" y="7930"/>
                  </a:lnTo>
                  <a:lnTo>
                    <a:pt x="1013" y="4811"/>
                  </a:lnTo>
                  <a:lnTo>
                    <a:pt x="1013" y="2382"/>
                  </a:lnTo>
                  <a:lnTo>
                    <a:pt x="1013" y="1536"/>
                  </a:lnTo>
                  <a:cubicBezTo>
                    <a:pt x="1013" y="870"/>
                    <a:pt x="1549" y="334"/>
                    <a:pt x="2215" y="334"/>
                  </a:cubicBezTo>
                  <a:close/>
                  <a:moveTo>
                    <a:pt x="6906" y="9740"/>
                  </a:moveTo>
                  <a:cubicBezTo>
                    <a:pt x="6859" y="9835"/>
                    <a:pt x="6775" y="9883"/>
                    <a:pt x="6668" y="9883"/>
                  </a:cubicBezTo>
                  <a:lnTo>
                    <a:pt x="3930" y="9883"/>
                  </a:lnTo>
                  <a:cubicBezTo>
                    <a:pt x="3823" y="9883"/>
                    <a:pt x="3739" y="9835"/>
                    <a:pt x="3692" y="9740"/>
                  </a:cubicBezTo>
                  <a:close/>
                  <a:moveTo>
                    <a:pt x="2751" y="9764"/>
                  </a:moveTo>
                  <a:lnTo>
                    <a:pt x="2751" y="10311"/>
                  </a:lnTo>
                  <a:cubicBezTo>
                    <a:pt x="2751" y="10383"/>
                    <a:pt x="2692" y="10454"/>
                    <a:pt x="2608" y="10454"/>
                  </a:cubicBezTo>
                  <a:lnTo>
                    <a:pt x="1430" y="10454"/>
                  </a:lnTo>
                  <a:cubicBezTo>
                    <a:pt x="1346" y="10454"/>
                    <a:pt x="1287" y="10383"/>
                    <a:pt x="1287" y="10311"/>
                  </a:cubicBezTo>
                  <a:lnTo>
                    <a:pt x="1287" y="9764"/>
                  </a:lnTo>
                  <a:close/>
                  <a:moveTo>
                    <a:pt x="9442" y="9764"/>
                  </a:moveTo>
                  <a:lnTo>
                    <a:pt x="9442" y="10311"/>
                  </a:lnTo>
                  <a:cubicBezTo>
                    <a:pt x="9442" y="10395"/>
                    <a:pt x="9359" y="10454"/>
                    <a:pt x="9288" y="10454"/>
                  </a:cubicBezTo>
                  <a:lnTo>
                    <a:pt x="8109" y="10454"/>
                  </a:lnTo>
                  <a:cubicBezTo>
                    <a:pt x="8026" y="10454"/>
                    <a:pt x="7966" y="10383"/>
                    <a:pt x="7966" y="10311"/>
                  </a:cubicBezTo>
                  <a:lnTo>
                    <a:pt x="7966" y="9764"/>
                  </a:lnTo>
                  <a:close/>
                  <a:moveTo>
                    <a:pt x="2239" y="1"/>
                  </a:moveTo>
                  <a:cubicBezTo>
                    <a:pt x="1382" y="1"/>
                    <a:pt x="703" y="679"/>
                    <a:pt x="703" y="1525"/>
                  </a:cubicBezTo>
                  <a:lnTo>
                    <a:pt x="703" y="2215"/>
                  </a:lnTo>
                  <a:lnTo>
                    <a:pt x="548" y="2215"/>
                  </a:lnTo>
                  <a:cubicBezTo>
                    <a:pt x="239" y="2215"/>
                    <a:pt x="1" y="2465"/>
                    <a:pt x="1" y="2763"/>
                  </a:cubicBezTo>
                  <a:lnTo>
                    <a:pt x="1" y="4418"/>
                  </a:lnTo>
                  <a:cubicBezTo>
                    <a:pt x="1" y="4727"/>
                    <a:pt x="251" y="4965"/>
                    <a:pt x="548" y="4965"/>
                  </a:cubicBezTo>
                  <a:lnTo>
                    <a:pt x="703" y="4965"/>
                  </a:lnTo>
                  <a:lnTo>
                    <a:pt x="703" y="7930"/>
                  </a:lnTo>
                  <a:cubicBezTo>
                    <a:pt x="489" y="7954"/>
                    <a:pt x="346" y="8133"/>
                    <a:pt x="346" y="8359"/>
                  </a:cubicBezTo>
                  <a:lnTo>
                    <a:pt x="346" y="9311"/>
                  </a:lnTo>
                  <a:cubicBezTo>
                    <a:pt x="346" y="9549"/>
                    <a:pt x="537" y="9740"/>
                    <a:pt x="775" y="9740"/>
                  </a:cubicBezTo>
                  <a:lnTo>
                    <a:pt x="953" y="9740"/>
                  </a:lnTo>
                  <a:lnTo>
                    <a:pt x="953" y="10288"/>
                  </a:lnTo>
                  <a:cubicBezTo>
                    <a:pt x="953" y="10549"/>
                    <a:pt x="1156" y="10764"/>
                    <a:pt x="1430" y="10764"/>
                  </a:cubicBezTo>
                  <a:lnTo>
                    <a:pt x="2608" y="10764"/>
                  </a:lnTo>
                  <a:cubicBezTo>
                    <a:pt x="2858" y="10764"/>
                    <a:pt x="3084" y="10561"/>
                    <a:pt x="3084" y="10299"/>
                  </a:cubicBezTo>
                  <a:lnTo>
                    <a:pt x="3084" y="9740"/>
                  </a:lnTo>
                  <a:lnTo>
                    <a:pt x="3346" y="9740"/>
                  </a:lnTo>
                  <a:cubicBezTo>
                    <a:pt x="3418" y="10002"/>
                    <a:pt x="3668" y="10192"/>
                    <a:pt x="3942" y="10192"/>
                  </a:cubicBezTo>
                  <a:lnTo>
                    <a:pt x="6680" y="10192"/>
                  </a:lnTo>
                  <a:cubicBezTo>
                    <a:pt x="6966" y="10192"/>
                    <a:pt x="7204" y="10002"/>
                    <a:pt x="7275" y="9740"/>
                  </a:cubicBezTo>
                  <a:lnTo>
                    <a:pt x="7645" y="9740"/>
                  </a:lnTo>
                  <a:lnTo>
                    <a:pt x="7645" y="10299"/>
                  </a:lnTo>
                  <a:cubicBezTo>
                    <a:pt x="7645" y="10549"/>
                    <a:pt x="7859" y="10764"/>
                    <a:pt x="8121" y="10764"/>
                  </a:cubicBezTo>
                  <a:lnTo>
                    <a:pt x="9300" y="10764"/>
                  </a:lnTo>
                  <a:cubicBezTo>
                    <a:pt x="9550" y="10764"/>
                    <a:pt x="9776" y="10561"/>
                    <a:pt x="9776" y="10299"/>
                  </a:cubicBezTo>
                  <a:lnTo>
                    <a:pt x="9776" y="9740"/>
                  </a:lnTo>
                  <a:lnTo>
                    <a:pt x="9954" y="9740"/>
                  </a:lnTo>
                  <a:cubicBezTo>
                    <a:pt x="10193" y="9740"/>
                    <a:pt x="10383" y="9549"/>
                    <a:pt x="10383" y="9311"/>
                  </a:cubicBezTo>
                  <a:lnTo>
                    <a:pt x="10383" y="8359"/>
                  </a:lnTo>
                  <a:cubicBezTo>
                    <a:pt x="10383" y="8121"/>
                    <a:pt x="10193" y="7930"/>
                    <a:pt x="9954" y="7930"/>
                  </a:cubicBezTo>
                  <a:lnTo>
                    <a:pt x="9931" y="7930"/>
                  </a:lnTo>
                  <a:lnTo>
                    <a:pt x="9931" y="4965"/>
                  </a:lnTo>
                  <a:lnTo>
                    <a:pt x="10073" y="4965"/>
                  </a:lnTo>
                  <a:cubicBezTo>
                    <a:pt x="10383" y="4965"/>
                    <a:pt x="10621" y="4715"/>
                    <a:pt x="10621" y="4418"/>
                  </a:cubicBezTo>
                  <a:lnTo>
                    <a:pt x="10621" y="2763"/>
                  </a:lnTo>
                  <a:cubicBezTo>
                    <a:pt x="10609" y="2465"/>
                    <a:pt x="10359" y="2215"/>
                    <a:pt x="10050" y="2215"/>
                  </a:cubicBezTo>
                  <a:lnTo>
                    <a:pt x="9895" y="2215"/>
                  </a:lnTo>
                  <a:lnTo>
                    <a:pt x="9895" y="1525"/>
                  </a:lnTo>
                  <a:cubicBezTo>
                    <a:pt x="9895" y="679"/>
                    <a:pt x="9216" y="1"/>
                    <a:pt x="83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CuadroTexto 157"/>
          <p:cNvSpPr txBox="1"/>
          <p:nvPr/>
        </p:nvSpPr>
        <p:spPr>
          <a:xfrm>
            <a:off x="6004675" y="2468816"/>
            <a:ext cx="646240" cy="246221"/>
          </a:xfrm>
          <a:prstGeom prst="rect">
            <a:avLst/>
          </a:prstGeom>
          <a:noFill/>
        </p:spPr>
        <p:txBody>
          <a:bodyPr wrap="square" rtlCol="0">
            <a:spAutoFit/>
          </a:bodyPr>
          <a:lstStyle/>
          <a:p>
            <a:pPr algn="ctr"/>
            <a:r>
              <a:rPr lang="es-MX" sz="1000" b="1" dirty="0">
                <a:solidFill>
                  <a:srgbClr val="5B5B5B"/>
                </a:solidFill>
                <a:latin typeface="Montserrat"/>
                <a:ea typeface="Montserrat"/>
                <a:cs typeface="Montserrat"/>
              </a:rPr>
              <a:t>13 Dic </a:t>
            </a:r>
            <a:endParaRPr lang="es-EC" sz="1000" b="1" dirty="0">
              <a:solidFill>
                <a:srgbClr val="5B5B5B"/>
              </a:solidFill>
              <a:latin typeface="Montserrat"/>
              <a:ea typeface="Montserrat"/>
              <a:cs typeface="Montserrat"/>
            </a:endParaRPr>
          </a:p>
        </p:txBody>
      </p:sp>
      <p:sp>
        <p:nvSpPr>
          <p:cNvPr id="159" name="Rectángulo 158"/>
          <p:cNvSpPr/>
          <p:nvPr/>
        </p:nvSpPr>
        <p:spPr>
          <a:xfrm>
            <a:off x="5435075" y="3557336"/>
            <a:ext cx="1831261" cy="577081"/>
          </a:xfrm>
          <a:prstGeom prst="rect">
            <a:avLst/>
          </a:prstGeom>
        </p:spPr>
        <p:txBody>
          <a:bodyPr wrap="square">
            <a:spAutoFit/>
          </a:bodyPr>
          <a:lstStyle/>
          <a:p>
            <a:pPr algn="ctr"/>
            <a:r>
              <a:rPr lang="es-MX" sz="1000" i="1" dirty="0">
                <a:solidFill>
                  <a:srgbClr val="5B5B5B"/>
                </a:solidFill>
                <a:latin typeface="Montserrat"/>
                <a:sym typeface="Montserrat ExtraBold"/>
              </a:rPr>
              <a:t>En Sesión Ordinaria</a:t>
            </a:r>
          </a:p>
          <a:p>
            <a:pPr algn="ctr"/>
            <a:r>
              <a:rPr lang="es-MX" sz="1000" i="1" dirty="0">
                <a:solidFill>
                  <a:srgbClr val="5B5B5B"/>
                </a:solidFill>
                <a:latin typeface="Montserrat"/>
                <a:sym typeface="Montserrat ExtraBold"/>
              </a:rPr>
              <a:t> No. 014</a:t>
            </a:r>
          </a:p>
          <a:p>
            <a:pPr lvl="0" algn="ctr"/>
            <a:endParaRPr lang="es-ES" sz="1050" b="1" dirty="0">
              <a:solidFill>
                <a:srgbClr val="0C6F8F"/>
              </a:solidFill>
              <a:latin typeface="Montserrat"/>
              <a:ea typeface="Montserrat"/>
              <a:cs typeface="Montserrat"/>
            </a:endParaRPr>
          </a:p>
        </p:txBody>
      </p:sp>
      <p:sp>
        <p:nvSpPr>
          <p:cNvPr id="161" name="Google Shape;174;p8"/>
          <p:cNvSpPr txBox="1"/>
          <p:nvPr/>
        </p:nvSpPr>
        <p:spPr>
          <a:xfrm>
            <a:off x="1778592" y="3389442"/>
            <a:ext cx="2501180" cy="647361"/>
          </a:xfrm>
          <a:prstGeom prst="rect">
            <a:avLst/>
          </a:prstGeom>
          <a:noFill/>
          <a:ln>
            <a:noFill/>
          </a:ln>
        </p:spPr>
        <p:txBody>
          <a:bodyPr spcFirstLastPara="1" wrap="square" lIns="68569" tIns="34275" rIns="68569" bIns="34275" anchor="ctr" anchorCtr="0">
            <a:noAutofit/>
          </a:bodyPr>
          <a:lstStyle/>
          <a:p>
            <a:pPr algn="ctr">
              <a:buSzPts val="4400"/>
            </a:pPr>
            <a:r>
              <a:rPr lang="es-MX" sz="1000" i="1" dirty="0">
                <a:solidFill>
                  <a:srgbClr val="5B5B5B"/>
                </a:solidFill>
                <a:latin typeface="Montserrat"/>
                <a:sym typeface="Montserrat ExtraBold"/>
              </a:rPr>
              <a:t>Sesión Extraordinaria </a:t>
            </a:r>
          </a:p>
          <a:p>
            <a:pPr algn="ctr">
              <a:buSzPts val="4400"/>
            </a:pPr>
            <a:r>
              <a:rPr lang="es-MX" sz="1000" i="1" dirty="0">
                <a:solidFill>
                  <a:srgbClr val="5B5B5B"/>
                </a:solidFill>
                <a:latin typeface="Montserrat"/>
                <a:sym typeface="Montserrat ExtraBold"/>
              </a:rPr>
              <a:t>No. 004 </a:t>
            </a:r>
            <a:endParaRPr sz="1000" i="1" dirty="0">
              <a:solidFill>
                <a:srgbClr val="5B5B5B"/>
              </a:solidFill>
              <a:latin typeface="Montserrat"/>
              <a:sym typeface="Montserrat ExtraBold"/>
            </a:endParaRPr>
          </a:p>
        </p:txBody>
      </p:sp>
      <p:sp>
        <p:nvSpPr>
          <p:cNvPr id="162" name="Google Shape;174;p8"/>
          <p:cNvSpPr txBox="1"/>
          <p:nvPr/>
        </p:nvSpPr>
        <p:spPr>
          <a:xfrm>
            <a:off x="1861560" y="3813531"/>
            <a:ext cx="2354319" cy="981248"/>
          </a:xfrm>
          <a:prstGeom prst="rect">
            <a:avLst/>
          </a:prstGeom>
          <a:noFill/>
          <a:ln>
            <a:noFill/>
          </a:ln>
        </p:spPr>
        <p:txBody>
          <a:bodyPr spcFirstLastPara="1" wrap="square" lIns="68569" tIns="34275" rIns="68569" bIns="34275" anchor="ctr" anchorCtr="0">
            <a:noAutofit/>
          </a:bodyPr>
          <a:lstStyle/>
          <a:p>
            <a:pPr algn="ctr">
              <a:buSzPts val="4400"/>
            </a:pPr>
            <a:endParaRPr lang="es-MX" sz="1000" b="1" dirty="0">
              <a:solidFill>
                <a:srgbClr val="5B5B5B"/>
              </a:solidFill>
              <a:latin typeface="Montserrat"/>
              <a:sym typeface="Montserrat ExtraBold"/>
            </a:endParaRPr>
          </a:p>
          <a:p>
            <a:pPr algn="ctr">
              <a:buSzPts val="4400"/>
            </a:pPr>
            <a:r>
              <a:rPr lang="es-MX" sz="1000" b="1" dirty="0">
                <a:solidFill>
                  <a:srgbClr val="5B5B5B"/>
                </a:solidFill>
                <a:latin typeface="Montserrat"/>
                <a:sym typeface="Montserrat ExtraBold"/>
              </a:rPr>
              <a:t>1.- Empresa Operadora Metro de Medellín </a:t>
            </a:r>
            <a:r>
              <a:rPr lang="es-MX" sz="1000" b="1" dirty="0" err="1">
                <a:solidFill>
                  <a:srgbClr val="5B5B5B"/>
                </a:solidFill>
                <a:latin typeface="Montserrat"/>
                <a:sym typeface="Montserrat ExtraBold"/>
              </a:rPr>
              <a:t>Transdev</a:t>
            </a:r>
            <a:r>
              <a:rPr lang="es-MX" sz="1000" b="1" dirty="0">
                <a:solidFill>
                  <a:srgbClr val="5B5B5B"/>
                </a:solidFill>
                <a:latin typeface="Montserrat"/>
                <a:sym typeface="Montserrat ExtraBold"/>
              </a:rPr>
              <a:t>.</a:t>
            </a:r>
          </a:p>
          <a:p>
            <a:pPr algn="ctr">
              <a:buSzPts val="4400"/>
            </a:pPr>
            <a:r>
              <a:rPr lang="es-MX" sz="1000" b="1" dirty="0">
                <a:solidFill>
                  <a:srgbClr val="5B5B5B"/>
                </a:solidFill>
                <a:latin typeface="Montserrat"/>
                <a:sym typeface="Montserrat ExtraBold"/>
              </a:rPr>
              <a:t>2.-Sonia García - Directora del CEPLAES </a:t>
            </a:r>
            <a:endParaRPr sz="1000" b="1" dirty="0">
              <a:solidFill>
                <a:srgbClr val="5B5B5B"/>
              </a:solidFill>
              <a:latin typeface="Montserrat"/>
              <a:sym typeface="Montserrat ExtraBold"/>
            </a:endParaRPr>
          </a:p>
        </p:txBody>
      </p:sp>
      <p:sp>
        <p:nvSpPr>
          <p:cNvPr id="166" name="Rectángulo 165"/>
          <p:cNvSpPr/>
          <p:nvPr/>
        </p:nvSpPr>
        <p:spPr>
          <a:xfrm>
            <a:off x="5293038" y="3982761"/>
            <a:ext cx="2398526" cy="1061829"/>
          </a:xfrm>
          <a:prstGeom prst="rect">
            <a:avLst/>
          </a:prstGeom>
        </p:spPr>
        <p:txBody>
          <a:bodyPr wrap="square">
            <a:spAutoFit/>
          </a:bodyPr>
          <a:lstStyle/>
          <a:p>
            <a:pPr algn="ctr">
              <a:lnSpc>
                <a:spcPct val="90000"/>
              </a:lnSpc>
              <a:buClr>
                <a:srgbClr val="223F86"/>
              </a:buClr>
              <a:buSzPts val="4400"/>
            </a:pPr>
            <a:r>
              <a:rPr lang="es-MX" sz="1000" b="1" dirty="0">
                <a:solidFill>
                  <a:srgbClr val="5B5B5B"/>
                </a:solidFill>
                <a:latin typeface="Montserrat"/>
                <a:sym typeface="Montserrat ExtraBold"/>
              </a:rPr>
              <a:t>Empresa Metro de Quito</a:t>
            </a:r>
          </a:p>
          <a:p>
            <a:pPr algn="ctr">
              <a:lnSpc>
                <a:spcPct val="90000"/>
              </a:lnSpc>
              <a:buClr>
                <a:srgbClr val="223F86"/>
              </a:buClr>
              <a:buSzPts val="4400"/>
            </a:pPr>
            <a:r>
              <a:rPr lang="es-MX" sz="1000" b="1" dirty="0">
                <a:solidFill>
                  <a:srgbClr val="5B5B5B"/>
                </a:solidFill>
                <a:latin typeface="Montserrat"/>
                <a:sym typeface="Montserrat ExtraBold"/>
              </a:rPr>
              <a:t>Secretaría de Movilidad , Secretaría de Seguridad, </a:t>
            </a:r>
          </a:p>
          <a:p>
            <a:pPr algn="ctr">
              <a:lnSpc>
                <a:spcPct val="90000"/>
              </a:lnSpc>
              <a:buClr>
                <a:srgbClr val="223F86"/>
              </a:buClr>
              <a:buSzPts val="4400"/>
            </a:pPr>
            <a:r>
              <a:rPr lang="es-MX" sz="1000" b="1" dirty="0">
                <a:solidFill>
                  <a:srgbClr val="5B5B5B"/>
                </a:solidFill>
                <a:latin typeface="Montserrat"/>
                <a:sym typeface="Montserrat ExtraBold"/>
              </a:rPr>
              <a:t>Agencia Metropolitana de Control, </a:t>
            </a:r>
          </a:p>
          <a:p>
            <a:pPr algn="ctr">
              <a:lnSpc>
                <a:spcPct val="90000"/>
              </a:lnSpc>
              <a:buClr>
                <a:srgbClr val="223F86"/>
              </a:buClr>
              <a:buSzPts val="4400"/>
            </a:pPr>
            <a:r>
              <a:rPr lang="es-MX" sz="1000" b="1" dirty="0">
                <a:solidFill>
                  <a:srgbClr val="5B5B5B"/>
                </a:solidFill>
                <a:latin typeface="Montserrat"/>
                <a:sym typeface="Montserrat ExtraBold"/>
              </a:rPr>
              <a:t>Cuerpo de Agentes Metropolitanos de Control. </a:t>
            </a:r>
            <a:endParaRPr lang="es-MX" sz="1050" b="1" dirty="0">
              <a:solidFill>
                <a:srgbClr val="0C6F8F"/>
              </a:solidFill>
              <a:latin typeface="Montserrat"/>
              <a:ea typeface="Montserrat"/>
              <a:cs typeface="Montserrat"/>
              <a:sym typeface="Montserrat ExtraBold"/>
            </a:endParaRPr>
          </a:p>
        </p:txBody>
      </p:sp>
      <p:sp>
        <p:nvSpPr>
          <p:cNvPr id="167" name="Google Shape;174;p8"/>
          <p:cNvSpPr txBox="1"/>
          <p:nvPr/>
        </p:nvSpPr>
        <p:spPr>
          <a:xfrm>
            <a:off x="7237415" y="397304"/>
            <a:ext cx="1539229" cy="470410"/>
          </a:xfrm>
          <a:prstGeom prst="rect">
            <a:avLst/>
          </a:prstGeom>
          <a:noFill/>
          <a:ln>
            <a:noFill/>
          </a:ln>
        </p:spPr>
        <p:txBody>
          <a:bodyPr spcFirstLastPara="1" wrap="square" lIns="68569" tIns="34275" rIns="68569" bIns="34275" anchor="ctr" anchorCtr="0">
            <a:noAutofit/>
          </a:bodyPr>
          <a:lstStyle/>
          <a:p>
            <a:pPr algn="ctr">
              <a:buSzPts val="4400"/>
            </a:pPr>
            <a:r>
              <a:rPr lang="es-MX" sz="1000" i="1" dirty="0">
                <a:solidFill>
                  <a:srgbClr val="5B5B5B"/>
                </a:solidFill>
                <a:latin typeface="Montserrat"/>
                <a:sym typeface="Montserrat ExtraBold"/>
              </a:rPr>
              <a:t>Sesión Extraordinaria No. 005 </a:t>
            </a:r>
            <a:endParaRPr sz="1000" i="1" dirty="0">
              <a:solidFill>
                <a:srgbClr val="5B5B5B"/>
              </a:solidFill>
              <a:latin typeface="Montserrat"/>
              <a:sym typeface="Montserrat ExtraBold"/>
            </a:endParaRPr>
          </a:p>
        </p:txBody>
      </p:sp>
      <p:sp>
        <p:nvSpPr>
          <p:cNvPr id="98" name="Rectángulo 97">
            <a:extLst>
              <a:ext uri="{FF2B5EF4-FFF2-40B4-BE49-F238E27FC236}">
                <a16:creationId xmlns:a16="http://schemas.microsoft.com/office/drawing/2014/main" id="{81DB4DF0-C271-C04F-9F6D-7B4EEBDDDCE6}"/>
              </a:ext>
            </a:extLst>
          </p:cNvPr>
          <p:cNvSpPr/>
          <p:nvPr/>
        </p:nvSpPr>
        <p:spPr>
          <a:xfrm>
            <a:off x="4721443" y="2155185"/>
            <a:ext cx="272828" cy="276999"/>
          </a:xfrm>
          <a:prstGeom prst="rect">
            <a:avLst/>
          </a:prstGeom>
        </p:spPr>
        <p:txBody>
          <a:bodyPr wrap="square">
            <a:spAutoFit/>
          </a:bodyPr>
          <a:lstStyle/>
          <a:p>
            <a:pPr lvl="0"/>
            <a:r>
              <a:rPr lang="es-ES" sz="1200" b="1" dirty="0">
                <a:solidFill>
                  <a:schemeClr val="bg1"/>
                </a:solidFill>
                <a:latin typeface="Montserrat"/>
                <a:ea typeface="Montserrat"/>
                <a:cs typeface="Montserrat"/>
              </a:rPr>
              <a:t>6</a:t>
            </a:r>
          </a:p>
        </p:txBody>
      </p:sp>
      <p:cxnSp>
        <p:nvCxnSpPr>
          <p:cNvPr id="99" name="Conector recto 98">
            <a:extLst>
              <a:ext uri="{FF2B5EF4-FFF2-40B4-BE49-F238E27FC236}">
                <a16:creationId xmlns:a16="http://schemas.microsoft.com/office/drawing/2014/main" id="{78174543-81A7-614E-A550-1302AF843933}"/>
              </a:ext>
            </a:extLst>
          </p:cNvPr>
          <p:cNvCxnSpPr/>
          <p:nvPr/>
        </p:nvCxnSpPr>
        <p:spPr>
          <a:xfrm flipH="1" flipV="1">
            <a:off x="5317963" y="2272392"/>
            <a:ext cx="732545" cy="2527"/>
          </a:xfrm>
          <a:prstGeom prst="line">
            <a:avLst/>
          </a:prstGeom>
          <a:ln w="50800">
            <a:gradFill>
              <a:gsLst>
                <a:gs pos="0">
                  <a:srgbClr val="0C6F8F"/>
                </a:gs>
                <a:gs pos="100000">
                  <a:srgbClr val="EF1579"/>
                </a:gs>
              </a:gsLst>
              <a:lin ang="10800000" scaled="0"/>
            </a:gradFill>
          </a:ln>
        </p:spPr>
        <p:style>
          <a:lnRef idx="1">
            <a:schemeClr val="accent3"/>
          </a:lnRef>
          <a:fillRef idx="0">
            <a:schemeClr val="accent3"/>
          </a:fillRef>
          <a:effectRef idx="0">
            <a:schemeClr val="accent3"/>
          </a:effectRef>
          <a:fontRef idx="minor">
            <a:schemeClr val="tx1"/>
          </a:fontRef>
        </p:style>
      </p:cxnSp>
      <p:sp>
        <p:nvSpPr>
          <p:cNvPr id="100" name="Elipse 99">
            <a:extLst>
              <a:ext uri="{FF2B5EF4-FFF2-40B4-BE49-F238E27FC236}">
                <a16:creationId xmlns:a16="http://schemas.microsoft.com/office/drawing/2014/main" id="{D66B1E08-15CD-0848-B448-B81849AEF67A}"/>
              </a:ext>
            </a:extLst>
          </p:cNvPr>
          <p:cNvSpPr/>
          <p:nvPr/>
        </p:nvSpPr>
        <p:spPr>
          <a:xfrm>
            <a:off x="6235203" y="2151195"/>
            <a:ext cx="258597" cy="256346"/>
          </a:xfrm>
          <a:prstGeom prst="ellipse">
            <a:avLst/>
          </a:prstGeom>
          <a:solidFill>
            <a:srgbClr val="EF1579"/>
          </a:solidFill>
          <a:ln>
            <a:solidFill>
              <a:srgbClr val="EF15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1" name="Rectángulo 100">
            <a:extLst>
              <a:ext uri="{FF2B5EF4-FFF2-40B4-BE49-F238E27FC236}">
                <a16:creationId xmlns:a16="http://schemas.microsoft.com/office/drawing/2014/main" id="{18AF573E-CF2D-EF4A-9FF5-3499B70D65AE}"/>
              </a:ext>
            </a:extLst>
          </p:cNvPr>
          <p:cNvSpPr/>
          <p:nvPr/>
        </p:nvSpPr>
        <p:spPr>
          <a:xfrm>
            <a:off x="6232440" y="2138948"/>
            <a:ext cx="272828" cy="276999"/>
          </a:xfrm>
          <a:prstGeom prst="rect">
            <a:avLst/>
          </a:prstGeom>
        </p:spPr>
        <p:txBody>
          <a:bodyPr wrap="square">
            <a:spAutoFit/>
          </a:bodyPr>
          <a:lstStyle/>
          <a:p>
            <a:pPr lvl="0"/>
            <a:r>
              <a:rPr lang="es-ES" sz="1200" b="1" dirty="0">
                <a:solidFill>
                  <a:schemeClr val="bg1"/>
                </a:solidFill>
                <a:latin typeface="Montserrat"/>
                <a:ea typeface="Montserrat"/>
                <a:cs typeface="Montserrat"/>
              </a:rPr>
              <a:t>7</a:t>
            </a:r>
          </a:p>
        </p:txBody>
      </p:sp>
      <p:sp>
        <p:nvSpPr>
          <p:cNvPr id="103" name="Elipse 102">
            <a:extLst>
              <a:ext uri="{FF2B5EF4-FFF2-40B4-BE49-F238E27FC236}">
                <a16:creationId xmlns:a16="http://schemas.microsoft.com/office/drawing/2014/main" id="{26D22D6B-29FA-E841-A3B9-A19684F6FA2C}"/>
              </a:ext>
            </a:extLst>
          </p:cNvPr>
          <p:cNvSpPr/>
          <p:nvPr/>
        </p:nvSpPr>
        <p:spPr>
          <a:xfrm rot="780095">
            <a:off x="5939596" y="964710"/>
            <a:ext cx="878962" cy="843012"/>
          </a:xfrm>
          <a:prstGeom prst="ellipse">
            <a:avLst/>
          </a:prstGeom>
          <a:noFill/>
          <a:ln w="120650" cap="flat">
            <a:solidFill>
              <a:srgbClr val="EF157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 name="Rectángulo 1">
            <a:extLst>
              <a:ext uri="{FF2B5EF4-FFF2-40B4-BE49-F238E27FC236}">
                <a16:creationId xmlns:a16="http://schemas.microsoft.com/office/drawing/2014/main" id="{2F319F50-0AAA-B240-95EC-13FE27980AF6}"/>
              </a:ext>
            </a:extLst>
          </p:cNvPr>
          <p:cNvSpPr/>
          <p:nvPr/>
        </p:nvSpPr>
        <p:spPr>
          <a:xfrm>
            <a:off x="5372886" y="3144759"/>
            <a:ext cx="2000182" cy="430887"/>
          </a:xfrm>
          <a:prstGeom prst="rect">
            <a:avLst/>
          </a:prstGeom>
        </p:spPr>
        <p:txBody>
          <a:bodyPr wrap="square">
            <a:spAutoFit/>
          </a:bodyPr>
          <a:lstStyle/>
          <a:p>
            <a:pPr lvl="0" algn="ctr"/>
            <a:r>
              <a:rPr lang="es-ES" sz="1100" b="1" dirty="0">
                <a:solidFill>
                  <a:srgbClr val="EF1579"/>
                </a:solidFill>
                <a:latin typeface="Montserrat"/>
              </a:rPr>
              <a:t>CONOCIMIENTO DE INFORMES TÉCNICOS </a:t>
            </a:r>
          </a:p>
        </p:txBody>
      </p:sp>
      <p:cxnSp>
        <p:nvCxnSpPr>
          <p:cNvPr id="135" name="Conector recto 134">
            <a:extLst>
              <a:ext uri="{FF2B5EF4-FFF2-40B4-BE49-F238E27FC236}">
                <a16:creationId xmlns:a16="http://schemas.microsoft.com/office/drawing/2014/main" id="{30237ECB-FB6E-3A41-B4A8-812CCBB19F94}"/>
              </a:ext>
            </a:extLst>
          </p:cNvPr>
          <p:cNvCxnSpPr/>
          <p:nvPr/>
        </p:nvCxnSpPr>
        <p:spPr>
          <a:xfrm>
            <a:off x="6313220" y="2709509"/>
            <a:ext cx="1546" cy="347912"/>
          </a:xfrm>
          <a:prstGeom prst="line">
            <a:avLst/>
          </a:prstGeom>
          <a:ln w="28575">
            <a:solidFill>
              <a:srgbClr val="EF1579"/>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81583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 name="Google Shape;155;p23"/>
          <p:cNvSpPr txBox="1"/>
          <p:nvPr/>
        </p:nvSpPr>
        <p:spPr>
          <a:xfrm>
            <a:off x="1907137" y="2425768"/>
            <a:ext cx="1875612" cy="438551"/>
          </a:xfrm>
          <a:prstGeom prst="rect">
            <a:avLst/>
          </a:prstGeom>
          <a:noFill/>
          <a:ln>
            <a:noFill/>
          </a:ln>
        </p:spPr>
        <p:txBody>
          <a:bodyPr spcFirstLastPara="1" wrap="square" lIns="68575" tIns="34275" rIns="68575" bIns="34275" anchor="t" anchorCtr="0">
            <a:spAutoFit/>
          </a:bodyPr>
          <a:lstStyle>
            <a:defPPr marR="0" lvl="0" algn="l" rtl="0">
              <a:lnSpc>
                <a:spcPct val="100000"/>
              </a:lnSpc>
              <a:spcBef>
                <a:spcPts val="0"/>
              </a:spcBef>
              <a:spcAft>
                <a:spcPts val="0"/>
              </a:spcAft>
            </a:defPPr>
            <a:lvl1pPr algn="ctr">
              <a:defRPr sz="1200" b="1">
                <a:solidFill>
                  <a:srgbClr val="0070C0"/>
                </a:solidFill>
                <a:latin typeface="Montserrat"/>
                <a:ea typeface="Montserrat"/>
                <a:cs typeface="Montserrat"/>
              </a:defRPr>
            </a:lvl1pPr>
          </a:lstStyle>
          <a:p>
            <a:pPr algn="l"/>
            <a:r>
              <a:rPr lang="es-MX" dirty="0"/>
              <a:t>Mejora en redacción de textos</a:t>
            </a:r>
          </a:p>
        </p:txBody>
      </p:sp>
      <p:sp>
        <p:nvSpPr>
          <p:cNvPr id="20" name="Google Shape;151;p23"/>
          <p:cNvSpPr txBox="1"/>
          <p:nvPr/>
        </p:nvSpPr>
        <p:spPr>
          <a:xfrm>
            <a:off x="1863104" y="275798"/>
            <a:ext cx="5767562" cy="376996"/>
          </a:xfrm>
          <a:prstGeom prst="rect">
            <a:avLst/>
          </a:prstGeom>
          <a:noFill/>
          <a:ln>
            <a:noFill/>
          </a:ln>
        </p:spPr>
        <p:txBody>
          <a:bodyPr spcFirstLastPara="1" wrap="square" lIns="68575" tIns="34275" rIns="68575" bIns="34275" anchor="t" anchorCtr="0">
            <a:spAutoFit/>
          </a:bodyPr>
          <a:lstStyle/>
          <a:p>
            <a:pPr lvl="0" algn="ctr"/>
            <a:r>
              <a:rPr lang="es-EC" sz="2000" b="1" dirty="0">
                <a:solidFill>
                  <a:srgbClr val="0070C0"/>
                </a:solidFill>
                <a:latin typeface="Montserrat"/>
                <a:ea typeface="Dancing Script Medium"/>
                <a:cs typeface="Dancing Script Medium"/>
              </a:rPr>
              <a:t>Mesas de Trabajo proyecto de Ordenanza   </a:t>
            </a:r>
            <a:endParaRPr sz="2000" b="1" dirty="0">
              <a:solidFill>
                <a:srgbClr val="0070C0"/>
              </a:solidFill>
              <a:latin typeface="Montserrat"/>
              <a:ea typeface="Dancing Script Medium"/>
              <a:cs typeface="Dancing Script Medium"/>
              <a:sym typeface="Dancing Script Medium"/>
            </a:endParaRPr>
          </a:p>
        </p:txBody>
      </p:sp>
      <p:pic>
        <p:nvPicPr>
          <p:cNvPr id="22" name="Google Shape;172;p8"/>
          <p:cNvPicPr preferRelativeResize="0"/>
          <p:nvPr/>
        </p:nvPicPr>
        <p:blipFill rotWithShape="1">
          <a:blip r:embed="rId4">
            <a:alphaModFix/>
          </a:blip>
          <a:srcRect/>
          <a:stretch/>
        </p:blipFill>
        <p:spPr>
          <a:xfrm>
            <a:off x="222393" y="4592493"/>
            <a:ext cx="1027872" cy="378257"/>
          </a:xfrm>
          <a:prstGeom prst="rect">
            <a:avLst/>
          </a:prstGeom>
          <a:noFill/>
          <a:ln>
            <a:noFill/>
          </a:ln>
        </p:spPr>
      </p:pic>
      <p:pic>
        <p:nvPicPr>
          <p:cNvPr id="15" name="Google Shape;275;p29"/>
          <p:cNvPicPr preferRelativeResize="0"/>
          <p:nvPr/>
        </p:nvPicPr>
        <p:blipFill rotWithShape="1">
          <a:blip r:embed="rId5">
            <a:alphaModFix/>
          </a:blip>
          <a:srcRect/>
          <a:stretch/>
        </p:blipFill>
        <p:spPr>
          <a:xfrm>
            <a:off x="1324392" y="1223528"/>
            <a:ext cx="482670" cy="484372"/>
          </a:xfrm>
          <a:prstGeom prst="ellipse">
            <a:avLst/>
          </a:prstGeom>
          <a:noFill/>
          <a:ln>
            <a:noFill/>
          </a:ln>
        </p:spPr>
      </p:pic>
      <p:sp>
        <p:nvSpPr>
          <p:cNvPr id="9" name="Google Shape;155;p23"/>
          <p:cNvSpPr txBox="1"/>
          <p:nvPr/>
        </p:nvSpPr>
        <p:spPr>
          <a:xfrm>
            <a:off x="1863104" y="3664305"/>
            <a:ext cx="2177907" cy="623217"/>
          </a:xfrm>
          <a:prstGeom prst="rect">
            <a:avLst/>
          </a:prstGeom>
          <a:noFill/>
          <a:ln>
            <a:noFill/>
          </a:ln>
        </p:spPr>
        <p:txBody>
          <a:bodyPr spcFirstLastPara="1" wrap="square" lIns="68575" tIns="34275" rIns="68575" bIns="34275" anchor="t" anchorCtr="0">
            <a:spAutoFit/>
          </a:bodyPr>
          <a:lstStyle/>
          <a:p>
            <a:r>
              <a:rPr lang="es-MX" sz="1200" b="1" dirty="0">
                <a:solidFill>
                  <a:srgbClr val="0070C0"/>
                </a:solidFill>
                <a:latin typeface="Montserrat"/>
                <a:ea typeface="Montserrat"/>
                <a:cs typeface="Montserrat"/>
              </a:rPr>
              <a:t>Se incluyeron definiciones  en el glosario </a:t>
            </a:r>
          </a:p>
        </p:txBody>
      </p:sp>
      <p:sp>
        <p:nvSpPr>
          <p:cNvPr id="10" name="Google Shape;155;p23"/>
          <p:cNvSpPr txBox="1"/>
          <p:nvPr/>
        </p:nvSpPr>
        <p:spPr>
          <a:xfrm>
            <a:off x="1840468" y="1283590"/>
            <a:ext cx="2200543" cy="500107"/>
          </a:xfrm>
          <a:prstGeom prst="rect">
            <a:avLst/>
          </a:prstGeom>
          <a:noFill/>
          <a:ln>
            <a:noFill/>
          </a:ln>
        </p:spPr>
        <p:txBody>
          <a:bodyPr spcFirstLastPara="1" wrap="square" lIns="68575" tIns="34275" rIns="68575" bIns="34275" anchor="t" anchorCtr="0">
            <a:spAutoFit/>
          </a:bodyPr>
          <a:lstStyle/>
          <a:p>
            <a:r>
              <a:rPr lang="es-MX" sz="1200" b="1" dirty="0">
                <a:solidFill>
                  <a:srgbClr val="0070C0"/>
                </a:solidFill>
                <a:latin typeface="Montserrat"/>
                <a:ea typeface="Montserrat"/>
                <a:cs typeface="Montserrat"/>
              </a:rPr>
              <a:t>Observaciones de la Secretaría de Seguridad</a:t>
            </a:r>
            <a:r>
              <a:rPr lang="es-MX" sz="1600" b="1" dirty="0">
                <a:solidFill>
                  <a:srgbClr val="0070C0"/>
                </a:solidFill>
                <a:latin typeface="Montserrat"/>
                <a:ea typeface="Montserrat"/>
                <a:cs typeface="Montserrat"/>
              </a:rPr>
              <a:t> </a:t>
            </a:r>
          </a:p>
        </p:txBody>
      </p:sp>
      <p:pic>
        <p:nvPicPr>
          <p:cNvPr id="18" name="Google Shape;275;p29"/>
          <p:cNvPicPr preferRelativeResize="0"/>
          <p:nvPr/>
        </p:nvPicPr>
        <p:blipFill rotWithShape="1">
          <a:blip r:embed="rId5">
            <a:alphaModFix/>
          </a:blip>
          <a:srcRect/>
          <a:stretch/>
        </p:blipFill>
        <p:spPr>
          <a:xfrm>
            <a:off x="1357798" y="2376707"/>
            <a:ext cx="482670" cy="484372"/>
          </a:xfrm>
          <a:prstGeom prst="ellipse">
            <a:avLst/>
          </a:prstGeom>
          <a:noFill/>
          <a:ln>
            <a:noFill/>
          </a:ln>
        </p:spPr>
      </p:pic>
      <p:pic>
        <p:nvPicPr>
          <p:cNvPr id="19" name="Google Shape;275;p29"/>
          <p:cNvPicPr preferRelativeResize="0"/>
          <p:nvPr/>
        </p:nvPicPr>
        <p:blipFill rotWithShape="1">
          <a:blip r:embed="rId5">
            <a:alphaModFix/>
          </a:blip>
          <a:srcRect/>
          <a:stretch/>
        </p:blipFill>
        <p:spPr>
          <a:xfrm>
            <a:off x="1374678" y="3511364"/>
            <a:ext cx="482670" cy="484372"/>
          </a:xfrm>
          <a:prstGeom prst="ellipse">
            <a:avLst/>
          </a:prstGeom>
          <a:noFill/>
          <a:ln>
            <a:noFill/>
          </a:ln>
        </p:spPr>
      </p:pic>
      <p:sp>
        <p:nvSpPr>
          <p:cNvPr id="21" name="Google Shape;253;p28"/>
          <p:cNvSpPr txBox="1"/>
          <p:nvPr/>
        </p:nvSpPr>
        <p:spPr>
          <a:xfrm>
            <a:off x="7963326" y="4549677"/>
            <a:ext cx="1180674" cy="43855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s" sz="2400" dirty="0">
                <a:solidFill>
                  <a:srgbClr val="0070C0"/>
                </a:solidFill>
                <a:latin typeface="Dancing Script Medium"/>
                <a:ea typeface="Dancing Script Medium"/>
                <a:cs typeface="Dancing Script Medium"/>
                <a:sym typeface="Dancing Script Medium"/>
              </a:rPr>
              <a:t>Comisión</a:t>
            </a:r>
            <a:endParaRPr sz="3100" dirty="0">
              <a:solidFill>
                <a:srgbClr val="0070C0"/>
              </a:solidFill>
              <a:latin typeface="Dancing Script Medium"/>
              <a:ea typeface="Dancing Script Medium"/>
              <a:cs typeface="Dancing Script Medium"/>
              <a:sym typeface="Dancing Script Medium"/>
            </a:endParaRPr>
          </a:p>
        </p:txBody>
      </p:sp>
      <p:sp>
        <p:nvSpPr>
          <p:cNvPr id="23" name="Google Shape;94;p2"/>
          <p:cNvSpPr txBox="1"/>
          <p:nvPr/>
        </p:nvSpPr>
        <p:spPr>
          <a:xfrm>
            <a:off x="7758945" y="4860517"/>
            <a:ext cx="1200555" cy="213589"/>
          </a:xfrm>
          <a:prstGeom prst="rect">
            <a:avLst/>
          </a:prstGeom>
          <a:noFill/>
          <a:ln>
            <a:noFill/>
          </a:ln>
        </p:spPr>
        <p:txBody>
          <a:bodyPr spcFirstLastPara="1" wrap="square" lIns="68569" tIns="34275" rIns="68569" bIns="34275" anchor="t" anchorCtr="0">
            <a:noAutofit/>
          </a:bodyPr>
          <a:lstStyle/>
          <a:p>
            <a:pPr algn="ctr">
              <a:lnSpc>
                <a:spcPct val="90000"/>
              </a:lnSpc>
              <a:buClr>
                <a:srgbClr val="223F86"/>
              </a:buClr>
              <a:buSzPts val="4400"/>
            </a:pPr>
            <a:r>
              <a:rPr lang="es-MX" sz="1200" dirty="0">
                <a:solidFill>
                  <a:srgbClr val="0070C0"/>
                </a:solidFill>
                <a:latin typeface="Montserrat"/>
                <a:ea typeface="Montserrat"/>
                <a:cs typeface="Montserrat"/>
                <a:sym typeface="Calibri"/>
              </a:rPr>
              <a:t>de</a:t>
            </a:r>
            <a:r>
              <a:rPr lang="es-MX" sz="1200" b="1" dirty="0">
                <a:solidFill>
                  <a:srgbClr val="0070C0"/>
                </a:solidFill>
                <a:latin typeface="Montserrat"/>
                <a:ea typeface="Montserrat"/>
                <a:cs typeface="Montserrat"/>
                <a:sym typeface="Calibri"/>
              </a:rPr>
              <a:t> Movilidad</a:t>
            </a:r>
            <a:endParaRPr sz="2800" b="1" dirty="0">
              <a:solidFill>
                <a:srgbClr val="0070C0"/>
              </a:solidFill>
              <a:latin typeface="Montserrat"/>
              <a:ea typeface="Montserrat"/>
              <a:cs typeface="Montserrat"/>
              <a:sym typeface="Calibri"/>
            </a:endParaRPr>
          </a:p>
        </p:txBody>
      </p:sp>
      <p:grpSp>
        <p:nvGrpSpPr>
          <p:cNvPr id="24" name="Google Shape;10400;p65"/>
          <p:cNvGrpSpPr/>
          <p:nvPr/>
        </p:nvGrpSpPr>
        <p:grpSpPr>
          <a:xfrm>
            <a:off x="7665929" y="4561771"/>
            <a:ext cx="334471" cy="338942"/>
            <a:chOff x="1298037" y="2425727"/>
            <a:chExt cx="338364" cy="342887"/>
          </a:xfrm>
          <a:solidFill>
            <a:srgbClr val="0070C0"/>
          </a:solidFill>
        </p:grpSpPr>
        <p:sp>
          <p:nvSpPr>
            <p:cNvPr id="25" name="Google Shape;10401;p65"/>
            <p:cNvSpPr/>
            <p:nvPr/>
          </p:nvSpPr>
          <p:spPr>
            <a:xfrm>
              <a:off x="1339384" y="2471630"/>
              <a:ext cx="256050" cy="136180"/>
            </a:xfrm>
            <a:custGeom>
              <a:avLst/>
              <a:gdLst/>
              <a:ahLst/>
              <a:cxnLst/>
              <a:rect l="l" t="t" r="r" b="b"/>
              <a:pathLst>
                <a:path w="8038" h="4275" extrusionOk="0">
                  <a:moveTo>
                    <a:pt x="7704" y="1477"/>
                  </a:moveTo>
                  <a:lnTo>
                    <a:pt x="7704" y="3501"/>
                  </a:lnTo>
                  <a:cubicBezTo>
                    <a:pt x="7704" y="3751"/>
                    <a:pt x="7513" y="3941"/>
                    <a:pt x="7263" y="3941"/>
                  </a:cubicBezTo>
                  <a:lnTo>
                    <a:pt x="774" y="3941"/>
                  </a:lnTo>
                  <a:cubicBezTo>
                    <a:pt x="524" y="3941"/>
                    <a:pt x="322" y="3751"/>
                    <a:pt x="322" y="3501"/>
                  </a:cubicBezTo>
                  <a:lnTo>
                    <a:pt x="322" y="1477"/>
                  </a:lnTo>
                  <a:close/>
                  <a:moveTo>
                    <a:pt x="774" y="0"/>
                  </a:moveTo>
                  <a:cubicBezTo>
                    <a:pt x="346" y="0"/>
                    <a:pt x="1" y="345"/>
                    <a:pt x="1" y="774"/>
                  </a:cubicBezTo>
                  <a:lnTo>
                    <a:pt x="1" y="3501"/>
                  </a:lnTo>
                  <a:cubicBezTo>
                    <a:pt x="1" y="3929"/>
                    <a:pt x="346" y="4275"/>
                    <a:pt x="774" y="4275"/>
                  </a:cubicBezTo>
                  <a:lnTo>
                    <a:pt x="7263" y="4275"/>
                  </a:lnTo>
                  <a:cubicBezTo>
                    <a:pt x="7692" y="4275"/>
                    <a:pt x="8037" y="3929"/>
                    <a:pt x="8037" y="3501"/>
                  </a:cubicBezTo>
                  <a:lnTo>
                    <a:pt x="8037" y="774"/>
                  </a:lnTo>
                  <a:cubicBezTo>
                    <a:pt x="8025" y="345"/>
                    <a:pt x="7680" y="0"/>
                    <a:pt x="7263" y="0"/>
                  </a:cubicBezTo>
                  <a:lnTo>
                    <a:pt x="5787" y="0"/>
                  </a:lnTo>
                  <a:cubicBezTo>
                    <a:pt x="5704" y="0"/>
                    <a:pt x="5620" y="72"/>
                    <a:pt x="5620" y="167"/>
                  </a:cubicBezTo>
                  <a:cubicBezTo>
                    <a:pt x="5620" y="250"/>
                    <a:pt x="5704" y="322"/>
                    <a:pt x="5787" y="322"/>
                  </a:cubicBezTo>
                  <a:lnTo>
                    <a:pt x="7263" y="322"/>
                  </a:lnTo>
                  <a:cubicBezTo>
                    <a:pt x="7513" y="322"/>
                    <a:pt x="7704" y="524"/>
                    <a:pt x="7704" y="774"/>
                  </a:cubicBezTo>
                  <a:lnTo>
                    <a:pt x="7704" y="1155"/>
                  </a:lnTo>
                  <a:lnTo>
                    <a:pt x="322" y="1155"/>
                  </a:lnTo>
                  <a:lnTo>
                    <a:pt x="322" y="774"/>
                  </a:lnTo>
                  <a:cubicBezTo>
                    <a:pt x="322" y="524"/>
                    <a:pt x="524" y="322"/>
                    <a:pt x="774" y="322"/>
                  </a:cubicBezTo>
                  <a:lnTo>
                    <a:pt x="5049" y="322"/>
                  </a:lnTo>
                  <a:cubicBezTo>
                    <a:pt x="5132" y="322"/>
                    <a:pt x="5204" y="250"/>
                    <a:pt x="5204" y="167"/>
                  </a:cubicBezTo>
                  <a:cubicBezTo>
                    <a:pt x="5204" y="72"/>
                    <a:pt x="5132" y="0"/>
                    <a:pt x="50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402;p65"/>
            <p:cNvSpPr/>
            <p:nvPr/>
          </p:nvSpPr>
          <p:spPr>
            <a:xfrm>
              <a:off x="1341646" y="2618036"/>
              <a:ext cx="50490" cy="50458"/>
            </a:xfrm>
            <a:custGeom>
              <a:avLst/>
              <a:gdLst/>
              <a:ahLst/>
              <a:cxnLst/>
              <a:rect l="l" t="t" r="r" b="b"/>
              <a:pathLst>
                <a:path w="1585" h="1584" extrusionOk="0">
                  <a:moveTo>
                    <a:pt x="787" y="321"/>
                  </a:moveTo>
                  <a:cubicBezTo>
                    <a:pt x="1049" y="321"/>
                    <a:pt x="1251" y="536"/>
                    <a:pt x="1251" y="786"/>
                  </a:cubicBezTo>
                  <a:cubicBezTo>
                    <a:pt x="1251" y="1048"/>
                    <a:pt x="1049" y="1250"/>
                    <a:pt x="787" y="1250"/>
                  </a:cubicBezTo>
                  <a:cubicBezTo>
                    <a:pt x="537" y="1250"/>
                    <a:pt x="334" y="1048"/>
                    <a:pt x="334" y="786"/>
                  </a:cubicBezTo>
                  <a:cubicBezTo>
                    <a:pt x="334" y="536"/>
                    <a:pt x="537" y="321"/>
                    <a:pt x="787" y="321"/>
                  </a:cubicBezTo>
                  <a:close/>
                  <a:moveTo>
                    <a:pt x="787" y="0"/>
                  </a:moveTo>
                  <a:cubicBezTo>
                    <a:pt x="358" y="0"/>
                    <a:pt x="1" y="357"/>
                    <a:pt x="1" y="786"/>
                  </a:cubicBezTo>
                  <a:cubicBezTo>
                    <a:pt x="1" y="1226"/>
                    <a:pt x="358" y="1584"/>
                    <a:pt x="787" y="1584"/>
                  </a:cubicBezTo>
                  <a:cubicBezTo>
                    <a:pt x="1227" y="1584"/>
                    <a:pt x="1585" y="1226"/>
                    <a:pt x="1585" y="786"/>
                  </a:cubicBezTo>
                  <a:cubicBezTo>
                    <a:pt x="1585" y="357"/>
                    <a:pt x="1227" y="0"/>
                    <a:pt x="7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403;p65"/>
            <p:cNvSpPr/>
            <p:nvPr/>
          </p:nvSpPr>
          <p:spPr>
            <a:xfrm>
              <a:off x="1542301" y="2618036"/>
              <a:ext cx="50076" cy="50458"/>
            </a:xfrm>
            <a:custGeom>
              <a:avLst/>
              <a:gdLst/>
              <a:ahLst/>
              <a:cxnLst/>
              <a:rect l="l" t="t" r="r" b="b"/>
              <a:pathLst>
                <a:path w="1572" h="1584" extrusionOk="0">
                  <a:moveTo>
                    <a:pt x="786" y="321"/>
                  </a:moveTo>
                  <a:cubicBezTo>
                    <a:pt x="1036" y="321"/>
                    <a:pt x="1251" y="536"/>
                    <a:pt x="1251" y="786"/>
                  </a:cubicBezTo>
                  <a:cubicBezTo>
                    <a:pt x="1251" y="1048"/>
                    <a:pt x="1036" y="1250"/>
                    <a:pt x="786" y="1250"/>
                  </a:cubicBezTo>
                  <a:cubicBezTo>
                    <a:pt x="536" y="1250"/>
                    <a:pt x="322" y="1048"/>
                    <a:pt x="322" y="786"/>
                  </a:cubicBezTo>
                  <a:cubicBezTo>
                    <a:pt x="322" y="536"/>
                    <a:pt x="536" y="321"/>
                    <a:pt x="786" y="321"/>
                  </a:cubicBezTo>
                  <a:close/>
                  <a:moveTo>
                    <a:pt x="786" y="0"/>
                  </a:moveTo>
                  <a:cubicBezTo>
                    <a:pt x="358" y="0"/>
                    <a:pt x="0" y="357"/>
                    <a:pt x="0" y="786"/>
                  </a:cubicBezTo>
                  <a:cubicBezTo>
                    <a:pt x="0" y="1226"/>
                    <a:pt x="358" y="1584"/>
                    <a:pt x="786" y="1584"/>
                  </a:cubicBezTo>
                  <a:cubicBezTo>
                    <a:pt x="1215" y="1584"/>
                    <a:pt x="1572" y="1226"/>
                    <a:pt x="1572" y="786"/>
                  </a:cubicBezTo>
                  <a:cubicBezTo>
                    <a:pt x="1572" y="357"/>
                    <a:pt x="1215" y="0"/>
                    <a:pt x="7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404;p65"/>
            <p:cNvSpPr/>
            <p:nvPr/>
          </p:nvSpPr>
          <p:spPr>
            <a:xfrm>
              <a:off x="1298037" y="2425727"/>
              <a:ext cx="338364" cy="342887"/>
            </a:xfrm>
            <a:custGeom>
              <a:avLst/>
              <a:gdLst/>
              <a:ahLst/>
              <a:cxnLst/>
              <a:rect l="l" t="t" r="r" b="b"/>
              <a:pathLst>
                <a:path w="10622" h="10764" extrusionOk="0">
                  <a:moveTo>
                    <a:pt x="715" y="2525"/>
                  </a:moveTo>
                  <a:lnTo>
                    <a:pt x="715" y="4644"/>
                  </a:lnTo>
                  <a:lnTo>
                    <a:pt x="560" y="4644"/>
                  </a:lnTo>
                  <a:lnTo>
                    <a:pt x="560" y="4656"/>
                  </a:lnTo>
                  <a:cubicBezTo>
                    <a:pt x="429" y="4656"/>
                    <a:pt x="322" y="4549"/>
                    <a:pt x="322" y="4418"/>
                  </a:cubicBezTo>
                  <a:lnTo>
                    <a:pt x="322" y="2763"/>
                  </a:lnTo>
                  <a:cubicBezTo>
                    <a:pt x="322" y="2632"/>
                    <a:pt x="429" y="2525"/>
                    <a:pt x="560" y="2525"/>
                  </a:cubicBezTo>
                  <a:close/>
                  <a:moveTo>
                    <a:pt x="10050" y="2537"/>
                  </a:moveTo>
                  <a:cubicBezTo>
                    <a:pt x="10181" y="2537"/>
                    <a:pt x="10288" y="2644"/>
                    <a:pt x="10288" y="2775"/>
                  </a:cubicBezTo>
                  <a:lnTo>
                    <a:pt x="10288" y="4418"/>
                  </a:lnTo>
                  <a:cubicBezTo>
                    <a:pt x="10288" y="4549"/>
                    <a:pt x="10181" y="4656"/>
                    <a:pt x="10050" y="4656"/>
                  </a:cubicBezTo>
                  <a:lnTo>
                    <a:pt x="9895" y="4656"/>
                  </a:lnTo>
                  <a:lnTo>
                    <a:pt x="9895" y="2537"/>
                  </a:lnTo>
                  <a:close/>
                  <a:moveTo>
                    <a:pt x="6418" y="6263"/>
                  </a:moveTo>
                  <a:cubicBezTo>
                    <a:pt x="6680" y="6263"/>
                    <a:pt x="6906" y="6489"/>
                    <a:pt x="6906" y="6751"/>
                  </a:cubicBezTo>
                  <a:lnTo>
                    <a:pt x="6906" y="7930"/>
                  </a:lnTo>
                  <a:lnTo>
                    <a:pt x="3727" y="7930"/>
                  </a:lnTo>
                  <a:lnTo>
                    <a:pt x="3727" y="6751"/>
                  </a:lnTo>
                  <a:cubicBezTo>
                    <a:pt x="3727" y="6489"/>
                    <a:pt x="3942" y="6263"/>
                    <a:pt x="4216" y="6263"/>
                  </a:cubicBezTo>
                  <a:close/>
                  <a:moveTo>
                    <a:pt x="8347" y="334"/>
                  </a:moveTo>
                  <a:cubicBezTo>
                    <a:pt x="9026" y="334"/>
                    <a:pt x="9561" y="870"/>
                    <a:pt x="9561" y="1536"/>
                  </a:cubicBezTo>
                  <a:lnTo>
                    <a:pt x="9561" y="2382"/>
                  </a:lnTo>
                  <a:lnTo>
                    <a:pt x="9561" y="4811"/>
                  </a:lnTo>
                  <a:lnTo>
                    <a:pt x="9561" y="7930"/>
                  </a:lnTo>
                  <a:lnTo>
                    <a:pt x="7204" y="7930"/>
                  </a:lnTo>
                  <a:lnTo>
                    <a:pt x="7204" y="6751"/>
                  </a:lnTo>
                  <a:cubicBezTo>
                    <a:pt x="7204" y="6299"/>
                    <a:pt x="6847" y="5930"/>
                    <a:pt x="6383" y="5930"/>
                  </a:cubicBezTo>
                  <a:lnTo>
                    <a:pt x="4180" y="5930"/>
                  </a:lnTo>
                  <a:cubicBezTo>
                    <a:pt x="3739" y="5930"/>
                    <a:pt x="3370" y="6287"/>
                    <a:pt x="3370" y="6751"/>
                  </a:cubicBezTo>
                  <a:lnTo>
                    <a:pt x="3370" y="7930"/>
                  </a:lnTo>
                  <a:lnTo>
                    <a:pt x="3215" y="7930"/>
                  </a:lnTo>
                  <a:cubicBezTo>
                    <a:pt x="3120" y="7930"/>
                    <a:pt x="3049" y="8002"/>
                    <a:pt x="3049" y="8085"/>
                  </a:cubicBezTo>
                  <a:cubicBezTo>
                    <a:pt x="3049" y="8180"/>
                    <a:pt x="3120" y="8252"/>
                    <a:pt x="3215" y="8252"/>
                  </a:cubicBezTo>
                  <a:lnTo>
                    <a:pt x="9931" y="8252"/>
                  </a:lnTo>
                  <a:cubicBezTo>
                    <a:pt x="9990" y="8252"/>
                    <a:pt x="10050" y="8299"/>
                    <a:pt x="10050" y="8371"/>
                  </a:cubicBezTo>
                  <a:lnTo>
                    <a:pt x="10050" y="9323"/>
                  </a:lnTo>
                  <a:cubicBezTo>
                    <a:pt x="10050" y="9383"/>
                    <a:pt x="10002" y="9442"/>
                    <a:pt x="9931" y="9442"/>
                  </a:cubicBezTo>
                  <a:lnTo>
                    <a:pt x="763" y="9442"/>
                  </a:lnTo>
                  <a:cubicBezTo>
                    <a:pt x="703" y="9442"/>
                    <a:pt x="644" y="9406"/>
                    <a:pt x="644" y="9323"/>
                  </a:cubicBezTo>
                  <a:lnTo>
                    <a:pt x="644" y="8371"/>
                  </a:lnTo>
                  <a:cubicBezTo>
                    <a:pt x="644" y="8311"/>
                    <a:pt x="691" y="8252"/>
                    <a:pt x="763" y="8252"/>
                  </a:cubicBezTo>
                  <a:lnTo>
                    <a:pt x="2477" y="8252"/>
                  </a:lnTo>
                  <a:cubicBezTo>
                    <a:pt x="2561" y="8252"/>
                    <a:pt x="2632" y="8180"/>
                    <a:pt x="2632" y="8085"/>
                  </a:cubicBezTo>
                  <a:cubicBezTo>
                    <a:pt x="2632" y="8002"/>
                    <a:pt x="2561" y="7930"/>
                    <a:pt x="2477" y="7930"/>
                  </a:cubicBezTo>
                  <a:lnTo>
                    <a:pt x="1013" y="7930"/>
                  </a:lnTo>
                  <a:lnTo>
                    <a:pt x="1013" y="4811"/>
                  </a:lnTo>
                  <a:lnTo>
                    <a:pt x="1013" y="2382"/>
                  </a:lnTo>
                  <a:lnTo>
                    <a:pt x="1013" y="1536"/>
                  </a:lnTo>
                  <a:cubicBezTo>
                    <a:pt x="1013" y="870"/>
                    <a:pt x="1549" y="334"/>
                    <a:pt x="2215" y="334"/>
                  </a:cubicBezTo>
                  <a:close/>
                  <a:moveTo>
                    <a:pt x="6906" y="9740"/>
                  </a:moveTo>
                  <a:cubicBezTo>
                    <a:pt x="6859" y="9835"/>
                    <a:pt x="6775" y="9883"/>
                    <a:pt x="6668" y="9883"/>
                  </a:cubicBezTo>
                  <a:lnTo>
                    <a:pt x="3930" y="9883"/>
                  </a:lnTo>
                  <a:cubicBezTo>
                    <a:pt x="3823" y="9883"/>
                    <a:pt x="3739" y="9835"/>
                    <a:pt x="3692" y="9740"/>
                  </a:cubicBezTo>
                  <a:close/>
                  <a:moveTo>
                    <a:pt x="2751" y="9764"/>
                  </a:moveTo>
                  <a:lnTo>
                    <a:pt x="2751" y="10311"/>
                  </a:lnTo>
                  <a:cubicBezTo>
                    <a:pt x="2751" y="10383"/>
                    <a:pt x="2692" y="10454"/>
                    <a:pt x="2608" y="10454"/>
                  </a:cubicBezTo>
                  <a:lnTo>
                    <a:pt x="1430" y="10454"/>
                  </a:lnTo>
                  <a:cubicBezTo>
                    <a:pt x="1346" y="10454"/>
                    <a:pt x="1287" y="10383"/>
                    <a:pt x="1287" y="10311"/>
                  </a:cubicBezTo>
                  <a:lnTo>
                    <a:pt x="1287" y="9764"/>
                  </a:lnTo>
                  <a:close/>
                  <a:moveTo>
                    <a:pt x="9442" y="9764"/>
                  </a:moveTo>
                  <a:lnTo>
                    <a:pt x="9442" y="10311"/>
                  </a:lnTo>
                  <a:cubicBezTo>
                    <a:pt x="9442" y="10395"/>
                    <a:pt x="9359" y="10454"/>
                    <a:pt x="9288" y="10454"/>
                  </a:cubicBezTo>
                  <a:lnTo>
                    <a:pt x="8109" y="10454"/>
                  </a:lnTo>
                  <a:cubicBezTo>
                    <a:pt x="8026" y="10454"/>
                    <a:pt x="7966" y="10383"/>
                    <a:pt x="7966" y="10311"/>
                  </a:cubicBezTo>
                  <a:lnTo>
                    <a:pt x="7966" y="9764"/>
                  </a:lnTo>
                  <a:close/>
                  <a:moveTo>
                    <a:pt x="2239" y="1"/>
                  </a:moveTo>
                  <a:cubicBezTo>
                    <a:pt x="1382" y="1"/>
                    <a:pt x="703" y="679"/>
                    <a:pt x="703" y="1525"/>
                  </a:cubicBezTo>
                  <a:lnTo>
                    <a:pt x="703" y="2215"/>
                  </a:lnTo>
                  <a:lnTo>
                    <a:pt x="548" y="2215"/>
                  </a:lnTo>
                  <a:cubicBezTo>
                    <a:pt x="239" y="2215"/>
                    <a:pt x="1" y="2465"/>
                    <a:pt x="1" y="2763"/>
                  </a:cubicBezTo>
                  <a:lnTo>
                    <a:pt x="1" y="4418"/>
                  </a:lnTo>
                  <a:cubicBezTo>
                    <a:pt x="1" y="4727"/>
                    <a:pt x="251" y="4965"/>
                    <a:pt x="548" y="4965"/>
                  </a:cubicBezTo>
                  <a:lnTo>
                    <a:pt x="703" y="4965"/>
                  </a:lnTo>
                  <a:lnTo>
                    <a:pt x="703" y="7930"/>
                  </a:lnTo>
                  <a:cubicBezTo>
                    <a:pt x="489" y="7954"/>
                    <a:pt x="346" y="8133"/>
                    <a:pt x="346" y="8359"/>
                  </a:cubicBezTo>
                  <a:lnTo>
                    <a:pt x="346" y="9311"/>
                  </a:lnTo>
                  <a:cubicBezTo>
                    <a:pt x="346" y="9549"/>
                    <a:pt x="537" y="9740"/>
                    <a:pt x="775" y="9740"/>
                  </a:cubicBezTo>
                  <a:lnTo>
                    <a:pt x="953" y="9740"/>
                  </a:lnTo>
                  <a:lnTo>
                    <a:pt x="953" y="10288"/>
                  </a:lnTo>
                  <a:cubicBezTo>
                    <a:pt x="953" y="10549"/>
                    <a:pt x="1156" y="10764"/>
                    <a:pt x="1430" y="10764"/>
                  </a:cubicBezTo>
                  <a:lnTo>
                    <a:pt x="2608" y="10764"/>
                  </a:lnTo>
                  <a:cubicBezTo>
                    <a:pt x="2858" y="10764"/>
                    <a:pt x="3084" y="10561"/>
                    <a:pt x="3084" y="10299"/>
                  </a:cubicBezTo>
                  <a:lnTo>
                    <a:pt x="3084" y="9740"/>
                  </a:lnTo>
                  <a:lnTo>
                    <a:pt x="3346" y="9740"/>
                  </a:lnTo>
                  <a:cubicBezTo>
                    <a:pt x="3418" y="10002"/>
                    <a:pt x="3668" y="10192"/>
                    <a:pt x="3942" y="10192"/>
                  </a:cubicBezTo>
                  <a:lnTo>
                    <a:pt x="6680" y="10192"/>
                  </a:lnTo>
                  <a:cubicBezTo>
                    <a:pt x="6966" y="10192"/>
                    <a:pt x="7204" y="10002"/>
                    <a:pt x="7275" y="9740"/>
                  </a:cubicBezTo>
                  <a:lnTo>
                    <a:pt x="7645" y="9740"/>
                  </a:lnTo>
                  <a:lnTo>
                    <a:pt x="7645" y="10299"/>
                  </a:lnTo>
                  <a:cubicBezTo>
                    <a:pt x="7645" y="10549"/>
                    <a:pt x="7859" y="10764"/>
                    <a:pt x="8121" y="10764"/>
                  </a:cubicBezTo>
                  <a:lnTo>
                    <a:pt x="9300" y="10764"/>
                  </a:lnTo>
                  <a:cubicBezTo>
                    <a:pt x="9550" y="10764"/>
                    <a:pt x="9776" y="10561"/>
                    <a:pt x="9776" y="10299"/>
                  </a:cubicBezTo>
                  <a:lnTo>
                    <a:pt x="9776" y="9740"/>
                  </a:lnTo>
                  <a:lnTo>
                    <a:pt x="9954" y="9740"/>
                  </a:lnTo>
                  <a:cubicBezTo>
                    <a:pt x="10193" y="9740"/>
                    <a:pt x="10383" y="9549"/>
                    <a:pt x="10383" y="9311"/>
                  </a:cubicBezTo>
                  <a:lnTo>
                    <a:pt x="10383" y="8359"/>
                  </a:lnTo>
                  <a:cubicBezTo>
                    <a:pt x="10383" y="8121"/>
                    <a:pt x="10193" y="7930"/>
                    <a:pt x="9954" y="7930"/>
                  </a:cubicBezTo>
                  <a:lnTo>
                    <a:pt x="9931" y="7930"/>
                  </a:lnTo>
                  <a:lnTo>
                    <a:pt x="9931" y="4965"/>
                  </a:lnTo>
                  <a:lnTo>
                    <a:pt x="10073" y="4965"/>
                  </a:lnTo>
                  <a:cubicBezTo>
                    <a:pt x="10383" y="4965"/>
                    <a:pt x="10621" y="4715"/>
                    <a:pt x="10621" y="4418"/>
                  </a:cubicBezTo>
                  <a:lnTo>
                    <a:pt x="10621" y="2763"/>
                  </a:lnTo>
                  <a:cubicBezTo>
                    <a:pt x="10609" y="2465"/>
                    <a:pt x="10359" y="2215"/>
                    <a:pt x="10050" y="2215"/>
                  </a:cubicBezTo>
                  <a:lnTo>
                    <a:pt x="9895" y="2215"/>
                  </a:lnTo>
                  <a:lnTo>
                    <a:pt x="9895" y="1525"/>
                  </a:lnTo>
                  <a:cubicBezTo>
                    <a:pt x="9895" y="679"/>
                    <a:pt x="9216" y="1"/>
                    <a:pt x="83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10695;p66"/>
          <p:cNvSpPr/>
          <p:nvPr/>
        </p:nvSpPr>
        <p:spPr>
          <a:xfrm>
            <a:off x="7289145" y="1885723"/>
            <a:ext cx="27722" cy="10248"/>
          </a:xfrm>
          <a:custGeom>
            <a:avLst/>
            <a:gdLst/>
            <a:ahLst/>
            <a:cxnLst/>
            <a:rect l="l" t="t" r="r" b="b"/>
            <a:pathLst>
              <a:path w="871" h="322" extrusionOk="0">
                <a:moveTo>
                  <a:pt x="168" y="0"/>
                </a:moveTo>
                <a:cubicBezTo>
                  <a:pt x="84" y="0"/>
                  <a:pt x="1" y="72"/>
                  <a:pt x="1" y="155"/>
                </a:cubicBezTo>
                <a:cubicBezTo>
                  <a:pt x="1" y="250"/>
                  <a:pt x="84" y="322"/>
                  <a:pt x="168" y="322"/>
                </a:cubicBezTo>
                <a:lnTo>
                  <a:pt x="703" y="322"/>
                </a:lnTo>
                <a:cubicBezTo>
                  <a:pt x="799" y="322"/>
                  <a:pt x="870" y="250"/>
                  <a:pt x="870" y="155"/>
                </a:cubicBezTo>
                <a:cubicBezTo>
                  <a:pt x="870" y="72"/>
                  <a:pt x="811" y="0"/>
                  <a:pt x="70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689;p66"/>
          <p:cNvSpPr/>
          <p:nvPr/>
        </p:nvSpPr>
        <p:spPr>
          <a:xfrm>
            <a:off x="7419511" y="2117236"/>
            <a:ext cx="10630" cy="38702"/>
          </a:xfrm>
          <a:custGeom>
            <a:avLst/>
            <a:gdLst/>
            <a:ahLst/>
            <a:cxnLst/>
            <a:rect l="l" t="t" r="r" b="b"/>
            <a:pathLst>
              <a:path w="334" h="1216" extrusionOk="0">
                <a:moveTo>
                  <a:pt x="167" y="1"/>
                </a:moveTo>
                <a:cubicBezTo>
                  <a:pt x="72" y="1"/>
                  <a:pt x="1" y="72"/>
                  <a:pt x="1" y="167"/>
                </a:cubicBezTo>
                <a:lnTo>
                  <a:pt x="1" y="1060"/>
                </a:lnTo>
                <a:cubicBezTo>
                  <a:pt x="1" y="1144"/>
                  <a:pt x="72" y="1215"/>
                  <a:pt x="167" y="1215"/>
                </a:cubicBezTo>
                <a:cubicBezTo>
                  <a:pt x="251" y="1215"/>
                  <a:pt x="334" y="1144"/>
                  <a:pt x="334" y="1060"/>
                </a:cubicBezTo>
                <a:lnTo>
                  <a:pt x="334" y="167"/>
                </a:lnTo>
                <a:cubicBezTo>
                  <a:pt x="334" y="72"/>
                  <a:pt x="251"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10682;p66"/>
          <p:cNvGrpSpPr/>
          <p:nvPr/>
        </p:nvGrpSpPr>
        <p:grpSpPr>
          <a:xfrm>
            <a:off x="5074517" y="2599385"/>
            <a:ext cx="1982585" cy="1993108"/>
            <a:chOff x="7098912" y="1969392"/>
            <a:chExt cx="359651" cy="361560"/>
          </a:xfrm>
          <a:solidFill>
            <a:srgbClr val="0070C0"/>
          </a:solidFill>
        </p:grpSpPr>
        <p:sp>
          <p:nvSpPr>
            <p:cNvPr id="36" name="Google Shape;10683;p66"/>
            <p:cNvSpPr/>
            <p:nvPr/>
          </p:nvSpPr>
          <p:spPr>
            <a:xfrm>
              <a:off x="7098912" y="2127607"/>
              <a:ext cx="134567" cy="202582"/>
            </a:xfrm>
            <a:custGeom>
              <a:avLst/>
              <a:gdLst/>
              <a:ahLst/>
              <a:cxnLst/>
              <a:rect l="l" t="t" r="r" b="b"/>
              <a:pathLst>
                <a:path w="4228" h="6365" extrusionOk="0">
                  <a:moveTo>
                    <a:pt x="2108" y="331"/>
                  </a:moveTo>
                  <a:cubicBezTo>
                    <a:pt x="2153" y="331"/>
                    <a:pt x="2198" y="334"/>
                    <a:pt x="2239" y="340"/>
                  </a:cubicBezTo>
                  <a:cubicBezTo>
                    <a:pt x="2978" y="399"/>
                    <a:pt x="3537" y="1042"/>
                    <a:pt x="3537" y="1780"/>
                  </a:cubicBezTo>
                  <a:cubicBezTo>
                    <a:pt x="3537" y="2483"/>
                    <a:pt x="3704" y="3138"/>
                    <a:pt x="3847" y="3483"/>
                  </a:cubicBezTo>
                  <a:lnTo>
                    <a:pt x="3847" y="3495"/>
                  </a:lnTo>
                  <a:cubicBezTo>
                    <a:pt x="3656" y="3602"/>
                    <a:pt x="3335" y="3793"/>
                    <a:pt x="2787" y="3912"/>
                  </a:cubicBezTo>
                  <a:lnTo>
                    <a:pt x="2787" y="3864"/>
                  </a:lnTo>
                  <a:lnTo>
                    <a:pt x="2787" y="3531"/>
                  </a:lnTo>
                  <a:cubicBezTo>
                    <a:pt x="3001" y="3412"/>
                    <a:pt x="3180" y="3233"/>
                    <a:pt x="3299" y="3007"/>
                  </a:cubicBezTo>
                  <a:cubicBezTo>
                    <a:pt x="3537" y="2590"/>
                    <a:pt x="3454" y="2066"/>
                    <a:pt x="3108" y="1745"/>
                  </a:cubicBezTo>
                  <a:cubicBezTo>
                    <a:pt x="2870" y="1518"/>
                    <a:pt x="2430" y="1245"/>
                    <a:pt x="1727" y="1245"/>
                  </a:cubicBezTo>
                  <a:cubicBezTo>
                    <a:pt x="1680" y="1245"/>
                    <a:pt x="1632" y="1268"/>
                    <a:pt x="1608" y="1292"/>
                  </a:cubicBezTo>
                  <a:lnTo>
                    <a:pt x="1251" y="1649"/>
                  </a:lnTo>
                  <a:cubicBezTo>
                    <a:pt x="1192" y="1709"/>
                    <a:pt x="1192" y="1816"/>
                    <a:pt x="1251" y="1888"/>
                  </a:cubicBezTo>
                  <a:cubicBezTo>
                    <a:pt x="1281" y="1917"/>
                    <a:pt x="1323" y="1932"/>
                    <a:pt x="1366" y="1932"/>
                  </a:cubicBezTo>
                  <a:cubicBezTo>
                    <a:pt x="1409" y="1932"/>
                    <a:pt x="1454" y="1917"/>
                    <a:pt x="1489" y="1888"/>
                  </a:cubicBezTo>
                  <a:lnTo>
                    <a:pt x="1799" y="1578"/>
                  </a:lnTo>
                  <a:cubicBezTo>
                    <a:pt x="2239" y="1590"/>
                    <a:pt x="2608" y="1721"/>
                    <a:pt x="2882" y="1983"/>
                  </a:cubicBezTo>
                  <a:cubicBezTo>
                    <a:pt x="3120" y="2185"/>
                    <a:pt x="3180" y="2542"/>
                    <a:pt x="3025" y="2828"/>
                  </a:cubicBezTo>
                  <a:cubicBezTo>
                    <a:pt x="2823" y="3173"/>
                    <a:pt x="2466" y="3376"/>
                    <a:pt x="2085" y="3376"/>
                  </a:cubicBezTo>
                  <a:cubicBezTo>
                    <a:pt x="1489" y="3376"/>
                    <a:pt x="1013" y="2900"/>
                    <a:pt x="1013" y="2304"/>
                  </a:cubicBezTo>
                  <a:cubicBezTo>
                    <a:pt x="1013" y="2209"/>
                    <a:pt x="942" y="2138"/>
                    <a:pt x="846" y="2138"/>
                  </a:cubicBezTo>
                  <a:cubicBezTo>
                    <a:pt x="763" y="2138"/>
                    <a:pt x="680" y="2209"/>
                    <a:pt x="680" y="2304"/>
                  </a:cubicBezTo>
                  <a:cubicBezTo>
                    <a:pt x="680" y="2828"/>
                    <a:pt x="965" y="3292"/>
                    <a:pt x="1394" y="3519"/>
                  </a:cubicBezTo>
                  <a:lnTo>
                    <a:pt x="1394" y="3852"/>
                  </a:lnTo>
                  <a:lnTo>
                    <a:pt x="1394" y="3900"/>
                  </a:lnTo>
                  <a:cubicBezTo>
                    <a:pt x="834" y="3781"/>
                    <a:pt x="501" y="3602"/>
                    <a:pt x="370" y="3495"/>
                  </a:cubicBezTo>
                  <a:cubicBezTo>
                    <a:pt x="370" y="3495"/>
                    <a:pt x="358" y="3495"/>
                    <a:pt x="370" y="3483"/>
                  </a:cubicBezTo>
                  <a:cubicBezTo>
                    <a:pt x="525" y="3138"/>
                    <a:pt x="680" y="2483"/>
                    <a:pt x="680" y="1780"/>
                  </a:cubicBezTo>
                  <a:cubicBezTo>
                    <a:pt x="680" y="1042"/>
                    <a:pt x="1251" y="399"/>
                    <a:pt x="1977" y="340"/>
                  </a:cubicBezTo>
                  <a:cubicBezTo>
                    <a:pt x="2019" y="334"/>
                    <a:pt x="2064" y="331"/>
                    <a:pt x="2108" y="331"/>
                  </a:cubicBezTo>
                  <a:close/>
                  <a:moveTo>
                    <a:pt x="2442" y="3662"/>
                  </a:moveTo>
                  <a:lnTo>
                    <a:pt x="2442" y="3852"/>
                  </a:lnTo>
                  <a:cubicBezTo>
                    <a:pt x="2442" y="4043"/>
                    <a:pt x="2549" y="4221"/>
                    <a:pt x="2727" y="4316"/>
                  </a:cubicBezTo>
                  <a:lnTo>
                    <a:pt x="2823" y="4376"/>
                  </a:lnTo>
                  <a:cubicBezTo>
                    <a:pt x="2680" y="4626"/>
                    <a:pt x="2382" y="4793"/>
                    <a:pt x="2073" y="4793"/>
                  </a:cubicBezTo>
                  <a:cubicBezTo>
                    <a:pt x="1751" y="4793"/>
                    <a:pt x="1477" y="4626"/>
                    <a:pt x="1311" y="4376"/>
                  </a:cubicBezTo>
                  <a:lnTo>
                    <a:pt x="1418" y="4316"/>
                  </a:lnTo>
                  <a:cubicBezTo>
                    <a:pt x="1596" y="4221"/>
                    <a:pt x="1692" y="4043"/>
                    <a:pt x="1692" y="3852"/>
                  </a:cubicBezTo>
                  <a:lnTo>
                    <a:pt x="1692" y="3662"/>
                  </a:lnTo>
                  <a:cubicBezTo>
                    <a:pt x="1811" y="3685"/>
                    <a:pt x="1930" y="3709"/>
                    <a:pt x="2073" y="3709"/>
                  </a:cubicBezTo>
                  <a:cubicBezTo>
                    <a:pt x="2192" y="3709"/>
                    <a:pt x="2323" y="3685"/>
                    <a:pt x="2442" y="3662"/>
                  </a:cubicBezTo>
                  <a:close/>
                  <a:moveTo>
                    <a:pt x="2096" y="0"/>
                  </a:moveTo>
                  <a:cubicBezTo>
                    <a:pt x="2040" y="0"/>
                    <a:pt x="1983" y="6"/>
                    <a:pt x="1930" y="18"/>
                  </a:cubicBezTo>
                  <a:cubicBezTo>
                    <a:pt x="1037" y="102"/>
                    <a:pt x="334" y="875"/>
                    <a:pt x="334" y="1780"/>
                  </a:cubicBezTo>
                  <a:cubicBezTo>
                    <a:pt x="334" y="2435"/>
                    <a:pt x="180" y="3042"/>
                    <a:pt x="60" y="3364"/>
                  </a:cubicBezTo>
                  <a:cubicBezTo>
                    <a:pt x="1" y="3507"/>
                    <a:pt x="37" y="3673"/>
                    <a:pt x="180" y="3781"/>
                  </a:cubicBezTo>
                  <a:cubicBezTo>
                    <a:pt x="311" y="3888"/>
                    <a:pt x="596" y="4043"/>
                    <a:pt x="1037" y="4162"/>
                  </a:cubicBezTo>
                  <a:lnTo>
                    <a:pt x="382" y="4495"/>
                  </a:lnTo>
                  <a:cubicBezTo>
                    <a:pt x="144" y="4614"/>
                    <a:pt x="1" y="4852"/>
                    <a:pt x="1" y="5114"/>
                  </a:cubicBezTo>
                  <a:lnTo>
                    <a:pt x="1" y="6209"/>
                  </a:lnTo>
                  <a:cubicBezTo>
                    <a:pt x="1" y="6293"/>
                    <a:pt x="72" y="6364"/>
                    <a:pt x="156" y="6364"/>
                  </a:cubicBezTo>
                  <a:cubicBezTo>
                    <a:pt x="251" y="6364"/>
                    <a:pt x="322" y="6293"/>
                    <a:pt x="322" y="6209"/>
                  </a:cubicBezTo>
                  <a:lnTo>
                    <a:pt x="322" y="5114"/>
                  </a:lnTo>
                  <a:cubicBezTo>
                    <a:pt x="322" y="4983"/>
                    <a:pt x="394" y="4852"/>
                    <a:pt x="537" y="4793"/>
                  </a:cubicBezTo>
                  <a:lnTo>
                    <a:pt x="1049" y="4519"/>
                  </a:lnTo>
                  <a:cubicBezTo>
                    <a:pt x="1275" y="4900"/>
                    <a:pt x="1680" y="5138"/>
                    <a:pt x="2108" y="5138"/>
                  </a:cubicBezTo>
                  <a:cubicBezTo>
                    <a:pt x="2561" y="5138"/>
                    <a:pt x="2942" y="4900"/>
                    <a:pt x="3168" y="4519"/>
                  </a:cubicBezTo>
                  <a:lnTo>
                    <a:pt x="3692" y="4793"/>
                  </a:lnTo>
                  <a:cubicBezTo>
                    <a:pt x="3811" y="4852"/>
                    <a:pt x="3894" y="4983"/>
                    <a:pt x="3894" y="5114"/>
                  </a:cubicBezTo>
                  <a:lnTo>
                    <a:pt x="3894" y="6209"/>
                  </a:lnTo>
                  <a:cubicBezTo>
                    <a:pt x="3894" y="6293"/>
                    <a:pt x="3966" y="6364"/>
                    <a:pt x="4061" y="6364"/>
                  </a:cubicBezTo>
                  <a:cubicBezTo>
                    <a:pt x="4144" y="6364"/>
                    <a:pt x="4228" y="6293"/>
                    <a:pt x="4228" y="6209"/>
                  </a:cubicBezTo>
                  <a:lnTo>
                    <a:pt x="4228" y="5114"/>
                  </a:lnTo>
                  <a:cubicBezTo>
                    <a:pt x="4192" y="4852"/>
                    <a:pt x="4049" y="4614"/>
                    <a:pt x="3811" y="4495"/>
                  </a:cubicBezTo>
                  <a:lnTo>
                    <a:pt x="3156" y="4162"/>
                  </a:lnTo>
                  <a:cubicBezTo>
                    <a:pt x="3597" y="4043"/>
                    <a:pt x="3870" y="3888"/>
                    <a:pt x="4013" y="3781"/>
                  </a:cubicBezTo>
                  <a:cubicBezTo>
                    <a:pt x="4156" y="3685"/>
                    <a:pt x="4192" y="3507"/>
                    <a:pt x="4132" y="3364"/>
                  </a:cubicBezTo>
                  <a:cubicBezTo>
                    <a:pt x="4001" y="3042"/>
                    <a:pt x="3847" y="2435"/>
                    <a:pt x="3847" y="1780"/>
                  </a:cubicBezTo>
                  <a:cubicBezTo>
                    <a:pt x="3847" y="875"/>
                    <a:pt x="3156" y="90"/>
                    <a:pt x="2263" y="18"/>
                  </a:cubicBezTo>
                  <a:cubicBezTo>
                    <a:pt x="2210" y="6"/>
                    <a:pt x="2153" y="0"/>
                    <a:pt x="20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684;p66"/>
            <p:cNvSpPr/>
            <p:nvPr/>
          </p:nvSpPr>
          <p:spPr>
            <a:xfrm>
              <a:off x="7120141" y="2297184"/>
              <a:ext cx="10662" cy="33005"/>
            </a:xfrm>
            <a:custGeom>
              <a:avLst/>
              <a:gdLst/>
              <a:ahLst/>
              <a:cxnLst/>
              <a:rect l="l" t="t" r="r" b="b"/>
              <a:pathLst>
                <a:path w="335" h="1037" extrusionOk="0">
                  <a:moveTo>
                    <a:pt x="167" y="0"/>
                  </a:moveTo>
                  <a:cubicBezTo>
                    <a:pt x="72" y="0"/>
                    <a:pt x="1" y="72"/>
                    <a:pt x="1" y="167"/>
                  </a:cubicBezTo>
                  <a:lnTo>
                    <a:pt x="1" y="881"/>
                  </a:lnTo>
                  <a:cubicBezTo>
                    <a:pt x="1" y="965"/>
                    <a:pt x="72" y="1036"/>
                    <a:pt x="167" y="1036"/>
                  </a:cubicBezTo>
                  <a:cubicBezTo>
                    <a:pt x="251" y="1036"/>
                    <a:pt x="334" y="965"/>
                    <a:pt x="334" y="881"/>
                  </a:cubicBezTo>
                  <a:lnTo>
                    <a:pt x="334" y="167"/>
                  </a:lnTo>
                  <a:cubicBezTo>
                    <a:pt x="334" y="72"/>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685;p66"/>
            <p:cNvSpPr/>
            <p:nvPr/>
          </p:nvSpPr>
          <p:spPr>
            <a:xfrm>
              <a:off x="7199360" y="2297184"/>
              <a:ext cx="10248" cy="33005"/>
            </a:xfrm>
            <a:custGeom>
              <a:avLst/>
              <a:gdLst/>
              <a:ahLst/>
              <a:cxnLst/>
              <a:rect l="l" t="t" r="r" b="b"/>
              <a:pathLst>
                <a:path w="322" h="1037" extrusionOk="0">
                  <a:moveTo>
                    <a:pt x="167" y="0"/>
                  </a:moveTo>
                  <a:cubicBezTo>
                    <a:pt x="72" y="0"/>
                    <a:pt x="0" y="72"/>
                    <a:pt x="0" y="167"/>
                  </a:cubicBezTo>
                  <a:lnTo>
                    <a:pt x="0" y="881"/>
                  </a:lnTo>
                  <a:cubicBezTo>
                    <a:pt x="0" y="965"/>
                    <a:pt x="72" y="1036"/>
                    <a:pt x="167" y="1036"/>
                  </a:cubicBezTo>
                  <a:cubicBezTo>
                    <a:pt x="250" y="1036"/>
                    <a:pt x="322" y="965"/>
                    <a:pt x="322" y="881"/>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686;p66"/>
            <p:cNvSpPr/>
            <p:nvPr/>
          </p:nvSpPr>
          <p:spPr>
            <a:xfrm>
              <a:off x="7357001" y="2165704"/>
              <a:ext cx="56876" cy="17823"/>
            </a:xfrm>
            <a:custGeom>
              <a:avLst/>
              <a:gdLst/>
              <a:ahLst/>
              <a:cxnLst/>
              <a:rect l="l" t="t" r="r" b="b"/>
              <a:pathLst>
                <a:path w="1787" h="560" extrusionOk="0">
                  <a:moveTo>
                    <a:pt x="630" y="0"/>
                  </a:moveTo>
                  <a:cubicBezTo>
                    <a:pt x="478" y="0"/>
                    <a:pt x="311" y="14"/>
                    <a:pt x="131" y="48"/>
                  </a:cubicBezTo>
                  <a:cubicBezTo>
                    <a:pt x="60" y="71"/>
                    <a:pt x="0" y="143"/>
                    <a:pt x="0" y="214"/>
                  </a:cubicBezTo>
                  <a:lnTo>
                    <a:pt x="0" y="393"/>
                  </a:lnTo>
                  <a:cubicBezTo>
                    <a:pt x="0" y="488"/>
                    <a:pt x="72" y="560"/>
                    <a:pt x="167" y="560"/>
                  </a:cubicBezTo>
                  <a:cubicBezTo>
                    <a:pt x="250" y="560"/>
                    <a:pt x="322" y="488"/>
                    <a:pt x="322" y="393"/>
                  </a:cubicBezTo>
                  <a:lnTo>
                    <a:pt x="322" y="345"/>
                  </a:lnTo>
                  <a:cubicBezTo>
                    <a:pt x="436" y="334"/>
                    <a:pt x="543" y="328"/>
                    <a:pt x="642" y="328"/>
                  </a:cubicBezTo>
                  <a:cubicBezTo>
                    <a:pt x="851" y="328"/>
                    <a:pt x="1022" y="352"/>
                    <a:pt x="1143" y="393"/>
                  </a:cubicBezTo>
                  <a:cubicBezTo>
                    <a:pt x="1369" y="452"/>
                    <a:pt x="1488" y="524"/>
                    <a:pt x="1488" y="524"/>
                  </a:cubicBezTo>
                  <a:cubicBezTo>
                    <a:pt x="1512" y="548"/>
                    <a:pt x="1548" y="560"/>
                    <a:pt x="1572" y="560"/>
                  </a:cubicBezTo>
                  <a:cubicBezTo>
                    <a:pt x="1631" y="560"/>
                    <a:pt x="1679" y="524"/>
                    <a:pt x="1715" y="488"/>
                  </a:cubicBezTo>
                  <a:cubicBezTo>
                    <a:pt x="1786" y="405"/>
                    <a:pt x="1762" y="310"/>
                    <a:pt x="1679" y="262"/>
                  </a:cubicBezTo>
                  <a:cubicBezTo>
                    <a:pt x="1660" y="252"/>
                    <a:pt x="1280" y="0"/>
                    <a:pt x="6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687;p66"/>
            <p:cNvSpPr/>
            <p:nvPr/>
          </p:nvSpPr>
          <p:spPr>
            <a:xfrm>
              <a:off x="7312666" y="2133113"/>
              <a:ext cx="145897" cy="197840"/>
            </a:xfrm>
            <a:custGeom>
              <a:avLst/>
              <a:gdLst/>
              <a:ahLst/>
              <a:cxnLst/>
              <a:rect l="l" t="t" r="r" b="b"/>
              <a:pathLst>
                <a:path w="4584" h="6216" extrusionOk="0">
                  <a:moveTo>
                    <a:pt x="3536" y="345"/>
                  </a:moveTo>
                  <a:lnTo>
                    <a:pt x="3536" y="1167"/>
                  </a:lnTo>
                  <a:cubicBezTo>
                    <a:pt x="3536" y="1298"/>
                    <a:pt x="3512" y="1453"/>
                    <a:pt x="3453" y="1572"/>
                  </a:cubicBezTo>
                  <a:lnTo>
                    <a:pt x="3393" y="1703"/>
                  </a:lnTo>
                  <a:cubicBezTo>
                    <a:pt x="3370" y="1726"/>
                    <a:pt x="3370" y="1750"/>
                    <a:pt x="3370" y="1774"/>
                  </a:cubicBezTo>
                  <a:lnTo>
                    <a:pt x="3370" y="2131"/>
                  </a:lnTo>
                  <a:cubicBezTo>
                    <a:pt x="3358" y="2417"/>
                    <a:pt x="3239" y="2703"/>
                    <a:pt x="3036" y="2905"/>
                  </a:cubicBezTo>
                  <a:cubicBezTo>
                    <a:pt x="2834" y="3108"/>
                    <a:pt x="2568" y="3204"/>
                    <a:pt x="2288" y="3204"/>
                  </a:cubicBezTo>
                  <a:cubicBezTo>
                    <a:pt x="2271" y="3204"/>
                    <a:pt x="2255" y="3203"/>
                    <a:pt x="2238" y="3203"/>
                  </a:cubicBezTo>
                  <a:cubicBezTo>
                    <a:pt x="1667" y="3191"/>
                    <a:pt x="1203" y="2679"/>
                    <a:pt x="1203" y="2072"/>
                  </a:cubicBezTo>
                  <a:lnTo>
                    <a:pt x="1203" y="1774"/>
                  </a:lnTo>
                  <a:cubicBezTo>
                    <a:pt x="1203" y="1750"/>
                    <a:pt x="1203" y="1726"/>
                    <a:pt x="1191" y="1703"/>
                  </a:cubicBezTo>
                  <a:lnTo>
                    <a:pt x="1131" y="1572"/>
                  </a:lnTo>
                  <a:cubicBezTo>
                    <a:pt x="1072" y="1453"/>
                    <a:pt x="1036" y="1298"/>
                    <a:pt x="1036" y="1167"/>
                  </a:cubicBezTo>
                  <a:cubicBezTo>
                    <a:pt x="1036" y="702"/>
                    <a:pt x="1405" y="345"/>
                    <a:pt x="1857" y="345"/>
                  </a:cubicBezTo>
                  <a:close/>
                  <a:moveTo>
                    <a:pt x="1726" y="3417"/>
                  </a:moveTo>
                  <a:cubicBezTo>
                    <a:pt x="1869" y="3489"/>
                    <a:pt x="2048" y="3512"/>
                    <a:pt x="2227" y="3536"/>
                  </a:cubicBezTo>
                  <a:lnTo>
                    <a:pt x="2274" y="3536"/>
                  </a:lnTo>
                  <a:cubicBezTo>
                    <a:pt x="2465" y="3536"/>
                    <a:pt x="2643" y="3489"/>
                    <a:pt x="2822" y="3429"/>
                  </a:cubicBezTo>
                  <a:lnTo>
                    <a:pt x="2822" y="3655"/>
                  </a:lnTo>
                  <a:cubicBezTo>
                    <a:pt x="2822" y="3691"/>
                    <a:pt x="2834" y="3750"/>
                    <a:pt x="2834" y="3798"/>
                  </a:cubicBezTo>
                  <a:lnTo>
                    <a:pt x="2274" y="4227"/>
                  </a:lnTo>
                  <a:lnTo>
                    <a:pt x="1703" y="3798"/>
                  </a:lnTo>
                  <a:cubicBezTo>
                    <a:pt x="1726" y="3750"/>
                    <a:pt x="1726" y="3715"/>
                    <a:pt x="1726" y="3655"/>
                  </a:cubicBezTo>
                  <a:lnTo>
                    <a:pt x="1726" y="3417"/>
                  </a:lnTo>
                  <a:close/>
                  <a:moveTo>
                    <a:pt x="1857" y="0"/>
                  </a:moveTo>
                  <a:cubicBezTo>
                    <a:pt x="1215" y="0"/>
                    <a:pt x="691" y="524"/>
                    <a:pt x="691" y="1167"/>
                  </a:cubicBezTo>
                  <a:cubicBezTo>
                    <a:pt x="691" y="1357"/>
                    <a:pt x="738" y="1548"/>
                    <a:pt x="834" y="1715"/>
                  </a:cubicBezTo>
                  <a:lnTo>
                    <a:pt x="869" y="1810"/>
                  </a:lnTo>
                  <a:lnTo>
                    <a:pt x="869" y="2072"/>
                  </a:lnTo>
                  <a:cubicBezTo>
                    <a:pt x="869" y="2536"/>
                    <a:pt x="1084" y="2941"/>
                    <a:pt x="1405" y="3215"/>
                  </a:cubicBezTo>
                  <a:lnTo>
                    <a:pt x="1405" y="3667"/>
                  </a:lnTo>
                  <a:cubicBezTo>
                    <a:pt x="1405" y="3739"/>
                    <a:pt x="1369" y="3810"/>
                    <a:pt x="1286" y="3846"/>
                  </a:cubicBezTo>
                  <a:lnTo>
                    <a:pt x="441" y="4155"/>
                  </a:lnTo>
                  <a:cubicBezTo>
                    <a:pt x="179" y="4262"/>
                    <a:pt x="0" y="4512"/>
                    <a:pt x="0" y="4810"/>
                  </a:cubicBezTo>
                  <a:lnTo>
                    <a:pt x="0" y="6048"/>
                  </a:lnTo>
                  <a:cubicBezTo>
                    <a:pt x="0" y="6132"/>
                    <a:pt x="72" y="6215"/>
                    <a:pt x="155" y="6215"/>
                  </a:cubicBezTo>
                  <a:cubicBezTo>
                    <a:pt x="250" y="6215"/>
                    <a:pt x="322" y="6132"/>
                    <a:pt x="322" y="6048"/>
                  </a:cubicBezTo>
                  <a:lnTo>
                    <a:pt x="322" y="4810"/>
                  </a:lnTo>
                  <a:cubicBezTo>
                    <a:pt x="322" y="4655"/>
                    <a:pt x="417" y="4524"/>
                    <a:pt x="560" y="4465"/>
                  </a:cubicBezTo>
                  <a:lnTo>
                    <a:pt x="1405" y="4155"/>
                  </a:lnTo>
                  <a:cubicBezTo>
                    <a:pt x="1453" y="4143"/>
                    <a:pt x="1500" y="4108"/>
                    <a:pt x="1524" y="4084"/>
                  </a:cubicBezTo>
                  <a:lnTo>
                    <a:pt x="2119" y="4524"/>
                  </a:lnTo>
                  <a:lnTo>
                    <a:pt x="2119" y="6036"/>
                  </a:lnTo>
                  <a:cubicBezTo>
                    <a:pt x="2119" y="6120"/>
                    <a:pt x="2203" y="6191"/>
                    <a:pt x="2286" y="6191"/>
                  </a:cubicBezTo>
                  <a:cubicBezTo>
                    <a:pt x="2369" y="6191"/>
                    <a:pt x="2453" y="6120"/>
                    <a:pt x="2453" y="6036"/>
                  </a:cubicBezTo>
                  <a:lnTo>
                    <a:pt x="2453" y="4512"/>
                  </a:lnTo>
                  <a:lnTo>
                    <a:pt x="3048" y="4072"/>
                  </a:lnTo>
                  <a:cubicBezTo>
                    <a:pt x="3084" y="4096"/>
                    <a:pt x="3120" y="4108"/>
                    <a:pt x="3167" y="4143"/>
                  </a:cubicBezTo>
                  <a:lnTo>
                    <a:pt x="4012" y="4453"/>
                  </a:lnTo>
                  <a:cubicBezTo>
                    <a:pt x="4155" y="4512"/>
                    <a:pt x="4251" y="4643"/>
                    <a:pt x="4251" y="4798"/>
                  </a:cubicBezTo>
                  <a:lnTo>
                    <a:pt x="4251" y="6036"/>
                  </a:lnTo>
                  <a:cubicBezTo>
                    <a:pt x="4251" y="6120"/>
                    <a:pt x="4322" y="6191"/>
                    <a:pt x="4417" y="6191"/>
                  </a:cubicBezTo>
                  <a:cubicBezTo>
                    <a:pt x="4501" y="6191"/>
                    <a:pt x="4572" y="6120"/>
                    <a:pt x="4572" y="6036"/>
                  </a:cubicBezTo>
                  <a:lnTo>
                    <a:pt x="4572" y="4798"/>
                  </a:lnTo>
                  <a:cubicBezTo>
                    <a:pt x="4584" y="4512"/>
                    <a:pt x="4382" y="4251"/>
                    <a:pt x="4120" y="4143"/>
                  </a:cubicBezTo>
                  <a:lnTo>
                    <a:pt x="3274" y="3834"/>
                  </a:lnTo>
                  <a:cubicBezTo>
                    <a:pt x="3191" y="3798"/>
                    <a:pt x="3155" y="3727"/>
                    <a:pt x="3155" y="3655"/>
                  </a:cubicBezTo>
                  <a:lnTo>
                    <a:pt x="3155" y="3215"/>
                  </a:lnTo>
                  <a:cubicBezTo>
                    <a:pt x="3179" y="3191"/>
                    <a:pt x="3227" y="3155"/>
                    <a:pt x="3250" y="3131"/>
                  </a:cubicBezTo>
                  <a:cubicBezTo>
                    <a:pt x="3536" y="2858"/>
                    <a:pt x="3691" y="2500"/>
                    <a:pt x="3691" y="2119"/>
                  </a:cubicBezTo>
                  <a:lnTo>
                    <a:pt x="3691" y="1810"/>
                  </a:lnTo>
                  <a:lnTo>
                    <a:pt x="3727" y="1715"/>
                  </a:lnTo>
                  <a:cubicBezTo>
                    <a:pt x="3822" y="1548"/>
                    <a:pt x="3870" y="1357"/>
                    <a:pt x="3870" y="1167"/>
                  </a:cubicBezTo>
                  <a:lnTo>
                    <a:pt x="3870" y="167"/>
                  </a:lnTo>
                  <a:cubicBezTo>
                    <a:pt x="3870" y="71"/>
                    <a:pt x="3786" y="0"/>
                    <a:pt x="37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688;p66"/>
            <p:cNvSpPr/>
            <p:nvPr/>
          </p:nvSpPr>
          <p:spPr>
            <a:xfrm>
              <a:off x="7340324" y="2291486"/>
              <a:ext cx="10630" cy="38702"/>
            </a:xfrm>
            <a:custGeom>
              <a:avLst/>
              <a:gdLst/>
              <a:ahLst/>
              <a:cxnLst/>
              <a:rect l="l" t="t" r="r" b="b"/>
              <a:pathLst>
                <a:path w="334" h="1216" extrusionOk="0">
                  <a:moveTo>
                    <a:pt x="167" y="1"/>
                  </a:moveTo>
                  <a:cubicBezTo>
                    <a:pt x="84" y="1"/>
                    <a:pt x="0" y="72"/>
                    <a:pt x="0" y="167"/>
                  </a:cubicBezTo>
                  <a:lnTo>
                    <a:pt x="0" y="1060"/>
                  </a:lnTo>
                  <a:cubicBezTo>
                    <a:pt x="0" y="1144"/>
                    <a:pt x="84" y="1215"/>
                    <a:pt x="167" y="1215"/>
                  </a:cubicBezTo>
                  <a:cubicBezTo>
                    <a:pt x="262" y="1215"/>
                    <a:pt x="334" y="1144"/>
                    <a:pt x="334" y="1060"/>
                  </a:cubicBezTo>
                  <a:lnTo>
                    <a:pt x="334" y="167"/>
                  </a:lnTo>
                  <a:cubicBezTo>
                    <a:pt x="334" y="72"/>
                    <a:pt x="262"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689;p66"/>
            <p:cNvSpPr/>
            <p:nvPr/>
          </p:nvSpPr>
          <p:spPr>
            <a:xfrm>
              <a:off x="7419511" y="2291486"/>
              <a:ext cx="10630" cy="38702"/>
            </a:xfrm>
            <a:custGeom>
              <a:avLst/>
              <a:gdLst/>
              <a:ahLst/>
              <a:cxnLst/>
              <a:rect l="l" t="t" r="r" b="b"/>
              <a:pathLst>
                <a:path w="334" h="1216" extrusionOk="0">
                  <a:moveTo>
                    <a:pt x="167" y="1"/>
                  </a:moveTo>
                  <a:cubicBezTo>
                    <a:pt x="72" y="1"/>
                    <a:pt x="1" y="72"/>
                    <a:pt x="1" y="167"/>
                  </a:cubicBezTo>
                  <a:lnTo>
                    <a:pt x="1" y="1060"/>
                  </a:lnTo>
                  <a:cubicBezTo>
                    <a:pt x="1" y="1144"/>
                    <a:pt x="72" y="1215"/>
                    <a:pt x="167" y="1215"/>
                  </a:cubicBezTo>
                  <a:cubicBezTo>
                    <a:pt x="251" y="1215"/>
                    <a:pt x="334" y="1144"/>
                    <a:pt x="334" y="1060"/>
                  </a:cubicBezTo>
                  <a:lnTo>
                    <a:pt x="334" y="167"/>
                  </a:lnTo>
                  <a:cubicBezTo>
                    <a:pt x="334" y="72"/>
                    <a:pt x="251"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690;p66"/>
            <p:cNvSpPr/>
            <p:nvPr/>
          </p:nvSpPr>
          <p:spPr>
            <a:xfrm>
              <a:off x="7153878" y="1969392"/>
              <a:ext cx="225498" cy="188355"/>
            </a:xfrm>
            <a:custGeom>
              <a:avLst/>
              <a:gdLst/>
              <a:ahLst/>
              <a:cxnLst/>
              <a:rect l="l" t="t" r="r" b="b"/>
              <a:pathLst>
                <a:path w="7085" h="5918" extrusionOk="0">
                  <a:moveTo>
                    <a:pt x="2441" y="4227"/>
                  </a:moveTo>
                  <a:lnTo>
                    <a:pt x="2346" y="4608"/>
                  </a:lnTo>
                  <a:lnTo>
                    <a:pt x="2132" y="4608"/>
                  </a:lnTo>
                  <a:cubicBezTo>
                    <a:pt x="1917" y="4608"/>
                    <a:pt x="1751" y="4442"/>
                    <a:pt x="1751" y="4239"/>
                  </a:cubicBezTo>
                  <a:lnTo>
                    <a:pt x="1751" y="4227"/>
                  </a:lnTo>
                  <a:close/>
                  <a:moveTo>
                    <a:pt x="5668" y="310"/>
                  </a:moveTo>
                  <a:cubicBezTo>
                    <a:pt x="5882" y="310"/>
                    <a:pt x="6037" y="477"/>
                    <a:pt x="6037" y="679"/>
                  </a:cubicBezTo>
                  <a:lnTo>
                    <a:pt x="6037" y="3525"/>
                  </a:lnTo>
                  <a:cubicBezTo>
                    <a:pt x="6037" y="3739"/>
                    <a:pt x="5882" y="3894"/>
                    <a:pt x="5668" y="3894"/>
                  </a:cubicBezTo>
                  <a:lnTo>
                    <a:pt x="4251" y="3894"/>
                  </a:lnTo>
                  <a:cubicBezTo>
                    <a:pt x="4227" y="3894"/>
                    <a:pt x="4179" y="3918"/>
                    <a:pt x="4156" y="3930"/>
                  </a:cubicBezTo>
                  <a:lnTo>
                    <a:pt x="2572" y="5084"/>
                  </a:lnTo>
                  <a:lnTo>
                    <a:pt x="2810" y="4108"/>
                  </a:lnTo>
                  <a:cubicBezTo>
                    <a:pt x="2822" y="4061"/>
                    <a:pt x="2810" y="4001"/>
                    <a:pt x="2786" y="3953"/>
                  </a:cubicBezTo>
                  <a:cubicBezTo>
                    <a:pt x="2751" y="3918"/>
                    <a:pt x="2703" y="3894"/>
                    <a:pt x="2644" y="3894"/>
                  </a:cubicBezTo>
                  <a:lnTo>
                    <a:pt x="703" y="3894"/>
                  </a:lnTo>
                  <a:cubicBezTo>
                    <a:pt x="489" y="3894"/>
                    <a:pt x="322" y="3739"/>
                    <a:pt x="322" y="3525"/>
                  </a:cubicBezTo>
                  <a:lnTo>
                    <a:pt x="322" y="679"/>
                  </a:lnTo>
                  <a:cubicBezTo>
                    <a:pt x="322" y="477"/>
                    <a:pt x="489" y="310"/>
                    <a:pt x="703" y="310"/>
                  </a:cubicBezTo>
                  <a:close/>
                  <a:moveTo>
                    <a:pt x="6382" y="1036"/>
                  </a:moveTo>
                  <a:cubicBezTo>
                    <a:pt x="6585" y="1036"/>
                    <a:pt x="6751" y="1203"/>
                    <a:pt x="6751" y="1417"/>
                  </a:cubicBezTo>
                  <a:lnTo>
                    <a:pt x="6751" y="4251"/>
                  </a:lnTo>
                  <a:lnTo>
                    <a:pt x="6739" y="4251"/>
                  </a:lnTo>
                  <a:cubicBezTo>
                    <a:pt x="6739" y="4465"/>
                    <a:pt x="6573" y="4632"/>
                    <a:pt x="6370" y="4632"/>
                  </a:cubicBezTo>
                  <a:lnTo>
                    <a:pt x="4953" y="4632"/>
                  </a:lnTo>
                  <a:cubicBezTo>
                    <a:pt x="4906" y="4632"/>
                    <a:pt x="4870" y="4644"/>
                    <a:pt x="4822" y="4692"/>
                  </a:cubicBezTo>
                  <a:cubicBezTo>
                    <a:pt x="4787" y="4727"/>
                    <a:pt x="4775" y="4775"/>
                    <a:pt x="4787" y="4823"/>
                  </a:cubicBezTo>
                  <a:lnTo>
                    <a:pt x="4906" y="5501"/>
                  </a:lnTo>
                  <a:lnTo>
                    <a:pt x="3691" y="4692"/>
                  </a:lnTo>
                  <a:lnTo>
                    <a:pt x="4299" y="4239"/>
                  </a:lnTo>
                  <a:lnTo>
                    <a:pt x="5668" y="4239"/>
                  </a:lnTo>
                  <a:cubicBezTo>
                    <a:pt x="6049" y="4239"/>
                    <a:pt x="6370" y="3930"/>
                    <a:pt x="6370" y="3537"/>
                  </a:cubicBezTo>
                  <a:lnTo>
                    <a:pt x="6370" y="1036"/>
                  </a:lnTo>
                  <a:close/>
                  <a:moveTo>
                    <a:pt x="703" y="1"/>
                  </a:moveTo>
                  <a:cubicBezTo>
                    <a:pt x="310" y="1"/>
                    <a:pt x="0" y="310"/>
                    <a:pt x="0" y="703"/>
                  </a:cubicBezTo>
                  <a:lnTo>
                    <a:pt x="0" y="3537"/>
                  </a:lnTo>
                  <a:cubicBezTo>
                    <a:pt x="0" y="3930"/>
                    <a:pt x="310" y="4239"/>
                    <a:pt x="703" y="4239"/>
                  </a:cubicBezTo>
                  <a:lnTo>
                    <a:pt x="1405" y="4239"/>
                  </a:lnTo>
                  <a:lnTo>
                    <a:pt x="1405" y="4251"/>
                  </a:lnTo>
                  <a:cubicBezTo>
                    <a:pt x="1405" y="4644"/>
                    <a:pt x="1727" y="4954"/>
                    <a:pt x="2108" y="4954"/>
                  </a:cubicBezTo>
                  <a:lnTo>
                    <a:pt x="2263" y="4954"/>
                  </a:lnTo>
                  <a:lnTo>
                    <a:pt x="2203" y="5227"/>
                  </a:lnTo>
                  <a:cubicBezTo>
                    <a:pt x="2167" y="5323"/>
                    <a:pt x="2215" y="5430"/>
                    <a:pt x="2298" y="5489"/>
                  </a:cubicBezTo>
                  <a:cubicBezTo>
                    <a:pt x="2346" y="5525"/>
                    <a:pt x="2394" y="5537"/>
                    <a:pt x="2453" y="5537"/>
                  </a:cubicBezTo>
                  <a:cubicBezTo>
                    <a:pt x="2513" y="5537"/>
                    <a:pt x="2560" y="5525"/>
                    <a:pt x="2596" y="5489"/>
                  </a:cubicBezTo>
                  <a:lnTo>
                    <a:pt x="3334" y="4954"/>
                  </a:lnTo>
                  <a:lnTo>
                    <a:pt x="3489" y="4954"/>
                  </a:lnTo>
                  <a:lnTo>
                    <a:pt x="4882" y="5882"/>
                  </a:lnTo>
                  <a:cubicBezTo>
                    <a:pt x="4918" y="5906"/>
                    <a:pt x="4965" y="5918"/>
                    <a:pt x="5013" y="5918"/>
                  </a:cubicBezTo>
                  <a:cubicBezTo>
                    <a:pt x="5061" y="5918"/>
                    <a:pt x="5096" y="5906"/>
                    <a:pt x="5144" y="5882"/>
                  </a:cubicBezTo>
                  <a:cubicBezTo>
                    <a:pt x="5239" y="5823"/>
                    <a:pt x="5287" y="5727"/>
                    <a:pt x="5263" y="5620"/>
                  </a:cubicBezTo>
                  <a:lnTo>
                    <a:pt x="5168" y="4954"/>
                  </a:lnTo>
                  <a:lnTo>
                    <a:pt x="6382" y="4954"/>
                  </a:lnTo>
                  <a:cubicBezTo>
                    <a:pt x="6763" y="4954"/>
                    <a:pt x="7085" y="4644"/>
                    <a:pt x="7085" y="4251"/>
                  </a:cubicBezTo>
                  <a:lnTo>
                    <a:pt x="7085" y="1417"/>
                  </a:lnTo>
                  <a:cubicBezTo>
                    <a:pt x="7085" y="1024"/>
                    <a:pt x="6775" y="715"/>
                    <a:pt x="6382" y="715"/>
                  </a:cubicBezTo>
                  <a:cubicBezTo>
                    <a:pt x="6370" y="310"/>
                    <a:pt x="6061" y="1"/>
                    <a:pt x="56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691;p66"/>
            <p:cNvSpPr/>
            <p:nvPr/>
          </p:nvSpPr>
          <p:spPr>
            <a:xfrm>
              <a:off x="7193663" y="2003511"/>
              <a:ext cx="27308" cy="10248"/>
            </a:xfrm>
            <a:custGeom>
              <a:avLst/>
              <a:gdLst/>
              <a:ahLst/>
              <a:cxnLst/>
              <a:rect l="l" t="t" r="r" b="b"/>
              <a:pathLst>
                <a:path w="858" h="322" extrusionOk="0">
                  <a:moveTo>
                    <a:pt x="167" y="0"/>
                  </a:moveTo>
                  <a:cubicBezTo>
                    <a:pt x="72" y="0"/>
                    <a:pt x="1" y="72"/>
                    <a:pt x="1" y="167"/>
                  </a:cubicBezTo>
                  <a:cubicBezTo>
                    <a:pt x="1" y="250"/>
                    <a:pt x="72" y="322"/>
                    <a:pt x="167" y="322"/>
                  </a:cubicBezTo>
                  <a:lnTo>
                    <a:pt x="703" y="322"/>
                  </a:lnTo>
                  <a:cubicBezTo>
                    <a:pt x="786" y="322"/>
                    <a:pt x="858" y="250"/>
                    <a:pt x="858" y="167"/>
                  </a:cubicBezTo>
                  <a:cubicBezTo>
                    <a:pt x="858" y="72"/>
                    <a:pt x="786" y="0"/>
                    <a:pt x="7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692;p66"/>
            <p:cNvSpPr/>
            <p:nvPr/>
          </p:nvSpPr>
          <p:spPr>
            <a:xfrm>
              <a:off x="7233065" y="2003511"/>
              <a:ext cx="83802" cy="10248"/>
            </a:xfrm>
            <a:custGeom>
              <a:avLst/>
              <a:gdLst/>
              <a:ahLst/>
              <a:cxnLst/>
              <a:rect l="l" t="t" r="r" b="b"/>
              <a:pathLst>
                <a:path w="2633" h="322" extrusionOk="0">
                  <a:moveTo>
                    <a:pt x="156" y="0"/>
                  </a:moveTo>
                  <a:cubicBezTo>
                    <a:pt x="72" y="0"/>
                    <a:pt x="1" y="72"/>
                    <a:pt x="1" y="167"/>
                  </a:cubicBezTo>
                  <a:cubicBezTo>
                    <a:pt x="1" y="250"/>
                    <a:pt x="72" y="322"/>
                    <a:pt x="156" y="322"/>
                  </a:cubicBezTo>
                  <a:lnTo>
                    <a:pt x="2465" y="322"/>
                  </a:lnTo>
                  <a:cubicBezTo>
                    <a:pt x="2561" y="322"/>
                    <a:pt x="2632" y="250"/>
                    <a:pt x="2632" y="167"/>
                  </a:cubicBezTo>
                  <a:cubicBezTo>
                    <a:pt x="2632" y="72"/>
                    <a:pt x="2573" y="0"/>
                    <a:pt x="24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693;p66"/>
            <p:cNvSpPr/>
            <p:nvPr/>
          </p:nvSpPr>
          <p:spPr>
            <a:xfrm>
              <a:off x="7193281" y="2031933"/>
              <a:ext cx="123936" cy="10248"/>
            </a:xfrm>
            <a:custGeom>
              <a:avLst/>
              <a:gdLst/>
              <a:ahLst/>
              <a:cxnLst/>
              <a:rect l="l" t="t" r="r" b="b"/>
              <a:pathLst>
                <a:path w="3894" h="322" extrusionOk="0">
                  <a:moveTo>
                    <a:pt x="155" y="0"/>
                  </a:moveTo>
                  <a:cubicBezTo>
                    <a:pt x="72" y="0"/>
                    <a:pt x="1" y="71"/>
                    <a:pt x="1" y="167"/>
                  </a:cubicBezTo>
                  <a:cubicBezTo>
                    <a:pt x="1" y="250"/>
                    <a:pt x="72" y="322"/>
                    <a:pt x="155" y="322"/>
                  </a:cubicBezTo>
                  <a:lnTo>
                    <a:pt x="3715" y="322"/>
                  </a:lnTo>
                  <a:cubicBezTo>
                    <a:pt x="3811" y="322"/>
                    <a:pt x="3882" y="250"/>
                    <a:pt x="3882" y="167"/>
                  </a:cubicBezTo>
                  <a:cubicBezTo>
                    <a:pt x="3894" y="71"/>
                    <a:pt x="3823" y="0"/>
                    <a:pt x="37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694;p66"/>
            <p:cNvSpPr/>
            <p:nvPr/>
          </p:nvSpPr>
          <p:spPr>
            <a:xfrm>
              <a:off x="7193663" y="2059973"/>
              <a:ext cx="83770" cy="10248"/>
            </a:xfrm>
            <a:custGeom>
              <a:avLst/>
              <a:gdLst/>
              <a:ahLst/>
              <a:cxnLst/>
              <a:rect l="l" t="t" r="r" b="b"/>
              <a:pathLst>
                <a:path w="2632" h="322" extrusionOk="0">
                  <a:moveTo>
                    <a:pt x="167" y="0"/>
                  </a:moveTo>
                  <a:cubicBezTo>
                    <a:pt x="72" y="0"/>
                    <a:pt x="1" y="72"/>
                    <a:pt x="1" y="155"/>
                  </a:cubicBezTo>
                  <a:cubicBezTo>
                    <a:pt x="1" y="250"/>
                    <a:pt x="72" y="322"/>
                    <a:pt x="167" y="322"/>
                  </a:cubicBezTo>
                  <a:lnTo>
                    <a:pt x="2465" y="322"/>
                  </a:lnTo>
                  <a:cubicBezTo>
                    <a:pt x="2560" y="322"/>
                    <a:pt x="2632" y="250"/>
                    <a:pt x="2632" y="155"/>
                  </a:cubicBezTo>
                  <a:cubicBezTo>
                    <a:pt x="2632" y="72"/>
                    <a:pt x="2560" y="0"/>
                    <a:pt x="24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695;p66"/>
            <p:cNvSpPr/>
            <p:nvPr/>
          </p:nvSpPr>
          <p:spPr>
            <a:xfrm>
              <a:off x="7289145" y="2059973"/>
              <a:ext cx="27722" cy="10248"/>
            </a:xfrm>
            <a:custGeom>
              <a:avLst/>
              <a:gdLst/>
              <a:ahLst/>
              <a:cxnLst/>
              <a:rect l="l" t="t" r="r" b="b"/>
              <a:pathLst>
                <a:path w="871" h="322" extrusionOk="0">
                  <a:moveTo>
                    <a:pt x="168" y="0"/>
                  </a:moveTo>
                  <a:cubicBezTo>
                    <a:pt x="84" y="0"/>
                    <a:pt x="1" y="72"/>
                    <a:pt x="1" y="155"/>
                  </a:cubicBezTo>
                  <a:cubicBezTo>
                    <a:pt x="1" y="250"/>
                    <a:pt x="84" y="322"/>
                    <a:pt x="168" y="322"/>
                  </a:cubicBezTo>
                  <a:lnTo>
                    <a:pt x="703" y="322"/>
                  </a:lnTo>
                  <a:cubicBezTo>
                    <a:pt x="799" y="322"/>
                    <a:pt x="870" y="250"/>
                    <a:pt x="870" y="155"/>
                  </a:cubicBezTo>
                  <a:cubicBezTo>
                    <a:pt x="870" y="72"/>
                    <a:pt x="811" y="0"/>
                    <a:pt x="7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57400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 name="Google Shape;155;p23"/>
          <p:cNvSpPr txBox="1"/>
          <p:nvPr/>
        </p:nvSpPr>
        <p:spPr>
          <a:xfrm>
            <a:off x="1349361" y="1335067"/>
            <a:ext cx="3049963" cy="2931541"/>
          </a:xfrm>
          <a:prstGeom prst="rect">
            <a:avLst/>
          </a:prstGeom>
          <a:noFill/>
          <a:ln>
            <a:noFill/>
          </a:ln>
        </p:spPr>
        <p:txBody>
          <a:bodyPr spcFirstLastPara="1" wrap="square" lIns="68575" tIns="34275" rIns="68575" bIns="34275" anchor="t" anchorCtr="0">
            <a:spAutoFit/>
          </a:bodyPr>
          <a:lstStyle/>
          <a:p>
            <a:r>
              <a:rPr lang="es-EC" sz="4000" b="1" dirty="0">
                <a:solidFill>
                  <a:srgbClr val="0070C0"/>
                </a:solidFill>
                <a:latin typeface="Montserrat"/>
                <a:ea typeface="Montserrat"/>
                <a:cs typeface="Montserrat"/>
              </a:rPr>
              <a:t>38</a:t>
            </a:r>
            <a:r>
              <a:rPr lang="es-EC" sz="1800" dirty="0">
                <a:solidFill>
                  <a:schemeClr val="dk1"/>
                </a:solidFill>
                <a:latin typeface="Montserrat"/>
                <a:ea typeface="Montserrat"/>
                <a:cs typeface="Montserrat"/>
              </a:rPr>
              <a:t> Artículos</a:t>
            </a:r>
          </a:p>
          <a:p>
            <a:endParaRPr lang="es-EC" sz="1600" b="1" dirty="0">
              <a:solidFill>
                <a:srgbClr val="0070C0"/>
              </a:solidFill>
              <a:latin typeface="Montserrat"/>
              <a:ea typeface="Montserrat"/>
              <a:cs typeface="Montserrat"/>
            </a:endParaRPr>
          </a:p>
          <a:p>
            <a:r>
              <a:rPr lang="es-MX" sz="4000" b="1" dirty="0">
                <a:solidFill>
                  <a:srgbClr val="0070C0"/>
                </a:solidFill>
                <a:latin typeface="Montserrat"/>
                <a:ea typeface="Montserrat"/>
                <a:cs typeface="Montserrat"/>
              </a:rPr>
              <a:t> 6 </a:t>
            </a:r>
            <a:r>
              <a:rPr lang="es-MX" sz="1800" dirty="0">
                <a:solidFill>
                  <a:schemeClr val="dk1"/>
                </a:solidFill>
                <a:latin typeface="Montserrat"/>
                <a:ea typeface="Montserrat"/>
                <a:cs typeface="Montserrat"/>
              </a:rPr>
              <a:t>Secciones</a:t>
            </a:r>
            <a:r>
              <a:rPr lang="es-EC" sz="1600" b="1" dirty="0">
                <a:solidFill>
                  <a:srgbClr val="0070C0"/>
                </a:solidFill>
                <a:latin typeface="Montserrat"/>
                <a:ea typeface="Montserrat"/>
                <a:cs typeface="Montserrat"/>
              </a:rPr>
              <a:t> </a:t>
            </a:r>
          </a:p>
          <a:p>
            <a:endParaRPr lang="es-EC" sz="1600" b="1" dirty="0">
              <a:solidFill>
                <a:srgbClr val="0070C0"/>
              </a:solidFill>
              <a:latin typeface="Montserrat"/>
              <a:ea typeface="Montserrat"/>
              <a:cs typeface="Montserrat"/>
            </a:endParaRPr>
          </a:p>
          <a:p>
            <a:r>
              <a:rPr lang="es-MX" sz="4000" b="1" dirty="0">
                <a:solidFill>
                  <a:srgbClr val="0070C0"/>
                </a:solidFill>
                <a:latin typeface="Montserrat"/>
                <a:ea typeface="Montserrat"/>
                <a:cs typeface="Montserrat"/>
              </a:rPr>
              <a:t> 2</a:t>
            </a:r>
            <a:r>
              <a:rPr lang="es-MX" sz="1800" dirty="0">
                <a:solidFill>
                  <a:schemeClr val="dk1"/>
                </a:solidFill>
                <a:latin typeface="Montserrat"/>
                <a:ea typeface="Montserrat"/>
                <a:cs typeface="Montserrat"/>
              </a:rPr>
              <a:t>  Disposiciones Generales </a:t>
            </a:r>
          </a:p>
          <a:p>
            <a:endParaRPr lang="es-MX" sz="1600" b="1" dirty="0">
              <a:solidFill>
                <a:srgbClr val="0070C0"/>
              </a:solidFill>
              <a:latin typeface="Montserrat"/>
              <a:ea typeface="Montserrat"/>
              <a:cs typeface="Montserrat"/>
            </a:endParaRPr>
          </a:p>
        </p:txBody>
      </p:sp>
      <p:sp>
        <p:nvSpPr>
          <p:cNvPr id="20" name="Google Shape;151;p23"/>
          <p:cNvSpPr txBox="1"/>
          <p:nvPr/>
        </p:nvSpPr>
        <p:spPr>
          <a:xfrm>
            <a:off x="2958790" y="229048"/>
            <a:ext cx="3576686" cy="623217"/>
          </a:xfrm>
          <a:prstGeom prst="rect">
            <a:avLst/>
          </a:prstGeom>
          <a:noFill/>
          <a:ln>
            <a:noFill/>
          </a:ln>
        </p:spPr>
        <p:txBody>
          <a:bodyPr spcFirstLastPara="1" wrap="square" lIns="68575" tIns="34275" rIns="68575" bIns="34275" anchor="t" anchorCtr="0">
            <a:spAutoFit/>
          </a:bodyPr>
          <a:lstStyle/>
          <a:p>
            <a:pPr lvl="0" algn="ctr"/>
            <a:r>
              <a:rPr lang="es-EC" sz="3200" b="1" dirty="0">
                <a:solidFill>
                  <a:srgbClr val="0070C0"/>
                </a:solidFill>
                <a:latin typeface="Montserrat"/>
                <a:ea typeface="Dancing Script Medium"/>
                <a:cs typeface="Dancing Script Medium"/>
              </a:rPr>
              <a:t>La Ordenanza  </a:t>
            </a:r>
            <a:r>
              <a:rPr lang="es-EC" sz="3600" dirty="0">
                <a:solidFill>
                  <a:srgbClr val="0070C0"/>
                </a:solidFill>
                <a:latin typeface="Dancing Script Medium"/>
                <a:ea typeface="Dancing Script Medium"/>
                <a:cs typeface="Dancing Script Medium"/>
              </a:rPr>
              <a:t> </a:t>
            </a:r>
            <a:endParaRPr sz="3600" dirty="0">
              <a:solidFill>
                <a:srgbClr val="0070C0"/>
              </a:solidFill>
              <a:latin typeface="Dancing Script Medium"/>
              <a:ea typeface="Dancing Script Medium"/>
              <a:cs typeface="Dancing Script Medium"/>
              <a:sym typeface="Dancing Script Medium"/>
            </a:endParaRPr>
          </a:p>
        </p:txBody>
      </p:sp>
      <p:pic>
        <p:nvPicPr>
          <p:cNvPr id="22" name="Google Shape;172;p8"/>
          <p:cNvPicPr preferRelativeResize="0"/>
          <p:nvPr/>
        </p:nvPicPr>
        <p:blipFill rotWithShape="1">
          <a:blip r:embed="rId4">
            <a:alphaModFix/>
          </a:blip>
          <a:srcRect/>
          <a:stretch/>
        </p:blipFill>
        <p:spPr>
          <a:xfrm>
            <a:off x="222393" y="4592493"/>
            <a:ext cx="1027872" cy="378257"/>
          </a:xfrm>
          <a:prstGeom prst="rect">
            <a:avLst/>
          </a:prstGeom>
          <a:noFill/>
          <a:ln>
            <a:noFill/>
          </a:ln>
        </p:spPr>
      </p:pic>
      <p:sp>
        <p:nvSpPr>
          <p:cNvPr id="4" name="Rectángulo 3"/>
          <p:cNvSpPr/>
          <p:nvPr/>
        </p:nvSpPr>
        <p:spPr>
          <a:xfrm>
            <a:off x="5748685" y="1677454"/>
            <a:ext cx="2842210" cy="2246769"/>
          </a:xfrm>
          <a:prstGeom prst="rect">
            <a:avLst/>
          </a:prstGeom>
        </p:spPr>
        <p:txBody>
          <a:bodyPr wrap="square">
            <a:spAutoFit/>
          </a:bodyPr>
          <a:lstStyle/>
          <a:p>
            <a:r>
              <a:rPr lang="es-MX" sz="4000" b="1" dirty="0">
                <a:solidFill>
                  <a:srgbClr val="0070C0"/>
                </a:solidFill>
                <a:latin typeface="Montserrat"/>
                <a:ea typeface="Montserrat"/>
                <a:cs typeface="Montserrat"/>
              </a:rPr>
              <a:t>4 </a:t>
            </a:r>
            <a:r>
              <a:rPr lang="es-MX" sz="1800" dirty="0">
                <a:solidFill>
                  <a:schemeClr val="dk1"/>
                </a:solidFill>
                <a:latin typeface="Montserrat"/>
                <a:ea typeface="Montserrat"/>
                <a:cs typeface="Montserrat"/>
              </a:rPr>
              <a:t>Disposiciones reformatorias </a:t>
            </a:r>
          </a:p>
          <a:p>
            <a:endParaRPr lang="es-MX" b="1" dirty="0">
              <a:solidFill>
                <a:srgbClr val="0070C0"/>
              </a:solidFill>
              <a:latin typeface="Montserrat"/>
              <a:ea typeface="Montserrat"/>
              <a:cs typeface="Montserrat"/>
            </a:endParaRPr>
          </a:p>
          <a:p>
            <a:r>
              <a:rPr lang="es-MX" sz="4000" b="1" dirty="0">
                <a:solidFill>
                  <a:srgbClr val="0070C0"/>
                </a:solidFill>
                <a:latin typeface="Montserrat"/>
                <a:ea typeface="Montserrat"/>
                <a:cs typeface="Montserrat"/>
              </a:rPr>
              <a:t> 1 </a:t>
            </a:r>
            <a:r>
              <a:rPr lang="es-MX" sz="1800" dirty="0">
                <a:solidFill>
                  <a:schemeClr val="dk1"/>
                </a:solidFill>
                <a:latin typeface="Montserrat"/>
                <a:ea typeface="Montserrat"/>
                <a:cs typeface="Montserrat"/>
              </a:rPr>
              <a:t>Disposición final </a:t>
            </a:r>
          </a:p>
          <a:p>
            <a:endParaRPr lang="es-MX" b="1" dirty="0">
              <a:solidFill>
                <a:srgbClr val="0070C0"/>
              </a:solidFill>
              <a:latin typeface="Montserrat"/>
              <a:ea typeface="Montserrat"/>
              <a:cs typeface="Montserrat"/>
            </a:endParaRPr>
          </a:p>
          <a:p>
            <a:endParaRPr lang="es-EC" dirty="0">
              <a:solidFill>
                <a:schemeClr val="dk1"/>
              </a:solidFill>
              <a:latin typeface="Montserrat"/>
              <a:ea typeface="Montserrat"/>
              <a:cs typeface="Montserrat"/>
            </a:endParaRPr>
          </a:p>
        </p:txBody>
      </p:sp>
      <p:pic>
        <p:nvPicPr>
          <p:cNvPr id="5" name="Imagen 4"/>
          <p:cNvPicPr>
            <a:picLocks noChangeAspect="1"/>
          </p:cNvPicPr>
          <p:nvPr/>
        </p:nvPicPr>
        <p:blipFill rotWithShape="1">
          <a:blip r:embed="rId5">
            <a:extLst>
              <a:ext uri="{28A0092B-C50C-407E-A947-70E740481C1C}">
                <a14:useLocalDpi xmlns:a14="http://schemas.microsoft.com/office/drawing/2010/main" val="0"/>
              </a:ext>
            </a:extLst>
          </a:blip>
          <a:srcRect l="24904" t="25629" r="20919" b="25629"/>
          <a:stretch/>
        </p:blipFill>
        <p:spPr>
          <a:xfrm rot="19454191">
            <a:off x="3952891" y="1977783"/>
            <a:ext cx="1445969" cy="1296251"/>
          </a:xfrm>
          <a:prstGeom prst="rect">
            <a:avLst/>
          </a:prstGeom>
        </p:spPr>
      </p:pic>
      <p:pic>
        <p:nvPicPr>
          <p:cNvPr id="15" name="Google Shape;275;p29"/>
          <p:cNvPicPr preferRelativeResize="0"/>
          <p:nvPr/>
        </p:nvPicPr>
        <p:blipFill rotWithShape="1">
          <a:blip r:embed="rId6">
            <a:alphaModFix/>
            <a:extLst>
              <a:ext uri="{BEBA8EAE-BF5A-486C-A8C5-ECC9F3942E4B}">
                <a14:imgProps xmlns:a14="http://schemas.microsoft.com/office/drawing/2010/main">
                  <a14:imgLayer r:embed="rId7">
                    <a14:imgEffect>
                      <a14:backgroundRemoval t="10000" b="90000" l="10000" r="90000">
                        <a14:foregroundMark x1="21698" y1="67398" x2="21698" y2="67398"/>
                      </a14:backgroundRemoval>
                    </a14:imgEffect>
                  </a14:imgLayer>
                </a14:imgProps>
              </a:ext>
            </a:extLst>
          </a:blip>
          <a:srcRect/>
          <a:stretch/>
        </p:blipFill>
        <p:spPr>
          <a:xfrm>
            <a:off x="2291784" y="26467"/>
            <a:ext cx="978866" cy="982318"/>
          </a:xfrm>
          <a:prstGeom prst="ellipse">
            <a:avLst/>
          </a:prstGeom>
          <a:noFill/>
          <a:ln>
            <a:noFill/>
          </a:ln>
        </p:spPr>
      </p:pic>
      <p:sp>
        <p:nvSpPr>
          <p:cNvPr id="9" name="Google Shape;253;p28"/>
          <p:cNvSpPr txBox="1"/>
          <p:nvPr/>
        </p:nvSpPr>
        <p:spPr>
          <a:xfrm>
            <a:off x="7963326" y="4549677"/>
            <a:ext cx="1180674" cy="43855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s" sz="2400" dirty="0">
                <a:solidFill>
                  <a:srgbClr val="0070C0"/>
                </a:solidFill>
                <a:latin typeface="Dancing Script Medium"/>
                <a:ea typeface="Dancing Script Medium"/>
                <a:cs typeface="Dancing Script Medium"/>
                <a:sym typeface="Dancing Script Medium"/>
              </a:rPr>
              <a:t>Comisión</a:t>
            </a:r>
            <a:endParaRPr sz="3100" dirty="0">
              <a:solidFill>
                <a:srgbClr val="0070C0"/>
              </a:solidFill>
              <a:latin typeface="Dancing Script Medium"/>
              <a:ea typeface="Dancing Script Medium"/>
              <a:cs typeface="Dancing Script Medium"/>
              <a:sym typeface="Dancing Script Medium"/>
            </a:endParaRPr>
          </a:p>
        </p:txBody>
      </p:sp>
      <p:sp>
        <p:nvSpPr>
          <p:cNvPr id="10" name="Google Shape;94;p2"/>
          <p:cNvSpPr txBox="1"/>
          <p:nvPr/>
        </p:nvSpPr>
        <p:spPr>
          <a:xfrm>
            <a:off x="7758945" y="4860517"/>
            <a:ext cx="1200555" cy="213589"/>
          </a:xfrm>
          <a:prstGeom prst="rect">
            <a:avLst/>
          </a:prstGeom>
          <a:noFill/>
          <a:ln>
            <a:noFill/>
          </a:ln>
        </p:spPr>
        <p:txBody>
          <a:bodyPr spcFirstLastPara="1" wrap="square" lIns="68569" tIns="34275" rIns="68569" bIns="34275" anchor="t" anchorCtr="0">
            <a:noAutofit/>
          </a:bodyPr>
          <a:lstStyle/>
          <a:p>
            <a:pPr algn="ctr">
              <a:lnSpc>
                <a:spcPct val="90000"/>
              </a:lnSpc>
              <a:buClr>
                <a:srgbClr val="223F86"/>
              </a:buClr>
              <a:buSzPts val="4400"/>
            </a:pPr>
            <a:r>
              <a:rPr lang="es-MX" sz="1200" dirty="0">
                <a:solidFill>
                  <a:srgbClr val="0070C0"/>
                </a:solidFill>
                <a:latin typeface="Montserrat"/>
                <a:ea typeface="Montserrat"/>
                <a:cs typeface="Montserrat"/>
                <a:sym typeface="Calibri"/>
              </a:rPr>
              <a:t>de</a:t>
            </a:r>
            <a:r>
              <a:rPr lang="es-MX" sz="1200" b="1" dirty="0">
                <a:solidFill>
                  <a:srgbClr val="0070C0"/>
                </a:solidFill>
                <a:latin typeface="Montserrat"/>
                <a:ea typeface="Montserrat"/>
                <a:cs typeface="Montserrat"/>
                <a:sym typeface="Calibri"/>
              </a:rPr>
              <a:t> Movilidad</a:t>
            </a:r>
            <a:endParaRPr sz="2800" b="1" dirty="0">
              <a:solidFill>
                <a:srgbClr val="0070C0"/>
              </a:solidFill>
              <a:latin typeface="Montserrat"/>
              <a:ea typeface="Montserrat"/>
              <a:cs typeface="Montserrat"/>
              <a:sym typeface="Calibri"/>
            </a:endParaRPr>
          </a:p>
        </p:txBody>
      </p:sp>
      <p:grpSp>
        <p:nvGrpSpPr>
          <p:cNvPr id="11" name="Google Shape;10400;p65"/>
          <p:cNvGrpSpPr/>
          <p:nvPr/>
        </p:nvGrpSpPr>
        <p:grpSpPr>
          <a:xfrm>
            <a:off x="7665929" y="4561771"/>
            <a:ext cx="334471" cy="338942"/>
            <a:chOff x="1298037" y="2425727"/>
            <a:chExt cx="338364" cy="342887"/>
          </a:xfrm>
          <a:solidFill>
            <a:srgbClr val="0070C0"/>
          </a:solidFill>
        </p:grpSpPr>
        <p:sp>
          <p:nvSpPr>
            <p:cNvPr id="12" name="Google Shape;10401;p65"/>
            <p:cNvSpPr/>
            <p:nvPr/>
          </p:nvSpPr>
          <p:spPr>
            <a:xfrm>
              <a:off x="1339384" y="2471630"/>
              <a:ext cx="256050" cy="136180"/>
            </a:xfrm>
            <a:custGeom>
              <a:avLst/>
              <a:gdLst/>
              <a:ahLst/>
              <a:cxnLst/>
              <a:rect l="l" t="t" r="r" b="b"/>
              <a:pathLst>
                <a:path w="8038" h="4275" extrusionOk="0">
                  <a:moveTo>
                    <a:pt x="7704" y="1477"/>
                  </a:moveTo>
                  <a:lnTo>
                    <a:pt x="7704" y="3501"/>
                  </a:lnTo>
                  <a:cubicBezTo>
                    <a:pt x="7704" y="3751"/>
                    <a:pt x="7513" y="3941"/>
                    <a:pt x="7263" y="3941"/>
                  </a:cubicBezTo>
                  <a:lnTo>
                    <a:pt x="774" y="3941"/>
                  </a:lnTo>
                  <a:cubicBezTo>
                    <a:pt x="524" y="3941"/>
                    <a:pt x="322" y="3751"/>
                    <a:pt x="322" y="3501"/>
                  </a:cubicBezTo>
                  <a:lnTo>
                    <a:pt x="322" y="1477"/>
                  </a:lnTo>
                  <a:close/>
                  <a:moveTo>
                    <a:pt x="774" y="0"/>
                  </a:moveTo>
                  <a:cubicBezTo>
                    <a:pt x="346" y="0"/>
                    <a:pt x="1" y="345"/>
                    <a:pt x="1" y="774"/>
                  </a:cubicBezTo>
                  <a:lnTo>
                    <a:pt x="1" y="3501"/>
                  </a:lnTo>
                  <a:cubicBezTo>
                    <a:pt x="1" y="3929"/>
                    <a:pt x="346" y="4275"/>
                    <a:pt x="774" y="4275"/>
                  </a:cubicBezTo>
                  <a:lnTo>
                    <a:pt x="7263" y="4275"/>
                  </a:lnTo>
                  <a:cubicBezTo>
                    <a:pt x="7692" y="4275"/>
                    <a:pt x="8037" y="3929"/>
                    <a:pt x="8037" y="3501"/>
                  </a:cubicBezTo>
                  <a:lnTo>
                    <a:pt x="8037" y="774"/>
                  </a:lnTo>
                  <a:cubicBezTo>
                    <a:pt x="8025" y="345"/>
                    <a:pt x="7680" y="0"/>
                    <a:pt x="7263" y="0"/>
                  </a:cubicBezTo>
                  <a:lnTo>
                    <a:pt x="5787" y="0"/>
                  </a:lnTo>
                  <a:cubicBezTo>
                    <a:pt x="5704" y="0"/>
                    <a:pt x="5620" y="72"/>
                    <a:pt x="5620" y="167"/>
                  </a:cubicBezTo>
                  <a:cubicBezTo>
                    <a:pt x="5620" y="250"/>
                    <a:pt x="5704" y="322"/>
                    <a:pt x="5787" y="322"/>
                  </a:cubicBezTo>
                  <a:lnTo>
                    <a:pt x="7263" y="322"/>
                  </a:lnTo>
                  <a:cubicBezTo>
                    <a:pt x="7513" y="322"/>
                    <a:pt x="7704" y="524"/>
                    <a:pt x="7704" y="774"/>
                  </a:cubicBezTo>
                  <a:lnTo>
                    <a:pt x="7704" y="1155"/>
                  </a:lnTo>
                  <a:lnTo>
                    <a:pt x="322" y="1155"/>
                  </a:lnTo>
                  <a:lnTo>
                    <a:pt x="322" y="774"/>
                  </a:lnTo>
                  <a:cubicBezTo>
                    <a:pt x="322" y="524"/>
                    <a:pt x="524" y="322"/>
                    <a:pt x="774" y="322"/>
                  </a:cubicBezTo>
                  <a:lnTo>
                    <a:pt x="5049" y="322"/>
                  </a:lnTo>
                  <a:cubicBezTo>
                    <a:pt x="5132" y="322"/>
                    <a:pt x="5204" y="250"/>
                    <a:pt x="5204" y="167"/>
                  </a:cubicBezTo>
                  <a:cubicBezTo>
                    <a:pt x="5204" y="72"/>
                    <a:pt x="5132" y="0"/>
                    <a:pt x="50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402;p65"/>
            <p:cNvSpPr/>
            <p:nvPr/>
          </p:nvSpPr>
          <p:spPr>
            <a:xfrm>
              <a:off x="1341646" y="2618036"/>
              <a:ext cx="50490" cy="50458"/>
            </a:xfrm>
            <a:custGeom>
              <a:avLst/>
              <a:gdLst/>
              <a:ahLst/>
              <a:cxnLst/>
              <a:rect l="l" t="t" r="r" b="b"/>
              <a:pathLst>
                <a:path w="1585" h="1584" extrusionOk="0">
                  <a:moveTo>
                    <a:pt x="787" y="321"/>
                  </a:moveTo>
                  <a:cubicBezTo>
                    <a:pt x="1049" y="321"/>
                    <a:pt x="1251" y="536"/>
                    <a:pt x="1251" y="786"/>
                  </a:cubicBezTo>
                  <a:cubicBezTo>
                    <a:pt x="1251" y="1048"/>
                    <a:pt x="1049" y="1250"/>
                    <a:pt x="787" y="1250"/>
                  </a:cubicBezTo>
                  <a:cubicBezTo>
                    <a:pt x="537" y="1250"/>
                    <a:pt x="334" y="1048"/>
                    <a:pt x="334" y="786"/>
                  </a:cubicBezTo>
                  <a:cubicBezTo>
                    <a:pt x="334" y="536"/>
                    <a:pt x="537" y="321"/>
                    <a:pt x="787" y="321"/>
                  </a:cubicBezTo>
                  <a:close/>
                  <a:moveTo>
                    <a:pt x="787" y="0"/>
                  </a:moveTo>
                  <a:cubicBezTo>
                    <a:pt x="358" y="0"/>
                    <a:pt x="1" y="357"/>
                    <a:pt x="1" y="786"/>
                  </a:cubicBezTo>
                  <a:cubicBezTo>
                    <a:pt x="1" y="1226"/>
                    <a:pt x="358" y="1584"/>
                    <a:pt x="787" y="1584"/>
                  </a:cubicBezTo>
                  <a:cubicBezTo>
                    <a:pt x="1227" y="1584"/>
                    <a:pt x="1585" y="1226"/>
                    <a:pt x="1585" y="786"/>
                  </a:cubicBezTo>
                  <a:cubicBezTo>
                    <a:pt x="1585" y="357"/>
                    <a:pt x="1227" y="0"/>
                    <a:pt x="7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403;p65"/>
            <p:cNvSpPr/>
            <p:nvPr/>
          </p:nvSpPr>
          <p:spPr>
            <a:xfrm>
              <a:off x="1542301" y="2618036"/>
              <a:ext cx="50076" cy="50458"/>
            </a:xfrm>
            <a:custGeom>
              <a:avLst/>
              <a:gdLst/>
              <a:ahLst/>
              <a:cxnLst/>
              <a:rect l="l" t="t" r="r" b="b"/>
              <a:pathLst>
                <a:path w="1572" h="1584" extrusionOk="0">
                  <a:moveTo>
                    <a:pt x="786" y="321"/>
                  </a:moveTo>
                  <a:cubicBezTo>
                    <a:pt x="1036" y="321"/>
                    <a:pt x="1251" y="536"/>
                    <a:pt x="1251" y="786"/>
                  </a:cubicBezTo>
                  <a:cubicBezTo>
                    <a:pt x="1251" y="1048"/>
                    <a:pt x="1036" y="1250"/>
                    <a:pt x="786" y="1250"/>
                  </a:cubicBezTo>
                  <a:cubicBezTo>
                    <a:pt x="536" y="1250"/>
                    <a:pt x="322" y="1048"/>
                    <a:pt x="322" y="786"/>
                  </a:cubicBezTo>
                  <a:cubicBezTo>
                    <a:pt x="322" y="536"/>
                    <a:pt x="536" y="321"/>
                    <a:pt x="786" y="321"/>
                  </a:cubicBezTo>
                  <a:close/>
                  <a:moveTo>
                    <a:pt x="786" y="0"/>
                  </a:moveTo>
                  <a:cubicBezTo>
                    <a:pt x="358" y="0"/>
                    <a:pt x="0" y="357"/>
                    <a:pt x="0" y="786"/>
                  </a:cubicBezTo>
                  <a:cubicBezTo>
                    <a:pt x="0" y="1226"/>
                    <a:pt x="358" y="1584"/>
                    <a:pt x="786" y="1584"/>
                  </a:cubicBezTo>
                  <a:cubicBezTo>
                    <a:pt x="1215" y="1584"/>
                    <a:pt x="1572" y="1226"/>
                    <a:pt x="1572" y="786"/>
                  </a:cubicBezTo>
                  <a:cubicBezTo>
                    <a:pt x="1572" y="357"/>
                    <a:pt x="1215" y="0"/>
                    <a:pt x="7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404;p65"/>
            <p:cNvSpPr/>
            <p:nvPr/>
          </p:nvSpPr>
          <p:spPr>
            <a:xfrm>
              <a:off x="1298037" y="2425727"/>
              <a:ext cx="338364" cy="342887"/>
            </a:xfrm>
            <a:custGeom>
              <a:avLst/>
              <a:gdLst/>
              <a:ahLst/>
              <a:cxnLst/>
              <a:rect l="l" t="t" r="r" b="b"/>
              <a:pathLst>
                <a:path w="10622" h="10764" extrusionOk="0">
                  <a:moveTo>
                    <a:pt x="715" y="2525"/>
                  </a:moveTo>
                  <a:lnTo>
                    <a:pt x="715" y="4644"/>
                  </a:lnTo>
                  <a:lnTo>
                    <a:pt x="560" y="4644"/>
                  </a:lnTo>
                  <a:lnTo>
                    <a:pt x="560" y="4656"/>
                  </a:lnTo>
                  <a:cubicBezTo>
                    <a:pt x="429" y="4656"/>
                    <a:pt x="322" y="4549"/>
                    <a:pt x="322" y="4418"/>
                  </a:cubicBezTo>
                  <a:lnTo>
                    <a:pt x="322" y="2763"/>
                  </a:lnTo>
                  <a:cubicBezTo>
                    <a:pt x="322" y="2632"/>
                    <a:pt x="429" y="2525"/>
                    <a:pt x="560" y="2525"/>
                  </a:cubicBezTo>
                  <a:close/>
                  <a:moveTo>
                    <a:pt x="10050" y="2537"/>
                  </a:moveTo>
                  <a:cubicBezTo>
                    <a:pt x="10181" y="2537"/>
                    <a:pt x="10288" y="2644"/>
                    <a:pt x="10288" y="2775"/>
                  </a:cubicBezTo>
                  <a:lnTo>
                    <a:pt x="10288" y="4418"/>
                  </a:lnTo>
                  <a:cubicBezTo>
                    <a:pt x="10288" y="4549"/>
                    <a:pt x="10181" y="4656"/>
                    <a:pt x="10050" y="4656"/>
                  </a:cubicBezTo>
                  <a:lnTo>
                    <a:pt x="9895" y="4656"/>
                  </a:lnTo>
                  <a:lnTo>
                    <a:pt x="9895" y="2537"/>
                  </a:lnTo>
                  <a:close/>
                  <a:moveTo>
                    <a:pt x="6418" y="6263"/>
                  </a:moveTo>
                  <a:cubicBezTo>
                    <a:pt x="6680" y="6263"/>
                    <a:pt x="6906" y="6489"/>
                    <a:pt x="6906" y="6751"/>
                  </a:cubicBezTo>
                  <a:lnTo>
                    <a:pt x="6906" y="7930"/>
                  </a:lnTo>
                  <a:lnTo>
                    <a:pt x="3727" y="7930"/>
                  </a:lnTo>
                  <a:lnTo>
                    <a:pt x="3727" y="6751"/>
                  </a:lnTo>
                  <a:cubicBezTo>
                    <a:pt x="3727" y="6489"/>
                    <a:pt x="3942" y="6263"/>
                    <a:pt x="4216" y="6263"/>
                  </a:cubicBezTo>
                  <a:close/>
                  <a:moveTo>
                    <a:pt x="8347" y="334"/>
                  </a:moveTo>
                  <a:cubicBezTo>
                    <a:pt x="9026" y="334"/>
                    <a:pt x="9561" y="870"/>
                    <a:pt x="9561" y="1536"/>
                  </a:cubicBezTo>
                  <a:lnTo>
                    <a:pt x="9561" y="2382"/>
                  </a:lnTo>
                  <a:lnTo>
                    <a:pt x="9561" y="4811"/>
                  </a:lnTo>
                  <a:lnTo>
                    <a:pt x="9561" y="7930"/>
                  </a:lnTo>
                  <a:lnTo>
                    <a:pt x="7204" y="7930"/>
                  </a:lnTo>
                  <a:lnTo>
                    <a:pt x="7204" y="6751"/>
                  </a:lnTo>
                  <a:cubicBezTo>
                    <a:pt x="7204" y="6299"/>
                    <a:pt x="6847" y="5930"/>
                    <a:pt x="6383" y="5930"/>
                  </a:cubicBezTo>
                  <a:lnTo>
                    <a:pt x="4180" y="5930"/>
                  </a:lnTo>
                  <a:cubicBezTo>
                    <a:pt x="3739" y="5930"/>
                    <a:pt x="3370" y="6287"/>
                    <a:pt x="3370" y="6751"/>
                  </a:cubicBezTo>
                  <a:lnTo>
                    <a:pt x="3370" y="7930"/>
                  </a:lnTo>
                  <a:lnTo>
                    <a:pt x="3215" y="7930"/>
                  </a:lnTo>
                  <a:cubicBezTo>
                    <a:pt x="3120" y="7930"/>
                    <a:pt x="3049" y="8002"/>
                    <a:pt x="3049" y="8085"/>
                  </a:cubicBezTo>
                  <a:cubicBezTo>
                    <a:pt x="3049" y="8180"/>
                    <a:pt x="3120" y="8252"/>
                    <a:pt x="3215" y="8252"/>
                  </a:cubicBezTo>
                  <a:lnTo>
                    <a:pt x="9931" y="8252"/>
                  </a:lnTo>
                  <a:cubicBezTo>
                    <a:pt x="9990" y="8252"/>
                    <a:pt x="10050" y="8299"/>
                    <a:pt x="10050" y="8371"/>
                  </a:cubicBezTo>
                  <a:lnTo>
                    <a:pt x="10050" y="9323"/>
                  </a:lnTo>
                  <a:cubicBezTo>
                    <a:pt x="10050" y="9383"/>
                    <a:pt x="10002" y="9442"/>
                    <a:pt x="9931" y="9442"/>
                  </a:cubicBezTo>
                  <a:lnTo>
                    <a:pt x="763" y="9442"/>
                  </a:lnTo>
                  <a:cubicBezTo>
                    <a:pt x="703" y="9442"/>
                    <a:pt x="644" y="9406"/>
                    <a:pt x="644" y="9323"/>
                  </a:cubicBezTo>
                  <a:lnTo>
                    <a:pt x="644" y="8371"/>
                  </a:lnTo>
                  <a:cubicBezTo>
                    <a:pt x="644" y="8311"/>
                    <a:pt x="691" y="8252"/>
                    <a:pt x="763" y="8252"/>
                  </a:cubicBezTo>
                  <a:lnTo>
                    <a:pt x="2477" y="8252"/>
                  </a:lnTo>
                  <a:cubicBezTo>
                    <a:pt x="2561" y="8252"/>
                    <a:pt x="2632" y="8180"/>
                    <a:pt x="2632" y="8085"/>
                  </a:cubicBezTo>
                  <a:cubicBezTo>
                    <a:pt x="2632" y="8002"/>
                    <a:pt x="2561" y="7930"/>
                    <a:pt x="2477" y="7930"/>
                  </a:cubicBezTo>
                  <a:lnTo>
                    <a:pt x="1013" y="7930"/>
                  </a:lnTo>
                  <a:lnTo>
                    <a:pt x="1013" y="4811"/>
                  </a:lnTo>
                  <a:lnTo>
                    <a:pt x="1013" y="2382"/>
                  </a:lnTo>
                  <a:lnTo>
                    <a:pt x="1013" y="1536"/>
                  </a:lnTo>
                  <a:cubicBezTo>
                    <a:pt x="1013" y="870"/>
                    <a:pt x="1549" y="334"/>
                    <a:pt x="2215" y="334"/>
                  </a:cubicBezTo>
                  <a:close/>
                  <a:moveTo>
                    <a:pt x="6906" y="9740"/>
                  </a:moveTo>
                  <a:cubicBezTo>
                    <a:pt x="6859" y="9835"/>
                    <a:pt x="6775" y="9883"/>
                    <a:pt x="6668" y="9883"/>
                  </a:cubicBezTo>
                  <a:lnTo>
                    <a:pt x="3930" y="9883"/>
                  </a:lnTo>
                  <a:cubicBezTo>
                    <a:pt x="3823" y="9883"/>
                    <a:pt x="3739" y="9835"/>
                    <a:pt x="3692" y="9740"/>
                  </a:cubicBezTo>
                  <a:close/>
                  <a:moveTo>
                    <a:pt x="2751" y="9764"/>
                  </a:moveTo>
                  <a:lnTo>
                    <a:pt x="2751" y="10311"/>
                  </a:lnTo>
                  <a:cubicBezTo>
                    <a:pt x="2751" y="10383"/>
                    <a:pt x="2692" y="10454"/>
                    <a:pt x="2608" y="10454"/>
                  </a:cubicBezTo>
                  <a:lnTo>
                    <a:pt x="1430" y="10454"/>
                  </a:lnTo>
                  <a:cubicBezTo>
                    <a:pt x="1346" y="10454"/>
                    <a:pt x="1287" y="10383"/>
                    <a:pt x="1287" y="10311"/>
                  </a:cubicBezTo>
                  <a:lnTo>
                    <a:pt x="1287" y="9764"/>
                  </a:lnTo>
                  <a:close/>
                  <a:moveTo>
                    <a:pt x="9442" y="9764"/>
                  </a:moveTo>
                  <a:lnTo>
                    <a:pt x="9442" y="10311"/>
                  </a:lnTo>
                  <a:cubicBezTo>
                    <a:pt x="9442" y="10395"/>
                    <a:pt x="9359" y="10454"/>
                    <a:pt x="9288" y="10454"/>
                  </a:cubicBezTo>
                  <a:lnTo>
                    <a:pt x="8109" y="10454"/>
                  </a:lnTo>
                  <a:cubicBezTo>
                    <a:pt x="8026" y="10454"/>
                    <a:pt x="7966" y="10383"/>
                    <a:pt x="7966" y="10311"/>
                  </a:cubicBezTo>
                  <a:lnTo>
                    <a:pt x="7966" y="9764"/>
                  </a:lnTo>
                  <a:close/>
                  <a:moveTo>
                    <a:pt x="2239" y="1"/>
                  </a:moveTo>
                  <a:cubicBezTo>
                    <a:pt x="1382" y="1"/>
                    <a:pt x="703" y="679"/>
                    <a:pt x="703" y="1525"/>
                  </a:cubicBezTo>
                  <a:lnTo>
                    <a:pt x="703" y="2215"/>
                  </a:lnTo>
                  <a:lnTo>
                    <a:pt x="548" y="2215"/>
                  </a:lnTo>
                  <a:cubicBezTo>
                    <a:pt x="239" y="2215"/>
                    <a:pt x="1" y="2465"/>
                    <a:pt x="1" y="2763"/>
                  </a:cubicBezTo>
                  <a:lnTo>
                    <a:pt x="1" y="4418"/>
                  </a:lnTo>
                  <a:cubicBezTo>
                    <a:pt x="1" y="4727"/>
                    <a:pt x="251" y="4965"/>
                    <a:pt x="548" y="4965"/>
                  </a:cubicBezTo>
                  <a:lnTo>
                    <a:pt x="703" y="4965"/>
                  </a:lnTo>
                  <a:lnTo>
                    <a:pt x="703" y="7930"/>
                  </a:lnTo>
                  <a:cubicBezTo>
                    <a:pt x="489" y="7954"/>
                    <a:pt x="346" y="8133"/>
                    <a:pt x="346" y="8359"/>
                  </a:cubicBezTo>
                  <a:lnTo>
                    <a:pt x="346" y="9311"/>
                  </a:lnTo>
                  <a:cubicBezTo>
                    <a:pt x="346" y="9549"/>
                    <a:pt x="537" y="9740"/>
                    <a:pt x="775" y="9740"/>
                  </a:cubicBezTo>
                  <a:lnTo>
                    <a:pt x="953" y="9740"/>
                  </a:lnTo>
                  <a:lnTo>
                    <a:pt x="953" y="10288"/>
                  </a:lnTo>
                  <a:cubicBezTo>
                    <a:pt x="953" y="10549"/>
                    <a:pt x="1156" y="10764"/>
                    <a:pt x="1430" y="10764"/>
                  </a:cubicBezTo>
                  <a:lnTo>
                    <a:pt x="2608" y="10764"/>
                  </a:lnTo>
                  <a:cubicBezTo>
                    <a:pt x="2858" y="10764"/>
                    <a:pt x="3084" y="10561"/>
                    <a:pt x="3084" y="10299"/>
                  </a:cubicBezTo>
                  <a:lnTo>
                    <a:pt x="3084" y="9740"/>
                  </a:lnTo>
                  <a:lnTo>
                    <a:pt x="3346" y="9740"/>
                  </a:lnTo>
                  <a:cubicBezTo>
                    <a:pt x="3418" y="10002"/>
                    <a:pt x="3668" y="10192"/>
                    <a:pt x="3942" y="10192"/>
                  </a:cubicBezTo>
                  <a:lnTo>
                    <a:pt x="6680" y="10192"/>
                  </a:lnTo>
                  <a:cubicBezTo>
                    <a:pt x="6966" y="10192"/>
                    <a:pt x="7204" y="10002"/>
                    <a:pt x="7275" y="9740"/>
                  </a:cubicBezTo>
                  <a:lnTo>
                    <a:pt x="7645" y="9740"/>
                  </a:lnTo>
                  <a:lnTo>
                    <a:pt x="7645" y="10299"/>
                  </a:lnTo>
                  <a:cubicBezTo>
                    <a:pt x="7645" y="10549"/>
                    <a:pt x="7859" y="10764"/>
                    <a:pt x="8121" y="10764"/>
                  </a:cubicBezTo>
                  <a:lnTo>
                    <a:pt x="9300" y="10764"/>
                  </a:lnTo>
                  <a:cubicBezTo>
                    <a:pt x="9550" y="10764"/>
                    <a:pt x="9776" y="10561"/>
                    <a:pt x="9776" y="10299"/>
                  </a:cubicBezTo>
                  <a:lnTo>
                    <a:pt x="9776" y="9740"/>
                  </a:lnTo>
                  <a:lnTo>
                    <a:pt x="9954" y="9740"/>
                  </a:lnTo>
                  <a:cubicBezTo>
                    <a:pt x="10193" y="9740"/>
                    <a:pt x="10383" y="9549"/>
                    <a:pt x="10383" y="9311"/>
                  </a:cubicBezTo>
                  <a:lnTo>
                    <a:pt x="10383" y="8359"/>
                  </a:lnTo>
                  <a:cubicBezTo>
                    <a:pt x="10383" y="8121"/>
                    <a:pt x="10193" y="7930"/>
                    <a:pt x="9954" y="7930"/>
                  </a:cubicBezTo>
                  <a:lnTo>
                    <a:pt x="9931" y="7930"/>
                  </a:lnTo>
                  <a:lnTo>
                    <a:pt x="9931" y="4965"/>
                  </a:lnTo>
                  <a:lnTo>
                    <a:pt x="10073" y="4965"/>
                  </a:lnTo>
                  <a:cubicBezTo>
                    <a:pt x="10383" y="4965"/>
                    <a:pt x="10621" y="4715"/>
                    <a:pt x="10621" y="4418"/>
                  </a:cubicBezTo>
                  <a:lnTo>
                    <a:pt x="10621" y="2763"/>
                  </a:lnTo>
                  <a:cubicBezTo>
                    <a:pt x="10609" y="2465"/>
                    <a:pt x="10359" y="2215"/>
                    <a:pt x="10050" y="2215"/>
                  </a:cubicBezTo>
                  <a:lnTo>
                    <a:pt x="9895" y="2215"/>
                  </a:lnTo>
                  <a:lnTo>
                    <a:pt x="9895" y="1525"/>
                  </a:lnTo>
                  <a:cubicBezTo>
                    <a:pt x="9895" y="679"/>
                    <a:pt x="9216" y="1"/>
                    <a:pt x="83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01837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 name="Google Shape;94;p2"/>
          <p:cNvSpPr txBox="1"/>
          <p:nvPr/>
        </p:nvSpPr>
        <p:spPr>
          <a:xfrm>
            <a:off x="2815042" y="416335"/>
            <a:ext cx="3585356" cy="1244877"/>
          </a:xfrm>
          <a:prstGeom prst="rect">
            <a:avLst/>
          </a:prstGeom>
          <a:noFill/>
          <a:ln>
            <a:noFill/>
          </a:ln>
        </p:spPr>
        <p:txBody>
          <a:bodyPr spcFirstLastPara="1" wrap="square" lIns="68569" tIns="34275" rIns="68569" bIns="34275" anchor="t" anchorCtr="0">
            <a:noAutofit/>
          </a:bodyPr>
          <a:lstStyle/>
          <a:p>
            <a:pPr algn="ctr">
              <a:lnSpc>
                <a:spcPct val="90000"/>
              </a:lnSpc>
              <a:buClr>
                <a:srgbClr val="223F86"/>
              </a:buClr>
              <a:buSzPts val="4400"/>
            </a:pPr>
            <a:endParaRPr lang="es-MX" sz="2000" b="1" dirty="0">
              <a:solidFill>
                <a:srgbClr val="0070C0"/>
              </a:solidFill>
              <a:latin typeface="Montserrat"/>
              <a:ea typeface="Montserrat"/>
              <a:cs typeface="Montserrat"/>
              <a:sym typeface="Calibri"/>
            </a:endParaRPr>
          </a:p>
          <a:p>
            <a:pPr algn="ctr">
              <a:lnSpc>
                <a:spcPct val="90000"/>
              </a:lnSpc>
              <a:buClr>
                <a:srgbClr val="223F86"/>
              </a:buClr>
              <a:buSzPts val="4400"/>
            </a:pPr>
            <a:r>
              <a:rPr lang="es-MX" sz="4800" b="1" dirty="0">
                <a:solidFill>
                  <a:srgbClr val="0070C0"/>
                </a:solidFill>
                <a:latin typeface="Montserrat"/>
                <a:ea typeface="Montserrat"/>
                <a:cs typeface="Montserrat"/>
                <a:sym typeface="Calibri"/>
              </a:rPr>
              <a:t>GRACIAS</a:t>
            </a:r>
            <a:endParaRPr sz="4000" b="1" dirty="0">
              <a:solidFill>
                <a:srgbClr val="0070C0"/>
              </a:solidFill>
              <a:latin typeface="Montserrat"/>
              <a:ea typeface="Montserrat"/>
              <a:cs typeface="Montserrat"/>
              <a:sym typeface="Calibri"/>
            </a:endParaRPr>
          </a:p>
        </p:txBody>
      </p:sp>
      <p:pic>
        <p:nvPicPr>
          <p:cNvPr id="5" name="Google Shape;172;p8"/>
          <p:cNvPicPr preferRelativeResize="0"/>
          <p:nvPr/>
        </p:nvPicPr>
        <p:blipFill rotWithShape="1">
          <a:blip r:embed="rId4">
            <a:alphaModFix/>
          </a:blip>
          <a:srcRect/>
          <a:stretch/>
        </p:blipFill>
        <p:spPr>
          <a:xfrm>
            <a:off x="3916816" y="3319800"/>
            <a:ext cx="1315487" cy="484099"/>
          </a:xfrm>
          <a:prstGeom prst="rect">
            <a:avLst/>
          </a:prstGeom>
          <a:noFill/>
          <a:ln>
            <a:noFill/>
          </a:ln>
        </p:spPr>
      </p:pic>
      <p:sp>
        <p:nvSpPr>
          <p:cNvPr id="20" name="Google Shape;253;p28"/>
          <p:cNvSpPr txBox="1"/>
          <p:nvPr/>
        </p:nvSpPr>
        <p:spPr>
          <a:xfrm>
            <a:off x="4181061" y="2352474"/>
            <a:ext cx="1180674" cy="43855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s" sz="2400" dirty="0">
                <a:solidFill>
                  <a:srgbClr val="0070C0"/>
                </a:solidFill>
                <a:latin typeface="Dancing Script Medium"/>
                <a:ea typeface="Dancing Script Medium"/>
                <a:cs typeface="Dancing Script Medium"/>
                <a:sym typeface="Dancing Script Medium"/>
              </a:rPr>
              <a:t>Comisión</a:t>
            </a:r>
            <a:endParaRPr sz="3100" dirty="0">
              <a:solidFill>
                <a:srgbClr val="0070C0"/>
              </a:solidFill>
              <a:latin typeface="Dancing Script Medium"/>
              <a:ea typeface="Dancing Script Medium"/>
              <a:cs typeface="Dancing Script Medium"/>
              <a:sym typeface="Dancing Script Medium"/>
            </a:endParaRPr>
          </a:p>
        </p:txBody>
      </p:sp>
      <p:sp>
        <p:nvSpPr>
          <p:cNvPr id="21" name="Google Shape;94;p2"/>
          <p:cNvSpPr txBox="1"/>
          <p:nvPr/>
        </p:nvSpPr>
        <p:spPr>
          <a:xfrm>
            <a:off x="3970055" y="2687217"/>
            <a:ext cx="1200555" cy="213589"/>
          </a:xfrm>
          <a:prstGeom prst="rect">
            <a:avLst/>
          </a:prstGeom>
          <a:noFill/>
          <a:ln>
            <a:noFill/>
          </a:ln>
        </p:spPr>
        <p:txBody>
          <a:bodyPr spcFirstLastPara="1" wrap="square" lIns="68569" tIns="34275" rIns="68569" bIns="34275" anchor="t" anchorCtr="0">
            <a:noAutofit/>
          </a:bodyPr>
          <a:lstStyle/>
          <a:p>
            <a:pPr algn="ctr">
              <a:lnSpc>
                <a:spcPct val="90000"/>
              </a:lnSpc>
              <a:buClr>
                <a:srgbClr val="223F86"/>
              </a:buClr>
              <a:buSzPts val="4400"/>
            </a:pPr>
            <a:r>
              <a:rPr lang="es-MX" sz="1200" dirty="0">
                <a:solidFill>
                  <a:srgbClr val="0070C0"/>
                </a:solidFill>
                <a:latin typeface="Montserrat"/>
                <a:ea typeface="Montserrat"/>
                <a:cs typeface="Montserrat"/>
                <a:sym typeface="Calibri"/>
              </a:rPr>
              <a:t>de</a:t>
            </a:r>
            <a:r>
              <a:rPr lang="es-MX" sz="1200" b="1" dirty="0">
                <a:solidFill>
                  <a:srgbClr val="0070C0"/>
                </a:solidFill>
                <a:latin typeface="Montserrat"/>
                <a:ea typeface="Montserrat"/>
                <a:cs typeface="Montserrat"/>
                <a:sym typeface="Calibri"/>
              </a:rPr>
              <a:t> Movilidad</a:t>
            </a:r>
            <a:endParaRPr sz="2800" b="1" dirty="0">
              <a:solidFill>
                <a:srgbClr val="0070C0"/>
              </a:solidFill>
              <a:latin typeface="Montserrat"/>
              <a:ea typeface="Montserrat"/>
              <a:cs typeface="Montserrat"/>
              <a:sym typeface="Calibri"/>
            </a:endParaRPr>
          </a:p>
        </p:txBody>
      </p:sp>
      <p:grpSp>
        <p:nvGrpSpPr>
          <p:cNvPr id="22" name="Google Shape;10400;p65"/>
          <p:cNvGrpSpPr/>
          <p:nvPr/>
        </p:nvGrpSpPr>
        <p:grpSpPr>
          <a:xfrm>
            <a:off x="3875945" y="2360139"/>
            <a:ext cx="334471" cy="338942"/>
            <a:chOff x="1298037" y="2425727"/>
            <a:chExt cx="338364" cy="342887"/>
          </a:xfrm>
          <a:solidFill>
            <a:srgbClr val="0070C0"/>
          </a:solidFill>
        </p:grpSpPr>
        <p:sp>
          <p:nvSpPr>
            <p:cNvPr id="23" name="Google Shape;10401;p65"/>
            <p:cNvSpPr/>
            <p:nvPr/>
          </p:nvSpPr>
          <p:spPr>
            <a:xfrm>
              <a:off x="1339384" y="2471630"/>
              <a:ext cx="256050" cy="136180"/>
            </a:xfrm>
            <a:custGeom>
              <a:avLst/>
              <a:gdLst/>
              <a:ahLst/>
              <a:cxnLst/>
              <a:rect l="l" t="t" r="r" b="b"/>
              <a:pathLst>
                <a:path w="8038" h="4275" extrusionOk="0">
                  <a:moveTo>
                    <a:pt x="7704" y="1477"/>
                  </a:moveTo>
                  <a:lnTo>
                    <a:pt x="7704" y="3501"/>
                  </a:lnTo>
                  <a:cubicBezTo>
                    <a:pt x="7704" y="3751"/>
                    <a:pt x="7513" y="3941"/>
                    <a:pt x="7263" y="3941"/>
                  </a:cubicBezTo>
                  <a:lnTo>
                    <a:pt x="774" y="3941"/>
                  </a:lnTo>
                  <a:cubicBezTo>
                    <a:pt x="524" y="3941"/>
                    <a:pt x="322" y="3751"/>
                    <a:pt x="322" y="3501"/>
                  </a:cubicBezTo>
                  <a:lnTo>
                    <a:pt x="322" y="1477"/>
                  </a:lnTo>
                  <a:close/>
                  <a:moveTo>
                    <a:pt x="774" y="0"/>
                  </a:moveTo>
                  <a:cubicBezTo>
                    <a:pt x="346" y="0"/>
                    <a:pt x="1" y="345"/>
                    <a:pt x="1" y="774"/>
                  </a:cubicBezTo>
                  <a:lnTo>
                    <a:pt x="1" y="3501"/>
                  </a:lnTo>
                  <a:cubicBezTo>
                    <a:pt x="1" y="3929"/>
                    <a:pt x="346" y="4275"/>
                    <a:pt x="774" y="4275"/>
                  </a:cubicBezTo>
                  <a:lnTo>
                    <a:pt x="7263" y="4275"/>
                  </a:lnTo>
                  <a:cubicBezTo>
                    <a:pt x="7692" y="4275"/>
                    <a:pt x="8037" y="3929"/>
                    <a:pt x="8037" y="3501"/>
                  </a:cubicBezTo>
                  <a:lnTo>
                    <a:pt x="8037" y="774"/>
                  </a:lnTo>
                  <a:cubicBezTo>
                    <a:pt x="8025" y="345"/>
                    <a:pt x="7680" y="0"/>
                    <a:pt x="7263" y="0"/>
                  </a:cubicBezTo>
                  <a:lnTo>
                    <a:pt x="5787" y="0"/>
                  </a:lnTo>
                  <a:cubicBezTo>
                    <a:pt x="5704" y="0"/>
                    <a:pt x="5620" y="72"/>
                    <a:pt x="5620" y="167"/>
                  </a:cubicBezTo>
                  <a:cubicBezTo>
                    <a:pt x="5620" y="250"/>
                    <a:pt x="5704" y="322"/>
                    <a:pt x="5787" y="322"/>
                  </a:cubicBezTo>
                  <a:lnTo>
                    <a:pt x="7263" y="322"/>
                  </a:lnTo>
                  <a:cubicBezTo>
                    <a:pt x="7513" y="322"/>
                    <a:pt x="7704" y="524"/>
                    <a:pt x="7704" y="774"/>
                  </a:cubicBezTo>
                  <a:lnTo>
                    <a:pt x="7704" y="1155"/>
                  </a:lnTo>
                  <a:lnTo>
                    <a:pt x="322" y="1155"/>
                  </a:lnTo>
                  <a:lnTo>
                    <a:pt x="322" y="774"/>
                  </a:lnTo>
                  <a:cubicBezTo>
                    <a:pt x="322" y="524"/>
                    <a:pt x="524" y="322"/>
                    <a:pt x="774" y="322"/>
                  </a:cubicBezTo>
                  <a:lnTo>
                    <a:pt x="5049" y="322"/>
                  </a:lnTo>
                  <a:cubicBezTo>
                    <a:pt x="5132" y="322"/>
                    <a:pt x="5204" y="250"/>
                    <a:pt x="5204" y="167"/>
                  </a:cubicBezTo>
                  <a:cubicBezTo>
                    <a:pt x="5204" y="72"/>
                    <a:pt x="5132" y="0"/>
                    <a:pt x="50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402;p65"/>
            <p:cNvSpPr/>
            <p:nvPr/>
          </p:nvSpPr>
          <p:spPr>
            <a:xfrm>
              <a:off x="1341646" y="2618036"/>
              <a:ext cx="50490" cy="50458"/>
            </a:xfrm>
            <a:custGeom>
              <a:avLst/>
              <a:gdLst/>
              <a:ahLst/>
              <a:cxnLst/>
              <a:rect l="l" t="t" r="r" b="b"/>
              <a:pathLst>
                <a:path w="1585" h="1584" extrusionOk="0">
                  <a:moveTo>
                    <a:pt x="787" y="321"/>
                  </a:moveTo>
                  <a:cubicBezTo>
                    <a:pt x="1049" y="321"/>
                    <a:pt x="1251" y="536"/>
                    <a:pt x="1251" y="786"/>
                  </a:cubicBezTo>
                  <a:cubicBezTo>
                    <a:pt x="1251" y="1048"/>
                    <a:pt x="1049" y="1250"/>
                    <a:pt x="787" y="1250"/>
                  </a:cubicBezTo>
                  <a:cubicBezTo>
                    <a:pt x="537" y="1250"/>
                    <a:pt x="334" y="1048"/>
                    <a:pt x="334" y="786"/>
                  </a:cubicBezTo>
                  <a:cubicBezTo>
                    <a:pt x="334" y="536"/>
                    <a:pt x="537" y="321"/>
                    <a:pt x="787" y="321"/>
                  </a:cubicBezTo>
                  <a:close/>
                  <a:moveTo>
                    <a:pt x="787" y="0"/>
                  </a:moveTo>
                  <a:cubicBezTo>
                    <a:pt x="358" y="0"/>
                    <a:pt x="1" y="357"/>
                    <a:pt x="1" y="786"/>
                  </a:cubicBezTo>
                  <a:cubicBezTo>
                    <a:pt x="1" y="1226"/>
                    <a:pt x="358" y="1584"/>
                    <a:pt x="787" y="1584"/>
                  </a:cubicBezTo>
                  <a:cubicBezTo>
                    <a:pt x="1227" y="1584"/>
                    <a:pt x="1585" y="1226"/>
                    <a:pt x="1585" y="786"/>
                  </a:cubicBezTo>
                  <a:cubicBezTo>
                    <a:pt x="1585" y="357"/>
                    <a:pt x="1227" y="0"/>
                    <a:pt x="7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403;p65"/>
            <p:cNvSpPr/>
            <p:nvPr/>
          </p:nvSpPr>
          <p:spPr>
            <a:xfrm>
              <a:off x="1542301" y="2618036"/>
              <a:ext cx="50076" cy="50458"/>
            </a:xfrm>
            <a:custGeom>
              <a:avLst/>
              <a:gdLst/>
              <a:ahLst/>
              <a:cxnLst/>
              <a:rect l="l" t="t" r="r" b="b"/>
              <a:pathLst>
                <a:path w="1572" h="1584" extrusionOk="0">
                  <a:moveTo>
                    <a:pt x="786" y="321"/>
                  </a:moveTo>
                  <a:cubicBezTo>
                    <a:pt x="1036" y="321"/>
                    <a:pt x="1251" y="536"/>
                    <a:pt x="1251" y="786"/>
                  </a:cubicBezTo>
                  <a:cubicBezTo>
                    <a:pt x="1251" y="1048"/>
                    <a:pt x="1036" y="1250"/>
                    <a:pt x="786" y="1250"/>
                  </a:cubicBezTo>
                  <a:cubicBezTo>
                    <a:pt x="536" y="1250"/>
                    <a:pt x="322" y="1048"/>
                    <a:pt x="322" y="786"/>
                  </a:cubicBezTo>
                  <a:cubicBezTo>
                    <a:pt x="322" y="536"/>
                    <a:pt x="536" y="321"/>
                    <a:pt x="786" y="321"/>
                  </a:cubicBezTo>
                  <a:close/>
                  <a:moveTo>
                    <a:pt x="786" y="0"/>
                  </a:moveTo>
                  <a:cubicBezTo>
                    <a:pt x="358" y="0"/>
                    <a:pt x="0" y="357"/>
                    <a:pt x="0" y="786"/>
                  </a:cubicBezTo>
                  <a:cubicBezTo>
                    <a:pt x="0" y="1226"/>
                    <a:pt x="358" y="1584"/>
                    <a:pt x="786" y="1584"/>
                  </a:cubicBezTo>
                  <a:cubicBezTo>
                    <a:pt x="1215" y="1584"/>
                    <a:pt x="1572" y="1226"/>
                    <a:pt x="1572" y="786"/>
                  </a:cubicBezTo>
                  <a:cubicBezTo>
                    <a:pt x="1572" y="357"/>
                    <a:pt x="1215" y="0"/>
                    <a:pt x="7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404;p65"/>
            <p:cNvSpPr/>
            <p:nvPr/>
          </p:nvSpPr>
          <p:spPr>
            <a:xfrm>
              <a:off x="1298037" y="2425727"/>
              <a:ext cx="338364" cy="342887"/>
            </a:xfrm>
            <a:custGeom>
              <a:avLst/>
              <a:gdLst/>
              <a:ahLst/>
              <a:cxnLst/>
              <a:rect l="l" t="t" r="r" b="b"/>
              <a:pathLst>
                <a:path w="10622" h="10764" extrusionOk="0">
                  <a:moveTo>
                    <a:pt x="715" y="2525"/>
                  </a:moveTo>
                  <a:lnTo>
                    <a:pt x="715" y="4644"/>
                  </a:lnTo>
                  <a:lnTo>
                    <a:pt x="560" y="4644"/>
                  </a:lnTo>
                  <a:lnTo>
                    <a:pt x="560" y="4656"/>
                  </a:lnTo>
                  <a:cubicBezTo>
                    <a:pt x="429" y="4656"/>
                    <a:pt x="322" y="4549"/>
                    <a:pt x="322" y="4418"/>
                  </a:cubicBezTo>
                  <a:lnTo>
                    <a:pt x="322" y="2763"/>
                  </a:lnTo>
                  <a:cubicBezTo>
                    <a:pt x="322" y="2632"/>
                    <a:pt x="429" y="2525"/>
                    <a:pt x="560" y="2525"/>
                  </a:cubicBezTo>
                  <a:close/>
                  <a:moveTo>
                    <a:pt x="10050" y="2537"/>
                  </a:moveTo>
                  <a:cubicBezTo>
                    <a:pt x="10181" y="2537"/>
                    <a:pt x="10288" y="2644"/>
                    <a:pt x="10288" y="2775"/>
                  </a:cubicBezTo>
                  <a:lnTo>
                    <a:pt x="10288" y="4418"/>
                  </a:lnTo>
                  <a:cubicBezTo>
                    <a:pt x="10288" y="4549"/>
                    <a:pt x="10181" y="4656"/>
                    <a:pt x="10050" y="4656"/>
                  </a:cubicBezTo>
                  <a:lnTo>
                    <a:pt x="9895" y="4656"/>
                  </a:lnTo>
                  <a:lnTo>
                    <a:pt x="9895" y="2537"/>
                  </a:lnTo>
                  <a:close/>
                  <a:moveTo>
                    <a:pt x="6418" y="6263"/>
                  </a:moveTo>
                  <a:cubicBezTo>
                    <a:pt x="6680" y="6263"/>
                    <a:pt x="6906" y="6489"/>
                    <a:pt x="6906" y="6751"/>
                  </a:cubicBezTo>
                  <a:lnTo>
                    <a:pt x="6906" y="7930"/>
                  </a:lnTo>
                  <a:lnTo>
                    <a:pt x="3727" y="7930"/>
                  </a:lnTo>
                  <a:lnTo>
                    <a:pt x="3727" y="6751"/>
                  </a:lnTo>
                  <a:cubicBezTo>
                    <a:pt x="3727" y="6489"/>
                    <a:pt x="3942" y="6263"/>
                    <a:pt x="4216" y="6263"/>
                  </a:cubicBezTo>
                  <a:close/>
                  <a:moveTo>
                    <a:pt x="8347" y="334"/>
                  </a:moveTo>
                  <a:cubicBezTo>
                    <a:pt x="9026" y="334"/>
                    <a:pt x="9561" y="870"/>
                    <a:pt x="9561" y="1536"/>
                  </a:cubicBezTo>
                  <a:lnTo>
                    <a:pt x="9561" y="2382"/>
                  </a:lnTo>
                  <a:lnTo>
                    <a:pt x="9561" y="4811"/>
                  </a:lnTo>
                  <a:lnTo>
                    <a:pt x="9561" y="7930"/>
                  </a:lnTo>
                  <a:lnTo>
                    <a:pt x="7204" y="7930"/>
                  </a:lnTo>
                  <a:lnTo>
                    <a:pt x="7204" y="6751"/>
                  </a:lnTo>
                  <a:cubicBezTo>
                    <a:pt x="7204" y="6299"/>
                    <a:pt x="6847" y="5930"/>
                    <a:pt x="6383" y="5930"/>
                  </a:cubicBezTo>
                  <a:lnTo>
                    <a:pt x="4180" y="5930"/>
                  </a:lnTo>
                  <a:cubicBezTo>
                    <a:pt x="3739" y="5930"/>
                    <a:pt x="3370" y="6287"/>
                    <a:pt x="3370" y="6751"/>
                  </a:cubicBezTo>
                  <a:lnTo>
                    <a:pt x="3370" y="7930"/>
                  </a:lnTo>
                  <a:lnTo>
                    <a:pt x="3215" y="7930"/>
                  </a:lnTo>
                  <a:cubicBezTo>
                    <a:pt x="3120" y="7930"/>
                    <a:pt x="3049" y="8002"/>
                    <a:pt x="3049" y="8085"/>
                  </a:cubicBezTo>
                  <a:cubicBezTo>
                    <a:pt x="3049" y="8180"/>
                    <a:pt x="3120" y="8252"/>
                    <a:pt x="3215" y="8252"/>
                  </a:cubicBezTo>
                  <a:lnTo>
                    <a:pt x="9931" y="8252"/>
                  </a:lnTo>
                  <a:cubicBezTo>
                    <a:pt x="9990" y="8252"/>
                    <a:pt x="10050" y="8299"/>
                    <a:pt x="10050" y="8371"/>
                  </a:cubicBezTo>
                  <a:lnTo>
                    <a:pt x="10050" y="9323"/>
                  </a:lnTo>
                  <a:cubicBezTo>
                    <a:pt x="10050" y="9383"/>
                    <a:pt x="10002" y="9442"/>
                    <a:pt x="9931" y="9442"/>
                  </a:cubicBezTo>
                  <a:lnTo>
                    <a:pt x="763" y="9442"/>
                  </a:lnTo>
                  <a:cubicBezTo>
                    <a:pt x="703" y="9442"/>
                    <a:pt x="644" y="9406"/>
                    <a:pt x="644" y="9323"/>
                  </a:cubicBezTo>
                  <a:lnTo>
                    <a:pt x="644" y="8371"/>
                  </a:lnTo>
                  <a:cubicBezTo>
                    <a:pt x="644" y="8311"/>
                    <a:pt x="691" y="8252"/>
                    <a:pt x="763" y="8252"/>
                  </a:cubicBezTo>
                  <a:lnTo>
                    <a:pt x="2477" y="8252"/>
                  </a:lnTo>
                  <a:cubicBezTo>
                    <a:pt x="2561" y="8252"/>
                    <a:pt x="2632" y="8180"/>
                    <a:pt x="2632" y="8085"/>
                  </a:cubicBezTo>
                  <a:cubicBezTo>
                    <a:pt x="2632" y="8002"/>
                    <a:pt x="2561" y="7930"/>
                    <a:pt x="2477" y="7930"/>
                  </a:cubicBezTo>
                  <a:lnTo>
                    <a:pt x="1013" y="7930"/>
                  </a:lnTo>
                  <a:lnTo>
                    <a:pt x="1013" y="4811"/>
                  </a:lnTo>
                  <a:lnTo>
                    <a:pt x="1013" y="2382"/>
                  </a:lnTo>
                  <a:lnTo>
                    <a:pt x="1013" y="1536"/>
                  </a:lnTo>
                  <a:cubicBezTo>
                    <a:pt x="1013" y="870"/>
                    <a:pt x="1549" y="334"/>
                    <a:pt x="2215" y="334"/>
                  </a:cubicBezTo>
                  <a:close/>
                  <a:moveTo>
                    <a:pt x="6906" y="9740"/>
                  </a:moveTo>
                  <a:cubicBezTo>
                    <a:pt x="6859" y="9835"/>
                    <a:pt x="6775" y="9883"/>
                    <a:pt x="6668" y="9883"/>
                  </a:cubicBezTo>
                  <a:lnTo>
                    <a:pt x="3930" y="9883"/>
                  </a:lnTo>
                  <a:cubicBezTo>
                    <a:pt x="3823" y="9883"/>
                    <a:pt x="3739" y="9835"/>
                    <a:pt x="3692" y="9740"/>
                  </a:cubicBezTo>
                  <a:close/>
                  <a:moveTo>
                    <a:pt x="2751" y="9764"/>
                  </a:moveTo>
                  <a:lnTo>
                    <a:pt x="2751" y="10311"/>
                  </a:lnTo>
                  <a:cubicBezTo>
                    <a:pt x="2751" y="10383"/>
                    <a:pt x="2692" y="10454"/>
                    <a:pt x="2608" y="10454"/>
                  </a:cubicBezTo>
                  <a:lnTo>
                    <a:pt x="1430" y="10454"/>
                  </a:lnTo>
                  <a:cubicBezTo>
                    <a:pt x="1346" y="10454"/>
                    <a:pt x="1287" y="10383"/>
                    <a:pt x="1287" y="10311"/>
                  </a:cubicBezTo>
                  <a:lnTo>
                    <a:pt x="1287" y="9764"/>
                  </a:lnTo>
                  <a:close/>
                  <a:moveTo>
                    <a:pt x="9442" y="9764"/>
                  </a:moveTo>
                  <a:lnTo>
                    <a:pt x="9442" y="10311"/>
                  </a:lnTo>
                  <a:cubicBezTo>
                    <a:pt x="9442" y="10395"/>
                    <a:pt x="9359" y="10454"/>
                    <a:pt x="9288" y="10454"/>
                  </a:cubicBezTo>
                  <a:lnTo>
                    <a:pt x="8109" y="10454"/>
                  </a:lnTo>
                  <a:cubicBezTo>
                    <a:pt x="8026" y="10454"/>
                    <a:pt x="7966" y="10383"/>
                    <a:pt x="7966" y="10311"/>
                  </a:cubicBezTo>
                  <a:lnTo>
                    <a:pt x="7966" y="9764"/>
                  </a:lnTo>
                  <a:close/>
                  <a:moveTo>
                    <a:pt x="2239" y="1"/>
                  </a:moveTo>
                  <a:cubicBezTo>
                    <a:pt x="1382" y="1"/>
                    <a:pt x="703" y="679"/>
                    <a:pt x="703" y="1525"/>
                  </a:cubicBezTo>
                  <a:lnTo>
                    <a:pt x="703" y="2215"/>
                  </a:lnTo>
                  <a:lnTo>
                    <a:pt x="548" y="2215"/>
                  </a:lnTo>
                  <a:cubicBezTo>
                    <a:pt x="239" y="2215"/>
                    <a:pt x="1" y="2465"/>
                    <a:pt x="1" y="2763"/>
                  </a:cubicBezTo>
                  <a:lnTo>
                    <a:pt x="1" y="4418"/>
                  </a:lnTo>
                  <a:cubicBezTo>
                    <a:pt x="1" y="4727"/>
                    <a:pt x="251" y="4965"/>
                    <a:pt x="548" y="4965"/>
                  </a:cubicBezTo>
                  <a:lnTo>
                    <a:pt x="703" y="4965"/>
                  </a:lnTo>
                  <a:lnTo>
                    <a:pt x="703" y="7930"/>
                  </a:lnTo>
                  <a:cubicBezTo>
                    <a:pt x="489" y="7954"/>
                    <a:pt x="346" y="8133"/>
                    <a:pt x="346" y="8359"/>
                  </a:cubicBezTo>
                  <a:lnTo>
                    <a:pt x="346" y="9311"/>
                  </a:lnTo>
                  <a:cubicBezTo>
                    <a:pt x="346" y="9549"/>
                    <a:pt x="537" y="9740"/>
                    <a:pt x="775" y="9740"/>
                  </a:cubicBezTo>
                  <a:lnTo>
                    <a:pt x="953" y="9740"/>
                  </a:lnTo>
                  <a:lnTo>
                    <a:pt x="953" y="10288"/>
                  </a:lnTo>
                  <a:cubicBezTo>
                    <a:pt x="953" y="10549"/>
                    <a:pt x="1156" y="10764"/>
                    <a:pt x="1430" y="10764"/>
                  </a:cubicBezTo>
                  <a:lnTo>
                    <a:pt x="2608" y="10764"/>
                  </a:lnTo>
                  <a:cubicBezTo>
                    <a:pt x="2858" y="10764"/>
                    <a:pt x="3084" y="10561"/>
                    <a:pt x="3084" y="10299"/>
                  </a:cubicBezTo>
                  <a:lnTo>
                    <a:pt x="3084" y="9740"/>
                  </a:lnTo>
                  <a:lnTo>
                    <a:pt x="3346" y="9740"/>
                  </a:lnTo>
                  <a:cubicBezTo>
                    <a:pt x="3418" y="10002"/>
                    <a:pt x="3668" y="10192"/>
                    <a:pt x="3942" y="10192"/>
                  </a:cubicBezTo>
                  <a:lnTo>
                    <a:pt x="6680" y="10192"/>
                  </a:lnTo>
                  <a:cubicBezTo>
                    <a:pt x="6966" y="10192"/>
                    <a:pt x="7204" y="10002"/>
                    <a:pt x="7275" y="9740"/>
                  </a:cubicBezTo>
                  <a:lnTo>
                    <a:pt x="7645" y="9740"/>
                  </a:lnTo>
                  <a:lnTo>
                    <a:pt x="7645" y="10299"/>
                  </a:lnTo>
                  <a:cubicBezTo>
                    <a:pt x="7645" y="10549"/>
                    <a:pt x="7859" y="10764"/>
                    <a:pt x="8121" y="10764"/>
                  </a:cubicBezTo>
                  <a:lnTo>
                    <a:pt x="9300" y="10764"/>
                  </a:lnTo>
                  <a:cubicBezTo>
                    <a:pt x="9550" y="10764"/>
                    <a:pt x="9776" y="10561"/>
                    <a:pt x="9776" y="10299"/>
                  </a:cubicBezTo>
                  <a:lnTo>
                    <a:pt x="9776" y="9740"/>
                  </a:lnTo>
                  <a:lnTo>
                    <a:pt x="9954" y="9740"/>
                  </a:lnTo>
                  <a:cubicBezTo>
                    <a:pt x="10193" y="9740"/>
                    <a:pt x="10383" y="9549"/>
                    <a:pt x="10383" y="9311"/>
                  </a:cubicBezTo>
                  <a:lnTo>
                    <a:pt x="10383" y="8359"/>
                  </a:lnTo>
                  <a:cubicBezTo>
                    <a:pt x="10383" y="8121"/>
                    <a:pt x="10193" y="7930"/>
                    <a:pt x="9954" y="7930"/>
                  </a:cubicBezTo>
                  <a:lnTo>
                    <a:pt x="9931" y="7930"/>
                  </a:lnTo>
                  <a:lnTo>
                    <a:pt x="9931" y="4965"/>
                  </a:lnTo>
                  <a:lnTo>
                    <a:pt x="10073" y="4965"/>
                  </a:lnTo>
                  <a:cubicBezTo>
                    <a:pt x="10383" y="4965"/>
                    <a:pt x="10621" y="4715"/>
                    <a:pt x="10621" y="4418"/>
                  </a:cubicBezTo>
                  <a:lnTo>
                    <a:pt x="10621" y="2763"/>
                  </a:lnTo>
                  <a:cubicBezTo>
                    <a:pt x="10609" y="2465"/>
                    <a:pt x="10359" y="2215"/>
                    <a:pt x="10050" y="2215"/>
                  </a:cubicBezTo>
                  <a:lnTo>
                    <a:pt x="9895" y="2215"/>
                  </a:lnTo>
                  <a:lnTo>
                    <a:pt x="9895" y="1525"/>
                  </a:lnTo>
                  <a:cubicBezTo>
                    <a:pt x="9895" y="679"/>
                    <a:pt x="9216" y="1"/>
                    <a:pt x="83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6644712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2891</TotalTime>
  <Words>347</Words>
  <Application>Microsoft Macintosh PowerPoint</Application>
  <PresentationFormat>Presentación en pantalla (16:9)</PresentationFormat>
  <Paragraphs>107</Paragraphs>
  <Slides>8</Slides>
  <Notes>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Montserrat</vt:lpstr>
      <vt:lpstr>Arial</vt:lpstr>
      <vt:lpstr>Dancing Script Medium</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Dalila Alejandra Niama Tapia</dc:creator>
  <cp:lastModifiedBy>paocando0924@outlook.com</cp:lastModifiedBy>
  <cp:revision>131</cp:revision>
  <cp:lastPrinted>2023-12-18T15:29:07Z</cp:lastPrinted>
  <dcterms:modified xsi:type="dcterms:W3CDTF">2024-01-04T20:46:57Z</dcterms:modified>
</cp:coreProperties>
</file>