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74"/>
    <p:restoredTop sz="94718"/>
  </p:normalViewPr>
  <p:slideViewPr>
    <p:cSldViewPr>
      <p:cViewPr varScale="1">
        <p:scale>
          <a:sx n="142" d="100"/>
          <a:sy n="142" d="100"/>
        </p:scale>
        <p:origin x="952"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800" b="1" i="0">
                <a:solidFill>
                  <a:srgbClr val="243D85"/>
                </a:solidFill>
                <a:latin typeface="Ebrima"/>
                <a:cs typeface="Ebrim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600" b="0" i="0">
                <a:solidFill>
                  <a:srgbClr val="243D85"/>
                </a:solidFill>
                <a:latin typeface="Ebrima"/>
                <a:cs typeface="Ebri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43D85"/>
                </a:solidFill>
                <a:latin typeface="Ebrima"/>
                <a:cs typeface="Ebrima"/>
              </a:defRPr>
            </a:lvl1pPr>
          </a:lstStyle>
          <a:p>
            <a:endParaRPr/>
          </a:p>
        </p:txBody>
      </p:sp>
      <p:sp>
        <p:nvSpPr>
          <p:cNvPr id="3" name="Holder 3"/>
          <p:cNvSpPr>
            <a:spLocks noGrp="1"/>
          </p:cNvSpPr>
          <p:nvPr>
            <p:ph type="body" idx="1"/>
          </p:nvPr>
        </p:nvSpPr>
        <p:spPr/>
        <p:txBody>
          <a:bodyPr lIns="0" tIns="0" rIns="0" bIns="0"/>
          <a:lstStyle>
            <a:lvl1pPr>
              <a:defRPr sz="1600" b="0" i="0">
                <a:solidFill>
                  <a:srgbClr val="243D85"/>
                </a:solidFill>
                <a:latin typeface="Ebrima"/>
                <a:cs typeface="Ebri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7999"/>
          </a:xfrm>
          <a:prstGeom prst="rect">
            <a:avLst/>
          </a:prstGeom>
        </p:spPr>
      </p:pic>
      <p:sp>
        <p:nvSpPr>
          <p:cNvPr id="17" name="bg object 17"/>
          <p:cNvSpPr/>
          <p:nvPr/>
        </p:nvSpPr>
        <p:spPr>
          <a:xfrm>
            <a:off x="1097280" y="2109215"/>
            <a:ext cx="10220325" cy="3502660"/>
          </a:xfrm>
          <a:custGeom>
            <a:avLst/>
            <a:gdLst/>
            <a:ahLst/>
            <a:cxnLst/>
            <a:rect l="l" t="t" r="r" b="b"/>
            <a:pathLst>
              <a:path w="10220325" h="3502660">
                <a:moveTo>
                  <a:pt x="4885944" y="583692"/>
                </a:moveTo>
                <a:lnTo>
                  <a:pt x="4884001" y="535825"/>
                </a:lnTo>
                <a:lnTo>
                  <a:pt x="4878298" y="489026"/>
                </a:lnTo>
                <a:lnTo>
                  <a:pt x="4868977" y="443445"/>
                </a:lnTo>
                <a:lnTo>
                  <a:pt x="4856175" y="399224"/>
                </a:lnTo>
                <a:lnTo>
                  <a:pt x="4840059" y="356514"/>
                </a:lnTo>
                <a:lnTo>
                  <a:pt x="4820780" y="315480"/>
                </a:lnTo>
                <a:lnTo>
                  <a:pt x="4798479" y="276250"/>
                </a:lnTo>
                <a:lnTo>
                  <a:pt x="4773307" y="238988"/>
                </a:lnTo>
                <a:lnTo>
                  <a:pt x="4745418" y="203847"/>
                </a:lnTo>
                <a:lnTo>
                  <a:pt x="4714964" y="170980"/>
                </a:lnTo>
                <a:lnTo>
                  <a:pt x="4682096" y="140525"/>
                </a:lnTo>
                <a:lnTo>
                  <a:pt x="4646955" y="112636"/>
                </a:lnTo>
                <a:lnTo>
                  <a:pt x="4609693" y="87464"/>
                </a:lnTo>
                <a:lnTo>
                  <a:pt x="4570463" y="65163"/>
                </a:lnTo>
                <a:lnTo>
                  <a:pt x="4529429" y="45885"/>
                </a:lnTo>
                <a:lnTo>
                  <a:pt x="4486719" y="29768"/>
                </a:lnTo>
                <a:lnTo>
                  <a:pt x="4442498" y="16967"/>
                </a:lnTo>
                <a:lnTo>
                  <a:pt x="4396918" y="7645"/>
                </a:lnTo>
                <a:lnTo>
                  <a:pt x="4350118" y="1943"/>
                </a:lnTo>
                <a:lnTo>
                  <a:pt x="4302252" y="0"/>
                </a:lnTo>
                <a:lnTo>
                  <a:pt x="583692" y="0"/>
                </a:lnTo>
                <a:lnTo>
                  <a:pt x="535813" y="1943"/>
                </a:lnTo>
                <a:lnTo>
                  <a:pt x="489013" y="7645"/>
                </a:lnTo>
                <a:lnTo>
                  <a:pt x="443433" y="16967"/>
                </a:lnTo>
                <a:lnTo>
                  <a:pt x="399211" y="29768"/>
                </a:lnTo>
                <a:lnTo>
                  <a:pt x="356501" y="45885"/>
                </a:lnTo>
                <a:lnTo>
                  <a:pt x="315468" y="65163"/>
                </a:lnTo>
                <a:lnTo>
                  <a:pt x="276237" y="87464"/>
                </a:lnTo>
                <a:lnTo>
                  <a:pt x="238975" y="112636"/>
                </a:lnTo>
                <a:lnTo>
                  <a:pt x="203835" y="140525"/>
                </a:lnTo>
                <a:lnTo>
                  <a:pt x="170967" y="170980"/>
                </a:lnTo>
                <a:lnTo>
                  <a:pt x="140512" y="203847"/>
                </a:lnTo>
                <a:lnTo>
                  <a:pt x="112623" y="238988"/>
                </a:lnTo>
                <a:lnTo>
                  <a:pt x="87452" y="276250"/>
                </a:lnTo>
                <a:lnTo>
                  <a:pt x="65151" y="315480"/>
                </a:lnTo>
                <a:lnTo>
                  <a:pt x="45872" y="356514"/>
                </a:lnTo>
                <a:lnTo>
                  <a:pt x="29756" y="399224"/>
                </a:lnTo>
                <a:lnTo>
                  <a:pt x="16954" y="443445"/>
                </a:lnTo>
                <a:lnTo>
                  <a:pt x="7632" y="489026"/>
                </a:lnTo>
                <a:lnTo>
                  <a:pt x="1930" y="535825"/>
                </a:lnTo>
                <a:lnTo>
                  <a:pt x="0" y="583692"/>
                </a:lnTo>
                <a:lnTo>
                  <a:pt x="0" y="2918460"/>
                </a:lnTo>
                <a:lnTo>
                  <a:pt x="1930" y="2966339"/>
                </a:lnTo>
                <a:lnTo>
                  <a:pt x="7632" y="3013138"/>
                </a:lnTo>
                <a:lnTo>
                  <a:pt x="16954" y="3058718"/>
                </a:lnTo>
                <a:lnTo>
                  <a:pt x="29756" y="3102940"/>
                </a:lnTo>
                <a:lnTo>
                  <a:pt x="45872" y="3145650"/>
                </a:lnTo>
                <a:lnTo>
                  <a:pt x="65151" y="3186684"/>
                </a:lnTo>
                <a:lnTo>
                  <a:pt x="87452" y="3225914"/>
                </a:lnTo>
                <a:lnTo>
                  <a:pt x="112623" y="3263176"/>
                </a:lnTo>
                <a:lnTo>
                  <a:pt x="140512" y="3298317"/>
                </a:lnTo>
                <a:lnTo>
                  <a:pt x="170967" y="3331184"/>
                </a:lnTo>
                <a:lnTo>
                  <a:pt x="203835" y="3361639"/>
                </a:lnTo>
                <a:lnTo>
                  <a:pt x="238975" y="3389528"/>
                </a:lnTo>
                <a:lnTo>
                  <a:pt x="276237" y="3414699"/>
                </a:lnTo>
                <a:lnTo>
                  <a:pt x="315468" y="3437001"/>
                </a:lnTo>
                <a:lnTo>
                  <a:pt x="356501" y="3456279"/>
                </a:lnTo>
                <a:lnTo>
                  <a:pt x="399211" y="3472396"/>
                </a:lnTo>
                <a:lnTo>
                  <a:pt x="443433" y="3485197"/>
                </a:lnTo>
                <a:lnTo>
                  <a:pt x="489013" y="3494519"/>
                </a:lnTo>
                <a:lnTo>
                  <a:pt x="535813" y="3500221"/>
                </a:lnTo>
                <a:lnTo>
                  <a:pt x="583692" y="3502152"/>
                </a:lnTo>
                <a:lnTo>
                  <a:pt x="4302252" y="3502152"/>
                </a:lnTo>
                <a:lnTo>
                  <a:pt x="4350118" y="3500221"/>
                </a:lnTo>
                <a:lnTo>
                  <a:pt x="4396918" y="3494519"/>
                </a:lnTo>
                <a:lnTo>
                  <a:pt x="4442498" y="3485197"/>
                </a:lnTo>
                <a:lnTo>
                  <a:pt x="4486719" y="3472396"/>
                </a:lnTo>
                <a:lnTo>
                  <a:pt x="4529429" y="3456279"/>
                </a:lnTo>
                <a:lnTo>
                  <a:pt x="4570463" y="3437001"/>
                </a:lnTo>
                <a:lnTo>
                  <a:pt x="4609693" y="3414699"/>
                </a:lnTo>
                <a:lnTo>
                  <a:pt x="4646955" y="3389528"/>
                </a:lnTo>
                <a:lnTo>
                  <a:pt x="4682096" y="3361639"/>
                </a:lnTo>
                <a:lnTo>
                  <a:pt x="4714964" y="3331184"/>
                </a:lnTo>
                <a:lnTo>
                  <a:pt x="4745418" y="3298317"/>
                </a:lnTo>
                <a:lnTo>
                  <a:pt x="4773307" y="3263176"/>
                </a:lnTo>
                <a:lnTo>
                  <a:pt x="4798479" y="3225914"/>
                </a:lnTo>
                <a:lnTo>
                  <a:pt x="4820780" y="3186684"/>
                </a:lnTo>
                <a:lnTo>
                  <a:pt x="4840059" y="3145650"/>
                </a:lnTo>
                <a:lnTo>
                  <a:pt x="4856175" y="3102940"/>
                </a:lnTo>
                <a:lnTo>
                  <a:pt x="4868977" y="3058718"/>
                </a:lnTo>
                <a:lnTo>
                  <a:pt x="4878298" y="3013138"/>
                </a:lnTo>
                <a:lnTo>
                  <a:pt x="4884001" y="2966339"/>
                </a:lnTo>
                <a:lnTo>
                  <a:pt x="4885944" y="2918460"/>
                </a:lnTo>
                <a:lnTo>
                  <a:pt x="4885944" y="583692"/>
                </a:lnTo>
                <a:close/>
              </a:path>
              <a:path w="10220325" h="3502660">
                <a:moveTo>
                  <a:pt x="10219944" y="583692"/>
                </a:moveTo>
                <a:lnTo>
                  <a:pt x="10218001" y="535825"/>
                </a:lnTo>
                <a:lnTo>
                  <a:pt x="10212299" y="489026"/>
                </a:lnTo>
                <a:lnTo>
                  <a:pt x="10202977" y="443445"/>
                </a:lnTo>
                <a:lnTo>
                  <a:pt x="10190175" y="399224"/>
                </a:lnTo>
                <a:lnTo>
                  <a:pt x="10174059" y="356514"/>
                </a:lnTo>
                <a:lnTo>
                  <a:pt x="10154780" y="315480"/>
                </a:lnTo>
                <a:lnTo>
                  <a:pt x="10132479" y="276250"/>
                </a:lnTo>
                <a:lnTo>
                  <a:pt x="10107308" y="238988"/>
                </a:lnTo>
                <a:lnTo>
                  <a:pt x="10079418" y="203847"/>
                </a:lnTo>
                <a:lnTo>
                  <a:pt x="10048964" y="170980"/>
                </a:lnTo>
                <a:lnTo>
                  <a:pt x="10016096" y="140525"/>
                </a:lnTo>
                <a:lnTo>
                  <a:pt x="9980955" y="112636"/>
                </a:lnTo>
                <a:lnTo>
                  <a:pt x="9943694" y="87464"/>
                </a:lnTo>
                <a:lnTo>
                  <a:pt x="9904463" y="65163"/>
                </a:lnTo>
                <a:lnTo>
                  <a:pt x="9863430" y="45885"/>
                </a:lnTo>
                <a:lnTo>
                  <a:pt x="9820719" y="29768"/>
                </a:lnTo>
                <a:lnTo>
                  <a:pt x="9776498" y="16967"/>
                </a:lnTo>
                <a:lnTo>
                  <a:pt x="9730918" y="7645"/>
                </a:lnTo>
                <a:lnTo>
                  <a:pt x="9684118" y="1943"/>
                </a:lnTo>
                <a:lnTo>
                  <a:pt x="9636252" y="0"/>
                </a:lnTo>
                <a:lnTo>
                  <a:pt x="5917692" y="0"/>
                </a:lnTo>
                <a:lnTo>
                  <a:pt x="5869813" y="1943"/>
                </a:lnTo>
                <a:lnTo>
                  <a:pt x="5823013" y="7645"/>
                </a:lnTo>
                <a:lnTo>
                  <a:pt x="5777433" y="16967"/>
                </a:lnTo>
                <a:lnTo>
                  <a:pt x="5733212" y="29768"/>
                </a:lnTo>
                <a:lnTo>
                  <a:pt x="5690501" y="45885"/>
                </a:lnTo>
                <a:lnTo>
                  <a:pt x="5649468" y="65163"/>
                </a:lnTo>
                <a:lnTo>
                  <a:pt x="5610237" y="87464"/>
                </a:lnTo>
                <a:lnTo>
                  <a:pt x="5572976" y="112636"/>
                </a:lnTo>
                <a:lnTo>
                  <a:pt x="5537835" y="140525"/>
                </a:lnTo>
                <a:lnTo>
                  <a:pt x="5504967" y="170980"/>
                </a:lnTo>
                <a:lnTo>
                  <a:pt x="5474513" y="203847"/>
                </a:lnTo>
                <a:lnTo>
                  <a:pt x="5446623" y="238988"/>
                </a:lnTo>
                <a:lnTo>
                  <a:pt x="5421452" y="276250"/>
                </a:lnTo>
                <a:lnTo>
                  <a:pt x="5399151" y="315480"/>
                </a:lnTo>
                <a:lnTo>
                  <a:pt x="5379872" y="356514"/>
                </a:lnTo>
                <a:lnTo>
                  <a:pt x="5363756" y="399224"/>
                </a:lnTo>
                <a:lnTo>
                  <a:pt x="5350954" y="443445"/>
                </a:lnTo>
                <a:lnTo>
                  <a:pt x="5341632" y="489026"/>
                </a:lnTo>
                <a:lnTo>
                  <a:pt x="5335930" y="535825"/>
                </a:lnTo>
                <a:lnTo>
                  <a:pt x="5334000" y="583692"/>
                </a:lnTo>
                <a:lnTo>
                  <a:pt x="5334000" y="2918460"/>
                </a:lnTo>
                <a:lnTo>
                  <a:pt x="5335930" y="2966339"/>
                </a:lnTo>
                <a:lnTo>
                  <a:pt x="5341632" y="3013138"/>
                </a:lnTo>
                <a:lnTo>
                  <a:pt x="5350954" y="3058718"/>
                </a:lnTo>
                <a:lnTo>
                  <a:pt x="5363756" y="3102940"/>
                </a:lnTo>
                <a:lnTo>
                  <a:pt x="5379872" y="3145650"/>
                </a:lnTo>
                <a:lnTo>
                  <a:pt x="5399151" y="3186684"/>
                </a:lnTo>
                <a:lnTo>
                  <a:pt x="5421452" y="3225914"/>
                </a:lnTo>
                <a:lnTo>
                  <a:pt x="5446623" y="3263176"/>
                </a:lnTo>
                <a:lnTo>
                  <a:pt x="5474513" y="3298317"/>
                </a:lnTo>
                <a:lnTo>
                  <a:pt x="5504967" y="3331184"/>
                </a:lnTo>
                <a:lnTo>
                  <a:pt x="5537835" y="3361639"/>
                </a:lnTo>
                <a:lnTo>
                  <a:pt x="5572976" y="3389528"/>
                </a:lnTo>
                <a:lnTo>
                  <a:pt x="5610237" y="3414699"/>
                </a:lnTo>
                <a:lnTo>
                  <a:pt x="5649468" y="3437001"/>
                </a:lnTo>
                <a:lnTo>
                  <a:pt x="5690501" y="3456279"/>
                </a:lnTo>
                <a:lnTo>
                  <a:pt x="5733212" y="3472396"/>
                </a:lnTo>
                <a:lnTo>
                  <a:pt x="5777433" y="3485197"/>
                </a:lnTo>
                <a:lnTo>
                  <a:pt x="5823013" y="3494519"/>
                </a:lnTo>
                <a:lnTo>
                  <a:pt x="5869813" y="3500221"/>
                </a:lnTo>
                <a:lnTo>
                  <a:pt x="5917692" y="3502152"/>
                </a:lnTo>
                <a:lnTo>
                  <a:pt x="9636252" y="3502152"/>
                </a:lnTo>
                <a:lnTo>
                  <a:pt x="9684118" y="3500221"/>
                </a:lnTo>
                <a:lnTo>
                  <a:pt x="9730918" y="3494519"/>
                </a:lnTo>
                <a:lnTo>
                  <a:pt x="9776498" y="3485197"/>
                </a:lnTo>
                <a:lnTo>
                  <a:pt x="9820719" y="3472396"/>
                </a:lnTo>
                <a:lnTo>
                  <a:pt x="9863430" y="3456279"/>
                </a:lnTo>
                <a:lnTo>
                  <a:pt x="9904463" y="3437001"/>
                </a:lnTo>
                <a:lnTo>
                  <a:pt x="9943694" y="3414699"/>
                </a:lnTo>
                <a:lnTo>
                  <a:pt x="9980955" y="3389528"/>
                </a:lnTo>
                <a:lnTo>
                  <a:pt x="10016096" y="3361639"/>
                </a:lnTo>
                <a:lnTo>
                  <a:pt x="10048964" y="3331184"/>
                </a:lnTo>
                <a:lnTo>
                  <a:pt x="10079418" y="3298317"/>
                </a:lnTo>
                <a:lnTo>
                  <a:pt x="10107308" y="3263176"/>
                </a:lnTo>
                <a:lnTo>
                  <a:pt x="10132479" y="3225914"/>
                </a:lnTo>
                <a:lnTo>
                  <a:pt x="10154780" y="3186684"/>
                </a:lnTo>
                <a:lnTo>
                  <a:pt x="10174059" y="3145650"/>
                </a:lnTo>
                <a:lnTo>
                  <a:pt x="10190175" y="3102940"/>
                </a:lnTo>
                <a:lnTo>
                  <a:pt x="10202977" y="3058718"/>
                </a:lnTo>
                <a:lnTo>
                  <a:pt x="10212299" y="3013138"/>
                </a:lnTo>
                <a:lnTo>
                  <a:pt x="10218001" y="2966339"/>
                </a:lnTo>
                <a:lnTo>
                  <a:pt x="10219944" y="2918460"/>
                </a:lnTo>
                <a:lnTo>
                  <a:pt x="10219944" y="583692"/>
                </a:lnTo>
                <a:close/>
              </a:path>
            </a:pathLst>
          </a:custGeom>
          <a:solidFill>
            <a:srgbClr val="00388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rgbClr val="243D85"/>
                </a:solidFill>
                <a:latin typeface="Ebrima"/>
                <a:cs typeface="Ebri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43D85"/>
                </a:solidFill>
                <a:latin typeface="Ebrima"/>
                <a:cs typeface="Ebri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60856" y="12954"/>
            <a:ext cx="9460230" cy="924305"/>
          </a:xfrm>
          <a:prstGeom prst="rect">
            <a:avLst/>
          </a:prstGeom>
        </p:spPr>
        <p:txBody>
          <a:bodyPr wrap="square" lIns="0" tIns="0" rIns="0" bIns="0">
            <a:spAutoFit/>
          </a:bodyPr>
          <a:lstStyle>
            <a:lvl1pPr>
              <a:defRPr sz="2800" b="1" i="0">
                <a:solidFill>
                  <a:srgbClr val="243D85"/>
                </a:solidFill>
                <a:latin typeface="Ebrima"/>
                <a:cs typeface="Ebrima"/>
              </a:defRPr>
            </a:lvl1pPr>
          </a:lstStyle>
          <a:p>
            <a:endParaRPr/>
          </a:p>
        </p:txBody>
      </p:sp>
      <p:sp>
        <p:nvSpPr>
          <p:cNvPr id="3" name="Holder 3"/>
          <p:cNvSpPr>
            <a:spLocks noGrp="1"/>
          </p:cNvSpPr>
          <p:nvPr>
            <p:ph type="body" idx="1"/>
          </p:nvPr>
        </p:nvSpPr>
        <p:spPr>
          <a:xfrm>
            <a:off x="1176324" y="1647758"/>
            <a:ext cx="9971405" cy="2115185"/>
          </a:xfrm>
          <a:prstGeom prst="rect">
            <a:avLst/>
          </a:prstGeom>
        </p:spPr>
        <p:txBody>
          <a:bodyPr wrap="square" lIns="0" tIns="0" rIns="0" bIns="0">
            <a:spAutoFit/>
          </a:bodyPr>
          <a:lstStyle>
            <a:lvl1pPr>
              <a:defRPr sz="1600" b="0" i="0">
                <a:solidFill>
                  <a:srgbClr val="243D85"/>
                </a:solidFill>
                <a:latin typeface="Ebrima"/>
                <a:cs typeface="Ebrim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7/8/24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quito.gob.ec/"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premiodoloresveintimilla@quito.gob.ec"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838200" y="1825624"/>
              <a:ext cx="10515600" cy="370840"/>
            </a:xfrm>
            <a:custGeom>
              <a:avLst/>
              <a:gdLst/>
              <a:ahLst/>
              <a:cxnLst/>
              <a:rect l="l" t="t" r="r" b="b"/>
              <a:pathLst>
                <a:path w="10515600" h="370839">
                  <a:moveTo>
                    <a:pt x="10515600" y="0"/>
                  </a:moveTo>
                  <a:lnTo>
                    <a:pt x="5257800" y="0"/>
                  </a:lnTo>
                  <a:lnTo>
                    <a:pt x="0" y="0"/>
                  </a:lnTo>
                  <a:lnTo>
                    <a:pt x="0" y="370840"/>
                  </a:lnTo>
                  <a:lnTo>
                    <a:pt x="5257800" y="370840"/>
                  </a:lnTo>
                  <a:lnTo>
                    <a:pt x="10515600" y="370840"/>
                  </a:lnTo>
                  <a:lnTo>
                    <a:pt x="10515600" y="0"/>
                  </a:lnTo>
                  <a:close/>
                </a:path>
              </a:pathLst>
            </a:custGeom>
            <a:solidFill>
              <a:srgbClr val="5B9BD4"/>
            </a:solidFill>
          </p:spPr>
          <p:txBody>
            <a:bodyPr wrap="square" lIns="0" tIns="0" rIns="0" bIns="0" rtlCol="0"/>
            <a:lstStyle/>
            <a:p>
              <a:endParaRPr/>
            </a:p>
          </p:txBody>
        </p:sp>
        <p:sp>
          <p:nvSpPr>
            <p:cNvPr id="4" name="object 4"/>
            <p:cNvSpPr/>
            <p:nvPr/>
          </p:nvSpPr>
          <p:spPr>
            <a:xfrm>
              <a:off x="838200" y="2196464"/>
              <a:ext cx="10515600" cy="370840"/>
            </a:xfrm>
            <a:custGeom>
              <a:avLst/>
              <a:gdLst/>
              <a:ahLst/>
              <a:cxnLst/>
              <a:rect l="l" t="t" r="r" b="b"/>
              <a:pathLst>
                <a:path w="10515600" h="370839">
                  <a:moveTo>
                    <a:pt x="10515600" y="0"/>
                  </a:moveTo>
                  <a:lnTo>
                    <a:pt x="5257800" y="0"/>
                  </a:lnTo>
                  <a:lnTo>
                    <a:pt x="0" y="0"/>
                  </a:lnTo>
                  <a:lnTo>
                    <a:pt x="0" y="370840"/>
                  </a:lnTo>
                  <a:lnTo>
                    <a:pt x="5257800" y="370840"/>
                  </a:lnTo>
                  <a:lnTo>
                    <a:pt x="10515600" y="370840"/>
                  </a:lnTo>
                  <a:lnTo>
                    <a:pt x="10515600" y="0"/>
                  </a:lnTo>
                  <a:close/>
                </a:path>
              </a:pathLst>
            </a:custGeom>
            <a:solidFill>
              <a:srgbClr val="D2DEEE"/>
            </a:solidFill>
          </p:spPr>
          <p:txBody>
            <a:bodyPr wrap="square" lIns="0" tIns="0" rIns="0" bIns="0" rtlCol="0"/>
            <a:lstStyle/>
            <a:p>
              <a:endParaRPr/>
            </a:p>
          </p:txBody>
        </p:sp>
        <p:sp>
          <p:nvSpPr>
            <p:cNvPr id="5" name="object 5"/>
            <p:cNvSpPr/>
            <p:nvPr/>
          </p:nvSpPr>
          <p:spPr>
            <a:xfrm>
              <a:off x="6096000" y="1819275"/>
              <a:ext cx="0" cy="754380"/>
            </a:xfrm>
            <a:custGeom>
              <a:avLst/>
              <a:gdLst/>
              <a:ahLst/>
              <a:cxnLst/>
              <a:rect l="l" t="t" r="r" b="b"/>
              <a:pathLst>
                <a:path h="754380">
                  <a:moveTo>
                    <a:pt x="0" y="0"/>
                  </a:moveTo>
                  <a:lnTo>
                    <a:pt x="0" y="754379"/>
                  </a:lnTo>
                </a:path>
              </a:pathLst>
            </a:custGeom>
            <a:ln w="12700">
              <a:solidFill>
                <a:srgbClr val="FFFFFF"/>
              </a:solidFill>
            </a:ln>
          </p:spPr>
          <p:txBody>
            <a:bodyPr wrap="square" lIns="0" tIns="0" rIns="0" bIns="0" rtlCol="0"/>
            <a:lstStyle/>
            <a:p>
              <a:endParaRPr/>
            </a:p>
          </p:txBody>
        </p:sp>
        <p:sp>
          <p:nvSpPr>
            <p:cNvPr id="6" name="object 6"/>
            <p:cNvSpPr/>
            <p:nvPr/>
          </p:nvSpPr>
          <p:spPr>
            <a:xfrm>
              <a:off x="831850" y="2196464"/>
              <a:ext cx="10528300" cy="0"/>
            </a:xfrm>
            <a:custGeom>
              <a:avLst/>
              <a:gdLst/>
              <a:ahLst/>
              <a:cxnLst/>
              <a:rect l="l" t="t" r="r" b="b"/>
              <a:pathLst>
                <a:path w="10528300">
                  <a:moveTo>
                    <a:pt x="0" y="0"/>
                  </a:moveTo>
                  <a:lnTo>
                    <a:pt x="10528300" y="0"/>
                  </a:lnTo>
                </a:path>
              </a:pathLst>
            </a:custGeom>
            <a:ln w="38100">
              <a:solidFill>
                <a:srgbClr val="FFFFFF"/>
              </a:solidFill>
            </a:ln>
          </p:spPr>
          <p:txBody>
            <a:bodyPr wrap="square" lIns="0" tIns="0" rIns="0" bIns="0" rtlCol="0"/>
            <a:lstStyle/>
            <a:p>
              <a:endParaRPr/>
            </a:p>
          </p:txBody>
        </p:sp>
        <p:sp>
          <p:nvSpPr>
            <p:cNvPr id="7" name="object 7"/>
            <p:cNvSpPr/>
            <p:nvPr/>
          </p:nvSpPr>
          <p:spPr>
            <a:xfrm>
              <a:off x="831850" y="1819275"/>
              <a:ext cx="10528300" cy="754380"/>
            </a:xfrm>
            <a:custGeom>
              <a:avLst/>
              <a:gdLst/>
              <a:ahLst/>
              <a:cxnLst/>
              <a:rect l="l" t="t" r="r" b="b"/>
              <a:pathLst>
                <a:path w="10528300" h="754380">
                  <a:moveTo>
                    <a:pt x="6350" y="0"/>
                  </a:moveTo>
                  <a:lnTo>
                    <a:pt x="6350" y="754379"/>
                  </a:lnTo>
                </a:path>
                <a:path w="10528300" h="754380">
                  <a:moveTo>
                    <a:pt x="10521950" y="0"/>
                  </a:moveTo>
                  <a:lnTo>
                    <a:pt x="10521950" y="754379"/>
                  </a:lnTo>
                </a:path>
                <a:path w="10528300" h="754380">
                  <a:moveTo>
                    <a:pt x="0" y="6350"/>
                  </a:moveTo>
                  <a:lnTo>
                    <a:pt x="10528300" y="6350"/>
                  </a:lnTo>
                </a:path>
                <a:path w="10528300" h="754380">
                  <a:moveTo>
                    <a:pt x="0" y="748029"/>
                  </a:moveTo>
                  <a:lnTo>
                    <a:pt x="10528300" y="748029"/>
                  </a:lnTo>
                </a:path>
              </a:pathLst>
            </a:custGeom>
            <a:ln w="12700">
              <a:solidFill>
                <a:srgbClr val="FFFFFF"/>
              </a:solidFill>
            </a:ln>
          </p:spPr>
          <p:txBody>
            <a:bodyPr wrap="square" lIns="0" tIns="0" rIns="0" bIns="0" rtlCol="0"/>
            <a:lstStyle/>
            <a:p>
              <a:endParaRPr/>
            </a:p>
          </p:txBody>
        </p:sp>
        <p:pic>
          <p:nvPicPr>
            <p:cNvPr id="8" name="object 8"/>
            <p:cNvPicPr/>
            <p:nvPr/>
          </p:nvPicPr>
          <p:blipFill>
            <a:blip r:embed="rId2" cstate="print"/>
            <a:stretch>
              <a:fillRect/>
            </a:stretch>
          </p:blipFill>
          <p:spPr>
            <a:xfrm>
              <a:off x="0" y="0"/>
              <a:ext cx="12192000" cy="6857999"/>
            </a:xfrm>
            <a:prstGeom prst="rect">
              <a:avLst/>
            </a:prstGeom>
          </p:spPr>
        </p:pic>
      </p:grpSp>
      <p:sp>
        <p:nvSpPr>
          <p:cNvPr id="9" name="object 9"/>
          <p:cNvSpPr txBox="1">
            <a:spLocks noGrp="1"/>
          </p:cNvSpPr>
          <p:nvPr>
            <p:ph type="title"/>
          </p:nvPr>
        </p:nvSpPr>
        <p:spPr>
          <a:xfrm>
            <a:off x="860856" y="12954"/>
            <a:ext cx="9460230" cy="512445"/>
          </a:xfrm>
          <a:prstGeom prst="rect">
            <a:avLst/>
          </a:prstGeom>
        </p:spPr>
        <p:txBody>
          <a:bodyPr vert="horz" wrap="square" lIns="0" tIns="11430" rIns="0" bIns="0" rtlCol="0">
            <a:spAutoFit/>
          </a:bodyPr>
          <a:lstStyle/>
          <a:p>
            <a:pPr marL="12700">
              <a:lnSpc>
                <a:spcPct val="100000"/>
              </a:lnSpc>
              <a:spcBef>
                <a:spcPts val="90"/>
              </a:spcBef>
              <a:tabLst>
                <a:tab pos="1976120" algn="l"/>
                <a:tab pos="4503420" algn="l"/>
                <a:tab pos="6252845" algn="l"/>
                <a:tab pos="6753225" algn="l"/>
                <a:tab pos="7161530" algn="l"/>
                <a:tab pos="8249920" algn="l"/>
                <a:tab pos="8743950" algn="l"/>
                <a:tab pos="9247505" algn="l"/>
              </a:tabLst>
            </a:pPr>
            <a:r>
              <a:rPr sz="3200" spc="-10" dirty="0">
                <a:solidFill>
                  <a:srgbClr val="001F5F"/>
                </a:solidFill>
              </a:rPr>
              <a:t>Acciones</a:t>
            </a:r>
            <a:r>
              <a:rPr sz="3200" dirty="0">
                <a:solidFill>
                  <a:srgbClr val="001F5F"/>
                </a:solidFill>
              </a:rPr>
              <a:t>	</a:t>
            </a:r>
            <a:r>
              <a:rPr sz="3200" spc="-10" dirty="0">
                <a:solidFill>
                  <a:srgbClr val="001F5F"/>
                </a:solidFill>
              </a:rPr>
              <a:t>afirmativas:</a:t>
            </a:r>
            <a:r>
              <a:rPr sz="3200" dirty="0">
                <a:solidFill>
                  <a:srgbClr val="001F5F"/>
                </a:solidFill>
              </a:rPr>
              <a:t>	</a:t>
            </a:r>
            <a:r>
              <a:rPr sz="2100" b="0" spc="-10" dirty="0">
                <a:latin typeface="Ebrima"/>
                <a:cs typeface="Ebrima"/>
              </a:rPr>
              <a:t>Determinado</a:t>
            </a:r>
            <a:r>
              <a:rPr sz="2100" b="0" dirty="0">
                <a:latin typeface="Ebrima"/>
                <a:cs typeface="Ebrima"/>
              </a:rPr>
              <a:t>	</a:t>
            </a:r>
            <a:r>
              <a:rPr sz="2100" b="0" spc="-25" dirty="0">
                <a:latin typeface="Ebrima"/>
                <a:cs typeface="Ebrima"/>
              </a:rPr>
              <a:t>en</a:t>
            </a:r>
            <a:r>
              <a:rPr sz="2100" b="0" dirty="0">
                <a:latin typeface="Ebrima"/>
                <a:cs typeface="Ebrima"/>
              </a:rPr>
              <a:t>	</a:t>
            </a:r>
            <a:r>
              <a:rPr sz="2100" b="0" spc="-25" dirty="0">
                <a:latin typeface="Ebrima"/>
                <a:cs typeface="Ebrima"/>
              </a:rPr>
              <a:t>el</a:t>
            </a:r>
            <a:r>
              <a:rPr sz="2100" b="0" dirty="0">
                <a:latin typeface="Ebrima"/>
                <a:cs typeface="Ebrima"/>
              </a:rPr>
              <a:t>	</a:t>
            </a:r>
            <a:r>
              <a:rPr sz="2100" b="0" spc="-10" dirty="0">
                <a:latin typeface="Ebrima"/>
                <a:cs typeface="Ebrima"/>
              </a:rPr>
              <a:t>artículo</a:t>
            </a:r>
            <a:r>
              <a:rPr sz="2100" b="0" dirty="0">
                <a:latin typeface="Ebrima"/>
                <a:cs typeface="Ebrima"/>
              </a:rPr>
              <a:t>	</a:t>
            </a:r>
            <a:r>
              <a:rPr sz="2100" b="0" spc="-25" dirty="0">
                <a:latin typeface="Ebrima"/>
                <a:cs typeface="Ebrima"/>
              </a:rPr>
              <a:t>35</a:t>
            </a:r>
            <a:r>
              <a:rPr sz="2100" b="0" dirty="0">
                <a:latin typeface="Ebrima"/>
                <a:cs typeface="Ebrima"/>
              </a:rPr>
              <a:t>	</a:t>
            </a:r>
            <a:r>
              <a:rPr sz="2100" b="0" spc="-25" dirty="0">
                <a:latin typeface="Ebrima"/>
                <a:cs typeface="Ebrima"/>
              </a:rPr>
              <a:t>de</a:t>
            </a:r>
            <a:r>
              <a:rPr sz="2100" b="0" dirty="0">
                <a:latin typeface="Ebrima"/>
                <a:cs typeface="Ebrima"/>
              </a:rPr>
              <a:t>	</a:t>
            </a:r>
            <a:r>
              <a:rPr sz="2100" b="0" spc="-25" dirty="0">
                <a:latin typeface="Ebrima"/>
                <a:cs typeface="Ebrima"/>
              </a:rPr>
              <a:t>la</a:t>
            </a:r>
            <a:endParaRPr sz="2100">
              <a:latin typeface="Ebrima"/>
              <a:cs typeface="Ebrima"/>
            </a:endParaRPr>
          </a:p>
        </p:txBody>
      </p:sp>
      <p:sp>
        <p:nvSpPr>
          <p:cNvPr id="10" name="object 10"/>
          <p:cNvSpPr txBox="1"/>
          <p:nvPr/>
        </p:nvSpPr>
        <p:spPr>
          <a:xfrm>
            <a:off x="860856" y="472897"/>
            <a:ext cx="9458960" cy="634365"/>
          </a:xfrm>
          <a:prstGeom prst="rect">
            <a:avLst/>
          </a:prstGeom>
        </p:spPr>
        <p:txBody>
          <a:bodyPr vert="horz" wrap="square" lIns="0" tIns="14605" rIns="0" bIns="0" rtlCol="0">
            <a:spAutoFit/>
          </a:bodyPr>
          <a:lstStyle/>
          <a:p>
            <a:pPr marL="12700">
              <a:lnSpc>
                <a:spcPts val="2390"/>
              </a:lnSpc>
              <a:spcBef>
                <a:spcPts val="115"/>
              </a:spcBef>
              <a:tabLst>
                <a:tab pos="1649730" algn="l"/>
                <a:tab pos="2106930" algn="l"/>
                <a:tab pos="2466340" algn="l"/>
                <a:tab pos="3780790" algn="l"/>
                <a:tab pos="4302125" algn="l"/>
                <a:tab pos="5469890" algn="l"/>
                <a:tab pos="5759450" algn="l"/>
                <a:tab pos="6204585" algn="l"/>
                <a:tab pos="7292975" algn="l"/>
                <a:tab pos="7652384" algn="l"/>
                <a:tab pos="9146540" algn="l"/>
              </a:tabLst>
            </a:pPr>
            <a:r>
              <a:rPr sz="2100" spc="-10" dirty="0">
                <a:solidFill>
                  <a:srgbClr val="243D85"/>
                </a:solidFill>
                <a:latin typeface="Ebrima"/>
                <a:cs typeface="Ebrima"/>
              </a:rPr>
              <a:t>Constitución</a:t>
            </a:r>
            <a:r>
              <a:rPr sz="2100" dirty="0">
                <a:solidFill>
                  <a:srgbClr val="243D85"/>
                </a:solidFill>
                <a:latin typeface="Ebrima"/>
                <a:cs typeface="Ebrima"/>
              </a:rPr>
              <a:t>	</a:t>
            </a:r>
            <a:r>
              <a:rPr sz="2100" spc="-25" dirty="0">
                <a:solidFill>
                  <a:srgbClr val="243D85"/>
                </a:solidFill>
                <a:latin typeface="Ebrima"/>
                <a:cs typeface="Ebrima"/>
              </a:rPr>
              <a:t>de</a:t>
            </a:r>
            <a:r>
              <a:rPr sz="2100" dirty="0">
                <a:solidFill>
                  <a:srgbClr val="243D85"/>
                </a:solidFill>
                <a:latin typeface="Ebrima"/>
                <a:cs typeface="Ebrima"/>
              </a:rPr>
              <a:t>	</a:t>
            </a:r>
            <a:r>
              <a:rPr sz="2100" spc="-25" dirty="0">
                <a:solidFill>
                  <a:srgbClr val="243D85"/>
                </a:solidFill>
                <a:latin typeface="Ebrima"/>
                <a:cs typeface="Ebrima"/>
              </a:rPr>
              <a:t>la</a:t>
            </a:r>
            <a:r>
              <a:rPr sz="2100" dirty="0">
                <a:solidFill>
                  <a:srgbClr val="243D85"/>
                </a:solidFill>
                <a:latin typeface="Ebrima"/>
                <a:cs typeface="Ebrima"/>
              </a:rPr>
              <a:t>	</a:t>
            </a:r>
            <a:r>
              <a:rPr sz="2100" spc="-10" dirty="0">
                <a:solidFill>
                  <a:srgbClr val="243D85"/>
                </a:solidFill>
                <a:latin typeface="Ebrima"/>
                <a:cs typeface="Ebrima"/>
              </a:rPr>
              <a:t>República</a:t>
            </a:r>
            <a:r>
              <a:rPr sz="2100" dirty="0">
                <a:solidFill>
                  <a:srgbClr val="243D85"/>
                </a:solidFill>
                <a:latin typeface="Ebrima"/>
                <a:cs typeface="Ebrima"/>
              </a:rPr>
              <a:t>	</a:t>
            </a:r>
            <a:r>
              <a:rPr sz="2100" spc="-25" dirty="0">
                <a:solidFill>
                  <a:srgbClr val="243D85"/>
                </a:solidFill>
                <a:latin typeface="Ebrima"/>
                <a:cs typeface="Ebrima"/>
              </a:rPr>
              <a:t>del</a:t>
            </a:r>
            <a:r>
              <a:rPr sz="2100" dirty="0">
                <a:solidFill>
                  <a:srgbClr val="243D85"/>
                </a:solidFill>
                <a:latin typeface="Ebrima"/>
                <a:cs typeface="Ebrima"/>
              </a:rPr>
              <a:t>	</a:t>
            </a:r>
            <a:r>
              <a:rPr sz="2100" spc="-10" dirty="0">
                <a:solidFill>
                  <a:srgbClr val="243D85"/>
                </a:solidFill>
                <a:latin typeface="Ebrima"/>
                <a:cs typeface="Ebrima"/>
              </a:rPr>
              <a:t>Ecuador,</a:t>
            </a:r>
            <a:r>
              <a:rPr sz="2100" dirty="0">
                <a:solidFill>
                  <a:srgbClr val="243D85"/>
                </a:solidFill>
                <a:latin typeface="Ebrima"/>
                <a:cs typeface="Ebrima"/>
              </a:rPr>
              <a:t>	</a:t>
            </a:r>
            <a:r>
              <a:rPr sz="2100" spc="-50" dirty="0">
                <a:solidFill>
                  <a:srgbClr val="243D85"/>
                </a:solidFill>
                <a:latin typeface="Ebrima"/>
                <a:cs typeface="Ebrima"/>
              </a:rPr>
              <a:t>y</a:t>
            </a:r>
            <a:r>
              <a:rPr sz="2100" dirty="0">
                <a:solidFill>
                  <a:srgbClr val="243D85"/>
                </a:solidFill>
                <a:latin typeface="Ebrima"/>
                <a:cs typeface="Ebrima"/>
              </a:rPr>
              <a:t>	</a:t>
            </a:r>
            <a:r>
              <a:rPr sz="2100" spc="-25" dirty="0">
                <a:solidFill>
                  <a:srgbClr val="243D85"/>
                </a:solidFill>
                <a:latin typeface="Ebrima"/>
                <a:cs typeface="Ebrima"/>
              </a:rPr>
              <a:t>en</a:t>
            </a:r>
            <a:r>
              <a:rPr sz="2100" dirty="0">
                <a:solidFill>
                  <a:srgbClr val="243D85"/>
                </a:solidFill>
                <a:latin typeface="Ebrima"/>
                <a:cs typeface="Ebrima"/>
              </a:rPr>
              <a:t>	</a:t>
            </a:r>
            <a:r>
              <a:rPr sz="2100" spc="-10" dirty="0">
                <a:solidFill>
                  <a:srgbClr val="243D85"/>
                </a:solidFill>
                <a:latin typeface="Ebrima"/>
                <a:cs typeface="Ebrima"/>
              </a:rPr>
              <a:t>relación</a:t>
            </a:r>
            <a:r>
              <a:rPr sz="2100" dirty="0">
                <a:solidFill>
                  <a:srgbClr val="243D85"/>
                </a:solidFill>
                <a:latin typeface="Ebrima"/>
                <a:cs typeface="Ebrima"/>
              </a:rPr>
              <a:t>	</a:t>
            </a:r>
            <a:r>
              <a:rPr sz="2100" spc="-25" dirty="0">
                <a:solidFill>
                  <a:srgbClr val="243D85"/>
                </a:solidFill>
                <a:latin typeface="Ebrima"/>
                <a:cs typeface="Ebrima"/>
              </a:rPr>
              <a:t>al</a:t>
            </a:r>
            <a:r>
              <a:rPr sz="2100" dirty="0">
                <a:solidFill>
                  <a:srgbClr val="243D85"/>
                </a:solidFill>
                <a:latin typeface="Ebrima"/>
                <a:cs typeface="Ebrima"/>
              </a:rPr>
              <a:t>	</a:t>
            </a:r>
            <a:r>
              <a:rPr sz="2100" spc="-10" dirty="0">
                <a:solidFill>
                  <a:srgbClr val="243D85"/>
                </a:solidFill>
                <a:latin typeface="Ebrima"/>
                <a:cs typeface="Ebrima"/>
              </a:rPr>
              <a:t>Subsistema</a:t>
            </a:r>
            <a:r>
              <a:rPr sz="2100" dirty="0">
                <a:solidFill>
                  <a:srgbClr val="243D85"/>
                </a:solidFill>
                <a:latin typeface="Ebrima"/>
                <a:cs typeface="Ebrima"/>
              </a:rPr>
              <a:t>	</a:t>
            </a:r>
            <a:r>
              <a:rPr sz="2100" spc="-25" dirty="0">
                <a:solidFill>
                  <a:srgbClr val="243D85"/>
                </a:solidFill>
                <a:latin typeface="Ebrima"/>
                <a:cs typeface="Ebrima"/>
              </a:rPr>
              <a:t>de</a:t>
            </a:r>
            <a:endParaRPr sz="2100">
              <a:latin typeface="Ebrima"/>
              <a:cs typeface="Ebrima"/>
            </a:endParaRPr>
          </a:p>
          <a:p>
            <a:pPr marL="12700">
              <a:lnSpc>
                <a:spcPts val="2390"/>
              </a:lnSpc>
            </a:pPr>
            <a:r>
              <a:rPr sz="2100" dirty="0">
                <a:solidFill>
                  <a:srgbClr val="243D85"/>
                </a:solidFill>
                <a:latin typeface="Ebrima"/>
                <a:cs typeface="Ebrima"/>
              </a:rPr>
              <a:t>Protección</a:t>
            </a:r>
            <a:r>
              <a:rPr sz="2100" spc="-65" dirty="0">
                <a:solidFill>
                  <a:srgbClr val="243D85"/>
                </a:solidFill>
                <a:latin typeface="Ebrima"/>
                <a:cs typeface="Ebrima"/>
              </a:rPr>
              <a:t> </a:t>
            </a:r>
            <a:r>
              <a:rPr sz="2100" dirty="0">
                <a:solidFill>
                  <a:srgbClr val="243D85"/>
                </a:solidFill>
                <a:latin typeface="Ebrima"/>
                <a:cs typeface="Ebrima"/>
              </a:rPr>
              <a:t>en</a:t>
            </a:r>
            <a:r>
              <a:rPr sz="2100" spc="-20" dirty="0">
                <a:solidFill>
                  <a:srgbClr val="243D85"/>
                </a:solidFill>
                <a:latin typeface="Ebrima"/>
                <a:cs typeface="Ebrima"/>
              </a:rPr>
              <a:t> </a:t>
            </a:r>
            <a:r>
              <a:rPr sz="2100" dirty="0">
                <a:solidFill>
                  <a:srgbClr val="243D85"/>
                </a:solidFill>
                <a:latin typeface="Ebrima"/>
                <a:cs typeface="Ebrima"/>
              </a:rPr>
              <a:t>el</a:t>
            </a:r>
            <a:r>
              <a:rPr sz="2100" spc="-10" dirty="0">
                <a:solidFill>
                  <a:srgbClr val="243D85"/>
                </a:solidFill>
                <a:latin typeface="Ebrima"/>
                <a:cs typeface="Ebrima"/>
              </a:rPr>
              <a:t> </a:t>
            </a:r>
            <a:r>
              <a:rPr sz="2100" dirty="0">
                <a:solidFill>
                  <a:srgbClr val="243D85"/>
                </a:solidFill>
                <a:latin typeface="Ebrima"/>
                <a:cs typeface="Ebrima"/>
              </a:rPr>
              <a:t>artículo</a:t>
            </a:r>
            <a:r>
              <a:rPr sz="2100" spc="-60" dirty="0">
                <a:solidFill>
                  <a:srgbClr val="243D85"/>
                </a:solidFill>
                <a:latin typeface="Ebrima"/>
                <a:cs typeface="Ebrima"/>
              </a:rPr>
              <a:t> </a:t>
            </a:r>
            <a:r>
              <a:rPr sz="2100" dirty="0">
                <a:solidFill>
                  <a:srgbClr val="243D85"/>
                </a:solidFill>
                <a:latin typeface="Ebrima"/>
                <a:cs typeface="Ebrima"/>
              </a:rPr>
              <a:t>909</a:t>
            </a:r>
            <a:r>
              <a:rPr sz="2100" spc="10" dirty="0">
                <a:solidFill>
                  <a:srgbClr val="243D85"/>
                </a:solidFill>
                <a:latin typeface="Ebrima"/>
                <a:cs typeface="Ebrima"/>
              </a:rPr>
              <a:t> </a:t>
            </a:r>
            <a:r>
              <a:rPr sz="2100" dirty="0">
                <a:solidFill>
                  <a:srgbClr val="243D85"/>
                </a:solidFill>
                <a:latin typeface="Ebrima"/>
                <a:cs typeface="Ebrima"/>
              </a:rPr>
              <a:t>del</a:t>
            </a:r>
            <a:r>
              <a:rPr sz="2100" spc="-5" dirty="0">
                <a:solidFill>
                  <a:srgbClr val="243D85"/>
                </a:solidFill>
                <a:latin typeface="Ebrima"/>
                <a:cs typeface="Ebrima"/>
              </a:rPr>
              <a:t> </a:t>
            </a:r>
            <a:r>
              <a:rPr sz="2100" dirty="0">
                <a:solidFill>
                  <a:srgbClr val="243D85"/>
                </a:solidFill>
                <a:latin typeface="Ebrima"/>
                <a:cs typeface="Ebrima"/>
              </a:rPr>
              <a:t>Código</a:t>
            </a:r>
            <a:r>
              <a:rPr sz="2100" spc="-35" dirty="0">
                <a:solidFill>
                  <a:srgbClr val="243D85"/>
                </a:solidFill>
                <a:latin typeface="Ebrima"/>
                <a:cs typeface="Ebrima"/>
              </a:rPr>
              <a:t> </a:t>
            </a:r>
            <a:r>
              <a:rPr sz="2100" spc="-10" dirty="0">
                <a:solidFill>
                  <a:srgbClr val="243D85"/>
                </a:solidFill>
                <a:latin typeface="Ebrima"/>
                <a:cs typeface="Ebrima"/>
              </a:rPr>
              <a:t>Municipal</a:t>
            </a:r>
            <a:endParaRPr sz="2100">
              <a:latin typeface="Ebrima"/>
              <a:cs typeface="Ebrima"/>
            </a:endParaRPr>
          </a:p>
        </p:txBody>
      </p:sp>
      <p:sp>
        <p:nvSpPr>
          <p:cNvPr id="11" name="object 11"/>
          <p:cNvSpPr txBox="1"/>
          <p:nvPr/>
        </p:nvSpPr>
        <p:spPr>
          <a:xfrm>
            <a:off x="10710418" y="288747"/>
            <a:ext cx="806450" cy="757555"/>
          </a:xfrm>
          <a:prstGeom prst="rect">
            <a:avLst/>
          </a:prstGeom>
        </p:spPr>
        <p:txBody>
          <a:bodyPr vert="horz" wrap="square" lIns="0" tIns="12700" rIns="0" bIns="0" rtlCol="0">
            <a:spAutoFit/>
          </a:bodyPr>
          <a:lstStyle/>
          <a:p>
            <a:pPr marL="12700">
              <a:lnSpc>
                <a:spcPct val="100000"/>
              </a:lnSpc>
              <a:spcBef>
                <a:spcPts val="100"/>
              </a:spcBef>
            </a:pPr>
            <a:r>
              <a:rPr sz="4800" b="1" spc="-25" dirty="0">
                <a:solidFill>
                  <a:srgbClr val="213E85"/>
                </a:solidFill>
                <a:latin typeface="Ebrima"/>
                <a:cs typeface="Ebrima"/>
              </a:rPr>
              <a:t>+2</a:t>
            </a:r>
            <a:endParaRPr sz="4800">
              <a:latin typeface="Ebrima"/>
              <a:cs typeface="Ebrima"/>
            </a:endParaRPr>
          </a:p>
        </p:txBody>
      </p:sp>
      <p:grpSp>
        <p:nvGrpSpPr>
          <p:cNvPr id="12" name="object 12"/>
          <p:cNvGrpSpPr/>
          <p:nvPr/>
        </p:nvGrpSpPr>
        <p:grpSpPr>
          <a:xfrm>
            <a:off x="691895" y="1414272"/>
            <a:ext cx="2807335" cy="1527175"/>
            <a:chOff x="691895" y="1414272"/>
            <a:chExt cx="2807335" cy="1527175"/>
          </a:xfrm>
        </p:grpSpPr>
        <p:sp>
          <p:nvSpPr>
            <p:cNvPr id="13" name="object 13"/>
            <p:cNvSpPr/>
            <p:nvPr/>
          </p:nvSpPr>
          <p:spPr>
            <a:xfrm>
              <a:off x="1124712" y="1795272"/>
              <a:ext cx="2374900" cy="1146175"/>
            </a:xfrm>
            <a:custGeom>
              <a:avLst/>
              <a:gdLst/>
              <a:ahLst/>
              <a:cxnLst/>
              <a:rect l="l" t="t" r="r" b="b"/>
              <a:pathLst>
                <a:path w="2374900" h="1146175">
                  <a:moveTo>
                    <a:pt x="2183384" y="0"/>
                  </a:moveTo>
                  <a:lnTo>
                    <a:pt x="191007" y="0"/>
                  </a:lnTo>
                  <a:lnTo>
                    <a:pt x="147213" y="5042"/>
                  </a:lnTo>
                  <a:lnTo>
                    <a:pt x="107009" y="19406"/>
                  </a:lnTo>
                  <a:lnTo>
                    <a:pt x="71544" y="41947"/>
                  </a:lnTo>
                  <a:lnTo>
                    <a:pt x="41963" y="71522"/>
                  </a:lnTo>
                  <a:lnTo>
                    <a:pt x="19415" y="106987"/>
                  </a:lnTo>
                  <a:lnTo>
                    <a:pt x="5044" y="147197"/>
                  </a:lnTo>
                  <a:lnTo>
                    <a:pt x="0" y="191007"/>
                  </a:lnTo>
                  <a:lnTo>
                    <a:pt x="0" y="955039"/>
                  </a:lnTo>
                  <a:lnTo>
                    <a:pt x="5044" y="998850"/>
                  </a:lnTo>
                  <a:lnTo>
                    <a:pt x="19415" y="1039060"/>
                  </a:lnTo>
                  <a:lnTo>
                    <a:pt x="41963" y="1074525"/>
                  </a:lnTo>
                  <a:lnTo>
                    <a:pt x="71544" y="1104100"/>
                  </a:lnTo>
                  <a:lnTo>
                    <a:pt x="107009" y="1126641"/>
                  </a:lnTo>
                  <a:lnTo>
                    <a:pt x="147213" y="1141005"/>
                  </a:lnTo>
                  <a:lnTo>
                    <a:pt x="191007" y="1146048"/>
                  </a:lnTo>
                  <a:lnTo>
                    <a:pt x="2183384" y="1146048"/>
                  </a:lnTo>
                  <a:lnTo>
                    <a:pt x="2227194" y="1141005"/>
                  </a:lnTo>
                  <a:lnTo>
                    <a:pt x="2267404" y="1126641"/>
                  </a:lnTo>
                  <a:lnTo>
                    <a:pt x="2302869" y="1104100"/>
                  </a:lnTo>
                  <a:lnTo>
                    <a:pt x="2332444" y="1074525"/>
                  </a:lnTo>
                  <a:lnTo>
                    <a:pt x="2354985" y="1039060"/>
                  </a:lnTo>
                  <a:lnTo>
                    <a:pt x="2369349" y="998850"/>
                  </a:lnTo>
                  <a:lnTo>
                    <a:pt x="2374391" y="955039"/>
                  </a:lnTo>
                  <a:lnTo>
                    <a:pt x="2374391" y="191007"/>
                  </a:lnTo>
                  <a:lnTo>
                    <a:pt x="2369349" y="147197"/>
                  </a:lnTo>
                  <a:lnTo>
                    <a:pt x="2354985" y="106987"/>
                  </a:lnTo>
                  <a:lnTo>
                    <a:pt x="2332444" y="71522"/>
                  </a:lnTo>
                  <a:lnTo>
                    <a:pt x="2302869" y="41947"/>
                  </a:lnTo>
                  <a:lnTo>
                    <a:pt x="2267404" y="19406"/>
                  </a:lnTo>
                  <a:lnTo>
                    <a:pt x="2227194" y="5042"/>
                  </a:lnTo>
                  <a:lnTo>
                    <a:pt x="2183384" y="0"/>
                  </a:lnTo>
                  <a:close/>
                </a:path>
              </a:pathLst>
            </a:custGeom>
            <a:solidFill>
              <a:srgbClr val="003882"/>
            </a:solidFill>
          </p:spPr>
          <p:txBody>
            <a:bodyPr wrap="square" lIns="0" tIns="0" rIns="0" bIns="0" rtlCol="0"/>
            <a:lstStyle/>
            <a:p>
              <a:endParaRPr/>
            </a:p>
          </p:txBody>
        </p:sp>
        <p:sp>
          <p:nvSpPr>
            <p:cNvPr id="14" name="object 14"/>
            <p:cNvSpPr/>
            <p:nvPr/>
          </p:nvSpPr>
          <p:spPr>
            <a:xfrm>
              <a:off x="694943" y="1414272"/>
              <a:ext cx="1079500" cy="896619"/>
            </a:xfrm>
            <a:custGeom>
              <a:avLst/>
              <a:gdLst/>
              <a:ahLst/>
              <a:cxnLst/>
              <a:rect l="l" t="t" r="r" b="b"/>
              <a:pathLst>
                <a:path w="1079500" h="896619">
                  <a:moveTo>
                    <a:pt x="539496" y="0"/>
                  </a:moveTo>
                  <a:lnTo>
                    <a:pt x="487539" y="2051"/>
                  </a:lnTo>
                  <a:lnTo>
                    <a:pt x="436979" y="8081"/>
                  </a:lnTo>
                  <a:lnTo>
                    <a:pt x="388043" y="17900"/>
                  </a:lnTo>
                  <a:lnTo>
                    <a:pt x="340956" y="31322"/>
                  </a:lnTo>
                  <a:lnTo>
                    <a:pt x="295945" y="48158"/>
                  </a:lnTo>
                  <a:lnTo>
                    <a:pt x="253235" y="68219"/>
                  </a:lnTo>
                  <a:lnTo>
                    <a:pt x="213053" y="91319"/>
                  </a:lnTo>
                  <a:lnTo>
                    <a:pt x="175625" y="117269"/>
                  </a:lnTo>
                  <a:lnTo>
                    <a:pt x="141177" y="145881"/>
                  </a:lnTo>
                  <a:lnTo>
                    <a:pt x="109935" y="176967"/>
                  </a:lnTo>
                  <a:lnTo>
                    <a:pt x="82125" y="210339"/>
                  </a:lnTo>
                  <a:lnTo>
                    <a:pt x="57973" y="245810"/>
                  </a:lnTo>
                  <a:lnTo>
                    <a:pt x="37705" y="283191"/>
                  </a:lnTo>
                  <a:lnTo>
                    <a:pt x="21548" y="322293"/>
                  </a:lnTo>
                  <a:lnTo>
                    <a:pt x="9727" y="362930"/>
                  </a:lnTo>
                  <a:lnTo>
                    <a:pt x="2469" y="404914"/>
                  </a:lnTo>
                  <a:lnTo>
                    <a:pt x="0" y="448055"/>
                  </a:lnTo>
                  <a:lnTo>
                    <a:pt x="2469" y="491197"/>
                  </a:lnTo>
                  <a:lnTo>
                    <a:pt x="9727" y="533181"/>
                  </a:lnTo>
                  <a:lnTo>
                    <a:pt x="21548" y="573818"/>
                  </a:lnTo>
                  <a:lnTo>
                    <a:pt x="37705" y="612920"/>
                  </a:lnTo>
                  <a:lnTo>
                    <a:pt x="57973" y="650301"/>
                  </a:lnTo>
                  <a:lnTo>
                    <a:pt x="82125" y="685772"/>
                  </a:lnTo>
                  <a:lnTo>
                    <a:pt x="109935" y="719144"/>
                  </a:lnTo>
                  <a:lnTo>
                    <a:pt x="141177" y="750230"/>
                  </a:lnTo>
                  <a:lnTo>
                    <a:pt x="175625" y="778842"/>
                  </a:lnTo>
                  <a:lnTo>
                    <a:pt x="213053" y="804792"/>
                  </a:lnTo>
                  <a:lnTo>
                    <a:pt x="253235" y="827892"/>
                  </a:lnTo>
                  <a:lnTo>
                    <a:pt x="295945" y="847953"/>
                  </a:lnTo>
                  <a:lnTo>
                    <a:pt x="340956" y="864789"/>
                  </a:lnTo>
                  <a:lnTo>
                    <a:pt x="388043" y="878211"/>
                  </a:lnTo>
                  <a:lnTo>
                    <a:pt x="436979" y="888030"/>
                  </a:lnTo>
                  <a:lnTo>
                    <a:pt x="487539" y="894060"/>
                  </a:lnTo>
                  <a:lnTo>
                    <a:pt x="539496" y="896112"/>
                  </a:lnTo>
                  <a:lnTo>
                    <a:pt x="591450" y="894060"/>
                  </a:lnTo>
                  <a:lnTo>
                    <a:pt x="642009" y="888030"/>
                  </a:lnTo>
                  <a:lnTo>
                    <a:pt x="690944" y="878211"/>
                  </a:lnTo>
                  <a:lnTo>
                    <a:pt x="738030" y="864789"/>
                  </a:lnTo>
                  <a:lnTo>
                    <a:pt x="783041" y="847953"/>
                  </a:lnTo>
                  <a:lnTo>
                    <a:pt x="825750" y="827892"/>
                  </a:lnTo>
                  <a:lnTo>
                    <a:pt x="865932" y="804792"/>
                  </a:lnTo>
                  <a:lnTo>
                    <a:pt x="903361" y="778842"/>
                  </a:lnTo>
                  <a:lnTo>
                    <a:pt x="937809" y="750230"/>
                  </a:lnTo>
                  <a:lnTo>
                    <a:pt x="969052" y="719144"/>
                  </a:lnTo>
                  <a:lnTo>
                    <a:pt x="996863" y="685772"/>
                  </a:lnTo>
                  <a:lnTo>
                    <a:pt x="1021016" y="650301"/>
                  </a:lnTo>
                  <a:lnTo>
                    <a:pt x="1041284" y="612920"/>
                  </a:lnTo>
                  <a:lnTo>
                    <a:pt x="1057442" y="573818"/>
                  </a:lnTo>
                  <a:lnTo>
                    <a:pt x="1069263" y="533181"/>
                  </a:lnTo>
                  <a:lnTo>
                    <a:pt x="1076522" y="491197"/>
                  </a:lnTo>
                  <a:lnTo>
                    <a:pt x="1078992" y="448055"/>
                  </a:lnTo>
                  <a:lnTo>
                    <a:pt x="1076522" y="404914"/>
                  </a:lnTo>
                  <a:lnTo>
                    <a:pt x="1069263" y="362930"/>
                  </a:lnTo>
                  <a:lnTo>
                    <a:pt x="1057442" y="322293"/>
                  </a:lnTo>
                  <a:lnTo>
                    <a:pt x="1041284" y="283191"/>
                  </a:lnTo>
                  <a:lnTo>
                    <a:pt x="1021016" y="245810"/>
                  </a:lnTo>
                  <a:lnTo>
                    <a:pt x="996863" y="210339"/>
                  </a:lnTo>
                  <a:lnTo>
                    <a:pt x="969052" y="176967"/>
                  </a:lnTo>
                  <a:lnTo>
                    <a:pt x="937809" y="145881"/>
                  </a:lnTo>
                  <a:lnTo>
                    <a:pt x="903361" y="117269"/>
                  </a:lnTo>
                  <a:lnTo>
                    <a:pt x="865932" y="91319"/>
                  </a:lnTo>
                  <a:lnTo>
                    <a:pt x="825750" y="68219"/>
                  </a:lnTo>
                  <a:lnTo>
                    <a:pt x="783041" y="48158"/>
                  </a:lnTo>
                  <a:lnTo>
                    <a:pt x="738030" y="31322"/>
                  </a:lnTo>
                  <a:lnTo>
                    <a:pt x="690944" y="17900"/>
                  </a:lnTo>
                  <a:lnTo>
                    <a:pt x="642009" y="8081"/>
                  </a:lnTo>
                  <a:lnTo>
                    <a:pt x="591450" y="2051"/>
                  </a:lnTo>
                  <a:lnTo>
                    <a:pt x="539496" y="0"/>
                  </a:lnTo>
                  <a:close/>
                </a:path>
              </a:pathLst>
            </a:custGeom>
            <a:solidFill>
              <a:srgbClr val="A6A6A6"/>
            </a:solidFill>
          </p:spPr>
          <p:txBody>
            <a:bodyPr wrap="square" lIns="0" tIns="0" rIns="0" bIns="0" rtlCol="0"/>
            <a:lstStyle/>
            <a:p>
              <a:endParaRPr/>
            </a:p>
          </p:txBody>
        </p:sp>
        <p:pic>
          <p:nvPicPr>
            <p:cNvPr id="15" name="object 15"/>
            <p:cNvPicPr/>
            <p:nvPr/>
          </p:nvPicPr>
          <p:blipFill>
            <a:blip r:embed="rId3" cstate="print"/>
            <a:stretch>
              <a:fillRect/>
            </a:stretch>
          </p:blipFill>
          <p:spPr>
            <a:xfrm>
              <a:off x="691895" y="1456944"/>
              <a:ext cx="1002792" cy="667512"/>
            </a:xfrm>
            <a:prstGeom prst="rect">
              <a:avLst/>
            </a:prstGeom>
          </p:spPr>
        </p:pic>
      </p:grpSp>
      <p:sp>
        <p:nvSpPr>
          <p:cNvPr id="16" name="object 16"/>
          <p:cNvSpPr txBox="1"/>
          <p:nvPr/>
        </p:nvSpPr>
        <p:spPr>
          <a:xfrm>
            <a:off x="1534413" y="2158949"/>
            <a:ext cx="1573530" cy="30035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Ebrima"/>
                <a:cs typeface="Ebrima"/>
              </a:rPr>
              <a:t>Discapacidades</a:t>
            </a:r>
            <a:endParaRPr sz="1800">
              <a:latin typeface="Ebrima"/>
              <a:cs typeface="Ebrima"/>
            </a:endParaRPr>
          </a:p>
        </p:txBody>
      </p:sp>
      <p:grpSp>
        <p:nvGrpSpPr>
          <p:cNvPr id="17" name="object 17"/>
          <p:cNvGrpSpPr/>
          <p:nvPr/>
        </p:nvGrpSpPr>
        <p:grpSpPr>
          <a:xfrm>
            <a:off x="545591" y="1344167"/>
            <a:ext cx="6647815" cy="4575175"/>
            <a:chOff x="545591" y="1344167"/>
            <a:chExt cx="6647815" cy="4575175"/>
          </a:xfrm>
        </p:grpSpPr>
        <p:sp>
          <p:nvSpPr>
            <p:cNvPr id="18" name="object 18"/>
            <p:cNvSpPr/>
            <p:nvPr/>
          </p:nvSpPr>
          <p:spPr>
            <a:xfrm>
              <a:off x="4824983" y="1691639"/>
              <a:ext cx="2368550" cy="1039494"/>
            </a:xfrm>
            <a:custGeom>
              <a:avLst/>
              <a:gdLst/>
              <a:ahLst/>
              <a:cxnLst/>
              <a:rect l="l" t="t" r="r" b="b"/>
              <a:pathLst>
                <a:path w="2368550" h="1039494">
                  <a:moveTo>
                    <a:pt x="2195067" y="0"/>
                  </a:moveTo>
                  <a:lnTo>
                    <a:pt x="173227" y="0"/>
                  </a:lnTo>
                  <a:lnTo>
                    <a:pt x="127191" y="6190"/>
                  </a:lnTo>
                  <a:lnTo>
                    <a:pt x="85814" y="23659"/>
                  </a:lnTo>
                  <a:lnTo>
                    <a:pt x="50752" y="50752"/>
                  </a:lnTo>
                  <a:lnTo>
                    <a:pt x="23659" y="85814"/>
                  </a:lnTo>
                  <a:lnTo>
                    <a:pt x="6190" y="127191"/>
                  </a:lnTo>
                  <a:lnTo>
                    <a:pt x="0" y="173227"/>
                  </a:lnTo>
                  <a:lnTo>
                    <a:pt x="0" y="866139"/>
                  </a:lnTo>
                  <a:lnTo>
                    <a:pt x="6190" y="912176"/>
                  </a:lnTo>
                  <a:lnTo>
                    <a:pt x="23659" y="953553"/>
                  </a:lnTo>
                  <a:lnTo>
                    <a:pt x="50752" y="988615"/>
                  </a:lnTo>
                  <a:lnTo>
                    <a:pt x="85814" y="1015708"/>
                  </a:lnTo>
                  <a:lnTo>
                    <a:pt x="127191" y="1033177"/>
                  </a:lnTo>
                  <a:lnTo>
                    <a:pt x="173227" y="1039368"/>
                  </a:lnTo>
                  <a:lnTo>
                    <a:pt x="2195067" y="1039368"/>
                  </a:lnTo>
                  <a:lnTo>
                    <a:pt x="2241104" y="1033177"/>
                  </a:lnTo>
                  <a:lnTo>
                    <a:pt x="2282481" y="1015708"/>
                  </a:lnTo>
                  <a:lnTo>
                    <a:pt x="2317543" y="988615"/>
                  </a:lnTo>
                  <a:lnTo>
                    <a:pt x="2344636" y="953553"/>
                  </a:lnTo>
                  <a:lnTo>
                    <a:pt x="2362105" y="912176"/>
                  </a:lnTo>
                  <a:lnTo>
                    <a:pt x="2368295" y="866139"/>
                  </a:lnTo>
                  <a:lnTo>
                    <a:pt x="2368295" y="173227"/>
                  </a:lnTo>
                  <a:lnTo>
                    <a:pt x="2362105" y="127191"/>
                  </a:lnTo>
                  <a:lnTo>
                    <a:pt x="2344636" y="85814"/>
                  </a:lnTo>
                  <a:lnTo>
                    <a:pt x="2317543" y="50752"/>
                  </a:lnTo>
                  <a:lnTo>
                    <a:pt x="2282481" y="23659"/>
                  </a:lnTo>
                  <a:lnTo>
                    <a:pt x="2241104" y="6190"/>
                  </a:lnTo>
                  <a:lnTo>
                    <a:pt x="2195067" y="0"/>
                  </a:lnTo>
                  <a:close/>
                </a:path>
              </a:pathLst>
            </a:custGeom>
            <a:solidFill>
              <a:srgbClr val="003882"/>
            </a:solidFill>
          </p:spPr>
          <p:txBody>
            <a:bodyPr wrap="square" lIns="0" tIns="0" rIns="0" bIns="0" rtlCol="0"/>
            <a:lstStyle/>
            <a:p>
              <a:endParaRPr/>
            </a:p>
          </p:txBody>
        </p:sp>
        <p:sp>
          <p:nvSpPr>
            <p:cNvPr id="19" name="object 19"/>
            <p:cNvSpPr/>
            <p:nvPr/>
          </p:nvSpPr>
          <p:spPr>
            <a:xfrm>
              <a:off x="4392168" y="1344167"/>
              <a:ext cx="1082040" cy="814069"/>
            </a:xfrm>
            <a:custGeom>
              <a:avLst/>
              <a:gdLst/>
              <a:ahLst/>
              <a:cxnLst/>
              <a:rect l="l" t="t" r="r" b="b"/>
              <a:pathLst>
                <a:path w="1082039" h="814069">
                  <a:moveTo>
                    <a:pt x="541020" y="0"/>
                  </a:moveTo>
                  <a:lnTo>
                    <a:pt x="485698" y="2100"/>
                  </a:lnTo>
                  <a:lnTo>
                    <a:pt x="431975" y="8264"/>
                  </a:lnTo>
                  <a:lnTo>
                    <a:pt x="380124" y="18288"/>
                  </a:lnTo>
                  <a:lnTo>
                    <a:pt x="330416" y="31968"/>
                  </a:lnTo>
                  <a:lnTo>
                    <a:pt x="283122" y="49099"/>
                  </a:lnTo>
                  <a:lnTo>
                    <a:pt x="238515" y="69477"/>
                  </a:lnTo>
                  <a:lnTo>
                    <a:pt x="196866" y="92898"/>
                  </a:lnTo>
                  <a:lnTo>
                    <a:pt x="158448" y="119157"/>
                  </a:lnTo>
                  <a:lnTo>
                    <a:pt x="123531" y="148051"/>
                  </a:lnTo>
                  <a:lnTo>
                    <a:pt x="92388" y="179375"/>
                  </a:lnTo>
                  <a:lnTo>
                    <a:pt x="65291" y="212924"/>
                  </a:lnTo>
                  <a:lnTo>
                    <a:pt x="42511" y="248495"/>
                  </a:lnTo>
                  <a:lnTo>
                    <a:pt x="24320" y="285883"/>
                  </a:lnTo>
                  <a:lnTo>
                    <a:pt x="10990" y="324884"/>
                  </a:lnTo>
                  <a:lnTo>
                    <a:pt x="2792" y="365293"/>
                  </a:lnTo>
                  <a:lnTo>
                    <a:pt x="0" y="406908"/>
                  </a:lnTo>
                  <a:lnTo>
                    <a:pt x="2792" y="448522"/>
                  </a:lnTo>
                  <a:lnTo>
                    <a:pt x="10990" y="488931"/>
                  </a:lnTo>
                  <a:lnTo>
                    <a:pt x="24320" y="527932"/>
                  </a:lnTo>
                  <a:lnTo>
                    <a:pt x="42511" y="565320"/>
                  </a:lnTo>
                  <a:lnTo>
                    <a:pt x="65291" y="600891"/>
                  </a:lnTo>
                  <a:lnTo>
                    <a:pt x="92388" y="634440"/>
                  </a:lnTo>
                  <a:lnTo>
                    <a:pt x="123531" y="665764"/>
                  </a:lnTo>
                  <a:lnTo>
                    <a:pt x="158448" y="694658"/>
                  </a:lnTo>
                  <a:lnTo>
                    <a:pt x="196866" y="720917"/>
                  </a:lnTo>
                  <a:lnTo>
                    <a:pt x="238515" y="744338"/>
                  </a:lnTo>
                  <a:lnTo>
                    <a:pt x="283122" y="764716"/>
                  </a:lnTo>
                  <a:lnTo>
                    <a:pt x="330416" y="781847"/>
                  </a:lnTo>
                  <a:lnTo>
                    <a:pt x="380124" y="795527"/>
                  </a:lnTo>
                  <a:lnTo>
                    <a:pt x="431975" y="805551"/>
                  </a:lnTo>
                  <a:lnTo>
                    <a:pt x="485698" y="811715"/>
                  </a:lnTo>
                  <a:lnTo>
                    <a:pt x="541020" y="813816"/>
                  </a:lnTo>
                  <a:lnTo>
                    <a:pt x="596341" y="811715"/>
                  </a:lnTo>
                  <a:lnTo>
                    <a:pt x="650064" y="805551"/>
                  </a:lnTo>
                  <a:lnTo>
                    <a:pt x="701915" y="795527"/>
                  </a:lnTo>
                  <a:lnTo>
                    <a:pt x="751623" y="781847"/>
                  </a:lnTo>
                  <a:lnTo>
                    <a:pt x="798917" y="764716"/>
                  </a:lnTo>
                  <a:lnTo>
                    <a:pt x="843524" y="744338"/>
                  </a:lnTo>
                  <a:lnTo>
                    <a:pt x="885173" y="720917"/>
                  </a:lnTo>
                  <a:lnTo>
                    <a:pt x="923591" y="694658"/>
                  </a:lnTo>
                  <a:lnTo>
                    <a:pt x="958508" y="665764"/>
                  </a:lnTo>
                  <a:lnTo>
                    <a:pt x="989651" y="634440"/>
                  </a:lnTo>
                  <a:lnTo>
                    <a:pt x="1016748" y="600891"/>
                  </a:lnTo>
                  <a:lnTo>
                    <a:pt x="1039528" y="565320"/>
                  </a:lnTo>
                  <a:lnTo>
                    <a:pt x="1057719" y="527932"/>
                  </a:lnTo>
                  <a:lnTo>
                    <a:pt x="1071049" y="488931"/>
                  </a:lnTo>
                  <a:lnTo>
                    <a:pt x="1079247" y="448522"/>
                  </a:lnTo>
                  <a:lnTo>
                    <a:pt x="1082040" y="406908"/>
                  </a:lnTo>
                  <a:lnTo>
                    <a:pt x="1079247" y="365293"/>
                  </a:lnTo>
                  <a:lnTo>
                    <a:pt x="1071049" y="324884"/>
                  </a:lnTo>
                  <a:lnTo>
                    <a:pt x="1057719" y="285883"/>
                  </a:lnTo>
                  <a:lnTo>
                    <a:pt x="1039528" y="248495"/>
                  </a:lnTo>
                  <a:lnTo>
                    <a:pt x="1016748" y="212924"/>
                  </a:lnTo>
                  <a:lnTo>
                    <a:pt x="989651" y="179375"/>
                  </a:lnTo>
                  <a:lnTo>
                    <a:pt x="958508" y="148051"/>
                  </a:lnTo>
                  <a:lnTo>
                    <a:pt x="923591" y="119157"/>
                  </a:lnTo>
                  <a:lnTo>
                    <a:pt x="885173" y="92898"/>
                  </a:lnTo>
                  <a:lnTo>
                    <a:pt x="843524" y="69477"/>
                  </a:lnTo>
                  <a:lnTo>
                    <a:pt x="798917" y="49099"/>
                  </a:lnTo>
                  <a:lnTo>
                    <a:pt x="751623" y="31968"/>
                  </a:lnTo>
                  <a:lnTo>
                    <a:pt x="701915" y="18288"/>
                  </a:lnTo>
                  <a:lnTo>
                    <a:pt x="650064" y="8264"/>
                  </a:lnTo>
                  <a:lnTo>
                    <a:pt x="596341" y="2100"/>
                  </a:lnTo>
                  <a:lnTo>
                    <a:pt x="541020" y="0"/>
                  </a:lnTo>
                  <a:close/>
                </a:path>
              </a:pathLst>
            </a:custGeom>
            <a:solidFill>
              <a:srgbClr val="A6A6A6"/>
            </a:solidFill>
          </p:spPr>
          <p:txBody>
            <a:bodyPr wrap="square" lIns="0" tIns="0" rIns="0" bIns="0" rtlCol="0"/>
            <a:lstStyle/>
            <a:p>
              <a:endParaRPr/>
            </a:p>
          </p:txBody>
        </p:sp>
        <p:sp>
          <p:nvSpPr>
            <p:cNvPr id="20" name="object 20"/>
            <p:cNvSpPr/>
            <p:nvPr/>
          </p:nvSpPr>
          <p:spPr>
            <a:xfrm>
              <a:off x="4770120" y="4706111"/>
              <a:ext cx="2417445" cy="1213485"/>
            </a:xfrm>
            <a:custGeom>
              <a:avLst/>
              <a:gdLst/>
              <a:ahLst/>
              <a:cxnLst/>
              <a:rect l="l" t="t" r="r" b="b"/>
              <a:pathLst>
                <a:path w="2417445" h="1213485">
                  <a:moveTo>
                    <a:pt x="2214879" y="0"/>
                  </a:moveTo>
                  <a:lnTo>
                    <a:pt x="202183" y="0"/>
                  </a:lnTo>
                  <a:lnTo>
                    <a:pt x="155834" y="5341"/>
                  </a:lnTo>
                  <a:lnTo>
                    <a:pt x="113281" y="20555"/>
                  </a:lnTo>
                  <a:lnTo>
                    <a:pt x="75740" y="44427"/>
                  </a:lnTo>
                  <a:lnTo>
                    <a:pt x="44427" y="75740"/>
                  </a:lnTo>
                  <a:lnTo>
                    <a:pt x="20555" y="113281"/>
                  </a:lnTo>
                  <a:lnTo>
                    <a:pt x="5341" y="155834"/>
                  </a:lnTo>
                  <a:lnTo>
                    <a:pt x="0" y="202183"/>
                  </a:lnTo>
                  <a:lnTo>
                    <a:pt x="0" y="1010919"/>
                  </a:lnTo>
                  <a:lnTo>
                    <a:pt x="5341" y="1057277"/>
                  </a:lnTo>
                  <a:lnTo>
                    <a:pt x="20555" y="1099833"/>
                  </a:lnTo>
                  <a:lnTo>
                    <a:pt x="44427" y="1137373"/>
                  </a:lnTo>
                  <a:lnTo>
                    <a:pt x="75740" y="1168684"/>
                  </a:lnTo>
                  <a:lnTo>
                    <a:pt x="113281" y="1192552"/>
                  </a:lnTo>
                  <a:lnTo>
                    <a:pt x="155834" y="1207763"/>
                  </a:lnTo>
                  <a:lnTo>
                    <a:pt x="202183" y="1213104"/>
                  </a:lnTo>
                  <a:lnTo>
                    <a:pt x="2214879" y="1213104"/>
                  </a:lnTo>
                  <a:lnTo>
                    <a:pt x="2261229" y="1207763"/>
                  </a:lnTo>
                  <a:lnTo>
                    <a:pt x="2303782" y="1192552"/>
                  </a:lnTo>
                  <a:lnTo>
                    <a:pt x="2341323" y="1168684"/>
                  </a:lnTo>
                  <a:lnTo>
                    <a:pt x="2372636" y="1137373"/>
                  </a:lnTo>
                  <a:lnTo>
                    <a:pt x="2396508" y="1099833"/>
                  </a:lnTo>
                  <a:lnTo>
                    <a:pt x="2411722" y="1057277"/>
                  </a:lnTo>
                  <a:lnTo>
                    <a:pt x="2417063" y="1010919"/>
                  </a:lnTo>
                  <a:lnTo>
                    <a:pt x="2417063" y="202183"/>
                  </a:lnTo>
                  <a:lnTo>
                    <a:pt x="2411722" y="155834"/>
                  </a:lnTo>
                  <a:lnTo>
                    <a:pt x="2396508" y="113281"/>
                  </a:lnTo>
                  <a:lnTo>
                    <a:pt x="2372636" y="75740"/>
                  </a:lnTo>
                  <a:lnTo>
                    <a:pt x="2341323" y="44427"/>
                  </a:lnTo>
                  <a:lnTo>
                    <a:pt x="2303782" y="20555"/>
                  </a:lnTo>
                  <a:lnTo>
                    <a:pt x="2261229" y="5341"/>
                  </a:lnTo>
                  <a:lnTo>
                    <a:pt x="2214879" y="0"/>
                  </a:lnTo>
                  <a:close/>
                </a:path>
              </a:pathLst>
            </a:custGeom>
            <a:solidFill>
              <a:srgbClr val="003882"/>
            </a:solidFill>
          </p:spPr>
          <p:txBody>
            <a:bodyPr wrap="square" lIns="0" tIns="0" rIns="0" bIns="0" rtlCol="0"/>
            <a:lstStyle/>
            <a:p>
              <a:endParaRPr/>
            </a:p>
          </p:txBody>
        </p:sp>
        <p:sp>
          <p:nvSpPr>
            <p:cNvPr id="21" name="object 21"/>
            <p:cNvSpPr/>
            <p:nvPr/>
          </p:nvSpPr>
          <p:spPr>
            <a:xfrm>
              <a:off x="4331207" y="4300727"/>
              <a:ext cx="1100455" cy="951230"/>
            </a:xfrm>
            <a:custGeom>
              <a:avLst/>
              <a:gdLst/>
              <a:ahLst/>
              <a:cxnLst/>
              <a:rect l="l" t="t" r="r" b="b"/>
              <a:pathLst>
                <a:path w="1100454" h="951229">
                  <a:moveTo>
                    <a:pt x="550163" y="0"/>
                  </a:moveTo>
                  <a:lnTo>
                    <a:pt x="500097" y="1942"/>
                  </a:lnTo>
                  <a:lnTo>
                    <a:pt x="451287" y="7659"/>
                  </a:lnTo>
                  <a:lnTo>
                    <a:pt x="403930" y="16982"/>
                  </a:lnTo>
                  <a:lnTo>
                    <a:pt x="358219" y="29744"/>
                  </a:lnTo>
                  <a:lnTo>
                    <a:pt x="314349" y="45776"/>
                  </a:lnTo>
                  <a:lnTo>
                    <a:pt x="272513" y="64911"/>
                  </a:lnTo>
                  <a:lnTo>
                    <a:pt x="232908" y="86981"/>
                  </a:lnTo>
                  <a:lnTo>
                    <a:pt x="195726" y="111818"/>
                  </a:lnTo>
                  <a:lnTo>
                    <a:pt x="161162" y="139255"/>
                  </a:lnTo>
                  <a:lnTo>
                    <a:pt x="129412" y="169124"/>
                  </a:lnTo>
                  <a:lnTo>
                    <a:pt x="100669" y="201257"/>
                  </a:lnTo>
                  <a:lnTo>
                    <a:pt x="75127" y="235486"/>
                  </a:lnTo>
                  <a:lnTo>
                    <a:pt x="52981" y="271643"/>
                  </a:lnTo>
                  <a:lnTo>
                    <a:pt x="34426" y="309562"/>
                  </a:lnTo>
                  <a:lnTo>
                    <a:pt x="19656" y="349073"/>
                  </a:lnTo>
                  <a:lnTo>
                    <a:pt x="8865" y="390010"/>
                  </a:lnTo>
                  <a:lnTo>
                    <a:pt x="2248" y="432204"/>
                  </a:lnTo>
                  <a:lnTo>
                    <a:pt x="0" y="475488"/>
                  </a:lnTo>
                  <a:lnTo>
                    <a:pt x="2248" y="518771"/>
                  </a:lnTo>
                  <a:lnTo>
                    <a:pt x="8865" y="560965"/>
                  </a:lnTo>
                  <a:lnTo>
                    <a:pt x="19656" y="601902"/>
                  </a:lnTo>
                  <a:lnTo>
                    <a:pt x="34426" y="641413"/>
                  </a:lnTo>
                  <a:lnTo>
                    <a:pt x="52981" y="679332"/>
                  </a:lnTo>
                  <a:lnTo>
                    <a:pt x="75127" y="715489"/>
                  </a:lnTo>
                  <a:lnTo>
                    <a:pt x="100669" y="749718"/>
                  </a:lnTo>
                  <a:lnTo>
                    <a:pt x="129412" y="781851"/>
                  </a:lnTo>
                  <a:lnTo>
                    <a:pt x="161162" y="811720"/>
                  </a:lnTo>
                  <a:lnTo>
                    <a:pt x="195726" y="839157"/>
                  </a:lnTo>
                  <a:lnTo>
                    <a:pt x="232908" y="863994"/>
                  </a:lnTo>
                  <a:lnTo>
                    <a:pt x="272513" y="886064"/>
                  </a:lnTo>
                  <a:lnTo>
                    <a:pt x="314349" y="905199"/>
                  </a:lnTo>
                  <a:lnTo>
                    <a:pt x="358219" y="921231"/>
                  </a:lnTo>
                  <a:lnTo>
                    <a:pt x="403930" y="933993"/>
                  </a:lnTo>
                  <a:lnTo>
                    <a:pt x="451287" y="943316"/>
                  </a:lnTo>
                  <a:lnTo>
                    <a:pt x="500097" y="949033"/>
                  </a:lnTo>
                  <a:lnTo>
                    <a:pt x="550163" y="950976"/>
                  </a:lnTo>
                  <a:lnTo>
                    <a:pt x="600230" y="949033"/>
                  </a:lnTo>
                  <a:lnTo>
                    <a:pt x="649040" y="943316"/>
                  </a:lnTo>
                  <a:lnTo>
                    <a:pt x="696397" y="933993"/>
                  </a:lnTo>
                  <a:lnTo>
                    <a:pt x="742108" y="921231"/>
                  </a:lnTo>
                  <a:lnTo>
                    <a:pt x="785978" y="905199"/>
                  </a:lnTo>
                  <a:lnTo>
                    <a:pt x="827814" y="886064"/>
                  </a:lnTo>
                  <a:lnTo>
                    <a:pt x="867419" y="863994"/>
                  </a:lnTo>
                  <a:lnTo>
                    <a:pt x="904601" y="839157"/>
                  </a:lnTo>
                  <a:lnTo>
                    <a:pt x="939165" y="811720"/>
                  </a:lnTo>
                  <a:lnTo>
                    <a:pt x="970915" y="781851"/>
                  </a:lnTo>
                  <a:lnTo>
                    <a:pt x="999658" y="749718"/>
                  </a:lnTo>
                  <a:lnTo>
                    <a:pt x="1025200" y="715489"/>
                  </a:lnTo>
                  <a:lnTo>
                    <a:pt x="1047346" y="679332"/>
                  </a:lnTo>
                  <a:lnTo>
                    <a:pt x="1065901" y="641413"/>
                  </a:lnTo>
                  <a:lnTo>
                    <a:pt x="1080671" y="601902"/>
                  </a:lnTo>
                  <a:lnTo>
                    <a:pt x="1091462" y="560965"/>
                  </a:lnTo>
                  <a:lnTo>
                    <a:pt x="1098079" y="518771"/>
                  </a:lnTo>
                  <a:lnTo>
                    <a:pt x="1100327" y="475488"/>
                  </a:lnTo>
                  <a:lnTo>
                    <a:pt x="1098079" y="432204"/>
                  </a:lnTo>
                  <a:lnTo>
                    <a:pt x="1091462" y="390010"/>
                  </a:lnTo>
                  <a:lnTo>
                    <a:pt x="1080671" y="349073"/>
                  </a:lnTo>
                  <a:lnTo>
                    <a:pt x="1065901" y="309562"/>
                  </a:lnTo>
                  <a:lnTo>
                    <a:pt x="1047346" y="271643"/>
                  </a:lnTo>
                  <a:lnTo>
                    <a:pt x="1025200" y="235486"/>
                  </a:lnTo>
                  <a:lnTo>
                    <a:pt x="999658" y="201257"/>
                  </a:lnTo>
                  <a:lnTo>
                    <a:pt x="970915" y="169124"/>
                  </a:lnTo>
                  <a:lnTo>
                    <a:pt x="939165" y="139255"/>
                  </a:lnTo>
                  <a:lnTo>
                    <a:pt x="904601" y="111818"/>
                  </a:lnTo>
                  <a:lnTo>
                    <a:pt x="867419" y="86981"/>
                  </a:lnTo>
                  <a:lnTo>
                    <a:pt x="827814" y="64911"/>
                  </a:lnTo>
                  <a:lnTo>
                    <a:pt x="785978" y="45776"/>
                  </a:lnTo>
                  <a:lnTo>
                    <a:pt x="742108" y="29744"/>
                  </a:lnTo>
                  <a:lnTo>
                    <a:pt x="696397" y="16982"/>
                  </a:lnTo>
                  <a:lnTo>
                    <a:pt x="649040" y="7659"/>
                  </a:lnTo>
                  <a:lnTo>
                    <a:pt x="600230" y="1942"/>
                  </a:lnTo>
                  <a:lnTo>
                    <a:pt x="550163" y="0"/>
                  </a:lnTo>
                  <a:close/>
                </a:path>
              </a:pathLst>
            </a:custGeom>
            <a:solidFill>
              <a:srgbClr val="A6A6A6"/>
            </a:solidFill>
          </p:spPr>
          <p:txBody>
            <a:bodyPr wrap="square" lIns="0" tIns="0" rIns="0" bIns="0" rtlCol="0"/>
            <a:lstStyle/>
            <a:p>
              <a:endParaRPr/>
            </a:p>
          </p:txBody>
        </p:sp>
        <p:sp>
          <p:nvSpPr>
            <p:cNvPr id="22" name="object 22"/>
            <p:cNvSpPr/>
            <p:nvPr/>
          </p:nvSpPr>
          <p:spPr>
            <a:xfrm>
              <a:off x="993647" y="3678935"/>
              <a:ext cx="2478405" cy="1295400"/>
            </a:xfrm>
            <a:custGeom>
              <a:avLst/>
              <a:gdLst/>
              <a:ahLst/>
              <a:cxnLst/>
              <a:rect l="l" t="t" r="r" b="b"/>
              <a:pathLst>
                <a:path w="2478404" h="1295400">
                  <a:moveTo>
                    <a:pt x="2262124" y="0"/>
                  </a:moveTo>
                  <a:lnTo>
                    <a:pt x="215900" y="0"/>
                  </a:lnTo>
                  <a:lnTo>
                    <a:pt x="166395" y="5701"/>
                  </a:lnTo>
                  <a:lnTo>
                    <a:pt x="120951" y="21941"/>
                  </a:lnTo>
                  <a:lnTo>
                    <a:pt x="80864" y="47426"/>
                  </a:lnTo>
                  <a:lnTo>
                    <a:pt x="47430" y="80859"/>
                  </a:lnTo>
                  <a:lnTo>
                    <a:pt x="21943" y="120946"/>
                  </a:lnTo>
                  <a:lnTo>
                    <a:pt x="5701" y="166391"/>
                  </a:lnTo>
                  <a:lnTo>
                    <a:pt x="0" y="215900"/>
                  </a:lnTo>
                  <a:lnTo>
                    <a:pt x="0" y="1079500"/>
                  </a:lnTo>
                  <a:lnTo>
                    <a:pt x="5701" y="1129008"/>
                  </a:lnTo>
                  <a:lnTo>
                    <a:pt x="21943" y="1174453"/>
                  </a:lnTo>
                  <a:lnTo>
                    <a:pt x="47430" y="1214540"/>
                  </a:lnTo>
                  <a:lnTo>
                    <a:pt x="80864" y="1247973"/>
                  </a:lnTo>
                  <a:lnTo>
                    <a:pt x="120951" y="1273458"/>
                  </a:lnTo>
                  <a:lnTo>
                    <a:pt x="166395" y="1289698"/>
                  </a:lnTo>
                  <a:lnTo>
                    <a:pt x="215900" y="1295400"/>
                  </a:lnTo>
                  <a:lnTo>
                    <a:pt x="2262124" y="1295400"/>
                  </a:lnTo>
                  <a:lnTo>
                    <a:pt x="2311632" y="1289698"/>
                  </a:lnTo>
                  <a:lnTo>
                    <a:pt x="2357077" y="1273458"/>
                  </a:lnTo>
                  <a:lnTo>
                    <a:pt x="2397164" y="1247973"/>
                  </a:lnTo>
                  <a:lnTo>
                    <a:pt x="2430597" y="1214540"/>
                  </a:lnTo>
                  <a:lnTo>
                    <a:pt x="2456082" y="1174453"/>
                  </a:lnTo>
                  <a:lnTo>
                    <a:pt x="2472322" y="1129008"/>
                  </a:lnTo>
                  <a:lnTo>
                    <a:pt x="2478024" y="1079500"/>
                  </a:lnTo>
                  <a:lnTo>
                    <a:pt x="2478024" y="215900"/>
                  </a:lnTo>
                  <a:lnTo>
                    <a:pt x="2472322" y="166391"/>
                  </a:lnTo>
                  <a:lnTo>
                    <a:pt x="2456082" y="120946"/>
                  </a:lnTo>
                  <a:lnTo>
                    <a:pt x="2430597" y="80859"/>
                  </a:lnTo>
                  <a:lnTo>
                    <a:pt x="2397164" y="47426"/>
                  </a:lnTo>
                  <a:lnTo>
                    <a:pt x="2357077" y="21941"/>
                  </a:lnTo>
                  <a:lnTo>
                    <a:pt x="2311632" y="5701"/>
                  </a:lnTo>
                  <a:lnTo>
                    <a:pt x="2262124" y="0"/>
                  </a:lnTo>
                  <a:close/>
                </a:path>
              </a:pathLst>
            </a:custGeom>
            <a:solidFill>
              <a:srgbClr val="003882"/>
            </a:solidFill>
          </p:spPr>
          <p:txBody>
            <a:bodyPr wrap="square" lIns="0" tIns="0" rIns="0" bIns="0" rtlCol="0"/>
            <a:lstStyle/>
            <a:p>
              <a:endParaRPr/>
            </a:p>
          </p:txBody>
        </p:sp>
        <p:sp>
          <p:nvSpPr>
            <p:cNvPr id="23" name="object 23"/>
            <p:cNvSpPr/>
            <p:nvPr/>
          </p:nvSpPr>
          <p:spPr>
            <a:xfrm>
              <a:off x="545591" y="3243072"/>
              <a:ext cx="1127760" cy="1018540"/>
            </a:xfrm>
            <a:custGeom>
              <a:avLst/>
              <a:gdLst/>
              <a:ahLst/>
              <a:cxnLst/>
              <a:rect l="l" t="t" r="r" b="b"/>
              <a:pathLst>
                <a:path w="1127760" h="1018539">
                  <a:moveTo>
                    <a:pt x="563880" y="0"/>
                  </a:moveTo>
                  <a:lnTo>
                    <a:pt x="512556" y="2079"/>
                  </a:lnTo>
                  <a:lnTo>
                    <a:pt x="462523" y="8199"/>
                  </a:lnTo>
                  <a:lnTo>
                    <a:pt x="413980" y="18178"/>
                  </a:lnTo>
                  <a:lnTo>
                    <a:pt x="367126" y="31838"/>
                  </a:lnTo>
                  <a:lnTo>
                    <a:pt x="322160" y="49000"/>
                  </a:lnTo>
                  <a:lnTo>
                    <a:pt x="279281" y="69483"/>
                  </a:lnTo>
                  <a:lnTo>
                    <a:pt x="238688" y="93108"/>
                  </a:lnTo>
                  <a:lnTo>
                    <a:pt x="200581" y="119695"/>
                  </a:lnTo>
                  <a:lnTo>
                    <a:pt x="165158" y="149066"/>
                  </a:lnTo>
                  <a:lnTo>
                    <a:pt x="132619" y="181040"/>
                  </a:lnTo>
                  <a:lnTo>
                    <a:pt x="103162" y="215438"/>
                  </a:lnTo>
                  <a:lnTo>
                    <a:pt x="76987" y="252080"/>
                  </a:lnTo>
                  <a:lnTo>
                    <a:pt x="54292" y="290788"/>
                  </a:lnTo>
                  <a:lnTo>
                    <a:pt x="35278" y="331381"/>
                  </a:lnTo>
                  <a:lnTo>
                    <a:pt x="20142" y="373679"/>
                  </a:lnTo>
                  <a:lnTo>
                    <a:pt x="9085" y="417504"/>
                  </a:lnTo>
                  <a:lnTo>
                    <a:pt x="2304" y="462676"/>
                  </a:lnTo>
                  <a:lnTo>
                    <a:pt x="0" y="509015"/>
                  </a:lnTo>
                  <a:lnTo>
                    <a:pt x="2304" y="555355"/>
                  </a:lnTo>
                  <a:lnTo>
                    <a:pt x="9085" y="600527"/>
                  </a:lnTo>
                  <a:lnTo>
                    <a:pt x="20142" y="644352"/>
                  </a:lnTo>
                  <a:lnTo>
                    <a:pt x="35278" y="686650"/>
                  </a:lnTo>
                  <a:lnTo>
                    <a:pt x="54292" y="727243"/>
                  </a:lnTo>
                  <a:lnTo>
                    <a:pt x="76987" y="765951"/>
                  </a:lnTo>
                  <a:lnTo>
                    <a:pt x="103162" y="802593"/>
                  </a:lnTo>
                  <a:lnTo>
                    <a:pt x="132619" y="836991"/>
                  </a:lnTo>
                  <a:lnTo>
                    <a:pt x="165158" y="868965"/>
                  </a:lnTo>
                  <a:lnTo>
                    <a:pt x="200581" y="898336"/>
                  </a:lnTo>
                  <a:lnTo>
                    <a:pt x="238688" y="924923"/>
                  </a:lnTo>
                  <a:lnTo>
                    <a:pt x="279281" y="948548"/>
                  </a:lnTo>
                  <a:lnTo>
                    <a:pt x="322160" y="969031"/>
                  </a:lnTo>
                  <a:lnTo>
                    <a:pt x="367126" y="986193"/>
                  </a:lnTo>
                  <a:lnTo>
                    <a:pt x="413980" y="999853"/>
                  </a:lnTo>
                  <a:lnTo>
                    <a:pt x="462523" y="1009832"/>
                  </a:lnTo>
                  <a:lnTo>
                    <a:pt x="512556" y="1015952"/>
                  </a:lnTo>
                  <a:lnTo>
                    <a:pt x="563880" y="1018032"/>
                  </a:lnTo>
                  <a:lnTo>
                    <a:pt x="615201" y="1015952"/>
                  </a:lnTo>
                  <a:lnTo>
                    <a:pt x="665233" y="1009832"/>
                  </a:lnTo>
                  <a:lnTo>
                    <a:pt x="713775" y="999853"/>
                  </a:lnTo>
                  <a:lnTo>
                    <a:pt x="760628" y="986193"/>
                  </a:lnTo>
                  <a:lnTo>
                    <a:pt x="805594" y="969031"/>
                  </a:lnTo>
                  <a:lnTo>
                    <a:pt x="848472" y="948548"/>
                  </a:lnTo>
                  <a:lnTo>
                    <a:pt x="889065" y="924923"/>
                  </a:lnTo>
                  <a:lnTo>
                    <a:pt x="927173" y="898336"/>
                  </a:lnTo>
                  <a:lnTo>
                    <a:pt x="962596" y="868965"/>
                  </a:lnTo>
                  <a:lnTo>
                    <a:pt x="995136" y="836991"/>
                  </a:lnTo>
                  <a:lnTo>
                    <a:pt x="1024593" y="802593"/>
                  </a:lnTo>
                  <a:lnTo>
                    <a:pt x="1050769" y="765951"/>
                  </a:lnTo>
                  <a:lnTo>
                    <a:pt x="1073464" y="727243"/>
                  </a:lnTo>
                  <a:lnTo>
                    <a:pt x="1092480" y="686650"/>
                  </a:lnTo>
                  <a:lnTo>
                    <a:pt x="1107616" y="644352"/>
                  </a:lnTo>
                  <a:lnTo>
                    <a:pt x="1118674" y="600527"/>
                  </a:lnTo>
                  <a:lnTo>
                    <a:pt x="1125455" y="555355"/>
                  </a:lnTo>
                  <a:lnTo>
                    <a:pt x="1127759" y="509015"/>
                  </a:lnTo>
                  <a:lnTo>
                    <a:pt x="1125455" y="462676"/>
                  </a:lnTo>
                  <a:lnTo>
                    <a:pt x="1118674" y="417504"/>
                  </a:lnTo>
                  <a:lnTo>
                    <a:pt x="1107616" y="373679"/>
                  </a:lnTo>
                  <a:lnTo>
                    <a:pt x="1092480" y="331381"/>
                  </a:lnTo>
                  <a:lnTo>
                    <a:pt x="1073464" y="290788"/>
                  </a:lnTo>
                  <a:lnTo>
                    <a:pt x="1050769" y="252080"/>
                  </a:lnTo>
                  <a:lnTo>
                    <a:pt x="1024593" y="215438"/>
                  </a:lnTo>
                  <a:lnTo>
                    <a:pt x="995136" y="181040"/>
                  </a:lnTo>
                  <a:lnTo>
                    <a:pt x="962596" y="149066"/>
                  </a:lnTo>
                  <a:lnTo>
                    <a:pt x="927173" y="119695"/>
                  </a:lnTo>
                  <a:lnTo>
                    <a:pt x="889065" y="93108"/>
                  </a:lnTo>
                  <a:lnTo>
                    <a:pt x="848472" y="69483"/>
                  </a:lnTo>
                  <a:lnTo>
                    <a:pt x="805594" y="49000"/>
                  </a:lnTo>
                  <a:lnTo>
                    <a:pt x="760628" y="31838"/>
                  </a:lnTo>
                  <a:lnTo>
                    <a:pt x="713775" y="18178"/>
                  </a:lnTo>
                  <a:lnTo>
                    <a:pt x="665233" y="8199"/>
                  </a:lnTo>
                  <a:lnTo>
                    <a:pt x="615201" y="2079"/>
                  </a:lnTo>
                  <a:lnTo>
                    <a:pt x="563880" y="0"/>
                  </a:lnTo>
                  <a:close/>
                </a:path>
              </a:pathLst>
            </a:custGeom>
            <a:solidFill>
              <a:srgbClr val="A6A6A6"/>
            </a:solidFill>
          </p:spPr>
          <p:txBody>
            <a:bodyPr wrap="square" lIns="0" tIns="0" rIns="0" bIns="0" rtlCol="0"/>
            <a:lstStyle/>
            <a:p>
              <a:endParaRPr/>
            </a:p>
          </p:txBody>
        </p:sp>
        <p:sp>
          <p:nvSpPr>
            <p:cNvPr id="24" name="object 24"/>
            <p:cNvSpPr/>
            <p:nvPr/>
          </p:nvSpPr>
          <p:spPr>
            <a:xfrm>
              <a:off x="4834127" y="3148583"/>
              <a:ext cx="2283460" cy="1039494"/>
            </a:xfrm>
            <a:custGeom>
              <a:avLst/>
              <a:gdLst/>
              <a:ahLst/>
              <a:cxnLst/>
              <a:rect l="l" t="t" r="r" b="b"/>
              <a:pathLst>
                <a:path w="2283459" h="1039495">
                  <a:moveTo>
                    <a:pt x="2109724" y="0"/>
                  </a:moveTo>
                  <a:lnTo>
                    <a:pt x="173227" y="0"/>
                  </a:lnTo>
                  <a:lnTo>
                    <a:pt x="127191" y="6190"/>
                  </a:lnTo>
                  <a:lnTo>
                    <a:pt x="85814" y="23659"/>
                  </a:lnTo>
                  <a:lnTo>
                    <a:pt x="50752" y="50752"/>
                  </a:lnTo>
                  <a:lnTo>
                    <a:pt x="23659" y="85814"/>
                  </a:lnTo>
                  <a:lnTo>
                    <a:pt x="6190" y="127191"/>
                  </a:lnTo>
                  <a:lnTo>
                    <a:pt x="0" y="173227"/>
                  </a:lnTo>
                  <a:lnTo>
                    <a:pt x="0" y="866139"/>
                  </a:lnTo>
                  <a:lnTo>
                    <a:pt x="6190" y="912176"/>
                  </a:lnTo>
                  <a:lnTo>
                    <a:pt x="23659" y="953553"/>
                  </a:lnTo>
                  <a:lnTo>
                    <a:pt x="50752" y="988615"/>
                  </a:lnTo>
                  <a:lnTo>
                    <a:pt x="85814" y="1015708"/>
                  </a:lnTo>
                  <a:lnTo>
                    <a:pt x="127191" y="1033177"/>
                  </a:lnTo>
                  <a:lnTo>
                    <a:pt x="173227" y="1039367"/>
                  </a:lnTo>
                  <a:lnTo>
                    <a:pt x="2109724" y="1039367"/>
                  </a:lnTo>
                  <a:lnTo>
                    <a:pt x="2155760" y="1033177"/>
                  </a:lnTo>
                  <a:lnTo>
                    <a:pt x="2197137" y="1015708"/>
                  </a:lnTo>
                  <a:lnTo>
                    <a:pt x="2232199" y="988615"/>
                  </a:lnTo>
                  <a:lnTo>
                    <a:pt x="2259292" y="953553"/>
                  </a:lnTo>
                  <a:lnTo>
                    <a:pt x="2276761" y="912176"/>
                  </a:lnTo>
                  <a:lnTo>
                    <a:pt x="2282952" y="866139"/>
                  </a:lnTo>
                  <a:lnTo>
                    <a:pt x="2282952" y="173227"/>
                  </a:lnTo>
                  <a:lnTo>
                    <a:pt x="2276761" y="127191"/>
                  </a:lnTo>
                  <a:lnTo>
                    <a:pt x="2259292" y="85814"/>
                  </a:lnTo>
                  <a:lnTo>
                    <a:pt x="2232199" y="50752"/>
                  </a:lnTo>
                  <a:lnTo>
                    <a:pt x="2197137" y="23659"/>
                  </a:lnTo>
                  <a:lnTo>
                    <a:pt x="2155760" y="6190"/>
                  </a:lnTo>
                  <a:lnTo>
                    <a:pt x="2109724" y="0"/>
                  </a:lnTo>
                  <a:close/>
                </a:path>
              </a:pathLst>
            </a:custGeom>
            <a:solidFill>
              <a:srgbClr val="003882"/>
            </a:solidFill>
          </p:spPr>
          <p:txBody>
            <a:bodyPr wrap="square" lIns="0" tIns="0" rIns="0" bIns="0" rtlCol="0"/>
            <a:lstStyle/>
            <a:p>
              <a:endParaRPr/>
            </a:p>
          </p:txBody>
        </p:sp>
        <p:sp>
          <p:nvSpPr>
            <p:cNvPr id="25" name="object 25"/>
            <p:cNvSpPr/>
            <p:nvPr/>
          </p:nvSpPr>
          <p:spPr>
            <a:xfrm>
              <a:off x="4419600" y="2798063"/>
              <a:ext cx="1039494" cy="817244"/>
            </a:xfrm>
            <a:custGeom>
              <a:avLst/>
              <a:gdLst/>
              <a:ahLst/>
              <a:cxnLst/>
              <a:rect l="l" t="t" r="r" b="b"/>
              <a:pathLst>
                <a:path w="1039495" h="817245">
                  <a:moveTo>
                    <a:pt x="519684" y="0"/>
                  </a:moveTo>
                  <a:lnTo>
                    <a:pt x="466548" y="2108"/>
                  </a:lnTo>
                  <a:lnTo>
                    <a:pt x="414947" y="8298"/>
                  </a:lnTo>
                  <a:lnTo>
                    <a:pt x="365143" y="18363"/>
                  </a:lnTo>
                  <a:lnTo>
                    <a:pt x="317396" y="32099"/>
                  </a:lnTo>
                  <a:lnTo>
                    <a:pt x="271968" y="49299"/>
                  </a:lnTo>
                  <a:lnTo>
                    <a:pt x="229120" y="69758"/>
                  </a:lnTo>
                  <a:lnTo>
                    <a:pt x="189114" y="93272"/>
                  </a:lnTo>
                  <a:lnTo>
                    <a:pt x="152209" y="119634"/>
                  </a:lnTo>
                  <a:lnTo>
                    <a:pt x="118668" y="148639"/>
                  </a:lnTo>
                  <a:lnTo>
                    <a:pt x="88752" y="180082"/>
                  </a:lnTo>
                  <a:lnTo>
                    <a:pt x="62721" y="213757"/>
                  </a:lnTo>
                  <a:lnTo>
                    <a:pt x="40838" y="249459"/>
                  </a:lnTo>
                  <a:lnTo>
                    <a:pt x="23363" y="286983"/>
                  </a:lnTo>
                  <a:lnTo>
                    <a:pt x="10557" y="326124"/>
                  </a:lnTo>
                  <a:lnTo>
                    <a:pt x="2682" y="366675"/>
                  </a:lnTo>
                  <a:lnTo>
                    <a:pt x="0" y="408432"/>
                  </a:lnTo>
                  <a:lnTo>
                    <a:pt x="2682" y="450188"/>
                  </a:lnTo>
                  <a:lnTo>
                    <a:pt x="10557" y="490739"/>
                  </a:lnTo>
                  <a:lnTo>
                    <a:pt x="23363" y="529880"/>
                  </a:lnTo>
                  <a:lnTo>
                    <a:pt x="40838" y="567404"/>
                  </a:lnTo>
                  <a:lnTo>
                    <a:pt x="62721" y="603106"/>
                  </a:lnTo>
                  <a:lnTo>
                    <a:pt x="88752" y="636781"/>
                  </a:lnTo>
                  <a:lnTo>
                    <a:pt x="118668" y="668224"/>
                  </a:lnTo>
                  <a:lnTo>
                    <a:pt x="152209" y="697229"/>
                  </a:lnTo>
                  <a:lnTo>
                    <a:pt x="189114" y="723591"/>
                  </a:lnTo>
                  <a:lnTo>
                    <a:pt x="229120" y="747105"/>
                  </a:lnTo>
                  <a:lnTo>
                    <a:pt x="271968" y="767564"/>
                  </a:lnTo>
                  <a:lnTo>
                    <a:pt x="317396" y="784764"/>
                  </a:lnTo>
                  <a:lnTo>
                    <a:pt x="365143" y="798500"/>
                  </a:lnTo>
                  <a:lnTo>
                    <a:pt x="414947" y="808565"/>
                  </a:lnTo>
                  <a:lnTo>
                    <a:pt x="466548" y="814755"/>
                  </a:lnTo>
                  <a:lnTo>
                    <a:pt x="519684" y="816863"/>
                  </a:lnTo>
                  <a:lnTo>
                    <a:pt x="572819" y="814755"/>
                  </a:lnTo>
                  <a:lnTo>
                    <a:pt x="624420" y="808565"/>
                  </a:lnTo>
                  <a:lnTo>
                    <a:pt x="674224" y="798500"/>
                  </a:lnTo>
                  <a:lnTo>
                    <a:pt x="721971" y="784764"/>
                  </a:lnTo>
                  <a:lnTo>
                    <a:pt x="767399" y="767564"/>
                  </a:lnTo>
                  <a:lnTo>
                    <a:pt x="810247" y="747105"/>
                  </a:lnTo>
                  <a:lnTo>
                    <a:pt x="850253" y="723591"/>
                  </a:lnTo>
                  <a:lnTo>
                    <a:pt x="887158" y="697230"/>
                  </a:lnTo>
                  <a:lnTo>
                    <a:pt x="920699" y="668224"/>
                  </a:lnTo>
                  <a:lnTo>
                    <a:pt x="950615" y="636781"/>
                  </a:lnTo>
                  <a:lnTo>
                    <a:pt x="976646" y="603106"/>
                  </a:lnTo>
                  <a:lnTo>
                    <a:pt x="998529" y="567404"/>
                  </a:lnTo>
                  <a:lnTo>
                    <a:pt x="1016004" y="529880"/>
                  </a:lnTo>
                  <a:lnTo>
                    <a:pt x="1028810" y="490739"/>
                  </a:lnTo>
                  <a:lnTo>
                    <a:pt x="1036685" y="450188"/>
                  </a:lnTo>
                  <a:lnTo>
                    <a:pt x="1039367" y="408432"/>
                  </a:lnTo>
                  <a:lnTo>
                    <a:pt x="1036685" y="366675"/>
                  </a:lnTo>
                  <a:lnTo>
                    <a:pt x="1028810" y="326124"/>
                  </a:lnTo>
                  <a:lnTo>
                    <a:pt x="1016004" y="286983"/>
                  </a:lnTo>
                  <a:lnTo>
                    <a:pt x="998529" y="249459"/>
                  </a:lnTo>
                  <a:lnTo>
                    <a:pt x="976646" y="213757"/>
                  </a:lnTo>
                  <a:lnTo>
                    <a:pt x="950615" y="180082"/>
                  </a:lnTo>
                  <a:lnTo>
                    <a:pt x="920699" y="148639"/>
                  </a:lnTo>
                  <a:lnTo>
                    <a:pt x="887158" y="119634"/>
                  </a:lnTo>
                  <a:lnTo>
                    <a:pt x="850253" y="93272"/>
                  </a:lnTo>
                  <a:lnTo>
                    <a:pt x="810247" y="69758"/>
                  </a:lnTo>
                  <a:lnTo>
                    <a:pt x="767399" y="49299"/>
                  </a:lnTo>
                  <a:lnTo>
                    <a:pt x="721971" y="32099"/>
                  </a:lnTo>
                  <a:lnTo>
                    <a:pt x="674224" y="18363"/>
                  </a:lnTo>
                  <a:lnTo>
                    <a:pt x="624420" y="8298"/>
                  </a:lnTo>
                  <a:lnTo>
                    <a:pt x="572819" y="2108"/>
                  </a:lnTo>
                  <a:lnTo>
                    <a:pt x="519684" y="0"/>
                  </a:lnTo>
                  <a:close/>
                </a:path>
              </a:pathLst>
            </a:custGeom>
            <a:solidFill>
              <a:srgbClr val="A6A6A6"/>
            </a:solidFill>
          </p:spPr>
          <p:txBody>
            <a:bodyPr wrap="square" lIns="0" tIns="0" rIns="0" bIns="0" rtlCol="0"/>
            <a:lstStyle/>
            <a:p>
              <a:endParaRPr/>
            </a:p>
          </p:txBody>
        </p:sp>
      </p:grpSp>
      <p:sp>
        <p:nvSpPr>
          <p:cNvPr id="26" name="object 26"/>
          <p:cNvSpPr txBox="1"/>
          <p:nvPr/>
        </p:nvSpPr>
        <p:spPr>
          <a:xfrm>
            <a:off x="1617091" y="4004005"/>
            <a:ext cx="1684655" cy="634365"/>
          </a:xfrm>
          <a:prstGeom prst="rect">
            <a:avLst/>
          </a:prstGeom>
        </p:spPr>
        <p:txBody>
          <a:bodyPr vert="horz" wrap="square" lIns="0" tIns="12065" rIns="0" bIns="0" rtlCol="0">
            <a:spAutoFit/>
          </a:bodyPr>
          <a:lstStyle/>
          <a:p>
            <a:pPr marL="12700">
              <a:lnSpc>
                <a:spcPct val="100000"/>
              </a:lnSpc>
              <a:spcBef>
                <a:spcPts val="95"/>
              </a:spcBef>
            </a:pPr>
            <a:r>
              <a:rPr sz="2000" spc="-10" dirty="0">
                <a:solidFill>
                  <a:srgbClr val="FFFFFF"/>
                </a:solidFill>
                <a:latin typeface="Ebrima"/>
                <a:cs typeface="Ebrima"/>
              </a:rPr>
              <a:t>Diversidades</a:t>
            </a:r>
            <a:endParaRPr sz="2000">
              <a:latin typeface="Ebrima"/>
              <a:cs typeface="Ebrima"/>
            </a:endParaRPr>
          </a:p>
          <a:p>
            <a:pPr marL="12700">
              <a:lnSpc>
                <a:spcPct val="100000"/>
              </a:lnSpc>
            </a:pPr>
            <a:r>
              <a:rPr sz="2000" spc="-20" dirty="0">
                <a:solidFill>
                  <a:srgbClr val="FFFFFF"/>
                </a:solidFill>
                <a:latin typeface="Ebrima"/>
                <a:cs typeface="Ebrima"/>
              </a:rPr>
              <a:t>sexo-</a:t>
            </a:r>
            <a:r>
              <a:rPr sz="2000" spc="-10" dirty="0">
                <a:solidFill>
                  <a:srgbClr val="FFFFFF"/>
                </a:solidFill>
                <a:latin typeface="Ebrima"/>
                <a:cs typeface="Ebrima"/>
              </a:rPr>
              <a:t>genéricas</a:t>
            </a:r>
            <a:endParaRPr sz="2000">
              <a:latin typeface="Ebrima"/>
              <a:cs typeface="Ebrima"/>
            </a:endParaRPr>
          </a:p>
        </p:txBody>
      </p:sp>
      <p:sp>
        <p:nvSpPr>
          <p:cNvPr id="27" name="object 27"/>
          <p:cNvSpPr txBox="1"/>
          <p:nvPr/>
        </p:nvSpPr>
        <p:spPr>
          <a:xfrm>
            <a:off x="5601461" y="1771014"/>
            <a:ext cx="640080" cy="238125"/>
          </a:xfrm>
          <a:prstGeom prst="rect">
            <a:avLst/>
          </a:prstGeom>
        </p:spPr>
        <p:txBody>
          <a:bodyPr vert="horz" wrap="square" lIns="0" tIns="11430" rIns="0" bIns="0" rtlCol="0">
            <a:spAutoFit/>
          </a:bodyPr>
          <a:lstStyle/>
          <a:p>
            <a:pPr marL="12700">
              <a:lnSpc>
                <a:spcPct val="100000"/>
              </a:lnSpc>
              <a:spcBef>
                <a:spcPts val="90"/>
              </a:spcBef>
            </a:pPr>
            <a:r>
              <a:rPr sz="1400" spc="-10" dirty="0">
                <a:solidFill>
                  <a:srgbClr val="FFFFFF"/>
                </a:solidFill>
                <a:latin typeface="Ebrima"/>
                <a:cs typeface="Ebrima"/>
              </a:rPr>
              <a:t>Pueblos</a:t>
            </a:r>
            <a:endParaRPr sz="1400">
              <a:latin typeface="Ebrima"/>
              <a:cs typeface="Ebrima"/>
            </a:endParaRPr>
          </a:p>
        </p:txBody>
      </p:sp>
      <p:sp>
        <p:nvSpPr>
          <p:cNvPr id="28" name="object 28"/>
          <p:cNvSpPr txBox="1"/>
          <p:nvPr/>
        </p:nvSpPr>
        <p:spPr>
          <a:xfrm>
            <a:off x="5601461" y="1984070"/>
            <a:ext cx="1468755" cy="238125"/>
          </a:xfrm>
          <a:prstGeom prst="rect">
            <a:avLst/>
          </a:prstGeom>
        </p:spPr>
        <p:txBody>
          <a:bodyPr vert="horz" wrap="square" lIns="0" tIns="12065" rIns="0" bIns="0" rtlCol="0">
            <a:spAutoFit/>
          </a:bodyPr>
          <a:lstStyle/>
          <a:p>
            <a:pPr marL="12700">
              <a:lnSpc>
                <a:spcPct val="100000"/>
              </a:lnSpc>
              <a:spcBef>
                <a:spcPts val="95"/>
              </a:spcBef>
            </a:pPr>
            <a:r>
              <a:rPr sz="1400" spc="-10" dirty="0">
                <a:solidFill>
                  <a:srgbClr val="FFFFFF"/>
                </a:solidFill>
                <a:latin typeface="Ebrima"/>
                <a:cs typeface="Ebrima"/>
              </a:rPr>
              <a:t>Afrodescendientes</a:t>
            </a:r>
            <a:endParaRPr sz="1400">
              <a:latin typeface="Ebrima"/>
              <a:cs typeface="Ebrima"/>
            </a:endParaRPr>
          </a:p>
        </p:txBody>
      </p:sp>
      <p:sp>
        <p:nvSpPr>
          <p:cNvPr id="29" name="object 29"/>
          <p:cNvSpPr txBox="1"/>
          <p:nvPr/>
        </p:nvSpPr>
        <p:spPr>
          <a:xfrm>
            <a:off x="5601461" y="2197988"/>
            <a:ext cx="1188085" cy="451484"/>
          </a:xfrm>
          <a:prstGeom prst="rect">
            <a:avLst/>
          </a:prstGeom>
        </p:spPr>
        <p:txBody>
          <a:bodyPr vert="horz" wrap="square" lIns="0" tIns="11430" rIns="0" bIns="0" rtlCol="0">
            <a:spAutoFit/>
          </a:bodyPr>
          <a:lstStyle/>
          <a:p>
            <a:pPr marL="12700" marR="5080">
              <a:lnSpc>
                <a:spcPct val="100000"/>
              </a:lnSpc>
              <a:spcBef>
                <a:spcPts val="90"/>
              </a:spcBef>
            </a:pPr>
            <a:r>
              <a:rPr sz="1400" dirty="0">
                <a:solidFill>
                  <a:srgbClr val="FFFFFF"/>
                </a:solidFill>
                <a:latin typeface="Ebrima"/>
                <a:cs typeface="Ebrima"/>
              </a:rPr>
              <a:t>,</a:t>
            </a:r>
            <a:r>
              <a:rPr sz="1400" spc="-35" dirty="0">
                <a:solidFill>
                  <a:srgbClr val="FFFFFF"/>
                </a:solidFill>
                <a:latin typeface="Ebrima"/>
                <a:cs typeface="Ebrima"/>
              </a:rPr>
              <a:t> </a:t>
            </a:r>
            <a:r>
              <a:rPr sz="1400" dirty="0">
                <a:solidFill>
                  <a:srgbClr val="FFFFFF"/>
                </a:solidFill>
                <a:latin typeface="Ebrima"/>
                <a:cs typeface="Ebrima"/>
              </a:rPr>
              <a:t>pueblos</a:t>
            </a:r>
            <a:r>
              <a:rPr sz="1400" spc="5" dirty="0">
                <a:solidFill>
                  <a:srgbClr val="FFFFFF"/>
                </a:solidFill>
                <a:latin typeface="Ebrima"/>
                <a:cs typeface="Ebrima"/>
              </a:rPr>
              <a:t> </a:t>
            </a:r>
            <a:r>
              <a:rPr sz="1400" spc="-50" dirty="0">
                <a:solidFill>
                  <a:srgbClr val="FFFFFF"/>
                </a:solidFill>
                <a:latin typeface="Ebrima"/>
                <a:cs typeface="Ebrima"/>
              </a:rPr>
              <a:t>y </a:t>
            </a:r>
            <a:r>
              <a:rPr sz="1400" spc="-10" dirty="0">
                <a:solidFill>
                  <a:srgbClr val="FFFFFF"/>
                </a:solidFill>
                <a:latin typeface="Ebrima"/>
                <a:cs typeface="Ebrima"/>
              </a:rPr>
              <a:t>nacionalidades</a:t>
            </a:r>
            <a:endParaRPr sz="1400">
              <a:latin typeface="Ebrima"/>
              <a:cs typeface="Ebrima"/>
            </a:endParaRPr>
          </a:p>
        </p:txBody>
      </p:sp>
      <p:sp>
        <p:nvSpPr>
          <p:cNvPr id="30" name="object 30"/>
          <p:cNvSpPr txBox="1"/>
          <p:nvPr/>
        </p:nvSpPr>
        <p:spPr>
          <a:xfrm>
            <a:off x="5668771" y="3313633"/>
            <a:ext cx="915035" cy="514984"/>
          </a:xfrm>
          <a:prstGeom prst="rect">
            <a:avLst/>
          </a:prstGeom>
        </p:spPr>
        <p:txBody>
          <a:bodyPr vert="horz" wrap="square" lIns="0" tIns="13970" rIns="0" bIns="0" rtlCol="0">
            <a:spAutoFit/>
          </a:bodyPr>
          <a:lstStyle/>
          <a:p>
            <a:pPr marL="12700">
              <a:lnSpc>
                <a:spcPct val="100000"/>
              </a:lnSpc>
              <a:spcBef>
                <a:spcPts val="110"/>
              </a:spcBef>
            </a:pPr>
            <a:r>
              <a:rPr sz="1600" spc="-10" dirty="0">
                <a:solidFill>
                  <a:srgbClr val="FFFFFF"/>
                </a:solidFill>
                <a:latin typeface="Ebrima"/>
                <a:cs typeface="Ebrima"/>
              </a:rPr>
              <a:t>Movilidad</a:t>
            </a:r>
            <a:endParaRPr sz="1600">
              <a:latin typeface="Ebrima"/>
              <a:cs typeface="Ebrima"/>
            </a:endParaRPr>
          </a:p>
          <a:p>
            <a:pPr marL="12700">
              <a:lnSpc>
                <a:spcPct val="100000"/>
              </a:lnSpc>
            </a:pPr>
            <a:r>
              <a:rPr sz="1600" spc="-10" dirty="0">
                <a:solidFill>
                  <a:srgbClr val="FFFFFF"/>
                </a:solidFill>
                <a:latin typeface="Ebrima"/>
                <a:cs typeface="Ebrima"/>
              </a:rPr>
              <a:t>humana</a:t>
            </a:r>
            <a:endParaRPr sz="1600">
              <a:latin typeface="Ebrima"/>
              <a:cs typeface="Ebrima"/>
            </a:endParaRPr>
          </a:p>
        </p:txBody>
      </p:sp>
      <p:sp>
        <p:nvSpPr>
          <p:cNvPr id="31" name="object 31"/>
          <p:cNvSpPr txBox="1"/>
          <p:nvPr/>
        </p:nvSpPr>
        <p:spPr>
          <a:xfrm>
            <a:off x="5350509" y="5170678"/>
            <a:ext cx="1303655" cy="514984"/>
          </a:xfrm>
          <a:prstGeom prst="rect">
            <a:avLst/>
          </a:prstGeom>
        </p:spPr>
        <p:txBody>
          <a:bodyPr vert="horz" wrap="square" lIns="0" tIns="13335" rIns="0" bIns="0" rtlCol="0">
            <a:spAutoFit/>
          </a:bodyPr>
          <a:lstStyle/>
          <a:p>
            <a:pPr marL="12700" marR="5080">
              <a:lnSpc>
                <a:spcPct val="100000"/>
              </a:lnSpc>
              <a:spcBef>
                <a:spcPts val="105"/>
              </a:spcBef>
            </a:pPr>
            <a:r>
              <a:rPr sz="1600" spc="-10" dirty="0">
                <a:solidFill>
                  <a:srgbClr val="FFFFFF"/>
                </a:solidFill>
                <a:latin typeface="Ebrima"/>
                <a:cs typeface="Ebrima"/>
              </a:rPr>
              <a:t>Enfermedades catastróficas</a:t>
            </a:r>
            <a:endParaRPr sz="1600">
              <a:latin typeface="Ebrima"/>
              <a:cs typeface="Ebrima"/>
            </a:endParaRPr>
          </a:p>
        </p:txBody>
      </p:sp>
      <p:grpSp>
        <p:nvGrpSpPr>
          <p:cNvPr id="32" name="object 32"/>
          <p:cNvGrpSpPr/>
          <p:nvPr/>
        </p:nvGrpSpPr>
        <p:grpSpPr>
          <a:xfrm>
            <a:off x="612648" y="1331975"/>
            <a:ext cx="10838815" cy="3819525"/>
            <a:chOff x="612648" y="1331975"/>
            <a:chExt cx="10838815" cy="3819525"/>
          </a:xfrm>
        </p:grpSpPr>
        <p:pic>
          <p:nvPicPr>
            <p:cNvPr id="33" name="object 33"/>
            <p:cNvPicPr/>
            <p:nvPr/>
          </p:nvPicPr>
          <p:blipFill>
            <a:blip r:embed="rId4" cstate="print"/>
            <a:stretch>
              <a:fillRect/>
            </a:stretch>
          </p:blipFill>
          <p:spPr>
            <a:xfrm>
              <a:off x="4471415" y="1331975"/>
              <a:ext cx="853439" cy="853439"/>
            </a:xfrm>
            <a:prstGeom prst="rect">
              <a:avLst/>
            </a:prstGeom>
          </p:spPr>
        </p:pic>
        <p:pic>
          <p:nvPicPr>
            <p:cNvPr id="34" name="object 34"/>
            <p:cNvPicPr/>
            <p:nvPr/>
          </p:nvPicPr>
          <p:blipFill>
            <a:blip r:embed="rId5" cstate="print"/>
            <a:stretch>
              <a:fillRect/>
            </a:stretch>
          </p:blipFill>
          <p:spPr>
            <a:xfrm>
              <a:off x="612648" y="3328415"/>
              <a:ext cx="993647" cy="880872"/>
            </a:xfrm>
            <a:prstGeom prst="rect">
              <a:avLst/>
            </a:prstGeom>
          </p:spPr>
        </p:pic>
        <p:pic>
          <p:nvPicPr>
            <p:cNvPr id="35" name="object 35"/>
            <p:cNvPicPr/>
            <p:nvPr/>
          </p:nvPicPr>
          <p:blipFill>
            <a:blip r:embed="rId6" cstate="print"/>
            <a:stretch>
              <a:fillRect/>
            </a:stretch>
          </p:blipFill>
          <p:spPr>
            <a:xfrm>
              <a:off x="4639056" y="2880359"/>
              <a:ext cx="548639" cy="652272"/>
            </a:xfrm>
            <a:prstGeom prst="rect">
              <a:avLst/>
            </a:prstGeom>
          </p:spPr>
        </p:pic>
        <p:pic>
          <p:nvPicPr>
            <p:cNvPr id="36" name="object 36"/>
            <p:cNvPicPr/>
            <p:nvPr/>
          </p:nvPicPr>
          <p:blipFill>
            <a:blip r:embed="rId7" cstate="print"/>
            <a:stretch>
              <a:fillRect/>
            </a:stretch>
          </p:blipFill>
          <p:spPr>
            <a:xfrm>
              <a:off x="4431792" y="4221480"/>
              <a:ext cx="923543" cy="929640"/>
            </a:xfrm>
            <a:prstGeom prst="rect">
              <a:avLst/>
            </a:prstGeom>
          </p:spPr>
        </p:pic>
        <p:sp>
          <p:nvSpPr>
            <p:cNvPr id="37" name="object 37"/>
            <p:cNvSpPr/>
            <p:nvPr/>
          </p:nvSpPr>
          <p:spPr>
            <a:xfrm>
              <a:off x="8708136" y="1703831"/>
              <a:ext cx="2743200" cy="1021080"/>
            </a:xfrm>
            <a:custGeom>
              <a:avLst/>
              <a:gdLst/>
              <a:ahLst/>
              <a:cxnLst/>
              <a:rect l="l" t="t" r="r" b="b"/>
              <a:pathLst>
                <a:path w="2743200" h="1021080">
                  <a:moveTo>
                    <a:pt x="2573020" y="0"/>
                  </a:moveTo>
                  <a:lnTo>
                    <a:pt x="170180" y="0"/>
                  </a:lnTo>
                  <a:lnTo>
                    <a:pt x="124942" y="6079"/>
                  </a:lnTo>
                  <a:lnTo>
                    <a:pt x="84290" y="23236"/>
                  </a:lnTo>
                  <a:lnTo>
                    <a:pt x="49847" y="49847"/>
                  </a:lnTo>
                  <a:lnTo>
                    <a:pt x="23236" y="84290"/>
                  </a:lnTo>
                  <a:lnTo>
                    <a:pt x="6079" y="124942"/>
                  </a:lnTo>
                  <a:lnTo>
                    <a:pt x="0" y="170179"/>
                  </a:lnTo>
                  <a:lnTo>
                    <a:pt x="0" y="850900"/>
                  </a:lnTo>
                  <a:lnTo>
                    <a:pt x="6079" y="896137"/>
                  </a:lnTo>
                  <a:lnTo>
                    <a:pt x="23236" y="936789"/>
                  </a:lnTo>
                  <a:lnTo>
                    <a:pt x="49847" y="971232"/>
                  </a:lnTo>
                  <a:lnTo>
                    <a:pt x="84290" y="997843"/>
                  </a:lnTo>
                  <a:lnTo>
                    <a:pt x="124942" y="1015000"/>
                  </a:lnTo>
                  <a:lnTo>
                    <a:pt x="170180" y="1021079"/>
                  </a:lnTo>
                  <a:lnTo>
                    <a:pt x="2573020" y="1021079"/>
                  </a:lnTo>
                  <a:lnTo>
                    <a:pt x="2618257" y="1015000"/>
                  </a:lnTo>
                  <a:lnTo>
                    <a:pt x="2658909" y="997843"/>
                  </a:lnTo>
                  <a:lnTo>
                    <a:pt x="2693352" y="971232"/>
                  </a:lnTo>
                  <a:lnTo>
                    <a:pt x="2719963" y="936789"/>
                  </a:lnTo>
                  <a:lnTo>
                    <a:pt x="2737120" y="896137"/>
                  </a:lnTo>
                  <a:lnTo>
                    <a:pt x="2743200" y="850900"/>
                  </a:lnTo>
                  <a:lnTo>
                    <a:pt x="2743200" y="170179"/>
                  </a:lnTo>
                  <a:lnTo>
                    <a:pt x="2737120" y="124942"/>
                  </a:lnTo>
                  <a:lnTo>
                    <a:pt x="2719963" y="84290"/>
                  </a:lnTo>
                  <a:lnTo>
                    <a:pt x="2693352" y="49847"/>
                  </a:lnTo>
                  <a:lnTo>
                    <a:pt x="2658909" y="23236"/>
                  </a:lnTo>
                  <a:lnTo>
                    <a:pt x="2618257" y="6079"/>
                  </a:lnTo>
                  <a:lnTo>
                    <a:pt x="2573020" y="0"/>
                  </a:lnTo>
                  <a:close/>
                </a:path>
              </a:pathLst>
            </a:custGeom>
            <a:solidFill>
              <a:srgbClr val="003882"/>
            </a:solidFill>
          </p:spPr>
          <p:txBody>
            <a:bodyPr wrap="square" lIns="0" tIns="0" rIns="0" bIns="0" rtlCol="0"/>
            <a:lstStyle/>
            <a:p>
              <a:endParaRPr/>
            </a:p>
          </p:txBody>
        </p:sp>
        <p:sp>
          <p:nvSpPr>
            <p:cNvPr id="38" name="object 38"/>
            <p:cNvSpPr/>
            <p:nvPr/>
          </p:nvSpPr>
          <p:spPr>
            <a:xfrm>
              <a:off x="8208264" y="1362455"/>
              <a:ext cx="1249680" cy="802005"/>
            </a:xfrm>
            <a:custGeom>
              <a:avLst/>
              <a:gdLst/>
              <a:ahLst/>
              <a:cxnLst/>
              <a:rect l="l" t="t" r="r" b="b"/>
              <a:pathLst>
                <a:path w="1249679" h="802005">
                  <a:moveTo>
                    <a:pt x="624839" y="0"/>
                  </a:moveTo>
                  <a:lnTo>
                    <a:pt x="567971" y="1637"/>
                  </a:lnTo>
                  <a:lnTo>
                    <a:pt x="512532" y="6457"/>
                  </a:lnTo>
                  <a:lnTo>
                    <a:pt x="458743" y="14317"/>
                  </a:lnTo>
                  <a:lnTo>
                    <a:pt x="406825" y="25075"/>
                  </a:lnTo>
                  <a:lnTo>
                    <a:pt x="356999" y="38591"/>
                  </a:lnTo>
                  <a:lnTo>
                    <a:pt x="309484" y="54722"/>
                  </a:lnTo>
                  <a:lnTo>
                    <a:pt x="264503" y="73328"/>
                  </a:lnTo>
                  <a:lnTo>
                    <a:pt x="222276" y="94266"/>
                  </a:lnTo>
                  <a:lnTo>
                    <a:pt x="183022" y="117395"/>
                  </a:lnTo>
                  <a:lnTo>
                    <a:pt x="146964" y="142574"/>
                  </a:lnTo>
                  <a:lnTo>
                    <a:pt x="114322" y="169661"/>
                  </a:lnTo>
                  <a:lnTo>
                    <a:pt x="85315" y="198515"/>
                  </a:lnTo>
                  <a:lnTo>
                    <a:pt x="60166" y="228993"/>
                  </a:lnTo>
                  <a:lnTo>
                    <a:pt x="39095" y="260956"/>
                  </a:lnTo>
                  <a:lnTo>
                    <a:pt x="10068" y="328765"/>
                  </a:lnTo>
                  <a:lnTo>
                    <a:pt x="0" y="400812"/>
                  </a:lnTo>
                  <a:lnTo>
                    <a:pt x="2553" y="437293"/>
                  </a:lnTo>
                  <a:lnTo>
                    <a:pt x="22322" y="507363"/>
                  </a:lnTo>
                  <a:lnTo>
                    <a:pt x="60166" y="572630"/>
                  </a:lnTo>
                  <a:lnTo>
                    <a:pt x="85315" y="603108"/>
                  </a:lnTo>
                  <a:lnTo>
                    <a:pt x="114322" y="631962"/>
                  </a:lnTo>
                  <a:lnTo>
                    <a:pt x="146964" y="659049"/>
                  </a:lnTo>
                  <a:lnTo>
                    <a:pt x="183022" y="684228"/>
                  </a:lnTo>
                  <a:lnTo>
                    <a:pt x="222276" y="707357"/>
                  </a:lnTo>
                  <a:lnTo>
                    <a:pt x="264503" y="728295"/>
                  </a:lnTo>
                  <a:lnTo>
                    <a:pt x="309484" y="746901"/>
                  </a:lnTo>
                  <a:lnTo>
                    <a:pt x="356999" y="763032"/>
                  </a:lnTo>
                  <a:lnTo>
                    <a:pt x="406825" y="776548"/>
                  </a:lnTo>
                  <a:lnTo>
                    <a:pt x="458743" y="787306"/>
                  </a:lnTo>
                  <a:lnTo>
                    <a:pt x="512532" y="795166"/>
                  </a:lnTo>
                  <a:lnTo>
                    <a:pt x="567971" y="799986"/>
                  </a:lnTo>
                  <a:lnTo>
                    <a:pt x="624839" y="801624"/>
                  </a:lnTo>
                  <a:lnTo>
                    <a:pt x="681708" y="799986"/>
                  </a:lnTo>
                  <a:lnTo>
                    <a:pt x="737147" y="795166"/>
                  </a:lnTo>
                  <a:lnTo>
                    <a:pt x="790936" y="787306"/>
                  </a:lnTo>
                  <a:lnTo>
                    <a:pt x="842854" y="776548"/>
                  </a:lnTo>
                  <a:lnTo>
                    <a:pt x="892680" y="763032"/>
                  </a:lnTo>
                  <a:lnTo>
                    <a:pt x="940195" y="746901"/>
                  </a:lnTo>
                  <a:lnTo>
                    <a:pt x="985176" y="728295"/>
                  </a:lnTo>
                  <a:lnTo>
                    <a:pt x="1027403" y="707357"/>
                  </a:lnTo>
                  <a:lnTo>
                    <a:pt x="1066657" y="684228"/>
                  </a:lnTo>
                  <a:lnTo>
                    <a:pt x="1102715" y="659049"/>
                  </a:lnTo>
                  <a:lnTo>
                    <a:pt x="1135357" y="631962"/>
                  </a:lnTo>
                  <a:lnTo>
                    <a:pt x="1164364" y="603108"/>
                  </a:lnTo>
                  <a:lnTo>
                    <a:pt x="1189513" y="572630"/>
                  </a:lnTo>
                  <a:lnTo>
                    <a:pt x="1210584" y="540667"/>
                  </a:lnTo>
                  <a:lnTo>
                    <a:pt x="1239611" y="472858"/>
                  </a:lnTo>
                  <a:lnTo>
                    <a:pt x="1249679" y="400812"/>
                  </a:lnTo>
                  <a:lnTo>
                    <a:pt x="1247126" y="364330"/>
                  </a:lnTo>
                  <a:lnTo>
                    <a:pt x="1227357" y="294260"/>
                  </a:lnTo>
                  <a:lnTo>
                    <a:pt x="1189513" y="228993"/>
                  </a:lnTo>
                  <a:lnTo>
                    <a:pt x="1164364" y="198515"/>
                  </a:lnTo>
                  <a:lnTo>
                    <a:pt x="1135357" y="169661"/>
                  </a:lnTo>
                  <a:lnTo>
                    <a:pt x="1102715" y="142574"/>
                  </a:lnTo>
                  <a:lnTo>
                    <a:pt x="1066657" y="117395"/>
                  </a:lnTo>
                  <a:lnTo>
                    <a:pt x="1027403" y="94266"/>
                  </a:lnTo>
                  <a:lnTo>
                    <a:pt x="985176" y="73328"/>
                  </a:lnTo>
                  <a:lnTo>
                    <a:pt x="940195" y="54722"/>
                  </a:lnTo>
                  <a:lnTo>
                    <a:pt x="892680" y="38591"/>
                  </a:lnTo>
                  <a:lnTo>
                    <a:pt x="842854" y="25075"/>
                  </a:lnTo>
                  <a:lnTo>
                    <a:pt x="790936" y="14317"/>
                  </a:lnTo>
                  <a:lnTo>
                    <a:pt x="737147" y="6457"/>
                  </a:lnTo>
                  <a:lnTo>
                    <a:pt x="681708" y="1637"/>
                  </a:lnTo>
                  <a:lnTo>
                    <a:pt x="624839" y="0"/>
                  </a:lnTo>
                  <a:close/>
                </a:path>
              </a:pathLst>
            </a:custGeom>
            <a:solidFill>
              <a:srgbClr val="A6A6A6"/>
            </a:solidFill>
          </p:spPr>
          <p:txBody>
            <a:bodyPr wrap="square" lIns="0" tIns="0" rIns="0" bIns="0" rtlCol="0"/>
            <a:lstStyle/>
            <a:p>
              <a:endParaRPr/>
            </a:p>
          </p:txBody>
        </p:sp>
      </p:grpSp>
      <p:sp>
        <p:nvSpPr>
          <p:cNvPr id="39" name="object 39"/>
          <p:cNvSpPr txBox="1"/>
          <p:nvPr/>
        </p:nvSpPr>
        <p:spPr>
          <a:xfrm>
            <a:off x="9380981" y="1867661"/>
            <a:ext cx="135445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FFFFFF"/>
                </a:solidFill>
                <a:latin typeface="Ebrima"/>
                <a:cs typeface="Ebrima"/>
              </a:rPr>
              <a:t>Mujeres embarazadas</a:t>
            </a:r>
            <a:endParaRPr sz="1800">
              <a:latin typeface="Ebrima"/>
              <a:cs typeface="Ebrima"/>
            </a:endParaRPr>
          </a:p>
        </p:txBody>
      </p:sp>
      <p:grpSp>
        <p:nvGrpSpPr>
          <p:cNvPr id="40" name="object 40"/>
          <p:cNvGrpSpPr/>
          <p:nvPr/>
        </p:nvGrpSpPr>
        <p:grpSpPr>
          <a:xfrm>
            <a:off x="8321040" y="1487424"/>
            <a:ext cx="3060700" cy="3148965"/>
            <a:chOff x="8321040" y="1487424"/>
            <a:chExt cx="3060700" cy="3148965"/>
          </a:xfrm>
        </p:grpSpPr>
        <p:sp>
          <p:nvSpPr>
            <p:cNvPr id="41" name="object 41"/>
            <p:cNvSpPr/>
            <p:nvPr/>
          </p:nvSpPr>
          <p:spPr>
            <a:xfrm>
              <a:off x="8790432" y="3465575"/>
              <a:ext cx="2590800" cy="1170940"/>
            </a:xfrm>
            <a:custGeom>
              <a:avLst/>
              <a:gdLst/>
              <a:ahLst/>
              <a:cxnLst/>
              <a:rect l="l" t="t" r="r" b="b"/>
              <a:pathLst>
                <a:path w="2590800" h="1170939">
                  <a:moveTo>
                    <a:pt x="2395728" y="0"/>
                  </a:moveTo>
                  <a:lnTo>
                    <a:pt x="195072" y="0"/>
                  </a:lnTo>
                  <a:lnTo>
                    <a:pt x="150356" y="5154"/>
                  </a:lnTo>
                  <a:lnTo>
                    <a:pt x="109301" y="19834"/>
                  </a:lnTo>
                  <a:lnTo>
                    <a:pt x="73080" y="42867"/>
                  </a:lnTo>
                  <a:lnTo>
                    <a:pt x="42867" y="73080"/>
                  </a:lnTo>
                  <a:lnTo>
                    <a:pt x="19834" y="109301"/>
                  </a:lnTo>
                  <a:lnTo>
                    <a:pt x="5154" y="150356"/>
                  </a:lnTo>
                  <a:lnTo>
                    <a:pt x="0" y="195072"/>
                  </a:lnTo>
                  <a:lnTo>
                    <a:pt x="0" y="975360"/>
                  </a:lnTo>
                  <a:lnTo>
                    <a:pt x="5154" y="1020075"/>
                  </a:lnTo>
                  <a:lnTo>
                    <a:pt x="19834" y="1061130"/>
                  </a:lnTo>
                  <a:lnTo>
                    <a:pt x="42867" y="1097351"/>
                  </a:lnTo>
                  <a:lnTo>
                    <a:pt x="73080" y="1127564"/>
                  </a:lnTo>
                  <a:lnTo>
                    <a:pt x="109301" y="1150597"/>
                  </a:lnTo>
                  <a:lnTo>
                    <a:pt x="150356" y="1165277"/>
                  </a:lnTo>
                  <a:lnTo>
                    <a:pt x="195072" y="1170432"/>
                  </a:lnTo>
                  <a:lnTo>
                    <a:pt x="2395728" y="1170432"/>
                  </a:lnTo>
                  <a:lnTo>
                    <a:pt x="2440443" y="1165277"/>
                  </a:lnTo>
                  <a:lnTo>
                    <a:pt x="2481498" y="1150597"/>
                  </a:lnTo>
                  <a:lnTo>
                    <a:pt x="2517719" y="1127564"/>
                  </a:lnTo>
                  <a:lnTo>
                    <a:pt x="2547932" y="1097351"/>
                  </a:lnTo>
                  <a:lnTo>
                    <a:pt x="2570965" y="1061130"/>
                  </a:lnTo>
                  <a:lnTo>
                    <a:pt x="2585645" y="1020075"/>
                  </a:lnTo>
                  <a:lnTo>
                    <a:pt x="2590800" y="975360"/>
                  </a:lnTo>
                  <a:lnTo>
                    <a:pt x="2590800" y="195072"/>
                  </a:lnTo>
                  <a:lnTo>
                    <a:pt x="2585645" y="150356"/>
                  </a:lnTo>
                  <a:lnTo>
                    <a:pt x="2570965" y="109301"/>
                  </a:lnTo>
                  <a:lnTo>
                    <a:pt x="2547932" y="73080"/>
                  </a:lnTo>
                  <a:lnTo>
                    <a:pt x="2517719" y="42867"/>
                  </a:lnTo>
                  <a:lnTo>
                    <a:pt x="2481498" y="19834"/>
                  </a:lnTo>
                  <a:lnTo>
                    <a:pt x="2440443" y="5154"/>
                  </a:lnTo>
                  <a:lnTo>
                    <a:pt x="2395728" y="0"/>
                  </a:lnTo>
                  <a:close/>
                </a:path>
              </a:pathLst>
            </a:custGeom>
            <a:solidFill>
              <a:srgbClr val="003882"/>
            </a:solidFill>
          </p:spPr>
          <p:txBody>
            <a:bodyPr wrap="square" lIns="0" tIns="0" rIns="0" bIns="0" rtlCol="0"/>
            <a:lstStyle/>
            <a:p>
              <a:endParaRPr/>
            </a:p>
          </p:txBody>
        </p:sp>
        <p:sp>
          <p:nvSpPr>
            <p:cNvPr id="42" name="object 42"/>
            <p:cNvSpPr/>
            <p:nvPr/>
          </p:nvSpPr>
          <p:spPr>
            <a:xfrm>
              <a:off x="8321040" y="3072384"/>
              <a:ext cx="1179830" cy="920750"/>
            </a:xfrm>
            <a:custGeom>
              <a:avLst/>
              <a:gdLst/>
              <a:ahLst/>
              <a:cxnLst/>
              <a:rect l="l" t="t" r="r" b="b"/>
              <a:pathLst>
                <a:path w="1179829" h="920750">
                  <a:moveTo>
                    <a:pt x="589787" y="0"/>
                  </a:moveTo>
                  <a:lnTo>
                    <a:pt x="536101" y="1881"/>
                  </a:lnTo>
                  <a:lnTo>
                    <a:pt x="483766" y="7417"/>
                  </a:lnTo>
                  <a:lnTo>
                    <a:pt x="432990" y="16444"/>
                  </a:lnTo>
                  <a:lnTo>
                    <a:pt x="383982" y="28801"/>
                  </a:lnTo>
                  <a:lnTo>
                    <a:pt x="336949" y="44324"/>
                  </a:lnTo>
                  <a:lnTo>
                    <a:pt x="292100" y="62850"/>
                  </a:lnTo>
                  <a:lnTo>
                    <a:pt x="249642" y="84218"/>
                  </a:lnTo>
                  <a:lnTo>
                    <a:pt x="209785" y="108264"/>
                  </a:lnTo>
                  <a:lnTo>
                    <a:pt x="172735" y="134826"/>
                  </a:lnTo>
                  <a:lnTo>
                    <a:pt x="138702" y="163741"/>
                  </a:lnTo>
                  <a:lnTo>
                    <a:pt x="107894" y="194846"/>
                  </a:lnTo>
                  <a:lnTo>
                    <a:pt x="80517" y="227979"/>
                  </a:lnTo>
                  <a:lnTo>
                    <a:pt x="56782" y="262976"/>
                  </a:lnTo>
                  <a:lnTo>
                    <a:pt x="36895" y="299677"/>
                  </a:lnTo>
                  <a:lnTo>
                    <a:pt x="21066" y="337917"/>
                  </a:lnTo>
                  <a:lnTo>
                    <a:pt x="9501" y="377533"/>
                  </a:lnTo>
                  <a:lnTo>
                    <a:pt x="2410" y="418365"/>
                  </a:lnTo>
                  <a:lnTo>
                    <a:pt x="0" y="460248"/>
                  </a:lnTo>
                  <a:lnTo>
                    <a:pt x="2410" y="502130"/>
                  </a:lnTo>
                  <a:lnTo>
                    <a:pt x="9501" y="542962"/>
                  </a:lnTo>
                  <a:lnTo>
                    <a:pt x="21066" y="582578"/>
                  </a:lnTo>
                  <a:lnTo>
                    <a:pt x="36895" y="620818"/>
                  </a:lnTo>
                  <a:lnTo>
                    <a:pt x="56782" y="657519"/>
                  </a:lnTo>
                  <a:lnTo>
                    <a:pt x="80518" y="692516"/>
                  </a:lnTo>
                  <a:lnTo>
                    <a:pt x="107894" y="725649"/>
                  </a:lnTo>
                  <a:lnTo>
                    <a:pt x="138702" y="756754"/>
                  </a:lnTo>
                  <a:lnTo>
                    <a:pt x="172735" y="785669"/>
                  </a:lnTo>
                  <a:lnTo>
                    <a:pt x="209785" y="812231"/>
                  </a:lnTo>
                  <a:lnTo>
                    <a:pt x="249642" y="836277"/>
                  </a:lnTo>
                  <a:lnTo>
                    <a:pt x="292100" y="857645"/>
                  </a:lnTo>
                  <a:lnTo>
                    <a:pt x="336949" y="876171"/>
                  </a:lnTo>
                  <a:lnTo>
                    <a:pt x="383982" y="891694"/>
                  </a:lnTo>
                  <a:lnTo>
                    <a:pt x="432990" y="904051"/>
                  </a:lnTo>
                  <a:lnTo>
                    <a:pt x="483766" y="913078"/>
                  </a:lnTo>
                  <a:lnTo>
                    <a:pt x="536101" y="918614"/>
                  </a:lnTo>
                  <a:lnTo>
                    <a:pt x="589787" y="920495"/>
                  </a:lnTo>
                  <a:lnTo>
                    <a:pt x="643474" y="918614"/>
                  </a:lnTo>
                  <a:lnTo>
                    <a:pt x="695809" y="913078"/>
                  </a:lnTo>
                  <a:lnTo>
                    <a:pt x="746585" y="904051"/>
                  </a:lnTo>
                  <a:lnTo>
                    <a:pt x="795593" y="891694"/>
                  </a:lnTo>
                  <a:lnTo>
                    <a:pt x="842626" y="876171"/>
                  </a:lnTo>
                  <a:lnTo>
                    <a:pt x="887476" y="857645"/>
                  </a:lnTo>
                  <a:lnTo>
                    <a:pt x="929933" y="836277"/>
                  </a:lnTo>
                  <a:lnTo>
                    <a:pt x="969790" y="812231"/>
                  </a:lnTo>
                  <a:lnTo>
                    <a:pt x="1006840" y="785669"/>
                  </a:lnTo>
                  <a:lnTo>
                    <a:pt x="1040873" y="756754"/>
                  </a:lnTo>
                  <a:lnTo>
                    <a:pt x="1071681" y="725649"/>
                  </a:lnTo>
                  <a:lnTo>
                    <a:pt x="1099058" y="692516"/>
                  </a:lnTo>
                  <a:lnTo>
                    <a:pt x="1122793" y="657519"/>
                  </a:lnTo>
                  <a:lnTo>
                    <a:pt x="1142680" y="620818"/>
                  </a:lnTo>
                  <a:lnTo>
                    <a:pt x="1158509" y="582578"/>
                  </a:lnTo>
                  <a:lnTo>
                    <a:pt x="1170074" y="542962"/>
                  </a:lnTo>
                  <a:lnTo>
                    <a:pt x="1177165" y="502130"/>
                  </a:lnTo>
                  <a:lnTo>
                    <a:pt x="1179576" y="460248"/>
                  </a:lnTo>
                  <a:lnTo>
                    <a:pt x="1177165" y="418365"/>
                  </a:lnTo>
                  <a:lnTo>
                    <a:pt x="1170074" y="377533"/>
                  </a:lnTo>
                  <a:lnTo>
                    <a:pt x="1158509" y="337917"/>
                  </a:lnTo>
                  <a:lnTo>
                    <a:pt x="1142680" y="299677"/>
                  </a:lnTo>
                  <a:lnTo>
                    <a:pt x="1122793" y="262976"/>
                  </a:lnTo>
                  <a:lnTo>
                    <a:pt x="1099057" y="227979"/>
                  </a:lnTo>
                  <a:lnTo>
                    <a:pt x="1071681" y="194846"/>
                  </a:lnTo>
                  <a:lnTo>
                    <a:pt x="1040873" y="163741"/>
                  </a:lnTo>
                  <a:lnTo>
                    <a:pt x="1006840" y="134826"/>
                  </a:lnTo>
                  <a:lnTo>
                    <a:pt x="969790" y="108264"/>
                  </a:lnTo>
                  <a:lnTo>
                    <a:pt x="929933" y="84218"/>
                  </a:lnTo>
                  <a:lnTo>
                    <a:pt x="887475" y="62850"/>
                  </a:lnTo>
                  <a:lnTo>
                    <a:pt x="842626" y="44324"/>
                  </a:lnTo>
                  <a:lnTo>
                    <a:pt x="795593" y="28801"/>
                  </a:lnTo>
                  <a:lnTo>
                    <a:pt x="746585" y="16444"/>
                  </a:lnTo>
                  <a:lnTo>
                    <a:pt x="695809" y="7417"/>
                  </a:lnTo>
                  <a:lnTo>
                    <a:pt x="643474" y="1881"/>
                  </a:lnTo>
                  <a:lnTo>
                    <a:pt x="589787" y="0"/>
                  </a:lnTo>
                  <a:close/>
                </a:path>
              </a:pathLst>
            </a:custGeom>
            <a:solidFill>
              <a:srgbClr val="A6A6A6"/>
            </a:solidFill>
          </p:spPr>
          <p:txBody>
            <a:bodyPr wrap="square" lIns="0" tIns="0" rIns="0" bIns="0" rtlCol="0"/>
            <a:lstStyle/>
            <a:p>
              <a:endParaRPr/>
            </a:p>
          </p:txBody>
        </p:sp>
        <p:pic>
          <p:nvPicPr>
            <p:cNvPr id="43" name="object 43"/>
            <p:cNvPicPr/>
            <p:nvPr/>
          </p:nvPicPr>
          <p:blipFill>
            <a:blip r:embed="rId8" cstate="print"/>
            <a:stretch>
              <a:fillRect/>
            </a:stretch>
          </p:blipFill>
          <p:spPr>
            <a:xfrm>
              <a:off x="8525256" y="1487424"/>
              <a:ext cx="478535" cy="524255"/>
            </a:xfrm>
            <a:prstGeom prst="rect">
              <a:avLst/>
            </a:prstGeom>
          </p:spPr>
        </p:pic>
      </p:grpSp>
      <p:sp>
        <p:nvSpPr>
          <p:cNvPr id="44" name="object 44"/>
          <p:cNvSpPr txBox="1"/>
          <p:nvPr/>
        </p:nvSpPr>
        <p:spPr>
          <a:xfrm>
            <a:off x="9642093" y="3596462"/>
            <a:ext cx="1391920" cy="878840"/>
          </a:xfrm>
          <a:prstGeom prst="rect">
            <a:avLst/>
          </a:prstGeom>
        </p:spPr>
        <p:txBody>
          <a:bodyPr vert="horz" wrap="square" lIns="0" tIns="12065" rIns="0" bIns="0" rtlCol="0">
            <a:spAutoFit/>
          </a:bodyPr>
          <a:lstStyle/>
          <a:p>
            <a:pPr marL="12700" marR="5080">
              <a:lnSpc>
                <a:spcPct val="100000"/>
              </a:lnSpc>
              <a:spcBef>
                <a:spcPts val="95"/>
              </a:spcBef>
            </a:pPr>
            <a:r>
              <a:rPr sz="1400" spc="-10" dirty="0">
                <a:solidFill>
                  <a:srgbClr val="FFFFFF"/>
                </a:solidFill>
                <a:latin typeface="Ebrima"/>
                <a:cs typeface="Ebrima"/>
              </a:rPr>
              <a:t>Personas </a:t>
            </a:r>
            <a:r>
              <a:rPr sz="1400" dirty="0">
                <a:solidFill>
                  <a:srgbClr val="FFFFFF"/>
                </a:solidFill>
                <a:latin typeface="Ebrima"/>
                <a:cs typeface="Ebrima"/>
              </a:rPr>
              <a:t>sobrevivientes</a:t>
            </a:r>
            <a:r>
              <a:rPr sz="1400" spc="-75" dirty="0">
                <a:solidFill>
                  <a:srgbClr val="FFFFFF"/>
                </a:solidFill>
                <a:latin typeface="Ebrima"/>
                <a:cs typeface="Ebrima"/>
              </a:rPr>
              <a:t> </a:t>
            </a:r>
            <a:r>
              <a:rPr sz="1400" spc="-25" dirty="0">
                <a:solidFill>
                  <a:srgbClr val="FFFFFF"/>
                </a:solidFill>
                <a:latin typeface="Ebrima"/>
                <a:cs typeface="Ebrima"/>
              </a:rPr>
              <a:t>de </a:t>
            </a:r>
            <a:r>
              <a:rPr sz="1400" dirty="0">
                <a:solidFill>
                  <a:srgbClr val="FFFFFF"/>
                </a:solidFill>
                <a:latin typeface="Ebrima"/>
                <a:cs typeface="Ebrima"/>
              </a:rPr>
              <a:t>violencia</a:t>
            </a:r>
            <a:r>
              <a:rPr sz="1400" spc="-40" dirty="0">
                <a:solidFill>
                  <a:srgbClr val="FFFFFF"/>
                </a:solidFill>
                <a:latin typeface="Ebrima"/>
                <a:cs typeface="Ebrima"/>
              </a:rPr>
              <a:t> </a:t>
            </a:r>
            <a:r>
              <a:rPr sz="1400" spc="-10" dirty="0">
                <a:solidFill>
                  <a:srgbClr val="FFFFFF"/>
                </a:solidFill>
                <a:latin typeface="Ebrima"/>
                <a:cs typeface="Ebrima"/>
              </a:rPr>
              <a:t>sexual </a:t>
            </a:r>
            <a:r>
              <a:rPr sz="1400" dirty="0">
                <a:solidFill>
                  <a:srgbClr val="FFFFFF"/>
                </a:solidFill>
                <a:latin typeface="Ebrima"/>
                <a:cs typeface="Ebrima"/>
              </a:rPr>
              <a:t>y/o</a:t>
            </a:r>
            <a:r>
              <a:rPr sz="1400" spc="-5" dirty="0">
                <a:solidFill>
                  <a:srgbClr val="FFFFFF"/>
                </a:solidFill>
                <a:latin typeface="Ebrima"/>
                <a:cs typeface="Ebrima"/>
              </a:rPr>
              <a:t> </a:t>
            </a:r>
            <a:r>
              <a:rPr sz="1400" spc="-10" dirty="0">
                <a:solidFill>
                  <a:srgbClr val="FFFFFF"/>
                </a:solidFill>
                <a:latin typeface="Ebrima"/>
                <a:cs typeface="Ebrima"/>
              </a:rPr>
              <a:t>doméstica</a:t>
            </a:r>
            <a:endParaRPr sz="1400">
              <a:latin typeface="Ebrima"/>
              <a:cs typeface="Ebrima"/>
            </a:endParaRPr>
          </a:p>
        </p:txBody>
      </p:sp>
      <p:pic>
        <p:nvPicPr>
          <p:cNvPr id="45" name="object 45"/>
          <p:cNvPicPr/>
          <p:nvPr/>
        </p:nvPicPr>
        <p:blipFill>
          <a:blip r:embed="rId9" cstate="print"/>
          <a:stretch>
            <a:fillRect/>
          </a:stretch>
        </p:blipFill>
        <p:spPr>
          <a:xfrm>
            <a:off x="8470392" y="3297935"/>
            <a:ext cx="829055" cy="5120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pic>
          <p:nvPicPr>
            <p:cNvPr id="4" name="object 4"/>
            <p:cNvPicPr/>
            <p:nvPr/>
          </p:nvPicPr>
          <p:blipFill>
            <a:blip r:embed="rId3" cstate="print"/>
            <a:stretch>
              <a:fillRect/>
            </a:stretch>
          </p:blipFill>
          <p:spPr>
            <a:xfrm>
              <a:off x="207263" y="5760720"/>
              <a:ext cx="3724655" cy="890016"/>
            </a:xfrm>
            <a:prstGeom prst="rect">
              <a:avLst/>
            </a:prstGeom>
          </p:spPr>
        </p:pic>
      </p:grpSp>
      <p:sp>
        <p:nvSpPr>
          <p:cNvPr id="5" name="object 5"/>
          <p:cNvSpPr txBox="1">
            <a:spLocks noGrp="1"/>
          </p:cNvSpPr>
          <p:nvPr>
            <p:ph type="title"/>
          </p:nvPr>
        </p:nvSpPr>
        <p:spPr>
          <a:xfrm>
            <a:off x="3656457" y="685545"/>
            <a:ext cx="6251575" cy="512445"/>
          </a:xfrm>
          <a:prstGeom prst="rect">
            <a:avLst/>
          </a:prstGeom>
        </p:spPr>
        <p:txBody>
          <a:bodyPr vert="horz" wrap="square" lIns="0" tIns="11430" rIns="0" bIns="0" rtlCol="0">
            <a:spAutoFit/>
          </a:bodyPr>
          <a:lstStyle/>
          <a:p>
            <a:pPr marL="12700">
              <a:lnSpc>
                <a:spcPct val="100000"/>
              </a:lnSpc>
              <a:spcBef>
                <a:spcPts val="90"/>
              </a:spcBef>
            </a:pPr>
            <a:r>
              <a:rPr sz="3200" dirty="0"/>
              <a:t>ANUNCIO</a:t>
            </a:r>
            <a:r>
              <a:rPr sz="3200" spc="-40" dirty="0"/>
              <a:t> </a:t>
            </a:r>
            <a:r>
              <a:rPr sz="3200" dirty="0"/>
              <a:t>DEL</a:t>
            </a:r>
            <a:r>
              <a:rPr sz="3200" spc="-45" dirty="0"/>
              <a:t> </a:t>
            </a:r>
            <a:r>
              <a:rPr sz="3200" dirty="0"/>
              <a:t>O</a:t>
            </a:r>
            <a:r>
              <a:rPr sz="3200" spc="-65" dirty="0"/>
              <a:t> </a:t>
            </a:r>
            <a:r>
              <a:rPr sz="3200" dirty="0"/>
              <a:t>LA</a:t>
            </a:r>
            <a:r>
              <a:rPr sz="3200" spc="-70" dirty="0"/>
              <a:t> </a:t>
            </a:r>
            <a:r>
              <a:rPr sz="3200" spc="-10" dirty="0"/>
              <a:t>GANADORA</a:t>
            </a:r>
            <a:endParaRPr sz="3200"/>
          </a:p>
        </p:txBody>
      </p:sp>
      <p:sp>
        <p:nvSpPr>
          <p:cNvPr id="6" name="object 6"/>
          <p:cNvSpPr/>
          <p:nvPr/>
        </p:nvSpPr>
        <p:spPr>
          <a:xfrm>
            <a:off x="2554223" y="1606296"/>
            <a:ext cx="4258310" cy="1704339"/>
          </a:xfrm>
          <a:custGeom>
            <a:avLst/>
            <a:gdLst/>
            <a:ahLst/>
            <a:cxnLst/>
            <a:rect l="l" t="t" r="r" b="b"/>
            <a:pathLst>
              <a:path w="4258309" h="1704339">
                <a:moveTo>
                  <a:pt x="3406140" y="0"/>
                </a:moveTo>
                <a:lnTo>
                  <a:pt x="0" y="0"/>
                </a:lnTo>
                <a:lnTo>
                  <a:pt x="851915" y="851915"/>
                </a:lnTo>
                <a:lnTo>
                  <a:pt x="0" y="1703831"/>
                </a:lnTo>
                <a:lnTo>
                  <a:pt x="3406140" y="1703831"/>
                </a:lnTo>
                <a:lnTo>
                  <a:pt x="4258056" y="851915"/>
                </a:lnTo>
                <a:lnTo>
                  <a:pt x="3406140" y="0"/>
                </a:lnTo>
                <a:close/>
              </a:path>
            </a:pathLst>
          </a:custGeom>
          <a:solidFill>
            <a:srgbClr val="9DC3E6"/>
          </a:solidFill>
        </p:spPr>
        <p:txBody>
          <a:bodyPr wrap="square" lIns="0" tIns="0" rIns="0" bIns="0" rtlCol="0"/>
          <a:lstStyle/>
          <a:p>
            <a:endParaRPr/>
          </a:p>
        </p:txBody>
      </p:sp>
      <p:sp>
        <p:nvSpPr>
          <p:cNvPr id="7" name="object 7"/>
          <p:cNvSpPr/>
          <p:nvPr/>
        </p:nvSpPr>
        <p:spPr>
          <a:xfrm>
            <a:off x="2554223" y="1606296"/>
            <a:ext cx="4258310" cy="1704339"/>
          </a:xfrm>
          <a:custGeom>
            <a:avLst/>
            <a:gdLst/>
            <a:ahLst/>
            <a:cxnLst/>
            <a:rect l="l" t="t" r="r" b="b"/>
            <a:pathLst>
              <a:path w="4258309" h="1704339">
                <a:moveTo>
                  <a:pt x="0" y="0"/>
                </a:moveTo>
                <a:lnTo>
                  <a:pt x="3406140" y="0"/>
                </a:lnTo>
                <a:lnTo>
                  <a:pt x="4258056" y="851915"/>
                </a:lnTo>
                <a:lnTo>
                  <a:pt x="3406140" y="1703831"/>
                </a:lnTo>
                <a:lnTo>
                  <a:pt x="0" y="1703831"/>
                </a:lnTo>
                <a:lnTo>
                  <a:pt x="851915" y="851915"/>
                </a:lnTo>
                <a:lnTo>
                  <a:pt x="0" y="0"/>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3544061" y="1977339"/>
            <a:ext cx="2312670" cy="874394"/>
          </a:xfrm>
          <a:prstGeom prst="rect">
            <a:avLst/>
          </a:prstGeom>
        </p:spPr>
        <p:txBody>
          <a:bodyPr vert="horz" wrap="square" lIns="0" tIns="57785" rIns="0" bIns="0" rtlCol="0">
            <a:spAutoFit/>
          </a:bodyPr>
          <a:lstStyle/>
          <a:p>
            <a:pPr marL="12700" marR="5080" indent="164465">
              <a:lnSpc>
                <a:spcPts val="3190"/>
              </a:lnSpc>
              <a:spcBef>
                <a:spcPts val="455"/>
              </a:spcBef>
            </a:pPr>
            <a:r>
              <a:rPr sz="2900" dirty="0">
                <a:solidFill>
                  <a:srgbClr val="FFFFFF"/>
                </a:solidFill>
                <a:latin typeface="Calibri"/>
                <a:cs typeface="Calibri"/>
              </a:rPr>
              <a:t>Secretaría</a:t>
            </a:r>
            <a:r>
              <a:rPr sz="2900" spc="-160" dirty="0">
                <a:solidFill>
                  <a:srgbClr val="FFFFFF"/>
                </a:solidFill>
                <a:latin typeface="Calibri"/>
                <a:cs typeface="Calibri"/>
              </a:rPr>
              <a:t> </a:t>
            </a:r>
            <a:r>
              <a:rPr sz="2900" spc="-25" dirty="0">
                <a:solidFill>
                  <a:srgbClr val="FFFFFF"/>
                </a:solidFill>
                <a:latin typeface="Calibri"/>
                <a:cs typeface="Calibri"/>
              </a:rPr>
              <a:t>de </a:t>
            </a:r>
            <a:r>
              <a:rPr sz="2900" dirty="0">
                <a:solidFill>
                  <a:srgbClr val="FFFFFF"/>
                </a:solidFill>
                <a:latin typeface="Calibri"/>
                <a:cs typeface="Calibri"/>
              </a:rPr>
              <a:t>Inclusión</a:t>
            </a:r>
            <a:r>
              <a:rPr sz="2900" spc="-60" dirty="0">
                <a:solidFill>
                  <a:srgbClr val="FFFFFF"/>
                </a:solidFill>
                <a:latin typeface="Calibri"/>
                <a:cs typeface="Calibri"/>
              </a:rPr>
              <a:t> </a:t>
            </a:r>
            <a:r>
              <a:rPr sz="2900" spc="-10" dirty="0">
                <a:solidFill>
                  <a:srgbClr val="FFFFFF"/>
                </a:solidFill>
                <a:latin typeface="Calibri"/>
                <a:cs typeface="Calibri"/>
              </a:rPr>
              <a:t>Social</a:t>
            </a:r>
            <a:endParaRPr sz="2900">
              <a:latin typeface="Calibri"/>
              <a:cs typeface="Calibri"/>
            </a:endParaRPr>
          </a:p>
        </p:txBody>
      </p:sp>
      <p:grpSp>
        <p:nvGrpSpPr>
          <p:cNvPr id="9" name="object 9"/>
          <p:cNvGrpSpPr/>
          <p:nvPr/>
        </p:nvGrpSpPr>
        <p:grpSpPr>
          <a:xfrm>
            <a:off x="6254496" y="1743455"/>
            <a:ext cx="4041775" cy="1426845"/>
            <a:chOff x="6254496" y="1743455"/>
            <a:chExt cx="4041775" cy="1426845"/>
          </a:xfrm>
        </p:grpSpPr>
        <p:sp>
          <p:nvSpPr>
            <p:cNvPr id="10" name="object 10"/>
            <p:cNvSpPr/>
            <p:nvPr/>
          </p:nvSpPr>
          <p:spPr>
            <a:xfrm>
              <a:off x="6260592" y="1749551"/>
              <a:ext cx="4029710" cy="1414780"/>
            </a:xfrm>
            <a:custGeom>
              <a:avLst/>
              <a:gdLst/>
              <a:ahLst/>
              <a:cxnLst/>
              <a:rect l="l" t="t" r="r" b="b"/>
              <a:pathLst>
                <a:path w="4029709" h="1414780">
                  <a:moveTo>
                    <a:pt x="3322319" y="0"/>
                  </a:moveTo>
                  <a:lnTo>
                    <a:pt x="0" y="0"/>
                  </a:lnTo>
                  <a:lnTo>
                    <a:pt x="707136" y="707136"/>
                  </a:lnTo>
                  <a:lnTo>
                    <a:pt x="0" y="1414272"/>
                  </a:lnTo>
                  <a:lnTo>
                    <a:pt x="3322319" y="1414272"/>
                  </a:lnTo>
                  <a:lnTo>
                    <a:pt x="4029456" y="707136"/>
                  </a:lnTo>
                  <a:lnTo>
                    <a:pt x="3322319" y="0"/>
                  </a:lnTo>
                  <a:close/>
                </a:path>
              </a:pathLst>
            </a:custGeom>
            <a:solidFill>
              <a:srgbClr val="D2DEEE">
                <a:alpha val="90194"/>
              </a:srgbClr>
            </a:solidFill>
          </p:spPr>
          <p:txBody>
            <a:bodyPr wrap="square" lIns="0" tIns="0" rIns="0" bIns="0" rtlCol="0"/>
            <a:lstStyle/>
            <a:p>
              <a:endParaRPr/>
            </a:p>
          </p:txBody>
        </p:sp>
        <p:sp>
          <p:nvSpPr>
            <p:cNvPr id="11" name="object 11"/>
            <p:cNvSpPr/>
            <p:nvPr/>
          </p:nvSpPr>
          <p:spPr>
            <a:xfrm>
              <a:off x="6260592" y="1749551"/>
              <a:ext cx="4029710" cy="1414780"/>
            </a:xfrm>
            <a:custGeom>
              <a:avLst/>
              <a:gdLst/>
              <a:ahLst/>
              <a:cxnLst/>
              <a:rect l="l" t="t" r="r" b="b"/>
              <a:pathLst>
                <a:path w="4029709" h="1414780">
                  <a:moveTo>
                    <a:pt x="0" y="0"/>
                  </a:moveTo>
                  <a:lnTo>
                    <a:pt x="3322319" y="0"/>
                  </a:lnTo>
                  <a:lnTo>
                    <a:pt x="4029456" y="707136"/>
                  </a:lnTo>
                  <a:lnTo>
                    <a:pt x="3322319" y="1414272"/>
                  </a:lnTo>
                  <a:lnTo>
                    <a:pt x="0" y="1414272"/>
                  </a:lnTo>
                  <a:lnTo>
                    <a:pt x="707136" y="707136"/>
                  </a:lnTo>
                  <a:lnTo>
                    <a:pt x="0" y="0"/>
                  </a:lnTo>
                  <a:close/>
                </a:path>
              </a:pathLst>
            </a:custGeom>
            <a:ln w="12192">
              <a:solidFill>
                <a:srgbClr val="D2DEEE"/>
              </a:solidFill>
            </a:ln>
          </p:spPr>
          <p:txBody>
            <a:bodyPr wrap="square" lIns="0" tIns="0" rIns="0" bIns="0" rtlCol="0"/>
            <a:lstStyle/>
            <a:p>
              <a:endParaRPr/>
            </a:p>
          </p:txBody>
        </p:sp>
      </p:grpSp>
      <p:sp>
        <p:nvSpPr>
          <p:cNvPr id="12" name="object 12"/>
          <p:cNvSpPr txBox="1"/>
          <p:nvPr/>
        </p:nvSpPr>
        <p:spPr>
          <a:xfrm>
            <a:off x="6976364" y="1791462"/>
            <a:ext cx="2613660" cy="1323340"/>
          </a:xfrm>
          <a:prstGeom prst="rect">
            <a:avLst/>
          </a:prstGeom>
        </p:spPr>
        <p:txBody>
          <a:bodyPr vert="horz" wrap="square" lIns="0" tIns="7620" rIns="0" bIns="0" rtlCol="0">
            <a:spAutoFit/>
          </a:bodyPr>
          <a:lstStyle/>
          <a:p>
            <a:pPr marL="12700" marR="5080" indent="-1270" algn="ctr">
              <a:lnSpc>
                <a:spcPct val="101699"/>
              </a:lnSpc>
              <a:spcBef>
                <a:spcPts val="60"/>
              </a:spcBef>
            </a:pPr>
            <a:r>
              <a:rPr sz="1400" dirty="0">
                <a:solidFill>
                  <a:srgbClr val="243D85"/>
                </a:solidFill>
                <a:latin typeface="Ebrima"/>
                <a:cs typeface="Ebrima"/>
              </a:rPr>
              <a:t>Remitirá</a:t>
            </a:r>
            <a:r>
              <a:rPr sz="1400" spc="-15" dirty="0">
                <a:solidFill>
                  <a:srgbClr val="243D85"/>
                </a:solidFill>
                <a:latin typeface="Ebrima"/>
                <a:cs typeface="Ebrima"/>
              </a:rPr>
              <a:t> </a:t>
            </a:r>
            <a:r>
              <a:rPr sz="1400" dirty="0">
                <a:solidFill>
                  <a:srgbClr val="243D85"/>
                </a:solidFill>
                <a:latin typeface="Ebrima"/>
                <a:cs typeface="Ebrima"/>
              </a:rPr>
              <a:t>a</a:t>
            </a:r>
            <a:r>
              <a:rPr sz="1400" spc="-55" dirty="0">
                <a:solidFill>
                  <a:srgbClr val="243D85"/>
                </a:solidFill>
                <a:latin typeface="Ebrima"/>
                <a:cs typeface="Ebrima"/>
              </a:rPr>
              <a:t> </a:t>
            </a:r>
            <a:r>
              <a:rPr sz="1400" dirty="0">
                <a:solidFill>
                  <a:srgbClr val="243D85"/>
                </a:solidFill>
                <a:latin typeface="Ebrima"/>
                <a:cs typeface="Ebrima"/>
              </a:rPr>
              <a:t>la</a:t>
            </a:r>
            <a:r>
              <a:rPr sz="1400" spc="-40" dirty="0">
                <a:solidFill>
                  <a:srgbClr val="243D85"/>
                </a:solidFill>
                <a:latin typeface="Ebrima"/>
                <a:cs typeface="Ebrima"/>
              </a:rPr>
              <a:t> </a:t>
            </a:r>
            <a:r>
              <a:rPr sz="1400" dirty="0">
                <a:solidFill>
                  <a:srgbClr val="243D85"/>
                </a:solidFill>
                <a:latin typeface="Ebrima"/>
                <a:cs typeface="Ebrima"/>
              </a:rPr>
              <a:t>presidencia</a:t>
            </a:r>
            <a:r>
              <a:rPr sz="1400" spc="10" dirty="0">
                <a:solidFill>
                  <a:srgbClr val="243D85"/>
                </a:solidFill>
                <a:latin typeface="Ebrima"/>
                <a:cs typeface="Ebrima"/>
              </a:rPr>
              <a:t> </a:t>
            </a:r>
            <a:r>
              <a:rPr sz="1400" dirty="0">
                <a:solidFill>
                  <a:srgbClr val="243D85"/>
                </a:solidFill>
                <a:latin typeface="Ebrima"/>
                <a:cs typeface="Ebrima"/>
              </a:rPr>
              <a:t>de</a:t>
            </a:r>
            <a:r>
              <a:rPr sz="1400" spc="-55" dirty="0">
                <a:solidFill>
                  <a:srgbClr val="243D85"/>
                </a:solidFill>
                <a:latin typeface="Ebrima"/>
                <a:cs typeface="Ebrima"/>
              </a:rPr>
              <a:t> </a:t>
            </a:r>
            <a:r>
              <a:rPr sz="1400" spc="-25" dirty="0">
                <a:solidFill>
                  <a:srgbClr val="243D85"/>
                </a:solidFill>
                <a:latin typeface="Ebrima"/>
                <a:cs typeface="Ebrima"/>
              </a:rPr>
              <a:t>la </a:t>
            </a:r>
            <a:r>
              <a:rPr sz="1400" dirty="0">
                <a:solidFill>
                  <a:srgbClr val="243D85"/>
                </a:solidFill>
                <a:latin typeface="Ebrima"/>
                <a:cs typeface="Ebrima"/>
              </a:rPr>
              <a:t>Comisión</a:t>
            </a:r>
            <a:r>
              <a:rPr sz="1400" spc="-30" dirty="0">
                <a:solidFill>
                  <a:srgbClr val="243D85"/>
                </a:solidFill>
                <a:latin typeface="Ebrima"/>
                <a:cs typeface="Ebrima"/>
              </a:rPr>
              <a:t> </a:t>
            </a:r>
            <a:r>
              <a:rPr sz="1400" dirty="0">
                <a:solidFill>
                  <a:srgbClr val="243D85"/>
                </a:solidFill>
                <a:latin typeface="Ebrima"/>
                <a:cs typeface="Ebrima"/>
              </a:rPr>
              <a:t>de</a:t>
            </a:r>
            <a:r>
              <a:rPr sz="1400" spc="-45" dirty="0">
                <a:solidFill>
                  <a:srgbClr val="243D85"/>
                </a:solidFill>
                <a:latin typeface="Ebrima"/>
                <a:cs typeface="Ebrima"/>
              </a:rPr>
              <a:t> </a:t>
            </a:r>
            <a:r>
              <a:rPr sz="1400" dirty="0">
                <a:solidFill>
                  <a:srgbClr val="243D85"/>
                </a:solidFill>
                <a:latin typeface="Ebrima"/>
                <a:cs typeface="Ebrima"/>
              </a:rPr>
              <a:t>Igualdad,</a:t>
            </a:r>
            <a:r>
              <a:rPr sz="1400" spc="-50" dirty="0">
                <a:solidFill>
                  <a:srgbClr val="243D85"/>
                </a:solidFill>
                <a:latin typeface="Ebrima"/>
                <a:cs typeface="Ebrima"/>
              </a:rPr>
              <a:t> </a:t>
            </a:r>
            <a:r>
              <a:rPr sz="1400" dirty="0">
                <a:solidFill>
                  <a:srgbClr val="243D85"/>
                </a:solidFill>
                <a:latin typeface="Ebrima"/>
                <a:cs typeface="Ebrima"/>
              </a:rPr>
              <a:t>Género</a:t>
            </a:r>
            <a:r>
              <a:rPr sz="1400" spc="-15" dirty="0">
                <a:solidFill>
                  <a:srgbClr val="243D85"/>
                </a:solidFill>
                <a:latin typeface="Ebrima"/>
                <a:cs typeface="Ebrima"/>
              </a:rPr>
              <a:t> </a:t>
            </a:r>
            <a:r>
              <a:rPr sz="1400" spc="-50" dirty="0">
                <a:solidFill>
                  <a:srgbClr val="243D85"/>
                </a:solidFill>
                <a:latin typeface="Ebrima"/>
                <a:cs typeface="Ebrima"/>
              </a:rPr>
              <a:t>e </a:t>
            </a:r>
            <a:r>
              <a:rPr sz="1400" dirty="0">
                <a:solidFill>
                  <a:srgbClr val="243D85"/>
                </a:solidFill>
                <a:latin typeface="Ebrima"/>
                <a:cs typeface="Ebrima"/>
              </a:rPr>
              <a:t>Inclusión</a:t>
            </a:r>
            <a:r>
              <a:rPr sz="1400" spc="-15" dirty="0">
                <a:solidFill>
                  <a:srgbClr val="243D85"/>
                </a:solidFill>
                <a:latin typeface="Ebrima"/>
                <a:cs typeface="Ebrima"/>
              </a:rPr>
              <a:t> </a:t>
            </a:r>
            <a:r>
              <a:rPr sz="1400" dirty="0">
                <a:solidFill>
                  <a:srgbClr val="243D85"/>
                </a:solidFill>
                <a:latin typeface="Ebrima"/>
                <a:cs typeface="Ebrima"/>
              </a:rPr>
              <a:t>Social,</a:t>
            </a:r>
            <a:r>
              <a:rPr sz="1400" spc="-55" dirty="0">
                <a:solidFill>
                  <a:srgbClr val="243D85"/>
                </a:solidFill>
                <a:latin typeface="Ebrima"/>
                <a:cs typeface="Ebrima"/>
              </a:rPr>
              <a:t> </a:t>
            </a:r>
            <a:r>
              <a:rPr sz="1400" dirty="0">
                <a:solidFill>
                  <a:srgbClr val="243D85"/>
                </a:solidFill>
                <a:latin typeface="Ebrima"/>
                <a:cs typeface="Ebrima"/>
              </a:rPr>
              <a:t>la</a:t>
            </a:r>
            <a:r>
              <a:rPr sz="1400" spc="-30" dirty="0">
                <a:solidFill>
                  <a:srgbClr val="243D85"/>
                </a:solidFill>
                <a:latin typeface="Ebrima"/>
                <a:cs typeface="Ebrima"/>
              </a:rPr>
              <a:t> </a:t>
            </a:r>
            <a:r>
              <a:rPr sz="1400" dirty="0">
                <a:solidFill>
                  <a:srgbClr val="243D85"/>
                </a:solidFill>
                <a:latin typeface="Ebrima"/>
                <a:cs typeface="Ebrima"/>
              </a:rPr>
              <a:t>matriz</a:t>
            </a:r>
            <a:r>
              <a:rPr sz="1400" spc="-25" dirty="0">
                <a:solidFill>
                  <a:srgbClr val="243D85"/>
                </a:solidFill>
                <a:latin typeface="Ebrima"/>
                <a:cs typeface="Ebrima"/>
              </a:rPr>
              <a:t> de </a:t>
            </a:r>
            <a:r>
              <a:rPr sz="1400" dirty="0">
                <a:solidFill>
                  <a:srgbClr val="243D85"/>
                </a:solidFill>
                <a:latin typeface="Ebrima"/>
                <a:cs typeface="Ebrima"/>
              </a:rPr>
              <a:t>ponderación</a:t>
            </a:r>
            <a:r>
              <a:rPr sz="1400" spc="5" dirty="0">
                <a:solidFill>
                  <a:srgbClr val="243D85"/>
                </a:solidFill>
                <a:latin typeface="Ebrima"/>
                <a:cs typeface="Ebrima"/>
              </a:rPr>
              <a:t> </a:t>
            </a:r>
            <a:r>
              <a:rPr sz="1400" dirty="0">
                <a:solidFill>
                  <a:srgbClr val="243D85"/>
                </a:solidFill>
                <a:latin typeface="Ebrima"/>
                <a:cs typeface="Ebrima"/>
              </a:rPr>
              <a:t>y</a:t>
            </a:r>
            <a:r>
              <a:rPr sz="1400" spc="-40" dirty="0">
                <a:solidFill>
                  <a:srgbClr val="243D85"/>
                </a:solidFill>
                <a:latin typeface="Ebrima"/>
                <a:cs typeface="Ebrima"/>
              </a:rPr>
              <a:t> </a:t>
            </a:r>
            <a:r>
              <a:rPr sz="1400" dirty="0">
                <a:solidFill>
                  <a:srgbClr val="243D85"/>
                </a:solidFill>
                <a:latin typeface="Ebrima"/>
                <a:cs typeface="Ebrima"/>
              </a:rPr>
              <a:t>las</a:t>
            </a:r>
            <a:r>
              <a:rPr sz="1400" spc="-50" dirty="0">
                <a:solidFill>
                  <a:srgbClr val="243D85"/>
                </a:solidFill>
                <a:latin typeface="Ebrima"/>
                <a:cs typeface="Ebrima"/>
              </a:rPr>
              <a:t> </a:t>
            </a:r>
            <a:r>
              <a:rPr sz="1400" spc="-10" dirty="0">
                <a:solidFill>
                  <a:srgbClr val="243D85"/>
                </a:solidFill>
                <a:latin typeface="Ebrima"/>
                <a:cs typeface="Ebrima"/>
              </a:rPr>
              <a:t>carpetas </a:t>
            </a:r>
            <a:r>
              <a:rPr sz="1400" dirty="0">
                <a:solidFill>
                  <a:srgbClr val="243D85"/>
                </a:solidFill>
                <a:latin typeface="Ebrima"/>
                <a:cs typeface="Ebrima"/>
              </a:rPr>
              <a:t>digitales</a:t>
            </a:r>
            <a:r>
              <a:rPr sz="1400" spc="-15" dirty="0">
                <a:solidFill>
                  <a:srgbClr val="243D85"/>
                </a:solidFill>
                <a:latin typeface="Ebrima"/>
                <a:cs typeface="Ebrima"/>
              </a:rPr>
              <a:t> </a:t>
            </a:r>
            <a:r>
              <a:rPr sz="1400" dirty="0">
                <a:solidFill>
                  <a:srgbClr val="243D85"/>
                </a:solidFill>
                <a:latin typeface="Ebrima"/>
                <a:cs typeface="Ebrima"/>
              </a:rPr>
              <a:t>de</a:t>
            </a:r>
            <a:r>
              <a:rPr sz="1400" spc="-25" dirty="0">
                <a:solidFill>
                  <a:srgbClr val="243D85"/>
                </a:solidFill>
                <a:latin typeface="Ebrima"/>
                <a:cs typeface="Ebrima"/>
              </a:rPr>
              <a:t> </a:t>
            </a:r>
            <a:r>
              <a:rPr sz="1400" dirty="0">
                <a:solidFill>
                  <a:srgbClr val="243D85"/>
                </a:solidFill>
                <a:latin typeface="Ebrima"/>
                <a:cs typeface="Ebrima"/>
              </a:rPr>
              <a:t>cada</a:t>
            </a:r>
            <a:r>
              <a:rPr sz="1400" spc="-55" dirty="0">
                <a:solidFill>
                  <a:srgbClr val="243D85"/>
                </a:solidFill>
                <a:latin typeface="Ebrima"/>
                <a:cs typeface="Ebrima"/>
              </a:rPr>
              <a:t> </a:t>
            </a:r>
            <a:r>
              <a:rPr sz="1400" spc="-10" dirty="0">
                <a:solidFill>
                  <a:srgbClr val="243D85"/>
                </a:solidFill>
                <a:latin typeface="Ebrima"/>
                <a:cs typeface="Ebrima"/>
              </a:rPr>
              <a:t>postulante, </a:t>
            </a:r>
            <a:r>
              <a:rPr sz="1400" dirty="0">
                <a:solidFill>
                  <a:srgbClr val="243D85"/>
                </a:solidFill>
                <a:latin typeface="Ebrima"/>
                <a:cs typeface="Ebrima"/>
              </a:rPr>
              <a:t>luego</a:t>
            </a:r>
            <a:r>
              <a:rPr sz="1400" spc="-20" dirty="0">
                <a:solidFill>
                  <a:srgbClr val="243D85"/>
                </a:solidFill>
                <a:latin typeface="Ebrima"/>
                <a:cs typeface="Ebrima"/>
              </a:rPr>
              <a:t> </a:t>
            </a:r>
            <a:r>
              <a:rPr sz="1400" dirty="0">
                <a:solidFill>
                  <a:srgbClr val="243D85"/>
                </a:solidFill>
                <a:latin typeface="Ebrima"/>
                <a:cs typeface="Ebrima"/>
              </a:rPr>
              <a:t>del</a:t>
            </a:r>
            <a:r>
              <a:rPr sz="1400" spc="-20" dirty="0">
                <a:solidFill>
                  <a:srgbClr val="243D85"/>
                </a:solidFill>
                <a:latin typeface="Ebrima"/>
                <a:cs typeface="Ebrima"/>
              </a:rPr>
              <a:t> </a:t>
            </a:r>
            <a:r>
              <a:rPr sz="1400" dirty="0">
                <a:solidFill>
                  <a:srgbClr val="243D85"/>
                </a:solidFill>
                <a:latin typeface="Ebrima"/>
                <a:cs typeface="Ebrima"/>
              </a:rPr>
              <a:t>cierre</a:t>
            </a:r>
            <a:r>
              <a:rPr sz="1400" spc="-5" dirty="0">
                <a:solidFill>
                  <a:srgbClr val="243D85"/>
                </a:solidFill>
                <a:latin typeface="Ebrima"/>
                <a:cs typeface="Ebrima"/>
              </a:rPr>
              <a:t> </a:t>
            </a:r>
            <a:r>
              <a:rPr sz="1400" dirty="0">
                <a:solidFill>
                  <a:srgbClr val="243D85"/>
                </a:solidFill>
                <a:latin typeface="Ebrima"/>
                <a:cs typeface="Ebrima"/>
              </a:rPr>
              <a:t>de</a:t>
            </a:r>
            <a:r>
              <a:rPr sz="1400" spc="-30" dirty="0">
                <a:solidFill>
                  <a:srgbClr val="243D85"/>
                </a:solidFill>
                <a:latin typeface="Ebrima"/>
                <a:cs typeface="Ebrima"/>
              </a:rPr>
              <a:t> </a:t>
            </a:r>
            <a:r>
              <a:rPr sz="1400" spc="-10" dirty="0">
                <a:solidFill>
                  <a:srgbClr val="243D85"/>
                </a:solidFill>
                <a:latin typeface="Ebrima"/>
                <a:cs typeface="Ebrima"/>
              </a:rPr>
              <a:t>postulaciones</a:t>
            </a:r>
            <a:endParaRPr sz="1400">
              <a:latin typeface="Ebrima"/>
              <a:cs typeface="Ebrima"/>
            </a:endParaRPr>
          </a:p>
        </p:txBody>
      </p:sp>
      <p:grpSp>
        <p:nvGrpSpPr>
          <p:cNvPr id="13" name="object 13"/>
          <p:cNvGrpSpPr/>
          <p:nvPr/>
        </p:nvGrpSpPr>
        <p:grpSpPr>
          <a:xfrm>
            <a:off x="2547873" y="3541521"/>
            <a:ext cx="4271010" cy="1717039"/>
            <a:chOff x="2547873" y="3541521"/>
            <a:chExt cx="4271010" cy="1717039"/>
          </a:xfrm>
        </p:grpSpPr>
        <p:sp>
          <p:nvSpPr>
            <p:cNvPr id="14" name="object 14"/>
            <p:cNvSpPr/>
            <p:nvPr/>
          </p:nvSpPr>
          <p:spPr>
            <a:xfrm>
              <a:off x="2554223" y="3547871"/>
              <a:ext cx="4258310" cy="1704339"/>
            </a:xfrm>
            <a:custGeom>
              <a:avLst/>
              <a:gdLst/>
              <a:ahLst/>
              <a:cxnLst/>
              <a:rect l="l" t="t" r="r" b="b"/>
              <a:pathLst>
                <a:path w="4258309" h="1704339">
                  <a:moveTo>
                    <a:pt x="3406140" y="0"/>
                  </a:moveTo>
                  <a:lnTo>
                    <a:pt x="0" y="0"/>
                  </a:lnTo>
                  <a:lnTo>
                    <a:pt x="851915" y="851915"/>
                  </a:lnTo>
                  <a:lnTo>
                    <a:pt x="0" y="1703831"/>
                  </a:lnTo>
                  <a:lnTo>
                    <a:pt x="3406140" y="1703831"/>
                  </a:lnTo>
                  <a:lnTo>
                    <a:pt x="4258056" y="851915"/>
                  </a:lnTo>
                  <a:lnTo>
                    <a:pt x="3406140" y="0"/>
                  </a:lnTo>
                  <a:close/>
                </a:path>
              </a:pathLst>
            </a:custGeom>
            <a:solidFill>
              <a:srgbClr val="5B9BD4"/>
            </a:solidFill>
          </p:spPr>
          <p:txBody>
            <a:bodyPr wrap="square" lIns="0" tIns="0" rIns="0" bIns="0" rtlCol="0"/>
            <a:lstStyle/>
            <a:p>
              <a:endParaRPr/>
            </a:p>
          </p:txBody>
        </p:sp>
        <p:sp>
          <p:nvSpPr>
            <p:cNvPr id="15" name="object 15"/>
            <p:cNvSpPr/>
            <p:nvPr/>
          </p:nvSpPr>
          <p:spPr>
            <a:xfrm>
              <a:off x="2554223" y="3547871"/>
              <a:ext cx="4258310" cy="1704339"/>
            </a:xfrm>
            <a:custGeom>
              <a:avLst/>
              <a:gdLst/>
              <a:ahLst/>
              <a:cxnLst/>
              <a:rect l="l" t="t" r="r" b="b"/>
              <a:pathLst>
                <a:path w="4258309" h="1704339">
                  <a:moveTo>
                    <a:pt x="0" y="0"/>
                  </a:moveTo>
                  <a:lnTo>
                    <a:pt x="3406140" y="0"/>
                  </a:lnTo>
                  <a:lnTo>
                    <a:pt x="4258056" y="851915"/>
                  </a:lnTo>
                  <a:lnTo>
                    <a:pt x="3406140" y="1703831"/>
                  </a:lnTo>
                  <a:lnTo>
                    <a:pt x="0" y="1703831"/>
                  </a:lnTo>
                  <a:lnTo>
                    <a:pt x="851915" y="851915"/>
                  </a:lnTo>
                  <a:lnTo>
                    <a:pt x="0" y="0"/>
                  </a:lnTo>
                  <a:close/>
                </a:path>
              </a:pathLst>
            </a:custGeom>
            <a:ln w="12192">
              <a:solidFill>
                <a:srgbClr val="FFFFFF"/>
              </a:solidFill>
            </a:ln>
          </p:spPr>
          <p:txBody>
            <a:bodyPr wrap="square" lIns="0" tIns="0" rIns="0" bIns="0" rtlCol="0"/>
            <a:lstStyle/>
            <a:p>
              <a:endParaRPr/>
            </a:p>
          </p:txBody>
        </p:sp>
      </p:grpSp>
      <p:sp>
        <p:nvSpPr>
          <p:cNvPr id="16" name="object 16"/>
          <p:cNvSpPr txBox="1"/>
          <p:nvPr/>
        </p:nvSpPr>
        <p:spPr>
          <a:xfrm>
            <a:off x="3544061" y="3515995"/>
            <a:ext cx="2312670" cy="1684655"/>
          </a:xfrm>
          <a:prstGeom prst="rect">
            <a:avLst/>
          </a:prstGeom>
        </p:spPr>
        <p:txBody>
          <a:bodyPr vert="horz" wrap="square" lIns="0" tIns="49530" rIns="0" bIns="0" rtlCol="0">
            <a:spAutoFit/>
          </a:bodyPr>
          <a:lstStyle/>
          <a:p>
            <a:pPr marL="12065" marR="5080" indent="3810" algn="ctr">
              <a:lnSpc>
                <a:spcPct val="91700"/>
              </a:lnSpc>
              <a:spcBef>
                <a:spcPts val="390"/>
              </a:spcBef>
            </a:pPr>
            <a:r>
              <a:rPr sz="2900" dirty="0">
                <a:solidFill>
                  <a:srgbClr val="FFFFFF"/>
                </a:solidFill>
                <a:latin typeface="Calibri"/>
                <a:cs typeface="Calibri"/>
              </a:rPr>
              <a:t>Comisión</a:t>
            </a:r>
            <a:r>
              <a:rPr sz="2900" spc="-70" dirty="0">
                <a:solidFill>
                  <a:srgbClr val="FFFFFF"/>
                </a:solidFill>
                <a:latin typeface="Calibri"/>
                <a:cs typeface="Calibri"/>
              </a:rPr>
              <a:t> </a:t>
            </a:r>
            <a:r>
              <a:rPr sz="2900" spc="-35" dirty="0">
                <a:solidFill>
                  <a:srgbClr val="FFFFFF"/>
                </a:solidFill>
                <a:latin typeface="Calibri"/>
                <a:cs typeface="Calibri"/>
              </a:rPr>
              <a:t>de </a:t>
            </a:r>
            <a:r>
              <a:rPr sz="2900" spc="-10" dirty="0">
                <a:solidFill>
                  <a:srgbClr val="FFFFFF"/>
                </a:solidFill>
                <a:latin typeface="Calibri"/>
                <a:cs typeface="Calibri"/>
              </a:rPr>
              <a:t>Igualdad, </a:t>
            </a:r>
            <a:r>
              <a:rPr sz="2900" dirty="0">
                <a:solidFill>
                  <a:srgbClr val="FFFFFF"/>
                </a:solidFill>
                <a:latin typeface="Calibri"/>
                <a:cs typeface="Calibri"/>
              </a:rPr>
              <a:t>Género</a:t>
            </a:r>
            <a:r>
              <a:rPr sz="2900" spc="-75" dirty="0">
                <a:solidFill>
                  <a:srgbClr val="FFFFFF"/>
                </a:solidFill>
                <a:latin typeface="Calibri"/>
                <a:cs typeface="Calibri"/>
              </a:rPr>
              <a:t> </a:t>
            </a:r>
            <a:r>
              <a:rPr sz="2900" spc="-50" dirty="0">
                <a:solidFill>
                  <a:srgbClr val="FFFFFF"/>
                </a:solidFill>
                <a:latin typeface="Calibri"/>
                <a:cs typeface="Calibri"/>
              </a:rPr>
              <a:t>e </a:t>
            </a:r>
            <a:r>
              <a:rPr sz="2900" dirty="0">
                <a:solidFill>
                  <a:srgbClr val="FFFFFF"/>
                </a:solidFill>
                <a:latin typeface="Calibri"/>
                <a:cs typeface="Calibri"/>
              </a:rPr>
              <a:t>Inclusión</a:t>
            </a:r>
            <a:r>
              <a:rPr sz="2900" spc="-60" dirty="0">
                <a:solidFill>
                  <a:srgbClr val="FFFFFF"/>
                </a:solidFill>
                <a:latin typeface="Calibri"/>
                <a:cs typeface="Calibri"/>
              </a:rPr>
              <a:t> </a:t>
            </a:r>
            <a:r>
              <a:rPr sz="2900" spc="-10" dirty="0">
                <a:solidFill>
                  <a:srgbClr val="FFFFFF"/>
                </a:solidFill>
                <a:latin typeface="Calibri"/>
                <a:cs typeface="Calibri"/>
              </a:rPr>
              <a:t>Social</a:t>
            </a:r>
            <a:endParaRPr sz="2900">
              <a:latin typeface="Calibri"/>
              <a:cs typeface="Calibri"/>
            </a:endParaRPr>
          </a:p>
        </p:txBody>
      </p:sp>
      <p:grpSp>
        <p:nvGrpSpPr>
          <p:cNvPr id="17" name="object 17"/>
          <p:cNvGrpSpPr/>
          <p:nvPr/>
        </p:nvGrpSpPr>
        <p:grpSpPr>
          <a:xfrm>
            <a:off x="6257544" y="3651503"/>
            <a:ext cx="4044950" cy="1426845"/>
            <a:chOff x="6257544" y="3651503"/>
            <a:chExt cx="4044950" cy="1426845"/>
          </a:xfrm>
        </p:grpSpPr>
        <p:sp>
          <p:nvSpPr>
            <p:cNvPr id="18" name="object 18"/>
            <p:cNvSpPr/>
            <p:nvPr/>
          </p:nvSpPr>
          <p:spPr>
            <a:xfrm>
              <a:off x="6263640" y="3657599"/>
              <a:ext cx="4032885" cy="1414780"/>
            </a:xfrm>
            <a:custGeom>
              <a:avLst/>
              <a:gdLst/>
              <a:ahLst/>
              <a:cxnLst/>
              <a:rect l="l" t="t" r="r" b="b"/>
              <a:pathLst>
                <a:path w="4032884" h="1414779">
                  <a:moveTo>
                    <a:pt x="3325367" y="0"/>
                  </a:moveTo>
                  <a:lnTo>
                    <a:pt x="0" y="0"/>
                  </a:lnTo>
                  <a:lnTo>
                    <a:pt x="707136" y="707136"/>
                  </a:lnTo>
                  <a:lnTo>
                    <a:pt x="0" y="1414272"/>
                  </a:lnTo>
                  <a:lnTo>
                    <a:pt x="3325367" y="1414272"/>
                  </a:lnTo>
                  <a:lnTo>
                    <a:pt x="4032504" y="707136"/>
                  </a:lnTo>
                  <a:lnTo>
                    <a:pt x="3325367" y="0"/>
                  </a:lnTo>
                  <a:close/>
                </a:path>
              </a:pathLst>
            </a:custGeom>
            <a:solidFill>
              <a:srgbClr val="D2DEEE">
                <a:alpha val="90194"/>
              </a:srgbClr>
            </a:solidFill>
          </p:spPr>
          <p:txBody>
            <a:bodyPr wrap="square" lIns="0" tIns="0" rIns="0" bIns="0" rtlCol="0"/>
            <a:lstStyle/>
            <a:p>
              <a:endParaRPr/>
            </a:p>
          </p:txBody>
        </p:sp>
        <p:sp>
          <p:nvSpPr>
            <p:cNvPr id="19" name="object 19"/>
            <p:cNvSpPr/>
            <p:nvPr/>
          </p:nvSpPr>
          <p:spPr>
            <a:xfrm>
              <a:off x="6263640" y="3657599"/>
              <a:ext cx="4032885" cy="1414780"/>
            </a:xfrm>
            <a:custGeom>
              <a:avLst/>
              <a:gdLst/>
              <a:ahLst/>
              <a:cxnLst/>
              <a:rect l="l" t="t" r="r" b="b"/>
              <a:pathLst>
                <a:path w="4032884" h="1414779">
                  <a:moveTo>
                    <a:pt x="0" y="0"/>
                  </a:moveTo>
                  <a:lnTo>
                    <a:pt x="3325367" y="0"/>
                  </a:lnTo>
                  <a:lnTo>
                    <a:pt x="4032504" y="707136"/>
                  </a:lnTo>
                  <a:lnTo>
                    <a:pt x="3325367" y="1414272"/>
                  </a:lnTo>
                  <a:lnTo>
                    <a:pt x="0" y="1414272"/>
                  </a:lnTo>
                  <a:lnTo>
                    <a:pt x="707136" y="707136"/>
                  </a:lnTo>
                  <a:lnTo>
                    <a:pt x="0" y="0"/>
                  </a:lnTo>
                  <a:close/>
                </a:path>
              </a:pathLst>
            </a:custGeom>
            <a:ln w="12192">
              <a:solidFill>
                <a:srgbClr val="D2DEEE"/>
              </a:solidFill>
            </a:ln>
          </p:spPr>
          <p:txBody>
            <a:bodyPr wrap="square" lIns="0" tIns="0" rIns="0" bIns="0" rtlCol="0"/>
            <a:lstStyle/>
            <a:p>
              <a:endParaRPr/>
            </a:p>
          </p:txBody>
        </p:sp>
      </p:grpSp>
      <p:sp>
        <p:nvSpPr>
          <p:cNvPr id="20" name="object 20"/>
          <p:cNvSpPr txBox="1"/>
          <p:nvPr/>
        </p:nvSpPr>
        <p:spPr>
          <a:xfrm>
            <a:off x="7038847" y="3806444"/>
            <a:ext cx="2498725" cy="1106805"/>
          </a:xfrm>
          <a:prstGeom prst="rect">
            <a:avLst/>
          </a:prstGeom>
        </p:spPr>
        <p:txBody>
          <a:bodyPr vert="horz" wrap="square" lIns="0" tIns="7620" rIns="0" bIns="0" rtlCol="0">
            <a:spAutoFit/>
          </a:bodyPr>
          <a:lstStyle/>
          <a:p>
            <a:pPr marL="12700" marR="5080" algn="ctr">
              <a:lnSpc>
                <a:spcPct val="101800"/>
              </a:lnSpc>
              <a:spcBef>
                <a:spcPts val="60"/>
              </a:spcBef>
            </a:pPr>
            <a:r>
              <a:rPr sz="1400" dirty="0">
                <a:solidFill>
                  <a:srgbClr val="243D85"/>
                </a:solidFill>
                <a:latin typeface="Ebrima"/>
                <a:cs typeface="Ebrima"/>
              </a:rPr>
              <a:t>Procederá</a:t>
            </a:r>
            <a:r>
              <a:rPr sz="1400" spc="-20" dirty="0">
                <a:solidFill>
                  <a:srgbClr val="243D85"/>
                </a:solidFill>
                <a:latin typeface="Ebrima"/>
                <a:cs typeface="Ebrima"/>
              </a:rPr>
              <a:t> </a:t>
            </a:r>
            <a:r>
              <a:rPr sz="1400" dirty="0">
                <a:solidFill>
                  <a:srgbClr val="243D85"/>
                </a:solidFill>
                <a:latin typeface="Ebrima"/>
                <a:cs typeface="Ebrima"/>
              </a:rPr>
              <a:t>con</a:t>
            </a:r>
            <a:r>
              <a:rPr sz="1400" spc="-60" dirty="0">
                <a:solidFill>
                  <a:srgbClr val="243D85"/>
                </a:solidFill>
                <a:latin typeface="Ebrima"/>
                <a:cs typeface="Ebrima"/>
              </a:rPr>
              <a:t> </a:t>
            </a:r>
            <a:r>
              <a:rPr sz="1400" dirty="0">
                <a:solidFill>
                  <a:srgbClr val="243D85"/>
                </a:solidFill>
                <a:latin typeface="Ebrima"/>
                <a:cs typeface="Ebrima"/>
              </a:rPr>
              <a:t>la</a:t>
            </a:r>
            <a:r>
              <a:rPr sz="1400" spc="-60" dirty="0">
                <a:solidFill>
                  <a:srgbClr val="243D85"/>
                </a:solidFill>
                <a:latin typeface="Ebrima"/>
                <a:cs typeface="Ebrima"/>
              </a:rPr>
              <a:t> </a:t>
            </a:r>
            <a:r>
              <a:rPr sz="1400" dirty="0">
                <a:solidFill>
                  <a:srgbClr val="243D85"/>
                </a:solidFill>
                <a:latin typeface="Ebrima"/>
                <a:cs typeface="Ebrima"/>
              </a:rPr>
              <a:t>evaluación</a:t>
            </a:r>
            <a:r>
              <a:rPr sz="1400" spc="-60" dirty="0">
                <a:solidFill>
                  <a:srgbClr val="243D85"/>
                </a:solidFill>
                <a:latin typeface="Ebrima"/>
                <a:cs typeface="Ebrima"/>
              </a:rPr>
              <a:t> </a:t>
            </a:r>
            <a:r>
              <a:rPr sz="1400" spc="-25" dirty="0">
                <a:solidFill>
                  <a:srgbClr val="243D85"/>
                </a:solidFill>
                <a:latin typeface="Ebrima"/>
                <a:cs typeface="Ebrima"/>
              </a:rPr>
              <a:t>del </a:t>
            </a:r>
            <a:r>
              <a:rPr sz="1400" dirty="0">
                <a:solidFill>
                  <a:srgbClr val="243D85"/>
                </a:solidFill>
                <a:latin typeface="Ebrima"/>
                <a:cs typeface="Ebrima"/>
              </a:rPr>
              <a:t>informe</a:t>
            </a:r>
            <a:r>
              <a:rPr sz="1400" spc="-35" dirty="0">
                <a:solidFill>
                  <a:srgbClr val="243D85"/>
                </a:solidFill>
                <a:latin typeface="Ebrima"/>
                <a:cs typeface="Ebrima"/>
              </a:rPr>
              <a:t> </a:t>
            </a:r>
            <a:r>
              <a:rPr sz="1400" dirty="0">
                <a:solidFill>
                  <a:srgbClr val="243D85"/>
                </a:solidFill>
                <a:latin typeface="Ebrima"/>
                <a:cs typeface="Ebrima"/>
              </a:rPr>
              <a:t>técnico</a:t>
            </a:r>
            <a:r>
              <a:rPr sz="1400" spc="-65" dirty="0">
                <a:solidFill>
                  <a:srgbClr val="243D85"/>
                </a:solidFill>
                <a:latin typeface="Ebrima"/>
                <a:cs typeface="Ebrima"/>
              </a:rPr>
              <a:t> </a:t>
            </a:r>
            <a:r>
              <a:rPr sz="1400" dirty="0">
                <a:solidFill>
                  <a:srgbClr val="243D85"/>
                </a:solidFill>
                <a:latin typeface="Ebrima"/>
                <a:cs typeface="Ebrima"/>
              </a:rPr>
              <a:t>convoca</a:t>
            </a:r>
            <a:r>
              <a:rPr sz="1400" spc="-55" dirty="0">
                <a:solidFill>
                  <a:srgbClr val="243D85"/>
                </a:solidFill>
                <a:latin typeface="Ebrima"/>
                <a:cs typeface="Ebrima"/>
              </a:rPr>
              <a:t> </a:t>
            </a:r>
            <a:r>
              <a:rPr sz="1400" spc="-50" dirty="0">
                <a:solidFill>
                  <a:srgbClr val="243D85"/>
                </a:solidFill>
                <a:latin typeface="Ebrima"/>
                <a:cs typeface="Ebrima"/>
              </a:rPr>
              <a:t>a </a:t>
            </a:r>
            <a:r>
              <a:rPr sz="1400" dirty="0">
                <a:solidFill>
                  <a:srgbClr val="243D85"/>
                </a:solidFill>
                <a:latin typeface="Ebrima"/>
                <a:cs typeface="Ebrima"/>
              </a:rPr>
              <a:t>sesión</a:t>
            </a:r>
            <a:r>
              <a:rPr sz="1400" spc="-30" dirty="0">
                <a:solidFill>
                  <a:srgbClr val="243D85"/>
                </a:solidFill>
                <a:latin typeface="Ebrima"/>
                <a:cs typeface="Ebrima"/>
              </a:rPr>
              <a:t> </a:t>
            </a:r>
            <a:r>
              <a:rPr sz="1400" dirty="0">
                <a:solidFill>
                  <a:srgbClr val="243D85"/>
                </a:solidFill>
                <a:latin typeface="Ebrima"/>
                <a:cs typeface="Ebrima"/>
              </a:rPr>
              <a:t>y</a:t>
            </a:r>
            <a:r>
              <a:rPr sz="1400" spc="-10" dirty="0">
                <a:solidFill>
                  <a:srgbClr val="243D85"/>
                </a:solidFill>
                <a:latin typeface="Ebrima"/>
                <a:cs typeface="Ebrima"/>
              </a:rPr>
              <a:t> </a:t>
            </a:r>
            <a:r>
              <a:rPr sz="1400" dirty="0">
                <a:solidFill>
                  <a:srgbClr val="243D85"/>
                </a:solidFill>
                <a:latin typeface="Ebrima"/>
                <a:cs typeface="Ebrima"/>
              </a:rPr>
              <a:t>solicita</a:t>
            </a:r>
            <a:r>
              <a:rPr sz="1400" spc="-45" dirty="0">
                <a:solidFill>
                  <a:srgbClr val="243D85"/>
                </a:solidFill>
                <a:latin typeface="Ebrima"/>
                <a:cs typeface="Ebrima"/>
              </a:rPr>
              <a:t> </a:t>
            </a:r>
            <a:r>
              <a:rPr sz="1400" dirty="0">
                <a:solidFill>
                  <a:srgbClr val="243D85"/>
                </a:solidFill>
                <a:latin typeface="Ebrima"/>
                <a:cs typeface="Ebrima"/>
              </a:rPr>
              <a:t>a</a:t>
            </a:r>
            <a:r>
              <a:rPr sz="1400" spc="-20" dirty="0">
                <a:solidFill>
                  <a:srgbClr val="243D85"/>
                </a:solidFill>
                <a:latin typeface="Ebrima"/>
                <a:cs typeface="Ebrima"/>
              </a:rPr>
              <a:t> </a:t>
            </a:r>
            <a:r>
              <a:rPr sz="1400" dirty="0">
                <a:solidFill>
                  <a:srgbClr val="243D85"/>
                </a:solidFill>
                <a:latin typeface="Ebrima"/>
                <a:cs typeface="Ebrima"/>
              </a:rPr>
              <a:t>la</a:t>
            </a:r>
            <a:r>
              <a:rPr sz="1400" spc="-20" dirty="0">
                <a:solidFill>
                  <a:srgbClr val="243D85"/>
                </a:solidFill>
                <a:latin typeface="Ebrima"/>
                <a:cs typeface="Ebrima"/>
              </a:rPr>
              <a:t> </a:t>
            </a:r>
            <a:r>
              <a:rPr sz="1400" spc="-10" dirty="0">
                <a:solidFill>
                  <a:srgbClr val="243D85"/>
                </a:solidFill>
                <a:latin typeface="Ebrima"/>
                <a:cs typeface="Ebrima"/>
              </a:rPr>
              <a:t>Secretaría </a:t>
            </a:r>
            <a:r>
              <a:rPr sz="1400" dirty="0">
                <a:solidFill>
                  <a:srgbClr val="243D85"/>
                </a:solidFill>
                <a:latin typeface="Ebrima"/>
                <a:cs typeface="Ebrima"/>
              </a:rPr>
              <a:t>General</a:t>
            </a:r>
            <a:r>
              <a:rPr sz="1400" spc="-30" dirty="0">
                <a:solidFill>
                  <a:srgbClr val="243D85"/>
                </a:solidFill>
                <a:latin typeface="Ebrima"/>
                <a:cs typeface="Ebrima"/>
              </a:rPr>
              <a:t> </a:t>
            </a:r>
            <a:r>
              <a:rPr sz="1400" dirty="0">
                <a:solidFill>
                  <a:srgbClr val="243D85"/>
                </a:solidFill>
                <a:latin typeface="Ebrima"/>
                <a:cs typeface="Ebrima"/>
              </a:rPr>
              <a:t>de</a:t>
            </a:r>
            <a:r>
              <a:rPr sz="1400" spc="-35" dirty="0">
                <a:solidFill>
                  <a:srgbClr val="243D85"/>
                </a:solidFill>
                <a:latin typeface="Ebrima"/>
                <a:cs typeface="Ebrima"/>
              </a:rPr>
              <a:t> </a:t>
            </a:r>
            <a:r>
              <a:rPr sz="1400" dirty="0">
                <a:solidFill>
                  <a:srgbClr val="243D85"/>
                </a:solidFill>
                <a:latin typeface="Ebrima"/>
                <a:cs typeface="Ebrima"/>
              </a:rPr>
              <a:t>Consejo</a:t>
            </a:r>
            <a:r>
              <a:rPr sz="1400" spc="-25" dirty="0">
                <a:solidFill>
                  <a:srgbClr val="243D85"/>
                </a:solidFill>
                <a:latin typeface="Ebrima"/>
                <a:cs typeface="Ebrima"/>
              </a:rPr>
              <a:t> </a:t>
            </a:r>
            <a:r>
              <a:rPr sz="1400" spc="-10" dirty="0">
                <a:solidFill>
                  <a:srgbClr val="243D85"/>
                </a:solidFill>
                <a:latin typeface="Ebrima"/>
                <a:cs typeface="Ebrima"/>
              </a:rPr>
              <a:t>elaborar </a:t>
            </a:r>
            <a:r>
              <a:rPr sz="1400" dirty="0">
                <a:solidFill>
                  <a:srgbClr val="243D85"/>
                </a:solidFill>
                <a:latin typeface="Ebrima"/>
                <a:cs typeface="Ebrima"/>
              </a:rPr>
              <a:t>informe</a:t>
            </a:r>
            <a:r>
              <a:rPr sz="1400" spc="5" dirty="0">
                <a:solidFill>
                  <a:srgbClr val="243D85"/>
                </a:solidFill>
                <a:latin typeface="Ebrima"/>
                <a:cs typeface="Ebrima"/>
              </a:rPr>
              <a:t> </a:t>
            </a:r>
            <a:r>
              <a:rPr sz="1400" dirty="0">
                <a:solidFill>
                  <a:srgbClr val="243D85"/>
                </a:solidFill>
                <a:latin typeface="Ebrima"/>
                <a:cs typeface="Ebrima"/>
              </a:rPr>
              <a:t>de</a:t>
            </a:r>
            <a:r>
              <a:rPr sz="1400" spc="-40" dirty="0">
                <a:solidFill>
                  <a:srgbClr val="243D85"/>
                </a:solidFill>
                <a:latin typeface="Ebrima"/>
                <a:cs typeface="Ebrima"/>
              </a:rPr>
              <a:t> </a:t>
            </a:r>
            <a:r>
              <a:rPr sz="1400" dirty="0">
                <a:solidFill>
                  <a:srgbClr val="243D85"/>
                </a:solidFill>
                <a:latin typeface="Ebrima"/>
                <a:cs typeface="Ebrima"/>
              </a:rPr>
              <a:t>la</a:t>
            </a:r>
            <a:r>
              <a:rPr sz="1400" spc="-20" dirty="0">
                <a:solidFill>
                  <a:srgbClr val="243D85"/>
                </a:solidFill>
                <a:latin typeface="Ebrima"/>
                <a:cs typeface="Ebrima"/>
              </a:rPr>
              <a:t> </a:t>
            </a:r>
            <a:r>
              <a:rPr sz="1400" spc="-10" dirty="0">
                <a:solidFill>
                  <a:srgbClr val="243D85"/>
                </a:solidFill>
                <a:latin typeface="Ebrima"/>
                <a:cs typeface="Ebrima"/>
              </a:rPr>
              <a:t>comisión</a:t>
            </a:r>
            <a:endParaRPr sz="1400">
              <a:latin typeface="Ebrima"/>
              <a:cs typeface="Ebrima"/>
            </a:endParaRPr>
          </a:p>
        </p:txBody>
      </p:sp>
      <p:sp>
        <p:nvSpPr>
          <p:cNvPr id="21" name="object 21"/>
          <p:cNvSpPr/>
          <p:nvPr/>
        </p:nvSpPr>
        <p:spPr>
          <a:xfrm>
            <a:off x="4139184" y="5367528"/>
            <a:ext cx="7754620" cy="1280160"/>
          </a:xfrm>
          <a:custGeom>
            <a:avLst/>
            <a:gdLst/>
            <a:ahLst/>
            <a:cxnLst/>
            <a:rect l="l" t="t" r="r" b="b"/>
            <a:pathLst>
              <a:path w="7754620" h="1280159">
                <a:moveTo>
                  <a:pt x="7540752" y="0"/>
                </a:moveTo>
                <a:lnTo>
                  <a:pt x="213360" y="0"/>
                </a:lnTo>
                <a:lnTo>
                  <a:pt x="164432" y="5633"/>
                </a:lnTo>
                <a:lnTo>
                  <a:pt x="119520" y="21682"/>
                </a:lnTo>
                <a:lnTo>
                  <a:pt x="79905" y="46866"/>
                </a:lnTo>
                <a:lnTo>
                  <a:pt x="46866" y="79905"/>
                </a:lnTo>
                <a:lnTo>
                  <a:pt x="21682" y="119520"/>
                </a:lnTo>
                <a:lnTo>
                  <a:pt x="5633" y="164432"/>
                </a:lnTo>
                <a:lnTo>
                  <a:pt x="0" y="213360"/>
                </a:lnTo>
                <a:lnTo>
                  <a:pt x="0" y="1066800"/>
                </a:lnTo>
                <a:lnTo>
                  <a:pt x="5633" y="1115719"/>
                </a:lnTo>
                <a:lnTo>
                  <a:pt x="21682" y="1160628"/>
                </a:lnTo>
                <a:lnTo>
                  <a:pt x="46866" y="1200243"/>
                </a:lnTo>
                <a:lnTo>
                  <a:pt x="79905" y="1233285"/>
                </a:lnTo>
                <a:lnTo>
                  <a:pt x="119520" y="1258472"/>
                </a:lnTo>
                <a:lnTo>
                  <a:pt x="164432" y="1274524"/>
                </a:lnTo>
                <a:lnTo>
                  <a:pt x="213360" y="1280160"/>
                </a:lnTo>
                <a:lnTo>
                  <a:pt x="7540752" y="1280160"/>
                </a:lnTo>
                <a:lnTo>
                  <a:pt x="7589679" y="1274524"/>
                </a:lnTo>
                <a:lnTo>
                  <a:pt x="7634591" y="1258472"/>
                </a:lnTo>
                <a:lnTo>
                  <a:pt x="7674206" y="1233285"/>
                </a:lnTo>
                <a:lnTo>
                  <a:pt x="7707245" y="1200243"/>
                </a:lnTo>
                <a:lnTo>
                  <a:pt x="7732429" y="1160628"/>
                </a:lnTo>
                <a:lnTo>
                  <a:pt x="7748478" y="1115719"/>
                </a:lnTo>
                <a:lnTo>
                  <a:pt x="7754111" y="1066800"/>
                </a:lnTo>
                <a:lnTo>
                  <a:pt x="7754111" y="213360"/>
                </a:lnTo>
                <a:lnTo>
                  <a:pt x="7748478" y="164432"/>
                </a:lnTo>
                <a:lnTo>
                  <a:pt x="7732429" y="119520"/>
                </a:lnTo>
                <a:lnTo>
                  <a:pt x="7707245" y="79905"/>
                </a:lnTo>
                <a:lnTo>
                  <a:pt x="7674206" y="46866"/>
                </a:lnTo>
                <a:lnTo>
                  <a:pt x="7634591" y="21682"/>
                </a:lnTo>
                <a:lnTo>
                  <a:pt x="7589679" y="5633"/>
                </a:lnTo>
                <a:lnTo>
                  <a:pt x="7540752" y="0"/>
                </a:lnTo>
                <a:close/>
              </a:path>
            </a:pathLst>
          </a:custGeom>
          <a:solidFill>
            <a:srgbClr val="003882"/>
          </a:solidFill>
        </p:spPr>
        <p:txBody>
          <a:bodyPr wrap="square" lIns="0" tIns="0" rIns="0" bIns="0" rtlCol="0"/>
          <a:lstStyle/>
          <a:p>
            <a:endParaRPr/>
          </a:p>
        </p:txBody>
      </p:sp>
      <p:sp>
        <p:nvSpPr>
          <p:cNvPr id="22" name="object 22"/>
          <p:cNvSpPr txBox="1"/>
          <p:nvPr/>
        </p:nvSpPr>
        <p:spPr>
          <a:xfrm>
            <a:off x="5201158" y="5622442"/>
            <a:ext cx="5629275" cy="848994"/>
          </a:xfrm>
          <a:prstGeom prst="rect">
            <a:avLst/>
          </a:prstGeom>
        </p:spPr>
        <p:txBody>
          <a:bodyPr vert="horz" wrap="square" lIns="0" tIns="12700" rIns="0" bIns="0" rtlCol="0">
            <a:spAutoFit/>
          </a:bodyPr>
          <a:lstStyle/>
          <a:p>
            <a:pPr marL="12065" marR="5080" algn="ctr">
              <a:lnSpc>
                <a:spcPct val="100000"/>
              </a:lnSpc>
              <a:spcBef>
                <a:spcPts val="100"/>
              </a:spcBef>
            </a:pPr>
            <a:r>
              <a:rPr sz="1800" dirty="0">
                <a:solidFill>
                  <a:srgbClr val="FFFFFF"/>
                </a:solidFill>
                <a:latin typeface="Calibri"/>
                <a:cs typeface="Calibri"/>
              </a:rPr>
              <a:t>La</a:t>
            </a:r>
            <a:r>
              <a:rPr sz="1800" spc="-50" dirty="0">
                <a:solidFill>
                  <a:srgbClr val="FFFFFF"/>
                </a:solidFill>
                <a:latin typeface="Calibri"/>
                <a:cs typeface="Calibri"/>
              </a:rPr>
              <a:t> </a:t>
            </a:r>
            <a:r>
              <a:rPr sz="1800" dirty="0">
                <a:solidFill>
                  <a:srgbClr val="FFFFFF"/>
                </a:solidFill>
                <a:latin typeface="Calibri"/>
                <a:cs typeface="Calibri"/>
              </a:rPr>
              <a:t>Comisión</a:t>
            </a:r>
            <a:r>
              <a:rPr sz="1800" spc="-45" dirty="0">
                <a:solidFill>
                  <a:srgbClr val="FFFFFF"/>
                </a:solidFill>
                <a:latin typeface="Calibri"/>
                <a:cs typeface="Calibri"/>
              </a:rPr>
              <a:t> </a:t>
            </a:r>
            <a:r>
              <a:rPr sz="1800" dirty="0">
                <a:solidFill>
                  <a:srgbClr val="FFFFFF"/>
                </a:solidFill>
                <a:latin typeface="Calibri"/>
                <a:cs typeface="Calibri"/>
              </a:rPr>
              <a:t>quien</a:t>
            </a:r>
            <a:r>
              <a:rPr sz="1800" spc="5" dirty="0">
                <a:solidFill>
                  <a:srgbClr val="FFFFFF"/>
                </a:solidFill>
                <a:latin typeface="Calibri"/>
                <a:cs typeface="Calibri"/>
              </a:rPr>
              <a:t> </a:t>
            </a:r>
            <a:r>
              <a:rPr sz="1800" dirty="0">
                <a:solidFill>
                  <a:srgbClr val="FFFFFF"/>
                </a:solidFill>
                <a:latin typeface="Calibri"/>
                <a:cs typeface="Calibri"/>
              </a:rPr>
              <a:t>en</a:t>
            </a:r>
            <a:r>
              <a:rPr sz="1800" spc="-35" dirty="0">
                <a:solidFill>
                  <a:srgbClr val="FFFFFF"/>
                </a:solidFill>
                <a:latin typeface="Calibri"/>
                <a:cs typeface="Calibri"/>
              </a:rPr>
              <a:t> </a:t>
            </a:r>
            <a:r>
              <a:rPr sz="1800" dirty="0">
                <a:solidFill>
                  <a:srgbClr val="FFFFFF"/>
                </a:solidFill>
                <a:latin typeface="Calibri"/>
                <a:cs typeface="Calibri"/>
              </a:rPr>
              <a:t>función</a:t>
            </a:r>
            <a:r>
              <a:rPr sz="1800" spc="-15" dirty="0">
                <a:solidFill>
                  <a:srgbClr val="FFFFFF"/>
                </a:solidFill>
                <a:latin typeface="Calibri"/>
                <a:cs typeface="Calibri"/>
              </a:rPr>
              <a:t> </a:t>
            </a:r>
            <a:r>
              <a:rPr sz="1800" dirty="0">
                <a:solidFill>
                  <a:srgbClr val="FFFFFF"/>
                </a:solidFill>
                <a:latin typeface="Calibri"/>
                <a:cs typeface="Calibri"/>
              </a:rPr>
              <a:t>del</a:t>
            </a:r>
            <a:r>
              <a:rPr sz="1800" spc="-30" dirty="0">
                <a:solidFill>
                  <a:srgbClr val="FFFFFF"/>
                </a:solidFill>
                <a:latin typeface="Calibri"/>
                <a:cs typeface="Calibri"/>
              </a:rPr>
              <a:t> </a:t>
            </a:r>
            <a:r>
              <a:rPr sz="1800" dirty="0">
                <a:solidFill>
                  <a:srgbClr val="FFFFFF"/>
                </a:solidFill>
                <a:latin typeface="Calibri"/>
                <a:cs typeface="Calibri"/>
              </a:rPr>
              <a:t>análisis</a:t>
            </a:r>
            <a:r>
              <a:rPr sz="1800" spc="-15" dirty="0">
                <a:solidFill>
                  <a:srgbClr val="FFFFFF"/>
                </a:solidFill>
                <a:latin typeface="Calibri"/>
                <a:cs typeface="Calibri"/>
              </a:rPr>
              <a:t> </a:t>
            </a:r>
            <a:r>
              <a:rPr sz="1800" dirty="0">
                <a:solidFill>
                  <a:srgbClr val="FFFFFF"/>
                </a:solidFill>
                <a:latin typeface="Calibri"/>
                <a:cs typeface="Calibri"/>
              </a:rPr>
              <a:t>de</a:t>
            </a:r>
            <a:r>
              <a:rPr sz="1800" spc="-30" dirty="0">
                <a:solidFill>
                  <a:srgbClr val="FFFFFF"/>
                </a:solidFill>
                <a:latin typeface="Calibri"/>
                <a:cs typeface="Calibri"/>
              </a:rPr>
              <a:t> </a:t>
            </a:r>
            <a:r>
              <a:rPr sz="1800" dirty="0">
                <a:solidFill>
                  <a:srgbClr val="FFFFFF"/>
                </a:solidFill>
                <a:latin typeface="Calibri"/>
                <a:cs typeface="Calibri"/>
              </a:rPr>
              <a:t>todos/as</a:t>
            </a:r>
            <a:r>
              <a:rPr sz="1800" spc="310" dirty="0">
                <a:solidFill>
                  <a:srgbClr val="FFFFFF"/>
                </a:solidFill>
                <a:latin typeface="Calibri"/>
                <a:cs typeface="Calibri"/>
              </a:rPr>
              <a:t> </a:t>
            </a:r>
            <a:r>
              <a:rPr sz="1800" spc="-10" dirty="0">
                <a:solidFill>
                  <a:srgbClr val="FFFFFF"/>
                </a:solidFill>
                <a:latin typeface="Calibri"/>
                <a:cs typeface="Calibri"/>
              </a:rPr>
              <a:t>los/as postulantes</a:t>
            </a:r>
            <a:r>
              <a:rPr sz="1800" spc="-20" dirty="0">
                <a:solidFill>
                  <a:srgbClr val="FFFFFF"/>
                </a:solidFill>
                <a:latin typeface="Calibri"/>
                <a:cs typeface="Calibri"/>
              </a:rPr>
              <a:t> </a:t>
            </a:r>
            <a:r>
              <a:rPr sz="1800" spc="-10" dirty="0">
                <a:solidFill>
                  <a:srgbClr val="FFFFFF"/>
                </a:solidFill>
                <a:latin typeface="Calibri"/>
                <a:cs typeface="Calibri"/>
              </a:rPr>
              <a:t>presentará</a:t>
            </a:r>
            <a:r>
              <a:rPr sz="1800" spc="10" dirty="0">
                <a:solidFill>
                  <a:srgbClr val="FFFFFF"/>
                </a:solidFill>
                <a:latin typeface="Calibri"/>
                <a:cs typeface="Calibri"/>
              </a:rPr>
              <a:t> </a:t>
            </a:r>
            <a:r>
              <a:rPr sz="1800" dirty="0">
                <a:solidFill>
                  <a:srgbClr val="FFFFFF"/>
                </a:solidFill>
                <a:latin typeface="Calibri"/>
                <a:cs typeface="Calibri"/>
              </a:rPr>
              <a:t>el</a:t>
            </a:r>
            <a:r>
              <a:rPr sz="1800" spc="-75" dirty="0">
                <a:solidFill>
                  <a:srgbClr val="FFFFFF"/>
                </a:solidFill>
                <a:latin typeface="Calibri"/>
                <a:cs typeface="Calibri"/>
              </a:rPr>
              <a:t> </a:t>
            </a:r>
            <a:r>
              <a:rPr sz="1800" dirty="0">
                <a:solidFill>
                  <a:srgbClr val="FFFFFF"/>
                </a:solidFill>
                <a:latin typeface="Calibri"/>
                <a:cs typeface="Calibri"/>
              </a:rPr>
              <a:t>informe</a:t>
            </a:r>
            <a:r>
              <a:rPr sz="1800" spc="-60" dirty="0">
                <a:solidFill>
                  <a:srgbClr val="FFFFFF"/>
                </a:solidFill>
                <a:latin typeface="Calibri"/>
                <a:cs typeface="Calibri"/>
              </a:rPr>
              <a:t> </a:t>
            </a:r>
            <a:r>
              <a:rPr sz="1800" dirty="0">
                <a:solidFill>
                  <a:srgbClr val="FFFFFF"/>
                </a:solidFill>
                <a:latin typeface="Calibri"/>
                <a:cs typeface="Calibri"/>
              </a:rPr>
              <a:t>que</a:t>
            </a:r>
            <a:r>
              <a:rPr sz="1800" spc="-35" dirty="0">
                <a:solidFill>
                  <a:srgbClr val="FFFFFF"/>
                </a:solidFill>
                <a:latin typeface="Calibri"/>
                <a:cs typeface="Calibri"/>
              </a:rPr>
              <a:t> </a:t>
            </a:r>
            <a:r>
              <a:rPr sz="1800" dirty="0">
                <a:solidFill>
                  <a:srgbClr val="FFFFFF"/>
                </a:solidFill>
                <a:latin typeface="Calibri"/>
                <a:cs typeface="Calibri"/>
              </a:rPr>
              <a:t>contiene</a:t>
            </a:r>
            <a:r>
              <a:rPr sz="1800" spc="-20" dirty="0">
                <a:solidFill>
                  <a:srgbClr val="FFFFFF"/>
                </a:solidFill>
                <a:latin typeface="Calibri"/>
                <a:cs typeface="Calibri"/>
              </a:rPr>
              <a:t> </a:t>
            </a:r>
            <a:r>
              <a:rPr sz="1800" dirty="0">
                <a:solidFill>
                  <a:srgbClr val="FFFFFF"/>
                </a:solidFill>
                <a:latin typeface="Calibri"/>
                <a:cs typeface="Calibri"/>
              </a:rPr>
              <a:t>la</a:t>
            </a:r>
            <a:r>
              <a:rPr sz="1800" spc="-65" dirty="0">
                <a:solidFill>
                  <a:srgbClr val="FFFFFF"/>
                </a:solidFill>
                <a:latin typeface="Calibri"/>
                <a:cs typeface="Calibri"/>
              </a:rPr>
              <a:t> </a:t>
            </a:r>
            <a:r>
              <a:rPr sz="1800" dirty="0">
                <a:solidFill>
                  <a:srgbClr val="FFFFFF"/>
                </a:solidFill>
                <a:latin typeface="Calibri"/>
                <a:cs typeface="Calibri"/>
              </a:rPr>
              <a:t>terna</a:t>
            </a:r>
            <a:r>
              <a:rPr sz="1800" spc="-50" dirty="0">
                <a:solidFill>
                  <a:srgbClr val="FFFFFF"/>
                </a:solidFill>
                <a:latin typeface="Calibri"/>
                <a:cs typeface="Calibri"/>
              </a:rPr>
              <a:t> </a:t>
            </a:r>
            <a:r>
              <a:rPr sz="1800" spc="-25" dirty="0">
                <a:solidFill>
                  <a:srgbClr val="FFFFFF"/>
                </a:solidFill>
                <a:latin typeface="Calibri"/>
                <a:cs typeface="Calibri"/>
              </a:rPr>
              <a:t>del </a:t>
            </a:r>
            <a:r>
              <a:rPr sz="1800" spc="-10" dirty="0">
                <a:solidFill>
                  <a:srgbClr val="FFFFFF"/>
                </a:solidFill>
                <a:latin typeface="Calibri"/>
                <a:cs typeface="Calibri"/>
              </a:rPr>
              <a:t>informe</a:t>
            </a:r>
            <a:r>
              <a:rPr sz="1800" spc="-30" dirty="0">
                <a:solidFill>
                  <a:srgbClr val="FFFFFF"/>
                </a:solidFill>
                <a:latin typeface="Calibri"/>
                <a:cs typeface="Calibri"/>
              </a:rPr>
              <a:t> </a:t>
            </a:r>
            <a:r>
              <a:rPr sz="1800" dirty="0">
                <a:solidFill>
                  <a:srgbClr val="FFFFFF"/>
                </a:solidFill>
                <a:latin typeface="Calibri"/>
                <a:cs typeface="Calibri"/>
              </a:rPr>
              <a:t>final</a:t>
            </a:r>
            <a:r>
              <a:rPr sz="1800" spc="-25" dirty="0">
                <a:solidFill>
                  <a:srgbClr val="FFFFFF"/>
                </a:solidFill>
                <a:latin typeface="Calibri"/>
                <a:cs typeface="Calibri"/>
              </a:rPr>
              <a:t> </a:t>
            </a:r>
            <a:r>
              <a:rPr sz="1800" dirty="0">
                <a:solidFill>
                  <a:srgbClr val="FFFFFF"/>
                </a:solidFill>
                <a:latin typeface="Calibri"/>
                <a:cs typeface="Calibri"/>
              </a:rPr>
              <a:t>al</a:t>
            </a:r>
            <a:r>
              <a:rPr sz="1800" spc="-35" dirty="0">
                <a:solidFill>
                  <a:srgbClr val="FFFFFF"/>
                </a:solidFill>
                <a:latin typeface="Calibri"/>
                <a:cs typeface="Calibri"/>
              </a:rPr>
              <a:t> </a:t>
            </a:r>
            <a:r>
              <a:rPr sz="1800" dirty="0">
                <a:solidFill>
                  <a:srgbClr val="FFFFFF"/>
                </a:solidFill>
                <a:latin typeface="Calibri"/>
                <a:cs typeface="Calibri"/>
              </a:rPr>
              <a:t>pleno</a:t>
            </a:r>
            <a:r>
              <a:rPr sz="1800" spc="10" dirty="0">
                <a:solidFill>
                  <a:srgbClr val="FFFFFF"/>
                </a:solidFill>
                <a:latin typeface="Calibri"/>
                <a:cs typeface="Calibri"/>
              </a:rPr>
              <a:t> </a:t>
            </a:r>
            <a:r>
              <a:rPr sz="1800" dirty="0">
                <a:solidFill>
                  <a:srgbClr val="FFFFFF"/>
                </a:solidFill>
                <a:latin typeface="Calibri"/>
                <a:cs typeface="Calibri"/>
              </a:rPr>
              <a:t>del</a:t>
            </a:r>
            <a:r>
              <a:rPr sz="1800" spc="-25" dirty="0">
                <a:solidFill>
                  <a:srgbClr val="FFFFFF"/>
                </a:solidFill>
                <a:latin typeface="Calibri"/>
                <a:cs typeface="Calibri"/>
              </a:rPr>
              <a:t> </a:t>
            </a:r>
            <a:r>
              <a:rPr sz="1800" spc="-10" dirty="0">
                <a:solidFill>
                  <a:srgbClr val="FFFFFF"/>
                </a:solidFill>
                <a:latin typeface="Calibri"/>
                <a:cs typeface="Calibri"/>
              </a:rPr>
              <a:t>Concejo..</a:t>
            </a:r>
            <a:endParaRPr sz="18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15236" y="2735707"/>
            <a:ext cx="3947160" cy="1946275"/>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FFFFFF"/>
                </a:solidFill>
                <a:latin typeface="Ebrima"/>
                <a:cs typeface="Ebrima"/>
              </a:rPr>
              <a:t>En</a:t>
            </a:r>
            <a:r>
              <a:rPr sz="1800" spc="-25" dirty="0">
                <a:solidFill>
                  <a:srgbClr val="FFFFFF"/>
                </a:solidFill>
                <a:latin typeface="Ebrima"/>
                <a:cs typeface="Ebrima"/>
              </a:rPr>
              <a:t> </a:t>
            </a:r>
            <a:r>
              <a:rPr sz="1800" dirty="0">
                <a:solidFill>
                  <a:srgbClr val="FFFFFF"/>
                </a:solidFill>
                <a:latin typeface="Ebrima"/>
                <a:cs typeface="Ebrima"/>
              </a:rPr>
              <a:t>caso</a:t>
            </a:r>
            <a:r>
              <a:rPr sz="1800" spc="-65" dirty="0">
                <a:solidFill>
                  <a:srgbClr val="FFFFFF"/>
                </a:solidFill>
                <a:latin typeface="Ebrima"/>
                <a:cs typeface="Ebrima"/>
              </a:rPr>
              <a:t> </a:t>
            </a:r>
            <a:r>
              <a:rPr sz="1800" dirty="0">
                <a:solidFill>
                  <a:srgbClr val="FFFFFF"/>
                </a:solidFill>
                <a:latin typeface="Ebrima"/>
                <a:cs typeface="Ebrima"/>
              </a:rPr>
              <a:t>de</a:t>
            </a:r>
            <a:r>
              <a:rPr sz="1800" spc="-25" dirty="0">
                <a:solidFill>
                  <a:srgbClr val="FFFFFF"/>
                </a:solidFill>
                <a:latin typeface="Ebrima"/>
                <a:cs typeface="Ebrima"/>
              </a:rPr>
              <a:t> </a:t>
            </a:r>
            <a:r>
              <a:rPr sz="1800" dirty="0">
                <a:solidFill>
                  <a:srgbClr val="FFFFFF"/>
                </a:solidFill>
                <a:latin typeface="Ebrima"/>
                <a:cs typeface="Ebrima"/>
              </a:rPr>
              <a:t>existir</a:t>
            </a:r>
            <a:r>
              <a:rPr sz="1800" spc="-20" dirty="0">
                <a:solidFill>
                  <a:srgbClr val="FFFFFF"/>
                </a:solidFill>
                <a:latin typeface="Ebrima"/>
                <a:cs typeface="Ebrima"/>
              </a:rPr>
              <a:t> </a:t>
            </a:r>
            <a:r>
              <a:rPr sz="1800" dirty="0">
                <a:solidFill>
                  <a:srgbClr val="FFFFFF"/>
                </a:solidFill>
                <a:latin typeface="Ebrima"/>
                <a:cs typeface="Ebrima"/>
              </a:rPr>
              <a:t>conflicto de</a:t>
            </a:r>
            <a:r>
              <a:rPr sz="1800" spc="-45" dirty="0">
                <a:solidFill>
                  <a:srgbClr val="FFFFFF"/>
                </a:solidFill>
                <a:latin typeface="Ebrima"/>
                <a:cs typeface="Ebrima"/>
              </a:rPr>
              <a:t> </a:t>
            </a:r>
            <a:r>
              <a:rPr sz="1800" spc="-10" dirty="0">
                <a:solidFill>
                  <a:srgbClr val="FFFFFF"/>
                </a:solidFill>
                <a:latin typeface="Ebrima"/>
                <a:cs typeface="Ebrima"/>
              </a:rPr>
              <a:t>intereses </a:t>
            </a:r>
            <a:r>
              <a:rPr sz="1800" dirty="0">
                <a:solidFill>
                  <a:srgbClr val="FFFFFF"/>
                </a:solidFill>
                <a:latin typeface="Ebrima"/>
                <a:cs typeface="Ebrima"/>
              </a:rPr>
              <a:t>de</a:t>
            </a:r>
            <a:r>
              <a:rPr sz="1800" spc="-10" dirty="0">
                <a:solidFill>
                  <a:srgbClr val="FFFFFF"/>
                </a:solidFill>
                <a:latin typeface="Ebrima"/>
                <a:cs typeface="Ebrima"/>
              </a:rPr>
              <a:t> </a:t>
            </a:r>
            <a:r>
              <a:rPr sz="1800" dirty="0">
                <a:solidFill>
                  <a:srgbClr val="FFFFFF"/>
                </a:solidFill>
                <a:latin typeface="Ebrima"/>
                <a:cs typeface="Ebrima"/>
              </a:rPr>
              <a:t>algún</a:t>
            </a:r>
            <a:r>
              <a:rPr sz="1800" spc="-15" dirty="0">
                <a:solidFill>
                  <a:srgbClr val="FFFFFF"/>
                </a:solidFill>
                <a:latin typeface="Ebrima"/>
                <a:cs typeface="Ebrima"/>
              </a:rPr>
              <a:t> </a:t>
            </a:r>
            <a:r>
              <a:rPr sz="1800" dirty="0">
                <a:solidFill>
                  <a:srgbClr val="FFFFFF"/>
                </a:solidFill>
                <a:latin typeface="Ebrima"/>
                <a:cs typeface="Ebrima"/>
              </a:rPr>
              <a:t>miembro</a:t>
            </a:r>
            <a:r>
              <a:rPr sz="1800" spc="-25" dirty="0">
                <a:solidFill>
                  <a:srgbClr val="FFFFFF"/>
                </a:solidFill>
                <a:latin typeface="Ebrima"/>
                <a:cs typeface="Ebrima"/>
              </a:rPr>
              <a:t> </a:t>
            </a:r>
            <a:r>
              <a:rPr sz="1800" dirty="0">
                <a:solidFill>
                  <a:srgbClr val="FFFFFF"/>
                </a:solidFill>
                <a:latin typeface="Ebrima"/>
                <a:cs typeface="Ebrima"/>
              </a:rPr>
              <a:t>de</a:t>
            </a:r>
            <a:r>
              <a:rPr sz="1800" spc="-30" dirty="0">
                <a:solidFill>
                  <a:srgbClr val="FFFFFF"/>
                </a:solidFill>
                <a:latin typeface="Ebrima"/>
                <a:cs typeface="Ebrima"/>
              </a:rPr>
              <a:t> </a:t>
            </a:r>
            <a:r>
              <a:rPr sz="1800" dirty="0">
                <a:solidFill>
                  <a:srgbClr val="FFFFFF"/>
                </a:solidFill>
                <a:latin typeface="Ebrima"/>
                <a:cs typeface="Ebrima"/>
              </a:rPr>
              <a:t>la</a:t>
            </a:r>
            <a:r>
              <a:rPr sz="1800" spc="-10" dirty="0">
                <a:solidFill>
                  <a:srgbClr val="FFFFFF"/>
                </a:solidFill>
                <a:latin typeface="Ebrima"/>
                <a:cs typeface="Ebrima"/>
              </a:rPr>
              <a:t> </a:t>
            </a:r>
            <a:r>
              <a:rPr sz="1800" dirty="0">
                <a:solidFill>
                  <a:srgbClr val="FFFFFF"/>
                </a:solidFill>
                <a:latin typeface="Ebrima"/>
                <a:cs typeface="Ebrima"/>
              </a:rPr>
              <a:t>Comisión</a:t>
            </a:r>
            <a:r>
              <a:rPr sz="1800" spc="-30" dirty="0">
                <a:solidFill>
                  <a:srgbClr val="FFFFFF"/>
                </a:solidFill>
                <a:latin typeface="Ebrima"/>
                <a:cs typeface="Ebrima"/>
              </a:rPr>
              <a:t> </a:t>
            </a:r>
            <a:r>
              <a:rPr sz="1800" spc="-25" dirty="0">
                <a:solidFill>
                  <a:srgbClr val="FFFFFF"/>
                </a:solidFill>
                <a:latin typeface="Ebrima"/>
                <a:cs typeface="Ebrima"/>
              </a:rPr>
              <a:t>de </a:t>
            </a:r>
            <a:r>
              <a:rPr sz="1800" dirty="0">
                <a:solidFill>
                  <a:srgbClr val="FFFFFF"/>
                </a:solidFill>
                <a:latin typeface="Ebrima"/>
                <a:cs typeface="Ebrima"/>
              </a:rPr>
              <a:t>Precalificación</a:t>
            </a:r>
            <a:r>
              <a:rPr sz="1800" spc="-5" dirty="0">
                <a:solidFill>
                  <a:srgbClr val="FFFFFF"/>
                </a:solidFill>
                <a:latin typeface="Ebrima"/>
                <a:cs typeface="Ebrima"/>
              </a:rPr>
              <a:t> </a:t>
            </a:r>
            <a:r>
              <a:rPr sz="1800" dirty="0">
                <a:solidFill>
                  <a:srgbClr val="FFFFFF"/>
                </a:solidFill>
                <a:latin typeface="Ebrima"/>
                <a:cs typeface="Ebrima"/>
              </a:rPr>
              <a:t>o</a:t>
            </a:r>
            <a:r>
              <a:rPr sz="1800" spc="-35" dirty="0">
                <a:solidFill>
                  <a:srgbClr val="FFFFFF"/>
                </a:solidFill>
                <a:latin typeface="Ebrima"/>
                <a:cs typeface="Ebrima"/>
              </a:rPr>
              <a:t> </a:t>
            </a:r>
            <a:r>
              <a:rPr sz="1800" dirty="0">
                <a:solidFill>
                  <a:srgbClr val="FFFFFF"/>
                </a:solidFill>
                <a:latin typeface="Ebrima"/>
                <a:cs typeface="Ebrima"/>
              </a:rPr>
              <a:t>de</a:t>
            </a:r>
            <a:r>
              <a:rPr sz="1800" spc="-45" dirty="0">
                <a:solidFill>
                  <a:srgbClr val="FFFFFF"/>
                </a:solidFill>
                <a:latin typeface="Ebrima"/>
                <a:cs typeface="Ebrima"/>
              </a:rPr>
              <a:t> </a:t>
            </a:r>
            <a:r>
              <a:rPr sz="1800" dirty="0">
                <a:solidFill>
                  <a:srgbClr val="FFFFFF"/>
                </a:solidFill>
                <a:latin typeface="Ebrima"/>
                <a:cs typeface="Ebrima"/>
              </a:rPr>
              <a:t>la</a:t>
            </a:r>
            <a:r>
              <a:rPr sz="1800" spc="-20" dirty="0">
                <a:solidFill>
                  <a:srgbClr val="FFFFFF"/>
                </a:solidFill>
                <a:latin typeface="Ebrima"/>
                <a:cs typeface="Ebrima"/>
              </a:rPr>
              <a:t> </a:t>
            </a:r>
            <a:r>
              <a:rPr sz="1800" dirty="0">
                <a:solidFill>
                  <a:srgbClr val="FFFFFF"/>
                </a:solidFill>
                <a:latin typeface="Ebrima"/>
                <a:cs typeface="Ebrima"/>
              </a:rPr>
              <a:t>Comisión</a:t>
            </a:r>
            <a:r>
              <a:rPr sz="1800" spc="-50" dirty="0">
                <a:solidFill>
                  <a:srgbClr val="FFFFFF"/>
                </a:solidFill>
                <a:latin typeface="Ebrima"/>
                <a:cs typeface="Ebrima"/>
              </a:rPr>
              <a:t> </a:t>
            </a:r>
            <a:r>
              <a:rPr sz="1800" spc="-25" dirty="0">
                <a:solidFill>
                  <a:srgbClr val="FFFFFF"/>
                </a:solidFill>
                <a:latin typeface="Ebrima"/>
                <a:cs typeface="Ebrima"/>
              </a:rPr>
              <a:t>de </a:t>
            </a:r>
            <a:r>
              <a:rPr sz="1800" dirty="0">
                <a:solidFill>
                  <a:srgbClr val="FFFFFF"/>
                </a:solidFill>
                <a:latin typeface="Ebrima"/>
                <a:cs typeface="Ebrima"/>
              </a:rPr>
              <a:t>Igualdad,</a:t>
            </a:r>
            <a:r>
              <a:rPr sz="1800" spc="-15" dirty="0">
                <a:solidFill>
                  <a:srgbClr val="FFFFFF"/>
                </a:solidFill>
                <a:latin typeface="Ebrima"/>
                <a:cs typeface="Ebrima"/>
              </a:rPr>
              <a:t> </a:t>
            </a:r>
            <a:r>
              <a:rPr sz="1800" dirty="0">
                <a:solidFill>
                  <a:srgbClr val="FFFFFF"/>
                </a:solidFill>
                <a:latin typeface="Ebrima"/>
                <a:cs typeface="Ebrima"/>
              </a:rPr>
              <a:t>Género</a:t>
            </a:r>
            <a:r>
              <a:rPr sz="1800" spc="-30" dirty="0">
                <a:solidFill>
                  <a:srgbClr val="FFFFFF"/>
                </a:solidFill>
                <a:latin typeface="Ebrima"/>
                <a:cs typeface="Ebrima"/>
              </a:rPr>
              <a:t> </a:t>
            </a:r>
            <a:r>
              <a:rPr sz="1800" dirty="0">
                <a:solidFill>
                  <a:srgbClr val="FFFFFF"/>
                </a:solidFill>
                <a:latin typeface="Ebrima"/>
                <a:cs typeface="Ebrima"/>
              </a:rPr>
              <a:t>e</a:t>
            </a:r>
            <a:r>
              <a:rPr sz="1800" spc="-50" dirty="0">
                <a:solidFill>
                  <a:srgbClr val="FFFFFF"/>
                </a:solidFill>
                <a:latin typeface="Ebrima"/>
                <a:cs typeface="Ebrima"/>
              </a:rPr>
              <a:t> </a:t>
            </a:r>
            <a:r>
              <a:rPr sz="1800" dirty="0">
                <a:solidFill>
                  <a:srgbClr val="FFFFFF"/>
                </a:solidFill>
                <a:latin typeface="Ebrima"/>
                <a:cs typeface="Ebrima"/>
              </a:rPr>
              <a:t>Inclusión</a:t>
            </a:r>
            <a:r>
              <a:rPr sz="1800" spc="-60" dirty="0">
                <a:solidFill>
                  <a:srgbClr val="FFFFFF"/>
                </a:solidFill>
                <a:latin typeface="Ebrima"/>
                <a:cs typeface="Ebrima"/>
              </a:rPr>
              <a:t> </a:t>
            </a:r>
            <a:r>
              <a:rPr sz="1800" spc="-10" dirty="0">
                <a:solidFill>
                  <a:srgbClr val="FFFFFF"/>
                </a:solidFill>
                <a:latin typeface="Ebrima"/>
                <a:cs typeface="Ebrima"/>
              </a:rPr>
              <a:t>Social</a:t>
            </a:r>
            <a:r>
              <a:rPr sz="1800" spc="500" dirty="0">
                <a:solidFill>
                  <a:srgbClr val="FFFFFF"/>
                </a:solidFill>
                <a:latin typeface="Ebrima"/>
                <a:cs typeface="Ebrima"/>
              </a:rPr>
              <a:t> </a:t>
            </a:r>
            <a:r>
              <a:rPr sz="1800" dirty="0">
                <a:solidFill>
                  <a:srgbClr val="FFFFFF"/>
                </a:solidFill>
                <a:latin typeface="Ebrima"/>
                <a:cs typeface="Ebrima"/>
              </a:rPr>
              <a:t>con</a:t>
            </a:r>
            <a:r>
              <a:rPr sz="1800" spc="-55" dirty="0">
                <a:solidFill>
                  <a:srgbClr val="FFFFFF"/>
                </a:solidFill>
                <a:latin typeface="Ebrima"/>
                <a:cs typeface="Ebrima"/>
              </a:rPr>
              <a:t> </a:t>
            </a:r>
            <a:r>
              <a:rPr sz="1800" dirty="0">
                <a:solidFill>
                  <a:srgbClr val="FFFFFF"/>
                </a:solidFill>
                <a:latin typeface="Ebrima"/>
                <a:cs typeface="Ebrima"/>
              </a:rPr>
              <a:t>uno</a:t>
            </a:r>
            <a:r>
              <a:rPr sz="1800" spc="-20" dirty="0">
                <a:solidFill>
                  <a:srgbClr val="FFFFFF"/>
                </a:solidFill>
                <a:latin typeface="Ebrima"/>
                <a:cs typeface="Ebrima"/>
              </a:rPr>
              <a:t> </a:t>
            </a:r>
            <a:r>
              <a:rPr sz="1800" dirty="0">
                <a:solidFill>
                  <a:srgbClr val="FFFFFF"/>
                </a:solidFill>
                <a:latin typeface="Ebrima"/>
                <a:cs typeface="Ebrima"/>
              </a:rPr>
              <a:t>o</a:t>
            </a:r>
            <a:r>
              <a:rPr sz="1800" spc="-40" dirty="0">
                <a:solidFill>
                  <a:srgbClr val="FFFFFF"/>
                </a:solidFill>
                <a:latin typeface="Ebrima"/>
                <a:cs typeface="Ebrima"/>
              </a:rPr>
              <a:t> </a:t>
            </a:r>
            <a:r>
              <a:rPr sz="1800" dirty="0">
                <a:solidFill>
                  <a:srgbClr val="FFFFFF"/>
                </a:solidFill>
                <a:latin typeface="Ebrima"/>
                <a:cs typeface="Ebrima"/>
              </a:rPr>
              <a:t>más</a:t>
            </a:r>
            <a:r>
              <a:rPr sz="1800" spc="-55" dirty="0">
                <a:solidFill>
                  <a:srgbClr val="FFFFFF"/>
                </a:solidFill>
                <a:latin typeface="Ebrima"/>
                <a:cs typeface="Ebrima"/>
              </a:rPr>
              <a:t> </a:t>
            </a:r>
            <a:r>
              <a:rPr sz="1800" dirty="0">
                <a:solidFill>
                  <a:srgbClr val="FFFFFF"/>
                </a:solidFill>
                <a:latin typeface="Ebrima"/>
                <a:cs typeface="Ebrima"/>
              </a:rPr>
              <a:t>postulantes,</a:t>
            </a:r>
            <a:r>
              <a:rPr sz="1800" spc="5" dirty="0">
                <a:solidFill>
                  <a:srgbClr val="FFFFFF"/>
                </a:solidFill>
                <a:latin typeface="Ebrima"/>
                <a:cs typeface="Ebrima"/>
              </a:rPr>
              <a:t> </a:t>
            </a:r>
            <a:r>
              <a:rPr sz="1800" spc="-10" dirty="0">
                <a:solidFill>
                  <a:srgbClr val="FFFFFF"/>
                </a:solidFill>
                <a:latin typeface="Ebrima"/>
                <a:cs typeface="Ebrima"/>
              </a:rPr>
              <a:t>aquel </a:t>
            </a:r>
            <a:r>
              <a:rPr sz="1800" dirty="0">
                <a:solidFill>
                  <a:srgbClr val="FFFFFF"/>
                </a:solidFill>
                <a:latin typeface="Ebrima"/>
                <a:cs typeface="Ebrima"/>
              </a:rPr>
              <a:t>deberá</a:t>
            </a:r>
            <a:r>
              <a:rPr sz="1800" spc="-35" dirty="0">
                <a:solidFill>
                  <a:srgbClr val="FFFFFF"/>
                </a:solidFill>
                <a:latin typeface="Ebrima"/>
                <a:cs typeface="Ebrima"/>
              </a:rPr>
              <a:t> </a:t>
            </a:r>
            <a:r>
              <a:rPr sz="1800" dirty="0">
                <a:solidFill>
                  <a:srgbClr val="FFFFFF"/>
                </a:solidFill>
                <a:latin typeface="Ebrima"/>
                <a:cs typeface="Ebrima"/>
              </a:rPr>
              <a:t>excusarse</a:t>
            </a:r>
            <a:r>
              <a:rPr sz="1800" spc="-25" dirty="0">
                <a:solidFill>
                  <a:srgbClr val="FFFFFF"/>
                </a:solidFill>
                <a:latin typeface="Ebrima"/>
                <a:cs typeface="Ebrima"/>
              </a:rPr>
              <a:t> </a:t>
            </a:r>
            <a:r>
              <a:rPr sz="1800" dirty="0">
                <a:solidFill>
                  <a:srgbClr val="FFFFFF"/>
                </a:solidFill>
                <a:latin typeface="Ebrima"/>
                <a:cs typeface="Ebrima"/>
              </a:rPr>
              <a:t>de</a:t>
            </a:r>
            <a:r>
              <a:rPr sz="1800" spc="-60" dirty="0">
                <a:solidFill>
                  <a:srgbClr val="FFFFFF"/>
                </a:solidFill>
                <a:latin typeface="Ebrima"/>
                <a:cs typeface="Ebrima"/>
              </a:rPr>
              <a:t> </a:t>
            </a:r>
            <a:r>
              <a:rPr sz="1800" dirty="0">
                <a:solidFill>
                  <a:srgbClr val="FFFFFF"/>
                </a:solidFill>
                <a:latin typeface="Ebrima"/>
                <a:cs typeface="Ebrima"/>
              </a:rPr>
              <a:t>formar</a:t>
            </a:r>
            <a:r>
              <a:rPr sz="1800" spc="-50" dirty="0">
                <a:solidFill>
                  <a:srgbClr val="FFFFFF"/>
                </a:solidFill>
                <a:latin typeface="Ebrima"/>
                <a:cs typeface="Ebrima"/>
              </a:rPr>
              <a:t> </a:t>
            </a:r>
            <a:r>
              <a:rPr sz="1800" dirty="0">
                <a:solidFill>
                  <a:srgbClr val="FFFFFF"/>
                </a:solidFill>
                <a:latin typeface="Ebrima"/>
                <a:cs typeface="Ebrima"/>
              </a:rPr>
              <a:t>parte</a:t>
            </a:r>
            <a:r>
              <a:rPr sz="1800" spc="-10" dirty="0">
                <a:solidFill>
                  <a:srgbClr val="FFFFFF"/>
                </a:solidFill>
                <a:latin typeface="Ebrima"/>
                <a:cs typeface="Ebrima"/>
              </a:rPr>
              <a:t> </a:t>
            </a:r>
            <a:r>
              <a:rPr sz="1800" spc="-25" dirty="0">
                <a:solidFill>
                  <a:srgbClr val="FFFFFF"/>
                </a:solidFill>
                <a:latin typeface="Ebrima"/>
                <a:cs typeface="Ebrima"/>
              </a:rPr>
              <a:t>de </a:t>
            </a:r>
            <a:r>
              <a:rPr sz="1800" dirty="0">
                <a:solidFill>
                  <a:srgbClr val="FFFFFF"/>
                </a:solidFill>
                <a:latin typeface="Ebrima"/>
                <a:cs typeface="Ebrima"/>
              </a:rPr>
              <a:t>dichas</a:t>
            </a:r>
            <a:r>
              <a:rPr sz="1800" spc="-50" dirty="0">
                <a:solidFill>
                  <a:srgbClr val="FFFFFF"/>
                </a:solidFill>
                <a:latin typeface="Ebrima"/>
                <a:cs typeface="Ebrima"/>
              </a:rPr>
              <a:t> </a:t>
            </a:r>
            <a:r>
              <a:rPr sz="1800" spc="-10" dirty="0">
                <a:solidFill>
                  <a:srgbClr val="FFFFFF"/>
                </a:solidFill>
                <a:latin typeface="Ebrima"/>
                <a:cs typeface="Ebrima"/>
              </a:rPr>
              <a:t>comisiones.</a:t>
            </a:r>
            <a:endParaRPr sz="1800">
              <a:latin typeface="Ebrima"/>
              <a:cs typeface="Ebrima"/>
            </a:endParaRPr>
          </a:p>
        </p:txBody>
      </p:sp>
      <p:sp>
        <p:nvSpPr>
          <p:cNvPr id="3" name="object 3"/>
          <p:cNvSpPr txBox="1"/>
          <p:nvPr/>
        </p:nvSpPr>
        <p:spPr>
          <a:xfrm>
            <a:off x="6971792" y="2735707"/>
            <a:ext cx="3689985" cy="222123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FFFFFF"/>
                </a:solidFill>
                <a:latin typeface="Ebrima"/>
                <a:cs typeface="Ebrima"/>
              </a:rPr>
              <a:t>La</a:t>
            </a:r>
            <a:r>
              <a:rPr sz="1800" spc="-20" dirty="0">
                <a:solidFill>
                  <a:srgbClr val="FFFFFF"/>
                </a:solidFill>
                <a:latin typeface="Ebrima"/>
                <a:cs typeface="Ebrima"/>
              </a:rPr>
              <a:t> </a:t>
            </a:r>
            <a:r>
              <a:rPr sz="1800" dirty="0">
                <a:solidFill>
                  <a:srgbClr val="FFFFFF"/>
                </a:solidFill>
                <a:latin typeface="Ebrima"/>
                <a:cs typeface="Ebrima"/>
              </a:rPr>
              <a:t>Comisión</a:t>
            </a:r>
            <a:r>
              <a:rPr sz="1800" spc="-50" dirty="0">
                <a:solidFill>
                  <a:srgbClr val="FFFFFF"/>
                </a:solidFill>
                <a:latin typeface="Ebrima"/>
                <a:cs typeface="Ebrima"/>
              </a:rPr>
              <a:t> </a:t>
            </a:r>
            <a:r>
              <a:rPr sz="1800" dirty="0">
                <a:solidFill>
                  <a:srgbClr val="FFFFFF"/>
                </a:solidFill>
                <a:latin typeface="Ebrima"/>
                <a:cs typeface="Ebrima"/>
              </a:rPr>
              <a:t>de</a:t>
            </a:r>
            <a:r>
              <a:rPr sz="1800" spc="-25" dirty="0">
                <a:solidFill>
                  <a:srgbClr val="FFFFFF"/>
                </a:solidFill>
                <a:latin typeface="Ebrima"/>
                <a:cs typeface="Ebrima"/>
              </a:rPr>
              <a:t> </a:t>
            </a:r>
            <a:r>
              <a:rPr sz="1800" dirty="0">
                <a:solidFill>
                  <a:srgbClr val="FFFFFF"/>
                </a:solidFill>
                <a:latin typeface="Ebrima"/>
                <a:cs typeface="Ebrima"/>
              </a:rPr>
              <a:t>Precalificación</a:t>
            </a:r>
            <a:r>
              <a:rPr sz="1800" spc="-30" dirty="0">
                <a:solidFill>
                  <a:srgbClr val="FFFFFF"/>
                </a:solidFill>
                <a:latin typeface="Ebrima"/>
                <a:cs typeface="Ebrima"/>
              </a:rPr>
              <a:t> </a:t>
            </a:r>
            <a:r>
              <a:rPr sz="1800" dirty="0">
                <a:solidFill>
                  <a:srgbClr val="FFFFFF"/>
                </a:solidFill>
                <a:latin typeface="Ebrima"/>
                <a:cs typeface="Ebrima"/>
              </a:rPr>
              <a:t>y</a:t>
            </a:r>
            <a:r>
              <a:rPr sz="1800" spc="-25" dirty="0">
                <a:solidFill>
                  <a:srgbClr val="FFFFFF"/>
                </a:solidFill>
                <a:latin typeface="Ebrima"/>
                <a:cs typeface="Ebrima"/>
              </a:rPr>
              <a:t> la </a:t>
            </a:r>
            <a:r>
              <a:rPr sz="1800" dirty="0">
                <a:solidFill>
                  <a:srgbClr val="FFFFFF"/>
                </a:solidFill>
                <a:latin typeface="Ebrima"/>
                <a:cs typeface="Ebrima"/>
              </a:rPr>
              <a:t>Comisión</a:t>
            </a:r>
            <a:r>
              <a:rPr sz="1800" spc="-55" dirty="0">
                <a:solidFill>
                  <a:srgbClr val="FFFFFF"/>
                </a:solidFill>
                <a:latin typeface="Ebrima"/>
                <a:cs typeface="Ebrima"/>
              </a:rPr>
              <a:t> </a:t>
            </a:r>
            <a:r>
              <a:rPr sz="1800" dirty="0">
                <a:solidFill>
                  <a:srgbClr val="FFFFFF"/>
                </a:solidFill>
                <a:latin typeface="Ebrima"/>
                <a:cs typeface="Ebrima"/>
              </a:rPr>
              <a:t>de</a:t>
            </a:r>
            <a:r>
              <a:rPr sz="1800" spc="-30" dirty="0">
                <a:solidFill>
                  <a:srgbClr val="FFFFFF"/>
                </a:solidFill>
                <a:latin typeface="Ebrima"/>
                <a:cs typeface="Ebrima"/>
              </a:rPr>
              <a:t> </a:t>
            </a:r>
            <a:r>
              <a:rPr sz="1800" dirty="0">
                <a:solidFill>
                  <a:srgbClr val="FFFFFF"/>
                </a:solidFill>
                <a:latin typeface="Ebrima"/>
                <a:cs typeface="Ebrima"/>
              </a:rPr>
              <a:t>Igualdad,</a:t>
            </a:r>
            <a:r>
              <a:rPr sz="1800" spc="-35" dirty="0">
                <a:solidFill>
                  <a:srgbClr val="FFFFFF"/>
                </a:solidFill>
                <a:latin typeface="Ebrima"/>
                <a:cs typeface="Ebrima"/>
              </a:rPr>
              <a:t> </a:t>
            </a:r>
            <a:r>
              <a:rPr sz="1800" dirty="0">
                <a:solidFill>
                  <a:srgbClr val="FFFFFF"/>
                </a:solidFill>
                <a:latin typeface="Ebrima"/>
                <a:cs typeface="Ebrima"/>
              </a:rPr>
              <a:t>Género</a:t>
            </a:r>
            <a:r>
              <a:rPr sz="1800" spc="-25" dirty="0">
                <a:solidFill>
                  <a:srgbClr val="FFFFFF"/>
                </a:solidFill>
                <a:latin typeface="Ebrima"/>
                <a:cs typeface="Ebrima"/>
              </a:rPr>
              <a:t> </a:t>
            </a:r>
            <a:r>
              <a:rPr sz="1800" spc="-50" dirty="0">
                <a:solidFill>
                  <a:srgbClr val="FFFFFF"/>
                </a:solidFill>
                <a:latin typeface="Ebrima"/>
                <a:cs typeface="Ebrima"/>
              </a:rPr>
              <a:t>e </a:t>
            </a:r>
            <a:r>
              <a:rPr sz="1800" dirty="0">
                <a:solidFill>
                  <a:srgbClr val="FFFFFF"/>
                </a:solidFill>
                <a:latin typeface="Ebrima"/>
                <a:cs typeface="Ebrima"/>
              </a:rPr>
              <a:t>Inclusión</a:t>
            </a:r>
            <a:r>
              <a:rPr sz="1800" spc="-30" dirty="0">
                <a:solidFill>
                  <a:srgbClr val="FFFFFF"/>
                </a:solidFill>
                <a:latin typeface="Ebrima"/>
                <a:cs typeface="Ebrima"/>
              </a:rPr>
              <a:t> </a:t>
            </a:r>
            <a:r>
              <a:rPr sz="1800" dirty="0">
                <a:solidFill>
                  <a:srgbClr val="FFFFFF"/>
                </a:solidFill>
                <a:latin typeface="Ebrima"/>
                <a:cs typeface="Ebrima"/>
              </a:rPr>
              <a:t>Social</a:t>
            </a:r>
            <a:r>
              <a:rPr sz="1800" spc="-45" dirty="0">
                <a:solidFill>
                  <a:srgbClr val="FFFFFF"/>
                </a:solidFill>
                <a:latin typeface="Ebrima"/>
                <a:cs typeface="Ebrima"/>
              </a:rPr>
              <a:t> </a:t>
            </a:r>
            <a:r>
              <a:rPr sz="1800" dirty="0">
                <a:solidFill>
                  <a:srgbClr val="FFFFFF"/>
                </a:solidFill>
                <a:latin typeface="Ebrima"/>
                <a:cs typeface="Ebrima"/>
              </a:rPr>
              <a:t>se</a:t>
            </a:r>
            <a:r>
              <a:rPr sz="1800" spc="-40" dirty="0">
                <a:solidFill>
                  <a:srgbClr val="FFFFFF"/>
                </a:solidFill>
                <a:latin typeface="Ebrima"/>
                <a:cs typeface="Ebrima"/>
              </a:rPr>
              <a:t> </a:t>
            </a:r>
            <a:r>
              <a:rPr sz="1800" dirty="0">
                <a:solidFill>
                  <a:srgbClr val="FFFFFF"/>
                </a:solidFill>
                <a:latin typeface="Ebrima"/>
                <a:cs typeface="Ebrima"/>
              </a:rPr>
              <a:t>reservan</a:t>
            </a:r>
            <a:r>
              <a:rPr sz="1800" spc="-35" dirty="0">
                <a:solidFill>
                  <a:srgbClr val="FFFFFF"/>
                </a:solidFill>
                <a:latin typeface="Ebrima"/>
                <a:cs typeface="Ebrima"/>
              </a:rPr>
              <a:t> </a:t>
            </a:r>
            <a:r>
              <a:rPr sz="1800" spc="-25" dirty="0">
                <a:solidFill>
                  <a:srgbClr val="FFFFFF"/>
                </a:solidFill>
                <a:latin typeface="Ebrima"/>
                <a:cs typeface="Ebrima"/>
              </a:rPr>
              <a:t>el </a:t>
            </a:r>
            <a:r>
              <a:rPr sz="1800" dirty="0">
                <a:solidFill>
                  <a:srgbClr val="FFFFFF"/>
                </a:solidFill>
                <a:latin typeface="Ebrima"/>
                <a:cs typeface="Ebrima"/>
              </a:rPr>
              <a:t>derecho</a:t>
            </a:r>
            <a:r>
              <a:rPr sz="1800" spc="-20" dirty="0">
                <a:solidFill>
                  <a:srgbClr val="FFFFFF"/>
                </a:solidFill>
                <a:latin typeface="Ebrima"/>
                <a:cs typeface="Ebrima"/>
              </a:rPr>
              <a:t> </a:t>
            </a:r>
            <a:r>
              <a:rPr sz="1800" dirty="0">
                <a:solidFill>
                  <a:srgbClr val="FFFFFF"/>
                </a:solidFill>
                <a:latin typeface="Ebrima"/>
                <a:cs typeface="Ebrima"/>
              </a:rPr>
              <a:t>de</a:t>
            </a:r>
            <a:r>
              <a:rPr sz="1800" spc="-50" dirty="0">
                <a:solidFill>
                  <a:srgbClr val="FFFFFF"/>
                </a:solidFill>
                <a:latin typeface="Ebrima"/>
                <a:cs typeface="Ebrima"/>
              </a:rPr>
              <a:t> </a:t>
            </a:r>
            <a:r>
              <a:rPr sz="1800" dirty="0">
                <a:solidFill>
                  <a:srgbClr val="FFFFFF"/>
                </a:solidFill>
                <a:latin typeface="Ebrima"/>
                <a:cs typeface="Ebrima"/>
              </a:rPr>
              <a:t>verificar</a:t>
            </a:r>
            <a:r>
              <a:rPr sz="1800" spc="-20" dirty="0">
                <a:solidFill>
                  <a:srgbClr val="FFFFFF"/>
                </a:solidFill>
                <a:latin typeface="Ebrima"/>
                <a:cs typeface="Ebrima"/>
              </a:rPr>
              <a:t> </a:t>
            </a:r>
            <a:r>
              <a:rPr sz="1800" dirty="0">
                <a:solidFill>
                  <a:srgbClr val="FFFFFF"/>
                </a:solidFill>
                <a:latin typeface="Ebrima"/>
                <a:cs typeface="Ebrima"/>
              </a:rPr>
              <a:t>la</a:t>
            </a:r>
            <a:r>
              <a:rPr sz="1800" spc="-30" dirty="0">
                <a:solidFill>
                  <a:srgbClr val="FFFFFF"/>
                </a:solidFill>
                <a:latin typeface="Ebrima"/>
                <a:cs typeface="Ebrima"/>
              </a:rPr>
              <a:t> </a:t>
            </a:r>
            <a:r>
              <a:rPr sz="1800" dirty="0">
                <a:solidFill>
                  <a:srgbClr val="FFFFFF"/>
                </a:solidFill>
                <a:latin typeface="Ebrima"/>
                <a:cs typeface="Ebrima"/>
              </a:rPr>
              <a:t>información</a:t>
            </a:r>
            <a:r>
              <a:rPr sz="1800" spc="-25" dirty="0">
                <a:solidFill>
                  <a:srgbClr val="FFFFFF"/>
                </a:solidFill>
                <a:latin typeface="Ebrima"/>
                <a:cs typeface="Ebrima"/>
              </a:rPr>
              <a:t> </a:t>
            </a:r>
            <a:r>
              <a:rPr sz="1800" spc="-50" dirty="0">
                <a:solidFill>
                  <a:srgbClr val="FFFFFF"/>
                </a:solidFill>
                <a:latin typeface="Ebrima"/>
                <a:cs typeface="Ebrima"/>
              </a:rPr>
              <a:t>y </a:t>
            </a:r>
            <a:r>
              <a:rPr sz="1800" dirty="0">
                <a:solidFill>
                  <a:srgbClr val="FFFFFF"/>
                </a:solidFill>
                <a:latin typeface="Ebrima"/>
                <a:cs typeface="Ebrima"/>
              </a:rPr>
              <a:t>documentación</a:t>
            </a:r>
            <a:r>
              <a:rPr sz="1800" spc="-55" dirty="0">
                <a:solidFill>
                  <a:srgbClr val="FFFFFF"/>
                </a:solidFill>
                <a:latin typeface="Ebrima"/>
                <a:cs typeface="Ebrima"/>
              </a:rPr>
              <a:t> </a:t>
            </a:r>
            <a:r>
              <a:rPr sz="1800" dirty="0">
                <a:solidFill>
                  <a:srgbClr val="FFFFFF"/>
                </a:solidFill>
                <a:latin typeface="Ebrima"/>
                <a:cs typeface="Ebrima"/>
              </a:rPr>
              <a:t>provista</a:t>
            </a:r>
            <a:r>
              <a:rPr sz="1800" spc="-40" dirty="0">
                <a:solidFill>
                  <a:srgbClr val="FFFFFF"/>
                </a:solidFill>
                <a:latin typeface="Ebrima"/>
                <a:cs typeface="Ebrima"/>
              </a:rPr>
              <a:t> </a:t>
            </a:r>
            <a:r>
              <a:rPr sz="1800" dirty="0">
                <a:solidFill>
                  <a:srgbClr val="FFFFFF"/>
                </a:solidFill>
                <a:latin typeface="Ebrima"/>
                <a:cs typeface="Ebrima"/>
              </a:rPr>
              <a:t>por</a:t>
            </a:r>
            <a:r>
              <a:rPr sz="1800" spc="-65" dirty="0">
                <a:solidFill>
                  <a:srgbClr val="FFFFFF"/>
                </a:solidFill>
                <a:latin typeface="Ebrima"/>
                <a:cs typeface="Ebrima"/>
              </a:rPr>
              <a:t> </a:t>
            </a:r>
            <a:r>
              <a:rPr sz="1800" spc="-25" dirty="0">
                <a:solidFill>
                  <a:srgbClr val="FFFFFF"/>
                </a:solidFill>
                <a:latin typeface="Ebrima"/>
                <a:cs typeface="Ebrima"/>
              </a:rPr>
              <a:t>los </a:t>
            </a:r>
            <a:r>
              <a:rPr sz="1800" dirty="0">
                <a:solidFill>
                  <a:srgbClr val="FFFFFF"/>
                </a:solidFill>
                <a:latin typeface="Ebrima"/>
                <a:cs typeface="Ebrima"/>
              </a:rPr>
              <a:t>postulantes</a:t>
            </a:r>
            <a:r>
              <a:rPr sz="1800" spc="-35" dirty="0">
                <a:solidFill>
                  <a:srgbClr val="FFFFFF"/>
                </a:solidFill>
                <a:latin typeface="Ebrima"/>
                <a:cs typeface="Ebrima"/>
              </a:rPr>
              <a:t> </a:t>
            </a:r>
            <a:r>
              <a:rPr sz="1800" dirty="0">
                <a:solidFill>
                  <a:srgbClr val="FFFFFF"/>
                </a:solidFill>
                <a:latin typeface="Ebrima"/>
                <a:cs typeface="Ebrima"/>
              </a:rPr>
              <a:t>y</a:t>
            </a:r>
            <a:r>
              <a:rPr sz="1800" spc="-75" dirty="0">
                <a:solidFill>
                  <a:srgbClr val="FFFFFF"/>
                </a:solidFill>
                <a:latin typeface="Ebrima"/>
                <a:cs typeface="Ebrima"/>
              </a:rPr>
              <a:t> </a:t>
            </a:r>
            <a:r>
              <a:rPr sz="1800" dirty="0">
                <a:solidFill>
                  <a:srgbClr val="FFFFFF"/>
                </a:solidFill>
                <a:latin typeface="Ebrima"/>
                <a:cs typeface="Ebrima"/>
              </a:rPr>
              <a:t>de</a:t>
            </a:r>
            <a:r>
              <a:rPr sz="1800" spc="-65" dirty="0">
                <a:solidFill>
                  <a:srgbClr val="FFFFFF"/>
                </a:solidFill>
                <a:latin typeface="Ebrima"/>
                <a:cs typeface="Ebrima"/>
              </a:rPr>
              <a:t> </a:t>
            </a:r>
            <a:r>
              <a:rPr sz="1800" dirty="0">
                <a:solidFill>
                  <a:srgbClr val="FFFFFF"/>
                </a:solidFill>
                <a:latin typeface="Ebrima"/>
                <a:cs typeface="Ebrima"/>
              </a:rPr>
              <a:t>descalificarlos</a:t>
            </a:r>
            <a:r>
              <a:rPr sz="1800" spc="-50" dirty="0">
                <a:solidFill>
                  <a:srgbClr val="FFFFFF"/>
                </a:solidFill>
                <a:latin typeface="Ebrima"/>
                <a:cs typeface="Ebrima"/>
              </a:rPr>
              <a:t> </a:t>
            </a:r>
            <a:r>
              <a:rPr sz="1800" spc="-25" dirty="0">
                <a:solidFill>
                  <a:srgbClr val="FFFFFF"/>
                </a:solidFill>
                <a:latin typeface="Ebrima"/>
                <a:cs typeface="Ebrima"/>
              </a:rPr>
              <a:t>en </a:t>
            </a:r>
            <a:r>
              <a:rPr sz="1800" dirty="0">
                <a:solidFill>
                  <a:srgbClr val="FFFFFF"/>
                </a:solidFill>
                <a:latin typeface="Ebrima"/>
                <a:cs typeface="Ebrima"/>
              </a:rPr>
              <a:t>caso</a:t>
            </a:r>
            <a:r>
              <a:rPr sz="1800" spc="-45" dirty="0">
                <a:solidFill>
                  <a:srgbClr val="FFFFFF"/>
                </a:solidFill>
                <a:latin typeface="Ebrima"/>
                <a:cs typeface="Ebrima"/>
              </a:rPr>
              <a:t> </a:t>
            </a:r>
            <a:r>
              <a:rPr sz="1800" dirty="0">
                <a:solidFill>
                  <a:srgbClr val="FFFFFF"/>
                </a:solidFill>
                <a:latin typeface="Ebrima"/>
                <a:cs typeface="Ebrima"/>
              </a:rPr>
              <a:t>de</a:t>
            </a:r>
            <a:r>
              <a:rPr sz="1800" spc="-50" dirty="0">
                <a:solidFill>
                  <a:srgbClr val="FFFFFF"/>
                </a:solidFill>
                <a:latin typeface="Ebrima"/>
                <a:cs typeface="Ebrima"/>
              </a:rPr>
              <a:t> </a:t>
            </a:r>
            <a:r>
              <a:rPr sz="1800" dirty="0">
                <a:solidFill>
                  <a:srgbClr val="FFFFFF"/>
                </a:solidFill>
                <a:latin typeface="Ebrima"/>
                <a:cs typeface="Ebrima"/>
              </a:rPr>
              <a:t>encontrarse</a:t>
            </a:r>
            <a:r>
              <a:rPr sz="1800" spc="-20" dirty="0">
                <a:solidFill>
                  <a:srgbClr val="FFFFFF"/>
                </a:solidFill>
                <a:latin typeface="Ebrima"/>
                <a:cs typeface="Ebrima"/>
              </a:rPr>
              <a:t> </a:t>
            </a:r>
            <a:r>
              <a:rPr sz="1800" dirty="0">
                <a:solidFill>
                  <a:srgbClr val="FFFFFF"/>
                </a:solidFill>
                <a:latin typeface="Ebrima"/>
                <a:cs typeface="Ebrima"/>
              </a:rPr>
              <a:t>falsedad</a:t>
            </a:r>
            <a:r>
              <a:rPr sz="1800" spc="-5" dirty="0">
                <a:solidFill>
                  <a:srgbClr val="FFFFFF"/>
                </a:solidFill>
                <a:latin typeface="Ebrima"/>
                <a:cs typeface="Ebrima"/>
              </a:rPr>
              <a:t> </a:t>
            </a:r>
            <a:r>
              <a:rPr sz="1800" dirty="0">
                <a:solidFill>
                  <a:srgbClr val="FFFFFF"/>
                </a:solidFill>
                <a:latin typeface="Ebrima"/>
                <a:cs typeface="Ebrima"/>
              </a:rPr>
              <a:t>en</a:t>
            </a:r>
            <a:r>
              <a:rPr sz="1800" spc="-50" dirty="0">
                <a:solidFill>
                  <a:srgbClr val="FFFFFF"/>
                </a:solidFill>
                <a:latin typeface="Ebrima"/>
                <a:cs typeface="Ebrima"/>
              </a:rPr>
              <a:t> </a:t>
            </a:r>
            <a:r>
              <a:rPr sz="1800" spc="-25" dirty="0">
                <a:solidFill>
                  <a:srgbClr val="FFFFFF"/>
                </a:solidFill>
                <a:latin typeface="Ebrima"/>
                <a:cs typeface="Ebrima"/>
              </a:rPr>
              <a:t>la </a:t>
            </a:r>
            <a:r>
              <a:rPr sz="1800" spc="-10" dirty="0">
                <a:solidFill>
                  <a:srgbClr val="FFFFFF"/>
                </a:solidFill>
                <a:latin typeface="Ebrima"/>
                <a:cs typeface="Ebrima"/>
              </a:rPr>
              <a:t>misma.</a:t>
            </a:r>
            <a:endParaRPr sz="1800">
              <a:latin typeface="Ebrima"/>
              <a:cs typeface="Ebrima"/>
            </a:endParaRPr>
          </a:p>
        </p:txBody>
      </p:sp>
      <p:pic>
        <p:nvPicPr>
          <p:cNvPr id="4" name="object 4"/>
          <p:cNvPicPr/>
          <p:nvPr/>
        </p:nvPicPr>
        <p:blipFill>
          <a:blip r:embed="rId2" cstate="print"/>
          <a:stretch>
            <a:fillRect/>
          </a:stretch>
        </p:blipFill>
        <p:spPr>
          <a:xfrm>
            <a:off x="5009197" y="4923929"/>
            <a:ext cx="2396553" cy="1478229"/>
          </a:xfrm>
          <a:prstGeom prst="rect">
            <a:avLst/>
          </a:prstGeom>
        </p:spPr>
      </p:pic>
      <p:pic>
        <p:nvPicPr>
          <p:cNvPr id="5" name="object 5"/>
          <p:cNvPicPr/>
          <p:nvPr/>
        </p:nvPicPr>
        <p:blipFill>
          <a:blip r:embed="rId3" cstate="print"/>
          <a:stretch>
            <a:fillRect/>
          </a:stretch>
        </p:blipFill>
        <p:spPr>
          <a:xfrm>
            <a:off x="5129529" y="1185036"/>
            <a:ext cx="2155760" cy="1319479"/>
          </a:xfrm>
          <a:prstGeom prst="rect">
            <a:avLst/>
          </a:prstGeom>
        </p:spPr>
      </p:pic>
      <p:sp>
        <p:nvSpPr>
          <p:cNvPr id="6" name="object 6"/>
          <p:cNvSpPr txBox="1">
            <a:spLocks noGrp="1"/>
          </p:cNvSpPr>
          <p:nvPr>
            <p:ph type="title"/>
          </p:nvPr>
        </p:nvSpPr>
        <p:spPr>
          <a:prstGeom prst="rect">
            <a:avLst/>
          </a:prstGeom>
        </p:spPr>
        <p:txBody>
          <a:bodyPr vert="horz" wrap="square" lIns="0" tIns="484250" rIns="0" bIns="0" rtlCol="0">
            <a:spAutoFit/>
          </a:bodyPr>
          <a:lstStyle/>
          <a:p>
            <a:pPr marL="3689985">
              <a:lnSpc>
                <a:spcPct val="100000"/>
              </a:lnSpc>
              <a:spcBef>
                <a:spcPts val="105"/>
              </a:spcBef>
            </a:pPr>
            <a:r>
              <a:rPr dirty="0"/>
              <a:t>CONFLICTO</a:t>
            </a:r>
            <a:r>
              <a:rPr spc="-50" dirty="0"/>
              <a:t> </a:t>
            </a:r>
            <a:r>
              <a:rPr dirty="0"/>
              <a:t>DE</a:t>
            </a:r>
            <a:r>
              <a:rPr spc="-5" dirty="0"/>
              <a:t> </a:t>
            </a:r>
            <a:r>
              <a:rPr spc="-10" dirty="0"/>
              <a:t>INTERESES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graphicFrame>
        <p:nvGraphicFramePr>
          <p:cNvPr id="4" name="Tabla 3">
            <a:extLst>
              <a:ext uri="{FF2B5EF4-FFF2-40B4-BE49-F238E27FC236}">
                <a16:creationId xmlns:a16="http://schemas.microsoft.com/office/drawing/2014/main" id="{4ACF409B-9574-F57C-0F4D-A8BE99BCFC09}"/>
              </a:ext>
            </a:extLst>
          </p:cNvPr>
          <p:cNvGraphicFramePr>
            <a:graphicFrameLocks noGrp="1"/>
          </p:cNvGraphicFramePr>
          <p:nvPr>
            <p:extLst>
              <p:ext uri="{D42A27DB-BD31-4B8C-83A1-F6EECF244321}">
                <p14:modId xmlns:p14="http://schemas.microsoft.com/office/powerpoint/2010/main" val="765931508"/>
              </p:ext>
            </p:extLst>
          </p:nvPr>
        </p:nvGraphicFramePr>
        <p:xfrm>
          <a:off x="381000" y="228600"/>
          <a:ext cx="11582400" cy="5715000"/>
        </p:xfrm>
        <a:graphic>
          <a:graphicData uri="http://schemas.openxmlformats.org/drawingml/2006/table">
            <a:tbl>
              <a:tblPr>
                <a:tableStyleId>{5C22544A-7EE6-4342-B048-85BDC9FD1C3A}</a:tableStyleId>
              </a:tblPr>
              <a:tblGrid>
                <a:gridCol w="306402">
                  <a:extLst>
                    <a:ext uri="{9D8B030D-6E8A-4147-A177-3AD203B41FA5}">
                      <a16:colId xmlns:a16="http://schemas.microsoft.com/office/drawing/2014/main" val="1299224607"/>
                    </a:ext>
                  </a:extLst>
                </a:gridCol>
                <a:gridCol w="3361394">
                  <a:extLst>
                    <a:ext uri="{9D8B030D-6E8A-4147-A177-3AD203B41FA5}">
                      <a16:colId xmlns:a16="http://schemas.microsoft.com/office/drawing/2014/main" val="2744909357"/>
                    </a:ext>
                  </a:extLst>
                </a:gridCol>
                <a:gridCol w="351461">
                  <a:extLst>
                    <a:ext uri="{9D8B030D-6E8A-4147-A177-3AD203B41FA5}">
                      <a16:colId xmlns:a16="http://schemas.microsoft.com/office/drawing/2014/main" val="4097988079"/>
                    </a:ext>
                  </a:extLst>
                </a:gridCol>
                <a:gridCol w="351461">
                  <a:extLst>
                    <a:ext uri="{9D8B030D-6E8A-4147-A177-3AD203B41FA5}">
                      <a16:colId xmlns:a16="http://schemas.microsoft.com/office/drawing/2014/main" val="742418716"/>
                    </a:ext>
                  </a:extLst>
                </a:gridCol>
                <a:gridCol w="277113">
                  <a:extLst>
                    <a:ext uri="{9D8B030D-6E8A-4147-A177-3AD203B41FA5}">
                      <a16:colId xmlns:a16="http://schemas.microsoft.com/office/drawing/2014/main" val="1028527635"/>
                    </a:ext>
                  </a:extLst>
                </a:gridCol>
                <a:gridCol w="297388">
                  <a:extLst>
                    <a:ext uri="{9D8B030D-6E8A-4147-A177-3AD203B41FA5}">
                      <a16:colId xmlns:a16="http://schemas.microsoft.com/office/drawing/2014/main" val="2313279730"/>
                    </a:ext>
                  </a:extLst>
                </a:gridCol>
                <a:gridCol w="351461">
                  <a:extLst>
                    <a:ext uri="{9D8B030D-6E8A-4147-A177-3AD203B41FA5}">
                      <a16:colId xmlns:a16="http://schemas.microsoft.com/office/drawing/2014/main" val="1167465920"/>
                    </a:ext>
                  </a:extLst>
                </a:gridCol>
                <a:gridCol w="250076">
                  <a:extLst>
                    <a:ext uri="{9D8B030D-6E8A-4147-A177-3AD203B41FA5}">
                      <a16:colId xmlns:a16="http://schemas.microsoft.com/office/drawing/2014/main" val="2857054467"/>
                    </a:ext>
                  </a:extLst>
                </a:gridCol>
                <a:gridCol w="351461">
                  <a:extLst>
                    <a:ext uri="{9D8B030D-6E8A-4147-A177-3AD203B41FA5}">
                      <a16:colId xmlns:a16="http://schemas.microsoft.com/office/drawing/2014/main" val="1509676003"/>
                    </a:ext>
                  </a:extLst>
                </a:gridCol>
                <a:gridCol w="277113">
                  <a:extLst>
                    <a:ext uri="{9D8B030D-6E8A-4147-A177-3AD203B41FA5}">
                      <a16:colId xmlns:a16="http://schemas.microsoft.com/office/drawing/2014/main" val="2573807753"/>
                    </a:ext>
                  </a:extLst>
                </a:gridCol>
                <a:gridCol w="263595">
                  <a:extLst>
                    <a:ext uri="{9D8B030D-6E8A-4147-A177-3AD203B41FA5}">
                      <a16:colId xmlns:a16="http://schemas.microsoft.com/office/drawing/2014/main" val="2214158802"/>
                    </a:ext>
                  </a:extLst>
                </a:gridCol>
                <a:gridCol w="452842">
                  <a:extLst>
                    <a:ext uri="{9D8B030D-6E8A-4147-A177-3AD203B41FA5}">
                      <a16:colId xmlns:a16="http://schemas.microsoft.com/office/drawing/2014/main" val="2611127486"/>
                    </a:ext>
                  </a:extLst>
                </a:gridCol>
                <a:gridCol w="385254">
                  <a:extLst>
                    <a:ext uri="{9D8B030D-6E8A-4147-A177-3AD203B41FA5}">
                      <a16:colId xmlns:a16="http://schemas.microsoft.com/office/drawing/2014/main" val="2431872948"/>
                    </a:ext>
                  </a:extLst>
                </a:gridCol>
                <a:gridCol w="277113">
                  <a:extLst>
                    <a:ext uri="{9D8B030D-6E8A-4147-A177-3AD203B41FA5}">
                      <a16:colId xmlns:a16="http://schemas.microsoft.com/office/drawing/2014/main" val="1822508735"/>
                    </a:ext>
                  </a:extLst>
                </a:gridCol>
                <a:gridCol w="2379110">
                  <a:extLst>
                    <a:ext uri="{9D8B030D-6E8A-4147-A177-3AD203B41FA5}">
                      <a16:colId xmlns:a16="http://schemas.microsoft.com/office/drawing/2014/main" val="2533933261"/>
                    </a:ext>
                  </a:extLst>
                </a:gridCol>
                <a:gridCol w="1649156">
                  <a:extLst>
                    <a:ext uri="{9D8B030D-6E8A-4147-A177-3AD203B41FA5}">
                      <a16:colId xmlns:a16="http://schemas.microsoft.com/office/drawing/2014/main" val="4272188647"/>
                    </a:ext>
                  </a:extLst>
                </a:gridCol>
              </a:tblGrid>
              <a:tr h="192802">
                <a:tc>
                  <a:txBody>
                    <a:bodyPr/>
                    <a:lstStyle/>
                    <a:p>
                      <a:pPr algn="l" fontAlgn="ctr"/>
                      <a:endParaRPr lang="es-EC" sz="800" b="0" i="0" u="none" strike="noStrike">
                        <a:solidFill>
                          <a:srgbClr val="000000"/>
                        </a:solidFill>
                        <a:effectLst/>
                        <a:latin typeface="Times New Roman" panose="02020603050405020304" pitchFamily="18" charset="0"/>
                      </a:endParaRPr>
                    </a:p>
                  </a:txBody>
                  <a:tcPr marL="3436" marR="3436" marT="3436" marB="0" anchor="ctr"/>
                </a:tc>
                <a:tc gridSpan="15">
                  <a:txBody>
                    <a:bodyPr/>
                    <a:lstStyle/>
                    <a:p>
                      <a:pPr algn="ctr" fontAlgn="ctr"/>
                      <a:r>
                        <a:rPr lang="es-EC" sz="800" u="sng" strike="noStrike">
                          <a:effectLst/>
                        </a:rPr>
                        <a:t>CRONOGRAMA PARA LA ENTREGA DEL PREMIO DOLORES VEINTIMILLA CARRIÓN 2024</a:t>
                      </a:r>
                      <a:endParaRPr lang="es-EC" sz="800" b="1" i="0" u="sng" strike="noStrike">
                        <a:solidFill>
                          <a:srgbClr val="000000"/>
                        </a:solidFill>
                        <a:effectLst/>
                        <a:latin typeface="Times New Roman" panose="02020603050405020304" pitchFamily="18" charset="0"/>
                      </a:endParaRPr>
                    </a:p>
                  </a:txBody>
                  <a:tcPr marL="3436" marR="3436" marT="3436"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546920634"/>
                  </a:ext>
                </a:extLst>
              </a:tr>
              <a:tr h="192802">
                <a:tc gridSpan="16">
                  <a:txBody>
                    <a:bodyPr/>
                    <a:lstStyle/>
                    <a:p>
                      <a:pPr algn="ctr" fontAlgn="ctr"/>
                      <a:r>
                        <a:rPr lang="es-EC" sz="800" u="none" strike="noStrike">
                          <a:effectLst/>
                        </a:rPr>
                        <a:t>CRONOGRAMA</a:t>
                      </a:r>
                      <a:endParaRPr lang="es-EC" sz="800" b="1" i="0" u="none" strike="noStrike">
                        <a:solidFill>
                          <a:srgbClr val="000000"/>
                        </a:solidFill>
                        <a:effectLst/>
                        <a:latin typeface="Times New Roman" panose="02020603050405020304" pitchFamily="18" charset="0"/>
                      </a:endParaRPr>
                    </a:p>
                  </a:txBody>
                  <a:tcPr marL="3436" marR="3436" marT="3436"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985148768"/>
                  </a:ext>
                </a:extLst>
              </a:tr>
              <a:tr h="189789">
                <a:tc>
                  <a:txBody>
                    <a:bodyPr/>
                    <a:lstStyle/>
                    <a:p>
                      <a:pPr algn="l" fontAlgn="ct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endParaRPr lang="es-EC" sz="800" b="0" i="0" u="none" strike="noStrike">
                        <a:solidFill>
                          <a:srgbClr val="000000"/>
                        </a:solidFill>
                        <a:effectLst/>
                        <a:latin typeface="Calibri" panose="020F0502020204030204" pitchFamily="34" charset="0"/>
                      </a:endParaRPr>
                    </a:p>
                  </a:txBody>
                  <a:tcPr marL="3436" marR="3436" marT="3436" marB="0" anchor="ctr"/>
                </a:tc>
                <a:tc gridSpan="4">
                  <a:txBody>
                    <a:bodyPr/>
                    <a:lstStyle/>
                    <a:p>
                      <a:pPr algn="ctr" fontAlgn="ctr"/>
                      <a:r>
                        <a:rPr lang="es-EC" sz="800" u="none" strike="noStrike">
                          <a:effectLst/>
                          <a:highlight>
                            <a:srgbClr val="F8CBAD"/>
                          </a:highlight>
                        </a:rPr>
                        <a:t>JUNIO</a:t>
                      </a:r>
                      <a:endParaRPr lang="es-EC" sz="800" b="1" i="0" u="none" strike="noStrike">
                        <a:solidFill>
                          <a:srgbClr val="000000"/>
                        </a:solidFill>
                        <a:effectLst/>
                        <a:highlight>
                          <a:srgbClr val="F8CBAD"/>
                        </a:highlight>
                        <a:latin typeface="Times New Roman" panose="02020603050405020304" pitchFamily="18" charset="0"/>
                      </a:endParaRPr>
                    </a:p>
                  </a:txBody>
                  <a:tcPr marL="3436" marR="3436" marT="3436"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algn="ctr" fontAlgn="ctr"/>
                      <a:r>
                        <a:rPr lang="es-EC" sz="800" u="none" strike="noStrike">
                          <a:effectLst/>
                          <a:highlight>
                            <a:srgbClr val="C6E0B4"/>
                          </a:highlight>
                        </a:rPr>
                        <a:t>JULIO</a:t>
                      </a:r>
                      <a:endParaRPr lang="es-EC" sz="800" b="1" i="0" u="none" strike="noStrike">
                        <a:solidFill>
                          <a:srgbClr val="000000"/>
                        </a:solidFill>
                        <a:effectLst/>
                        <a:highlight>
                          <a:srgbClr val="C6E0B4"/>
                        </a:highlight>
                        <a:latin typeface="Times New Roman" panose="02020603050405020304" pitchFamily="18" charset="0"/>
                      </a:endParaRPr>
                    </a:p>
                  </a:txBody>
                  <a:tcPr marL="3436" marR="3436" marT="3436"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gn="ctr" fontAlgn="ctr"/>
                      <a:r>
                        <a:rPr lang="es-EC" sz="800" u="none" strike="noStrike">
                          <a:effectLst/>
                          <a:highlight>
                            <a:srgbClr val="9BC2E6"/>
                          </a:highlight>
                        </a:rPr>
                        <a:t>AGOSTO</a:t>
                      </a:r>
                      <a:endParaRPr lang="es-EC" sz="800" b="1" i="0" u="none" strike="noStrike">
                        <a:solidFill>
                          <a:srgbClr val="000000"/>
                        </a:solidFill>
                        <a:effectLst/>
                        <a:highlight>
                          <a:srgbClr val="9BC2E6"/>
                        </a:highlight>
                        <a:latin typeface="Times New Roman" panose="02020603050405020304" pitchFamily="18" charset="0"/>
                      </a:endParaRPr>
                    </a:p>
                  </a:txBody>
                  <a:tcPr marL="3436" marR="3436" marT="3436" marB="0" anchor="ctr"/>
                </a:tc>
                <a:tc hMerge="1">
                  <a:txBody>
                    <a:bodyPr/>
                    <a:lstStyle/>
                    <a:p>
                      <a:endParaRPr lang="es-EC"/>
                    </a:p>
                  </a:txBody>
                  <a:tcPr/>
                </a:tc>
                <a:tc hMerge="1">
                  <a:txBody>
                    <a:bodyPr/>
                    <a:lstStyle/>
                    <a:p>
                      <a:endParaRPr lang="es-EC"/>
                    </a:p>
                  </a:txBody>
                  <a:tcPr/>
                </a:tc>
                <a:tc>
                  <a:txBody>
                    <a:bodyPr/>
                    <a:lstStyle/>
                    <a:p>
                      <a:pPr algn="l" fontAlgn="ct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endParaRPr lang="es-EC" sz="800" b="0" i="0" u="none" strike="noStrike">
                        <a:solidFill>
                          <a:srgbClr val="000000"/>
                        </a:solidFill>
                        <a:effectLst/>
                        <a:latin typeface="Times New Roman" panose="02020603050405020304" pitchFamily="18" charset="0"/>
                      </a:endParaRPr>
                    </a:p>
                  </a:txBody>
                  <a:tcPr marL="3436" marR="3436" marT="3436" marB="0" anchor="ctr"/>
                </a:tc>
                <a:extLst>
                  <a:ext uri="{0D108BD9-81ED-4DB2-BD59-A6C34878D82A}">
                    <a16:rowId xmlns:a16="http://schemas.microsoft.com/office/drawing/2014/main" val="2791523282"/>
                  </a:ext>
                </a:extLst>
              </a:tr>
              <a:tr h="204849">
                <a:tc>
                  <a:txBody>
                    <a:bodyPr/>
                    <a:lstStyle/>
                    <a:p>
                      <a:pPr algn="l" fontAlgn="ctr"/>
                      <a:r>
                        <a:rPr lang="es-EC" sz="800" u="none" strike="noStrike">
                          <a:effectLst/>
                          <a:highlight>
                            <a:srgbClr val="DDEBF7"/>
                          </a:highlight>
                        </a:rPr>
                        <a:t>#</a:t>
                      </a:r>
                      <a:endParaRPr lang="es-EC" sz="800" b="1" i="0" u="none" strike="noStrike">
                        <a:solidFill>
                          <a:srgbClr val="000000"/>
                        </a:solidFill>
                        <a:effectLst/>
                        <a:highlight>
                          <a:srgbClr val="DDEBF7"/>
                        </a:highlight>
                        <a:latin typeface="Times New Roman" panose="02020603050405020304" pitchFamily="18" charset="0"/>
                      </a:endParaRPr>
                    </a:p>
                  </a:txBody>
                  <a:tcPr marL="3436" marR="3436" marT="3436" marB="0" anchor="ctr"/>
                </a:tc>
                <a:tc>
                  <a:txBody>
                    <a:bodyPr/>
                    <a:lstStyle/>
                    <a:p>
                      <a:pPr algn="ctr" fontAlgn="ctr"/>
                      <a:r>
                        <a:rPr lang="es-EC" sz="800" u="none" strike="noStrike">
                          <a:effectLst/>
                          <a:highlight>
                            <a:srgbClr val="DDEBF7"/>
                          </a:highlight>
                        </a:rPr>
                        <a:t>ACCIONES</a:t>
                      </a:r>
                      <a:endParaRPr lang="es-EC" sz="800" b="1" i="0" u="none" strike="noStrike">
                        <a:solidFill>
                          <a:srgbClr val="000000"/>
                        </a:solidFill>
                        <a:effectLst/>
                        <a:highlight>
                          <a:srgbClr val="DDEBF7"/>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highlight>
                            <a:srgbClr val="FCE4D6"/>
                          </a:highlight>
                        </a:rPr>
                        <a:t>S1</a:t>
                      </a:r>
                      <a:endParaRPr lang="es-EC" sz="800" b="1" i="0" u="none" strike="noStrike">
                        <a:solidFill>
                          <a:srgbClr val="000000"/>
                        </a:solidFill>
                        <a:effectLst/>
                        <a:highlight>
                          <a:srgbClr val="FCE4D6"/>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highlight>
                            <a:srgbClr val="FCE4D6"/>
                          </a:highlight>
                        </a:rPr>
                        <a:t>S2</a:t>
                      </a:r>
                      <a:endParaRPr lang="es-EC" sz="800" b="1" i="0" u="none" strike="noStrike">
                        <a:solidFill>
                          <a:srgbClr val="000000"/>
                        </a:solidFill>
                        <a:effectLst/>
                        <a:highlight>
                          <a:srgbClr val="FCE4D6"/>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highlight>
                            <a:srgbClr val="FCE4D6"/>
                          </a:highlight>
                        </a:rPr>
                        <a:t>S3</a:t>
                      </a:r>
                      <a:endParaRPr lang="es-EC" sz="800" b="1" i="0" u="none" strike="noStrike">
                        <a:solidFill>
                          <a:srgbClr val="000000"/>
                        </a:solidFill>
                        <a:effectLst/>
                        <a:highlight>
                          <a:srgbClr val="FCE4D6"/>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highlight>
                            <a:srgbClr val="FCE4D6"/>
                          </a:highlight>
                        </a:rPr>
                        <a:t>S4</a:t>
                      </a:r>
                      <a:endParaRPr lang="es-EC" sz="800" b="1" i="0" u="none" strike="noStrike">
                        <a:solidFill>
                          <a:srgbClr val="000000"/>
                        </a:solidFill>
                        <a:effectLst/>
                        <a:highlight>
                          <a:srgbClr val="FCE4D6"/>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highlight>
                            <a:srgbClr val="E2EFDA"/>
                          </a:highlight>
                        </a:rPr>
                        <a:t>S1</a:t>
                      </a:r>
                      <a:endParaRPr lang="es-EC" sz="800" b="1" i="0" u="none" strike="noStrike">
                        <a:solidFill>
                          <a:srgbClr val="000000"/>
                        </a:solidFill>
                        <a:effectLst/>
                        <a:highlight>
                          <a:srgbClr val="E2EFDA"/>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highlight>
                            <a:srgbClr val="E2EFDA"/>
                          </a:highlight>
                        </a:rPr>
                        <a:t>S2</a:t>
                      </a:r>
                      <a:endParaRPr lang="es-EC" sz="800" b="1" i="0" u="none" strike="noStrike">
                        <a:solidFill>
                          <a:srgbClr val="000000"/>
                        </a:solidFill>
                        <a:effectLst/>
                        <a:highlight>
                          <a:srgbClr val="E2EFDA"/>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highlight>
                            <a:srgbClr val="E2EFDA"/>
                          </a:highlight>
                        </a:rPr>
                        <a:t>S3</a:t>
                      </a:r>
                      <a:endParaRPr lang="es-EC" sz="800" b="1" i="0" u="none" strike="noStrike">
                        <a:solidFill>
                          <a:srgbClr val="000000"/>
                        </a:solidFill>
                        <a:effectLst/>
                        <a:highlight>
                          <a:srgbClr val="E2EFDA"/>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highlight>
                            <a:srgbClr val="E2EFDA"/>
                          </a:highlight>
                        </a:rPr>
                        <a:t>S4</a:t>
                      </a:r>
                      <a:endParaRPr lang="es-EC" sz="800" b="1" i="0" u="none" strike="noStrike">
                        <a:solidFill>
                          <a:srgbClr val="000000"/>
                        </a:solidFill>
                        <a:effectLst/>
                        <a:highlight>
                          <a:srgbClr val="E2EFDA"/>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highlight>
                            <a:srgbClr val="E2EFDA"/>
                          </a:highlight>
                        </a:rPr>
                        <a:t>S5</a:t>
                      </a:r>
                      <a:endParaRPr lang="es-EC" sz="800" b="1" i="0" u="none" strike="noStrike">
                        <a:solidFill>
                          <a:srgbClr val="000000"/>
                        </a:solidFill>
                        <a:effectLst/>
                        <a:highlight>
                          <a:srgbClr val="E2EFDA"/>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highlight>
                            <a:srgbClr val="DDEBF7"/>
                          </a:highlight>
                        </a:rPr>
                        <a:t>S1</a:t>
                      </a:r>
                      <a:endParaRPr lang="es-EC" sz="800" b="1" i="0" u="none" strike="noStrike">
                        <a:solidFill>
                          <a:srgbClr val="000000"/>
                        </a:solidFill>
                        <a:effectLst/>
                        <a:highlight>
                          <a:srgbClr val="DDEBF7"/>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highlight>
                            <a:srgbClr val="DDEBF7"/>
                          </a:highlight>
                        </a:rPr>
                        <a:t>S2</a:t>
                      </a:r>
                      <a:endParaRPr lang="es-EC" sz="800" b="1" i="0" u="none" strike="noStrike">
                        <a:solidFill>
                          <a:srgbClr val="000000"/>
                        </a:solidFill>
                        <a:effectLst/>
                        <a:highlight>
                          <a:srgbClr val="DDEBF7"/>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highlight>
                            <a:srgbClr val="DDEBF7"/>
                          </a:highlight>
                        </a:rPr>
                        <a:t>S3</a:t>
                      </a:r>
                      <a:endParaRPr lang="es-EC" sz="800" b="1" i="0" u="none" strike="noStrike">
                        <a:solidFill>
                          <a:srgbClr val="000000"/>
                        </a:solidFill>
                        <a:effectLst/>
                        <a:highlight>
                          <a:srgbClr val="DDEBF7"/>
                        </a:highlight>
                        <a:latin typeface="Times New Roman" panose="02020603050405020304" pitchFamily="18" charset="0"/>
                      </a:endParaRPr>
                    </a:p>
                  </a:txBody>
                  <a:tcPr marL="3436" marR="3436" marT="3436" marB="0" anchor="ctr"/>
                </a:tc>
                <a:tc>
                  <a:txBody>
                    <a:bodyPr/>
                    <a:lstStyle/>
                    <a:p>
                      <a:pPr algn="ctr" fontAlgn="ctr"/>
                      <a:r>
                        <a:rPr lang="es-EC" sz="800" u="none" strike="noStrike">
                          <a:effectLst/>
                          <a:highlight>
                            <a:srgbClr val="DDEBF7"/>
                          </a:highlight>
                        </a:rPr>
                        <a:t>OBSERVACIONES</a:t>
                      </a:r>
                      <a:endParaRPr lang="es-EC" sz="800" b="1" i="0" u="none" strike="noStrike">
                        <a:solidFill>
                          <a:srgbClr val="000000"/>
                        </a:solidFill>
                        <a:effectLst/>
                        <a:highlight>
                          <a:srgbClr val="DDEBF7"/>
                        </a:highlight>
                        <a:latin typeface="Times New Roman" panose="02020603050405020304" pitchFamily="18" charset="0"/>
                      </a:endParaRPr>
                    </a:p>
                  </a:txBody>
                  <a:tcPr marL="3436" marR="3436" marT="3436" marB="0" anchor="ctr"/>
                </a:tc>
                <a:tc>
                  <a:txBody>
                    <a:bodyPr/>
                    <a:lstStyle/>
                    <a:p>
                      <a:pPr algn="ctr" fontAlgn="ctr"/>
                      <a:r>
                        <a:rPr lang="es-EC" sz="800" u="none" strike="noStrike">
                          <a:effectLst/>
                          <a:highlight>
                            <a:srgbClr val="DDEBF7"/>
                          </a:highlight>
                        </a:rPr>
                        <a:t>RESPONSABLES</a:t>
                      </a:r>
                      <a:endParaRPr lang="es-EC" sz="800" b="1" i="0" u="none" strike="noStrike">
                        <a:solidFill>
                          <a:srgbClr val="000000"/>
                        </a:solidFill>
                        <a:effectLst/>
                        <a:highlight>
                          <a:srgbClr val="DDEBF7"/>
                        </a:highlight>
                        <a:latin typeface="Times New Roman" panose="02020603050405020304" pitchFamily="18" charset="0"/>
                      </a:endParaRPr>
                    </a:p>
                  </a:txBody>
                  <a:tcPr marL="3436" marR="3436" marT="3436" marB="0" anchor="ctr"/>
                </a:tc>
                <a:extLst>
                  <a:ext uri="{0D108BD9-81ED-4DB2-BD59-A6C34878D82A}">
                    <a16:rowId xmlns:a16="http://schemas.microsoft.com/office/drawing/2014/main" val="1910377224"/>
                  </a:ext>
                </a:extLst>
              </a:tr>
              <a:tr h="489995">
                <a:tc>
                  <a:txBody>
                    <a:bodyPr/>
                    <a:lstStyle/>
                    <a:p>
                      <a:pPr algn="r" fontAlgn="ctr"/>
                      <a:r>
                        <a:rPr lang="es-EC" sz="800" u="none" strike="noStrike">
                          <a:effectLst/>
                          <a:highlight>
                            <a:srgbClr val="DDEBF7"/>
                          </a:highlight>
                        </a:rPr>
                        <a:t>1</a:t>
                      </a:r>
                      <a:endParaRPr lang="es-EC" sz="800" b="0" i="0" u="none" strike="noStrike">
                        <a:solidFill>
                          <a:srgbClr val="000000"/>
                        </a:solidFill>
                        <a:effectLst/>
                        <a:highlight>
                          <a:srgbClr val="DDEBF7"/>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rPr>
                        <a:t>Construcción de la propuesta de Plan Comunicacional, bases del concurso y cronograma para la aplicación del procedimiento de entrega del premio Dolores Veintimilla Carrión</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1" i="0" u="none" strike="noStrike">
                        <a:solidFill>
                          <a:srgbClr val="000000"/>
                        </a:solidFill>
                        <a:effectLst/>
                        <a:latin typeface="Times New Roman" panose="02020603050405020304" pitchFamily="18" charset="0"/>
                      </a:endParaRPr>
                    </a:p>
                  </a:txBody>
                  <a:tcPr marL="3436" marR="3436" marT="3436" marB="0" anchor="ctr"/>
                </a:tc>
                <a:tc>
                  <a:txBody>
                    <a:bodyPr/>
                    <a:lstStyle/>
                    <a:p>
                      <a:pPr algn="r" fontAlgn="ctr"/>
                      <a:r>
                        <a:rPr lang="es-EC" sz="800" u="none" strike="noStrike">
                          <a:effectLst/>
                        </a:rPr>
                        <a:t>13</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r" fontAlgn="ctr"/>
                      <a:r>
                        <a:rPr lang="es-EC" sz="800" u="none" strike="noStrike">
                          <a:effectLst/>
                        </a:rPr>
                        <a:t>27</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1"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1"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1"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1"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1"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1"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1"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1"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La SIS desarrolla la propuesta para el procedimiento del premio</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ctr" fontAlgn="ctr"/>
                      <a:r>
                        <a:rPr lang="es-EC" sz="800" u="none" strike="noStrike">
                          <a:effectLst/>
                        </a:rPr>
                        <a:t>SIS- DMPSMV</a:t>
                      </a:r>
                      <a:endParaRPr lang="es-EC" sz="800" b="0" i="0" u="none" strike="noStrike">
                        <a:solidFill>
                          <a:srgbClr val="000000"/>
                        </a:solidFill>
                        <a:effectLst/>
                        <a:latin typeface="Times New Roman" panose="02020603050405020304" pitchFamily="18" charset="0"/>
                      </a:endParaRPr>
                    </a:p>
                  </a:txBody>
                  <a:tcPr marL="3436" marR="3436" marT="3436" marB="0" anchor="ctr"/>
                </a:tc>
                <a:extLst>
                  <a:ext uri="{0D108BD9-81ED-4DB2-BD59-A6C34878D82A}">
                    <a16:rowId xmlns:a16="http://schemas.microsoft.com/office/drawing/2014/main" val="1517086281"/>
                  </a:ext>
                </a:extLst>
              </a:tr>
              <a:tr h="329676">
                <a:tc>
                  <a:txBody>
                    <a:bodyPr/>
                    <a:lstStyle/>
                    <a:p>
                      <a:pPr algn="r" fontAlgn="ctr"/>
                      <a:r>
                        <a:rPr lang="es-EC" sz="800" u="none" strike="noStrike">
                          <a:effectLst/>
                          <a:highlight>
                            <a:srgbClr val="DDEBF7"/>
                          </a:highlight>
                        </a:rPr>
                        <a:t>2</a:t>
                      </a:r>
                      <a:endParaRPr lang="es-EC" sz="800" b="0" i="0" u="none" strike="noStrike">
                        <a:solidFill>
                          <a:srgbClr val="000000"/>
                        </a:solidFill>
                        <a:effectLst/>
                        <a:highlight>
                          <a:srgbClr val="DDEBF7"/>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rPr>
                        <a:t>Solicitud de habilitación a la Secretaría de Tecnología del DMQ para creación de correo electrónico para postulaciones al premio.</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1"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r" fontAlgn="ctr"/>
                      <a:r>
                        <a:rPr lang="es-EC" sz="800" u="none" strike="noStrike">
                          <a:effectLst/>
                        </a:rPr>
                        <a:t>27</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1"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1"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1"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1"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1"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1"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1"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Se remite mediante sitra el 27/6/2024 para creación del correo</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ctr" fontAlgn="ctr"/>
                      <a:r>
                        <a:rPr lang="es-EC" sz="800" u="none" strike="noStrike">
                          <a:effectLst/>
                        </a:rPr>
                        <a:t>SIS- DMPSMV</a:t>
                      </a:r>
                      <a:endParaRPr lang="es-EC" sz="800" b="0" i="0" u="none" strike="noStrike">
                        <a:solidFill>
                          <a:srgbClr val="000000"/>
                        </a:solidFill>
                        <a:effectLst/>
                        <a:latin typeface="Times New Roman" panose="02020603050405020304" pitchFamily="18" charset="0"/>
                      </a:endParaRPr>
                    </a:p>
                  </a:txBody>
                  <a:tcPr marL="3436" marR="3436" marT="3436" marB="0" anchor="ctr"/>
                </a:tc>
                <a:extLst>
                  <a:ext uri="{0D108BD9-81ED-4DB2-BD59-A6C34878D82A}">
                    <a16:rowId xmlns:a16="http://schemas.microsoft.com/office/drawing/2014/main" val="208539959"/>
                  </a:ext>
                </a:extLst>
              </a:tr>
              <a:tr h="524176">
                <a:tc>
                  <a:txBody>
                    <a:bodyPr/>
                    <a:lstStyle/>
                    <a:p>
                      <a:pPr algn="r" fontAlgn="ctr"/>
                      <a:r>
                        <a:rPr lang="es-EC" sz="800" u="none" strike="noStrike">
                          <a:effectLst/>
                          <a:highlight>
                            <a:srgbClr val="DDEBF7"/>
                          </a:highlight>
                        </a:rPr>
                        <a:t>3</a:t>
                      </a:r>
                      <a:endParaRPr lang="es-EC" sz="800" b="0" i="0" u="none" strike="noStrike">
                        <a:solidFill>
                          <a:srgbClr val="000000"/>
                        </a:solidFill>
                        <a:effectLst/>
                        <a:highlight>
                          <a:srgbClr val="DDEBF7"/>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rPr>
                        <a:t> Análisis de criterios para integrar en las bases de concurso, plan de comunicación, cronograma, formulario de postulación, informe del premio. Envìo a la comisión</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r" fontAlgn="ctr"/>
                      <a:r>
                        <a:rPr lang="es-EC" sz="800" u="none" strike="noStrike">
                          <a:effectLst/>
                        </a:rPr>
                        <a:t>28</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Se remite a la Comisión de Igualdad, Género e Inclusión Social</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ctr" fontAlgn="ctr"/>
                      <a:r>
                        <a:rPr lang="es-EC" sz="800" u="none" strike="noStrike">
                          <a:effectLst/>
                        </a:rPr>
                        <a:t>SIS- DMPSMV</a:t>
                      </a:r>
                      <a:endParaRPr lang="es-EC" sz="800" b="0" i="0" u="none" strike="noStrike">
                        <a:solidFill>
                          <a:srgbClr val="000000"/>
                        </a:solidFill>
                        <a:effectLst/>
                        <a:latin typeface="Times New Roman" panose="02020603050405020304" pitchFamily="18" charset="0"/>
                      </a:endParaRPr>
                    </a:p>
                  </a:txBody>
                  <a:tcPr marL="3436" marR="3436" marT="3436" marB="0" anchor="ctr"/>
                </a:tc>
                <a:extLst>
                  <a:ext uri="{0D108BD9-81ED-4DB2-BD59-A6C34878D82A}">
                    <a16:rowId xmlns:a16="http://schemas.microsoft.com/office/drawing/2014/main" val="3016708133"/>
                  </a:ext>
                </a:extLst>
              </a:tr>
              <a:tr h="497065">
                <a:tc>
                  <a:txBody>
                    <a:bodyPr/>
                    <a:lstStyle/>
                    <a:p>
                      <a:pPr algn="r" fontAlgn="ctr"/>
                      <a:r>
                        <a:rPr lang="es-EC" sz="800" u="none" strike="noStrike">
                          <a:effectLst/>
                          <a:highlight>
                            <a:srgbClr val="DDEBF7"/>
                          </a:highlight>
                        </a:rPr>
                        <a:t>4</a:t>
                      </a:r>
                      <a:endParaRPr lang="es-EC" sz="800" b="0" i="0" u="none" strike="noStrike">
                        <a:solidFill>
                          <a:srgbClr val="000000"/>
                        </a:solidFill>
                        <a:effectLst/>
                        <a:highlight>
                          <a:srgbClr val="DDEBF7"/>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rPr>
                        <a:t>Mesa de trabajo N 008 de la Comisión de Igualdad, Género e Inclusión Social con personal técnico de la Secretaría de Inclusión Social para observaciones a las bases del concurso</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r" fontAlgn="ctr"/>
                      <a:r>
                        <a:rPr lang="es-EC" sz="800" u="none" strike="noStrike">
                          <a:effectLst/>
                        </a:rPr>
                        <a:t>2</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3436" marR="3436" marT="3436" marB="0" anchor="ctr"/>
                </a:tc>
                <a:tc>
                  <a:txBody>
                    <a:bodyPr/>
                    <a:lstStyle/>
                    <a:p>
                      <a:pPr algn="l" fontAlgn="ctr"/>
                      <a:r>
                        <a:rPr lang="es-EC" sz="800" u="none" strike="noStrike">
                          <a:effectLst/>
                        </a:rPr>
                        <a:t>La Comisión de Igualdad, Género e Inclusión Social propone mesa de trabajo para presentar observaciones a los instrumentos</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ctr" fontAlgn="ctr"/>
                      <a:r>
                        <a:rPr lang="es-EC" sz="800" u="none" strike="noStrike">
                          <a:effectLst/>
                        </a:rPr>
                        <a:t>CIGIS</a:t>
                      </a:r>
                      <a:endParaRPr lang="es-EC" sz="800" b="0" i="0" u="none" strike="noStrike">
                        <a:solidFill>
                          <a:srgbClr val="000000"/>
                        </a:solidFill>
                        <a:effectLst/>
                        <a:latin typeface="Times New Roman" panose="02020603050405020304" pitchFamily="18" charset="0"/>
                      </a:endParaRPr>
                    </a:p>
                  </a:txBody>
                  <a:tcPr marL="3436" marR="3436" marT="3436" marB="0" anchor="ctr"/>
                </a:tc>
                <a:extLst>
                  <a:ext uri="{0D108BD9-81ED-4DB2-BD59-A6C34878D82A}">
                    <a16:rowId xmlns:a16="http://schemas.microsoft.com/office/drawing/2014/main" val="3118477816"/>
                  </a:ext>
                </a:extLst>
              </a:tr>
              <a:tr h="349451">
                <a:tc>
                  <a:txBody>
                    <a:bodyPr/>
                    <a:lstStyle/>
                    <a:p>
                      <a:pPr algn="r" fontAlgn="ctr"/>
                      <a:r>
                        <a:rPr lang="es-EC" sz="800" u="none" strike="noStrike">
                          <a:effectLst/>
                          <a:highlight>
                            <a:srgbClr val="DDEBF7"/>
                          </a:highlight>
                        </a:rPr>
                        <a:t>5</a:t>
                      </a:r>
                      <a:endParaRPr lang="es-EC" sz="800" b="0" i="0" u="none" strike="noStrike">
                        <a:solidFill>
                          <a:srgbClr val="000000"/>
                        </a:solidFill>
                        <a:effectLst/>
                        <a:highlight>
                          <a:srgbClr val="DDEBF7"/>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rPr>
                        <a:t>Comisión de Igualdad, Género e Inclusión Social aprueba las bases de concurso cronograma, formulario de postulación, plan comunicacional.</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r" fontAlgn="ctr"/>
                      <a:r>
                        <a:rPr lang="es-EC" sz="800" u="none" strike="noStrike">
                          <a:effectLst/>
                        </a:rPr>
                        <a:t>9</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Se recibe el aprobado de la Comisión el 09/7/2024</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ctr" fontAlgn="ctr"/>
                      <a:r>
                        <a:rPr lang="es-EC" sz="800" u="none" strike="noStrike">
                          <a:effectLst/>
                        </a:rPr>
                        <a:t>CIGIS</a:t>
                      </a:r>
                      <a:endParaRPr lang="es-EC" sz="800" b="0" i="0" u="none" strike="noStrike">
                        <a:solidFill>
                          <a:srgbClr val="000000"/>
                        </a:solidFill>
                        <a:effectLst/>
                        <a:latin typeface="Times New Roman" panose="02020603050405020304" pitchFamily="18" charset="0"/>
                      </a:endParaRPr>
                    </a:p>
                  </a:txBody>
                  <a:tcPr marL="3436" marR="3436" marT="3436" marB="0" anchor="ctr"/>
                </a:tc>
                <a:extLst>
                  <a:ext uri="{0D108BD9-81ED-4DB2-BD59-A6C34878D82A}">
                    <a16:rowId xmlns:a16="http://schemas.microsoft.com/office/drawing/2014/main" val="2667657689"/>
                  </a:ext>
                </a:extLst>
              </a:tr>
              <a:tr h="659738">
                <a:tc>
                  <a:txBody>
                    <a:bodyPr/>
                    <a:lstStyle/>
                    <a:p>
                      <a:pPr algn="r" fontAlgn="ctr"/>
                      <a:r>
                        <a:rPr lang="es-EC" sz="800" u="none" strike="noStrike">
                          <a:effectLst/>
                          <a:highlight>
                            <a:srgbClr val="DDEBF7"/>
                          </a:highlight>
                        </a:rPr>
                        <a:t>6</a:t>
                      </a:r>
                      <a:endParaRPr lang="es-EC" sz="800" b="0" i="0" u="none" strike="noStrike">
                        <a:solidFill>
                          <a:srgbClr val="000000"/>
                        </a:solidFill>
                        <a:effectLst/>
                        <a:highlight>
                          <a:srgbClr val="DDEBF7"/>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rPr>
                        <a:t>Para la socialización de los premios, se requiere una campaña de espectativa con enfoque de derechos humanos y una imagen representativa a la juventud, se hará la socializaciòn respectiva</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gridSpan="2">
                  <a:txBody>
                    <a:bodyPr/>
                    <a:lstStyle/>
                    <a:p>
                      <a:pPr algn="ctr" fontAlgn="ctr"/>
                      <a:r>
                        <a:rPr lang="es-EC" sz="800" u="none" strike="noStrike">
                          <a:effectLst/>
                        </a:rPr>
                        <a:t>9 al 14</a:t>
                      </a:r>
                      <a:endParaRPr lang="es-EC" sz="800" b="0" i="0" u="none" strike="noStrike">
                        <a:solidFill>
                          <a:srgbClr val="000000"/>
                        </a:solidFill>
                        <a:effectLst/>
                        <a:latin typeface="Times New Roman" panose="02020603050405020304" pitchFamily="18" charset="0"/>
                      </a:endParaRPr>
                    </a:p>
                  </a:txBody>
                  <a:tcPr marL="3436" marR="3436" marT="3436" marB="0" anchor="ctr"/>
                </a:tc>
                <a:tc hMerge="1">
                  <a:txBody>
                    <a:bodyPr/>
                    <a:lstStyle/>
                    <a:p>
                      <a:endParaRPr lang="es-EC"/>
                    </a:p>
                  </a:txBody>
                  <a:tcP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La campaña de espectativa del 09 al 14 julio es para animar a la convocatoria para el proceso con apoyo de SECOM, Administraciones zonales e instituciones municipales</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ctr" fontAlgn="ctr"/>
                      <a:r>
                        <a:rPr lang="es-EC" sz="800" u="none" strike="noStrike">
                          <a:effectLst/>
                        </a:rPr>
                        <a:t> SIS- Coordinación de Comunicación</a:t>
                      </a:r>
                      <a:endParaRPr lang="es-EC" sz="800" b="0" i="0" u="none" strike="noStrike">
                        <a:solidFill>
                          <a:srgbClr val="000000"/>
                        </a:solidFill>
                        <a:effectLst/>
                        <a:latin typeface="Times New Roman" panose="02020603050405020304" pitchFamily="18" charset="0"/>
                      </a:endParaRPr>
                    </a:p>
                  </a:txBody>
                  <a:tcPr marL="3436" marR="3436" marT="3436" marB="0" anchor="ctr"/>
                </a:tc>
                <a:extLst>
                  <a:ext uri="{0D108BD9-81ED-4DB2-BD59-A6C34878D82A}">
                    <a16:rowId xmlns:a16="http://schemas.microsoft.com/office/drawing/2014/main" val="3704442456"/>
                  </a:ext>
                </a:extLst>
              </a:tr>
              <a:tr h="349451">
                <a:tc>
                  <a:txBody>
                    <a:bodyPr/>
                    <a:lstStyle/>
                    <a:p>
                      <a:pPr algn="r" fontAlgn="ctr"/>
                      <a:r>
                        <a:rPr lang="es-EC" sz="800" u="none" strike="noStrike">
                          <a:effectLst/>
                          <a:highlight>
                            <a:srgbClr val="DDEBF7"/>
                          </a:highlight>
                        </a:rPr>
                        <a:t>7</a:t>
                      </a:r>
                      <a:endParaRPr lang="es-EC" sz="800" b="0" i="0" u="none" strike="noStrike">
                        <a:solidFill>
                          <a:srgbClr val="000000"/>
                        </a:solidFill>
                        <a:effectLst/>
                        <a:highlight>
                          <a:srgbClr val="DDEBF7"/>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highlight>
                            <a:srgbClr val="FFFFFF"/>
                          </a:highlight>
                        </a:rPr>
                        <a:t>Solicitud de los tres (3) delegados/as  para conformación del Comité Evaluador de Postulaciones.</a:t>
                      </a:r>
                      <a:endParaRPr lang="es-EC" sz="800" b="0" i="0" u="none" strike="noStrike">
                        <a:solidFill>
                          <a:srgbClr val="000000"/>
                        </a:solidFill>
                        <a:effectLst/>
                        <a:highlight>
                          <a:srgbClr val="FFFFFF"/>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r" fontAlgn="ctr"/>
                      <a:r>
                        <a:rPr lang="es-EC" sz="800" u="none" strike="noStrike">
                          <a:effectLst/>
                        </a:rPr>
                        <a:t>9</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SIS solicita a las instancias que delegan a representantes para el Comité, el 08/7/2024</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ctr" fontAlgn="ctr"/>
                      <a:r>
                        <a:rPr lang="es-EC" sz="800" u="none" strike="noStrike">
                          <a:effectLst/>
                        </a:rPr>
                        <a:t>SIS</a:t>
                      </a:r>
                      <a:endParaRPr lang="es-EC" sz="800" b="0" i="0" u="none" strike="noStrike">
                        <a:solidFill>
                          <a:srgbClr val="000000"/>
                        </a:solidFill>
                        <a:effectLst/>
                        <a:latin typeface="Times New Roman" panose="02020603050405020304" pitchFamily="18" charset="0"/>
                      </a:endParaRPr>
                    </a:p>
                  </a:txBody>
                  <a:tcPr marL="3436" marR="3436" marT="3436" marB="0" anchor="ctr"/>
                </a:tc>
                <a:extLst>
                  <a:ext uri="{0D108BD9-81ED-4DB2-BD59-A6C34878D82A}">
                    <a16:rowId xmlns:a16="http://schemas.microsoft.com/office/drawing/2014/main" val="489441487"/>
                  </a:ext>
                </a:extLst>
              </a:tr>
              <a:tr h="349451">
                <a:tc>
                  <a:txBody>
                    <a:bodyPr/>
                    <a:lstStyle/>
                    <a:p>
                      <a:pPr algn="r" fontAlgn="ctr"/>
                      <a:r>
                        <a:rPr lang="es-EC" sz="800" u="none" strike="noStrike">
                          <a:effectLst/>
                          <a:highlight>
                            <a:srgbClr val="DDEBF7"/>
                          </a:highlight>
                        </a:rPr>
                        <a:t>8</a:t>
                      </a:r>
                      <a:endParaRPr lang="es-EC" sz="800" b="0" i="0" u="none" strike="noStrike">
                        <a:solidFill>
                          <a:srgbClr val="000000"/>
                        </a:solidFill>
                        <a:effectLst/>
                        <a:highlight>
                          <a:srgbClr val="DDEBF7"/>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rPr>
                        <a:t>Envío de información a instancias municipales que trabajan con este grupo etario para poner en conocimiento del premio y proceso de convocatoria</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r" fontAlgn="ctr"/>
                      <a:r>
                        <a:rPr lang="es-EC" sz="800" u="none" strike="noStrike">
                          <a:effectLst/>
                        </a:rPr>
                        <a:t>9</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SIS- analiza instituciones que trabajen con este grupo poblacional para enviar información</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ctr" fontAlgn="ctr"/>
                      <a:r>
                        <a:rPr lang="es-EC" sz="800" u="none" strike="noStrike">
                          <a:effectLst/>
                        </a:rPr>
                        <a:t>SIS-  DMPSMV</a:t>
                      </a:r>
                      <a:endParaRPr lang="es-EC" sz="800" b="0" i="0" u="none" strike="noStrike">
                        <a:solidFill>
                          <a:srgbClr val="000000"/>
                        </a:solidFill>
                        <a:effectLst/>
                        <a:latin typeface="Times New Roman" panose="02020603050405020304" pitchFamily="18" charset="0"/>
                      </a:endParaRPr>
                    </a:p>
                  </a:txBody>
                  <a:tcPr marL="3436" marR="3436" marT="3436" marB="0" anchor="ctr"/>
                </a:tc>
                <a:extLst>
                  <a:ext uri="{0D108BD9-81ED-4DB2-BD59-A6C34878D82A}">
                    <a16:rowId xmlns:a16="http://schemas.microsoft.com/office/drawing/2014/main" val="4158514956"/>
                  </a:ext>
                </a:extLst>
              </a:tr>
              <a:tr h="349451">
                <a:tc>
                  <a:txBody>
                    <a:bodyPr/>
                    <a:lstStyle/>
                    <a:p>
                      <a:pPr algn="r" fontAlgn="ctr"/>
                      <a:r>
                        <a:rPr lang="es-EC" sz="800" u="none" strike="noStrike">
                          <a:effectLst/>
                          <a:highlight>
                            <a:srgbClr val="DDEBF7"/>
                          </a:highlight>
                        </a:rPr>
                        <a:t>9</a:t>
                      </a:r>
                      <a:endParaRPr lang="es-EC" sz="800" b="0" i="0" u="none" strike="noStrike">
                        <a:solidFill>
                          <a:srgbClr val="000000"/>
                        </a:solidFill>
                        <a:effectLst/>
                        <a:highlight>
                          <a:srgbClr val="DDEBF7"/>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rPr>
                        <a:t>Reunión con ad. Zonales para socialización en territorio sobre bases del concurso y proceso de recepción de información</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r" fontAlgn="ctr"/>
                      <a:r>
                        <a:rPr lang="es-EC" sz="800" u="none" strike="noStrike">
                          <a:effectLst/>
                        </a:rPr>
                        <a:t>9</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Reunión con las adminsitraciones zonales</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ctr" fontAlgn="ctr"/>
                      <a:r>
                        <a:rPr lang="es-EC" sz="800" u="none" strike="noStrike">
                          <a:effectLst/>
                        </a:rPr>
                        <a:t>SIS-  DMPSMV</a:t>
                      </a:r>
                      <a:endParaRPr lang="es-EC" sz="800" b="0" i="0" u="none" strike="noStrike">
                        <a:solidFill>
                          <a:srgbClr val="000000"/>
                        </a:solidFill>
                        <a:effectLst/>
                        <a:latin typeface="Times New Roman" panose="02020603050405020304" pitchFamily="18" charset="0"/>
                      </a:endParaRPr>
                    </a:p>
                  </a:txBody>
                  <a:tcPr marL="3436" marR="3436" marT="3436" marB="0" anchor="ctr"/>
                </a:tc>
                <a:extLst>
                  <a:ext uri="{0D108BD9-81ED-4DB2-BD59-A6C34878D82A}">
                    <a16:rowId xmlns:a16="http://schemas.microsoft.com/office/drawing/2014/main" val="2260672327"/>
                  </a:ext>
                </a:extLst>
              </a:tr>
              <a:tr h="518152">
                <a:tc>
                  <a:txBody>
                    <a:bodyPr/>
                    <a:lstStyle/>
                    <a:p>
                      <a:pPr algn="r" fontAlgn="ctr"/>
                      <a:r>
                        <a:rPr lang="es-EC" sz="800" u="none" strike="noStrike">
                          <a:effectLst/>
                          <a:highlight>
                            <a:srgbClr val="DDEBF7"/>
                          </a:highlight>
                        </a:rPr>
                        <a:t>10</a:t>
                      </a:r>
                      <a:endParaRPr lang="es-EC" sz="800" b="0" i="0" u="none" strike="noStrike">
                        <a:solidFill>
                          <a:srgbClr val="000000"/>
                        </a:solidFill>
                        <a:effectLst/>
                        <a:highlight>
                          <a:srgbClr val="DDEBF7"/>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rPr>
                        <a:t>Socialización de la convocatoria a través de la página web del Municipio de Quito se realizará cuñas radiales, material informativo a través de medios digitales y/o presenciales de la página de la Secretaría de Inclusión Social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gridSpan="2">
                  <a:txBody>
                    <a:bodyPr/>
                    <a:lstStyle/>
                    <a:p>
                      <a:pPr algn="ctr" fontAlgn="ctr"/>
                      <a:r>
                        <a:rPr lang="es-EC" sz="800" u="none" strike="noStrike">
                          <a:effectLst/>
                        </a:rPr>
                        <a:t>15 al 29</a:t>
                      </a:r>
                      <a:endParaRPr lang="es-EC" sz="800" b="0" i="0" u="none" strike="noStrike">
                        <a:solidFill>
                          <a:srgbClr val="000000"/>
                        </a:solidFill>
                        <a:effectLst/>
                        <a:latin typeface="Times New Roman" panose="02020603050405020304" pitchFamily="18" charset="0"/>
                      </a:endParaRPr>
                    </a:p>
                  </a:txBody>
                  <a:tcPr marL="3436" marR="3436" marT="3436" marB="0" anchor="ctr"/>
                </a:tc>
                <a:tc hMerge="1">
                  <a:txBody>
                    <a:bodyPr/>
                    <a:lstStyle/>
                    <a:p>
                      <a:endParaRPr lang="es-EC"/>
                    </a:p>
                  </a:txBody>
                  <a:tcP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La convocatoria mediante socialización se realiza del 15 al 29 de julio con apoyo de SECOM</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ctr" fontAlgn="ctr"/>
                      <a:r>
                        <a:rPr lang="es-EC" sz="800" u="none" strike="noStrike">
                          <a:effectLst/>
                        </a:rPr>
                        <a:t>SIS- Coordinación de Comunicación</a:t>
                      </a:r>
                      <a:endParaRPr lang="es-EC" sz="800" b="0" i="0" u="none" strike="noStrike">
                        <a:solidFill>
                          <a:srgbClr val="000000"/>
                        </a:solidFill>
                        <a:effectLst/>
                        <a:latin typeface="Times New Roman" panose="02020603050405020304" pitchFamily="18" charset="0"/>
                      </a:endParaRPr>
                    </a:p>
                  </a:txBody>
                  <a:tcPr marL="3436" marR="3436" marT="3436" marB="0" anchor="ctr"/>
                </a:tc>
                <a:extLst>
                  <a:ext uri="{0D108BD9-81ED-4DB2-BD59-A6C34878D82A}">
                    <a16:rowId xmlns:a16="http://schemas.microsoft.com/office/drawing/2014/main" val="1506942204"/>
                  </a:ext>
                </a:extLst>
              </a:tr>
              <a:tr h="518152">
                <a:tc>
                  <a:txBody>
                    <a:bodyPr/>
                    <a:lstStyle/>
                    <a:p>
                      <a:pPr algn="r" fontAlgn="ctr"/>
                      <a:r>
                        <a:rPr lang="es-EC" sz="800" u="none" strike="noStrike">
                          <a:effectLst/>
                          <a:highlight>
                            <a:srgbClr val="DDEBF7"/>
                          </a:highlight>
                        </a:rPr>
                        <a:t>11</a:t>
                      </a:r>
                      <a:endParaRPr lang="es-EC" sz="800" b="0" i="0" u="none" strike="noStrike">
                        <a:solidFill>
                          <a:srgbClr val="000000"/>
                        </a:solidFill>
                        <a:effectLst/>
                        <a:highlight>
                          <a:srgbClr val="DDEBF7"/>
                        </a:highlight>
                        <a:latin typeface="Times New Roman" panose="02020603050405020304" pitchFamily="18" charset="0"/>
                      </a:endParaRPr>
                    </a:p>
                  </a:txBody>
                  <a:tcPr marL="3436" marR="3436" marT="3436" marB="0" anchor="ctr"/>
                </a:tc>
                <a:tc>
                  <a:txBody>
                    <a:bodyPr/>
                    <a:lstStyle/>
                    <a:p>
                      <a:pPr algn="l" fontAlgn="ctr"/>
                      <a:r>
                        <a:rPr lang="es-EC" sz="800" u="none" strike="noStrike">
                          <a:effectLst/>
                        </a:rPr>
                        <a:t>Socialización y difusión pública con organizaciones de jóvenes ciudadanía, organizaciones de jóvenes, Consejo Consultivo de Jóvenes, estudiantes de universidades, jòvenes de la UPMSJ</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gridSpan="2">
                  <a:txBody>
                    <a:bodyPr/>
                    <a:lstStyle/>
                    <a:p>
                      <a:pPr algn="ctr" fontAlgn="ctr"/>
                      <a:r>
                        <a:rPr lang="es-EC" sz="800" u="none" strike="noStrike">
                          <a:effectLst/>
                        </a:rPr>
                        <a:t>15 al 29</a:t>
                      </a:r>
                      <a:endParaRPr lang="es-EC" sz="800" b="0" i="0" u="none" strike="noStrike">
                        <a:solidFill>
                          <a:srgbClr val="000000"/>
                        </a:solidFill>
                        <a:effectLst/>
                        <a:latin typeface="Times New Roman" panose="02020603050405020304" pitchFamily="18" charset="0"/>
                      </a:endParaRPr>
                    </a:p>
                  </a:txBody>
                  <a:tcPr marL="3436" marR="3436" marT="3436" marB="0" anchor="ctr"/>
                </a:tc>
                <a:tc hMerge="1">
                  <a:txBody>
                    <a:bodyPr/>
                    <a:lstStyle/>
                    <a:p>
                      <a:endParaRPr lang="es-EC"/>
                    </a:p>
                  </a:txBody>
                  <a:tcP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l" fontAlgn="ctr"/>
                      <a:r>
                        <a:rPr lang="es-EC" sz="800" u="none" strike="noStrike">
                          <a:effectLst/>
                        </a:rPr>
                        <a:t>Del 15 al 29 de julio hasta las 16:30 pm con apoyo de SECOM, Administraciones zonales e instituciones municipales</a:t>
                      </a:r>
                      <a:endParaRPr lang="es-EC" sz="800" b="0" i="0" u="none" strike="noStrike">
                        <a:solidFill>
                          <a:srgbClr val="000000"/>
                        </a:solidFill>
                        <a:effectLst/>
                        <a:latin typeface="Times New Roman" panose="02020603050405020304" pitchFamily="18" charset="0"/>
                      </a:endParaRPr>
                    </a:p>
                  </a:txBody>
                  <a:tcPr marL="3436" marR="3436" marT="3436" marB="0" anchor="ctr"/>
                </a:tc>
                <a:tc>
                  <a:txBody>
                    <a:bodyPr/>
                    <a:lstStyle/>
                    <a:p>
                      <a:pPr algn="ctr" fontAlgn="ctr"/>
                      <a:r>
                        <a:rPr lang="es-EC" sz="800" u="none" strike="noStrike" dirty="0">
                          <a:effectLst/>
                        </a:rPr>
                        <a:t>SIS- Coordinación de Comunicación</a:t>
                      </a:r>
                      <a:endParaRPr lang="es-EC" sz="800" b="0" i="0" u="none" strike="noStrike" dirty="0">
                        <a:solidFill>
                          <a:srgbClr val="000000"/>
                        </a:solidFill>
                        <a:effectLst/>
                        <a:latin typeface="Times New Roman" panose="02020603050405020304" pitchFamily="18" charset="0"/>
                      </a:endParaRPr>
                    </a:p>
                  </a:txBody>
                  <a:tcPr marL="3436" marR="3436" marT="3436" marB="0" anchor="ctr"/>
                </a:tc>
                <a:extLst>
                  <a:ext uri="{0D108BD9-81ED-4DB2-BD59-A6C34878D82A}">
                    <a16:rowId xmlns:a16="http://schemas.microsoft.com/office/drawing/2014/main" val="189953205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447"/>
            <a:ext cx="12192000" cy="6857999"/>
          </a:xfrm>
          <a:prstGeom prst="rect">
            <a:avLst/>
          </a:prstGeom>
        </p:spPr>
      </p:pic>
      <p:graphicFrame>
        <p:nvGraphicFramePr>
          <p:cNvPr id="4" name="Tabla 3">
            <a:extLst>
              <a:ext uri="{FF2B5EF4-FFF2-40B4-BE49-F238E27FC236}">
                <a16:creationId xmlns:a16="http://schemas.microsoft.com/office/drawing/2014/main" id="{8D6A4A88-A258-0835-3411-0AA16010F449}"/>
              </a:ext>
            </a:extLst>
          </p:cNvPr>
          <p:cNvGraphicFramePr>
            <a:graphicFrameLocks noGrp="1"/>
          </p:cNvGraphicFramePr>
          <p:nvPr>
            <p:extLst>
              <p:ext uri="{D42A27DB-BD31-4B8C-83A1-F6EECF244321}">
                <p14:modId xmlns:p14="http://schemas.microsoft.com/office/powerpoint/2010/main" val="1700422400"/>
              </p:ext>
            </p:extLst>
          </p:nvPr>
        </p:nvGraphicFramePr>
        <p:xfrm>
          <a:off x="304800" y="228600"/>
          <a:ext cx="11658603" cy="5700591"/>
        </p:xfrm>
        <a:graphic>
          <a:graphicData uri="http://schemas.openxmlformats.org/drawingml/2006/table">
            <a:tbl>
              <a:tblPr>
                <a:tableStyleId>{5C22544A-7EE6-4342-B048-85BDC9FD1C3A}</a:tableStyleId>
              </a:tblPr>
              <a:tblGrid>
                <a:gridCol w="308417">
                  <a:extLst>
                    <a:ext uri="{9D8B030D-6E8A-4147-A177-3AD203B41FA5}">
                      <a16:colId xmlns:a16="http://schemas.microsoft.com/office/drawing/2014/main" val="1307293689"/>
                    </a:ext>
                  </a:extLst>
                </a:gridCol>
                <a:gridCol w="3383509">
                  <a:extLst>
                    <a:ext uri="{9D8B030D-6E8A-4147-A177-3AD203B41FA5}">
                      <a16:colId xmlns:a16="http://schemas.microsoft.com/office/drawing/2014/main" val="513981392"/>
                    </a:ext>
                  </a:extLst>
                </a:gridCol>
                <a:gridCol w="353772">
                  <a:extLst>
                    <a:ext uri="{9D8B030D-6E8A-4147-A177-3AD203B41FA5}">
                      <a16:colId xmlns:a16="http://schemas.microsoft.com/office/drawing/2014/main" val="4096994128"/>
                    </a:ext>
                  </a:extLst>
                </a:gridCol>
                <a:gridCol w="353772">
                  <a:extLst>
                    <a:ext uri="{9D8B030D-6E8A-4147-A177-3AD203B41FA5}">
                      <a16:colId xmlns:a16="http://schemas.microsoft.com/office/drawing/2014/main" val="2090432793"/>
                    </a:ext>
                  </a:extLst>
                </a:gridCol>
                <a:gridCol w="278936">
                  <a:extLst>
                    <a:ext uri="{9D8B030D-6E8A-4147-A177-3AD203B41FA5}">
                      <a16:colId xmlns:a16="http://schemas.microsoft.com/office/drawing/2014/main" val="524684331"/>
                    </a:ext>
                  </a:extLst>
                </a:gridCol>
                <a:gridCol w="299347">
                  <a:extLst>
                    <a:ext uri="{9D8B030D-6E8A-4147-A177-3AD203B41FA5}">
                      <a16:colId xmlns:a16="http://schemas.microsoft.com/office/drawing/2014/main" val="3122064167"/>
                    </a:ext>
                  </a:extLst>
                </a:gridCol>
                <a:gridCol w="353772">
                  <a:extLst>
                    <a:ext uri="{9D8B030D-6E8A-4147-A177-3AD203B41FA5}">
                      <a16:colId xmlns:a16="http://schemas.microsoft.com/office/drawing/2014/main" val="2327838027"/>
                    </a:ext>
                  </a:extLst>
                </a:gridCol>
                <a:gridCol w="251724">
                  <a:extLst>
                    <a:ext uri="{9D8B030D-6E8A-4147-A177-3AD203B41FA5}">
                      <a16:colId xmlns:a16="http://schemas.microsoft.com/office/drawing/2014/main" val="2721153928"/>
                    </a:ext>
                  </a:extLst>
                </a:gridCol>
                <a:gridCol w="353772">
                  <a:extLst>
                    <a:ext uri="{9D8B030D-6E8A-4147-A177-3AD203B41FA5}">
                      <a16:colId xmlns:a16="http://schemas.microsoft.com/office/drawing/2014/main" val="2034895637"/>
                    </a:ext>
                  </a:extLst>
                </a:gridCol>
                <a:gridCol w="278936">
                  <a:extLst>
                    <a:ext uri="{9D8B030D-6E8A-4147-A177-3AD203B41FA5}">
                      <a16:colId xmlns:a16="http://schemas.microsoft.com/office/drawing/2014/main" val="391180075"/>
                    </a:ext>
                  </a:extLst>
                </a:gridCol>
                <a:gridCol w="265330">
                  <a:extLst>
                    <a:ext uri="{9D8B030D-6E8A-4147-A177-3AD203B41FA5}">
                      <a16:colId xmlns:a16="http://schemas.microsoft.com/office/drawing/2014/main" val="2018270577"/>
                    </a:ext>
                  </a:extLst>
                </a:gridCol>
                <a:gridCol w="455822">
                  <a:extLst>
                    <a:ext uri="{9D8B030D-6E8A-4147-A177-3AD203B41FA5}">
                      <a16:colId xmlns:a16="http://schemas.microsoft.com/office/drawing/2014/main" val="591442884"/>
                    </a:ext>
                  </a:extLst>
                </a:gridCol>
                <a:gridCol w="387788">
                  <a:extLst>
                    <a:ext uri="{9D8B030D-6E8A-4147-A177-3AD203B41FA5}">
                      <a16:colId xmlns:a16="http://schemas.microsoft.com/office/drawing/2014/main" val="3312720804"/>
                    </a:ext>
                  </a:extLst>
                </a:gridCol>
                <a:gridCol w="278936">
                  <a:extLst>
                    <a:ext uri="{9D8B030D-6E8A-4147-A177-3AD203B41FA5}">
                      <a16:colId xmlns:a16="http://schemas.microsoft.com/office/drawing/2014/main" val="1923467992"/>
                    </a:ext>
                  </a:extLst>
                </a:gridCol>
                <a:gridCol w="2394764">
                  <a:extLst>
                    <a:ext uri="{9D8B030D-6E8A-4147-A177-3AD203B41FA5}">
                      <a16:colId xmlns:a16="http://schemas.microsoft.com/office/drawing/2014/main" val="135756020"/>
                    </a:ext>
                  </a:extLst>
                </a:gridCol>
                <a:gridCol w="1660006">
                  <a:extLst>
                    <a:ext uri="{9D8B030D-6E8A-4147-A177-3AD203B41FA5}">
                      <a16:colId xmlns:a16="http://schemas.microsoft.com/office/drawing/2014/main" val="560097298"/>
                    </a:ext>
                  </a:extLst>
                </a:gridCol>
              </a:tblGrid>
              <a:tr h="166704">
                <a:tc>
                  <a:txBody>
                    <a:bodyPr/>
                    <a:lstStyle/>
                    <a:p>
                      <a:pPr algn="l" fontAlgn="ctr"/>
                      <a:endParaRPr lang="es-EC" sz="800" b="0" i="0" u="none" strike="noStrike">
                        <a:solidFill>
                          <a:srgbClr val="000000"/>
                        </a:solidFill>
                        <a:effectLst/>
                        <a:latin typeface="Calibri" panose="020F0502020204030204" pitchFamily="34" charset="0"/>
                      </a:endParaRPr>
                    </a:p>
                  </a:txBody>
                  <a:tcPr marL="2977" marR="2977" marT="2977" marB="0" anchor="ctr"/>
                </a:tc>
                <a:tc>
                  <a:txBody>
                    <a:bodyPr/>
                    <a:lstStyle/>
                    <a:p>
                      <a:pPr algn="l" fontAlgn="ctr"/>
                      <a:endParaRPr lang="es-EC" sz="800" b="0" i="0" u="none" strike="noStrike">
                        <a:solidFill>
                          <a:srgbClr val="000000"/>
                        </a:solidFill>
                        <a:effectLst/>
                        <a:latin typeface="Calibri" panose="020F0502020204030204" pitchFamily="34" charset="0"/>
                      </a:endParaRPr>
                    </a:p>
                  </a:txBody>
                  <a:tcPr marL="2977" marR="2977" marT="2977" marB="0" anchor="ctr"/>
                </a:tc>
                <a:tc gridSpan="4">
                  <a:txBody>
                    <a:bodyPr/>
                    <a:lstStyle/>
                    <a:p>
                      <a:pPr algn="ctr" fontAlgn="ctr"/>
                      <a:r>
                        <a:rPr lang="es-EC" sz="800" u="none" strike="noStrike">
                          <a:effectLst/>
                          <a:highlight>
                            <a:srgbClr val="F8CBAD"/>
                          </a:highlight>
                        </a:rPr>
                        <a:t>JUNIO</a:t>
                      </a:r>
                      <a:endParaRPr lang="es-EC" sz="800" b="1" i="0" u="none" strike="noStrike">
                        <a:solidFill>
                          <a:srgbClr val="000000"/>
                        </a:solidFill>
                        <a:effectLst/>
                        <a:highlight>
                          <a:srgbClr val="F8CBAD"/>
                        </a:highlight>
                        <a:latin typeface="Times New Roman" panose="02020603050405020304" pitchFamily="18" charset="0"/>
                      </a:endParaRPr>
                    </a:p>
                  </a:txBody>
                  <a:tcPr marL="2977" marR="2977" marT="2977"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algn="ctr" fontAlgn="ctr"/>
                      <a:r>
                        <a:rPr lang="es-EC" sz="800" u="none" strike="noStrike">
                          <a:effectLst/>
                          <a:highlight>
                            <a:srgbClr val="C6E0B4"/>
                          </a:highlight>
                        </a:rPr>
                        <a:t>JULIO</a:t>
                      </a:r>
                      <a:endParaRPr lang="es-EC" sz="800" b="1" i="0" u="none" strike="noStrike">
                        <a:solidFill>
                          <a:srgbClr val="000000"/>
                        </a:solidFill>
                        <a:effectLst/>
                        <a:highlight>
                          <a:srgbClr val="C6E0B4"/>
                        </a:highlight>
                        <a:latin typeface="Times New Roman" panose="02020603050405020304" pitchFamily="18" charset="0"/>
                      </a:endParaRPr>
                    </a:p>
                  </a:txBody>
                  <a:tcPr marL="2977" marR="2977" marT="2977"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gn="ctr" fontAlgn="ctr"/>
                      <a:r>
                        <a:rPr lang="es-EC" sz="800" u="none" strike="noStrike">
                          <a:effectLst/>
                          <a:highlight>
                            <a:srgbClr val="9BC2E6"/>
                          </a:highlight>
                        </a:rPr>
                        <a:t>AGOSTO</a:t>
                      </a:r>
                      <a:endParaRPr lang="es-EC" sz="800" b="1" i="0" u="none" strike="noStrike">
                        <a:solidFill>
                          <a:srgbClr val="000000"/>
                        </a:solidFill>
                        <a:effectLst/>
                        <a:highlight>
                          <a:srgbClr val="9BC2E6"/>
                        </a:highlight>
                        <a:latin typeface="Times New Roman" panose="02020603050405020304" pitchFamily="18" charset="0"/>
                      </a:endParaRPr>
                    </a:p>
                  </a:txBody>
                  <a:tcPr marL="2977" marR="2977" marT="2977" marB="0" anchor="ctr"/>
                </a:tc>
                <a:tc hMerge="1">
                  <a:txBody>
                    <a:bodyPr/>
                    <a:lstStyle/>
                    <a:p>
                      <a:endParaRPr lang="es-EC"/>
                    </a:p>
                  </a:txBody>
                  <a:tcPr/>
                </a:tc>
                <a:tc hMerge="1">
                  <a:txBody>
                    <a:bodyPr/>
                    <a:lstStyle/>
                    <a:p>
                      <a:endParaRPr lang="es-EC"/>
                    </a:p>
                  </a:txBody>
                  <a:tcPr/>
                </a:tc>
                <a:tc>
                  <a:txBody>
                    <a:bodyPr/>
                    <a:lstStyle/>
                    <a:p>
                      <a:pPr algn="l" fontAlgn="ct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endParaRPr lang="es-EC" sz="800" b="0" i="0" u="none" strike="noStrike">
                        <a:solidFill>
                          <a:srgbClr val="000000"/>
                        </a:solidFill>
                        <a:effectLst/>
                        <a:latin typeface="Times New Roman" panose="02020603050405020304" pitchFamily="18" charset="0"/>
                      </a:endParaRPr>
                    </a:p>
                  </a:txBody>
                  <a:tcPr marL="2977" marR="2977" marT="2977" marB="0" anchor="ctr"/>
                </a:tc>
                <a:extLst>
                  <a:ext uri="{0D108BD9-81ED-4DB2-BD59-A6C34878D82A}">
                    <a16:rowId xmlns:a16="http://schemas.microsoft.com/office/drawing/2014/main" val="2364251722"/>
                  </a:ext>
                </a:extLst>
              </a:tr>
              <a:tr h="179933">
                <a:tc>
                  <a:txBody>
                    <a:bodyPr/>
                    <a:lstStyle/>
                    <a:p>
                      <a:pPr algn="l" fontAlgn="ctr"/>
                      <a:r>
                        <a:rPr lang="es-EC" sz="800" u="none" strike="noStrike">
                          <a:effectLst/>
                          <a:highlight>
                            <a:srgbClr val="DDEBF7"/>
                          </a:highlight>
                        </a:rPr>
                        <a:t>#</a:t>
                      </a:r>
                      <a:endParaRPr lang="es-EC" sz="800" b="1"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ctr" fontAlgn="ctr"/>
                      <a:r>
                        <a:rPr lang="es-EC" sz="800" u="none" strike="noStrike">
                          <a:effectLst/>
                          <a:highlight>
                            <a:srgbClr val="DDEBF7"/>
                          </a:highlight>
                        </a:rPr>
                        <a:t>ACCIONES</a:t>
                      </a:r>
                      <a:endParaRPr lang="es-EC" sz="800" b="1"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highlight>
                            <a:srgbClr val="FCE4D6"/>
                          </a:highlight>
                        </a:rPr>
                        <a:t>S1</a:t>
                      </a:r>
                      <a:endParaRPr lang="es-EC" sz="800" b="1" i="0" u="none" strike="noStrike">
                        <a:solidFill>
                          <a:srgbClr val="000000"/>
                        </a:solidFill>
                        <a:effectLst/>
                        <a:highlight>
                          <a:srgbClr val="FCE4D6"/>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highlight>
                            <a:srgbClr val="FCE4D6"/>
                          </a:highlight>
                        </a:rPr>
                        <a:t>S2</a:t>
                      </a:r>
                      <a:endParaRPr lang="es-EC" sz="800" b="1" i="0" u="none" strike="noStrike">
                        <a:solidFill>
                          <a:srgbClr val="000000"/>
                        </a:solidFill>
                        <a:effectLst/>
                        <a:highlight>
                          <a:srgbClr val="FCE4D6"/>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highlight>
                            <a:srgbClr val="FCE4D6"/>
                          </a:highlight>
                        </a:rPr>
                        <a:t>S3</a:t>
                      </a:r>
                      <a:endParaRPr lang="es-EC" sz="800" b="1" i="0" u="none" strike="noStrike">
                        <a:solidFill>
                          <a:srgbClr val="000000"/>
                        </a:solidFill>
                        <a:effectLst/>
                        <a:highlight>
                          <a:srgbClr val="FCE4D6"/>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highlight>
                            <a:srgbClr val="FCE4D6"/>
                          </a:highlight>
                        </a:rPr>
                        <a:t>S4</a:t>
                      </a:r>
                      <a:endParaRPr lang="es-EC" sz="800" b="1" i="0" u="none" strike="noStrike">
                        <a:solidFill>
                          <a:srgbClr val="000000"/>
                        </a:solidFill>
                        <a:effectLst/>
                        <a:highlight>
                          <a:srgbClr val="FCE4D6"/>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highlight>
                            <a:srgbClr val="E2EFDA"/>
                          </a:highlight>
                        </a:rPr>
                        <a:t>S1</a:t>
                      </a:r>
                      <a:endParaRPr lang="es-EC" sz="800" b="1" i="0" u="none" strike="noStrike">
                        <a:solidFill>
                          <a:srgbClr val="000000"/>
                        </a:solidFill>
                        <a:effectLst/>
                        <a:highlight>
                          <a:srgbClr val="E2EFDA"/>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highlight>
                            <a:srgbClr val="E2EFDA"/>
                          </a:highlight>
                        </a:rPr>
                        <a:t>S2</a:t>
                      </a:r>
                      <a:endParaRPr lang="es-EC" sz="800" b="1" i="0" u="none" strike="noStrike">
                        <a:solidFill>
                          <a:srgbClr val="000000"/>
                        </a:solidFill>
                        <a:effectLst/>
                        <a:highlight>
                          <a:srgbClr val="E2EFDA"/>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highlight>
                            <a:srgbClr val="E2EFDA"/>
                          </a:highlight>
                        </a:rPr>
                        <a:t>S3</a:t>
                      </a:r>
                      <a:endParaRPr lang="es-EC" sz="800" b="1" i="0" u="none" strike="noStrike">
                        <a:solidFill>
                          <a:srgbClr val="000000"/>
                        </a:solidFill>
                        <a:effectLst/>
                        <a:highlight>
                          <a:srgbClr val="E2EFDA"/>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highlight>
                            <a:srgbClr val="E2EFDA"/>
                          </a:highlight>
                        </a:rPr>
                        <a:t>S4</a:t>
                      </a:r>
                      <a:endParaRPr lang="es-EC" sz="800" b="1" i="0" u="none" strike="noStrike">
                        <a:solidFill>
                          <a:srgbClr val="000000"/>
                        </a:solidFill>
                        <a:effectLst/>
                        <a:highlight>
                          <a:srgbClr val="E2EFDA"/>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highlight>
                            <a:srgbClr val="E2EFDA"/>
                          </a:highlight>
                        </a:rPr>
                        <a:t>S5</a:t>
                      </a:r>
                      <a:endParaRPr lang="es-EC" sz="800" b="1" i="0" u="none" strike="noStrike">
                        <a:solidFill>
                          <a:srgbClr val="000000"/>
                        </a:solidFill>
                        <a:effectLst/>
                        <a:highlight>
                          <a:srgbClr val="E2EFDA"/>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highlight>
                            <a:srgbClr val="DDEBF7"/>
                          </a:highlight>
                        </a:rPr>
                        <a:t>S1</a:t>
                      </a:r>
                      <a:endParaRPr lang="es-EC" sz="800" b="1"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highlight>
                            <a:srgbClr val="DDEBF7"/>
                          </a:highlight>
                        </a:rPr>
                        <a:t>S2</a:t>
                      </a:r>
                      <a:endParaRPr lang="es-EC" sz="800" b="1"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highlight>
                            <a:srgbClr val="DDEBF7"/>
                          </a:highlight>
                        </a:rPr>
                        <a:t>S3</a:t>
                      </a:r>
                      <a:endParaRPr lang="es-EC" sz="800" b="1"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ctr" fontAlgn="ctr"/>
                      <a:r>
                        <a:rPr lang="es-EC" sz="800" u="none" strike="noStrike">
                          <a:effectLst/>
                          <a:highlight>
                            <a:srgbClr val="DDEBF7"/>
                          </a:highlight>
                        </a:rPr>
                        <a:t>OBSERVACIONES</a:t>
                      </a:r>
                      <a:endParaRPr lang="es-EC" sz="800" b="1"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ctr" fontAlgn="ctr"/>
                      <a:r>
                        <a:rPr lang="es-EC" sz="800" u="none" strike="noStrike">
                          <a:effectLst/>
                          <a:highlight>
                            <a:srgbClr val="DDEBF7"/>
                          </a:highlight>
                        </a:rPr>
                        <a:t>RESPONSABLES</a:t>
                      </a:r>
                      <a:endParaRPr lang="es-EC" sz="800" b="1" i="0" u="none" strike="noStrike">
                        <a:solidFill>
                          <a:srgbClr val="000000"/>
                        </a:solidFill>
                        <a:effectLst/>
                        <a:highlight>
                          <a:srgbClr val="DDEBF7"/>
                        </a:highlight>
                        <a:latin typeface="Times New Roman" panose="02020603050405020304" pitchFamily="18" charset="0"/>
                      </a:endParaRPr>
                    </a:p>
                  </a:txBody>
                  <a:tcPr marL="2977" marR="2977" marT="2977" marB="0" anchor="ctr"/>
                </a:tc>
                <a:extLst>
                  <a:ext uri="{0D108BD9-81ED-4DB2-BD59-A6C34878D82A}">
                    <a16:rowId xmlns:a16="http://schemas.microsoft.com/office/drawing/2014/main" val="3999251536"/>
                  </a:ext>
                </a:extLst>
              </a:tr>
              <a:tr h="306947">
                <a:tc>
                  <a:txBody>
                    <a:bodyPr/>
                    <a:lstStyle/>
                    <a:p>
                      <a:pPr algn="r" fontAlgn="ctr"/>
                      <a:r>
                        <a:rPr lang="es-EC" sz="800" u="none" strike="noStrike">
                          <a:effectLst/>
                          <a:highlight>
                            <a:srgbClr val="DDEBF7"/>
                          </a:highlight>
                        </a:rPr>
                        <a:t>12</a:t>
                      </a:r>
                      <a:endParaRPr lang="es-EC" sz="800" b="0"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rPr>
                        <a:t>Recepción de postulaciones etapa de inicio y cierre para la revisión de información e integración al Formato de Precalificación</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r" fontAlgn="ctr"/>
                      <a:r>
                        <a:rPr lang="es-EC" sz="800" u="none" strike="noStrike">
                          <a:effectLst/>
                        </a:rPr>
                        <a:t>15</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r" fontAlgn="ctr"/>
                      <a:r>
                        <a:rPr lang="es-EC" sz="800" u="none" strike="noStrike">
                          <a:effectLst/>
                        </a:rPr>
                        <a:t>29</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Se reciben postulaciones del 15 al 29 de julio de 2024 hasta las 16:30pm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ctr" fontAlgn="ctr"/>
                      <a:r>
                        <a:rPr lang="es-EC" sz="800" u="none" strike="noStrike">
                          <a:effectLst/>
                        </a:rPr>
                        <a:t>SIS- DMPSMV</a:t>
                      </a:r>
                      <a:endParaRPr lang="es-EC" sz="800" b="0" i="0" u="none" strike="noStrike">
                        <a:solidFill>
                          <a:srgbClr val="000000"/>
                        </a:solidFill>
                        <a:effectLst/>
                        <a:latin typeface="Times New Roman" panose="02020603050405020304" pitchFamily="18" charset="0"/>
                      </a:endParaRPr>
                    </a:p>
                  </a:txBody>
                  <a:tcPr marL="2977" marR="2977" marT="2977" marB="0" anchor="ctr"/>
                </a:tc>
                <a:extLst>
                  <a:ext uri="{0D108BD9-81ED-4DB2-BD59-A6C34878D82A}">
                    <a16:rowId xmlns:a16="http://schemas.microsoft.com/office/drawing/2014/main" val="1165227179"/>
                  </a:ext>
                </a:extLst>
              </a:tr>
              <a:tr h="169349">
                <a:tc>
                  <a:txBody>
                    <a:bodyPr/>
                    <a:lstStyle/>
                    <a:p>
                      <a:pPr algn="r" fontAlgn="ctr"/>
                      <a:r>
                        <a:rPr lang="es-EC" sz="800" u="none" strike="noStrike">
                          <a:effectLst/>
                          <a:highlight>
                            <a:srgbClr val="DDEBF7"/>
                          </a:highlight>
                        </a:rPr>
                        <a:t>13</a:t>
                      </a:r>
                      <a:endParaRPr lang="es-EC" sz="800" b="0"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rPr>
                        <a:t>Cierre de postulaciones</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r" fontAlgn="ctr"/>
                      <a:r>
                        <a:rPr lang="es-EC" sz="800" u="none" strike="noStrike">
                          <a:effectLst/>
                        </a:rPr>
                        <a:t>29</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el 29/7/2024 hasta las 16:30 pm</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ctr" fontAlgn="ctr"/>
                      <a:r>
                        <a:rPr lang="es-EC" sz="800" u="none" strike="noStrike">
                          <a:effectLst/>
                        </a:rPr>
                        <a:t>SIS- DMPSMV</a:t>
                      </a:r>
                      <a:endParaRPr lang="es-EC" sz="800" b="0" i="0" u="none" strike="noStrike">
                        <a:solidFill>
                          <a:srgbClr val="000000"/>
                        </a:solidFill>
                        <a:effectLst/>
                        <a:latin typeface="Times New Roman" panose="02020603050405020304" pitchFamily="18" charset="0"/>
                      </a:endParaRPr>
                    </a:p>
                  </a:txBody>
                  <a:tcPr marL="2977" marR="2977" marT="2977" marB="0" anchor="ctr"/>
                </a:tc>
                <a:extLst>
                  <a:ext uri="{0D108BD9-81ED-4DB2-BD59-A6C34878D82A}">
                    <a16:rowId xmlns:a16="http://schemas.microsoft.com/office/drawing/2014/main" val="2943800817"/>
                  </a:ext>
                </a:extLst>
              </a:tr>
              <a:tr h="455125">
                <a:tc>
                  <a:txBody>
                    <a:bodyPr/>
                    <a:lstStyle/>
                    <a:p>
                      <a:pPr algn="r" fontAlgn="ctr"/>
                      <a:r>
                        <a:rPr lang="es-EC" sz="800" u="none" strike="noStrike">
                          <a:effectLst/>
                          <a:highlight>
                            <a:srgbClr val="DDEBF7"/>
                          </a:highlight>
                        </a:rPr>
                        <a:t>14</a:t>
                      </a:r>
                      <a:endParaRPr lang="es-EC" sz="800" b="0"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rPr>
                        <a:t>Proceso de subsanación por parte de las/os postulantes durante el proceso de postulación</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gridSpan="2">
                  <a:txBody>
                    <a:bodyPr/>
                    <a:lstStyle/>
                    <a:p>
                      <a:pPr algn="ctr" fontAlgn="ctr"/>
                      <a:r>
                        <a:rPr lang="es-EC" sz="800" u="none" strike="noStrike">
                          <a:effectLst/>
                        </a:rPr>
                        <a:t>16 al 31</a:t>
                      </a:r>
                      <a:endParaRPr lang="es-EC" sz="800" b="0" i="0" u="none" strike="noStrike">
                        <a:solidFill>
                          <a:srgbClr val="000000"/>
                        </a:solidFill>
                        <a:effectLst/>
                        <a:latin typeface="Times New Roman" panose="02020603050405020304" pitchFamily="18" charset="0"/>
                      </a:endParaRPr>
                    </a:p>
                  </a:txBody>
                  <a:tcPr marL="2977" marR="2977" marT="2977" marB="0" anchor="ctr"/>
                </a:tc>
                <a:tc hMerge="1">
                  <a:txBody>
                    <a:bodyPr/>
                    <a:lstStyle/>
                    <a:p>
                      <a:endParaRPr lang="es-EC"/>
                    </a:p>
                  </a:txBody>
                  <a:tcP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SIS recolecta procesos de subsanación hasta dos días después (31/07/2024) del cierre de postulaciones para cumplir con el tiempo establecido</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ctr" fontAlgn="ctr"/>
                      <a:r>
                        <a:rPr lang="es-EC" sz="800" u="none" strike="noStrike">
                          <a:effectLst/>
                        </a:rPr>
                        <a:t>Comité evaluador de postulaciones</a:t>
                      </a:r>
                      <a:endParaRPr lang="es-EC" sz="800" b="0" i="0" u="none" strike="noStrike">
                        <a:solidFill>
                          <a:srgbClr val="000000"/>
                        </a:solidFill>
                        <a:effectLst/>
                        <a:latin typeface="Times New Roman" panose="02020603050405020304" pitchFamily="18" charset="0"/>
                      </a:endParaRPr>
                    </a:p>
                  </a:txBody>
                  <a:tcPr marL="2977" marR="2977" marT="2977" marB="0" anchor="ctr"/>
                </a:tc>
                <a:extLst>
                  <a:ext uri="{0D108BD9-81ED-4DB2-BD59-A6C34878D82A}">
                    <a16:rowId xmlns:a16="http://schemas.microsoft.com/office/drawing/2014/main" val="3952393907"/>
                  </a:ext>
                </a:extLst>
              </a:tr>
              <a:tr h="306947">
                <a:tc>
                  <a:txBody>
                    <a:bodyPr/>
                    <a:lstStyle/>
                    <a:p>
                      <a:pPr algn="r" fontAlgn="ctr"/>
                      <a:r>
                        <a:rPr lang="es-EC" sz="800" u="none" strike="noStrike">
                          <a:effectLst/>
                          <a:highlight>
                            <a:srgbClr val="DDEBF7"/>
                          </a:highlight>
                        </a:rPr>
                        <a:t>15</a:t>
                      </a:r>
                      <a:endParaRPr lang="es-EC" sz="800" b="0"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rPr>
                        <a:t>Verificación e integración final del Formato de Precalificación y adjunto informe de subsanaciones del proceso con postulantes</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r" fontAlgn="ctr"/>
                      <a:r>
                        <a:rPr lang="es-EC" sz="800" u="none" strike="noStrike">
                          <a:effectLst/>
                        </a:rPr>
                        <a:t>31</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31/7/24</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ctr" fontAlgn="ctr"/>
                      <a:r>
                        <a:rPr lang="es-EC" sz="800" u="none" strike="noStrike">
                          <a:effectLst/>
                        </a:rPr>
                        <a:t>Comité evaluador de postulaciones</a:t>
                      </a:r>
                      <a:endParaRPr lang="es-EC" sz="800" b="0" i="0" u="none" strike="noStrike">
                        <a:solidFill>
                          <a:srgbClr val="000000"/>
                        </a:solidFill>
                        <a:effectLst/>
                        <a:latin typeface="Times New Roman" panose="02020603050405020304" pitchFamily="18" charset="0"/>
                      </a:endParaRPr>
                    </a:p>
                  </a:txBody>
                  <a:tcPr marL="2977" marR="2977" marT="2977" marB="0" anchor="ctr"/>
                </a:tc>
                <a:extLst>
                  <a:ext uri="{0D108BD9-81ED-4DB2-BD59-A6C34878D82A}">
                    <a16:rowId xmlns:a16="http://schemas.microsoft.com/office/drawing/2014/main" val="1480271910"/>
                  </a:ext>
                </a:extLst>
              </a:tr>
              <a:tr h="306947">
                <a:tc>
                  <a:txBody>
                    <a:bodyPr/>
                    <a:lstStyle/>
                    <a:p>
                      <a:pPr algn="r" fontAlgn="ctr"/>
                      <a:r>
                        <a:rPr lang="es-EC" sz="800" u="none" strike="noStrike">
                          <a:effectLst/>
                          <a:highlight>
                            <a:srgbClr val="DDEBF7"/>
                          </a:highlight>
                        </a:rPr>
                        <a:t>16</a:t>
                      </a:r>
                      <a:endParaRPr lang="es-EC" sz="800" b="0"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rPr>
                        <a:t>Sesión del Comité Evaluador para la calificación de postulaciones en el Formato de Ponderación de Postulaciones</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r" fontAlgn="ctr"/>
                      <a:r>
                        <a:rPr lang="es-EC" sz="800" u="none" strike="noStrike">
                          <a:effectLst/>
                        </a:rPr>
                        <a:t>2</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Reunión con el Comité el 02/08/2024</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ctr" fontAlgn="ctr"/>
                      <a:r>
                        <a:rPr lang="es-EC" sz="800" u="none" strike="noStrike">
                          <a:effectLst/>
                        </a:rPr>
                        <a:t>Comité evaluador de postulaciones</a:t>
                      </a:r>
                      <a:endParaRPr lang="es-EC" sz="800" b="0" i="0" u="none" strike="noStrike">
                        <a:solidFill>
                          <a:srgbClr val="000000"/>
                        </a:solidFill>
                        <a:effectLst/>
                        <a:latin typeface="Times New Roman" panose="02020603050405020304" pitchFamily="18" charset="0"/>
                      </a:endParaRPr>
                    </a:p>
                  </a:txBody>
                  <a:tcPr marL="2977" marR="2977" marT="2977" marB="0" anchor="ctr"/>
                </a:tc>
                <a:extLst>
                  <a:ext uri="{0D108BD9-81ED-4DB2-BD59-A6C34878D82A}">
                    <a16:rowId xmlns:a16="http://schemas.microsoft.com/office/drawing/2014/main" val="3752990364"/>
                  </a:ext>
                </a:extLst>
              </a:tr>
              <a:tr h="301653">
                <a:tc>
                  <a:txBody>
                    <a:bodyPr/>
                    <a:lstStyle/>
                    <a:p>
                      <a:pPr algn="r" fontAlgn="ctr"/>
                      <a:r>
                        <a:rPr lang="es-EC" sz="800" u="none" strike="noStrike">
                          <a:effectLst/>
                          <a:highlight>
                            <a:srgbClr val="DDEBF7"/>
                          </a:highlight>
                        </a:rPr>
                        <a:t>17</a:t>
                      </a:r>
                      <a:endParaRPr lang="es-EC" sz="800" b="0"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rPr>
                        <a:t>Publicación preliminar de resultados de postulantes</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r" fontAlgn="ctr"/>
                      <a:r>
                        <a:rPr lang="es-EC" sz="800" u="none" strike="noStrike">
                          <a:effectLst/>
                        </a:rPr>
                        <a:t>2</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La SIS presentará a nivel público los resultados preliminares de los y las postulantes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ctr" fontAlgn="ctr"/>
                      <a:r>
                        <a:rPr lang="es-EC" sz="800" u="none" strike="noStrike">
                          <a:effectLst/>
                        </a:rPr>
                        <a:t>SIS- DMPSMV- Coordinación de Comunicación</a:t>
                      </a:r>
                      <a:endParaRPr lang="es-EC" sz="800" b="0" i="0" u="none" strike="noStrike">
                        <a:solidFill>
                          <a:srgbClr val="000000"/>
                        </a:solidFill>
                        <a:effectLst/>
                        <a:latin typeface="Times New Roman" panose="02020603050405020304" pitchFamily="18" charset="0"/>
                      </a:endParaRPr>
                    </a:p>
                  </a:txBody>
                  <a:tcPr marL="2977" marR="2977" marT="2977" marB="0" anchor="ctr"/>
                </a:tc>
                <a:extLst>
                  <a:ext uri="{0D108BD9-81ED-4DB2-BD59-A6C34878D82A}">
                    <a16:rowId xmlns:a16="http://schemas.microsoft.com/office/drawing/2014/main" val="360106603"/>
                  </a:ext>
                </a:extLst>
              </a:tr>
              <a:tr h="428664">
                <a:tc>
                  <a:txBody>
                    <a:bodyPr/>
                    <a:lstStyle/>
                    <a:p>
                      <a:pPr algn="r" fontAlgn="ctr"/>
                      <a:r>
                        <a:rPr lang="es-EC" sz="800" u="none" strike="noStrike">
                          <a:effectLst/>
                          <a:highlight>
                            <a:srgbClr val="DDEBF7"/>
                          </a:highlight>
                        </a:rPr>
                        <a:t>18</a:t>
                      </a:r>
                      <a:endParaRPr lang="es-EC" sz="800" b="0"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rPr>
                        <a:t>Inicio y finalización para el proceso de empate</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r" fontAlgn="ctr"/>
                      <a:r>
                        <a:rPr lang="es-EC" sz="800" u="none" strike="noStrike">
                          <a:effectLst/>
                        </a:rPr>
                        <a:t>5 al 7</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Procesos de tres días: dos para que la o el postulante presenten propuesta y uno que la técnica remita informe</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ctr" fontAlgn="ctr"/>
                      <a:r>
                        <a:rPr lang="es-EC" sz="800" u="none" strike="noStrike">
                          <a:effectLst/>
                        </a:rPr>
                        <a:t>Comité evaluador de postulaciones</a:t>
                      </a:r>
                      <a:endParaRPr lang="es-EC" sz="800" b="0" i="0" u="none" strike="noStrike">
                        <a:solidFill>
                          <a:srgbClr val="000000"/>
                        </a:solidFill>
                        <a:effectLst/>
                        <a:latin typeface="Times New Roman" panose="02020603050405020304" pitchFamily="18" charset="0"/>
                      </a:endParaRPr>
                    </a:p>
                  </a:txBody>
                  <a:tcPr marL="2977" marR="2977" marT="2977" marB="0" anchor="ctr"/>
                </a:tc>
                <a:extLst>
                  <a:ext uri="{0D108BD9-81ED-4DB2-BD59-A6C34878D82A}">
                    <a16:rowId xmlns:a16="http://schemas.microsoft.com/office/drawing/2014/main" val="1745607411"/>
                  </a:ext>
                </a:extLst>
              </a:tr>
              <a:tr h="444541">
                <a:tc>
                  <a:txBody>
                    <a:bodyPr/>
                    <a:lstStyle/>
                    <a:p>
                      <a:pPr algn="r" fontAlgn="ctr"/>
                      <a:r>
                        <a:rPr lang="es-EC" sz="800" u="none" strike="noStrike">
                          <a:effectLst/>
                          <a:highlight>
                            <a:srgbClr val="DDEBF7"/>
                          </a:highlight>
                        </a:rPr>
                        <a:t>19</a:t>
                      </a:r>
                      <a:endParaRPr lang="es-EC" sz="800" b="0"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highlight>
                            <a:srgbClr val="FFFFFF"/>
                          </a:highlight>
                        </a:rPr>
                        <a:t>De existir impugnación el Comité de Apelaciones realizará un informe y a partir del mismo se genera el inicio y finalización del proceso de la impugnación de participantes </a:t>
                      </a:r>
                      <a:endParaRPr lang="es-EC" sz="800" b="0" i="0" u="none" strike="noStrike">
                        <a:solidFill>
                          <a:srgbClr val="000000"/>
                        </a:solidFill>
                        <a:effectLst/>
                        <a:highlight>
                          <a:srgbClr val="FFFFFF"/>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r" fontAlgn="ctr"/>
                      <a:r>
                        <a:rPr lang="es-EC" sz="800" u="none" strike="noStrike">
                          <a:effectLst/>
                        </a:rPr>
                        <a:t>7 al 9</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Mediante informe del Comitè de Apelaciones realizará el informe y se darán dos días para el proceso de impugnación.</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ctr" fontAlgn="ctr"/>
                      <a:r>
                        <a:rPr lang="es-EC" sz="800" u="none" strike="noStrike">
                          <a:effectLst/>
                        </a:rPr>
                        <a:t>Comité de apelaciones</a:t>
                      </a:r>
                      <a:endParaRPr lang="es-EC" sz="800" b="0" i="0" u="none" strike="noStrike">
                        <a:solidFill>
                          <a:srgbClr val="000000"/>
                        </a:solidFill>
                        <a:effectLst/>
                        <a:latin typeface="Times New Roman" panose="02020603050405020304" pitchFamily="18" charset="0"/>
                      </a:endParaRPr>
                    </a:p>
                  </a:txBody>
                  <a:tcPr marL="2977" marR="2977" marT="2977" marB="0" anchor="ctr"/>
                </a:tc>
                <a:extLst>
                  <a:ext uri="{0D108BD9-81ED-4DB2-BD59-A6C34878D82A}">
                    <a16:rowId xmlns:a16="http://schemas.microsoft.com/office/drawing/2014/main" val="4065784111"/>
                  </a:ext>
                </a:extLst>
              </a:tr>
              <a:tr h="444541">
                <a:tc>
                  <a:txBody>
                    <a:bodyPr/>
                    <a:lstStyle/>
                    <a:p>
                      <a:pPr algn="r" fontAlgn="ctr"/>
                      <a:r>
                        <a:rPr lang="es-EC" sz="800" u="none" strike="noStrike">
                          <a:effectLst/>
                          <a:highlight>
                            <a:srgbClr val="DDEBF7"/>
                          </a:highlight>
                        </a:rPr>
                        <a:t>20</a:t>
                      </a:r>
                      <a:endParaRPr lang="es-EC" sz="800" b="0"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rPr>
                        <a:t>Publicación final de resultados</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r" fontAlgn="ctr"/>
                      <a:r>
                        <a:rPr lang="es-EC" sz="800" u="none" strike="noStrike">
                          <a:effectLst/>
                        </a:rPr>
                        <a:t>9</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dirty="0">
                          <a:effectLst/>
                        </a:rPr>
                        <a:t>La SIS presentará a nivel público los resultados finales de los y las postulantes </a:t>
                      </a:r>
                      <a:endParaRPr lang="es-EC" sz="800" b="0" i="0" u="none" strike="noStrike" dirty="0">
                        <a:solidFill>
                          <a:srgbClr val="000000"/>
                        </a:solidFill>
                        <a:effectLst/>
                        <a:latin typeface="Times New Roman" panose="02020603050405020304" pitchFamily="18" charset="0"/>
                      </a:endParaRPr>
                    </a:p>
                  </a:txBody>
                  <a:tcPr marL="2977" marR="2977" marT="2977" marB="0" anchor="ctr"/>
                </a:tc>
                <a:tc>
                  <a:txBody>
                    <a:bodyPr/>
                    <a:lstStyle/>
                    <a:p>
                      <a:pPr algn="ctr" fontAlgn="ctr"/>
                      <a:r>
                        <a:rPr lang="es-EC" sz="800" u="none" strike="noStrike">
                          <a:effectLst/>
                        </a:rPr>
                        <a:t>SIS- DMPSMV- Coordinación de Comunicación</a:t>
                      </a:r>
                      <a:endParaRPr lang="es-EC" sz="800" b="0" i="0" u="none" strike="noStrike">
                        <a:solidFill>
                          <a:srgbClr val="000000"/>
                        </a:solidFill>
                        <a:effectLst/>
                        <a:latin typeface="Times New Roman" panose="02020603050405020304" pitchFamily="18" charset="0"/>
                      </a:endParaRPr>
                    </a:p>
                  </a:txBody>
                  <a:tcPr marL="2977" marR="2977" marT="2977" marB="0" anchor="ctr"/>
                </a:tc>
                <a:extLst>
                  <a:ext uri="{0D108BD9-81ED-4DB2-BD59-A6C34878D82A}">
                    <a16:rowId xmlns:a16="http://schemas.microsoft.com/office/drawing/2014/main" val="3061853950"/>
                  </a:ext>
                </a:extLst>
              </a:tr>
              <a:tr h="603306">
                <a:tc>
                  <a:txBody>
                    <a:bodyPr/>
                    <a:lstStyle/>
                    <a:p>
                      <a:pPr algn="r" fontAlgn="ctr"/>
                      <a:r>
                        <a:rPr lang="es-EC" sz="800" u="none" strike="noStrike">
                          <a:effectLst/>
                          <a:highlight>
                            <a:srgbClr val="DDEBF7"/>
                          </a:highlight>
                        </a:rPr>
                        <a:t>21</a:t>
                      </a:r>
                      <a:endParaRPr lang="es-EC" sz="800" b="0"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rPr>
                        <a:t>La entidad rectora de Inclusión Social presentará a la Comisión de igualdad, Género e Inclusión Social, hasta (20) veinte días antes de la fecha de la entrega del premio, un informe del proceso efectuado junto con la calificación de cada uno de los postulantes al premio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r" fontAlgn="ctr"/>
                      <a:r>
                        <a:rPr lang="es-EC" sz="800" u="none" strike="noStrike">
                          <a:effectLst/>
                        </a:rPr>
                        <a:t>12</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dirty="0">
                          <a:effectLst/>
                        </a:rPr>
                        <a:t>Se remite el 12/08/2024 a la Comisión de Igualda, Género e Inclusión Social</a:t>
                      </a:r>
                      <a:endParaRPr lang="es-EC" sz="800" b="0" i="0" u="none" strike="noStrike" dirty="0">
                        <a:solidFill>
                          <a:srgbClr val="000000"/>
                        </a:solidFill>
                        <a:effectLst/>
                        <a:latin typeface="Times New Roman" panose="02020603050405020304" pitchFamily="18" charset="0"/>
                      </a:endParaRPr>
                    </a:p>
                  </a:txBody>
                  <a:tcPr marL="2977" marR="2977" marT="2977" marB="0" anchor="ctr"/>
                </a:tc>
                <a:tc>
                  <a:txBody>
                    <a:bodyPr/>
                    <a:lstStyle/>
                    <a:p>
                      <a:pPr algn="ctr" fontAlgn="ctr"/>
                      <a:r>
                        <a:rPr lang="es-EC" sz="800" u="none" strike="noStrike">
                          <a:effectLst/>
                        </a:rPr>
                        <a:t>SIS- DMPSMV</a:t>
                      </a:r>
                      <a:endParaRPr lang="es-EC" sz="800" b="0" i="0" u="none" strike="noStrike">
                        <a:solidFill>
                          <a:srgbClr val="000000"/>
                        </a:solidFill>
                        <a:effectLst/>
                        <a:latin typeface="Times New Roman" panose="02020603050405020304" pitchFamily="18" charset="0"/>
                      </a:endParaRPr>
                    </a:p>
                  </a:txBody>
                  <a:tcPr marL="2977" marR="2977" marT="2977" marB="0" anchor="ctr"/>
                </a:tc>
                <a:extLst>
                  <a:ext uri="{0D108BD9-81ED-4DB2-BD59-A6C34878D82A}">
                    <a16:rowId xmlns:a16="http://schemas.microsoft.com/office/drawing/2014/main" val="1104047426"/>
                  </a:ext>
                </a:extLst>
              </a:tr>
              <a:tr h="455125">
                <a:tc>
                  <a:txBody>
                    <a:bodyPr/>
                    <a:lstStyle/>
                    <a:p>
                      <a:pPr algn="r" fontAlgn="ctr"/>
                      <a:r>
                        <a:rPr lang="es-EC" sz="800" u="none" strike="noStrike">
                          <a:effectLst/>
                          <a:highlight>
                            <a:srgbClr val="DDEBF7"/>
                          </a:highlight>
                        </a:rPr>
                        <a:t>22</a:t>
                      </a:r>
                      <a:endParaRPr lang="es-EC" sz="800" b="0"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rPr>
                        <a:t>La Comisión de Igualdad, Género e Inclusión Social una vez revisado el informe y documentos de sustento, convoca una sesión y solicita a la Secretaría General del Consejo la elaboración del informe de la comisión</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r" fontAlgn="ctr"/>
                      <a:r>
                        <a:rPr lang="es-EC" sz="800" u="none" strike="noStrike">
                          <a:effectLst/>
                        </a:rPr>
                        <a:t>12 al 16</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r"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dirty="0">
                          <a:effectLst/>
                        </a:rPr>
                        <a:t>Revisión del 12 al 16 de agosto de 2024</a:t>
                      </a:r>
                      <a:endParaRPr lang="es-EC" sz="800" b="0" i="0" u="none" strike="noStrike" dirty="0">
                        <a:solidFill>
                          <a:srgbClr val="000000"/>
                        </a:solidFill>
                        <a:effectLst/>
                        <a:latin typeface="Times New Roman" panose="02020603050405020304" pitchFamily="18" charset="0"/>
                      </a:endParaRPr>
                    </a:p>
                  </a:txBody>
                  <a:tcPr marL="2977" marR="2977" marT="2977" marB="0" anchor="ctr"/>
                </a:tc>
                <a:tc>
                  <a:txBody>
                    <a:bodyPr/>
                    <a:lstStyle/>
                    <a:p>
                      <a:pPr algn="ctr" fontAlgn="ctr"/>
                      <a:r>
                        <a:rPr lang="es-EC" sz="800" u="none" strike="noStrike">
                          <a:effectLst/>
                        </a:rPr>
                        <a:t>CIGIS</a:t>
                      </a:r>
                      <a:endParaRPr lang="es-EC" sz="800" b="0" i="0" u="none" strike="noStrike">
                        <a:solidFill>
                          <a:srgbClr val="000000"/>
                        </a:solidFill>
                        <a:effectLst/>
                        <a:latin typeface="Times New Roman" panose="02020603050405020304" pitchFamily="18" charset="0"/>
                      </a:endParaRPr>
                    </a:p>
                  </a:txBody>
                  <a:tcPr marL="2977" marR="2977" marT="2977" marB="0" anchor="ctr"/>
                </a:tc>
                <a:extLst>
                  <a:ext uri="{0D108BD9-81ED-4DB2-BD59-A6C34878D82A}">
                    <a16:rowId xmlns:a16="http://schemas.microsoft.com/office/drawing/2014/main" val="1036994391"/>
                  </a:ext>
                </a:extLst>
              </a:tr>
              <a:tr h="306947">
                <a:tc>
                  <a:txBody>
                    <a:bodyPr/>
                    <a:lstStyle/>
                    <a:p>
                      <a:pPr algn="r" fontAlgn="ctr"/>
                      <a:r>
                        <a:rPr lang="es-EC" sz="800" u="none" strike="noStrike">
                          <a:effectLst/>
                          <a:highlight>
                            <a:srgbClr val="DDEBF7"/>
                          </a:highlight>
                        </a:rPr>
                        <a:t>23</a:t>
                      </a:r>
                      <a:endParaRPr lang="es-EC" sz="800" b="0"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rPr>
                        <a:t>La Comisión de Igualdad, Género e Inclusión Social convoca una sesión en la cual se aprueba el informe de la comisión</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r" fontAlgn="ctr"/>
                      <a:r>
                        <a:rPr lang="es-EC" sz="800" u="none" strike="noStrike">
                          <a:effectLst/>
                        </a:rPr>
                        <a:t>19 al 23</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r"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Aprobación del informe</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ctr" fontAlgn="ctr"/>
                      <a:r>
                        <a:rPr lang="es-EC" sz="800" u="none" strike="noStrike" dirty="0">
                          <a:effectLst/>
                        </a:rPr>
                        <a:t>CIGIS</a:t>
                      </a:r>
                      <a:endParaRPr lang="es-EC" sz="800" b="0" i="0" u="none" strike="noStrike" dirty="0">
                        <a:solidFill>
                          <a:srgbClr val="000000"/>
                        </a:solidFill>
                        <a:effectLst/>
                        <a:latin typeface="Times New Roman" panose="02020603050405020304" pitchFamily="18" charset="0"/>
                      </a:endParaRPr>
                    </a:p>
                  </a:txBody>
                  <a:tcPr marL="2977" marR="2977" marT="2977" marB="0" anchor="ctr"/>
                </a:tc>
                <a:extLst>
                  <a:ext uri="{0D108BD9-81ED-4DB2-BD59-A6C34878D82A}">
                    <a16:rowId xmlns:a16="http://schemas.microsoft.com/office/drawing/2014/main" val="2491716667"/>
                  </a:ext>
                </a:extLst>
              </a:tr>
              <a:tr h="455125">
                <a:tc>
                  <a:txBody>
                    <a:bodyPr/>
                    <a:lstStyle/>
                    <a:p>
                      <a:pPr algn="r" fontAlgn="ctr"/>
                      <a:r>
                        <a:rPr lang="es-EC" sz="800" u="none" strike="noStrike">
                          <a:effectLst/>
                          <a:highlight>
                            <a:srgbClr val="DDEBF7"/>
                          </a:highlight>
                        </a:rPr>
                        <a:t>24</a:t>
                      </a:r>
                      <a:endParaRPr lang="es-EC" sz="800" b="0"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rPr>
                        <a:t>La Comisión de Igualdad, Género e Inclusión Social, quien en función del análisis de todos/as  los/as postulantes presentará el informe que contiene la terna al pleno del Concejo.</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r" fontAlgn="ctr"/>
                      <a:r>
                        <a:rPr lang="es-EC" sz="800" u="none" strike="noStrike">
                          <a:effectLst/>
                        </a:rPr>
                        <a:t>19 al 23</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r"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Informe final al Concejo.</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ctr" fontAlgn="ctr"/>
                      <a:r>
                        <a:rPr lang="es-EC" sz="800" u="none" strike="noStrike">
                          <a:effectLst/>
                        </a:rPr>
                        <a:t>CIGIS</a:t>
                      </a:r>
                      <a:endParaRPr lang="es-EC" sz="800" b="0" i="0" u="none" strike="noStrike">
                        <a:solidFill>
                          <a:srgbClr val="000000"/>
                        </a:solidFill>
                        <a:effectLst/>
                        <a:latin typeface="Times New Roman" panose="02020603050405020304" pitchFamily="18" charset="0"/>
                      </a:endParaRPr>
                    </a:p>
                  </a:txBody>
                  <a:tcPr marL="2977" marR="2977" marT="2977" marB="0" anchor="ctr"/>
                </a:tc>
                <a:extLst>
                  <a:ext uri="{0D108BD9-81ED-4DB2-BD59-A6C34878D82A}">
                    <a16:rowId xmlns:a16="http://schemas.microsoft.com/office/drawing/2014/main" val="2012884556"/>
                  </a:ext>
                </a:extLst>
              </a:tr>
              <a:tr h="306947">
                <a:tc>
                  <a:txBody>
                    <a:bodyPr/>
                    <a:lstStyle/>
                    <a:p>
                      <a:pPr algn="r" fontAlgn="ctr"/>
                      <a:r>
                        <a:rPr lang="es-EC" sz="800" u="none" strike="noStrike">
                          <a:effectLst/>
                          <a:highlight>
                            <a:srgbClr val="DDEBF7"/>
                          </a:highlight>
                        </a:rPr>
                        <a:t>25</a:t>
                      </a:r>
                      <a:endParaRPr lang="es-EC" sz="800" b="0" i="0" u="none" strike="noStrike">
                        <a:solidFill>
                          <a:srgbClr val="000000"/>
                        </a:solidFill>
                        <a:effectLst/>
                        <a:highlight>
                          <a:srgbClr val="DDEBF7"/>
                        </a:highlight>
                        <a:latin typeface="Times New Roman" panose="02020603050405020304" pitchFamily="18" charset="0"/>
                      </a:endParaRPr>
                    </a:p>
                  </a:txBody>
                  <a:tcPr marL="2977" marR="2977" marT="2977" marB="0" anchor="ctr"/>
                </a:tc>
                <a:tc>
                  <a:txBody>
                    <a:bodyPr/>
                    <a:lstStyle/>
                    <a:p>
                      <a:pPr algn="l" fontAlgn="ctr"/>
                      <a:r>
                        <a:rPr lang="es-EC" sz="800" u="none" strike="noStrike">
                          <a:effectLst/>
                        </a:rPr>
                        <a:t>Ejecución del evento de premiación</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2977" marR="2977" marT="2977" marB="0" anchor="ctr"/>
                </a:tc>
                <a:tc>
                  <a:txBody>
                    <a:bodyPr/>
                    <a:lstStyle/>
                    <a:p>
                      <a:pPr algn="r"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2977" marR="2977" marT="2977" marB="0" anchor="ctr"/>
                </a:tc>
                <a:tc>
                  <a:txBody>
                    <a:bodyPr/>
                    <a:lstStyle/>
                    <a:p>
                      <a:pPr algn="r" fontAlgn="ctr"/>
                      <a:r>
                        <a:rPr lang="es-EC" sz="800" u="none" strike="noStrike">
                          <a:effectLst/>
                        </a:rPr>
                        <a:t>23 al 30</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2977" marR="2977" marT="2977" marB="0" anchor="ctr"/>
                </a:tc>
                <a:tc>
                  <a:txBody>
                    <a:bodyPr/>
                    <a:lstStyle/>
                    <a:p>
                      <a:pPr algn="l" fontAlgn="ctr"/>
                      <a:r>
                        <a:rPr lang="es-EC" sz="800" u="none" strike="noStrike">
                          <a:effectLst/>
                        </a:rPr>
                        <a:t>Del 23 al 30 de agosto de 2024</a:t>
                      </a:r>
                      <a:endParaRPr lang="es-EC" sz="800" b="0" i="0" u="none" strike="noStrike">
                        <a:solidFill>
                          <a:srgbClr val="000000"/>
                        </a:solidFill>
                        <a:effectLst/>
                        <a:latin typeface="Times New Roman" panose="02020603050405020304" pitchFamily="18" charset="0"/>
                      </a:endParaRPr>
                    </a:p>
                  </a:txBody>
                  <a:tcPr marL="2977" marR="2977" marT="2977" marB="0" anchor="ctr"/>
                </a:tc>
                <a:tc>
                  <a:txBody>
                    <a:bodyPr/>
                    <a:lstStyle/>
                    <a:p>
                      <a:pPr algn="l" fontAlgn="ctr"/>
                      <a:r>
                        <a:rPr lang="es-EC" sz="800" u="none" strike="noStrike" dirty="0">
                          <a:effectLst/>
                        </a:rPr>
                        <a:t>SIS- Secretaría del Consejo Metropolitano y Secretaría de Comunicación</a:t>
                      </a:r>
                      <a:endParaRPr lang="es-EC" sz="800" b="0" i="0" u="none" strike="noStrike" dirty="0">
                        <a:solidFill>
                          <a:srgbClr val="000000"/>
                        </a:solidFill>
                        <a:effectLst/>
                        <a:latin typeface="Times New Roman" panose="02020603050405020304" pitchFamily="18" charset="0"/>
                      </a:endParaRPr>
                    </a:p>
                  </a:txBody>
                  <a:tcPr marL="2977" marR="2977" marT="2977" marB="0" anchor="ctr"/>
                </a:tc>
                <a:extLst>
                  <a:ext uri="{0D108BD9-81ED-4DB2-BD59-A6C34878D82A}">
                    <a16:rowId xmlns:a16="http://schemas.microsoft.com/office/drawing/2014/main" val="428665583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51298" y="495176"/>
            <a:ext cx="4404360" cy="445134"/>
          </a:xfrm>
          <a:prstGeom prst="rect">
            <a:avLst/>
          </a:prstGeom>
        </p:spPr>
        <p:txBody>
          <a:bodyPr vert="horz" wrap="square" lIns="0" tIns="1905" rIns="0" bIns="0" rtlCol="0">
            <a:spAutoFit/>
          </a:bodyPr>
          <a:lstStyle/>
          <a:p>
            <a:pPr>
              <a:lnSpc>
                <a:spcPct val="100000"/>
              </a:lnSpc>
              <a:spcBef>
                <a:spcPts val="15"/>
              </a:spcBef>
            </a:pPr>
            <a:r>
              <a:rPr sz="2800" b="1" dirty="0">
                <a:solidFill>
                  <a:srgbClr val="243D85"/>
                </a:solidFill>
                <a:latin typeface="Ebrima"/>
                <a:cs typeface="Ebrima"/>
              </a:rPr>
              <a:t>CONFLICTO</a:t>
            </a:r>
            <a:r>
              <a:rPr sz="2800" b="1" spc="-50" dirty="0">
                <a:solidFill>
                  <a:srgbClr val="243D85"/>
                </a:solidFill>
                <a:latin typeface="Ebrima"/>
                <a:cs typeface="Ebrima"/>
              </a:rPr>
              <a:t> </a:t>
            </a:r>
            <a:r>
              <a:rPr sz="2800" b="1" dirty="0">
                <a:solidFill>
                  <a:srgbClr val="243D85"/>
                </a:solidFill>
                <a:latin typeface="Ebrima"/>
                <a:cs typeface="Ebrima"/>
              </a:rPr>
              <a:t>DE</a:t>
            </a:r>
            <a:r>
              <a:rPr sz="2800" b="1" spc="-5" dirty="0">
                <a:solidFill>
                  <a:srgbClr val="243D85"/>
                </a:solidFill>
                <a:latin typeface="Ebrima"/>
                <a:cs typeface="Ebrima"/>
              </a:rPr>
              <a:t> </a:t>
            </a:r>
            <a:r>
              <a:rPr sz="2800" b="1" spc="-10" dirty="0">
                <a:solidFill>
                  <a:srgbClr val="243D85"/>
                </a:solidFill>
                <a:latin typeface="Ebrima"/>
                <a:cs typeface="Ebrima"/>
              </a:rPr>
              <a:t>INTERESES</a:t>
            </a:r>
            <a:endParaRPr sz="2800">
              <a:latin typeface="Ebrima"/>
              <a:cs typeface="Ebrima"/>
            </a:endParaRPr>
          </a:p>
        </p:txBody>
      </p:sp>
      <p:pic>
        <p:nvPicPr>
          <p:cNvPr id="3" name="object 3"/>
          <p:cNvPicPr/>
          <p:nvPr/>
        </p:nvPicPr>
        <p:blipFill>
          <a:blip r:embed="rId2" cstate="print"/>
          <a:stretch>
            <a:fillRect/>
          </a:stretch>
        </p:blipFill>
        <p:spPr>
          <a:xfrm>
            <a:off x="0" y="0"/>
            <a:ext cx="12192000" cy="6857999"/>
          </a:xfrm>
          <a:prstGeom prst="rect">
            <a:avLst/>
          </a:prstGeom>
        </p:spPr>
      </p:pic>
      <p:sp>
        <p:nvSpPr>
          <p:cNvPr id="4" name="object 4"/>
          <p:cNvSpPr txBox="1">
            <a:spLocks noGrp="1"/>
          </p:cNvSpPr>
          <p:nvPr>
            <p:ph type="title"/>
          </p:nvPr>
        </p:nvSpPr>
        <p:spPr>
          <a:xfrm>
            <a:off x="3656457" y="685545"/>
            <a:ext cx="6257290" cy="512445"/>
          </a:xfrm>
          <a:prstGeom prst="rect">
            <a:avLst/>
          </a:prstGeom>
        </p:spPr>
        <p:txBody>
          <a:bodyPr vert="horz" wrap="square" lIns="0" tIns="11430" rIns="0" bIns="0" rtlCol="0">
            <a:spAutoFit/>
          </a:bodyPr>
          <a:lstStyle/>
          <a:p>
            <a:pPr marL="12700">
              <a:lnSpc>
                <a:spcPct val="100000"/>
              </a:lnSpc>
              <a:spcBef>
                <a:spcPts val="90"/>
              </a:spcBef>
            </a:pPr>
            <a:r>
              <a:rPr sz="3200" dirty="0"/>
              <a:t>ESTRATEGIA</a:t>
            </a:r>
            <a:r>
              <a:rPr sz="3200" spc="-175" dirty="0"/>
              <a:t> </a:t>
            </a:r>
            <a:r>
              <a:rPr sz="3200" spc="-10" dirty="0"/>
              <a:t>COMUNICACIONAL</a:t>
            </a:r>
            <a:endParaRPr sz="3200"/>
          </a:p>
        </p:txBody>
      </p:sp>
      <p:sp>
        <p:nvSpPr>
          <p:cNvPr id="5" name="object 5"/>
          <p:cNvSpPr txBox="1">
            <a:spLocks noGrp="1"/>
          </p:cNvSpPr>
          <p:nvPr>
            <p:ph type="body" idx="1"/>
          </p:nvPr>
        </p:nvSpPr>
        <p:spPr>
          <a:prstGeom prst="rect">
            <a:avLst/>
          </a:prstGeom>
        </p:spPr>
        <p:txBody>
          <a:bodyPr vert="horz" wrap="square" lIns="0" tIns="31115" rIns="0" bIns="0" rtlCol="0">
            <a:spAutoFit/>
          </a:bodyPr>
          <a:lstStyle/>
          <a:p>
            <a:pPr marL="12700">
              <a:lnSpc>
                <a:spcPct val="100000"/>
              </a:lnSpc>
              <a:spcBef>
                <a:spcPts val="245"/>
              </a:spcBef>
            </a:pPr>
            <a:r>
              <a:rPr b="1" dirty="0">
                <a:latin typeface="Ebrima"/>
                <a:cs typeface="Ebrima"/>
              </a:rPr>
              <a:t>Productos</a:t>
            </a:r>
            <a:r>
              <a:rPr b="1" spc="-95" dirty="0">
                <a:latin typeface="Ebrima"/>
                <a:cs typeface="Ebrima"/>
              </a:rPr>
              <a:t> </a:t>
            </a:r>
            <a:r>
              <a:rPr b="1" dirty="0">
                <a:latin typeface="Ebrima"/>
                <a:cs typeface="Ebrima"/>
              </a:rPr>
              <a:t>de</a:t>
            </a:r>
            <a:r>
              <a:rPr b="1" spc="-20" dirty="0">
                <a:latin typeface="Ebrima"/>
                <a:cs typeface="Ebrima"/>
              </a:rPr>
              <a:t> </a:t>
            </a:r>
            <a:r>
              <a:rPr b="1" dirty="0">
                <a:latin typeface="Ebrima"/>
                <a:cs typeface="Ebrima"/>
              </a:rPr>
              <a:t>información:</a:t>
            </a:r>
            <a:r>
              <a:rPr b="1" spc="-90" dirty="0">
                <a:latin typeface="Ebrima"/>
                <a:cs typeface="Ebrima"/>
              </a:rPr>
              <a:t> </a:t>
            </a:r>
            <a:r>
              <a:rPr dirty="0"/>
              <a:t>Boletines</a:t>
            </a:r>
            <a:r>
              <a:rPr spc="-65" dirty="0"/>
              <a:t> </a:t>
            </a:r>
            <a:r>
              <a:rPr dirty="0"/>
              <a:t>de</a:t>
            </a:r>
            <a:r>
              <a:rPr spc="-35" dirty="0"/>
              <a:t> </a:t>
            </a:r>
            <a:r>
              <a:rPr dirty="0"/>
              <a:t>Prensa,</a:t>
            </a:r>
            <a:r>
              <a:rPr spc="-25" dirty="0"/>
              <a:t> </a:t>
            </a:r>
            <a:r>
              <a:rPr dirty="0"/>
              <a:t>Comunicados</a:t>
            </a:r>
            <a:r>
              <a:rPr spc="-85" dirty="0"/>
              <a:t> </a:t>
            </a:r>
            <a:r>
              <a:rPr dirty="0"/>
              <a:t>Oficiales,</a:t>
            </a:r>
            <a:r>
              <a:rPr spc="-25" dirty="0"/>
              <a:t> </a:t>
            </a:r>
            <a:r>
              <a:rPr spc="-10" dirty="0"/>
              <a:t>Reportajes.</a:t>
            </a:r>
          </a:p>
          <a:p>
            <a:pPr marL="12700" marR="5080">
              <a:lnSpc>
                <a:spcPct val="106200"/>
              </a:lnSpc>
              <a:spcBef>
                <a:spcPts val="30"/>
              </a:spcBef>
            </a:pPr>
            <a:r>
              <a:rPr b="1" dirty="0">
                <a:latin typeface="Ebrima"/>
                <a:cs typeface="Ebrima"/>
              </a:rPr>
              <a:t>Agenda</a:t>
            </a:r>
            <a:r>
              <a:rPr b="1" spc="15" dirty="0">
                <a:latin typeface="Ebrima"/>
                <a:cs typeface="Ebrima"/>
              </a:rPr>
              <a:t> </a:t>
            </a:r>
            <a:r>
              <a:rPr b="1" dirty="0">
                <a:latin typeface="Ebrima"/>
                <a:cs typeface="Ebrima"/>
              </a:rPr>
              <a:t>de</a:t>
            </a:r>
            <a:r>
              <a:rPr b="1" spc="5" dirty="0">
                <a:latin typeface="Ebrima"/>
                <a:cs typeface="Ebrima"/>
              </a:rPr>
              <a:t> </a:t>
            </a:r>
            <a:r>
              <a:rPr b="1" dirty="0">
                <a:latin typeface="Ebrima"/>
                <a:cs typeface="Ebrima"/>
              </a:rPr>
              <a:t>Medios:</a:t>
            </a:r>
            <a:r>
              <a:rPr b="1" spc="10" dirty="0">
                <a:latin typeface="Ebrima"/>
                <a:cs typeface="Ebrima"/>
              </a:rPr>
              <a:t> </a:t>
            </a:r>
            <a:r>
              <a:rPr dirty="0"/>
              <a:t>Autoridades</a:t>
            </a:r>
            <a:r>
              <a:rPr spc="30" dirty="0"/>
              <a:t> </a:t>
            </a:r>
            <a:r>
              <a:rPr dirty="0"/>
              <a:t>del</a:t>
            </a:r>
            <a:r>
              <a:rPr spc="10" dirty="0"/>
              <a:t> </a:t>
            </a:r>
            <a:r>
              <a:rPr dirty="0"/>
              <a:t>Concejo,</a:t>
            </a:r>
            <a:r>
              <a:rPr spc="25" dirty="0"/>
              <a:t> </a:t>
            </a:r>
            <a:r>
              <a:rPr dirty="0"/>
              <a:t>Secretaría</a:t>
            </a:r>
            <a:r>
              <a:rPr spc="15" dirty="0"/>
              <a:t> </a:t>
            </a:r>
            <a:r>
              <a:rPr dirty="0"/>
              <a:t>de</a:t>
            </a:r>
            <a:r>
              <a:rPr spc="15" dirty="0"/>
              <a:t> </a:t>
            </a:r>
            <a:r>
              <a:rPr dirty="0"/>
              <a:t>Inclusión</a:t>
            </a:r>
            <a:r>
              <a:rPr spc="20" dirty="0"/>
              <a:t> </a:t>
            </a:r>
            <a:r>
              <a:rPr dirty="0"/>
              <a:t>Social</a:t>
            </a:r>
            <a:r>
              <a:rPr spc="15" dirty="0"/>
              <a:t> </a:t>
            </a:r>
            <a:r>
              <a:rPr dirty="0"/>
              <a:t>y</a:t>
            </a:r>
            <a:r>
              <a:rPr spc="5" dirty="0"/>
              <a:t> </a:t>
            </a:r>
            <a:r>
              <a:rPr dirty="0"/>
              <a:t>representantes</a:t>
            </a:r>
            <a:r>
              <a:rPr spc="10" dirty="0"/>
              <a:t> </a:t>
            </a:r>
            <a:r>
              <a:rPr dirty="0"/>
              <a:t>de</a:t>
            </a:r>
            <a:r>
              <a:rPr spc="15" dirty="0"/>
              <a:t> </a:t>
            </a:r>
            <a:r>
              <a:rPr dirty="0"/>
              <a:t>los</a:t>
            </a:r>
            <a:r>
              <a:rPr spc="5" dirty="0"/>
              <a:t> </a:t>
            </a:r>
            <a:r>
              <a:rPr spc="-10" dirty="0"/>
              <a:t>colectivos </a:t>
            </a:r>
            <a:r>
              <a:rPr dirty="0"/>
              <a:t>y</a:t>
            </a:r>
            <a:r>
              <a:rPr spc="25" dirty="0"/>
              <a:t> </a:t>
            </a:r>
            <a:r>
              <a:rPr spc="-10" dirty="0"/>
              <a:t>organizaciones</a:t>
            </a:r>
            <a:r>
              <a:rPr spc="-20" dirty="0"/>
              <a:t> </a:t>
            </a:r>
            <a:r>
              <a:rPr spc="-10" dirty="0"/>
              <a:t>sociales.</a:t>
            </a:r>
          </a:p>
          <a:p>
            <a:pPr marL="12700" marR="5080">
              <a:lnSpc>
                <a:spcPct val="107500"/>
              </a:lnSpc>
            </a:pPr>
            <a:r>
              <a:rPr b="1" dirty="0">
                <a:latin typeface="Ebrima"/>
                <a:cs typeface="Ebrima"/>
              </a:rPr>
              <a:t>Campaña</a:t>
            </a:r>
            <a:r>
              <a:rPr b="1" spc="235" dirty="0">
                <a:latin typeface="Ebrima"/>
                <a:cs typeface="Ebrima"/>
              </a:rPr>
              <a:t> </a:t>
            </a:r>
            <a:r>
              <a:rPr b="1" dirty="0">
                <a:latin typeface="Ebrima"/>
                <a:cs typeface="Ebrima"/>
              </a:rPr>
              <a:t>en</a:t>
            </a:r>
            <a:r>
              <a:rPr b="1" spc="250" dirty="0">
                <a:latin typeface="Ebrima"/>
                <a:cs typeface="Ebrima"/>
              </a:rPr>
              <a:t> </a:t>
            </a:r>
            <a:r>
              <a:rPr b="1" dirty="0">
                <a:latin typeface="Ebrima"/>
                <a:cs typeface="Ebrima"/>
              </a:rPr>
              <a:t>Redes</a:t>
            </a:r>
            <a:r>
              <a:rPr b="1" spc="215" dirty="0">
                <a:latin typeface="Ebrima"/>
                <a:cs typeface="Ebrima"/>
              </a:rPr>
              <a:t> </a:t>
            </a:r>
            <a:r>
              <a:rPr b="1" dirty="0">
                <a:latin typeface="Ebrima"/>
                <a:cs typeface="Ebrima"/>
              </a:rPr>
              <a:t>Sociales:</a:t>
            </a:r>
            <a:r>
              <a:rPr b="1" spc="235" dirty="0">
                <a:latin typeface="Ebrima"/>
                <a:cs typeface="Ebrima"/>
              </a:rPr>
              <a:t> </a:t>
            </a:r>
            <a:r>
              <a:rPr dirty="0"/>
              <a:t>institucionales</a:t>
            </a:r>
            <a:r>
              <a:rPr spc="240" dirty="0"/>
              <a:t> </a:t>
            </a:r>
            <a:r>
              <a:rPr dirty="0"/>
              <a:t>del</a:t>
            </a:r>
            <a:r>
              <a:rPr spc="245" dirty="0"/>
              <a:t> </a:t>
            </a:r>
            <a:r>
              <a:rPr dirty="0"/>
              <a:t>Municipio</a:t>
            </a:r>
            <a:r>
              <a:rPr spc="245" dirty="0"/>
              <a:t> </a:t>
            </a:r>
            <a:r>
              <a:rPr dirty="0"/>
              <a:t>de</a:t>
            </a:r>
            <a:r>
              <a:rPr spc="245" dirty="0"/>
              <a:t> </a:t>
            </a:r>
            <a:r>
              <a:rPr dirty="0"/>
              <a:t>Quito</a:t>
            </a:r>
            <a:r>
              <a:rPr spc="250" dirty="0"/>
              <a:t> </a:t>
            </a:r>
            <a:r>
              <a:rPr dirty="0"/>
              <a:t>y</a:t>
            </a:r>
            <a:r>
              <a:rPr spc="235" dirty="0"/>
              <a:t> </a:t>
            </a:r>
            <a:r>
              <a:rPr dirty="0"/>
              <a:t>de</a:t>
            </a:r>
            <a:r>
              <a:rPr spc="245" dirty="0"/>
              <a:t> </a:t>
            </a:r>
            <a:r>
              <a:rPr dirty="0"/>
              <a:t>la</a:t>
            </a:r>
            <a:r>
              <a:rPr spc="250" dirty="0"/>
              <a:t> </a:t>
            </a:r>
            <a:r>
              <a:rPr dirty="0"/>
              <a:t>Secretaría</a:t>
            </a:r>
            <a:r>
              <a:rPr spc="250" dirty="0"/>
              <a:t> </a:t>
            </a:r>
            <a:r>
              <a:rPr dirty="0"/>
              <a:t>de</a:t>
            </a:r>
            <a:r>
              <a:rPr spc="245" dirty="0"/>
              <a:t> </a:t>
            </a:r>
            <a:r>
              <a:rPr dirty="0"/>
              <a:t>Inclusión</a:t>
            </a:r>
            <a:r>
              <a:rPr spc="229" dirty="0"/>
              <a:t> </a:t>
            </a:r>
            <a:r>
              <a:rPr spc="-10" dirty="0"/>
              <a:t>Social </a:t>
            </a:r>
            <a:r>
              <a:rPr dirty="0"/>
              <a:t>(Twitter,</a:t>
            </a:r>
            <a:r>
              <a:rPr spc="-25" dirty="0"/>
              <a:t> </a:t>
            </a:r>
            <a:r>
              <a:rPr dirty="0"/>
              <a:t>Facebook</a:t>
            </a:r>
            <a:r>
              <a:rPr spc="-45" dirty="0"/>
              <a:t> </a:t>
            </a:r>
            <a:r>
              <a:rPr dirty="0"/>
              <a:t>e</a:t>
            </a:r>
            <a:r>
              <a:rPr spc="-40" dirty="0"/>
              <a:t> </a:t>
            </a:r>
            <a:r>
              <a:rPr spc="-10" dirty="0"/>
              <a:t>Instagram).</a:t>
            </a:r>
          </a:p>
          <a:p>
            <a:pPr marL="12700">
              <a:lnSpc>
                <a:spcPct val="100000"/>
              </a:lnSpc>
              <a:spcBef>
                <a:spcPts val="120"/>
              </a:spcBef>
            </a:pPr>
            <a:r>
              <a:rPr b="1" dirty="0">
                <a:latin typeface="Ebrima"/>
                <a:cs typeface="Ebrima"/>
              </a:rPr>
              <a:t>Base</a:t>
            </a:r>
            <a:r>
              <a:rPr b="1" spc="-40" dirty="0">
                <a:latin typeface="Ebrima"/>
                <a:cs typeface="Ebrima"/>
              </a:rPr>
              <a:t> </a:t>
            </a:r>
            <a:r>
              <a:rPr b="1" dirty="0">
                <a:latin typeface="Ebrima"/>
                <a:cs typeface="Ebrima"/>
              </a:rPr>
              <a:t>de</a:t>
            </a:r>
            <a:r>
              <a:rPr b="1" spc="-40" dirty="0">
                <a:latin typeface="Ebrima"/>
                <a:cs typeface="Ebrima"/>
              </a:rPr>
              <a:t> </a:t>
            </a:r>
            <a:r>
              <a:rPr b="1" dirty="0">
                <a:latin typeface="Ebrima"/>
                <a:cs typeface="Ebrima"/>
              </a:rPr>
              <a:t>datos</a:t>
            </a:r>
            <a:r>
              <a:rPr b="1" spc="-45" dirty="0">
                <a:latin typeface="Ebrima"/>
                <a:cs typeface="Ebrima"/>
              </a:rPr>
              <a:t> </a:t>
            </a:r>
            <a:r>
              <a:rPr dirty="0"/>
              <a:t>para</a:t>
            </a:r>
            <a:r>
              <a:rPr spc="-5" dirty="0"/>
              <a:t> </a:t>
            </a:r>
            <a:r>
              <a:rPr dirty="0"/>
              <a:t>integrar</a:t>
            </a:r>
            <a:r>
              <a:rPr spc="-50" dirty="0"/>
              <a:t> </a:t>
            </a:r>
            <a:r>
              <a:rPr dirty="0"/>
              <a:t>a</a:t>
            </a:r>
            <a:r>
              <a:rPr spc="-30" dirty="0"/>
              <a:t> </a:t>
            </a:r>
            <a:r>
              <a:rPr dirty="0"/>
              <a:t>las</a:t>
            </a:r>
            <a:r>
              <a:rPr spc="-40" dirty="0"/>
              <a:t> </a:t>
            </a:r>
            <a:r>
              <a:rPr dirty="0"/>
              <a:t>diversas</a:t>
            </a:r>
            <a:r>
              <a:rPr spc="-35" dirty="0"/>
              <a:t> </a:t>
            </a:r>
            <a:r>
              <a:rPr dirty="0"/>
              <a:t>organizaciones</a:t>
            </a:r>
            <a:r>
              <a:rPr spc="-35" dirty="0"/>
              <a:t> </a:t>
            </a:r>
            <a:r>
              <a:rPr dirty="0"/>
              <a:t>sociales,</a:t>
            </a:r>
            <a:r>
              <a:rPr spc="-15" dirty="0"/>
              <a:t> </a:t>
            </a:r>
            <a:r>
              <a:rPr dirty="0"/>
              <a:t>colectivos</a:t>
            </a:r>
            <a:r>
              <a:rPr spc="-55" dirty="0"/>
              <a:t> </a:t>
            </a:r>
            <a:r>
              <a:rPr dirty="0"/>
              <a:t>y</a:t>
            </a:r>
            <a:r>
              <a:rPr spc="-40" dirty="0"/>
              <a:t> </a:t>
            </a:r>
            <a:r>
              <a:rPr dirty="0"/>
              <a:t>otras</a:t>
            </a:r>
            <a:r>
              <a:rPr spc="-20" dirty="0"/>
              <a:t> </a:t>
            </a:r>
            <a:r>
              <a:rPr spc="-10" dirty="0"/>
              <a:t>agrupaciones.</a:t>
            </a:r>
          </a:p>
          <a:p>
            <a:pPr marL="12700" marR="6985">
              <a:lnSpc>
                <a:spcPct val="106200"/>
              </a:lnSpc>
              <a:spcBef>
                <a:spcPts val="30"/>
              </a:spcBef>
            </a:pPr>
            <a:r>
              <a:rPr b="1" dirty="0">
                <a:latin typeface="Ebrima"/>
                <a:cs typeface="Ebrima"/>
              </a:rPr>
              <a:t>Oficio</a:t>
            </a:r>
            <a:r>
              <a:rPr b="1" spc="340" dirty="0">
                <a:latin typeface="Ebrima"/>
                <a:cs typeface="Ebrima"/>
              </a:rPr>
              <a:t> </a:t>
            </a:r>
            <a:r>
              <a:rPr b="1" dirty="0">
                <a:latin typeface="Ebrima"/>
                <a:cs typeface="Ebrima"/>
              </a:rPr>
              <a:t>institucional</a:t>
            </a:r>
            <a:r>
              <a:rPr b="1" spc="340" dirty="0">
                <a:latin typeface="Ebrima"/>
                <a:cs typeface="Ebrima"/>
              </a:rPr>
              <a:t> </a:t>
            </a:r>
            <a:r>
              <a:rPr b="1" dirty="0">
                <a:latin typeface="Ebrima"/>
                <a:cs typeface="Ebrima"/>
              </a:rPr>
              <a:t>de</a:t>
            </a:r>
            <a:r>
              <a:rPr b="1" spc="325" dirty="0">
                <a:latin typeface="Ebrima"/>
                <a:cs typeface="Ebrima"/>
              </a:rPr>
              <a:t> </a:t>
            </a:r>
            <a:r>
              <a:rPr b="1" dirty="0">
                <a:latin typeface="Ebrima"/>
                <a:cs typeface="Ebrima"/>
              </a:rPr>
              <a:t>invitación</a:t>
            </a:r>
            <a:r>
              <a:rPr b="1" spc="350" dirty="0">
                <a:latin typeface="Ebrima"/>
                <a:cs typeface="Ebrima"/>
              </a:rPr>
              <a:t> </a:t>
            </a:r>
            <a:r>
              <a:rPr dirty="0"/>
              <a:t>para</a:t>
            </a:r>
            <a:r>
              <a:rPr spc="335" dirty="0"/>
              <a:t> </a:t>
            </a:r>
            <a:r>
              <a:rPr dirty="0"/>
              <a:t>diversas</a:t>
            </a:r>
            <a:r>
              <a:rPr spc="330" dirty="0"/>
              <a:t> </a:t>
            </a:r>
            <a:r>
              <a:rPr dirty="0"/>
              <a:t>instituciones</a:t>
            </a:r>
            <a:r>
              <a:rPr spc="340" dirty="0"/>
              <a:t> </a:t>
            </a:r>
            <a:r>
              <a:rPr dirty="0"/>
              <a:t>y</a:t>
            </a:r>
            <a:r>
              <a:rPr spc="325" dirty="0"/>
              <a:t> </a:t>
            </a:r>
            <a:r>
              <a:rPr dirty="0"/>
              <a:t>entidades</a:t>
            </a:r>
            <a:r>
              <a:rPr spc="335" dirty="0"/>
              <a:t> </a:t>
            </a:r>
            <a:r>
              <a:rPr dirty="0"/>
              <a:t>académicas,</a:t>
            </a:r>
            <a:r>
              <a:rPr spc="355" dirty="0"/>
              <a:t> </a:t>
            </a:r>
            <a:r>
              <a:rPr dirty="0"/>
              <a:t>Ong´s</a:t>
            </a:r>
            <a:r>
              <a:rPr spc="330" dirty="0"/>
              <a:t> </a:t>
            </a:r>
            <a:r>
              <a:rPr dirty="0"/>
              <a:t>,</a:t>
            </a:r>
            <a:r>
              <a:rPr spc="350" dirty="0"/>
              <a:t> </a:t>
            </a:r>
            <a:r>
              <a:rPr spc="-10" dirty="0"/>
              <a:t>Gobiernos </a:t>
            </a:r>
            <a:r>
              <a:rPr dirty="0"/>
              <a:t>parroquiales,</a:t>
            </a:r>
            <a:r>
              <a:rPr spc="-90" dirty="0"/>
              <a:t> </a:t>
            </a:r>
            <a:r>
              <a:rPr spc="-20" dirty="0"/>
              <a:t>etc.</a:t>
            </a:r>
          </a:p>
        </p:txBody>
      </p:sp>
      <p:sp>
        <p:nvSpPr>
          <p:cNvPr id="6" name="object 6"/>
          <p:cNvSpPr/>
          <p:nvPr/>
        </p:nvSpPr>
        <p:spPr>
          <a:xfrm>
            <a:off x="1097280" y="4331208"/>
            <a:ext cx="10125710" cy="1280160"/>
          </a:xfrm>
          <a:custGeom>
            <a:avLst/>
            <a:gdLst/>
            <a:ahLst/>
            <a:cxnLst/>
            <a:rect l="l" t="t" r="r" b="b"/>
            <a:pathLst>
              <a:path w="10125710" h="1280160">
                <a:moveTo>
                  <a:pt x="9912096" y="0"/>
                </a:moveTo>
                <a:lnTo>
                  <a:pt x="213359" y="0"/>
                </a:lnTo>
                <a:lnTo>
                  <a:pt x="164440" y="5633"/>
                </a:lnTo>
                <a:lnTo>
                  <a:pt x="119531" y="21682"/>
                </a:lnTo>
                <a:lnTo>
                  <a:pt x="79916" y="46866"/>
                </a:lnTo>
                <a:lnTo>
                  <a:pt x="46874" y="79905"/>
                </a:lnTo>
                <a:lnTo>
                  <a:pt x="21687" y="119520"/>
                </a:lnTo>
                <a:lnTo>
                  <a:pt x="5635" y="164432"/>
                </a:lnTo>
                <a:lnTo>
                  <a:pt x="0" y="213360"/>
                </a:lnTo>
                <a:lnTo>
                  <a:pt x="0" y="1066800"/>
                </a:lnTo>
                <a:lnTo>
                  <a:pt x="5635" y="1115727"/>
                </a:lnTo>
                <a:lnTo>
                  <a:pt x="21687" y="1160639"/>
                </a:lnTo>
                <a:lnTo>
                  <a:pt x="46874" y="1200254"/>
                </a:lnTo>
                <a:lnTo>
                  <a:pt x="79916" y="1233293"/>
                </a:lnTo>
                <a:lnTo>
                  <a:pt x="119531" y="1258477"/>
                </a:lnTo>
                <a:lnTo>
                  <a:pt x="164440" y="1274526"/>
                </a:lnTo>
                <a:lnTo>
                  <a:pt x="213359" y="1280160"/>
                </a:lnTo>
                <a:lnTo>
                  <a:pt x="9912096" y="1280160"/>
                </a:lnTo>
                <a:lnTo>
                  <a:pt x="9961023" y="1274526"/>
                </a:lnTo>
                <a:lnTo>
                  <a:pt x="10005935" y="1258477"/>
                </a:lnTo>
                <a:lnTo>
                  <a:pt x="10045550" y="1233293"/>
                </a:lnTo>
                <a:lnTo>
                  <a:pt x="10078589" y="1200254"/>
                </a:lnTo>
                <a:lnTo>
                  <a:pt x="10103773" y="1160639"/>
                </a:lnTo>
                <a:lnTo>
                  <a:pt x="10119822" y="1115727"/>
                </a:lnTo>
                <a:lnTo>
                  <a:pt x="10125456" y="1066800"/>
                </a:lnTo>
                <a:lnTo>
                  <a:pt x="10125456" y="213360"/>
                </a:lnTo>
                <a:lnTo>
                  <a:pt x="10119822" y="164432"/>
                </a:lnTo>
                <a:lnTo>
                  <a:pt x="10103773" y="119520"/>
                </a:lnTo>
                <a:lnTo>
                  <a:pt x="10078589" y="79905"/>
                </a:lnTo>
                <a:lnTo>
                  <a:pt x="10045550" y="46866"/>
                </a:lnTo>
                <a:lnTo>
                  <a:pt x="10005935" y="21682"/>
                </a:lnTo>
                <a:lnTo>
                  <a:pt x="9961023" y="5633"/>
                </a:lnTo>
                <a:lnTo>
                  <a:pt x="9912096" y="0"/>
                </a:lnTo>
                <a:close/>
              </a:path>
            </a:pathLst>
          </a:custGeom>
          <a:solidFill>
            <a:srgbClr val="003882"/>
          </a:solidFill>
        </p:spPr>
        <p:txBody>
          <a:bodyPr wrap="square" lIns="0" tIns="0" rIns="0" bIns="0" rtlCol="0"/>
          <a:lstStyle/>
          <a:p>
            <a:endParaRPr/>
          </a:p>
        </p:txBody>
      </p:sp>
      <p:sp>
        <p:nvSpPr>
          <p:cNvPr id="7" name="object 7"/>
          <p:cNvSpPr txBox="1"/>
          <p:nvPr/>
        </p:nvSpPr>
        <p:spPr>
          <a:xfrm>
            <a:off x="2639695" y="4573346"/>
            <a:ext cx="8404860" cy="808990"/>
          </a:xfrm>
          <a:prstGeom prst="rect">
            <a:avLst/>
          </a:prstGeom>
        </p:spPr>
        <p:txBody>
          <a:bodyPr vert="horz" wrap="square" lIns="0" tIns="30480" rIns="0" bIns="0" rtlCol="0">
            <a:spAutoFit/>
          </a:bodyPr>
          <a:lstStyle/>
          <a:p>
            <a:pPr marL="12700">
              <a:lnSpc>
                <a:spcPct val="100000"/>
              </a:lnSpc>
              <a:spcBef>
                <a:spcPts val="240"/>
              </a:spcBef>
            </a:pPr>
            <a:r>
              <a:rPr sz="1600" b="1" dirty="0">
                <a:solidFill>
                  <a:srgbClr val="FFFFFF"/>
                </a:solidFill>
                <a:latin typeface="Ebrima"/>
                <a:cs typeface="Ebrima"/>
              </a:rPr>
              <a:t>Web</a:t>
            </a:r>
            <a:r>
              <a:rPr sz="1600" b="1" spc="-20" dirty="0">
                <a:solidFill>
                  <a:srgbClr val="FFFFFF"/>
                </a:solidFill>
                <a:latin typeface="Ebrima"/>
                <a:cs typeface="Ebrima"/>
              </a:rPr>
              <a:t> </a:t>
            </a:r>
            <a:r>
              <a:rPr sz="1600" b="1" spc="-10" dirty="0">
                <a:solidFill>
                  <a:srgbClr val="FFFFFF"/>
                </a:solidFill>
                <a:latin typeface="Ebrima"/>
                <a:cs typeface="Ebrima"/>
              </a:rPr>
              <a:t>institucional</a:t>
            </a:r>
            <a:endParaRPr sz="1600" dirty="0">
              <a:latin typeface="Ebrima"/>
              <a:cs typeface="Ebrima"/>
            </a:endParaRPr>
          </a:p>
          <a:p>
            <a:pPr marL="356870" indent="-344170">
              <a:lnSpc>
                <a:spcPct val="100000"/>
              </a:lnSpc>
              <a:spcBef>
                <a:spcPts val="145"/>
              </a:spcBef>
              <a:buFont typeface="Symbol"/>
              <a:buChar char=""/>
              <a:tabLst>
                <a:tab pos="356870" algn="l"/>
              </a:tabLst>
            </a:pPr>
            <a:r>
              <a:rPr sz="1600" dirty="0">
                <a:solidFill>
                  <a:srgbClr val="FFFFFF"/>
                </a:solidFill>
                <a:latin typeface="Ebrima"/>
                <a:cs typeface="Ebrima"/>
              </a:rPr>
              <a:t>Publicación</a:t>
            </a:r>
            <a:r>
              <a:rPr sz="1600" spc="-35" dirty="0">
                <a:solidFill>
                  <a:srgbClr val="FFFFFF"/>
                </a:solidFill>
                <a:latin typeface="Ebrima"/>
                <a:cs typeface="Ebrima"/>
              </a:rPr>
              <a:t> </a:t>
            </a:r>
            <a:r>
              <a:rPr sz="1600" dirty="0">
                <a:solidFill>
                  <a:srgbClr val="FFFFFF"/>
                </a:solidFill>
                <a:latin typeface="Ebrima"/>
                <a:cs typeface="Ebrima"/>
              </a:rPr>
              <a:t>en</a:t>
            </a:r>
            <a:r>
              <a:rPr sz="1600" spc="-60" dirty="0">
                <a:solidFill>
                  <a:srgbClr val="FFFFFF"/>
                </a:solidFill>
                <a:latin typeface="Ebrima"/>
                <a:cs typeface="Ebrima"/>
              </a:rPr>
              <a:t> </a:t>
            </a:r>
            <a:r>
              <a:rPr sz="1600" b="1" spc="-10" dirty="0">
                <a:solidFill>
                  <a:schemeClr val="bg1"/>
                </a:solidFill>
                <a:latin typeface="Ebrima"/>
                <a:cs typeface="Ebrima"/>
                <a:hlinkClick r:id="rId3">
                  <a:extLst>
                    <a:ext uri="{A12FA001-AC4F-418D-AE19-62706E023703}">
                      <ahyp:hlinkClr xmlns:ahyp="http://schemas.microsoft.com/office/drawing/2018/hyperlinkcolor" val="tx"/>
                    </a:ext>
                  </a:extLst>
                </a:hlinkClick>
              </a:rPr>
              <a:t>www.quito.gob.ec</a:t>
            </a:r>
            <a:r>
              <a:rPr sz="1600" b="1" spc="-40" dirty="0">
                <a:solidFill>
                  <a:schemeClr val="bg1"/>
                </a:solidFill>
                <a:latin typeface="Ebrima"/>
                <a:cs typeface="Ebrima"/>
              </a:rPr>
              <a:t> </a:t>
            </a:r>
            <a:r>
              <a:rPr sz="1600" dirty="0">
                <a:solidFill>
                  <a:schemeClr val="bg1"/>
                </a:solidFill>
                <a:latin typeface="Ebrima"/>
                <a:cs typeface="Ebrima"/>
              </a:rPr>
              <a:t>de</a:t>
            </a:r>
            <a:r>
              <a:rPr sz="1600" spc="-15" dirty="0">
                <a:solidFill>
                  <a:schemeClr val="bg1"/>
                </a:solidFill>
                <a:latin typeface="Ebrima"/>
                <a:cs typeface="Ebrima"/>
              </a:rPr>
              <a:t> </a:t>
            </a:r>
            <a:r>
              <a:rPr sz="1600" dirty="0">
                <a:solidFill>
                  <a:srgbClr val="FFFFFF"/>
                </a:solidFill>
                <a:latin typeface="Ebrima"/>
                <a:cs typeface="Ebrima"/>
              </a:rPr>
              <a:t>convocatoria</a:t>
            </a:r>
            <a:r>
              <a:rPr sz="1600" spc="-40" dirty="0">
                <a:solidFill>
                  <a:srgbClr val="FFFFFF"/>
                </a:solidFill>
                <a:latin typeface="Ebrima"/>
                <a:cs typeface="Ebrima"/>
              </a:rPr>
              <a:t> </a:t>
            </a:r>
            <a:r>
              <a:rPr sz="1600" dirty="0">
                <a:solidFill>
                  <a:srgbClr val="FFFFFF"/>
                </a:solidFill>
                <a:latin typeface="Ebrima"/>
                <a:cs typeface="Ebrima"/>
              </a:rPr>
              <a:t>y</a:t>
            </a:r>
            <a:r>
              <a:rPr sz="1600" spc="-25" dirty="0">
                <a:solidFill>
                  <a:srgbClr val="FFFFFF"/>
                </a:solidFill>
                <a:latin typeface="Ebrima"/>
                <a:cs typeface="Ebrima"/>
              </a:rPr>
              <a:t> </a:t>
            </a:r>
            <a:r>
              <a:rPr sz="1600" dirty="0">
                <a:solidFill>
                  <a:srgbClr val="FFFFFF"/>
                </a:solidFill>
                <a:latin typeface="Ebrima"/>
                <a:cs typeface="Ebrima"/>
              </a:rPr>
              <a:t>bases del</a:t>
            </a:r>
            <a:r>
              <a:rPr sz="1600" spc="-20" dirty="0">
                <a:solidFill>
                  <a:srgbClr val="FFFFFF"/>
                </a:solidFill>
                <a:latin typeface="Ebrima"/>
                <a:cs typeface="Ebrima"/>
              </a:rPr>
              <a:t> </a:t>
            </a:r>
            <a:r>
              <a:rPr sz="1600" spc="-10" dirty="0">
                <a:solidFill>
                  <a:srgbClr val="FFFFFF"/>
                </a:solidFill>
                <a:latin typeface="Ebrima"/>
                <a:cs typeface="Ebrima"/>
              </a:rPr>
              <a:t>Premio</a:t>
            </a:r>
            <a:endParaRPr sz="1600" dirty="0">
              <a:latin typeface="Ebrima"/>
              <a:cs typeface="Ebrima"/>
            </a:endParaRPr>
          </a:p>
          <a:p>
            <a:pPr marL="356870" indent="-344170">
              <a:lnSpc>
                <a:spcPct val="100000"/>
              </a:lnSpc>
              <a:spcBef>
                <a:spcPts val="120"/>
              </a:spcBef>
              <a:buFont typeface="Symbol"/>
              <a:buChar char=""/>
              <a:tabLst>
                <a:tab pos="356870" algn="l"/>
              </a:tabLst>
            </a:pPr>
            <a:r>
              <a:rPr sz="1600" dirty="0">
                <a:solidFill>
                  <a:srgbClr val="FFFFFF"/>
                </a:solidFill>
                <a:latin typeface="Ebrima"/>
                <a:cs typeface="Ebrima"/>
              </a:rPr>
              <a:t>Publicación en</a:t>
            </a:r>
            <a:r>
              <a:rPr sz="1600" spc="-35" dirty="0">
                <a:solidFill>
                  <a:srgbClr val="FFFFFF"/>
                </a:solidFill>
                <a:latin typeface="Ebrima"/>
                <a:cs typeface="Ebrima"/>
              </a:rPr>
              <a:t> </a:t>
            </a:r>
            <a:r>
              <a:rPr sz="1600" b="1" spc="-10" dirty="0">
                <a:solidFill>
                  <a:srgbClr val="FFFFFF"/>
                </a:solidFill>
                <a:latin typeface="Ebrima"/>
                <a:cs typeface="Ebrima"/>
              </a:rPr>
              <a:t>https://inclusionsocial.quito.gob.ec/</a:t>
            </a:r>
            <a:r>
              <a:rPr sz="1600" b="1" spc="-35" dirty="0">
                <a:solidFill>
                  <a:srgbClr val="FFFFFF"/>
                </a:solidFill>
                <a:latin typeface="Ebrima"/>
                <a:cs typeface="Ebrima"/>
              </a:rPr>
              <a:t> </a:t>
            </a:r>
            <a:r>
              <a:rPr sz="1600" dirty="0">
                <a:solidFill>
                  <a:srgbClr val="FFFFFF"/>
                </a:solidFill>
                <a:latin typeface="Ebrima"/>
                <a:cs typeface="Ebrima"/>
              </a:rPr>
              <a:t>de</a:t>
            </a:r>
            <a:r>
              <a:rPr sz="1600" spc="40" dirty="0">
                <a:solidFill>
                  <a:srgbClr val="FFFFFF"/>
                </a:solidFill>
                <a:latin typeface="Ebrima"/>
                <a:cs typeface="Ebrima"/>
              </a:rPr>
              <a:t> </a:t>
            </a:r>
            <a:r>
              <a:rPr sz="1600" dirty="0">
                <a:solidFill>
                  <a:srgbClr val="FFFFFF"/>
                </a:solidFill>
                <a:latin typeface="Ebrima"/>
                <a:cs typeface="Ebrima"/>
              </a:rPr>
              <a:t>convocatoria</a:t>
            </a:r>
            <a:r>
              <a:rPr sz="1600" spc="-35" dirty="0">
                <a:solidFill>
                  <a:srgbClr val="FFFFFF"/>
                </a:solidFill>
                <a:latin typeface="Ebrima"/>
                <a:cs typeface="Ebrima"/>
              </a:rPr>
              <a:t> </a:t>
            </a:r>
            <a:r>
              <a:rPr sz="1600" dirty="0">
                <a:solidFill>
                  <a:srgbClr val="FFFFFF"/>
                </a:solidFill>
                <a:latin typeface="Ebrima"/>
                <a:cs typeface="Ebrima"/>
              </a:rPr>
              <a:t>y</a:t>
            </a:r>
            <a:r>
              <a:rPr sz="1600" spc="25" dirty="0">
                <a:solidFill>
                  <a:srgbClr val="FFFFFF"/>
                </a:solidFill>
                <a:latin typeface="Ebrima"/>
                <a:cs typeface="Ebrima"/>
              </a:rPr>
              <a:t> </a:t>
            </a:r>
            <a:r>
              <a:rPr sz="1600" dirty="0">
                <a:solidFill>
                  <a:srgbClr val="FFFFFF"/>
                </a:solidFill>
                <a:latin typeface="Ebrima"/>
                <a:cs typeface="Ebrima"/>
              </a:rPr>
              <a:t>bases</a:t>
            </a:r>
            <a:r>
              <a:rPr sz="1600" spc="5" dirty="0">
                <a:solidFill>
                  <a:srgbClr val="FFFFFF"/>
                </a:solidFill>
                <a:latin typeface="Ebrima"/>
                <a:cs typeface="Ebrima"/>
              </a:rPr>
              <a:t> </a:t>
            </a:r>
            <a:r>
              <a:rPr sz="1600" dirty="0">
                <a:solidFill>
                  <a:srgbClr val="FFFFFF"/>
                </a:solidFill>
                <a:latin typeface="Ebrima"/>
                <a:cs typeface="Ebrima"/>
              </a:rPr>
              <a:t>del</a:t>
            </a:r>
            <a:r>
              <a:rPr sz="1600" spc="30" dirty="0">
                <a:solidFill>
                  <a:srgbClr val="FFFFFF"/>
                </a:solidFill>
                <a:latin typeface="Ebrima"/>
                <a:cs typeface="Ebrima"/>
              </a:rPr>
              <a:t> </a:t>
            </a:r>
            <a:r>
              <a:rPr sz="1600" spc="-10" dirty="0">
                <a:solidFill>
                  <a:srgbClr val="FFFFFF"/>
                </a:solidFill>
                <a:latin typeface="Ebrima"/>
                <a:cs typeface="Ebrima"/>
              </a:rPr>
              <a:t>Premio</a:t>
            </a:r>
            <a:endParaRPr sz="1600" dirty="0">
              <a:latin typeface="Ebrima"/>
              <a:cs typeface="Ebri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2190"/>
            <a:ext cx="12192000" cy="6845805"/>
          </a:xfrm>
          <a:prstGeom prst="rect">
            <a:avLst/>
          </a:prstGeom>
        </p:spPr>
      </p:pic>
      <p:sp>
        <p:nvSpPr>
          <p:cNvPr id="3" name="object 3"/>
          <p:cNvSpPr txBox="1"/>
          <p:nvPr/>
        </p:nvSpPr>
        <p:spPr>
          <a:xfrm>
            <a:off x="637031" y="2273807"/>
            <a:ext cx="6120765" cy="1777364"/>
          </a:xfrm>
          <a:prstGeom prst="rect">
            <a:avLst/>
          </a:prstGeom>
          <a:solidFill>
            <a:srgbClr val="FFFFFF"/>
          </a:solidFill>
          <a:ln w="12192">
            <a:solidFill>
              <a:srgbClr val="4471C4"/>
            </a:solidFill>
          </a:ln>
        </p:spPr>
        <p:txBody>
          <a:bodyPr vert="horz" wrap="square" lIns="0" tIns="36830" rIns="0" bIns="0" rtlCol="0">
            <a:spAutoFit/>
          </a:bodyPr>
          <a:lstStyle/>
          <a:p>
            <a:pPr marL="521970" marR="520065" algn="ctr">
              <a:lnSpc>
                <a:spcPct val="100000"/>
              </a:lnSpc>
              <a:spcBef>
                <a:spcPts val="290"/>
              </a:spcBef>
            </a:pPr>
            <a:r>
              <a:rPr sz="3600" b="1" dirty="0">
                <a:solidFill>
                  <a:srgbClr val="001F5F"/>
                </a:solidFill>
                <a:latin typeface="Calibri"/>
                <a:cs typeface="Calibri"/>
              </a:rPr>
              <a:t>Premio</a:t>
            </a:r>
            <a:r>
              <a:rPr sz="3600" b="1" spc="-95" dirty="0">
                <a:solidFill>
                  <a:srgbClr val="001F5F"/>
                </a:solidFill>
                <a:latin typeface="Calibri"/>
                <a:cs typeface="Calibri"/>
              </a:rPr>
              <a:t> </a:t>
            </a:r>
            <a:r>
              <a:rPr sz="3600" b="1" dirty="0">
                <a:solidFill>
                  <a:srgbClr val="001F5F"/>
                </a:solidFill>
                <a:latin typeface="Calibri"/>
                <a:cs typeface="Calibri"/>
              </a:rPr>
              <a:t>Dolores</a:t>
            </a:r>
            <a:r>
              <a:rPr sz="3600" b="1" spc="-95" dirty="0">
                <a:solidFill>
                  <a:srgbClr val="001F5F"/>
                </a:solidFill>
                <a:latin typeface="Calibri"/>
                <a:cs typeface="Calibri"/>
              </a:rPr>
              <a:t> </a:t>
            </a:r>
            <a:r>
              <a:rPr sz="3600" b="1" spc="-20" dirty="0">
                <a:solidFill>
                  <a:srgbClr val="001F5F"/>
                </a:solidFill>
                <a:latin typeface="Calibri"/>
                <a:cs typeface="Calibri"/>
              </a:rPr>
              <a:t>Veintimilla </a:t>
            </a:r>
            <a:r>
              <a:rPr sz="3600" b="1" dirty="0">
                <a:solidFill>
                  <a:srgbClr val="001F5F"/>
                </a:solidFill>
                <a:latin typeface="Calibri"/>
                <a:cs typeface="Calibri"/>
              </a:rPr>
              <a:t>Carrión</a:t>
            </a:r>
            <a:r>
              <a:rPr sz="3600" b="1" spc="-75" dirty="0">
                <a:solidFill>
                  <a:srgbClr val="001F5F"/>
                </a:solidFill>
                <a:latin typeface="Calibri"/>
                <a:cs typeface="Calibri"/>
              </a:rPr>
              <a:t> </a:t>
            </a:r>
            <a:r>
              <a:rPr sz="3600" b="1" spc="-10" dirty="0">
                <a:solidFill>
                  <a:srgbClr val="001F5F"/>
                </a:solidFill>
                <a:latin typeface="Calibri"/>
                <a:cs typeface="Calibri"/>
              </a:rPr>
              <a:t>Juventudes</a:t>
            </a:r>
            <a:endParaRPr sz="3600">
              <a:latin typeface="Calibri"/>
              <a:cs typeface="Calibri"/>
            </a:endParaRPr>
          </a:p>
          <a:p>
            <a:pPr algn="ctr">
              <a:lnSpc>
                <a:spcPct val="100000"/>
              </a:lnSpc>
              <a:spcBef>
                <a:spcPts val="5"/>
              </a:spcBef>
            </a:pPr>
            <a:r>
              <a:rPr sz="3600" b="1" spc="-10" dirty="0">
                <a:solidFill>
                  <a:srgbClr val="001F5F"/>
                </a:solidFill>
                <a:latin typeface="Calibri"/>
                <a:cs typeface="Calibri"/>
              </a:rPr>
              <a:t>Agosto-</a:t>
            </a:r>
            <a:r>
              <a:rPr sz="3600" b="1" spc="-155" dirty="0">
                <a:solidFill>
                  <a:srgbClr val="001F5F"/>
                </a:solidFill>
                <a:latin typeface="Calibri"/>
                <a:cs typeface="Calibri"/>
              </a:rPr>
              <a:t> </a:t>
            </a:r>
            <a:r>
              <a:rPr sz="3600" b="1" spc="-20" dirty="0">
                <a:solidFill>
                  <a:srgbClr val="001F5F"/>
                </a:solidFill>
                <a:latin typeface="Calibri"/>
                <a:cs typeface="Calibri"/>
              </a:rPr>
              <a:t>2024</a:t>
            </a:r>
            <a:endParaRPr sz="3600">
              <a:latin typeface="Calibri"/>
              <a:cs typeface="Calibri"/>
            </a:endParaRPr>
          </a:p>
        </p:txBody>
      </p:sp>
      <p:grpSp>
        <p:nvGrpSpPr>
          <p:cNvPr id="4" name="object 4"/>
          <p:cNvGrpSpPr/>
          <p:nvPr/>
        </p:nvGrpSpPr>
        <p:grpSpPr>
          <a:xfrm>
            <a:off x="7242047" y="1322832"/>
            <a:ext cx="4608830" cy="4270375"/>
            <a:chOff x="7242047" y="1322832"/>
            <a:chExt cx="4608830" cy="4270375"/>
          </a:xfrm>
        </p:grpSpPr>
        <p:sp>
          <p:nvSpPr>
            <p:cNvPr id="5" name="object 5"/>
            <p:cNvSpPr/>
            <p:nvPr/>
          </p:nvSpPr>
          <p:spPr>
            <a:xfrm>
              <a:off x="7248143" y="1362456"/>
              <a:ext cx="1356360" cy="4224655"/>
            </a:xfrm>
            <a:custGeom>
              <a:avLst/>
              <a:gdLst/>
              <a:ahLst/>
              <a:cxnLst/>
              <a:rect l="l" t="t" r="r" b="b"/>
              <a:pathLst>
                <a:path w="1356359" h="4224655">
                  <a:moveTo>
                    <a:pt x="1356359" y="0"/>
                  </a:moveTo>
                  <a:lnTo>
                    <a:pt x="0" y="0"/>
                  </a:lnTo>
                  <a:lnTo>
                    <a:pt x="0" y="4224528"/>
                  </a:lnTo>
                  <a:lnTo>
                    <a:pt x="1356359" y="4224528"/>
                  </a:lnTo>
                  <a:lnTo>
                    <a:pt x="1356359" y="0"/>
                  </a:lnTo>
                  <a:close/>
                </a:path>
              </a:pathLst>
            </a:custGeom>
            <a:solidFill>
              <a:srgbClr val="4471C4"/>
            </a:solidFill>
          </p:spPr>
          <p:txBody>
            <a:bodyPr wrap="square" lIns="0" tIns="0" rIns="0" bIns="0" rtlCol="0"/>
            <a:lstStyle/>
            <a:p>
              <a:endParaRPr/>
            </a:p>
          </p:txBody>
        </p:sp>
        <p:sp>
          <p:nvSpPr>
            <p:cNvPr id="6" name="object 6"/>
            <p:cNvSpPr/>
            <p:nvPr/>
          </p:nvSpPr>
          <p:spPr>
            <a:xfrm>
              <a:off x="7248143" y="1362456"/>
              <a:ext cx="1356360" cy="4224655"/>
            </a:xfrm>
            <a:custGeom>
              <a:avLst/>
              <a:gdLst/>
              <a:ahLst/>
              <a:cxnLst/>
              <a:rect l="l" t="t" r="r" b="b"/>
              <a:pathLst>
                <a:path w="1356359" h="4224655">
                  <a:moveTo>
                    <a:pt x="0" y="4224528"/>
                  </a:moveTo>
                  <a:lnTo>
                    <a:pt x="1356359" y="4224528"/>
                  </a:lnTo>
                  <a:lnTo>
                    <a:pt x="1356359" y="0"/>
                  </a:lnTo>
                  <a:lnTo>
                    <a:pt x="0" y="0"/>
                  </a:lnTo>
                  <a:lnTo>
                    <a:pt x="0" y="4224528"/>
                  </a:lnTo>
                  <a:close/>
                </a:path>
              </a:pathLst>
            </a:custGeom>
            <a:ln w="12192">
              <a:solidFill>
                <a:srgbClr val="2E528F"/>
              </a:solidFill>
            </a:ln>
          </p:spPr>
          <p:txBody>
            <a:bodyPr wrap="square" lIns="0" tIns="0" rIns="0" bIns="0" rtlCol="0"/>
            <a:lstStyle/>
            <a:p>
              <a:endParaRPr/>
            </a:p>
          </p:txBody>
        </p:sp>
        <p:sp>
          <p:nvSpPr>
            <p:cNvPr id="7" name="object 7"/>
            <p:cNvSpPr/>
            <p:nvPr/>
          </p:nvSpPr>
          <p:spPr>
            <a:xfrm>
              <a:off x="10491215" y="1362456"/>
              <a:ext cx="1353820" cy="4191000"/>
            </a:xfrm>
            <a:custGeom>
              <a:avLst/>
              <a:gdLst/>
              <a:ahLst/>
              <a:cxnLst/>
              <a:rect l="l" t="t" r="r" b="b"/>
              <a:pathLst>
                <a:path w="1353820" h="4191000">
                  <a:moveTo>
                    <a:pt x="1353312" y="0"/>
                  </a:moveTo>
                  <a:lnTo>
                    <a:pt x="0" y="0"/>
                  </a:lnTo>
                  <a:lnTo>
                    <a:pt x="0" y="4191000"/>
                  </a:lnTo>
                  <a:lnTo>
                    <a:pt x="1353312" y="4191000"/>
                  </a:lnTo>
                  <a:lnTo>
                    <a:pt x="1353312" y="0"/>
                  </a:lnTo>
                  <a:close/>
                </a:path>
              </a:pathLst>
            </a:custGeom>
            <a:solidFill>
              <a:srgbClr val="4471C4"/>
            </a:solidFill>
          </p:spPr>
          <p:txBody>
            <a:bodyPr wrap="square" lIns="0" tIns="0" rIns="0" bIns="0" rtlCol="0"/>
            <a:lstStyle/>
            <a:p>
              <a:endParaRPr/>
            </a:p>
          </p:txBody>
        </p:sp>
        <p:sp>
          <p:nvSpPr>
            <p:cNvPr id="8" name="object 8"/>
            <p:cNvSpPr/>
            <p:nvPr/>
          </p:nvSpPr>
          <p:spPr>
            <a:xfrm>
              <a:off x="10491215" y="1362456"/>
              <a:ext cx="1353820" cy="4191000"/>
            </a:xfrm>
            <a:custGeom>
              <a:avLst/>
              <a:gdLst/>
              <a:ahLst/>
              <a:cxnLst/>
              <a:rect l="l" t="t" r="r" b="b"/>
              <a:pathLst>
                <a:path w="1353820" h="4191000">
                  <a:moveTo>
                    <a:pt x="0" y="4191000"/>
                  </a:moveTo>
                  <a:lnTo>
                    <a:pt x="1353312" y="4191000"/>
                  </a:lnTo>
                  <a:lnTo>
                    <a:pt x="1353312" y="0"/>
                  </a:lnTo>
                  <a:lnTo>
                    <a:pt x="0" y="0"/>
                  </a:lnTo>
                  <a:lnTo>
                    <a:pt x="0" y="4191000"/>
                  </a:lnTo>
                  <a:close/>
                </a:path>
              </a:pathLst>
            </a:custGeom>
            <a:ln w="12192">
              <a:solidFill>
                <a:srgbClr val="2E528F"/>
              </a:solidFill>
            </a:ln>
          </p:spPr>
          <p:txBody>
            <a:bodyPr wrap="square" lIns="0" tIns="0" rIns="0" bIns="0" rtlCol="0"/>
            <a:lstStyle/>
            <a:p>
              <a:endParaRPr/>
            </a:p>
          </p:txBody>
        </p:sp>
        <p:sp>
          <p:nvSpPr>
            <p:cNvPr id="9" name="object 9"/>
            <p:cNvSpPr/>
            <p:nvPr/>
          </p:nvSpPr>
          <p:spPr>
            <a:xfrm>
              <a:off x="8869679" y="1328928"/>
              <a:ext cx="1356360" cy="4224655"/>
            </a:xfrm>
            <a:custGeom>
              <a:avLst/>
              <a:gdLst/>
              <a:ahLst/>
              <a:cxnLst/>
              <a:rect l="l" t="t" r="r" b="b"/>
              <a:pathLst>
                <a:path w="1356359" h="4224655">
                  <a:moveTo>
                    <a:pt x="1356359" y="0"/>
                  </a:moveTo>
                  <a:lnTo>
                    <a:pt x="0" y="0"/>
                  </a:lnTo>
                  <a:lnTo>
                    <a:pt x="0" y="4224528"/>
                  </a:lnTo>
                  <a:lnTo>
                    <a:pt x="1356359" y="4224528"/>
                  </a:lnTo>
                  <a:lnTo>
                    <a:pt x="1356359" y="0"/>
                  </a:lnTo>
                  <a:close/>
                </a:path>
              </a:pathLst>
            </a:custGeom>
            <a:solidFill>
              <a:srgbClr val="C00000"/>
            </a:solidFill>
          </p:spPr>
          <p:txBody>
            <a:bodyPr wrap="square" lIns="0" tIns="0" rIns="0" bIns="0" rtlCol="0"/>
            <a:lstStyle/>
            <a:p>
              <a:endParaRPr/>
            </a:p>
          </p:txBody>
        </p:sp>
        <p:sp>
          <p:nvSpPr>
            <p:cNvPr id="10" name="object 10"/>
            <p:cNvSpPr/>
            <p:nvPr/>
          </p:nvSpPr>
          <p:spPr>
            <a:xfrm>
              <a:off x="8869679" y="1328928"/>
              <a:ext cx="1356360" cy="4224655"/>
            </a:xfrm>
            <a:custGeom>
              <a:avLst/>
              <a:gdLst/>
              <a:ahLst/>
              <a:cxnLst/>
              <a:rect l="l" t="t" r="r" b="b"/>
              <a:pathLst>
                <a:path w="1356359" h="4224655">
                  <a:moveTo>
                    <a:pt x="0" y="4224528"/>
                  </a:moveTo>
                  <a:lnTo>
                    <a:pt x="1356359" y="4224528"/>
                  </a:lnTo>
                  <a:lnTo>
                    <a:pt x="1356359" y="0"/>
                  </a:lnTo>
                  <a:lnTo>
                    <a:pt x="0" y="0"/>
                  </a:lnTo>
                  <a:lnTo>
                    <a:pt x="0" y="4224528"/>
                  </a:lnTo>
                  <a:close/>
                </a:path>
              </a:pathLst>
            </a:custGeom>
            <a:ln w="12192">
              <a:solidFill>
                <a:srgbClr val="C00000"/>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7248143" y="2054352"/>
              <a:ext cx="4596384" cy="2432304"/>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
        <p:nvSpPr>
          <p:cNvPr id="3" name="object 3"/>
          <p:cNvSpPr txBox="1"/>
          <p:nvPr/>
        </p:nvSpPr>
        <p:spPr>
          <a:xfrm>
            <a:off x="1342136" y="2355291"/>
            <a:ext cx="1901189" cy="329565"/>
          </a:xfrm>
          <a:prstGeom prst="rect">
            <a:avLst/>
          </a:prstGeom>
        </p:spPr>
        <p:txBody>
          <a:bodyPr vert="horz" wrap="square" lIns="0" tIns="12065" rIns="0" bIns="0" rtlCol="0">
            <a:spAutoFit/>
          </a:bodyPr>
          <a:lstStyle/>
          <a:p>
            <a:pPr marL="100330" indent="-96520">
              <a:lnSpc>
                <a:spcPct val="100000"/>
              </a:lnSpc>
              <a:spcBef>
                <a:spcPts val="95"/>
              </a:spcBef>
              <a:buSzPct val="95000"/>
              <a:buFont typeface="Arial MT"/>
              <a:buChar char="•"/>
              <a:tabLst>
                <a:tab pos="100330" algn="l"/>
              </a:tabLst>
            </a:pPr>
            <a:r>
              <a:rPr sz="2000" dirty="0">
                <a:solidFill>
                  <a:srgbClr val="001F5F"/>
                </a:solidFill>
                <a:latin typeface="Calibri"/>
                <a:cs typeface="Calibri"/>
              </a:rPr>
              <a:t>Código</a:t>
            </a:r>
            <a:r>
              <a:rPr sz="2000" spc="-65" dirty="0">
                <a:solidFill>
                  <a:srgbClr val="001F5F"/>
                </a:solidFill>
                <a:latin typeface="Calibri"/>
                <a:cs typeface="Calibri"/>
              </a:rPr>
              <a:t> </a:t>
            </a:r>
            <a:r>
              <a:rPr sz="2000" spc="-10" dirty="0">
                <a:solidFill>
                  <a:srgbClr val="001F5F"/>
                </a:solidFill>
                <a:latin typeface="Calibri"/>
                <a:cs typeface="Calibri"/>
              </a:rPr>
              <a:t>Municipal</a:t>
            </a:r>
            <a:endParaRPr sz="2000">
              <a:latin typeface="Calibri"/>
              <a:cs typeface="Calibri"/>
            </a:endParaRPr>
          </a:p>
        </p:txBody>
      </p:sp>
      <p:sp>
        <p:nvSpPr>
          <p:cNvPr id="4" name="object 4"/>
          <p:cNvSpPr txBox="1"/>
          <p:nvPr/>
        </p:nvSpPr>
        <p:spPr>
          <a:xfrm>
            <a:off x="8903589" y="2419934"/>
            <a:ext cx="1812289" cy="329565"/>
          </a:xfrm>
          <a:prstGeom prst="rect">
            <a:avLst/>
          </a:prstGeom>
        </p:spPr>
        <p:txBody>
          <a:bodyPr vert="horz" wrap="square" lIns="0" tIns="12065" rIns="0" bIns="0" rtlCol="0">
            <a:spAutoFit/>
          </a:bodyPr>
          <a:lstStyle/>
          <a:p>
            <a:pPr marL="100330" indent="-96520">
              <a:lnSpc>
                <a:spcPct val="100000"/>
              </a:lnSpc>
              <a:spcBef>
                <a:spcPts val="95"/>
              </a:spcBef>
              <a:buSzPct val="95000"/>
              <a:buFont typeface="Arial MT"/>
              <a:buChar char="•"/>
              <a:tabLst>
                <a:tab pos="100330" algn="l"/>
              </a:tabLst>
            </a:pPr>
            <a:r>
              <a:rPr sz="2000" spc="-10" dirty="0">
                <a:solidFill>
                  <a:srgbClr val="001F5F"/>
                </a:solidFill>
                <a:latin typeface="Calibri"/>
                <a:cs typeface="Calibri"/>
              </a:rPr>
              <a:t>Conmemoración</a:t>
            </a:r>
            <a:endParaRPr sz="2000">
              <a:latin typeface="Calibri"/>
              <a:cs typeface="Calibri"/>
            </a:endParaRPr>
          </a:p>
        </p:txBody>
      </p:sp>
      <p:sp>
        <p:nvSpPr>
          <p:cNvPr id="5" name="object 5"/>
          <p:cNvSpPr txBox="1"/>
          <p:nvPr/>
        </p:nvSpPr>
        <p:spPr>
          <a:xfrm>
            <a:off x="1046175" y="2969132"/>
            <a:ext cx="2801620" cy="929640"/>
          </a:xfrm>
          <a:prstGeom prst="rect">
            <a:avLst/>
          </a:prstGeom>
        </p:spPr>
        <p:txBody>
          <a:bodyPr vert="horz" wrap="square" lIns="0" tIns="37465" rIns="0" bIns="0" rtlCol="0">
            <a:spAutoFit/>
          </a:bodyPr>
          <a:lstStyle/>
          <a:p>
            <a:pPr marL="12700" marR="5080" indent="-10160" algn="just">
              <a:lnSpc>
                <a:spcPct val="90100"/>
              </a:lnSpc>
              <a:spcBef>
                <a:spcPts val="295"/>
              </a:spcBef>
              <a:buSzPct val="93750"/>
              <a:buFont typeface="Arial MT"/>
              <a:buChar char="•"/>
              <a:tabLst>
                <a:tab pos="81915" algn="l"/>
              </a:tabLst>
            </a:pPr>
            <a:r>
              <a:rPr sz="1600" dirty="0">
                <a:latin typeface="Calibri"/>
                <a:cs typeface="Calibri"/>
              </a:rPr>
              <a:t>	Art.</a:t>
            </a:r>
            <a:r>
              <a:rPr sz="1600" spc="200" dirty="0">
                <a:latin typeface="Calibri"/>
                <a:cs typeface="Calibri"/>
              </a:rPr>
              <a:t> </a:t>
            </a:r>
            <a:r>
              <a:rPr sz="1600" dirty="0">
                <a:latin typeface="Calibri"/>
                <a:cs typeface="Calibri"/>
              </a:rPr>
              <a:t>725.-</a:t>
            </a:r>
            <a:r>
              <a:rPr sz="1600" spc="185" dirty="0">
                <a:latin typeface="Calibri"/>
                <a:cs typeface="Calibri"/>
              </a:rPr>
              <a:t> </a:t>
            </a:r>
            <a:r>
              <a:rPr sz="1600" dirty="0">
                <a:latin typeface="Calibri"/>
                <a:cs typeface="Calibri"/>
              </a:rPr>
              <a:t>al</a:t>
            </a:r>
            <a:r>
              <a:rPr sz="1600" spc="190" dirty="0">
                <a:latin typeface="Calibri"/>
                <a:cs typeface="Calibri"/>
              </a:rPr>
              <a:t> </a:t>
            </a:r>
            <a:r>
              <a:rPr sz="1600" dirty="0">
                <a:latin typeface="Calibri"/>
                <a:cs typeface="Calibri"/>
              </a:rPr>
              <a:t>o</a:t>
            </a:r>
            <a:r>
              <a:rPr sz="1600" spc="185" dirty="0">
                <a:latin typeface="Calibri"/>
                <a:cs typeface="Calibri"/>
              </a:rPr>
              <a:t> </a:t>
            </a:r>
            <a:r>
              <a:rPr sz="1600" dirty="0">
                <a:latin typeface="Calibri"/>
                <a:cs typeface="Calibri"/>
              </a:rPr>
              <a:t>la</a:t>
            </a:r>
            <a:r>
              <a:rPr sz="1600" spc="200" dirty="0">
                <a:latin typeface="Calibri"/>
                <a:cs typeface="Calibri"/>
              </a:rPr>
              <a:t> </a:t>
            </a:r>
            <a:r>
              <a:rPr sz="1600" dirty="0">
                <a:latin typeface="Calibri"/>
                <a:cs typeface="Calibri"/>
              </a:rPr>
              <a:t>joven</a:t>
            </a:r>
            <a:r>
              <a:rPr sz="1600" spc="180" dirty="0">
                <a:latin typeface="Calibri"/>
                <a:cs typeface="Calibri"/>
              </a:rPr>
              <a:t> </a:t>
            </a:r>
            <a:r>
              <a:rPr sz="1600" dirty="0">
                <a:latin typeface="Calibri"/>
                <a:cs typeface="Calibri"/>
              </a:rPr>
              <a:t>que</a:t>
            </a:r>
            <a:r>
              <a:rPr sz="1600" spc="215" dirty="0">
                <a:latin typeface="Calibri"/>
                <a:cs typeface="Calibri"/>
              </a:rPr>
              <a:t> </a:t>
            </a:r>
            <a:r>
              <a:rPr sz="1600" spc="-25" dirty="0">
                <a:latin typeface="Calibri"/>
                <a:cs typeface="Calibri"/>
              </a:rPr>
              <a:t>con </a:t>
            </a:r>
            <a:r>
              <a:rPr sz="1600" dirty="0">
                <a:latin typeface="Calibri"/>
                <a:cs typeface="Calibri"/>
              </a:rPr>
              <a:t>esfuerzo</a:t>
            </a:r>
            <a:r>
              <a:rPr sz="1600" spc="95" dirty="0">
                <a:latin typeface="Calibri"/>
                <a:cs typeface="Calibri"/>
              </a:rPr>
              <a:t> </a:t>
            </a:r>
            <a:r>
              <a:rPr sz="1600" dirty="0">
                <a:latin typeface="Calibri"/>
                <a:cs typeface="Calibri"/>
              </a:rPr>
              <a:t>y</a:t>
            </a:r>
            <a:r>
              <a:rPr sz="1600" spc="90" dirty="0">
                <a:latin typeface="Calibri"/>
                <a:cs typeface="Calibri"/>
              </a:rPr>
              <a:t> </a:t>
            </a:r>
            <a:r>
              <a:rPr sz="1600" dirty="0">
                <a:latin typeface="Calibri"/>
                <a:cs typeface="Calibri"/>
              </a:rPr>
              <a:t>capacidad</a:t>
            </a:r>
            <a:r>
              <a:rPr sz="1600" spc="75" dirty="0">
                <a:latin typeface="Calibri"/>
                <a:cs typeface="Calibri"/>
              </a:rPr>
              <a:t> </a:t>
            </a:r>
            <a:r>
              <a:rPr sz="1600" dirty="0">
                <a:latin typeface="Calibri"/>
                <a:cs typeface="Calibri"/>
              </a:rPr>
              <a:t>haya</a:t>
            </a:r>
            <a:r>
              <a:rPr sz="1600" spc="75" dirty="0">
                <a:latin typeface="Calibri"/>
                <a:cs typeface="Calibri"/>
              </a:rPr>
              <a:t> </a:t>
            </a:r>
            <a:r>
              <a:rPr sz="1600" spc="-20" dirty="0">
                <a:latin typeface="Calibri"/>
                <a:cs typeface="Calibri"/>
              </a:rPr>
              <a:t>hecho </a:t>
            </a:r>
            <a:r>
              <a:rPr sz="1600" dirty="0">
                <a:latin typeface="Calibri"/>
                <a:cs typeface="Calibri"/>
              </a:rPr>
              <a:t>una</a:t>
            </a:r>
            <a:r>
              <a:rPr sz="1600" spc="455" dirty="0">
                <a:latin typeface="Calibri"/>
                <a:cs typeface="Calibri"/>
              </a:rPr>
              <a:t> </a:t>
            </a:r>
            <a:r>
              <a:rPr sz="1600" dirty="0">
                <a:latin typeface="Calibri"/>
                <a:cs typeface="Calibri"/>
              </a:rPr>
              <a:t>contribución</a:t>
            </a:r>
            <a:r>
              <a:rPr sz="1600" spc="450" dirty="0">
                <a:latin typeface="Calibri"/>
                <a:cs typeface="Calibri"/>
              </a:rPr>
              <a:t> </a:t>
            </a:r>
            <a:r>
              <a:rPr sz="1600" dirty="0">
                <a:latin typeface="Calibri"/>
                <a:cs typeface="Calibri"/>
              </a:rPr>
              <a:t>notable</a:t>
            </a:r>
            <a:r>
              <a:rPr sz="1600" spc="440" dirty="0">
                <a:latin typeface="Calibri"/>
                <a:cs typeface="Calibri"/>
              </a:rPr>
              <a:t> </a:t>
            </a:r>
            <a:r>
              <a:rPr sz="1600" dirty="0">
                <a:latin typeface="Calibri"/>
                <a:cs typeface="Calibri"/>
              </a:rPr>
              <a:t>en</a:t>
            </a:r>
            <a:r>
              <a:rPr sz="1600" spc="455" dirty="0">
                <a:latin typeface="Calibri"/>
                <a:cs typeface="Calibri"/>
              </a:rPr>
              <a:t> </a:t>
            </a:r>
            <a:r>
              <a:rPr sz="1600" spc="-25" dirty="0">
                <a:latin typeface="Calibri"/>
                <a:cs typeface="Calibri"/>
              </a:rPr>
              <a:t>el </a:t>
            </a:r>
            <a:r>
              <a:rPr sz="1600" dirty="0">
                <a:latin typeface="Calibri"/>
                <a:cs typeface="Calibri"/>
              </a:rPr>
              <a:t>desarrollo</a:t>
            </a:r>
            <a:r>
              <a:rPr sz="1600" spc="-10" dirty="0">
                <a:latin typeface="Calibri"/>
                <a:cs typeface="Calibri"/>
              </a:rPr>
              <a:t> </a:t>
            </a:r>
            <a:r>
              <a:rPr sz="1600" dirty="0">
                <a:latin typeface="Calibri"/>
                <a:cs typeface="Calibri"/>
              </a:rPr>
              <a:t>de</a:t>
            </a:r>
            <a:r>
              <a:rPr sz="1600" spc="-10" dirty="0">
                <a:latin typeface="Calibri"/>
                <a:cs typeface="Calibri"/>
              </a:rPr>
              <a:t> </a:t>
            </a:r>
            <a:r>
              <a:rPr sz="1600" dirty="0">
                <a:latin typeface="Calibri"/>
                <a:cs typeface="Calibri"/>
              </a:rPr>
              <a:t>la</a:t>
            </a:r>
            <a:r>
              <a:rPr sz="1600" spc="15" dirty="0">
                <a:latin typeface="Calibri"/>
                <a:cs typeface="Calibri"/>
              </a:rPr>
              <a:t> </a:t>
            </a:r>
            <a:r>
              <a:rPr sz="1600" dirty="0">
                <a:latin typeface="Calibri"/>
                <a:cs typeface="Calibri"/>
              </a:rPr>
              <a:t>ciudad</a:t>
            </a:r>
            <a:r>
              <a:rPr sz="1600" spc="-5" dirty="0">
                <a:latin typeface="Calibri"/>
                <a:cs typeface="Calibri"/>
              </a:rPr>
              <a:t> </a:t>
            </a:r>
            <a:r>
              <a:rPr sz="1600" dirty="0">
                <a:latin typeface="Calibri"/>
                <a:cs typeface="Calibri"/>
              </a:rPr>
              <a:t>o</a:t>
            </a:r>
            <a:r>
              <a:rPr sz="1600" spc="10" dirty="0">
                <a:latin typeface="Calibri"/>
                <a:cs typeface="Calibri"/>
              </a:rPr>
              <a:t> </a:t>
            </a:r>
            <a:r>
              <a:rPr sz="1600" dirty="0">
                <a:latin typeface="Calibri"/>
                <a:cs typeface="Calibri"/>
              </a:rPr>
              <a:t>del</a:t>
            </a:r>
            <a:r>
              <a:rPr sz="1600" spc="10" dirty="0">
                <a:latin typeface="Calibri"/>
                <a:cs typeface="Calibri"/>
              </a:rPr>
              <a:t> </a:t>
            </a:r>
            <a:r>
              <a:rPr sz="1600" spc="-20" dirty="0">
                <a:latin typeface="Calibri"/>
                <a:cs typeface="Calibri"/>
              </a:rPr>
              <a:t>país,</a:t>
            </a:r>
            <a:endParaRPr sz="1600">
              <a:latin typeface="Calibri"/>
              <a:cs typeface="Calibri"/>
            </a:endParaRPr>
          </a:p>
        </p:txBody>
      </p:sp>
      <p:sp>
        <p:nvSpPr>
          <p:cNvPr id="6" name="object 6"/>
          <p:cNvSpPr txBox="1"/>
          <p:nvPr/>
        </p:nvSpPr>
        <p:spPr>
          <a:xfrm>
            <a:off x="1046175" y="3847338"/>
            <a:ext cx="968375" cy="270510"/>
          </a:xfrm>
          <a:prstGeom prst="rect">
            <a:avLst/>
          </a:prstGeom>
        </p:spPr>
        <p:txBody>
          <a:bodyPr vert="horz" wrap="square" lIns="0" tIns="13335" rIns="0" bIns="0" rtlCol="0">
            <a:spAutoFit/>
          </a:bodyPr>
          <a:lstStyle/>
          <a:p>
            <a:pPr marL="12700">
              <a:lnSpc>
                <a:spcPct val="100000"/>
              </a:lnSpc>
              <a:spcBef>
                <a:spcPts val="105"/>
              </a:spcBef>
              <a:tabLst>
                <a:tab pos="457834" algn="l"/>
              </a:tabLst>
            </a:pPr>
            <a:r>
              <a:rPr sz="1600" spc="-50" dirty="0">
                <a:latin typeface="Calibri"/>
                <a:cs typeface="Calibri"/>
              </a:rPr>
              <a:t>a</a:t>
            </a:r>
            <a:r>
              <a:rPr sz="1600" dirty="0">
                <a:latin typeface="Calibri"/>
                <a:cs typeface="Calibri"/>
              </a:rPr>
              <a:t>	</a:t>
            </a:r>
            <a:r>
              <a:rPr sz="1600" spc="-10" dirty="0">
                <a:latin typeface="Calibri"/>
                <a:cs typeface="Calibri"/>
              </a:rPr>
              <a:t>través</a:t>
            </a:r>
            <a:endParaRPr sz="1600">
              <a:latin typeface="Calibri"/>
              <a:cs typeface="Calibri"/>
            </a:endParaRPr>
          </a:p>
        </p:txBody>
      </p:sp>
      <p:sp>
        <p:nvSpPr>
          <p:cNvPr id="7" name="object 7"/>
          <p:cNvSpPr txBox="1"/>
          <p:nvPr/>
        </p:nvSpPr>
        <p:spPr>
          <a:xfrm>
            <a:off x="1046175" y="4066489"/>
            <a:ext cx="948690" cy="490855"/>
          </a:xfrm>
          <a:prstGeom prst="rect">
            <a:avLst/>
          </a:prstGeom>
        </p:spPr>
        <p:txBody>
          <a:bodyPr vert="horz" wrap="square" lIns="0" tIns="13970" rIns="0" bIns="0" rtlCol="0">
            <a:spAutoFit/>
          </a:bodyPr>
          <a:lstStyle/>
          <a:p>
            <a:pPr marL="12700">
              <a:lnSpc>
                <a:spcPts val="1825"/>
              </a:lnSpc>
              <a:spcBef>
                <a:spcPts val="110"/>
              </a:spcBef>
            </a:pPr>
            <a:r>
              <a:rPr sz="1600" spc="-10" dirty="0">
                <a:latin typeface="Calibri"/>
                <a:cs typeface="Calibri"/>
              </a:rPr>
              <a:t>científicas,</a:t>
            </a:r>
            <a:endParaRPr sz="1600">
              <a:latin typeface="Calibri"/>
              <a:cs typeface="Calibri"/>
            </a:endParaRPr>
          </a:p>
          <a:p>
            <a:pPr marL="12700">
              <a:lnSpc>
                <a:spcPts val="1825"/>
              </a:lnSpc>
            </a:pPr>
            <a:r>
              <a:rPr sz="1600" spc="-10" dirty="0">
                <a:latin typeface="Calibri"/>
                <a:cs typeface="Calibri"/>
              </a:rPr>
              <a:t>educativas,</a:t>
            </a:r>
            <a:endParaRPr sz="1600">
              <a:latin typeface="Calibri"/>
              <a:cs typeface="Calibri"/>
            </a:endParaRPr>
          </a:p>
        </p:txBody>
      </p:sp>
      <p:sp>
        <p:nvSpPr>
          <p:cNvPr id="8" name="object 8"/>
          <p:cNvSpPr txBox="1"/>
          <p:nvPr/>
        </p:nvSpPr>
        <p:spPr>
          <a:xfrm>
            <a:off x="2098039" y="3847338"/>
            <a:ext cx="717550" cy="709930"/>
          </a:xfrm>
          <a:prstGeom prst="rect">
            <a:avLst/>
          </a:prstGeom>
        </p:spPr>
        <p:txBody>
          <a:bodyPr vert="horz" wrap="square" lIns="0" tIns="37465" rIns="0" bIns="0" rtlCol="0">
            <a:spAutoFit/>
          </a:bodyPr>
          <a:lstStyle/>
          <a:p>
            <a:pPr marL="12700" marR="5080" indent="-2540" algn="ctr">
              <a:lnSpc>
                <a:spcPct val="90100"/>
              </a:lnSpc>
              <a:spcBef>
                <a:spcPts val="295"/>
              </a:spcBef>
            </a:pPr>
            <a:r>
              <a:rPr sz="1600" spc="-25" dirty="0">
                <a:latin typeface="Calibri"/>
                <a:cs typeface="Calibri"/>
              </a:rPr>
              <a:t>de </a:t>
            </a:r>
            <a:r>
              <a:rPr sz="1600" spc="-10" dirty="0">
                <a:latin typeface="Calibri"/>
                <a:cs typeface="Calibri"/>
              </a:rPr>
              <a:t>cívicas, sociales,</a:t>
            </a:r>
            <a:endParaRPr sz="1600">
              <a:latin typeface="Calibri"/>
              <a:cs typeface="Calibri"/>
            </a:endParaRPr>
          </a:p>
        </p:txBody>
      </p:sp>
      <p:sp>
        <p:nvSpPr>
          <p:cNvPr id="9" name="object 9"/>
          <p:cNvSpPr txBox="1"/>
          <p:nvPr/>
        </p:nvSpPr>
        <p:spPr>
          <a:xfrm>
            <a:off x="2893822" y="3847338"/>
            <a:ext cx="951865" cy="709930"/>
          </a:xfrm>
          <a:prstGeom prst="rect">
            <a:avLst/>
          </a:prstGeom>
        </p:spPr>
        <p:txBody>
          <a:bodyPr vert="horz" wrap="square" lIns="0" tIns="37465" rIns="0" bIns="0" rtlCol="0">
            <a:spAutoFit/>
          </a:bodyPr>
          <a:lstStyle/>
          <a:p>
            <a:pPr marL="40005" marR="5080" indent="-27940" algn="just">
              <a:lnSpc>
                <a:spcPct val="90100"/>
              </a:lnSpc>
              <a:spcBef>
                <a:spcPts val="295"/>
              </a:spcBef>
            </a:pPr>
            <a:r>
              <a:rPr sz="1600" spc="-10" dirty="0">
                <a:latin typeface="Calibri"/>
                <a:cs typeface="Calibri"/>
              </a:rPr>
              <a:t>actividades culturales, ecológicas,</a:t>
            </a:r>
            <a:endParaRPr sz="1600">
              <a:latin typeface="Calibri"/>
              <a:cs typeface="Calibri"/>
            </a:endParaRPr>
          </a:p>
        </p:txBody>
      </p:sp>
      <p:sp>
        <p:nvSpPr>
          <p:cNvPr id="10" name="object 10"/>
          <p:cNvSpPr txBox="1"/>
          <p:nvPr/>
        </p:nvSpPr>
        <p:spPr>
          <a:xfrm>
            <a:off x="1046175" y="4505960"/>
            <a:ext cx="1830705" cy="270510"/>
          </a:xfrm>
          <a:prstGeom prst="rect">
            <a:avLst/>
          </a:prstGeom>
        </p:spPr>
        <p:txBody>
          <a:bodyPr vert="horz" wrap="square" lIns="0" tIns="13335" rIns="0" bIns="0" rtlCol="0">
            <a:spAutoFit/>
          </a:bodyPr>
          <a:lstStyle/>
          <a:p>
            <a:pPr marL="12700">
              <a:lnSpc>
                <a:spcPct val="100000"/>
              </a:lnSpc>
              <a:spcBef>
                <a:spcPts val="105"/>
              </a:spcBef>
            </a:pPr>
            <a:r>
              <a:rPr sz="1600" spc="-10" dirty="0">
                <a:latin typeface="Calibri"/>
                <a:cs typeface="Calibri"/>
              </a:rPr>
              <a:t>laborales,</a:t>
            </a:r>
            <a:r>
              <a:rPr sz="1600" spc="-45" dirty="0">
                <a:latin typeface="Calibri"/>
                <a:cs typeface="Calibri"/>
              </a:rPr>
              <a:t> </a:t>
            </a:r>
            <a:r>
              <a:rPr sz="1600" dirty="0">
                <a:latin typeface="Calibri"/>
                <a:cs typeface="Calibri"/>
              </a:rPr>
              <a:t>entre</a:t>
            </a:r>
            <a:r>
              <a:rPr sz="1600" spc="-10" dirty="0">
                <a:latin typeface="Calibri"/>
                <a:cs typeface="Calibri"/>
              </a:rPr>
              <a:t> otras.</a:t>
            </a:r>
            <a:endParaRPr sz="1600">
              <a:latin typeface="Calibri"/>
              <a:cs typeface="Calibri"/>
            </a:endParaRPr>
          </a:p>
        </p:txBody>
      </p:sp>
      <p:sp>
        <p:nvSpPr>
          <p:cNvPr id="11" name="object 11"/>
          <p:cNvSpPr txBox="1"/>
          <p:nvPr/>
        </p:nvSpPr>
        <p:spPr>
          <a:xfrm>
            <a:off x="4701666" y="2355291"/>
            <a:ext cx="3081020" cy="1637664"/>
          </a:xfrm>
          <a:prstGeom prst="rect">
            <a:avLst/>
          </a:prstGeom>
        </p:spPr>
        <p:txBody>
          <a:bodyPr vert="horz" wrap="square" lIns="0" tIns="12065" rIns="0" bIns="0" rtlCol="0">
            <a:spAutoFit/>
          </a:bodyPr>
          <a:lstStyle/>
          <a:p>
            <a:pPr marL="87630" indent="-87630" algn="ctr">
              <a:lnSpc>
                <a:spcPts val="2280"/>
              </a:lnSpc>
              <a:spcBef>
                <a:spcPts val="95"/>
              </a:spcBef>
              <a:buSzPct val="82500"/>
              <a:buFont typeface="Arial MT"/>
              <a:buChar char="•"/>
              <a:tabLst>
                <a:tab pos="87630" algn="l"/>
              </a:tabLst>
            </a:pPr>
            <a:r>
              <a:rPr sz="2000" dirty="0">
                <a:solidFill>
                  <a:srgbClr val="001F5F"/>
                </a:solidFill>
                <a:latin typeface="Calibri"/>
                <a:cs typeface="Calibri"/>
              </a:rPr>
              <a:t>Comisión</a:t>
            </a:r>
            <a:r>
              <a:rPr sz="2000" spc="-60" dirty="0">
                <a:solidFill>
                  <a:srgbClr val="001F5F"/>
                </a:solidFill>
                <a:latin typeface="Calibri"/>
                <a:cs typeface="Calibri"/>
              </a:rPr>
              <a:t> </a:t>
            </a:r>
            <a:r>
              <a:rPr sz="2000" dirty="0">
                <a:solidFill>
                  <a:srgbClr val="001F5F"/>
                </a:solidFill>
                <a:latin typeface="Calibri"/>
                <a:cs typeface="Calibri"/>
              </a:rPr>
              <a:t>Igualdad,</a:t>
            </a:r>
            <a:r>
              <a:rPr sz="2000" spc="-80" dirty="0">
                <a:solidFill>
                  <a:srgbClr val="001F5F"/>
                </a:solidFill>
                <a:latin typeface="Calibri"/>
                <a:cs typeface="Calibri"/>
              </a:rPr>
              <a:t> </a:t>
            </a:r>
            <a:r>
              <a:rPr sz="2000" dirty="0">
                <a:solidFill>
                  <a:srgbClr val="001F5F"/>
                </a:solidFill>
                <a:latin typeface="Calibri"/>
                <a:cs typeface="Calibri"/>
              </a:rPr>
              <a:t>Género</a:t>
            </a:r>
            <a:r>
              <a:rPr sz="2000" spc="-60" dirty="0">
                <a:solidFill>
                  <a:srgbClr val="001F5F"/>
                </a:solidFill>
                <a:latin typeface="Calibri"/>
                <a:cs typeface="Calibri"/>
              </a:rPr>
              <a:t> </a:t>
            </a:r>
            <a:r>
              <a:rPr sz="2000" spc="-50" dirty="0">
                <a:solidFill>
                  <a:srgbClr val="001F5F"/>
                </a:solidFill>
                <a:latin typeface="Calibri"/>
                <a:cs typeface="Calibri"/>
              </a:rPr>
              <a:t>e</a:t>
            </a:r>
            <a:endParaRPr sz="2000">
              <a:latin typeface="Calibri"/>
              <a:cs typeface="Calibri"/>
            </a:endParaRPr>
          </a:p>
          <a:p>
            <a:pPr marL="5080" algn="ctr">
              <a:lnSpc>
                <a:spcPts val="2280"/>
              </a:lnSpc>
            </a:pPr>
            <a:r>
              <a:rPr sz="2000" dirty="0">
                <a:solidFill>
                  <a:srgbClr val="001F5F"/>
                </a:solidFill>
                <a:latin typeface="Calibri"/>
                <a:cs typeface="Calibri"/>
              </a:rPr>
              <a:t>Inclusión</a:t>
            </a:r>
            <a:r>
              <a:rPr sz="2000" spc="-70" dirty="0">
                <a:solidFill>
                  <a:srgbClr val="001F5F"/>
                </a:solidFill>
                <a:latin typeface="Calibri"/>
                <a:cs typeface="Calibri"/>
              </a:rPr>
              <a:t> </a:t>
            </a:r>
            <a:r>
              <a:rPr sz="2000" spc="-10" dirty="0">
                <a:solidFill>
                  <a:srgbClr val="001F5F"/>
                </a:solidFill>
                <a:latin typeface="Calibri"/>
                <a:cs typeface="Calibri"/>
              </a:rPr>
              <a:t>Social</a:t>
            </a:r>
            <a:endParaRPr sz="2000">
              <a:latin typeface="Calibri"/>
              <a:cs typeface="Calibri"/>
            </a:endParaRPr>
          </a:p>
          <a:p>
            <a:pPr marL="154940" marR="142240" algn="just">
              <a:lnSpc>
                <a:spcPct val="100000"/>
              </a:lnSpc>
              <a:spcBef>
                <a:spcPts val="450"/>
              </a:spcBef>
            </a:pPr>
            <a:r>
              <a:rPr sz="1600" dirty="0">
                <a:latin typeface="Calibri"/>
                <a:cs typeface="Calibri"/>
              </a:rPr>
              <a:t>El</a:t>
            </a:r>
            <a:r>
              <a:rPr sz="1600" spc="270" dirty="0">
                <a:latin typeface="Calibri"/>
                <a:cs typeface="Calibri"/>
              </a:rPr>
              <a:t> </a:t>
            </a:r>
            <a:r>
              <a:rPr sz="1600" dirty="0">
                <a:latin typeface="Calibri"/>
                <a:cs typeface="Calibri"/>
              </a:rPr>
              <a:t>premio</a:t>
            </a:r>
            <a:r>
              <a:rPr sz="1600" spc="275" dirty="0">
                <a:latin typeface="Calibri"/>
                <a:cs typeface="Calibri"/>
              </a:rPr>
              <a:t> </a:t>
            </a:r>
            <a:r>
              <a:rPr sz="1600" dirty="0">
                <a:latin typeface="Calibri"/>
                <a:cs typeface="Calibri"/>
              </a:rPr>
              <a:t>será</a:t>
            </a:r>
            <a:r>
              <a:rPr sz="1600" spc="300" dirty="0">
                <a:latin typeface="Calibri"/>
                <a:cs typeface="Calibri"/>
              </a:rPr>
              <a:t> </a:t>
            </a:r>
            <a:r>
              <a:rPr sz="1600" dirty="0">
                <a:latin typeface="Calibri"/>
                <a:cs typeface="Calibri"/>
              </a:rPr>
              <a:t>tramitado</a:t>
            </a:r>
            <a:r>
              <a:rPr sz="1600" spc="275" dirty="0">
                <a:latin typeface="Calibri"/>
                <a:cs typeface="Calibri"/>
              </a:rPr>
              <a:t> </a:t>
            </a:r>
            <a:r>
              <a:rPr sz="1600" dirty="0">
                <a:latin typeface="Calibri"/>
                <a:cs typeface="Calibri"/>
              </a:rPr>
              <a:t>por</a:t>
            </a:r>
            <a:r>
              <a:rPr sz="1600" spc="295" dirty="0">
                <a:latin typeface="Calibri"/>
                <a:cs typeface="Calibri"/>
              </a:rPr>
              <a:t> </a:t>
            </a:r>
            <a:r>
              <a:rPr sz="1600" spc="-25" dirty="0">
                <a:latin typeface="Calibri"/>
                <a:cs typeface="Calibri"/>
              </a:rPr>
              <a:t>la </a:t>
            </a:r>
            <a:r>
              <a:rPr sz="1600" dirty="0">
                <a:latin typeface="Calibri"/>
                <a:cs typeface="Calibri"/>
              </a:rPr>
              <a:t>Comisión</a:t>
            </a:r>
            <a:r>
              <a:rPr sz="1600" spc="25" dirty="0">
                <a:latin typeface="Calibri"/>
                <a:cs typeface="Calibri"/>
              </a:rPr>
              <a:t> </a:t>
            </a:r>
            <a:r>
              <a:rPr sz="1600" spc="-10" dirty="0">
                <a:latin typeface="Calibri"/>
                <a:cs typeface="Calibri"/>
              </a:rPr>
              <a:t>competente</a:t>
            </a:r>
            <a:r>
              <a:rPr sz="1600" spc="10" dirty="0">
                <a:latin typeface="Calibri"/>
                <a:cs typeface="Calibri"/>
              </a:rPr>
              <a:t> </a:t>
            </a:r>
            <a:r>
              <a:rPr sz="1600" dirty="0">
                <a:latin typeface="Calibri"/>
                <a:cs typeface="Calibri"/>
              </a:rPr>
              <a:t>en</a:t>
            </a:r>
            <a:r>
              <a:rPr sz="1600" spc="35" dirty="0">
                <a:latin typeface="Calibri"/>
                <a:cs typeface="Calibri"/>
              </a:rPr>
              <a:t> </a:t>
            </a:r>
            <a:r>
              <a:rPr sz="1600" spc="-10" dirty="0">
                <a:latin typeface="Calibri"/>
                <a:cs typeface="Calibri"/>
              </a:rPr>
              <a:t>materia </a:t>
            </a:r>
            <a:r>
              <a:rPr sz="1600" dirty="0">
                <a:latin typeface="Calibri"/>
                <a:cs typeface="Calibri"/>
              </a:rPr>
              <a:t>de</a:t>
            </a:r>
            <a:r>
              <a:rPr sz="1600" spc="295" dirty="0">
                <a:latin typeface="Calibri"/>
                <a:cs typeface="Calibri"/>
              </a:rPr>
              <a:t> </a:t>
            </a:r>
            <a:r>
              <a:rPr sz="1600" dirty="0">
                <a:latin typeface="Calibri"/>
                <a:cs typeface="Calibri"/>
              </a:rPr>
              <a:t>Igualdad,</a:t>
            </a:r>
            <a:r>
              <a:rPr sz="1600" spc="310" dirty="0">
                <a:latin typeface="Calibri"/>
                <a:cs typeface="Calibri"/>
              </a:rPr>
              <a:t> </a:t>
            </a:r>
            <a:r>
              <a:rPr sz="1600" dirty="0">
                <a:latin typeface="Calibri"/>
                <a:cs typeface="Calibri"/>
              </a:rPr>
              <a:t>Género</a:t>
            </a:r>
            <a:r>
              <a:rPr sz="1600" spc="320" dirty="0">
                <a:latin typeface="Calibri"/>
                <a:cs typeface="Calibri"/>
              </a:rPr>
              <a:t> </a:t>
            </a:r>
            <a:r>
              <a:rPr sz="1600" dirty="0">
                <a:latin typeface="Calibri"/>
                <a:cs typeface="Calibri"/>
              </a:rPr>
              <a:t>e</a:t>
            </a:r>
            <a:r>
              <a:rPr sz="1600" spc="295" dirty="0">
                <a:latin typeface="Calibri"/>
                <a:cs typeface="Calibri"/>
              </a:rPr>
              <a:t> </a:t>
            </a:r>
            <a:r>
              <a:rPr sz="1600" spc="-10" dirty="0">
                <a:latin typeface="Calibri"/>
                <a:cs typeface="Calibri"/>
              </a:rPr>
              <a:t>Inclusión </a:t>
            </a:r>
            <a:r>
              <a:rPr sz="1600" dirty="0">
                <a:latin typeface="Calibri"/>
                <a:cs typeface="Calibri"/>
              </a:rPr>
              <a:t>Social</a:t>
            </a:r>
            <a:r>
              <a:rPr sz="1600" spc="190" dirty="0">
                <a:latin typeface="Calibri"/>
                <a:cs typeface="Calibri"/>
              </a:rPr>
              <a:t> </a:t>
            </a:r>
            <a:r>
              <a:rPr sz="1600" dirty="0">
                <a:latin typeface="Calibri"/>
                <a:cs typeface="Calibri"/>
              </a:rPr>
              <a:t>y</a:t>
            </a:r>
            <a:r>
              <a:rPr sz="1600" spc="200" dirty="0">
                <a:latin typeface="Calibri"/>
                <a:cs typeface="Calibri"/>
              </a:rPr>
              <a:t> </a:t>
            </a:r>
            <a:r>
              <a:rPr sz="1600" dirty="0">
                <a:latin typeface="Calibri"/>
                <a:cs typeface="Calibri"/>
              </a:rPr>
              <a:t>se</a:t>
            </a:r>
            <a:r>
              <a:rPr sz="1600" spc="195" dirty="0">
                <a:latin typeface="Calibri"/>
                <a:cs typeface="Calibri"/>
              </a:rPr>
              <a:t> </a:t>
            </a:r>
            <a:r>
              <a:rPr sz="1600" dirty="0">
                <a:latin typeface="Calibri"/>
                <a:cs typeface="Calibri"/>
              </a:rPr>
              <a:t>entregará</a:t>
            </a:r>
            <a:r>
              <a:rPr sz="1600" spc="204" dirty="0">
                <a:latin typeface="Calibri"/>
                <a:cs typeface="Calibri"/>
              </a:rPr>
              <a:t> </a:t>
            </a:r>
            <a:r>
              <a:rPr sz="1600" dirty="0">
                <a:latin typeface="Calibri"/>
                <a:cs typeface="Calibri"/>
              </a:rPr>
              <a:t>en</a:t>
            </a:r>
            <a:r>
              <a:rPr sz="1600" spc="204" dirty="0">
                <a:latin typeface="Calibri"/>
                <a:cs typeface="Calibri"/>
              </a:rPr>
              <a:t> </a:t>
            </a:r>
            <a:r>
              <a:rPr sz="1600" dirty="0">
                <a:latin typeface="Calibri"/>
                <a:cs typeface="Calibri"/>
              </a:rPr>
              <a:t>un</a:t>
            </a:r>
            <a:r>
              <a:rPr sz="1600" spc="180" dirty="0">
                <a:latin typeface="Calibri"/>
                <a:cs typeface="Calibri"/>
              </a:rPr>
              <a:t> </a:t>
            </a:r>
            <a:r>
              <a:rPr sz="1600" spc="-20" dirty="0">
                <a:latin typeface="Calibri"/>
                <a:cs typeface="Calibri"/>
              </a:rPr>
              <a:t>acto</a:t>
            </a:r>
            <a:endParaRPr sz="1600">
              <a:latin typeface="Calibri"/>
              <a:cs typeface="Calibri"/>
            </a:endParaRPr>
          </a:p>
        </p:txBody>
      </p:sp>
      <p:sp>
        <p:nvSpPr>
          <p:cNvPr id="12" name="object 12"/>
          <p:cNvSpPr txBox="1"/>
          <p:nvPr/>
        </p:nvSpPr>
        <p:spPr>
          <a:xfrm>
            <a:off x="4844034" y="3965905"/>
            <a:ext cx="2800350" cy="271145"/>
          </a:xfrm>
          <a:prstGeom prst="rect">
            <a:avLst/>
          </a:prstGeom>
        </p:spPr>
        <p:txBody>
          <a:bodyPr vert="horz" wrap="square" lIns="0" tIns="13970" rIns="0" bIns="0" rtlCol="0">
            <a:spAutoFit/>
          </a:bodyPr>
          <a:lstStyle/>
          <a:p>
            <a:pPr marL="12700">
              <a:lnSpc>
                <a:spcPct val="100000"/>
              </a:lnSpc>
              <a:spcBef>
                <a:spcPts val="110"/>
              </a:spcBef>
              <a:tabLst>
                <a:tab pos="883919" algn="l"/>
                <a:tab pos="1338580" algn="l"/>
                <a:tab pos="2124710" algn="l"/>
                <a:tab pos="2536825" algn="l"/>
              </a:tabLst>
            </a:pPr>
            <a:r>
              <a:rPr sz="1600" spc="-10" dirty="0">
                <a:latin typeface="Calibri"/>
                <a:cs typeface="Calibri"/>
              </a:rPr>
              <a:t>especial,</a:t>
            </a:r>
            <a:r>
              <a:rPr sz="1600" dirty="0">
                <a:latin typeface="Calibri"/>
                <a:cs typeface="Calibri"/>
              </a:rPr>
              <a:t>	</a:t>
            </a:r>
            <a:r>
              <a:rPr sz="1600" spc="-25" dirty="0">
                <a:latin typeface="Calibri"/>
                <a:cs typeface="Calibri"/>
              </a:rPr>
              <a:t>con</a:t>
            </a:r>
            <a:r>
              <a:rPr sz="1600" dirty="0">
                <a:latin typeface="Calibri"/>
                <a:cs typeface="Calibri"/>
              </a:rPr>
              <a:t>	</a:t>
            </a:r>
            <a:r>
              <a:rPr sz="1600" spc="-10" dirty="0">
                <a:latin typeface="Calibri"/>
                <a:cs typeface="Calibri"/>
              </a:rPr>
              <a:t>ocasión</a:t>
            </a:r>
            <a:r>
              <a:rPr sz="1600" dirty="0">
                <a:latin typeface="Calibri"/>
                <a:cs typeface="Calibri"/>
              </a:rPr>
              <a:t>	</a:t>
            </a:r>
            <a:r>
              <a:rPr sz="1600" spc="-25" dirty="0">
                <a:latin typeface="Calibri"/>
                <a:cs typeface="Calibri"/>
              </a:rPr>
              <a:t>del</a:t>
            </a:r>
            <a:r>
              <a:rPr sz="1600" dirty="0">
                <a:latin typeface="Calibri"/>
                <a:cs typeface="Calibri"/>
              </a:rPr>
              <a:t>	</a:t>
            </a:r>
            <a:r>
              <a:rPr sz="1600" spc="-25" dirty="0">
                <a:latin typeface="Calibri"/>
                <a:cs typeface="Calibri"/>
              </a:rPr>
              <a:t>día</a:t>
            </a:r>
            <a:endParaRPr sz="1600">
              <a:latin typeface="Calibri"/>
              <a:cs typeface="Calibri"/>
            </a:endParaRPr>
          </a:p>
        </p:txBody>
      </p:sp>
      <p:sp>
        <p:nvSpPr>
          <p:cNvPr id="13" name="object 13"/>
          <p:cNvSpPr txBox="1"/>
          <p:nvPr/>
        </p:nvSpPr>
        <p:spPr>
          <a:xfrm>
            <a:off x="4844034" y="4210304"/>
            <a:ext cx="2376170" cy="270510"/>
          </a:xfrm>
          <a:prstGeom prst="rect">
            <a:avLst/>
          </a:prstGeom>
        </p:spPr>
        <p:txBody>
          <a:bodyPr vert="horz" wrap="square" lIns="0" tIns="13335" rIns="0" bIns="0" rtlCol="0">
            <a:spAutoFit/>
          </a:bodyPr>
          <a:lstStyle/>
          <a:p>
            <a:pPr marL="12700">
              <a:lnSpc>
                <a:spcPct val="100000"/>
              </a:lnSpc>
              <a:spcBef>
                <a:spcPts val="105"/>
              </a:spcBef>
            </a:pPr>
            <a:r>
              <a:rPr sz="1600" spc="-10" dirty="0">
                <a:latin typeface="Calibri"/>
                <a:cs typeface="Calibri"/>
              </a:rPr>
              <a:t>internacional</a:t>
            </a:r>
            <a:r>
              <a:rPr sz="1600" spc="25" dirty="0">
                <a:latin typeface="Calibri"/>
                <a:cs typeface="Calibri"/>
              </a:rPr>
              <a:t> </a:t>
            </a:r>
            <a:r>
              <a:rPr sz="1600" dirty="0">
                <a:latin typeface="Calibri"/>
                <a:cs typeface="Calibri"/>
              </a:rPr>
              <a:t>de</a:t>
            </a:r>
            <a:r>
              <a:rPr sz="1600" spc="-25" dirty="0">
                <a:latin typeface="Calibri"/>
                <a:cs typeface="Calibri"/>
              </a:rPr>
              <a:t> </a:t>
            </a:r>
            <a:r>
              <a:rPr sz="1600" dirty="0">
                <a:latin typeface="Calibri"/>
                <a:cs typeface="Calibri"/>
              </a:rPr>
              <a:t>la</a:t>
            </a:r>
            <a:r>
              <a:rPr sz="1600" spc="-15" dirty="0">
                <a:latin typeface="Calibri"/>
                <a:cs typeface="Calibri"/>
              </a:rPr>
              <a:t> </a:t>
            </a:r>
            <a:r>
              <a:rPr sz="1600" spc="-10" dirty="0">
                <a:latin typeface="Calibri"/>
                <a:cs typeface="Calibri"/>
              </a:rPr>
              <a:t>juventud.</a:t>
            </a:r>
            <a:endParaRPr sz="1600">
              <a:latin typeface="Calibri"/>
              <a:cs typeface="Calibri"/>
            </a:endParaRPr>
          </a:p>
        </p:txBody>
      </p:sp>
      <p:sp>
        <p:nvSpPr>
          <p:cNvPr id="14" name="object 14"/>
          <p:cNvSpPr txBox="1"/>
          <p:nvPr/>
        </p:nvSpPr>
        <p:spPr>
          <a:xfrm>
            <a:off x="8763381" y="3000578"/>
            <a:ext cx="2300605" cy="514984"/>
          </a:xfrm>
          <a:prstGeom prst="rect">
            <a:avLst/>
          </a:prstGeom>
        </p:spPr>
        <p:txBody>
          <a:bodyPr vert="horz" wrap="square" lIns="0" tIns="13970" rIns="0" bIns="0" rtlCol="0">
            <a:spAutoFit/>
          </a:bodyPr>
          <a:lstStyle/>
          <a:p>
            <a:pPr algn="ctr">
              <a:lnSpc>
                <a:spcPct val="100000"/>
              </a:lnSpc>
              <a:spcBef>
                <a:spcPts val="110"/>
              </a:spcBef>
            </a:pPr>
            <a:r>
              <a:rPr sz="1600" dirty="0">
                <a:latin typeface="Calibri"/>
                <a:cs typeface="Calibri"/>
              </a:rPr>
              <a:t>El</a:t>
            </a:r>
            <a:r>
              <a:rPr sz="1600" spc="-40" dirty="0">
                <a:latin typeface="Calibri"/>
                <a:cs typeface="Calibri"/>
              </a:rPr>
              <a:t> </a:t>
            </a:r>
            <a:r>
              <a:rPr sz="1600" dirty="0">
                <a:latin typeface="Calibri"/>
                <a:cs typeface="Calibri"/>
              </a:rPr>
              <a:t>Día</a:t>
            </a:r>
            <a:r>
              <a:rPr sz="1600" spc="-40" dirty="0">
                <a:latin typeface="Calibri"/>
                <a:cs typeface="Calibri"/>
              </a:rPr>
              <a:t> </a:t>
            </a:r>
            <a:r>
              <a:rPr sz="1600" dirty="0">
                <a:latin typeface="Calibri"/>
                <a:cs typeface="Calibri"/>
              </a:rPr>
              <a:t>Internacional</a:t>
            </a:r>
            <a:r>
              <a:rPr sz="1600" spc="-5" dirty="0">
                <a:latin typeface="Calibri"/>
                <a:cs typeface="Calibri"/>
              </a:rPr>
              <a:t> </a:t>
            </a:r>
            <a:r>
              <a:rPr sz="1600" dirty="0">
                <a:latin typeface="Calibri"/>
                <a:cs typeface="Calibri"/>
              </a:rPr>
              <a:t>de</a:t>
            </a:r>
            <a:r>
              <a:rPr sz="1600" spc="-40" dirty="0">
                <a:latin typeface="Calibri"/>
                <a:cs typeface="Calibri"/>
              </a:rPr>
              <a:t> </a:t>
            </a:r>
            <a:r>
              <a:rPr sz="1600" spc="-25" dirty="0">
                <a:latin typeface="Calibri"/>
                <a:cs typeface="Calibri"/>
              </a:rPr>
              <a:t>la</a:t>
            </a:r>
            <a:endParaRPr sz="1600">
              <a:latin typeface="Calibri"/>
              <a:cs typeface="Calibri"/>
            </a:endParaRPr>
          </a:p>
          <a:p>
            <a:pPr algn="ctr">
              <a:lnSpc>
                <a:spcPct val="100000"/>
              </a:lnSpc>
            </a:pPr>
            <a:r>
              <a:rPr sz="1600" dirty="0">
                <a:latin typeface="Calibri"/>
                <a:cs typeface="Calibri"/>
              </a:rPr>
              <a:t>Juventud</a:t>
            </a:r>
            <a:r>
              <a:rPr sz="1600" spc="5" dirty="0">
                <a:latin typeface="Calibri"/>
                <a:cs typeface="Calibri"/>
              </a:rPr>
              <a:t> </a:t>
            </a:r>
            <a:r>
              <a:rPr sz="1600" dirty="0">
                <a:latin typeface="Calibri"/>
                <a:cs typeface="Calibri"/>
              </a:rPr>
              <a:t>es</a:t>
            </a:r>
            <a:r>
              <a:rPr sz="1600" spc="-25" dirty="0">
                <a:latin typeface="Calibri"/>
                <a:cs typeface="Calibri"/>
              </a:rPr>
              <a:t> </a:t>
            </a:r>
            <a:r>
              <a:rPr sz="1600" dirty="0">
                <a:latin typeface="Calibri"/>
                <a:cs typeface="Calibri"/>
              </a:rPr>
              <a:t>el</a:t>
            </a:r>
            <a:r>
              <a:rPr sz="1600" spc="-15" dirty="0">
                <a:latin typeface="Calibri"/>
                <a:cs typeface="Calibri"/>
              </a:rPr>
              <a:t> </a:t>
            </a:r>
            <a:r>
              <a:rPr sz="1600" dirty="0">
                <a:latin typeface="Calibri"/>
                <a:cs typeface="Calibri"/>
              </a:rPr>
              <a:t>12</a:t>
            </a:r>
            <a:r>
              <a:rPr sz="1600" spc="-30" dirty="0">
                <a:latin typeface="Calibri"/>
                <a:cs typeface="Calibri"/>
              </a:rPr>
              <a:t> </a:t>
            </a:r>
            <a:r>
              <a:rPr sz="1600" dirty="0">
                <a:latin typeface="Calibri"/>
                <a:cs typeface="Calibri"/>
              </a:rPr>
              <a:t>de</a:t>
            </a:r>
            <a:r>
              <a:rPr sz="1600" spc="-35" dirty="0">
                <a:latin typeface="Calibri"/>
                <a:cs typeface="Calibri"/>
              </a:rPr>
              <a:t> </a:t>
            </a:r>
            <a:r>
              <a:rPr sz="1600" spc="-10" dirty="0">
                <a:latin typeface="Calibri"/>
                <a:cs typeface="Calibri"/>
              </a:rPr>
              <a:t>agosto</a:t>
            </a:r>
            <a:endParaRPr sz="1600">
              <a:latin typeface="Calibri"/>
              <a:cs typeface="Calibri"/>
            </a:endParaRPr>
          </a:p>
        </p:txBody>
      </p:sp>
      <p:grpSp>
        <p:nvGrpSpPr>
          <p:cNvPr id="15" name="object 15"/>
          <p:cNvGrpSpPr/>
          <p:nvPr/>
        </p:nvGrpSpPr>
        <p:grpSpPr>
          <a:xfrm>
            <a:off x="1484375" y="896111"/>
            <a:ext cx="8918575" cy="1219200"/>
            <a:chOff x="1484375" y="896111"/>
            <a:chExt cx="8918575" cy="1219200"/>
          </a:xfrm>
        </p:grpSpPr>
        <p:pic>
          <p:nvPicPr>
            <p:cNvPr id="16" name="object 16"/>
            <p:cNvPicPr/>
            <p:nvPr/>
          </p:nvPicPr>
          <p:blipFill>
            <a:blip r:embed="rId3" cstate="print"/>
            <a:stretch>
              <a:fillRect/>
            </a:stretch>
          </p:blipFill>
          <p:spPr>
            <a:xfrm>
              <a:off x="1484375" y="902207"/>
              <a:ext cx="966215" cy="963168"/>
            </a:xfrm>
            <a:prstGeom prst="rect">
              <a:avLst/>
            </a:prstGeom>
          </p:spPr>
        </p:pic>
        <p:pic>
          <p:nvPicPr>
            <p:cNvPr id="17" name="object 17"/>
            <p:cNvPicPr/>
            <p:nvPr/>
          </p:nvPicPr>
          <p:blipFill>
            <a:blip r:embed="rId4" cstate="print"/>
            <a:stretch>
              <a:fillRect/>
            </a:stretch>
          </p:blipFill>
          <p:spPr>
            <a:xfrm>
              <a:off x="9183623" y="896111"/>
              <a:ext cx="1219200" cy="1219200"/>
            </a:xfrm>
            <a:prstGeom prst="rect">
              <a:avLst/>
            </a:prstGeom>
          </p:spPr>
        </p:pic>
        <p:pic>
          <p:nvPicPr>
            <p:cNvPr id="18" name="object 18"/>
            <p:cNvPicPr/>
            <p:nvPr/>
          </p:nvPicPr>
          <p:blipFill>
            <a:blip r:embed="rId5" cstate="print"/>
            <a:stretch>
              <a:fillRect/>
            </a:stretch>
          </p:blipFill>
          <p:spPr>
            <a:xfrm>
              <a:off x="5571743" y="896111"/>
              <a:ext cx="1097279" cy="1100327"/>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28500" cy="6858000"/>
            <a:chOff x="0" y="0"/>
            <a:chExt cx="12128500" cy="6858000"/>
          </a:xfrm>
        </p:grpSpPr>
        <p:pic>
          <p:nvPicPr>
            <p:cNvPr id="3" name="object 3"/>
            <p:cNvPicPr/>
            <p:nvPr/>
          </p:nvPicPr>
          <p:blipFill>
            <a:blip r:embed="rId2" cstate="print"/>
            <a:stretch>
              <a:fillRect/>
            </a:stretch>
          </p:blipFill>
          <p:spPr>
            <a:xfrm>
              <a:off x="0" y="0"/>
              <a:ext cx="12127992" cy="6857999"/>
            </a:xfrm>
            <a:prstGeom prst="rect">
              <a:avLst/>
            </a:prstGeom>
          </p:spPr>
        </p:pic>
        <p:sp>
          <p:nvSpPr>
            <p:cNvPr id="4" name="object 4"/>
            <p:cNvSpPr/>
            <p:nvPr/>
          </p:nvSpPr>
          <p:spPr>
            <a:xfrm>
              <a:off x="2176272" y="3785615"/>
              <a:ext cx="7355205" cy="36830"/>
            </a:xfrm>
            <a:custGeom>
              <a:avLst/>
              <a:gdLst/>
              <a:ahLst/>
              <a:cxnLst/>
              <a:rect l="l" t="t" r="r" b="b"/>
              <a:pathLst>
                <a:path w="7355205" h="36829">
                  <a:moveTo>
                    <a:pt x="36576" y="18288"/>
                  </a:moveTo>
                  <a:lnTo>
                    <a:pt x="35140" y="11150"/>
                  </a:lnTo>
                  <a:lnTo>
                    <a:pt x="31242" y="5346"/>
                  </a:lnTo>
                  <a:lnTo>
                    <a:pt x="25425" y="1435"/>
                  </a:lnTo>
                  <a:lnTo>
                    <a:pt x="18288" y="0"/>
                  </a:lnTo>
                  <a:lnTo>
                    <a:pt x="11137" y="1435"/>
                  </a:lnTo>
                  <a:lnTo>
                    <a:pt x="5334" y="5334"/>
                  </a:lnTo>
                  <a:lnTo>
                    <a:pt x="1422" y="11150"/>
                  </a:lnTo>
                  <a:lnTo>
                    <a:pt x="0" y="18288"/>
                  </a:lnTo>
                  <a:lnTo>
                    <a:pt x="1422" y="25438"/>
                  </a:lnTo>
                  <a:lnTo>
                    <a:pt x="5334" y="31242"/>
                  </a:lnTo>
                  <a:lnTo>
                    <a:pt x="11137" y="35153"/>
                  </a:lnTo>
                  <a:lnTo>
                    <a:pt x="18288" y="36576"/>
                  </a:lnTo>
                  <a:lnTo>
                    <a:pt x="25425" y="35153"/>
                  </a:lnTo>
                  <a:lnTo>
                    <a:pt x="31242" y="31254"/>
                  </a:lnTo>
                  <a:lnTo>
                    <a:pt x="35140" y="25438"/>
                  </a:lnTo>
                  <a:lnTo>
                    <a:pt x="36576" y="18288"/>
                  </a:lnTo>
                  <a:close/>
                </a:path>
                <a:path w="7355205" h="36829">
                  <a:moveTo>
                    <a:pt x="143256" y="18288"/>
                  </a:moveTo>
                  <a:lnTo>
                    <a:pt x="141693" y="11150"/>
                  </a:lnTo>
                  <a:lnTo>
                    <a:pt x="137439" y="5346"/>
                  </a:lnTo>
                  <a:lnTo>
                    <a:pt x="131140" y="1435"/>
                  </a:lnTo>
                  <a:lnTo>
                    <a:pt x="123444" y="0"/>
                  </a:lnTo>
                  <a:lnTo>
                    <a:pt x="115735" y="1435"/>
                  </a:lnTo>
                  <a:lnTo>
                    <a:pt x="109435" y="5334"/>
                  </a:lnTo>
                  <a:lnTo>
                    <a:pt x="105181" y="11150"/>
                  </a:lnTo>
                  <a:lnTo>
                    <a:pt x="103632" y="18288"/>
                  </a:lnTo>
                  <a:lnTo>
                    <a:pt x="105181" y="25438"/>
                  </a:lnTo>
                  <a:lnTo>
                    <a:pt x="109435" y="31242"/>
                  </a:lnTo>
                  <a:lnTo>
                    <a:pt x="115735" y="35153"/>
                  </a:lnTo>
                  <a:lnTo>
                    <a:pt x="123444" y="36576"/>
                  </a:lnTo>
                  <a:lnTo>
                    <a:pt x="131140" y="35153"/>
                  </a:lnTo>
                  <a:lnTo>
                    <a:pt x="137439" y="31254"/>
                  </a:lnTo>
                  <a:lnTo>
                    <a:pt x="141693" y="25438"/>
                  </a:lnTo>
                  <a:lnTo>
                    <a:pt x="143256" y="18288"/>
                  </a:lnTo>
                  <a:close/>
                </a:path>
                <a:path w="7355205" h="36829">
                  <a:moveTo>
                    <a:pt x="246888" y="18288"/>
                  </a:moveTo>
                  <a:lnTo>
                    <a:pt x="245452" y="11150"/>
                  </a:lnTo>
                  <a:lnTo>
                    <a:pt x="241554" y="5346"/>
                  </a:lnTo>
                  <a:lnTo>
                    <a:pt x="235737" y="1435"/>
                  </a:lnTo>
                  <a:lnTo>
                    <a:pt x="228600" y="0"/>
                  </a:lnTo>
                  <a:lnTo>
                    <a:pt x="221449" y="1435"/>
                  </a:lnTo>
                  <a:lnTo>
                    <a:pt x="215646" y="5334"/>
                  </a:lnTo>
                  <a:lnTo>
                    <a:pt x="211734" y="11150"/>
                  </a:lnTo>
                  <a:lnTo>
                    <a:pt x="210312" y="18288"/>
                  </a:lnTo>
                  <a:lnTo>
                    <a:pt x="211734" y="25438"/>
                  </a:lnTo>
                  <a:lnTo>
                    <a:pt x="215646" y="31242"/>
                  </a:lnTo>
                  <a:lnTo>
                    <a:pt x="221449" y="35153"/>
                  </a:lnTo>
                  <a:lnTo>
                    <a:pt x="228600" y="36576"/>
                  </a:lnTo>
                  <a:lnTo>
                    <a:pt x="235737" y="35153"/>
                  </a:lnTo>
                  <a:lnTo>
                    <a:pt x="241554" y="31254"/>
                  </a:lnTo>
                  <a:lnTo>
                    <a:pt x="245452" y="25438"/>
                  </a:lnTo>
                  <a:lnTo>
                    <a:pt x="246888" y="18288"/>
                  </a:lnTo>
                  <a:close/>
                </a:path>
                <a:path w="7355205" h="36829">
                  <a:moveTo>
                    <a:pt x="3590544" y="18288"/>
                  </a:moveTo>
                  <a:lnTo>
                    <a:pt x="3589109" y="11150"/>
                  </a:lnTo>
                  <a:lnTo>
                    <a:pt x="3585197" y="5346"/>
                  </a:lnTo>
                  <a:lnTo>
                    <a:pt x="3579393" y="1435"/>
                  </a:lnTo>
                  <a:lnTo>
                    <a:pt x="3572256" y="0"/>
                  </a:lnTo>
                  <a:lnTo>
                    <a:pt x="3565106" y="1435"/>
                  </a:lnTo>
                  <a:lnTo>
                    <a:pt x="3559302" y="5334"/>
                  </a:lnTo>
                  <a:lnTo>
                    <a:pt x="3555390" y="11150"/>
                  </a:lnTo>
                  <a:lnTo>
                    <a:pt x="3553968" y="18288"/>
                  </a:lnTo>
                  <a:lnTo>
                    <a:pt x="3555390" y="25438"/>
                  </a:lnTo>
                  <a:lnTo>
                    <a:pt x="3559302" y="31242"/>
                  </a:lnTo>
                  <a:lnTo>
                    <a:pt x="3565106" y="35153"/>
                  </a:lnTo>
                  <a:lnTo>
                    <a:pt x="3572256" y="36576"/>
                  </a:lnTo>
                  <a:lnTo>
                    <a:pt x="3579393" y="35153"/>
                  </a:lnTo>
                  <a:lnTo>
                    <a:pt x="3585197" y="31254"/>
                  </a:lnTo>
                  <a:lnTo>
                    <a:pt x="3589109" y="25438"/>
                  </a:lnTo>
                  <a:lnTo>
                    <a:pt x="3590544" y="18288"/>
                  </a:lnTo>
                  <a:close/>
                </a:path>
                <a:path w="7355205" h="36829">
                  <a:moveTo>
                    <a:pt x="3697224" y="18288"/>
                  </a:moveTo>
                  <a:lnTo>
                    <a:pt x="3695662" y="11150"/>
                  </a:lnTo>
                  <a:lnTo>
                    <a:pt x="3691407" y="5346"/>
                  </a:lnTo>
                  <a:lnTo>
                    <a:pt x="3685108" y="1435"/>
                  </a:lnTo>
                  <a:lnTo>
                    <a:pt x="3677412" y="0"/>
                  </a:lnTo>
                  <a:lnTo>
                    <a:pt x="3669703" y="1435"/>
                  </a:lnTo>
                  <a:lnTo>
                    <a:pt x="3663404" y="5334"/>
                  </a:lnTo>
                  <a:lnTo>
                    <a:pt x="3659149" y="11150"/>
                  </a:lnTo>
                  <a:lnTo>
                    <a:pt x="3657600" y="18288"/>
                  </a:lnTo>
                  <a:lnTo>
                    <a:pt x="3659149" y="25438"/>
                  </a:lnTo>
                  <a:lnTo>
                    <a:pt x="3663404" y="31242"/>
                  </a:lnTo>
                  <a:lnTo>
                    <a:pt x="3669703" y="35153"/>
                  </a:lnTo>
                  <a:lnTo>
                    <a:pt x="3677412" y="36576"/>
                  </a:lnTo>
                  <a:lnTo>
                    <a:pt x="3685108" y="35153"/>
                  </a:lnTo>
                  <a:lnTo>
                    <a:pt x="3691407" y="31254"/>
                  </a:lnTo>
                  <a:lnTo>
                    <a:pt x="3695662" y="25438"/>
                  </a:lnTo>
                  <a:lnTo>
                    <a:pt x="3697224" y="18288"/>
                  </a:lnTo>
                  <a:close/>
                </a:path>
                <a:path w="7355205" h="36829">
                  <a:moveTo>
                    <a:pt x="3800856" y="18288"/>
                  </a:moveTo>
                  <a:lnTo>
                    <a:pt x="3799421" y="11150"/>
                  </a:lnTo>
                  <a:lnTo>
                    <a:pt x="3795509" y="5346"/>
                  </a:lnTo>
                  <a:lnTo>
                    <a:pt x="3789705" y="1435"/>
                  </a:lnTo>
                  <a:lnTo>
                    <a:pt x="3782568" y="0"/>
                  </a:lnTo>
                  <a:lnTo>
                    <a:pt x="3775418" y="1435"/>
                  </a:lnTo>
                  <a:lnTo>
                    <a:pt x="3769614" y="5334"/>
                  </a:lnTo>
                  <a:lnTo>
                    <a:pt x="3765702" y="11150"/>
                  </a:lnTo>
                  <a:lnTo>
                    <a:pt x="3764280" y="18288"/>
                  </a:lnTo>
                  <a:lnTo>
                    <a:pt x="3765702" y="25438"/>
                  </a:lnTo>
                  <a:lnTo>
                    <a:pt x="3769614" y="31242"/>
                  </a:lnTo>
                  <a:lnTo>
                    <a:pt x="3775418" y="35153"/>
                  </a:lnTo>
                  <a:lnTo>
                    <a:pt x="3782568" y="36576"/>
                  </a:lnTo>
                  <a:lnTo>
                    <a:pt x="3789705" y="35153"/>
                  </a:lnTo>
                  <a:lnTo>
                    <a:pt x="3795509" y="31254"/>
                  </a:lnTo>
                  <a:lnTo>
                    <a:pt x="3799421" y="25438"/>
                  </a:lnTo>
                  <a:lnTo>
                    <a:pt x="3800856" y="18288"/>
                  </a:lnTo>
                  <a:close/>
                </a:path>
                <a:path w="7355205" h="36829">
                  <a:moveTo>
                    <a:pt x="7144512" y="18288"/>
                  </a:moveTo>
                  <a:lnTo>
                    <a:pt x="7143077" y="11150"/>
                  </a:lnTo>
                  <a:lnTo>
                    <a:pt x="7139178" y="5346"/>
                  </a:lnTo>
                  <a:lnTo>
                    <a:pt x="7133361" y="1435"/>
                  </a:lnTo>
                  <a:lnTo>
                    <a:pt x="7126224" y="0"/>
                  </a:lnTo>
                  <a:lnTo>
                    <a:pt x="7119074" y="1435"/>
                  </a:lnTo>
                  <a:lnTo>
                    <a:pt x="7113257" y="5334"/>
                  </a:lnTo>
                  <a:lnTo>
                    <a:pt x="7109358" y="11150"/>
                  </a:lnTo>
                  <a:lnTo>
                    <a:pt x="7107936" y="18288"/>
                  </a:lnTo>
                  <a:lnTo>
                    <a:pt x="7109358" y="25438"/>
                  </a:lnTo>
                  <a:lnTo>
                    <a:pt x="7113270" y="31242"/>
                  </a:lnTo>
                  <a:lnTo>
                    <a:pt x="7119074" y="35153"/>
                  </a:lnTo>
                  <a:lnTo>
                    <a:pt x="7126224" y="36576"/>
                  </a:lnTo>
                  <a:lnTo>
                    <a:pt x="7133361" y="35153"/>
                  </a:lnTo>
                  <a:lnTo>
                    <a:pt x="7139178" y="31254"/>
                  </a:lnTo>
                  <a:lnTo>
                    <a:pt x="7143077" y="25438"/>
                  </a:lnTo>
                  <a:lnTo>
                    <a:pt x="7144512" y="18288"/>
                  </a:lnTo>
                  <a:close/>
                </a:path>
                <a:path w="7355205" h="36829">
                  <a:moveTo>
                    <a:pt x="7251192" y="18288"/>
                  </a:moveTo>
                  <a:lnTo>
                    <a:pt x="7249630" y="11150"/>
                  </a:lnTo>
                  <a:lnTo>
                    <a:pt x="7245375" y="5346"/>
                  </a:lnTo>
                  <a:lnTo>
                    <a:pt x="7239076" y="1435"/>
                  </a:lnTo>
                  <a:lnTo>
                    <a:pt x="7231380" y="0"/>
                  </a:lnTo>
                  <a:lnTo>
                    <a:pt x="7223671" y="1435"/>
                  </a:lnTo>
                  <a:lnTo>
                    <a:pt x="7217372" y="5334"/>
                  </a:lnTo>
                  <a:lnTo>
                    <a:pt x="7213117" y="11150"/>
                  </a:lnTo>
                  <a:lnTo>
                    <a:pt x="7211568" y="18288"/>
                  </a:lnTo>
                  <a:lnTo>
                    <a:pt x="7213117" y="25438"/>
                  </a:lnTo>
                  <a:lnTo>
                    <a:pt x="7217372" y="31242"/>
                  </a:lnTo>
                  <a:lnTo>
                    <a:pt x="7223671" y="35153"/>
                  </a:lnTo>
                  <a:lnTo>
                    <a:pt x="7231380" y="36576"/>
                  </a:lnTo>
                  <a:lnTo>
                    <a:pt x="7239076" y="35153"/>
                  </a:lnTo>
                  <a:lnTo>
                    <a:pt x="7245375" y="31254"/>
                  </a:lnTo>
                  <a:lnTo>
                    <a:pt x="7249630" y="25438"/>
                  </a:lnTo>
                  <a:lnTo>
                    <a:pt x="7251192" y="18288"/>
                  </a:lnTo>
                  <a:close/>
                </a:path>
                <a:path w="7355205" h="36829">
                  <a:moveTo>
                    <a:pt x="7354824" y="18288"/>
                  </a:moveTo>
                  <a:lnTo>
                    <a:pt x="7353389" y="11150"/>
                  </a:lnTo>
                  <a:lnTo>
                    <a:pt x="7349490" y="5346"/>
                  </a:lnTo>
                  <a:lnTo>
                    <a:pt x="7343673" y="1435"/>
                  </a:lnTo>
                  <a:lnTo>
                    <a:pt x="7336536" y="0"/>
                  </a:lnTo>
                  <a:lnTo>
                    <a:pt x="7329386" y="1435"/>
                  </a:lnTo>
                  <a:lnTo>
                    <a:pt x="7323582" y="5334"/>
                  </a:lnTo>
                  <a:lnTo>
                    <a:pt x="7319670" y="11150"/>
                  </a:lnTo>
                  <a:lnTo>
                    <a:pt x="7318248" y="18288"/>
                  </a:lnTo>
                  <a:lnTo>
                    <a:pt x="7319670" y="25438"/>
                  </a:lnTo>
                  <a:lnTo>
                    <a:pt x="7323582" y="31242"/>
                  </a:lnTo>
                  <a:lnTo>
                    <a:pt x="7329386" y="35153"/>
                  </a:lnTo>
                  <a:lnTo>
                    <a:pt x="7336536" y="36576"/>
                  </a:lnTo>
                  <a:lnTo>
                    <a:pt x="7343673" y="35153"/>
                  </a:lnTo>
                  <a:lnTo>
                    <a:pt x="7349490" y="31254"/>
                  </a:lnTo>
                  <a:lnTo>
                    <a:pt x="7353389" y="25438"/>
                  </a:lnTo>
                  <a:lnTo>
                    <a:pt x="7354824" y="18288"/>
                  </a:lnTo>
                  <a:close/>
                </a:path>
              </a:pathLst>
            </a:custGeom>
            <a:solidFill>
              <a:srgbClr val="44536A"/>
            </a:solidFill>
          </p:spPr>
          <p:txBody>
            <a:bodyPr wrap="square" lIns="0" tIns="0" rIns="0" bIns="0" rtlCol="0"/>
            <a:lstStyle/>
            <a:p>
              <a:endParaRPr/>
            </a:p>
          </p:txBody>
        </p:sp>
      </p:grpSp>
      <p:sp>
        <p:nvSpPr>
          <p:cNvPr id="5" name="object 5"/>
          <p:cNvSpPr txBox="1">
            <a:spLocks noGrp="1"/>
          </p:cNvSpPr>
          <p:nvPr>
            <p:ph type="title"/>
          </p:nvPr>
        </p:nvSpPr>
        <p:spPr>
          <a:xfrm>
            <a:off x="1279016" y="613663"/>
            <a:ext cx="2844165" cy="1000125"/>
          </a:xfrm>
          <a:prstGeom prst="rect">
            <a:avLst/>
          </a:prstGeom>
        </p:spPr>
        <p:txBody>
          <a:bodyPr vert="horz" wrap="square" lIns="0" tIns="11430" rIns="0" bIns="0" rtlCol="0">
            <a:spAutoFit/>
          </a:bodyPr>
          <a:lstStyle/>
          <a:p>
            <a:pPr marL="12700" marR="5080" indent="624840">
              <a:lnSpc>
                <a:spcPct val="100000"/>
              </a:lnSpc>
              <a:spcBef>
                <a:spcPts val="90"/>
              </a:spcBef>
            </a:pPr>
            <a:r>
              <a:rPr sz="3200" dirty="0"/>
              <a:t>FASE</a:t>
            </a:r>
            <a:r>
              <a:rPr sz="3200" spc="-60" dirty="0"/>
              <a:t> </a:t>
            </a:r>
            <a:r>
              <a:rPr sz="3200" spc="-25" dirty="0"/>
              <a:t>DE </a:t>
            </a:r>
            <a:r>
              <a:rPr sz="3200" spc="-10" dirty="0"/>
              <a:t>POSTULACIÓN</a:t>
            </a:r>
            <a:endParaRPr sz="3200"/>
          </a:p>
        </p:txBody>
      </p:sp>
      <p:grpSp>
        <p:nvGrpSpPr>
          <p:cNvPr id="6" name="object 6"/>
          <p:cNvGrpSpPr/>
          <p:nvPr/>
        </p:nvGrpSpPr>
        <p:grpSpPr>
          <a:xfrm>
            <a:off x="856488" y="1898904"/>
            <a:ext cx="9086215" cy="4876800"/>
            <a:chOff x="856488" y="1898904"/>
            <a:chExt cx="9086215" cy="4876800"/>
          </a:xfrm>
        </p:grpSpPr>
        <p:pic>
          <p:nvPicPr>
            <p:cNvPr id="7" name="object 7"/>
            <p:cNvPicPr/>
            <p:nvPr/>
          </p:nvPicPr>
          <p:blipFill>
            <a:blip r:embed="rId3" cstate="print"/>
            <a:stretch>
              <a:fillRect/>
            </a:stretch>
          </p:blipFill>
          <p:spPr>
            <a:xfrm>
              <a:off x="7028688" y="5010910"/>
              <a:ext cx="2913888" cy="1764792"/>
            </a:xfrm>
            <a:prstGeom prst="rect">
              <a:avLst/>
            </a:prstGeom>
          </p:spPr>
        </p:pic>
        <p:pic>
          <p:nvPicPr>
            <p:cNvPr id="8" name="object 8"/>
            <p:cNvPicPr/>
            <p:nvPr/>
          </p:nvPicPr>
          <p:blipFill>
            <a:blip r:embed="rId4" cstate="print"/>
            <a:stretch>
              <a:fillRect/>
            </a:stretch>
          </p:blipFill>
          <p:spPr>
            <a:xfrm>
              <a:off x="856488" y="1898904"/>
              <a:ext cx="2944367" cy="2944368"/>
            </a:xfrm>
            <a:prstGeom prst="rect">
              <a:avLst/>
            </a:prstGeom>
          </p:spPr>
        </p:pic>
      </p:grpSp>
      <p:sp>
        <p:nvSpPr>
          <p:cNvPr id="9" name="object 9"/>
          <p:cNvSpPr txBox="1"/>
          <p:nvPr/>
        </p:nvSpPr>
        <p:spPr>
          <a:xfrm>
            <a:off x="4766309" y="438150"/>
            <a:ext cx="6636384" cy="4690745"/>
          </a:xfrm>
          <a:prstGeom prst="rect">
            <a:avLst/>
          </a:prstGeom>
        </p:spPr>
        <p:txBody>
          <a:bodyPr vert="horz" wrap="square" lIns="0" tIns="12700" rIns="0" bIns="0" rtlCol="0">
            <a:spAutoFit/>
          </a:bodyPr>
          <a:lstStyle/>
          <a:p>
            <a:pPr marL="354330" indent="-341630" algn="just">
              <a:lnSpc>
                <a:spcPct val="100000"/>
              </a:lnSpc>
              <a:spcBef>
                <a:spcPts val="100"/>
              </a:spcBef>
              <a:buAutoNum type="arabicPeriod"/>
              <a:tabLst>
                <a:tab pos="354330" algn="l"/>
              </a:tabLst>
            </a:pPr>
            <a:r>
              <a:rPr sz="1800" dirty="0">
                <a:solidFill>
                  <a:srgbClr val="243D85"/>
                </a:solidFill>
                <a:latin typeface="Ebrima"/>
                <a:cs typeface="Ebrima"/>
              </a:rPr>
              <a:t>Más</a:t>
            </a:r>
            <a:r>
              <a:rPr sz="1800" spc="-30" dirty="0">
                <a:solidFill>
                  <a:srgbClr val="243D85"/>
                </a:solidFill>
                <a:latin typeface="Ebrima"/>
                <a:cs typeface="Ebrima"/>
              </a:rPr>
              <a:t> </a:t>
            </a:r>
            <a:r>
              <a:rPr sz="1800" dirty="0">
                <a:solidFill>
                  <a:srgbClr val="243D85"/>
                </a:solidFill>
                <a:latin typeface="Ebrima"/>
                <a:cs typeface="Ebrima"/>
              </a:rPr>
              <a:t>de</a:t>
            </a:r>
            <a:r>
              <a:rPr sz="1800" spc="-10" dirty="0">
                <a:solidFill>
                  <a:srgbClr val="243D85"/>
                </a:solidFill>
                <a:latin typeface="Ebrima"/>
                <a:cs typeface="Ebrima"/>
              </a:rPr>
              <a:t> </a:t>
            </a:r>
            <a:r>
              <a:rPr sz="1800" b="1" dirty="0">
                <a:solidFill>
                  <a:srgbClr val="243D85"/>
                </a:solidFill>
                <a:latin typeface="Ebrima"/>
                <a:cs typeface="Ebrima"/>
              </a:rPr>
              <a:t>18</a:t>
            </a:r>
            <a:r>
              <a:rPr sz="1800" b="1" spc="-20" dirty="0">
                <a:solidFill>
                  <a:srgbClr val="243D85"/>
                </a:solidFill>
                <a:latin typeface="Ebrima"/>
                <a:cs typeface="Ebrima"/>
              </a:rPr>
              <a:t> </a:t>
            </a:r>
            <a:r>
              <a:rPr sz="1800" b="1" dirty="0">
                <a:solidFill>
                  <a:srgbClr val="243D85"/>
                </a:solidFill>
                <a:latin typeface="Ebrima"/>
                <a:cs typeface="Ebrima"/>
              </a:rPr>
              <a:t>años</a:t>
            </a:r>
            <a:r>
              <a:rPr sz="1800" b="1" spc="-5" dirty="0">
                <a:solidFill>
                  <a:srgbClr val="243D85"/>
                </a:solidFill>
                <a:latin typeface="Ebrima"/>
                <a:cs typeface="Ebrima"/>
              </a:rPr>
              <a:t> </a:t>
            </a:r>
            <a:r>
              <a:rPr sz="1800" dirty="0">
                <a:solidFill>
                  <a:srgbClr val="243D85"/>
                </a:solidFill>
                <a:latin typeface="Ebrima"/>
                <a:cs typeface="Ebrima"/>
              </a:rPr>
              <a:t>a</a:t>
            </a:r>
            <a:r>
              <a:rPr sz="1800" spc="-35" dirty="0">
                <a:solidFill>
                  <a:srgbClr val="243D85"/>
                </a:solidFill>
                <a:latin typeface="Ebrima"/>
                <a:cs typeface="Ebrima"/>
              </a:rPr>
              <a:t> </a:t>
            </a:r>
            <a:r>
              <a:rPr sz="1800" b="1" dirty="0">
                <a:solidFill>
                  <a:srgbClr val="243D85"/>
                </a:solidFill>
                <a:latin typeface="Ebrima"/>
                <a:cs typeface="Ebrima"/>
              </a:rPr>
              <a:t>29</a:t>
            </a:r>
            <a:r>
              <a:rPr sz="1800" b="1" spc="-15" dirty="0">
                <a:solidFill>
                  <a:srgbClr val="243D85"/>
                </a:solidFill>
                <a:latin typeface="Ebrima"/>
                <a:cs typeface="Ebrima"/>
              </a:rPr>
              <a:t> </a:t>
            </a:r>
            <a:r>
              <a:rPr sz="1800" b="1" spc="-20" dirty="0">
                <a:solidFill>
                  <a:srgbClr val="243D85"/>
                </a:solidFill>
                <a:latin typeface="Ebrima"/>
                <a:cs typeface="Ebrima"/>
              </a:rPr>
              <a:t>años</a:t>
            </a:r>
            <a:endParaRPr sz="1800">
              <a:latin typeface="Ebrima"/>
              <a:cs typeface="Ebrima"/>
            </a:endParaRPr>
          </a:p>
          <a:p>
            <a:pPr marL="353695" marR="5715" indent="-341630" algn="just">
              <a:lnSpc>
                <a:spcPct val="100000"/>
              </a:lnSpc>
              <a:buAutoNum type="arabicPeriod"/>
              <a:tabLst>
                <a:tab pos="356870" algn="l"/>
              </a:tabLst>
            </a:pPr>
            <a:r>
              <a:rPr sz="1800" dirty="0">
                <a:solidFill>
                  <a:srgbClr val="243D85"/>
                </a:solidFill>
                <a:latin typeface="Ebrima"/>
                <a:cs typeface="Ebrima"/>
              </a:rPr>
              <a:t>Haber</a:t>
            </a:r>
            <a:r>
              <a:rPr sz="1800" spc="-10" dirty="0">
                <a:solidFill>
                  <a:srgbClr val="243D85"/>
                </a:solidFill>
                <a:latin typeface="Ebrima"/>
                <a:cs typeface="Ebrima"/>
              </a:rPr>
              <a:t> </a:t>
            </a:r>
            <a:r>
              <a:rPr sz="1800" b="1" dirty="0">
                <a:solidFill>
                  <a:srgbClr val="243D85"/>
                </a:solidFill>
                <a:latin typeface="Ebrima"/>
                <a:cs typeface="Ebrima"/>
              </a:rPr>
              <a:t>nacido en</a:t>
            </a:r>
            <a:r>
              <a:rPr sz="1800" b="1" spc="-10" dirty="0">
                <a:solidFill>
                  <a:srgbClr val="243D85"/>
                </a:solidFill>
                <a:latin typeface="Ebrima"/>
                <a:cs typeface="Ebrima"/>
              </a:rPr>
              <a:t> </a:t>
            </a:r>
            <a:r>
              <a:rPr sz="1800" b="1" dirty="0">
                <a:solidFill>
                  <a:srgbClr val="243D85"/>
                </a:solidFill>
                <a:latin typeface="Ebrima"/>
                <a:cs typeface="Ebrima"/>
              </a:rPr>
              <a:t>el</a:t>
            </a:r>
            <a:r>
              <a:rPr sz="1800" b="1" spc="-10" dirty="0">
                <a:solidFill>
                  <a:srgbClr val="243D85"/>
                </a:solidFill>
                <a:latin typeface="Ebrima"/>
                <a:cs typeface="Ebrima"/>
              </a:rPr>
              <a:t> </a:t>
            </a:r>
            <a:r>
              <a:rPr sz="1800" b="1" dirty="0">
                <a:solidFill>
                  <a:srgbClr val="243D85"/>
                </a:solidFill>
                <a:latin typeface="Ebrima"/>
                <a:cs typeface="Ebrima"/>
              </a:rPr>
              <a:t>Distrito</a:t>
            </a:r>
            <a:r>
              <a:rPr sz="1800" b="1" spc="5" dirty="0">
                <a:solidFill>
                  <a:srgbClr val="243D85"/>
                </a:solidFill>
                <a:latin typeface="Ebrima"/>
                <a:cs typeface="Ebrima"/>
              </a:rPr>
              <a:t> </a:t>
            </a:r>
            <a:r>
              <a:rPr sz="1800" b="1" dirty="0">
                <a:solidFill>
                  <a:srgbClr val="243D85"/>
                </a:solidFill>
                <a:latin typeface="Ebrima"/>
                <a:cs typeface="Ebrima"/>
              </a:rPr>
              <a:t>Metropolitano</a:t>
            </a:r>
            <a:r>
              <a:rPr sz="1800" b="1" spc="5" dirty="0">
                <a:solidFill>
                  <a:srgbClr val="243D85"/>
                </a:solidFill>
                <a:latin typeface="Ebrima"/>
                <a:cs typeface="Ebrima"/>
              </a:rPr>
              <a:t> </a:t>
            </a:r>
            <a:r>
              <a:rPr sz="1800" b="1" dirty="0">
                <a:solidFill>
                  <a:srgbClr val="243D85"/>
                </a:solidFill>
                <a:latin typeface="Ebrima"/>
                <a:cs typeface="Ebrima"/>
              </a:rPr>
              <a:t>de</a:t>
            </a:r>
            <a:r>
              <a:rPr sz="1800" b="1" spc="5" dirty="0">
                <a:solidFill>
                  <a:srgbClr val="243D85"/>
                </a:solidFill>
                <a:latin typeface="Ebrima"/>
                <a:cs typeface="Ebrima"/>
              </a:rPr>
              <a:t> </a:t>
            </a:r>
            <a:r>
              <a:rPr sz="1800" b="1" dirty="0">
                <a:solidFill>
                  <a:srgbClr val="243D85"/>
                </a:solidFill>
                <a:latin typeface="Ebrima"/>
                <a:cs typeface="Ebrima"/>
              </a:rPr>
              <a:t>Quito </a:t>
            </a:r>
            <a:r>
              <a:rPr sz="1800" dirty="0">
                <a:solidFill>
                  <a:srgbClr val="243D85"/>
                </a:solidFill>
                <a:latin typeface="Ebrima"/>
                <a:cs typeface="Ebrima"/>
              </a:rPr>
              <a:t>o</a:t>
            </a:r>
            <a:r>
              <a:rPr sz="1800" spc="5" dirty="0">
                <a:solidFill>
                  <a:srgbClr val="243D85"/>
                </a:solidFill>
                <a:latin typeface="Ebrima"/>
                <a:cs typeface="Ebrima"/>
              </a:rPr>
              <a:t> </a:t>
            </a:r>
            <a:r>
              <a:rPr sz="1800" spc="-10" dirty="0">
                <a:solidFill>
                  <a:srgbClr val="243D85"/>
                </a:solidFill>
                <a:latin typeface="Ebrima"/>
                <a:cs typeface="Ebrima"/>
              </a:rPr>
              <a:t>tener 	</a:t>
            </a:r>
            <a:r>
              <a:rPr sz="1800" dirty="0">
                <a:solidFill>
                  <a:srgbClr val="243D85"/>
                </a:solidFill>
                <a:latin typeface="Ebrima"/>
                <a:cs typeface="Ebrima"/>
              </a:rPr>
              <a:t>residencia</a:t>
            </a:r>
            <a:r>
              <a:rPr sz="1800" spc="35" dirty="0">
                <a:solidFill>
                  <a:srgbClr val="243D85"/>
                </a:solidFill>
                <a:latin typeface="Ebrima"/>
                <a:cs typeface="Ebrima"/>
              </a:rPr>
              <a:t> </a:t>
            </a:r>
            <a:r>
              <a:rPr sz="1800" dirty="0">
                <a:solidFill>
                  <a:srgbClr val="243D85"/>
                </a:solidFill>
                <a:latin typeface="Ebrima"/>
                <a:cs typeface="Ebrima"/>
              </a:rPr>
              <a:t>en</a:t>
            </a:r>
            <a:r>
              <a:rPr sz="1800" spc="40" dirty="0">
                <a:solidFill>
                  <a:srgbClr val="243D85"/>
                </a:solidFill>
                <a:latin typeface="Ebrima"/>
                <a:cs typeface="Ebrima"/>
              </a:rPr>
              <a:t> </a:t>
            </a:r>
            <a:r>
              <a:rPr sz="1800" dirty="0">
                <a:solidFill>
                  <a:srgbClr val="243D85"/>
                </a:solidFill>
                <a:latin typeface="Ebrima"/>
                <a:cs typeface="Ebrima"/>
              </a:rPr>
              <a:t>la</a:t>
            </a:r>
            <a:r>
              <a:rPr sz="1800" spc="45" dirty="0">
                <a:solidFill>
                  <a:srgbClr val="243D85"/>
                </a:solidFill>
                <a:latin typeface="Ebrima"/>
                <a:cs typeface="Ebrima"/>
              </a:rPr>
              <a:t> </a:t>
            </a:r>
            <a:r>
              <a:rPr sz="1800" dirty="0">
                <a:solidFill>
                  <a:srgbClr val="243D85"/>
                </a:solidFill>
                <a:latin typeface="Ebrima"/>
                <a:cs typeface="Ebrima"/>
              </a:rPr>
              <a:t>misma</a:t>
            </a:r>
            <a:r>
              <a:rPr sz="1800" spc="50" dirty="0">
                <a:solidFill>
                  <a:srgbClr val="243D85"/>
                </a:solidFill>
                <a:latin typeface="Ebrima"/>
                <a:cs typeface="Ebrima"/>
              </a:rPr>
              <a:t> </a:t>
            </a:r>
            <a:r>
              <a:rPr sz="1800" dirty="0">
                <a:solidFill>
                  <a:srgbClr val="243D85"/>
                </a:solidFill>
                <a:latin typeface="Ebrima"/>
                <a:cs typeface="Ebrima"/>
              </a:rPr>
              <a:t>durante</a:t>
            </a:r>
            <a:r>
              <a:rPr sz="1800" spc="45" dirty="0">
                <a:solidFill>
                  <a:srgbClr val="243D85"/>
                </a:solidFill>
                <a:latin typeface="Ebrima"/>
                <a:cs typeface="Ebrima"/>
              </a:rPr>
              <a:t> </a:t>
            </a:r>
            <a:r>
              <a:rPr sz="1800" dirty="0">
                <a:solidFill>
                  <a:srgbClr val="243D85"/>
                </a:solidFill>
                <a:latin typeface="Ebrima"/>
                <a:cs typeface="Ebrima"/>
              </a:rPr>
              <a:t>los</a:t>
            </a:r>
            <a:r>
              <a:rPr sz="1800" spc="30" dirty="0">
                <a:solidFill>
                  <a:srgbClr val="243D85"/>
                </a:solidFill>
                <a:latin typeface="Ebrima"/>
                <a:cs typeface="Ebrima"/>
              </a:rPr>
              <a:t> </a:t>
            </a:r>
            <a:r>
              <a:rPr sz="1800" dirty="0">
                <a:solidFill>
                  <a:srgbClr val="243D85"/>
                </a:solidFill>
                <a:latin typeface="Ebrima"/>
                <a:cs typeface="Ebrima"/>
              </a:rPr>
              <a:t>últimos</a:t>
            </a:r>
            <a:r>
              <a:rPr sz="1800" spc="30" dirty="0">
                <a:solidFill>
                  <a:srgbClr val="243D85"/>
                </a:solidFill>
                <a:latin typeface="Ebrima"/>
                <a:cs typeface="Ebrima"/>
              </a:rPr>
              <a:t> </a:t>
            </a:r>
            <a:r>
              <a:rPr sz="1800" dirty="0">
                <a:solidFill>
                  <a:srgbClr val="243D85"/>
                </a:solidFill>
                <a:latin typeface="Ebrima"/>
                <a:cs typeface="Ebrima"/>
              </a:rPr>
              <a:t>(3)</a:t>
            </a:r>
            <a:r>
              <a:rPr sz="1800" spc="60" dirty="0">
                <a:solidFill>
                  <a:srgbClr val="243D85"/>
                </a:solidFill>
                <a:latin typeface="Ebrima"/>
                <a:cs typeface="Ebrima"/>
              </a:rPr>
              <a:t> </a:t>
            </a:r>
            <a:r>
              <a:rPr sz="1800" dirty="0">
                <a:solidFill>
                  <a:srgbClr val="243D85"/>
                </a:solidFill>
                <a:latin typeface="Ebrima"/>
                <a:cs typeface="Ebrima"/>
              </a:rPr>
              <a:t>tres</a:t>
            </a:r>
            <a:r>
              <a:rPr sz="1800" spc="50" dirty="0">
                <a:solidFill>
                  <a:srgbClr val="243D85"/>
                </a:solidFill>
                <a:latin typeface="Ebrima"/>
                <a:cs typeface="Ebrima"/>
              </a:rPr>
              <a:t> </a:t>
            </a:r>
            <a:r>
              <a:rPr sz="1800" dirty="0">
                <a:solidFill>
                  <a:srgbClr val="243D85"/>
                </a:solidFill>
                <a:latin typeface="Ebrima"/>
                <a:cs typeface="Ebrima"/>
              </a:rPr>
              <a:t>años</a:t>
            </a:r>
            <a:r>
              <a:rPr sz="1800" spc="55" dirty="0">
                <a:solidFill>
                  <a:srgbClr val="243D85"/>
                </a:solidFill>
                <a:latin typeface="Ebrima"/>
                <a:cs typeface="Ebrima"/>
              </a:rPr>
              <a:t> </a:t>
            </a:r>
            <a:r>
              <a:rPr sz="1800" spc="-10" dirty="0">
                <a:solidFill>
                  <a:srgbClr val="243D85"/>
                </a:solidFill>
                <a:latin typeface="Ebrima"/>
                <a:cs typeface="Ebrima"/>
              </a:rPr>
              <a:t>antes 	</a:t>
            </a:r>
            <a:r>
              <a:rPr sz="1800" dirty="0">
                <a:solidFill>
                  <a:srgbClr val="243D85"/>
                </a:solidFill>
                <a:latin typeface="Ebrima"/>
                <a:cs typeface="Ebrima"/>
              </a:rPr>
              <a:t>de</a:t>
            </a:r>
            <a:r>
              <a:rPr sz="1800" spc="-20" dirty="0">
                <a:solidFill>
                  <a:srgbClr val="243D85"/>
                </a:solidFill>
                <a:latin typeface="Ebrima"/>
                <a:cs typeface="Ebrima"/>
              </a:rPr>
              <a:t> </a:t>
            </a:r>
            <a:r>
              <a:rPr sz="1800" dirty="0">
                <a:solidFill>
                  <a:srgbClr val="243D85"/>
                </a:solidFill>
                <a:latin typeface="Ebrima"/>
                <a:cs typeface="Ebrima"/>
              </a:rPr>
              <a:t>la</a:t>
            </a:r>
            <a:r>
              <a:rPr sz="1800" spc="-45" dirty="0">
                <a:solidFill>
                  <a:srgbClr val="243D85"/>
                </a:solidFill>
                <a:latin typeface="Ebrima"/>
                <a:cs typeface="Ebrima"/>
              </a:rPr>
              <a:t> </a:t>
            </a:r>
            <a:r>
              <a:rPr sz="1800" dirty="0">
                <a:solidFill>
                  <a:srgbClr val="243D85"/>
                </a:solidFill>
                <a:latin typeface="Ebrima"/>
                <a:cs typeface="Ebrima"/>
              </a:rPr>
              <a:t>fecha</a:t>
            </a:r>
            <a:r>
              <a:rPr sz="1800" spc="-20" dirty="0">
                <a:solidFill>
                  <a:srgbClr val="243D85"/>
                </a:solidFill>
                <a:latin typeface="Ebrima"/>
                <a:cs typeface="Ebrima"/>
              </a:rPr>
              <a:t> </a:t>
            </a:r>
            <a:r>
              <a:rPr sz="1800" dirty="0">
                <a:solidFill>
                  <a:srgbClr val="243D85"/>
                </a:solidFill>
                <a:latin typeface="Ebrima"/>
                <a:cs typeface="Ebrima"/>
              </a:rPr>
              <a:t>efectiva</a:t>
            </a:r>
            <a:r>
              <a:rPr sz="1800" spc="5" dirty="0">
                <a:solidFill>
                  <a:srgbClr val="243D85"/>
                </a:solidFill>
                <a:latin typeface="Ebrima"/>
                <a:cs typeface="Ebrima"/>
              </a:rPr>
              <a:t> </a:t>
            </a:r>
            <a:r>
              <a:rPr sz="1800" dirty="0">
                <a:solidFill>
                  <a:srgbClr val="243D85"/>
                </a:solidFill>
                <a:latin typeface="Ebrima"/>
                <a:cs typeface="Ebrima"/>
              </a:rPr>
              <a:t>de</a:t>
            </a:r>
            <a:r>
              <a:rPr sz="1800" spc="-40" dirty="0">
                <a:solidFill>
                  <a:srgbClr val="243D85"/>
                </a:solidFill>
                <a:latin typeface="Ebrima"/>
                <a:cs typeface="Ebrima"/>
              </a:rPr>
              <a:t> </a:t>
            </a:r>
            <a:r>
              <a:rPr sz="1800" spc="-10" dirty="0">
                <a:solidFill>
                  <a:srgbClr val="243D85"/>
                </a:solidFill>
                <a:latin typeface="Ebrima"/>
                <a:cs typeface="Ebrima"/>
              </a:rPr>
              <a:t>postulación.</a:t>
            </a:r>
            <a:endParaRPr sz="1800">
              <a:latin typeface="Ebrima"/>
              <a:cs typeface="Ebrima"/>
            </a:endParaRPr>
          </a:p>
          <a:p>
            <a:pPr marL="353060" marR="5080" indent="-340995" algn="just">
              <a:lnSpc>
                <a:spcPct val="100000"/>
              </a:lnSpc>
              <a:buAutoNum type="arabicPeriod"/>
              <a:tabLst>
                <a:tab pos="356870" algn="l"/>
              </a:tabLst>
            </a:pPr>
            <a:r>
              <a:rPr sz="1800" dirty="0">
                <a:solidFill>
                  <a:srgbClr val="243D85"/>
                </a:solidFill>
                <a:latin typeface="Ebrima"/>
                <a:cs typeface="Ebrima"/>
              </a:rPr>
              <a:t>Haber</a:t>
            </a:r>
            <a:r>
              <a:rPr sz="1800" spc="45" dirty="0">
                <a:solidFill>
                  <a:srgbClr val="243D85"/>
                </a:solidFill>
                <a:latin typeface="Ebrima"/>
                <a:cs typeface="Ebrima"/>
              </a:rPr>
              <a:t> </a:t>
            </a:r>
            <a:r>
              <a:rPr sz="1800" dirty="0">
                <a:solidFill>
                  <a:srgbClr val="243D85"/>
                </a:solidFill>
                <a:latin typeface="Ebrima"/>
                <a:cs typeface="Ebrima"/>
              </a:rPr>
              <a:t>cumplido</a:t>
            </a:r>
            <a:r>
              <a:rPr sz="1800" spc="60" dirty="0">
                <a:solidFill>
                  <a:srgbClr val="243D85"/>
                </a:solidFill>
                <a:latin typeface="Ebrima"/>
                <a:cs typeface="Ebrima"/>
              </a:rPr>
              <a:t> </a:t>
            </a:r>
            <a:r>
              <a:rPr sz="1800" dirty="0">
                <a:solidFill>
                  <a:srgbClr val="243D85"/>
                </a:solidFill>
                <a:latin typeface="Ebrima"/>
                <a:cs typeface="Ebrima"/>
              </a:rPr>
              <a:t>una</a:t>
            </a:r>
            <a:r>
              <a:rPr sz="1800" spc="50" dirty="0">
                <a:solidFill>
                  <a:srgbClr val="243D85"/>
                </a:solidFill>
                <a:latin typeface="Ebrima"/>
                <a:cs typeface="Ebrima"/>
              </a:rPr>
              <a:t> </a:t>
            </a:r>
            <a:r>
              <a:rPr sz="1800" b="1" dirty="0">
                <a:solidFill>
                  <a:srgbClr val="243D85"/>
                </a:solidFill>
                <a:latin typeface="Ebrima"/>
                <a:cs typeface="Ebrima"/>
              </a:rPr>
              <a:t>labor</a:t>
            </a:r>
            <a:r>
              <a:rPr sz="1800" b="1" spc="55" dirty="0">
                <a:solidFill>
                  <a:srgbClr val="243D85"/>
                </a:solidFill>
                <a:latin typeface="Ebrima"/>
                <a:cs typeface="Ebrima"/>
              </a:rPr>
              <a:t> </a:t>
            </a:r>
            <a:r>
              <a:rPr sz="1800" dirty="0">
                <a:solidFill>
                  <a:srgbClr val="243D85"/>
                </a:solidFill>
                <a:latin typeface="Ebrima"/>
                <a:cs typeface="Ebrima"/>
              </a:rPr>
              <a:t>preponderante</a:t>
            </a:r>
            <a:r>
              <a:rPr sz="1800" spc="55" dirty="0">
                <a:solidFill>
                  <a:srgbClr val="243D85"/>
                </a:solidFill>
                <a:latin typeface="Ebrima"/>
                <a:cs typeface="Ebrima"/>
              </a:rPr>
              <a:t> </a:t>
            </a:r>
            <a:r>
              <a:rPr sz="1800" dirty="0">
                <a:solidFill>
                  <a:srgbClr val="243D85"/>
                </a:solidFill>
                <a:latin typeface="Ebrima"/>
                <a:cs typeface="Ebrima"/>
              </a:rPr>
              <a:t>en</a:t>
            </a:r>
            <a:r>
              <a:rPr sz="1800" spc="40" dirty="0">
                <a:solidFill>
                  <a:srgbClr val="243D85"/>
                </a:solidFill>
                <a:latin typeface="Ebrima"/>
                <a:cs typeface="Ebrima"/>
              </a:rPr>
              <a:t> </a:t>
            </a:r>
            <a:r>
              <a:rPr sz="1800" dirty="0">
                <a:solidFill>
                  <a:srgbClr val="243D85"/>
                </a:solidFill>
                <a:latin typeface="Ebrima"/>
                <a:cs typeface="Ebrima"/>
              </a:rPr>
              <a:t>el</a:t>
            </a:r>
            <a:r>
              <a:rPr sz="1800" spc="55" dirty="0">
                <a:solidFill>
                  <a:srgbClr val="243D85"/>
                </a:solidFill>
                <a:latin typeface="Ebrima"/>
                <a:cs typeface="Ebrima"/>
              </a:rPr>
              <a:t> </a:t>
            </a:r>
            <a:r>
              <a:rPr sz="1800" dirty="0">
                <a:solidFill>
                  <a:srgbClr val="243D85"/>
                </a:solidFill>
                <a:latin typeface="Ebrima"/>
                <a:cs typeface="Ebrima"/>
              </a:rPr>
              <a:t>desarrollo</a:t>
            </a:r>
            <a:r>
              <a:rPr sz="1800" spc="45" dirty="0">
                <a:solidFill>
                  <a:srgbClr val="243D85"/>
                </a:solidFill>
                <a:latin typeface="Ebrima"/>
                <a:cs typeface="Ebrima"/>
              </a:rPr>
              <a:t> </a:t>
            </a:r>
            <a:r>
              <a:rPr sz="1800" spc="-25" dirty="0">
                <a:solidFill>
                  <a:srgbClr val="243D85"/>
                </a:solidFill>
                <a:latin typeface="Ebrima"/>
                <a:cs typeface="Ebrima"/>
              </a:rPr>
              <a:t>de 	</a:t>
            </a:r>
            <a:r>
              <a:rPr sz="1800" b="1" dirty="0">
                <a:solidFill>
                  <a:srgbClr val="243D85"/>
                </a:solidFill>
                <a:latin typeface="Ebrima"/>
                <a:cs typeface="Ebrima"/>
              </a:rPr>
              <a:t>los</a:t>
            </a:r>
            <a:r>
              <a:rPr sz="1800" b="1" spc="330" dirty="0">
                <a:solidFill>
                  <a:srgbClr val="243D85"/>
                </a:solidFill>
                <a:latin typeface="Ebrima"/>
                <a:cs typeface="Ebrima"/>
              </a:rPr>
              <a:t> </a:t>
            </a:r>
            <a:r>
              <a:rPr sz="1800" b="1" dirty="0">
                <a:solidFill>
                  <a:srgbClr val="243D85"/>
                </a:solidFill>
                <a:latin typeface="Ebrima"/>
                <a:cs typeface="Ebrima"/>
              </a:rPr>
              <a:t>derechos</a:t>
            </a:r>
            <a:r>
              <a:rPr sz="1800" b="1" spc="335" dirty="0">
                <a:solidFill>
                  <a:srgbClr val="243D85"/>
                </a:solidFill>
                <a:latin typeface="Ebrima"/>
                <a:cs typeface="Ebrima"/>
              </a:rPr>
              <a:t> </a:t>
            </a:r>
            <a:r>
              <a:rPr sz="1800" b="1" dirty="0">
                <a:solidFill>
                  <a:srgbClr val="243D85"/>
                </a:solidFill>
                <a:latin typeface="Ebrima"/>
                <a:cs typeface="Ebrima"/>
              </a:rPr>
              <a:t>de</a:t>
            </a:r>
            <a:r>
              <a:rPr sz="1800" b="1" spc="340" dirty="0">
                <a:solidFill>
                  <a:srgbClr val="243D85"/>
                </a:solidFill>
                <a:latin typeface="Ebrima"/>
                <a:cs typeface="Ebrima"/>
              </a:rPr>
              <a:t> </a:t>
            </a:r>
            <a:r>
              <a:rPr sz="1800" b="1" dirty="0">
                <a:solidFill>
                  <a:srgbClr val="243D85"/>
                </a:solidFill>
                <a:latin typeface="Ebrima"/>
                <a:cs typeface="Ebrima"/>
              </a:rPr>
              <a:t>las</a:t>
            </a:r>
            <a:r>
              <a:rPr sz="1800" b="1" spc="330" dirty="0">
                <a:solidFill>
                  <a:srgbClr val="243D85"/>
                </a:solidFill>
                <a:latin typeface="Ebrima"/>
                <a:cs typeface="Ebrima"/>
              </a:rPr>
              <a:t> </a:t>
            </a:r>
            <a:r>
              <a:rPr sz="1800" b="1" dirty="0">
                <a:solidFill>
                  <a:srgbClr val="243D85"/>
                </a:solidFill>
                <a:latin typeface="Ebrima"/>
                <a:cs typeface="Ebrima"/>
              </a:rPr>
              <a:t>y</a:t>
            </a:r>
            <a:r>
              <a:rPr sz="1800" b="1" spc="320" dirty="0">
                <a:solidFill>
                  <a:srgbClr val="243D85"/>
                </a:solidFill>
                <a:latin typeface="Ebrima"/>
                <a:cs typeface="Ebrima"/>
              </a:rPr>
              <a:t> </a:t>
            </a:r>
            <a:r>
              <a:rPr sz="1800" b="1" dirty="0">
                <a:solidFill>
                  <a:srgbClr val="243D85"/>
                </a:solidFill>
                <a:latin typeface="Ebrima"/>
                <a:cs typeface="Ebrima"/>
              </a:rPr>
              <a:t>los</a:t>
            </a:r>
            <a:r>
              <a:rPr sz="1800" b="1" spc="350" dirty="0">
                <a:solidFill>
                  <a:srgbClr val="243D85"/>
                </a:solidFill>
                <a:latin typeface="Ebrima"/>
                <a:cs typeface="Ebrima"/>
              </a:rPr>
              <a:t> </a:t>
            </a:r>
            <a:r>
              <a:rPr sz="1800" b="1" dirty="0">
                <a:solidFill>
                  <a:srgbClr val="243D85"/>
                </a:solidFill>
                <a:latin typeface="Ebrima"/>
                <a:cs typeface="Ebrima"/>
              </a:rPr>
              <a:t>jóvenes</a:t>
            </a:r>
            <a:r>
              <a:rPr sz="1800" dirty="0">
                <a:solidFill>
                  <a:srgbClr val="243D85"/>
                </a:solidFill>
                <a:latin typeface="Ebrima"/>
                <a:cs typeface="Ebrima"/>
              </a:rPr>
              <a:t>,</a:t>
            </a:r>
            <a:r>
              <a:rPr sz="1800" spc="315" dirty="0">
                <a:solidFill>
                  <a:srgbClr val="243D85"/>
                </a:solidFill>
                <a:latin typeface="Ebrima"/>
                <a:cs typeface="Ebrima"/>
              </a:rPr>
              <a:t> </a:t>
            </a:r>
            <a:r>
              <a:rPr sz="1800" dirty="0">
                <a:solidFill>
                  <a:srgbClr val="243D85"/>
                </a:solidFill>
                <a:latin typeface="Ebrima"/>
                <a:cs typeface="Ebrima"/>
              </a:rPr>
              <a:t>la</a:t>
            </a:r>
            <a:r>
              <a:rPr sz="1800" spc="340" dirty="0">
                <a:solidFill>
                  <a:srgbClr val="243D85"/>
                </a:solidFill>
                <a:latin typeface="Ebrima"/>
                <a:cs typeface="Ebrima"/>
              </a:rPr>
              <a:t> </a:t>
            </a:r>
            <a:r>
              <a:rPr sz="1800" dirty="0">
                <a:solidFill>
                  <a:srgbClr val="243D85"/>
                </a:solidFill>
                <a:latin typeface="Ebrima"/>
                <a:cs typeface="Ebrima"/>
              </a:rPr>
              <a:t>ciudad</a:t>
            </a:r>
            <a:r>
              <a:rPr sz="1800" spc="345" dirty="0">
                <a:solidFill>
                  <a:srgbClr val="243D85"/>
                </a:solidFill>
                <a:latin typeface="Ebrima"/>
                <a:cs typeface="Ebrima"/>
              </a:rPr>
              <a:t> </a:t>
            </a:r>
            <a:r>
              <a:rPr sz="1800" dirty="0">
                <a:solidFill>
                  <a:srgbClr val="243D85"/>
                </a:solidFill>
                <a:latin typeface="Ebrima"/>
                <a:cs typeface="Ebrima"/>
              </a:rPr>
              <a:t>o</a:t>
            </a:r>
            <a:r>
              <a:rPr sz="1800" spc="325" dirty="0">
                <a:solidFill>
                  <a:srgbClr val="243D85"/>
                </a:solidFill>
                <a:latin typeface="Ebrima"/>
                <a:cs typeface="Ebrima"/>
              </a:rPr>
              <a:t> </a:t>
            </a:r>
            <a:r>
              <a:rPr sz="1800" dirty="0">
                <a:solidFill>
                  <a:srgbClr val="243D85"/>
                </a:solidFill>
                <a:latin typeface="Ebrima"/>
                <a:cs typeface="Ebrima"/>
              </a:rPr>
              <a:t>del</a:t>
            </a:r>
            <a:r>
              <a:rPr sz="1800" spc="340" dirty="0">
                <a:solidFill>
                  <a:srgbClr val="243D85"/>
                </a:solidFill>
                <a:latin typeface="Ebrima"/>
                <a:cs typeface="Ebrima"/>
              </a:rPr>
              <a:t> </a:t>
            </a:r>
            <a:r>
              <a:rPr sz="1800" dirty="0">
                <a:solidFill>
                  <a:srgbClr val="243D85"/>
                </a:solidFill>
                <a:latin typeface="Ebrima"/>
                <a:cs typeface="Ebrima"/>
              </a:rPr>
              <a:t>país,</a:t>
            </a:r>
            <a:r>
              <a:rPr sz="1800" spc="315" dirty="0">
                <a:solidFill>
                  <a:srgbClr val="243D85"/>
                </a:solidFill>
                <a:latin typeface="Ebrima"/>
                <a:cs typeface="Ebrima"/>
              </a:rPr>
              <a:t> </a:t>
            </a:r>
            <a:r>
              <a:rPr sz="1800" spc="-50" dirty="0">
                <a:solidFill>
                  <a:srgbClr val="243D85"/>
                </a:solidFill>
                <a:latin typeface="Ebrima"/>
                <a:cs typeface="Ebrima"/>
              </a:rPr>
              <a:t>a 	</a:t>
            </a:r>
            <a:r>
              <a:rPr sz="1800" dirty="0">
                <a:solidFill>
                  <a:srgbClr val="243D85"/>
                </a:solidFill>
                <a:latin typeface="Ebrima"/>
                <a:cs typeface="Ebrima"/>
              </a:rPr>
              <a:t>través</a:t>
            </a:r>
            <a:r>
              <a:rPr sz="1800" spc="315" dirty="0">
                <a:solidFill>
                  <a:srgbClr val="243D85"/>
                </a:solidFill>
                <a:latin typeface="Ebrima"/>
                <a:cs typeface="Ebrima"/>
              </a:rPr>
              <a:t> </a:t>
            </a:r>
            <a:r>
              <a:rPr sz="1800" dirty="0">
                <a:solidFill>
                  <a:srgbClr val="243D85"/>
                </a:solidFill>
                <a:latin typeface="Ebrima"/>
                <a:cs typeface="Ebrima"/>
              </a:rPr>
              <a:t>de</a:t>
            </a:r>
            <a:r>
              <a:rPr sz="1800" spc="305" dirty="0">
                <a:solidFill>
                  <a:srgbClr val="243D85"/>
                </a:solidFill>
                <a:latin typeface="Ebrima"/>
                <a:cs typeface="Ebrima"/>
              </a:rPr>
              <a:t> </a:t>
            </a:r>
            <a:r>
              <a:rPr sz="1800" dirty="0">
                <a:solidFill>
                  <a:srgbClr val="243D85"/>
                </a:solidFill>
                <a:latin typeface="Ebrima"/>
                <a:cs typeface="Ebrima"/>
              </a:rPr>
              <a:t>actividades</a:t>
            </a:r>
            <a:r>
              <a:rPr sz="1800" spc="320" dirty="0">
                <a:solidFill>
                  <a:srgbClr val="243D85"/>
                </a:solidFill>
                <a:latin typeface="Ebrima"/>
                <a:cs typeface="Ebrima"/>
              </a:rPr>
              <a:t> </a:t>
            </a:r>
            <a:r>
              <a:rPr sz="1800" dirty="0">
                <a:solidFill>
                  <a:srgbClr val="243D85"/>
                </a:solidFill>
                <a:latin typeface="Ebrima"/>
                <a:cs typeface="Ebrima"/>
              </a:rPr>
              <a:t>cívicas,</a:t>
            </a:r>
            <a:r>
              <a:rPr sz="1800" spc="285" dirty="0">
                <a:solidFill>
                  <a:srgbClr val="243D85"/>
                </a:solidFill>
                <a:latin typeface="Ebrima"/>
                <a:cs typeface="Ebrima"/>
              </a:rPr>
              <a:t> </a:t>
            </a:r>
            <a:r>
              <a:rPr sz="1800" dirty="0">
                <a:solidFill>
                  <a:srgbClr val="243D85"/>
                </a:solidFill>
                <a:latin typeface="Ebrima"/>
                <a:cs typeface="Ebrima"/>
              </a:rPr>
              <a:t>culturales,</a:t>
            </a:r>
            <a:r>
              <a:rPr sz="1800" spc="315" dirty="0">
                <a:solidFill>
                  <a:srgbClr val="243D85"/>
                </a:solidFill>
                <a:latin typeface="Ebrima"/>
                <a:cs typeface="Ebrima"/>
              </a:rPr>
              <a:t> </a:t>
            </a:r>
            <a:r>
              <a:rPr sz="1800" dirty="0">
                <a:solidFill>
                  <a:srgbClr val="243D85"/>
                </a:solidFill>
                <a:latin typeface="Ebrima"/>
                <a:cs typeface="Ebrima"/>
              </a:rPr>
              <a:t>educativas,</a:t>
            </a:r>
            <a:r>
              <a:rPr sz="1800" spc="315" dirty="0">
                <a:solidFill>
                  <a:srgbClr val="243D85"/>
                </a:solidFill>
                <a:latin typeface="Ebrima"/>
                <a:cs typeface="Ebrima"/>
              </a:rPr>
              <a:t> </a:t>
            </a:r>
            <a:r>
              <a:rPr sz="1800" spc="-10" dirty="0">
                <a:solidFill>
                  <a:srgbClr val="243D85"/>
                </a:solidFill>
                <a:latin typeface="Ebrima"/>
                <a:cs typeface="Ebrima"/>
              </a:rPr>
              <a:t>sociales, 	</a:t>
            </a:r>
            <a:r>
              <a:rPr sz="1800" dirty="0">
                <a:solidFill>
                  <a:srgbClr val="243D85"/>
                </a:solidFill>
                <a:latin typeface="Ebrima"/>
                <a:cs typeface="Ebrima"/>
              </a:rPr>
              <a:t>ecológicas,</a:t>
            </a:r>
            <a:r>
              <a:rPr sz="1800" spc="-55" dirty="0">
                <a:solidFill>
                  <a:srgbClr val="243D85"/>
                </a:solidFill>
                <a:latin typeface="Ebrima"/>
                <a:cs typeface="Ebrima"/>
              </a:rPr>
              <a:t> </a:t>
            </a:r>
            <a:r>
              <a:rPr sz="1800" dirty="0">
                <a:solidFill>
                  <a:srgbClr val="243D85"/>
                </a:solidFill>
                <a:latin typeface="Ebrima"/>
                <a:cs typeface="Ebrima"/>
              </a:rPr>
              <a:t>científicas</a:t>
            </a:r>
            <a:r>
              <a:rPr sz="1800" spc="10" dirty="0">
                <a:solidFill>
                  <a:srgbClr val="243D85"/>
                </a:solidFill>
                <a:latin typeface="Ebrima"/>
                <a:cs typeface="Ebrima"/>
              </a:rPr>
              <a:t> </a:t>
            </a:r>
            <a:r>
              <a:rPr sz="1800" dirty="0">
                <a:solidFill>
                  <a:srgbClr val="243D85"/>
                </a:solidFill>
                <a:latin typeface="Ebrima"/>
                <a:cs typeface="Ebrima"/>
              </a:rPr>
              <a:t>y</a:t>
            </a:r>
            <a:r>
              <a:rPr sz="1800" spc="-20" dirty="0">
                <a:solidFill>
                  <a:srgbClr val="243D85"/>
                </a:solidFill>
                <a:latin typeface="Ebrima"/>
                <a:cs typeface="Ebrima"/>
              </a:rPr>
              <a:t> </a:t>
            </a:r>
            <a:r>
              <a:rPr sz="1800" dirty="0">
                <a:solidFill>
                  <a:srgbClr val="243D85"/>
                </a:solidFill>
                <a:latin typeface="Ebrima"/>
                <a:cs typeface="Ebrima"/>
              </a:rPr>
              <a:t>otras</a:t>
            </a:r>
            <a:r>
              <a:rPr sz="1800" spc="-35" dirty="0">
                <a:solidFill>
                  <a:srgbClr val="243D85"/>
                </a:solidFill>
                <a:latin typeface="Ebrima"/>
                <a:cs typeface="Ebrima"/>
              </a:rPr>
              <a:t> </a:t>
            </a:r>
            <a:r>
              <a:rPr sz="1800" dirty="0">
                <a:solidFill>
                  <a:srgbClr val="243D85"/>
                </a:solidFill>
                <a:latin typeface="Ebrima"/>
                <a:cs typeface="Ebrima"/>
              </a:rPr>
              <a:t>(como</a:t>
            </a:r>
            <a:r>
              <a:rPr sz="1800" spc="-50" dirty="0">
                <a:solidFill>
                  <a:srgbClr val="243D85"/>
                </a:solidFill>
                <a:latin typeface="Ebrima"/>
                <a:cs typeface="Ebrima"/>
              </a:rPr>
              <a:t> </a:t>
            </a:r>
            <a:r>
              <a:rPr sz="1800" spc="-10" dirty="0">
                <a:solidFill>
                  <a:srgbClr val="243D85"/>
                </a:solidFill>
                <a:latin typeface="Ebrima"/>
                <a:cs typeface="Ebrima"/>
              </a:rPr>
              <a:t>deportivas).</a:t>
            </a:r>
            <a:endParaRPr sz="1800">
              <a:latin typeface="Ebrima"/>
              <a:cs typeface="Ebrima"/>
            </a:endParaRPr>
          </a:p>
          <a:p>
            <a:pPr marL="356870" indent="-344170" algn="just">
              <a:lnSpc>
                <a:spcPct val="100000"/>
              </a:lnSpc>
              <a:spcBef>
                <a:spcPts val="5"/>
              </a:spcBef>
              <a:buAutoNum type="arabicPeriod"/>
              <a:tabLst>
                <a:tab pos="356870" algn="l"/>
              </a:tabLst>
            </a:pPr>
            <a:r>
              <a:rPr sz="1800" b="1" dirty="0">
                <a:solidFill>
                  <a:srgbClr val="243D85"/>
                </a:solidFill>
                <a:latin typeface="Ebrima"/>
                <a:cs typeface="Ebrima"/>
              </a:rPr>
              <a:t>Llenar</a:t>
            </a:r>
            <a:r>
              <a:rPr sz="1800" b="1" spc="-25" dirty="0">
                <a:solidFill>
                  <a:srgbClr val="243D85"/>
                </a:solidFill>
                <a:latin typeface="Ebrima"/>
                <a:cs typeface="Ebrima"/>
              </a:rPr>
              <a:t> </a:t>
            </a:r>
            <a:r>
              <a:rPr sz="1800" b="1" dirty="0">
                <a:solidFill>
                  <a:srgbClr val="243D85"/>
                </a:solidFill>
                <a:latin typeface="Ebrima"/>
                <a:cs typeface="Ebrima"/>
              </a:rPr>
              <a:t>y</a:t>
            </a:r>
            <a:r>
              <a:rPr sz="1800" b="1" spc="-30" dirty="0">
                <a:solidFill>
                  <a:srgbClr val="243D85"/>
                </a:solidFill>
                <a:latin typeface="Ebrima"/>
                <a:cs typeface="Ebrima"/>
              </a:rPr>
              <a:t> </a:t>
            </a:r>
            <a:r>
              <a:rPr sz="1800" b="1" dirty="0">
                <a:solidFill>
                  <a:srgbClr val="243D85"/>
                </a:solidFill>
                <a:latin typeface="Ebrima"/>
                <a:cs typeface="Ebrima"/>
              </a:rPr>
              <a:t>remitir</a:t>
            </a:r>
            <a:r>
              <a:rPr sz="1800" b="1" spc="-15" dirty="0">
                <a:solidFill>
                  <a:srgbClr val="243D85"/>
                </a:solidFill>
                <a:latin typeface="Ebrima"/>
                <a:cs typeface="Ebrima"/>
              </a:rPr>
              <a:t> </a:t>
            </a:r>
            <a:r>
              <a:rPr sz="1800" b="1" dirty="0">
                <a:solidFill>
                  <a:srgbClr val="243D85"/>
                </a:solidFill>
                <a:latin typeface="Ebrima"/>
                <a:cs typeface="Ebrima"/>
              </a:rPr>
              <a:t>el</a:t>
            </a:r>
            <a:r>
              <a:rPr sz="1800" b="1" spc="-25" dirty="0">
                <a:solidFill>
                  <a:srgbClr val="243D85"/>
                </a:solidFill>
                <a:latin typeface="Ebrima"/>
                <a:cs typeface="Ebrima"/>
              </a:rPr>
              <a:t> </a:t>
            </a:r>
            <a:r>
              <a:rPr sz="1800" b="1" dirty="0">
                <a:solidFill>
                  <a:srgbClr val="243D85"/>
                </a:solidFill>
                <a:latin typeface="Ebrima"/>
                <a:cs typeface="Ebrima"/>
              </a:rPr>
              <a:t>formulario</a:t>
            </a:r>
            <a:r>
              <a:rPr sz="1800" b="1" spc="-40" dirty="0">
                <a:solidFill>
                  <a:srgbClr val="243D85"/>
                </a:solidFill>
                <a:latin typeface="Ebrima"/>
                <a:cs typeface="Ebrima"/>
              </a:rPr>
              <a:t> </a:t>
            </a:r>
            <a:r>
              <a:rPr sz="1800" b="1" dirty="0">
                <a:solidFill>
                  <a:srgbClr val="243D85"/>
                </a:solidFill>
                <a:latin typeface="Ebrima"/>
                <a:cs typeface="Ebrima"/>
              </a:rPr>
              <a:t>de</a:t>
            </a:r>
            <a:r>
              <a:rPr sz="1800" b="1" spc="-10" dirty="0">
                <a:solidFill>
                  <a:srgbClr val="243D85"/>
                </a:solidFill>
                <a:latin typeface="Ebrima"/>
                <a:cs typeface="Ebrima"/>
              </a:rPr>
              <a:t> </a:t>
            </a:r>
            <a:r>
              <a:rPr sz="1800" b="1" dirty="0">
                <a:solidFill>
                  <a:srgbClr val="243D85"/>
                </a:solidFill>
                <a:latin typeface="Ebrima"/>
                <a:cs typeface="Ebrima"/>
              </a:rPr>
              <a:t>hoja</a:t>
            </a:r>
            <a:r>
              <a:rPr sz="1800" b="1" spc="-30" dirty="0">
                <a:solidFill>
                  <a:srgbClr val="243D85"/>
                </a:solidFill>
                <a:latin typeface="Ebrima"/>
                <a:cs typeface="Ebrima"/>
              </a:rPr>
              <a:t> </a:t>
            </a:r>
            <a:r>
              <a:rPr sz="1800" b="1" dirty="0">
                <a:solidFill>
                  <a:srgbClr val="243D85"/>
                </a:solidFill>
                <a:latin typeface="Ebrima"/>
                <a:cs typeface="Ebrima"/>
              </a:rPr>
              <a:t>de</a:t>
            </a:r>
            <a:r>
              <a:rPr sz="1800" b="1" spc="-10" dirty="0">
                <a:solidFill>
                  <a:srgbClr val="243D85"/>
                </a:solidFill>
                <a:latin typeface="Ebrima"/>
                <a:cs typeface="Ebrima"/>
              </a:rPr>
              <a:t> </a:t>
            </a:r>
            <a:r>
              <a:rPr sz="1800" b="1" dirty="0">
                <a:solidFill>
                  <a:srgbClr val="243D85"/>
                </a:solidFill>
                <a:latin typeface="Ebrima"/>
                <a:cs typeface="Ebrima"/>
              </a:rPr>
              <a:t>vida</a:t>
            </a:r>
            <a:r>
              <a:rPr sz="1800" b="1" spc="-30" dirty="0">
                <a:solidFill>
                  <a:srgbClr val="243D85"/>
                </a:solidFill>
                <a:latin typeface="Ebrima"/>
                <a:cs typeface="Ebrima"/>
              </a:rPr>
              <a:t> </a:t>
            </a:r>
            <a:r>
              <a:rPr sz="1800" b="1" dirty="0">
                <a:solidFill>
                  <a:srgbClr val="243D85"/>
                </a:solidFill>
                <a:latin typeface="Ebrima"/>
                <a:cs typeface="Ebrima"/>
              </a:rPr>
              <a:t>formato</a:t>
            </a:r>
            <a:r>
              <a:rPr sz="1800" b="1" spc="-45" dirty="0">
                <a:solidFill>
                  <a:srgbClr val="243D85"/>
                </a:solidFill>
                <a:latin typeface="Ebrima"/>
                <a:cs typeface="Ebrima"/>
              </a:rPr>
              <a:t> </a:t>
            </a:r>
            <a:r>
              <a:rPr sz="1800" b="1" spc="-25" dirty="0">
                <a:solidFill>
                  <a:srgbClr val="243D85"/>
                </a:solidFill>
                <a:latin typeface="Ebrima"/>
                <a:cs typeface="Ebrima"/>
              </a:rPr>
              <a:t>PDF</a:t>
            </a:r>
            <a:endParaRPr sz="1800">
              <a:latin typeface="Ebrima"/>
              <a:cs typeface="Ebrima"/>
            </a:endParaRPr>
          </a:p>
          <a:p>
            <a:pPr marL="353060" marR="5080" indent="-340995" algn="just">
              <a:lnSpc>
                <a:spcPct val="100000"/>
              </a:lnSpc>
              <a:buAutoNum type="arabicPeriod"/>
              <a:tabLst>
                <a:tab pos="356870" algn="l"/>
              </a:tabLst>
            </a:pPr>
            <a:r>
              <a:rPr sz="1800" dirty="0">
                <a:solidFill>
                  <a:srgbClr val="243D85"/>
                </a:solidFill>
                <a:latin typeface="Ebrima"/>
                <a:cs typeface="Ebrima"/>
              </a:rPr>
              <a:t>Contar</a:t>
            </a:r>
            <a:r>
              <a:rPr sz="1800" spc="254" dirty="0">
                <a:solidFill>
                  <a:srgbClr val="243D85"/>
                </a:solidFill>
                <a:latin typeface="Ebrima"/>
                <a:cs typeface="Ebrima"/>
              </a:rPr>
              <a:t> </a:t>
            </a:r>
            <a:r>
              <a:rPr sz="1800" dirty="0">
                <a:solidFill>
                  <a:srgbClr val="243D85"/>
                </a:solidFill>
                <a:latin typeface="Ebrima"/>
                <a:cs typeface="Ebrima"/>
              </a:rPr>
              <a:t>con</a:t>
            </a:r>
            <a:r>
              <a:rPr sz="1800" spc="254" dirty="0">
                <a:solidFill>
                  <a:srgbClr val="243D85"/>
                </a:solidFill>
                <a:latin typeface="Ebrima"/>
                <a:cs typeface="Ebrima"/>
              </a:rPr>
              <a:t> </a:t>
            </a:r>
            <a:r>
              <a:rPr sz="1800" dirty="0">
                <a:solidFill>
                  <a:srgbClr val="243D85"/>
                </a:solidFill>
                <a:latin typeface="Ebrima"/>
                <a:cs typeface="Ebrima"/>
              </a:rPr>
              <a:t>el</a:t>
            </a:r>
            <a:r>
              <a:rPr sz="1800" spc="254" dirty="0">
                <a:solidFill>
                  <a:srgbClr val="243D85"/>
                </a:solidFill>
                <a:latin typeface="Ebrima"/>
                <a:cs typeface="Ebrima"/>
              </a:rPr>
              <a:t> </a:t>
            </a:r>
            <a:r>
              <a:rPr sz="1800" b="1" dirty="0">
                <a:solidFill>
                  <a:srgbClr val="243D85"/>
                </a:solidFill>
                <a:latin typeface="Ebrima"/>
                <a:cs typeface="Ebrima"/>
              </a:rPr>
              <a:t>aval</a:t>
            </a:r>
            <a:r>
              <a:rPr sz="1800" b="1" spc="265" dirty="0">
                <a:solidFill>
                  <a:srgbClr val="243D85"/>
                </a:solidFill>
                <a:latin typeface="Ebrima"/>
                <a:cs typeface="Ebrima"/>
              </a:rPr>
              <a:t> </a:t>
            </a:r>
            <a:r>
              <a:rPr sz="1800" b="1" dirty="0">
                <a:solidFill>
                  <a:srgbClr val="243D85"/>
                </a:solidFill>
                <a:latin typeface="Ebrima"/>
                <a:cs typeface="Ebrima"/>
              </a:rPr>
              <a:t>de</a:t>
            </a:r>
            <a:r>
              <a:rPr sz="1800" b="1" spc="254" dirty="0">
                <a:solidFill>
                  <a:srgbClr val="243D85"/>
                </a:solidFill>
                <a:latin typeface="Ebrima"/>
                <a:cs typeface="Ebrima"/>
              </a:rPr>
              <a:t> </a:t>
            </a:r>
            <a:r>
              <a:rPr sz="1800" b="1" dirty="0">
                <a:solidFill>
                  <a:srgbClr val="243D85"/>
                </a:solidFill>
                <a:latin typeface="Ebrima"/>
                <a:cs typeface="Ebrima"/>
              </a:rPr>
              <a:t>al</a:t>
            </a:r>
            <a:r>
              <a:rPr sz="1800" b="1" spc="265" dirty="0">
                <a:solidFill>
                  <a:srgbClr val="243D85"/>
                </a:solidFill>
                <a:latin typeface="Ebrima"/>
                <a:cs typeface="Ebrima"/>
              </a:rPr>
              <a:t> </a:t>
            </a:r>
            <a:r>
              <a:rPr sz="1800" b="1" dirty="0">
                <a:solidFill>
                  <a:srgbClr val="243D85"/>
                </a:solidFill>
                <a:latin typeface="Ebrima"/>
                <a:cs typeface="Ebrima"/>
              </a:rPr>
              <a:t>menos</a:t>
            </a:r>
            <a:r>
              <a:rPr sz="1800" b="1" spc="275" dirty="0">
                <a:solidFill>
                  <a:srgbClr val="243D85"/>
                </a:solidFill>
                <a:latin typeface="Ebrima"/>
                <a:cs typeface="Ebrima"/>
              </a:rPr>
              <a:t> </a:t>
            </a:r>
            <a:r>
              <a:rPr sz="1800" b="1" dirty="0">
                <a:solidFill>
                  <a:srgbClr val="243D85"/>
                </a:solidFill>
                <a:latin typeface="Ebrima"/>
                <a:cs typeface="Ebrima"/>
              </a:rPr>
              <a:t>tres</a:t>
            </a:r>
            <a:r>
              <a:rPr sz="1800" b="1" spc="250" dirty="0">
                <a:solidFill>
                  <a:srgbClr val="243D85"/>
                </a:solidFill>
                <a:latin typeface="Ebrima"/>
                <a:cs typeface="Ebrima"/>
              </a:rPr>
              <a:t> </a:t>
            </a:r>
            <a:r>
              <a:rPr sz="1800" b="1" dirty="0">
                <a:solidFill>
                  <a:srgbClr val="243D85"/>
                </a:solidFill>
                <a:latin typeface="Ebrima"/>
                <a:cs typeface="Ebrima"/>
              </a:rPr>
              <a:t>organizaciones</a:t>
            </a:r>
            <a:r>
              <a:rPr sz="1800" b="1" spc="275" dirty="0">
                <a:solidFill>
                  <a:srgbClr val="243D85"/>
                </a:solidFill>
                <a:latin typeface="Ebrima"/>
                <a:cs typeface="Ebrima"/>
              </a:rPr>
              <a:t> </a:t>
            </a:r>
            <a:r>
              <a:rPr sz="1800" b="1" dirty="0">
                <a:solidFill>
                  <a:srgbClr val="243D85"/>
                </a:solidFill>
                <a:latin typeface="Ebrima"/>
                <a:cs typeface="Ebrima"/>
              </a:rPr>
              <a:t>de</a:t>
            </a:r>
            <a:r>
              <a:rPr sz="1800" b="1" spc="254" dirty="0">
                <a:solidFill>
                  <a:srgbClr val="243D85"/>
                </a:solidFill>
                <a:latin typeface="Ebrima"/>
                <a:cs typeface="Ebrima"/>
              </a:rPr>
              <a:t> </a:t>
            </a:r>
            <a:r>
              <a:rPr sz="1800" b="1" spc="-25" dirty="0">
                <a:solidFill>
                  <a:srgbClr val="243D85"/>
                </a:solidFill>
                <a:latin typeface="Ebrima"/>
                <a:cs typeface="Ebrima"/>
              </a:rPr>
              <a:t>la 	</a:t>
            </a:r>
            <a:r>
              <a:rPr sz="1800" b="1" dirty="0">
                <a:solidFill>
                  <a:srgbClr val="243D85"/>
                </a:solidFill>
                <a:latin typeface="Ebrima"/>
                <a:cs typeface="Ebrima"/>
              </a:rPr>
              <a:t>sociedad</a:t>
            </a:r>
            <a:r>
              <a:rPr sz="1800" b="1" spc="-5" dirty="0">
                <a:solidFill>
                  <a:srgbClr val="243D85"/>
                </a:solidFill>
                <a:latin typeface="Ebrima"/>
                <a:cs typeface="Ebrima"/>
              </a:rPr>
              <a:t> </a:t>
            </a:r>
            <a:r>
              <a:rPr sz="1800" b="1" dirty="0">
                <a:solidFill>
                  <a:srgbClr val="243D85"/>
                </a:solidFill>
                <a:latin typeface="Ebrima"/>
                <a:cs typeface="Ebrima"/>
              </a:rPr>
              <a:t>civil,</a:t>
            </a:r>
            <a:r>
              <a:rPr sz="1800" b="1" spc="10" dirty="0">
                <a:solidFill>
                  <a:srgbClr val="243D85"/>
                </a:solidFill>
                <a:latin typeface="Ebrima"/>
                <a:cs typeface="Ebrima"/>
              </a:rPr>
              <a:t> </a:t>
            </a:r>
            <a:r>
              <a:rPr sz="1800" b="1" dirty="0">
                <a:solidFill>
                  <a:srgbClr val="243D85"/>
                </a:solidFill>
                <a:latin typeface="Ebrima"/>
                <a:cs typeface="Ebrima"/>
              </a:rPr>
              <a:t>instituciones,</a:t>
            </a:r>
            <a:r>
              <a:rPr sz="1800" b="1" spc="5" dirty="0">
                <a:solidFill>
                  <a:srgbClr val="243D85"/>
                </a:solidFill>
                <a:latin typeface="Ebrima"/>
                <a:cs typeface="Ebrima"/>
              </a:rPr>
              <a:t> </a:t>
            </a:r>
            <a:r>
              <a:rPr sz="1800" b="1" dirty="0">
                <a:solidFill>
                  <a:srgbClr val="243D85"/>
                </a:solidFill>
                <a:latin typeface="Ebrima"/>
                <a:cs typeface="Ebrima"/>
              </a:rPr>
              <a:t>colectivos,</a:t>
            </a:r>
            <a:r>
              <a:rPr sz="1800" b="1" spc="15" dirty="0">
                <a:solidFill>
                  <a:srgbClr val="243D85"/>
                </a:solidFill>
                <a:latin typeface="Ebrima"/>
                <a:cs typeface="Ebrima"/>
              </a:rPr>
              <a:t> </a:t>
            </a:r>
            <a:r>
              <a:rPr sz="1800" b="1" dirty="0">
                <a:solidFill>
                  <a:srgbClr val="243D85"/>
                </a:solidFill>
                <a:latin typeface="Ebrima"/>
                <a:cs typeface="Ebrima"/>
              </a:rPr>
              <a:t>fundaciones</a:t>
            </a:r>
            <a:r>
              <a:rPr sz="1800" dirty="0">
                <a:solidFill>
                  <a:srgbClr val="243D85"/>
                </a:solidFill>
                <a:latin typeface="Ebrima"/>
                <a:cs typeface="Ebrima"/>
              </a:rPr>
              <a:t>,</a:t>
            </a:r>
            <a:r>
              <a:rPr sz="1800" spc="10" dirty="0">
                <a:solidFill>
                  <a:srgbClr val="243D85"/>
                </a:solidFill>
                <a:latin typeface="Ebrima"/>
                <a:cs typeface="Ebrima"/>
              </a:rPr>
              <a:t> </a:t>
            </a:r>
            <a:r>
              <a:rPr sz="1800" dirty="0">
                <a:solidFill>
                  <a:srgbClr val="243D85"/>
                </a:solidFill>
                <a:latin typeface="Ebrima"/>
                <a:cs typeface="Ebrima"/>
              </a:rPr>
              <a:t>etc.,</a:t>
            </a:r>
            <a:r>
              <a:rPr sz="1800" spc="10" dirty="0">
                <a:solidFill>
                  <a:srgbClr val="243D85"/>
                </a:solidFill>
                <a:latin typeface="Ebrima"/>
                <a:cs typeface="Ebrima"/>
              </a:rPr>
              <a:t> </a:t>
            </a:r>
            <a:r>
              <a:rPr sz="1800" spc="-50" dirty="0">
                <a:solidFill>
                  <a:srgbClr val="243D85"/>
                </a:solidFill>
                <a:latin typeface="Ebrima"/>
                <a:cs typeface="Ebrima"/>
              </a:rPr>
              <a:t>a 	</a:t>
            </a:r>
            <a:r>
              <a:rPr sz="1800" dirty="0">
                <a:solidFill>
                  <a:srgbClr val="243D85"/>
                </a:solidFill>
                <a:latin typeface="Ebrima"/>
                <a:cs typeface="Ebrima"/>
              </a:rPr>
              <a:t>través</a:t>
            </a:r>
            <a:r>
              <a:rPr sz="1800" spc="495" dirty="0">
                <a:solidFill>
                  <a:srgbClr val="243D85"/>
                </a:solidFill>
                <a:latin typeface="Ebrima"/>
                <a:cs typeface="Ebrima"/>
              </a:rPr>
              <a:t> </a:t>
            </a:r>
            <a:r>
              <a:rPr sz="1800" dirty="0">
                <a:solidFill>
                  <a:srgbClr val="243D85"/>
                </a:solidFill>
                <a:latin typeface="Ebrima"/>
                <a:cs typeface="Ebrima"/>
              </a:rPr>
              <a:t>de</a:t>
            </a:r>
            <a:r>
              <a:rPr sz="1800" spc="459" dirty="0">
                <a:solidFill>
                  <a:srgbClr val="243D85"/>
                </a:solidFill>
                <a:latin typeface="Ebrima"/>
                <a:cs typeface="Ebrima"/>
              </a:rPr>
              <a:t> </a:t>
            </a:r>
            <a:r>
              <a:rPr sz="1800" dirty="0">
                <a:solidFill>
                  <a:srgbClr val="243D85"/>
                </a:solidFill>
                <a:latin typeface="Ebrima"/>
                <a:cs typeface="Ebrima"/>
              </a:rPr>
              <a:t>certificados</a:t>
            </a:r>
            <a:r>
              <a:rPr sz="1800" spc="470" dirty="0">
                <a:solidFill>
                  <a:srgbClr val="243D85"/>
                </a:solidFill>
                <a:latin typeface="Ebrima"/>
                <a:cs typeface="Ebrima"/>
              </a:rPr>
              <a:t> </a:t>
            </a:r>
            <a:r>
              <a:rPr sz="1800" dirty="0">
                <a:solidFill>
                  <a:srgbClr val="243D85"/>
                </a:solidFill>
                <a:latin typeface="Ebrima"/>
                <a:cs typeface="Ebrima"/>
              </a:rPr>
              <a:t>simples</a:t>
            </a:r>
            <a:r>
              <a:rPr sz="1800" spc="470" dirty="0">
                <a:solidFill>
                  <a:srgbClr val="243D85"/>
                </a:solidFill>
                <a:latin typeface="Ebrima"/>
                <a:cs typeface="Ebrima"/>
              </a:rPr>
              <a:t> </a:t>
            </a:r>
            <a:r>
              <a:rPr sz="1800" dirty="0">
                <a:solidFill>
                  <a:srgbClr val="243D85"/>
                </a:solidFill>
                <a:latin typeface="Ebrima"/>
                <a:cs typeface="Ebrima"/>
              </a:rPr>
              <a:t>o</a:t>
            </a:r>
            <a:r>
              <a:rPr sz="1800" spc="470" dirty="0">
                <a:solidFill>
                  <a:srgbClr val="243D85"/>
                </a:solidFill>
                <a:latin typeface="Ebrima"/>
                <a:cs typeface="Ebrima"/>
              </a:rPr>
              <a:t> </a:t>
            </a:r>
            <a:r>
              <a:rPr sz="1800" dirty="0">
                <a:solidFill>
                  <a:srgbClr val="243D85"/>
                </a:solidFill>
                <a:latin typeface="Ebrima"/>
                <a:cs typeface="Ebrima"/>
              </a:rPr>
              <a:t>respaldos</a:t>
            </a:r>
            <a:r>
              <a:rPr sz="1800" spc="470" dirty="0">
                <a:solidFill>
                  <a:srgbClr val="243D85"/>
                </a:solidFill>
                <a:latin typeface="Ebrima"/>
                <a:cs typeface="Ebrima"/>
              </a:rPr>
              <a:t> </a:t>
            </a:r>
            <a:r>
              <a:rPr sz="1800" dirty="0">
                <a:solidFill>
                  <a:srgbClr val="243D85"/>
                </a:solidFill>
                <a:latin typeface="Ebrima"/>
                <a:cs typeface="Ebrima"/>
              </a:rPr>
              <a:t>de</a:t>
            </a:r>
            <a:r>
              <a:rPr sz="1800" spc="459" dirty="0">
                <a:solidFill>
                  <a:srgbClr val="243D85"/>
                </a:solidFill>
                <a:latin typeface="Ebrima"/>
                <a:cs typeface="Ebrima"/>
              </a:rPr>
              <a:t> </a:t>
            </a:r>
            <a:r>
              <a:rPr sz="1800" dirty="0">
                <a:solidFill>
                  <a:srgbClr val="243D85"/>
                </a:solidFill>
                <a:latin typeface="Ebrima"/>
                <a:cs typeface="Ebrima"/>
              </a:rPr>
              <a:t>las</a:t>
            </a:r>
            <a:r>
              <a:rPr sz="1800" spc="470" dirty="0">
                <a:solidFill>
                  <a:srgbClr val="243D85"/>
                </a:solidFill>
                <a:latin typeface="Ebrima"/>
                <a:cs typeface="Ebrima"/>
              </a:rPr>
              <a:t> </a:t>
            </a:r>
            <a:r>
              <a:rPr sz="1800" spc="-10" dirty="0">
                <a:solidFill>
                  <a:srgbClr val="243D85"/>
                </a:solidFill>
                <a:latin typeface="Ebrima"/>
                <a:cs typeface="Ebrima"/>
              </a:rPr>
              <a:t>acciones 	</a:t>
            </a:r>
            <a:r>
              <a:rPr sz="1800" dirty="0">
                <a:solidFill>
                  <a:srgbClr val="243D85"/>
                </a:solidFill>
                <a:latin typeface="Ebrima"/>
                <a:cs typeface="Ebrima"/>
              </a:rPr>
              <a:t>realizadas</a:t>
            </a:r>
            <a:r>
              <a:rPr sz="1800" spc="495" dirty="0">
                <a:solidFill>
                  <a:srgbClr val="243D85"/>
                </a:solidFill>
                <a:latin typeface="Ebrima"/>
                <a:cs typeface="Ebrima"/>
              </a:rPr>
              <a:t>  </a:t>
            </a:r>
            <a:r>
              <a:rPr sz="1800" dirty="0">
                <a:solidFill>
                  <a:srgbClr val="243D85"/>
                </a:solidFill>
                <a:latin typeface="Ebrima"/>
                <a:cs typeface="Ebrima"/>
              </a:rPr>
              <a:t>(activismo,</a:t>
            </a:r>
            <a:r>
              <a:rPr sz="1800" spc="480" dirty="0">
                <a:solidFill>
                  <a:srgbClr val="243D85"/>
                </a:solidFill>
                <a:latin typeface="Ebrima"/>
                <a:cs typeface="Ebrima"/>
              </a:rPr>
              <a:t>  </a:t>
            </a:r>
            <a:r>
              <a:rPr sz="1800" dirty="0">
                <a:solidFill>
                  <a:srgbClr val="243D85"/>
                </a:solidFill>
                <a:latin typeface="Ebrima"/>
                <a:cs typeface="Ebrima"/>
              </a:rPr>
              <a:t>recortes</a:t>
            </a:r>
            <a:r>
              <a:rPr sz="1800" spc="495" dirty="0">
                <a:solidFill>
                  <a:srgbClr val="243D85"/>
                </a:solidFill>
                <a:latin typeface="Ebrima"/>
                <a:cs typeface="Ebrima"/>
              </a:rPr>
              <a:t>  </a:t>
            </a:r>
            <a:r>
              <a:rPr sz="1800" dirty="0">
                <a:solidFill>
                  <a:srgbClr val="243D85"/>
                </a:solidFill>
                <a:latin typeface="Ebrima"/>
                <a:cs typeface="Ebrima"/>
              </a:rPr>
              <a:t>de</a:t>
            </a:r>
            <a:r>
              <a:rPr sz="1800" spc="495" dirty="0">
                <a:solidFill>
                  <a:srgbClr val="243D85"/>
                </a:solidFill>
                <a:latin typeface="Ebrima"/>
                <a:cs typeface="Ebrima"/>
              </a:rPr>
              <a:t>  </a:t>
            </a:r>
            <a:r>
              <a:rPr sz="1800" dirty="0">
                <a:solidFill>
                  <a:srgbClr val="243D85"/>
                </a:solidFill>
                <a:latin typeface="Ebrima"/>
                <a:cs typeface="Ebrima"/>
              </a:rPr>
              <a:t>prensa,</a:t>
            </a:r>
            <a:r>
              <a:rPr sz="1800" spc="495" dirty="0">
                <a:solidFill>
                  <a:srgbClr val="243D85"/>
                </a:solidFill>
                <a:latin typeface="Ebrima"/>
                <a:cs typeface="Ebrima"/>
              </a:rPr>
              <a:t>  </a:t>
            </a:r>
            <a:r>
              <a:rPr sz="1800" spc="-10" dirty="0">
                <a:solidFill>
                  <a:srgbClr val="243D85"/>
                </a:solidFill>
                <a:latin typeface="Ebrima"/>
                <a:cs typeface="Ebrima"/>
              </a:rPr>
              <a:t>fotografías, 	</a:t>
            </a:r>
            <a:r>
              <a:rPr sz="1800" dirty="0">
                <a:solidFill>
                  <a:srgbClr val="243D85"/>
                </a:solidFill>
                <a:latin typeface="Ebrima"/>
                <a:cs typeface="Ebrima"/>
              </a:rPr>
              <a:t>publicaciones,</a:t>
            </a:r>
            <a:r>
              <a:rPr sz="1800" spc="-35" dirty="0">
                <a:solidFill>
                  <a:srgbClr val="243D85"/>
                </a:solidFill>
                <a:latin typeface="Ebrima"/>
                <a:cs typeface="Ebrima"/>
              </a:rPr>
              <a:t> </a:t>
            </a:r>
            <a:r>
              <a:rPr sz="1800" dirty="0">
                <a:solidFill>
                  <a:srgbClr val="243D85"/>
                </a:solidFill>
                <a:latin typeface="Ebrima"/>
                <a:cs typeface="Ebrima"/>
              </a:rPr>
              <a:t>entre</a:t>
            </a:r>
            <a:r>
              <a:rPr sz="1800" spc="-5" dirty="0">
                <a:solidFill>
                  <a:srgbClr val="243D85"/>
                </a:solidFill>
                <a:latin typeface="Ebrima"/>
                <a:cs typeface="Ebrima"/>
              </a:rPr>
              <a:t> </a:t>
            </a:r>
            <a:r>
              <a:rPr sz="1800" dirty="0">
                <a:solidFill>
                  <a:srgbClr val="243D85"/>
                </a:solidFill>
                <a:latin typeface="Ebrima"/>
                <a:cs typeface="Ebrima"/>
              </a:rPr>
              <a:t>otros),</a:t>
            </a:r>
            <a:r>
              <a:rPr sz="1800" spc="-75" dirty="0">
                <a:solidFill>
                  <a:srgbClr val="243D85"/>
                </a:solidFill>
                <a:latin typeface="Ebrima"/>
                <a:cs typeface="Ebrima"/>
              </a:rPr>
              <a:t> </a:t>
            </a:r>
            <a:r>
              <a:rPr sz="1800" dirty="0">
                <a:solidFill>
                  <a:srgbClr val="243D85"/>
                </a:solidFill>
                <a:latin typeface="Ebrima"/>
                <a:cs typeface="Ebrima"/>
              </a:rPr>
              <a:t>en</a:t>
            </a:r>
            <a:r>
              <a:rPr sz="1800" spc="-30" dirty="0">
                <a:solidFill>
                  <a:srgbClr val="243D85"/>
                </a:solidFill>
                <a:latin typeface="Ebrima"/>
                <a:cs typeface="Ebrima"/>
              </a:rPr>
              <a:t> </a:t>
            </a:r>
            <a:r>
              <a:rPr sz="1800" dirty="0">
                <a:solidFill>
                  <a:srgbClr val="243D85"/>
                </a:solidFill>
                <a:latin typeface="Ebrima"/>
                <a:cs typeface="Ebrima"/>
              </a:rPr>
              <a:t>formato</a:t>
            </a:r>
            <a:r>
              <a:rPr sz="1800" spc="-40" dirty="0">
                <a:solidFill>
                  <a:srgbClr val="243D85"/>
                </a:solidFill>
                <a:latin typeface="Ebrima"/>
                <a:cs typeface="Ebrima"/>
              </a:rPr>
              <a:t> </a:t>
            </a:r>
            <a:r>
              <a:rPr sz="1800" spc="-10" dirty="0">
                <a:solidFill>
                  <a:srgbClr val="243D85"/>
                </a:solidFill>
                <a:latin typeface="Ebrima"/>
                <a:cs typeface="Ebrima"/>
              </a:rPr>
              <a:t>digital.</a:t>
            </a:r>
            <a:endParaRPr sz="1800">
              <a:latin typeface="Ebrima"/>
              <a:cs typeface="Ebrima"/>
            </a:endParaRPr>
          </a:p>
          <a:p>
            <a:pPr marL="353060" marR="5080" indent="-340995" algn="just">
              <a:lnSpc>
                <a:spcPct val="100000"/>
              </a:lnSpc>
              <a:spcBef>
                <a:spcPts val="5"/>
              </a:spcBef>
              <a:buAutoNum type="arabicPeriod"/>
              <a:tabLst>
                <a:tab pos="356870" algn="l"/>
              </a:tabLst>
            </a:pPr>
            <a:r>
              <a:rPr sz="1800" dirty="0">
                <a:solidFill>
                  <a:srgbClr val="243D85"/>
                </a:solidFill>
                <a:latin typeface="Ebrima"/>
                <a:cs typeface="Ebrima"/>
              </a:rPr>
              <a:t>Si</a:t>
            </a:r>
            <a:r>
              <a:rPr sz="1800" spc="170" dirty="0">
                <a:solidFill>
                  <a:srgbClr val="243D85"/>
                </a:solidFill>
                <a:latin typeface="Ebrima"/>
                <a:cs typeface="Ebrima"/>
              </a:rPr>
              <a:t>  </a:t>
            </a:r>
            <a:r>
              <a:rPr sz="1800" dirty="0">
                <a:solidFill>
                  <a:srgbClr val="243D85"/>
                </a:solidFill>
                <a:latin typeface="Ebrima"/>
                <a:cs typeface="Ebrima"/>
              </a:rPr>
              <a:t>cuenta</a:t>
            </a:r>
            <a:r>
              <a:rPr sz="1800" spc="170" dirty="0">
                <a:solidFill>
                  <a:srgbClr val="243D85"/>
                </a:solidFill>
                <a:latin typeface="Ebrima"/>
                <a:cs typeface="Ebrima"/>
              </a:rPr>
              <a:t>  </a:t>
            </a:r>
            <a:r>
              <a:rPr sz="1800" dirty="0">
                <a:solidFill>
                  <a:srgbClr val="243D85"/>
                </a:solidFill>
                <a:latin typeface="Ebrima"/>
                <a:cs typeface="Ebrima"/>
              </a:rPr>
              <a:t>con</a:t>
            </a:r>
            <a:r>
              <a:rPr sz="1800" spc="175" dirty="0">
                <a:solidFill>
                  <a:srgbClr val="243D85"/>
                </a:solidFill>
                <a:latin typeface="Ebrima"/>
                <a:cs typeface="Ebrima"/>
              </a:rPr>
              <a:t>  </a:t>
            </a:r>
            <a:r>
              <a:rPr sz="1800" dirty="0">
                <a:solidFill>
                  <a:srgbClr val="243D85"/>
                </a:solidFill>
                <a:latin typeface="Ebrima"/>
                <a:cs typeface="Ebrima"/>
              </a:rPr>
              <a:t>el</a:t>
            </a:r>
            <a:r>
              <a:rPr sz="1800" spc="170" dirty="0">
                <a:solidFill>
                  <a:srgbClr val="243D85"/>
                </a:solidFill>
                <a:latin typeface="Ebrima"/>
                <a:cs typeface="Ebrima"/>
              </a:rPr>
              <a:t>  </a:t>
            </a:r>
            <a:r>
              <a:rPr sz="1800" dirty="0">
                <a:solidFill>
                  <a:srgbClr val="243D85"/>
                </a:solidFill>
                <a:latin typeface="Ebrima"/>
                <a:cs typeface="Ebrima"/>
              </a:rPr>
              <a:t>aval</a:t>
            </a:r>
            <a:r>
              <a:rPr sz="1800" spc="170" dirty="0">
                <a:solidFill>
                  <a:srgbClr val="243D85"/>
                </a:solidFill>
                <a:latin typeface="Ebrima"/>
                <a:cs typeface="Ebrima"/>
              </a:rPr>
              <a:t>  </a:t>
            </a:r>
            <a:r>
              <a:rPr sz="1800" dirty="0">
                <a:solidFill>
                  <a:srgbClr val="243D85"/>
                </a:solidFill>
                <a:latin typeface="Ebrima"/>
                <a:cs typeface="Ebrima"/>
              </a:rPr>
              <a:t>de</a:t>
            </a:r>
            <a:r>
              <a:rPr sz="1800" spc="170" dirty="0">
                <a:solidFill>
                  <a:srgbClr val="243D85"/>
                </a:solidFill>
                <a:latin typeface="Ebrima"/>
                <a:cs typeface="Ebrima"/>
              </a:rPr>
              <a:t>  </a:t>
            </a:r>
            <a:r>
              <a:rPr sz="1800" dirty="0">
                <a:solidFill>
                  <a:srgbClr val="243D85"/>
                </a:solidFill>
                <a:latin typeface="Ebrima"/>
                <a:cs typeface="Ebrima"/>
              </a:rPr>
              <a:t>una</a:t>
            </a:r>
            <a:r>
              <a:rPr sz="1800" spc="170" dirty="0">
                <a:solidFill>
                  <a:srgbClr val="243D85"/>
                </a:solidFill>
                <a:latin typeface="Ebrima"/>
                <a:cs typeface="Ebrima"/>
              </a:rPr>
              <a:t>  </a:t>
            </a:r>
            <a:r>
              <a:rPr sz="1800" dirty="0">
                <a:solidFill>
                  <a:srgbClr val="243D85"/>
                </a:solidFill>
                <a:latin typeface="Ebrima"/>
                <a:cs typeface="Ebrima"/>
              </a:rPr>
              <a:t>organización</a:t>
            </a:r>
            <a:r>
              <a:rPr sz="1800" spc="170" dirty="0">
                <a:solidFill>
                  <a:srgbClr val="243D85"/>
                </a:solidFill>
                <a:latin typeface="Ebrima"/>
                <a:cs typeface="Ebrima"/>
              </a:rPr>
              <a:t>  </a:t>
            </a:r>
            <a:r>
              <a:rPr sz="1800" dirty="0">
                <a:solidFill>
                  <a:srgbClr val="243D85"/>
                </a:solidFill>
                <a:latin typeface="Ebrima"/>
                <a:cs typeface="Ebrima"/>
              </a:rPr>
              <a:t>deberá</a:t>
            </a:r>
            <a:r>
              <a:rPr sz="1800" spc="170" dirty="0">
                <a:solidFill>
                  <a:srgbClr val="243D85"/>
                </a:solidFill>
                <a:latin typeface="Ebrima"/>
                <a:cs typeface="Ebrima"/>
              </a:rPr>
              <a:t>  </a:t>
            </a:r>
            <a:r>
              <a:rPr sz="1800" spc="-25" dirty="0">
                <a:solidFill>
                  <a:srgbClr val="243D85"/>
                </a:solidFill>
                <a:latin typeface="Ebrima"/>
                <a:cs typeface="Ebrima"/>
              </a:rPr>
              <a:t>ser 	</a:t>
            </a:r>
            <a:r>
              <a:rPr sz="1800" dirty="0">
                <a:solidFill>
                  <a:srgbClr val="243D85"/>
                </a:solidFill>
                <a:latin typeface="Ebrima"/>
                <a:cs typeface="Ebrima"/>
              </a:rPr>
              <a:t>reconocida</a:t>
            </a:r>
            <a:r>
              <a:rPr sz="1800" spc="70" dirty="0">
                <a:solidFill>
                  <a:srgbClr val="243D85"/>
                </a:solidFill>
                <a:latin typeface="Ebrima"/>
                <a:cs typeface="Ebrima"/>
              </a:rPr>
              <a:t> </a:t>
            </a:r>
            <a:r>
              <a:rPr sz="1800" dirty="0">
                <a:solidFill>
                  <a:srgbClr val="243D85"/>
                </a:solidFill>
                <a:latin typeface="Ebrima"/>
                <a:cs typeface="Ebrima"/>
              </a:rPr>
              <a:t>con</a:t>
            </a:r>
            <a:r>
              <a:rPr sz="1800" spc="75" dirty="0">
                <a:solidFill>
                  <a:srgbClr val="243D85"/>
                </a:solidFill>
                <a:latin typeface="Ebrima"/>
                <a:cs typeface="Ebrima"/>
              </a:rPr>
              <a:t> </a:t>
            </a:r>
            <a:r>
              <a:rPr sz="1800" dirty="0">
                <a:solidFill>
                  <a:srgbClr val="243D85"/>
                </a:solidFill>
                <a:latin typeface="Ebrima"/>
                <a:cs typeface="Ebrima"/>
              </a:rPr>
              <a:t>un</a:t>
            </a:r>
            <a:r>
              <a:rPr sz="1800" spc="45" dirty="0">
                <a:solidFill>
                  <a:srgbClr val="243D85"/>
                </a:solidFill>
                <a:latin typeface="Ebrima"/>
                <a:cs typeface="Ebrima"/>
              </a:rPr>
              <a:t> </a:t>
            </a:r>
            <a:r>
              <a:rPr sz="1800" dirty="0">
                <a:solidFill>
                  <a:srgbClr val="243D85"/>
                </a:solidFill>
                <a:latin typeface="Ebrima"/>
                <a:cs typeface="Ebrima"/>
              </a:rPr>
              <a:t>mínimo</a:t>
            </a:r>
            <a:r>
              <a:rPr sz="1800" spc="85" dirty="0">
                <a:solidFill>
                  <a:srgbClr val="243D85"/>
                </a:solidFill>
                <a:latin typeface="Ebrima"/>
                <a:cs typeface="Ebrima"/>
              </a:rPr>
              <a:t> </a:t>
            </a:r>
            <a:r>
              <a:rPr sz="1800" dirty="0">
                <a:solidFill>
                  <a:srgbClr val="243D85"/>
                </a:solidFill>
                <a:latin typeface="Ebrima"/>
                <a:cs typeface="Ebrima"/>
              </a:rPr>
              <a:t>de</a:t>
            </a:r>
            <a:r>
              <a:rPr sz="1800" spc="55" dirty="0">
                <a:solidFill>
                  <a:srgbClr val="243D85"/>
                </a:solidFill>
                <a:latin typeface="Ebrima"/>
                <a:cs typeface="Ebrima"/>
              </a:rPr>
              <a:t> </a:t>
            </a:r>
            <a:r>
              <a:rPr sz="1800" dirty="0">
                <a:solidFill>
                  <a:srgbClr val="243D85"/>
                </a:solidFill>
                <a:latin typeface="Ebrima"/>
                <a:cs typeface="Ebrima"/>
              </a:rPr>
              <a:t>2</a:t>
            </a:r>
            <a:r>
              <a:rPr sz="1800" spc="70" dirty="0">
                <a:solidFill>
                  <a:srgbClr val="243D85"/>
                </a:solidFill>
                <a:latin typeface="Ebrima"/>
                <a:cs typeface="Ebrima"/>
              </a:rPr>
              <a:t> </a:t>
            </a:r>
            <a:r>
              <a:rPr sz="1800" dirty="0">
                <a:solidFill>
                  <a:srgbClr val="243D85"/>
                </a:solidFill>
                <a:latin typeface="Ebrima"/>
                <a:cs typeface="Ebrima"/>
              </a:rPr>
              <a:t>años</a:t>
            </a:r>
            <a:r>
              <a:rPr sz="1800" spc="85" dirty="0">
                <a:solidFill>
                  <a:srgbClr val="243D85"/>
                </a:solidFill>
                <a:latin typeface="Ebrima"/>
                <a:cs typeface="Ebrima"/>
              </a:rPr>
              <a:t> </a:t>
            </a:r>
            <a:r>
              <a:rPr sz="1800" dirty="0">
                <a:solidFill>
                  <a:srgbClr val="243D85"/>
                </a:solidFill>
                <a:latin typeface="Ebrima"/>
                <a:cs typeface="Ebrima"/>
              </a:rPr>
              <a:t>para</a:t>
            </a:r>
            <a:r>
              <a:rPr sz="1800" spc="75" dirty="0">
                <a:solidFill>
                  <a:srgbClr val="243D85"/>
                </a:solidFill>
                <a:latin typeface="Ebrima"/>
                <a:cs typeface="Ebrima"/>
              </a:rPr>
              <a:t> </a:t>
            </a:r>
            <a:r>
              <a:rPr sz="1800" dirty="0">
                <a:solidFill>
                  <a:srgbClr val="243D85"/>
                </a:solidFill>
                <a:latin typeface="Ebrima"/>
                <a:cs typeface="Ebrima"/>
              </a:rPr>
              <a:t>emitir</a:t>
            </a:r>
            <a:r>
              <a:rPr sz="1800" spc="75" dirty="0">
                <a:solidFill>
                  <a:srgbClr val="243D85"/>
                </a:solidFill>
                <a:latin typeface="Ebrima"/>
                <a:cs typeface="Ebrima"/>
              </a:rPr>
              <a:t> </a:t>
            </a:r>
            <a:r>
              <a:rPr sz="1800" spc="-10" dirty="0">
                <a:solidFill>
                  <a:srgbClr val="243D85"/>
                </a:solidFill>
                <a:latin typeface="Ebrima"/>
                <a:cs typeface="Ebrima"/>
              </a:rPr>
              <a:t>información 	validada.</a:t>
            </a:r>
            <a:endParaRPr sz="1800">
              <a:latin typeface="Ebrima"/>
              <a:cs typeface="Ebri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094"/>
            <a:ext cx="12192000" cy="6852284"/>
            <a:chOff x="0" y="6094"/>
            <a:chExt cx="12192000" cy="6852284"/>
          </a:xfrm>
        </p:grpSpPr>
        <p:pic>
          <p:nvPicPr>
            <p:cNvPr id="3" name="object 3"/>
            <p:cNvPicPr/>
            <p:nvPr/>
          </p:nvPicPr>
          <p:blipFill>
            <a:blip r:embed="rId2" cstate="print"/>
            <a:stretch>
              <a:fillRect/>
            </a:stretch>
          </p:blipFill>
          <p:spPr>
            <a:xfrm>
              <a:off x="0" y="6094"/>
              <a:ext cx="12192000" cy="6851901"/>
            </a:xfrm>
            <a:prstGeom prst="rect">
              <a:avLst/>
            </a:prstGeom>
          </p:spPr>
        </p:pic>
        <p:pic>
          <p:nvPicPr>
            <p:cNvPr id="4" name="object 4"/>
            <p:cNvPicPr/>
            <p:nvPr/>
          </p:nvPicPr>
          <p:blipFill>
            <a:blip r:embed="rId3" cstate="print"/>
            <a:stretch>
              <a:fillRect/>
            </a:stretch>
          </p:blipFill>
          <p:spPr>
            <a:xfrm>
              <a:off x="1054608" y="1024127"/>
              <a:ext cx="2337816" cy="2212848"/>
            </a:xfrm>
            <a:prstGeom prst="rect">
              <a:avLst/>
            </a:prstGeom>
          </p:spPr>
        </p:pic>
      </p:grpSp>
      <p:sp>
        <p:nvSpPr>
          <p:cNvPr id="5" name="object 5"/>
          <p:cNvSpPr txBox="1"/>
          <p:nvPr/>
        </p:nvSpPr>
        <p:spPr>
          <a:xfrm>
            <a:off x="8598789" y="999820"/>
            <a:ext cx="1651635" cy="300355"/>
          </a:xfrm>
          <a:prstGeom prst="rect">
            <a:avLst/>
          </a:prstGeom>
        </p:spPr>
        <p:txBody>
          <a:bodyPr vert="horz" wrap="square" lIns="0" tIns="12700" rIns="0" bIns="0" rtlCol="0">
            <a:spAutoFit/>
          </a:bodyPr>
          <a:lstStyle/>
          <a:p>
            <a:pPr marL="12700">
              <a:lnSpc>
                <a:spcPct val="100000"/>
              </a:lnSpc>
              <a:spcBef>
                <a:spcPts val="100"/>
              </a:spcBef>
              <a:tabLst>
                <a:tab pos="1375410" algn="l"/>
              </a:tabLst>
            </a:pPr>
            <a:r>
              <a:rPr sz="1800" b="1" spc="-10" dirty="0">
                <a:solidFill>
                  <a:srgbClr val="243D85"/>
                </a:solidFill>
                <a:latin typeface="Ebrima"/>
                <a:cs typeface="Ebrima"/>
              </a:rPr>
              <a:t>promoción</a:t>
            </a:r>
            <a:r>
              <a:rPr sz="1800" b="1" dirty="0">
                <a:solidFill>
                  <a:srgbClr val="243D85"/>
                </a:solidFill>
                <a:latin typeface="Ebrima"/>
                <a:cs typeface="Ebrima"/>
              </a:rPr>
              <a:t>	</a:t>
            </a:r>
            <a:r>
              <a:rPr sz="1800" b="1" spc="-25" dirty="0">
                <a:solidFill>
                  <a:srgbClr val="243D85"/>
                </a:solidFill>
                <a:latin typeface="Ebrima"/>
                <a:cs typeface="Ebrima"/>
              </a:rPr>
              <a:t>de</a:t>
            </a:r>
            <a:endParaRPr sz="1800">
              <a:latin typeface="Ebrima"/>
              <a:cs typeface="Ebrima"/>
            </a:endParaRPr>
          </a:p>
        </p:txBody>
      </p:sp>
      <p:sp>
        <p:nvSpPr>
          <p:cNvPr id="6" name="object 6"/>
          <p:cNvSpPr txBox="1"/>
          <p:nvPr/>
        </p:nvSpPr>
        <p:spPr>
          <a:xfrm>
            <a:off x="4309364" y="999820"/>
            <a:ext cx="4159885" cy="575310"/>
          </a:xfrm>
          <a:prstGeom prst="rect">
            <a:avLst/>
          </a:prstGeom>
        </p:spPr>
        <p:txBody>
          <a:bodyPr vert="horz" wrap="square" lIns="0" tIns="12700" rIns="0" bIns="0" rtlCol="0">
            <a:spAutoFit/>
          </a:bodyPr>
          <a:lstStyle/>
          <a:p>
            <a:pPr marR="40640" algn="r">
              <a:lnSpc>
                <a:spcPct val="100000"/>
              </a:lnSpc>
              <a:spcBef>
                <a:spcPts val="100"/>
              </a:spcBef>
              <a:tabLst>
                <a:tab pos="344170" algn="l"/>
                <a:tab pos="1011555" algn="l"/>
                <a:tab pos="1874520" algn="l"/>
                <a:tab pos="2329180" algn="l"/>
                <a:tab pos="2707005" algn="l"/>
                <a:tab pos="3975100" algn="l"/>
              </a:tabLst>
            </a:pPr>
            <a:r>
              <a:rPr sz="1800" b="1" spc="-25" dirty="0">
                <a:solidFill>
                  <a:srgbClr val="243D85"/>
                </a:solidFill>
                <a:latin typeface="Ebrima"/>
                <a:cs typeface="Ebrima"/>
              </a:rPr>
              <a:t>1.</a:t>
            </a:r>
            <a:r>
              <a:rPr sz="1800" b="1" dirty="0">
                <a:solidFill>
                  <a:srgbClr val="243D85"/>
                </a:solidFill>
                <a:latin typeface="Ebrima"/>
                <a:cs typeface="Ebrima"/>
              </a:rPr>
              <a:t>	</a:t>
            </a:r>
            <a:r>
              <a:rPr sz="1800" b="1" spc="-20" dirty="0">
                <a:solidFill>
                  <a:srgbClr val="243D85"/>
                </a:solidFill>
                <a:latin typeface="Ebrima"/>
                <a:cs typeface="Ebrima"/>
              </a:rPr>
              <a:t>Para</a:t>
            </a:r>
            <a:r>
              <a:rPr sz="1800" b="1" dirty="0">
                <a:solidFill>
                  <a:srgbClr val="243D85"/>
                </a:solidFill>
                <a:latin typeface="Ebrima"/>
                <a:cs typeface="Ebrima"/>
              </a:rPr>
              <a:t>	</a:t>
            </a:r>
            <a:r>
              <a:rPr sz="1800" b="1" spc="-10" dirty="0">
                <a:solidFill>
                  <a:srgbClr val="243D85"/>
                </a:solidFill>
                <a:latin typeface="Ebrima"/>
                <a:cs typeface="Ebrima"/>
              </a:rPr>
              <a:t>incidir</a:t>
            </a:r>
            <a:r>
              <a:rPr sz="1800" b="1" dirty="0">
                <a:solidFill>
                  <a:srgbClr val="243D85"/>
                </a:solidFill>
                <a:latin typeface="Ebrima"/>
                <a:cs typeface="Ebrima"/>
              </a:rPr>
              <a:t>	</a:t>
            </a:r>
            <a:r>
              <a:rPr sz="1800" b="1" spc="-25" dirty="0">
                <a:solidFill>
                  <a:srgbClr val="243D85"/>
                </a:solidFill>
                <a:latin typeface="Ebrima"/>
                <a:cs typeface="Ebrima"/>
              </a:rPr>
              <a:t>en</a:t>
            </a:r>
            <a:r>
              <a:rPr sz="1800" b="1" dirty="0">
                <a:solidFill>
                  <a:srgbClr val="243D85"/>
                </a:solidFill>
                <a:latin typeface="Ebrima"/>
                <a:cs typeface="Ebrima"/>
              </a:rPr>
              <a:t>	</a:t>
            </a:r>
            <a:r>
              <a:rPr sz="1800" b="1" spc="-25" dirty="0">
                <a:solidFill>
                  <a:srgbClr val="243D85"/>
                </a:solidFill>
                <a:latin typeface="Ebrima"/>
                <a:cs typeface="Ebrima"/>
              </a:rPr>
              <a:t>el</a:t>
            </a:r>
            <a:r>
              <a:rPr sz="1800" b="1" dirty="0">
                <a:solidFill>
                  <a:srgbClr val="243D85"/>
                </a:solidFill>
                <a:latin typeface="Ebrima"/>
                <a:cs typeface="Ebrima"/>
              </a:rPr>
              <a:t>	</a:t>
            </a:r>
            <a:r>
              <a:rPr sz="1800" b="1" spc="-10" dirty="0">
                <a:solidFill>
                  <a:srgbClr val="243D85"/>
                </a:solidFill>
                <a:latin typeface="Ebrima"/>
                <a:cs typeface="Ebrima"/>
              </a:rPr>
              <a:t>desarrollo</a:t>
            </a:r>
            <a:r>
              <a:rPr sz="1800" b="1" dirty="0">
                <a:solidFill>
                  <a:srgbClr val="243D85"/>
                </a:solidFill>
                <a:latin typeface="Ebrima"/>
                <a:cs typeface="Ebrima"/>
              </a:rPr>
              <a:t>	</a:t>
            </a:r>
            <a:r>
              <a:rPr sz="1800" b="1" spc="-50" dirty="0">
                <a:solidFill>
                  <a:srgbClr val="243D85"/>
                </a:solidFill>
                <a:latin typeface="Ebrima"/>
                <a:cs typeface="Ebrima"/>
              </a:rPr>
              <a:t>y</a:t>
            </a:r>
            <a:endParaRPr sz="1800">
              <a:latin typeface="Ebrima"/>
              <a:cs typeface="Ebrima"/>
            </a:endParaRPr>
          </a:p>
          <a:p>
            <a:pPr marR="5080" algn="r">
              <a:lnSpc>
                <a:spcPct val="100000"/>
              </a:lnSpc>
              <a:spcBef>
                <a:spcPts val="5"/>
              </a:spcBef>
              <a:tabLst>
                <a:tab pos="1212850" algn="l"/>
                <a:tab pos="1618615" algn="l"/>
                <a:tab pos="2243455" algn="l"/>
                <a:tab pos="2612390" algn="l"/>
                <a:tab pos="3526790" algn="l"/>
              </a:tabLst>
            </a:pPr>
            <a:r>
              <a:rPr sz="1800" b="1" spc="-10" dirty="0">
                <a:solidFill>
                  <a:srgbClr val="243D85"/>
                </a:solidFill>
                <a:latin typeface="Ebrima"/>
                <a:cs typeface="Ebrima"/>
              </a:rPr>
              <a:t>derechos,</a:t>
            </a:r>
            <a:r>
              <a:rPr sz="1800" b="1" dirty="0">
                <a:solidFill>
                  <a:srgbClr val="243D85"/>
                </a:solidFill>
                <a:latin typeface="Ebrima"/>
                <a:cs typeface="Ebrima"/>
              </a:rPr>
              <a:t>	</a:t>
            </a:r>
            <a:r>
              <a:rPr sz="1800" b="1" spc="-25" dirty="0">
                <a:solidFill>
                  <a:srgbClr val="243D85"/>
                </a:solidFill>
                <a:latin typeface="Ebrima"/>
                <a:cs typeface="Ebrima"/>
              </a:rPr>
              <a:t>se</a:t>
            </a:r>
            <a:r>
              <a:rPr sz="1800" b="1" dirty="0">
                <a:solidFill>
                  <a:srgbClr val="243D85"/>
                </a:solidFill>
                <a:latin typeface="Ebrima"/>
                <a:cs typeface="Ebrima"/>
              </a:rPr>
              <a:t>	</a:t>
            </a:r>
            <a:r>
              <a:rPr sz="1800" b="1" spc="-20" dirty="0">
                <a:solidFill>
                  <a:srgbClr val="243D85"/>
                </a:solidFill>
                <a:latin typeface="Ebrima"/>
                <a:cs typeface="Ebrima"/>
              </a:rPr>
              <a:t>crea</a:t>
            </a:r>
            <a:r>
              <a:rPr sz="1800" b="1" dirty="0">
                <a:solidFill>
                  <a:srgbClr val="243D85"/>
                </a:solidFill>
                <a:latin typeface="Ebrima"/>
                <a:cs typeface="Ebrima"/>
              </a:rPr>
              <a:t>	</a:t>
            </a:r>
            <a:r>
              <a:rPr sz="1800" b="1" spc="-25" dirty="0">
                <a:solidFill>
                  <a:srgbClr val="243D85"/>
                </a:solidFill>
                <a:latin typeface="Ebrima"/>
                <a:cs typeface="Ebrima"/>
              </a:rPr>
              <a:t>la</a:t>
            </a:r>
            <a:r>
              <a:rPr sz="1800" b="1" dirty="0">
                <a:solidFill>
                  <a:srgbClr val="243D85"/>
                </a:solidFill>
                <a:latin typeface="Ebrima"/>
                <a:cs typeface="Ebrima"/>
              </a:rPr>
              <a:t>	</a:t>
            </a:r>
            <a:r>
              <a:rPr sz="1800" b="1" spc="-10" dirty="0">
                <a:solidFill>
                  <a:srgbClr val="243D85"/>
                </a:solidFill>
                <a:latin typeface="Ebrima"/>
                <a:cs typeface="Ebrima"/>
              </a:rPr>
              <a:t>opción</a:t>
            </a:r>
            <a:r>
              <a:rPr sz="1800" b="1" dirty="0">
                <a:solidFill>
                  <a:srgbClr val="243D85"/>
                </a:solidFill>
                <a:latin typeface="Ebrima"/>
                <a:cs typeface="Ebrima"/>
              </a:rPr>
              <a:t>	</a:t>
            </a:r>
            <a:r>
              <a:rPr sz="1800" b="1" spc="-25" dirty="0">
                <a:solidFill>
                  <a:srgbClr val="243D85"/>
                </a:solidFill>
                <a:latin typeface="Ebrima"/>
                <a:cs typeface="Ebrima"/>
              </a:rPr>
              <a:t>de</a:t>
            </a:r>
            <a:endParaRPr sz="1800">
              <a:latin typeface="Ebrima"/>
              <a:cs typeface="Ebrima"/>
            </a:endParaRPr>
          </a:p>
        </p:txBody>
      </p:sp>
      <p:sp>
        <p:nvSpPr>
          <p:cNvPr id="7" name="object 7"/>
          <p:cNvSpPr txBox="1"/>
          <p:nvPr/>
        </p:nvSpPr>
        <p:spPr>
          <a:xfrm>
            <a:off x="8626220" y="1274826"/>
            <a:ext cx="1626235" cy="299720"/>
          </a:xfrm>
          <a:prstGeom prst="rect">
            <a:avLst/>
          </a:prstGeom>
        </p:spPr>
        <p:txBody>
          <a:bodyPr vert="horz" wrap="square" lIns="0" tIns="12700" rIns="0" bIns="0" rtlCol="0">
            <a:spAutoFit/>
          </a:bodyPr>
          <a:lstStyle/>
          <a:p>
            <a:pPr marL="12700">
              <a:lnSpc>
                <a:spcPct val="100000"/>
              </a:lnSpc>
              <a:spcBef>
                <a:spcPts val="100"/>
              </a:spcBef>
              <a:tabLst>
                <a:tab pos="1216660" algn="l"/>
              </a:tabLst>
            </a:pPr>
            <a:r>
              <a:rPr sz="1800" b="1" spc="-10" dirty="0">
                <a:solidFill>
                  <a:srgbClr val="243D85"/>
                </a:solidFill>
                <a:latin typeface="Ebrima"/>
                <a:cs typeface="Ebrima"/>
              </a:rPr>
              <a:t>presentar</a:t>
            </a:r>
            <a:r>
              <a:rPr sz="1800" b="1" dirty="0">
                <a:solidFill>
                  <a:srgbClr val="243D85"/>
                </a:solidFill>
                <a:latin typeface="Ebrima"/>
                <a:cs typeface="Ebrima"/>
              </a:rPr>
              <a:t>	</a:t>
            </a:r>
            <a:r>
              <a:rPr sz="1800" b="1" spc="-25" dirty="0">
                <a:solidFill>
                  <a:srgbClr val="243D85"/>
                </a:solidFill>
                <a:latin typeface="Ebrima"/>
                <a:cs typeface="Ebrima"/>
              </a:rPr>
              <a:t>una</a:t>
            </a:r>
            <a:endParaRPr sz="1800">
              <a:latin typeface="Ebrima"/>
              <a:cs typeface="Ebrima"/>
            </a:endParaRPr>
          </a:p>
        </p:txBody>
      </p:sp>
      <p:sp>
        <p:nvSpPr>
          <p:cNvPr id="8" name="object 8"/>
          <p:cNvSpPr txBox="1"/>
          <p:nvPr/>
        </p:nvSpPr>
        <p:spPr>
          <a:xfrm>
            <a:off x="4653788" y="1549146"/>
            <a:ext cx="5601970" cy="1126490"/>
          </a:xfrm>
          <a:prstGeom prst="rect">
            <a:avLst/>
          </a:prstGeom>
        </p:spPr>
        <p:txBody>
          <a:bodyPr vert="horz" wrap="square" lIns="0" tIns="11430" rIns="0" bIns="0" rtlCol="0">
            <a:spAutoFit/>
          </a:bodyPr>
          <a:lstStyle/>
          <a:p>
            <a:pPr marL="12700" marR="5080" algn="just">
              <a:lnSpc>
                <a:spcPct val="100400"/>
              </a:lnSpc>
              <a:spcBef>
                <a:spcPts val="90"/>
              </a:spcBef>
            </a:pPr>
            <a:r>
              <a:rPr sz="1800" b="1" dirty="0">
                <a:solidFill>
                  <a:srgbClr val="243D85"/>
                </a:solidFill>
                <a:latin typeface="Ebrima"/>
                <a:cs typeface="Ebrima"/>
              </a:rPr>
              <a:t>iniciativa,</a:t>
            </a:r>
            <a:r>
              <a:rPr sz="1800" b="1" spc="155" dirty="0">
                <a:solidFill>
                  <a:srgbClr val="243D85"/>
                </a:solidFill>
                <a:latin typeface="Ebrima"/>
                <a:cs typeface="Ebrima"/>
              </a:rPr>
              <a:t> </a:t>
            </a:r>
            <a:r>
              <a:rPr sz="1800" b="1" dirty="0">
                <a:solidFill>
                  <a:srgbClr val="243D85"/>
                </a:solidFill>
                <a:latin typeface="Ebrima"/>
                <a:cs typeface="Ebrima"/>
              </a:rPr>
              <a:t>idea</a:t>
            </a:r>
            <a:r>
              <a:rPr sz="1800" b="1" spc="160" dirty="0">
                <a:solidFill>
                  <a:srgbClr val="243D85"/>
                </a:solidFill>
                <a:latin typeface="Ebrima"/>
                <a:cs typeface="Ebrima"/>
              </a:rPr>
              <a:t> </a:t>
            </a:r>
            <a:r>
              <a:rPr sz="1800" b="1" dirty="0">
                <a:solidFill>
                  <a:srgbClr val="243D85"/>
                </a:solidFill>
                <a:latin typeface="Ebrima"/>
                <a:cs typeface="Ebrima"/>
              </a:rPr>
              <a:t>o</a:t>
            </a:r>
            <a:r>
              <a:rPr sz="1800" b="1" spc="165" dirty="0">
                <a:solidFill>
                  <a:srgbClr val="243D85"/>
                </a:solidFill>
                <a:latin typeface="Ebrima"/>
                <a:cs typeface="Ebrima"/>
              </a:rPr>
              <a:t> </a:t>
            </a:r>
            <a:r>
              <a:rPr sz="1800" b="1" dirty="0">
                <a:solidFill>
                  <a:srgbClr val="243D85"/>
                </a:solidFill>
                <a:latin typeface="Ebrima"/>
                <a:cs typeface="Ebrima"/>
              </a:rPr>
              <a:t>propuesta</a:t>
            </a:r>
            <a:r>
              <a:rPr sz="1800" b="1" spc="140" dirty="0">
                <a:solidFill>
                  <a:srgbClr val="243D85"/>
                </a:solidFill>
                <a:latin typeface="Ebrima"/>
                <a:cs typeface="Ebrima"/>
              </a:rPr>
              <a:t> </a:t>
            </a:r>
            <a:r>
              <a:rPr sz="1800" b="1" dirty="0">
                <a:solidFill>
                  <a:srgbClr val="243D85"/>
                </a:solidFill>
                <a:latin typeface="Ebrima"/>
                <a:cs typeface="Ebrima"/>
              </a:rPr>
              <a:t>a</a:t>
            </a:r>
            <a:r>
              <a:rPr sz="1800" b="1" spc="155" dirty="0">
                <a:solidFill>
                  <a:srgbClr val="243D85"/>
                </a:solidFill>
                <a:latin typeface="Ebrima"/>
                <a:cs typeface="Ebrima"/>
              </a:rPr>
              <a:t> </a:t>
            </a:r>
            <a:r>
              <a:rPr sz="1800" b="1" dirty="0">
                <a:solidFill>
                  <a:srgbClr val="243D85"/>
                </a:solidFill>
                <a:latin typeface="Ebrima"/>
                <a:cs typeface="Ebrima"/>
              </a:rPr>
              <a:t>ser</a:t>
            </a:r>
            <a:r>
              <a:rPr sz="1800" b="1" spc="165" dirty="0">
                <a:solidFill>
                  <a:srgbClr val="243D85"/>
                </a:solidFill>
                <a:latin typeface="Ebrima"/>
                <a:cs typeface="Ebrima"/>
              </a:rPr>
              <a:t> </a:t>
            </a:r>
            <a:r>
              <a:rPr sz="1800" b="1" dirty="0">
                <a:solidFill>
                  <a:srgbClr val="243D85"/>
                </a:solidFill>
                <a:latin typeface="Ebrima"/>
                <a:cs typeface="Ebrima"/>
              </a:rPr>
              <a:t>implementada</a:t>
            </a:r>
            <a:r>
              <a:rPr sz="1800" b="1" spc="160" dirty="0">
                <a:solidFill>
                  <a:srgbClr val="243D85"/>
                </a:solidFill>
                <a:latin typeface="Ebrima"/>
                <a:cs typeface="Ebrima"/>
              </a:rPr>
              <a:t> </a:t>
            </a:r>
            <a:r>
              <a:rPr sz="1800" b="1" spc="-25" dirty="0">
                <a:solidFill>
                  <a:srgbClr val="243D85"/>
                </a:solidFill>
                <a:latin typeface="Ebrima"/>
                <a:cs typeface="Ebrima"/>
              </a:rPr>
              <a:t>en </a:t>
            </a:r>
            <a:r>
              <a:rPr sz="1800" b="1" dirty="0">
                <a:solidFill>
                  <a:srgbClr val="243D85"/>
                </a:solidFill>
                <a:latin typeface="Ebrima"/>
                <a:cs typeface="Ebrima"/>
              </a:rPr>
              <a:t>el</a:t>
            </a:r>
            <a:r>
              <a:rPr sz="1800" b="1" spc="50" dirty="0">
                <a:solidFill>
                  <a:srgbClr val="243D85"/>
                </a:solidFill>
                <a:latin typeface="Ebrima"/>
                <a:cs typeface="Ebrima"/>
              </a:rPr>
              <a:t>  </a:t>
            </a:r>
            <a:r>
              <a:rPr sz="1800" b="1" dirty="0">
                <a:solidFill>
                  <a:srgbClr val="243D85"/>
                </a:solidFill>
                <a:latin typeface="Ebrima"/>
                <a:cs typeface="Ebrima"/>
              </a:rPr>
              <a:t>DMQ,</a:t>
            </a:r>
            <a:r>
              <a:rPr sz="1800" b="1" spc="55" dirty="0">
                <a:solidFill>
                  <a:srgbClr val="243D85"/>
                </a:solidFill>
                <a:latin typeface="Ebrima"/>
                <a:cs typeface="Ebrima"/>
              </a:rPr>
              <a:t>  </a:t>
            </a:r>
            <a:r>
              <a:rPr sz="1800" b="1" dirty="0">
                <a:solidFill>
                  <a:srgbClr val="243D85"/>
                </a:solidFill>
                <a:latin typeface="Ebrima"/>
                <a:cs typeface="Ebrima"/>
              </a:rPr>
              <a:t>para</a:t>
            </a:r>
            <a:r>
              <a:rPr sz="1800" b="1" spc="55" dirty="0">
                <a:solidFill>
                  <a:srgbClr val="243D85"/>
                </a:solidFill>
                <a:latin typeface="Ebrima"/>
                <a:cs typeface="Ebrima"/>
              </a:rPr>
              <a:t>  </a:t>
            </a:r>
            <a:r>
              <a:rPr sz="1800" b="1" dirty="0">
                <a:solidFill>
                  <a:srgbClr val="243D85"/>
                </a:solidFill>
                <a:latin typeface="Ebrima"/>
                <a:cs typeface="Ebrima"/>
              </a:rPr>
              <a:t>el</a:t>
            </a:r>
            <a:r>
              <a:rPr sz="1800" b="1" spc="50" dirty="0">
                <a:solidFill>
                  <a:srgbClr val="243D85"/>
                </a:solidFill>
                <a:latin typeface="Ebrima"/>
                <a:cs typeface="Ebrima"/>
              </a:rPr>
              <a:t>  </a:t>
            </a:r>
            <a:r>
              <a:rPr sz="1800" b="1" dirty="0">
                <a:solidFill>
                  <a:srgbClr val="243D85"/>
                </a:solidFill>
                <a:latin typeface="Ebrima"/>
                <a:cs typeface="Ebrima"/>
              </a:rPr>
              <a:t>desarrollo</a:t>
            </a:r>
            <a:r>
              <a:rPr sz="1800" b="1" spc="65" dirty="0">
                <a:solidFill>
                  <a:srgbClr val="243D85"/>
                </a:solidFill>
                <a:latin typeface="Ebrima"/>
                <a:cs typeface="Ebrima"/>
              </a:rPr>
              <a:t>  </a:t>
            </a:r>
            <a:r>
              <a:rPr sz="1800" b="1" dirty="0">
                <a:solidFill>
                  <a:srgbClr val="243D85"/>
                </a:solidFill>
                <a:latin typeface="Ebrima"/>
                <a:cs typeface="Ebrima"/>
              </a:rPr>
              <a:t>y</a:t>
            </a:r>
            <a:r>
              <a:rPr sz="1800" b="1" spc="50" dirty="0">
                <a:solidFill>
                  <a:srgbClr val="243D85"/>
                </a:solidFill>
                <a:latin typeface="Ebrima"/>
                <a:cs typeface="Ebrima"/>
              </a:rPr>
              <a:t>  </a:t>
            </a:r>
            <a:r>
              <a:rPr sz="1800" b="1" dirty="0">
                <a:solidFill>
                  <a:srgbClr val="243D85"/>
                </a:solidFill>
                <a:latin typeface="Ebrima"/>
                <a:cs typeface="Ebrima"/>
              </a:rPr>
              <a:t>promoción</a:t>
            </a:r>
            <a:r>
              <a:rPr sz="1800" b="1" spc="55" dirty="0">
                <a:solidFill>
                  <a:srgbClr val="243D85"/>
                </a:solidFill>
                <a:latin typeface="Ebrima"/>
                <a:cs typeface="Ebrima"/>
              </a:rPr>
              <a:t>  </a:t>
            </a:r>
            <a:r>
              <a:rPr sz="1800" b="1" dirty="0">
                <a:solidFill>
                  <a:srgbClr val="243D85"/>
                </a:solidFill>
                <a:latin typeface="Ebrima"/>
                <a:cs typeface="Ebrima"/>
              </a:rPr>
              <a:t>de</a:t>
            </a:r>
            <a:r>
              <a:rPr sz="1800" b="1" spc="60" dirty="0">
                <a:solidFill>
                  <a:srgbClr val="243D85"/>
                </a:solidFill>
                <a:latin typeface="Ebrima"/>
                <a:cs typeface="Ebrima"/>
              </a:rPr>
              <a:t>  </a:t>
            </a:r>
            <a:r>
              <a:rPr sz="1800" b="1" spc="-25" dirty="0">
                <a:solidFill>
                  <a:srgbClr val="243D85"/>
                </a:solidFill>
                <a:latin typeface="Ebrima"/>
                <a:cs typeface="Ebrima"/>
              </a:rPr>
              <a:t>los </a:t>
            </a:r>
            <a:r>
              <a:rPr sz="1800" b="1" dirty="0">
                <a:solidFill>
                  <a:srgbClr val="243D85"/>
                </a:solidFill>
                <a:latin typeface="Ebrima"/>
                <a:cs typeface="Ebrima"/>
              </a:rPr>
              <a:t>derechos de</a:t>
            </a:r>
            <a:r>
              <a:rPr sz="1800" b="1" spc="10" dirty="0">
                <a:solidFill>
                  <a:srgbClr val="243D85"/>
                </a:solidFill>
                <a:latin typeface="Ebrima"/>
                <a:cs typeface="Ebrima"/>
              </a:rPr>
              <a:t> </a:t>
            </a:r>
            <a:r>
              <a:rPr sz="1800" b="1" dirty="0">
                <a:solidFill>
                  <a:srgbClr val="243D85"/>
                </a:solidFill>
                <a:latin typeface="Ebrima"/>
                <a:cs typeface="Ebrima"/>
              </a:rPr>
              <a:t>los/las</a:t>
            </a:r>
            <a:r>
              <a:rPr sz="1800" b="1" spc="5" dirty="0">
                <a:solidFill>
                  <a:srgbClr val="243D85"/>
                </a:solidFill>
                <a:latin typeface="Ebrima"/>
                <a:cs typeface="Ebrima"/>
              </a:rPr>
              <a:t> </a:t>
            </a:r>
            <a:r>
              <a:rPr sz="1800" b="1" dirty="0">
                <a:solidFill>
                  <a:srgbClr val="243D85"/>
                </a:solidFill>
                <a:latin typeface="Ebrima"/>
                <a:cs typeface="Ebrima"/>
              </a:rPr>
              <a:t>jóvenes,</a:t>
            </a:r>
            <a:r>
              <a:rPr sz="1800" b="1" spc="-20" dirty="0">
                <a:solidFill>
                  <a:srgbClr val="243D85"/>
                </a:solidFill>
                <a:latin typeface="Ebrima"/>
                <a:cs typeface="Ebrima"/>
              </a:rPr>
              <a:t> </a:t>
            </a:r>
            <a:r>
              <a:rPr sz="1800" dirty="0">
                <a:solidFill>
                  <a:srgbClr val="243D85"/>
                </a:solidFill>
                <a:latin typeface="Ebrima"/>
                <a:cs typeface="Ebrima"/>
              </a:rPr>
              <a:t>mediante</a:t>
            </a:r>
            <a:r>
              <a:rPr sz="1800" spc="20" dirty="0">
                <a:solidFill>
                  <a:srgbClr val="243D85"/>
                </a:solidFill>
                <a:latin typeface="Ebrima"/>
                <a:cs typeface="Ebrima"/>
              </a:rPr>
              <a:t> </a:t>
            </a:r>
            <a:r>
              <a:rPr sz="1800" dirty="0">
                <a:solidFill>
                  <a:srgbClr val="243D85"/>
                </a:solidFill>
                <a:latin typeface="Ebrima"/>
                <a:cs typeface="Ebrima"/>
              </a:rPr>
              <a:t>un</a:t>
            </a:r>
            <a:r>
              <a:rPr sz="1800" spc="15" dirty="0">
                <a:solidFill>
                  <a:srgbClr val="243D85"/>
                </a:solidFill>
                <a:latin typeface="Ebrima"/>
                <a:cs typeface="Ebrima"/>
              </a:rPr>
              <a:t> </a:t>
            </a:r>
            <a:r>
              <a:rPr sz="1800" spc="-10" dirty="0">
                <a:solidFill>
                  <a:srgbClr val="243D85"/>
                </a:solidFill>
                <a:latin typeface="Ebrima"/>
                <a:cs typeface="Ebrima"/>
              </a:rPr>
              <a:t>documento </a:t>
            </a:r>
            <a:r>
              <a:rPr sz="1800" dirty="0">
                <a:solidFill>
                  <a:srgbClr val="243D85"/>
                </a:solidFill>
                <a:latin typeface="Ebrima"/>
                <a:cs typeface="Ebrima"/>
              </a:rPr>
              <a:t>redactado.</a:t>
            </a:r>
            <a:r>
              <a:rPr sz="1800" spc="-35" dirty="0">
                <a:solidFill>
                  <a:srgbClr val="243D85"/>
                </a:solidFill>
                <a:latin typeface="Ebrima"/>
                <a:cs typeface="Ebrima"/>
              </a:rPr>
              <a:t> </a:t>
            </a:r>
            <a:r>
              <a:rPr sz="1800" dirty="0">
                <a:solidFill>
                  <a:srgbClr val="243D85"/>
                </a:solidFill>
                <a:latin typeface="Ebrima"/>
                <a:cs typeface="Ebrima"/>
              </a:rPr>
              <a:t>Será</a:t>
            </a:r>
            <a:r>
              <a:rPr sz="1800" spc="-35" dirty="0">
                <a:solidFill>
                  <a:srgbClr val="243D85"/>
                </a:solidFill>
                <a:latin typeface="Ebrima"/>
                <a:cs typeface="Ebrima"/>
              </a:rPr>
              <a:t> </a:t>
            </a:r>
            <a:r>
              <a:rPr sz="1800" dirty="0">
                <a:solidFill>
                  <a:srgbClr val="243D85"/>
                </a:solidFill>
                <a:latin typeface="Ebrima"/>
                <a:cs typeface="Ebrima"/>
              </a:rPr>
              <a:t>puntaje</a:t>
            </a:r>
            <a:r>
              <a:rPr sz="1800" spc="-25" dirty="0">
                <a:solidFill>
                  <a:srgbClr val="243D85"/>
                </a:solidFill>
                <a:latin typeface="Ebrima"/>
                <a:cs typeface="Ebrima"/>
              </a:rPr>
              <a:t> </a:t>
            </a:r>
            <a:r>
              <a:rPr sz="1800" dirty="0">
                <a:solidFill>
                  <a:srgbClr val="243D85"/>
                </a:solidFill>
                <a:latin typeface="Ebrima"/>
                <a:cs typeface="Ebrima"/>
              </a:rPr>
              <a:t>adicional</a:t>
            </a:r>
            <a:r>
              <a:rPr sz="1800" spc="-30" dirty="0">
                <a:solidFill>
                  <a:srgbClr val="243D85"/>
                </a:solidFill>
                <a:latin typeface="Ebrima"/>
                <a:cs typeface="Ebrima"/>
              </a:rPr>
              <a:t> </a:t>
            </a:r>
            <a:r>
              <a:rPr sz="1800" dirty="0">
                <a:solidFill>
                  <a:srgbClr val="243D85"/>
                </a:solidFill>
                <a:latin typeface="Ebrima"/>
                <a:cs typeface="Ebrima"/>
              </a:rPr>
              <a:t>de</a:t>
            </a:r>
            <a:r>
              <a:rPr sz="1800" spc="-55" dirty="0">
                <a:solidFill>
                  <a:srgbClr val="243D85"/>
                </a:solidFill>
                <a:latin typeface="Ebrima"/>
                <a:cs typeface="Ebrima"/>
              </a:rPr>
              <a:t> </a:t>
            </a:r>
            <a:r>
              <a:rPr sz="1800" dirty="0">
                <a:solidFill>
                  <a:srgbClr val="243D85"/>
                </a:solidFill>
                <a:latin typeface="Ebrima"/>
                <a:cs typeface="Ebrima"/>
              </a:rPr>
              <a:t>3</a:t>
            </a:r>
            <a:r>
              <a:rPr sz="1800" spc="-40" dirty="0">
                <a:solidFill>
                  <a:srgbClr val="243D85"/>
                </a:solidFill>
                <a:latin typeface="Ebrima"/>
                <a:cs typeface="Ebrima"/>
              </a:rPr>
              <a:t> </a:t>
            </a:r>
            <a:r>
              <a:rPr sz="1800" spc="-10" dirty="0">
                <a:solidFill>
                  <a:srgbClr val="243D85"/>
                </a:solidFill>
                <a:latin typeface="Ebrima"/>
                <a:cs typeface="Ebrima"/>
              </a:rPr>
              <a:t>puntos.</a:t>
            </a:r>
            <a:endParaRPr sz="1800">
              <a:latin typeface="Ebrima"/>
              <a:cs typeface="Ebrima"/>
            </a:endParaRPr>
          </a:p>
        </p:txBody>
      </p:sp>
      <p:sp>
        <p:nvSpPr>
          <p:cNvPr id="9" name="object 9"/>
          <p:cNvSpPr/>
          <p:nvPr/>
        </p:nvSpPr>
        <p:spPr>
          <a:xfrm>
            <a:off x="5669279" y="3118104"/>
            <a:ext cx="3218815" cy="749935"/>
          </a:xfrm>
          <a:custGeom>
            <a:avLst/>
            <a:gdLst/>
            <a:ahLst/>
            <a:cxnLst/>
            <a:rect l="l" t="t" r="r" b="b"/>
            <a:pathLst>
              <a:path w="3218815" h="749935">
                <a:moveTo>
                  <a:pt x="3218687" y="0"/>
                </a:moveTo>
                <a:lnTo>
                  <a:pt x="0" y="0"/>
                </a:lnTo>
                <a:lnTo>
                  <a:pt x="0" y="749808"/>
                </a:lnTo>
                <a:lnTo>
                  <a:pt x="3218687" y="749808"/>
                </a:lnTo>
                <a:lnTo>
                  <a:pt x="3218687" y="0"/>
                </a:lnTo>
                <a:close/>
              </a:path>
            </a:pathLst>
          </a:custGeom>
          <a:solidFill>
            <a:srgbClr val="FFFFFF"/>
          </a:solidFill>
        </p:spPr>
        <p:txBody>
          <a:bodyPr wrap="square" lIns="0" tIns="0" rIns="0" bIns="0" rtlCol="0"/>
          <a:lstStyle/>
          <a:p>
            <a:endParaRPr/>
          </a:p>
        </p:txBody>
      </p:sp>
      <p:sp>
        <p:nvSpPr>
          <p:cNvPr id="10" name="object 10"/>
          <p:cNvSpPr txBox="1"/>
          <p:nvPr/>
        </p:nvSpPr>
        <p:spPr>
          <a:xfrm>
            <a:off x="5669279" y="3118104"/>
            <a:ext cx="3218815" cy="749935"/>
          </a:xfrm>
          <a:prstGeom prst="rect">
            <a:avLst/>
          </a:prstGeom>
          <a:ln w="12192">
            <a:solidFill>
              <a:srgbClr val="5B9BD4"/>
            </a:solidFill>
          </a:ln>
        </p:spPr>
        <p:txBody>
          <a:bodyPr vert="horz" wrap="square" lIns="0" tIns="92710" rIns="0" bIns="0" rtlCol="0">
            <a:spAutoFit/>
          </a:bodyPr>
          <a:lstStyle/>
          <a:p>
            <a:pPr marL="635" algn="ctr">
              <a:lnSpc>
                <a:spcPct val="100000"/>
              </a:lnSpc>
              <a:spcBef>
                <a:spcPts val="730"/>
              </a:spcBef>
            </a:pPr>
            <a:r>
              <a:rPr sz="1800" b="1" dirty="0">
                <a:solidFill>
                  <a:srgbClr val="243D85"/>
                </a:solidFill>
                <a:latin typeface="Ebrima"/>
                <a:cs typeface="Ebrima"/>
              </a:rPr>
              <a:t>Consideración</a:t>
            </a:r>
            <a:r>
              <a:rPr sz="1800" b="1" spc="-55" dirty="0">
                <a:solidFill>
                  <a:srgbClr val="243D85"/>
                </a:solidFill>
                <a:latin typeface="Ebrima"/>
                <a:cs typeface="Ebrima"/>
              </a:rPr>
              <a:t> </a:t>
            </a:r>
            <a:r>
              <a:rPr sz="1800" b="1" dirty="0">
                <a:solidFill>
                  <a:srgbClr val="243D85"/>
                </a:solidFill>
                <a:latin typeface="Ebrima"/>
                <a:cs typeface="Ebrima"/>
              </a:rPr>
              <a:t>para</a:t>
            </a:r>
            <a:r>
              <a:rPr sz="1800" b="1" spc="-75" dirty="0">
                <a:solidFill>
                  <a:srgbClr val="243D85"/>
                </a:solidFill>
                <a:latin typeface="Ebrima"/>
                <a:cs typeface="Ebrima"/>
              </a:rPr>
              <a:t> </a:t>
            </a:r>
            <a:r>
              <a:rPr sz="1800" b="1" spc="-25" dirty="0">
                <a:solidFill>
                  <a:srgbClr val="243D85"/>
                </a:solidFill>
                <a:latin typeface="Ebrima"/>
                <a:cs typeface="Ebrima"/>
              </a:rPr>
              <a:t>la</a:t>
            </a:r>
            <a:endParaRPr sz="1800">
              <a:latin typeface="Ebrima"/>
              <a:cs typeface="Ebrima"/>
            </a:endParaRPr>
          </a:p>
          <a:p>
            <a:pPr algn="ctr">
              <a:lnSpc>
                <a:spcPct val="100000"/>
              </a:lnSpc>
            </a:pPr>
            <a:r>
              <a:rPr sz="1800" b="1" spc="-10" dirty="0">
                <a:solidFill>
                  <a:srgbClr val="243D85"/>
                </a:solidFill>
                <a:latin typeface="Ebrima"/>
                <a:cs typeface="Ebrima"/>
              </a:rPr>
              <a:t>postulación</a:t>
            </a:r>
            <a:endParaRPr sz="1800">
              <a:latin typeface="Ebrima"/>
              <a:cs typeface="Ebrima"/>
            </a:endParaRPr>
          </a:p>
        </p:txBody>
      </p:sp>
      <p:sp>
        <p:nvSpPr>
          <p:cNvPr id="11" name="object 11"/>
          <p:cNvSpPr txBox="1"/>
          <p:nvPr/>
        </p:nvSpPr>
        <p:spPr>
          <a:xfrm>
            <a:off x="4530344" y="4174617"/>
            <a:ext cx="5941695" cy="1669414"/>
          </a:xfrm>
          <a:prstGeom prst="rect">
            <a:avLst/>
          </a:prstGeom>
        </p:spPr>
        <p:txBody>
          <a:bodyPr vert="horz" wrap="square" lIns="0" tIns="13335" rIns="0" bIns="0" rtlCol="0">
            <a:spAutoFit/>
          </a:bodyPr>
          <a:lstStyle/>
          <a:p>
            <a:pPr marL="12700" marR="5080" algn="just">
              <a:lnSpc>
                <a:spcPct val="99800"/>
              </a:lnSpc>
              <a:spcBef>
                <a:spcPts val="105"/>
              </a:spcBef>
            </a:pPr>
            <a:r>
              <a:rPr sz="1800" dirty="0">
                <a:solidFill>
                  <a:srgbClr val="243D85"/>
                </a:solidFill>
                <a:latin typeface="Ebrima"/>
                <a:cs typeface="Ebrima"/>
              </a:rPr>
              <a:t>La</a:t>
            </a:r>
            <a:r>
              <a:rPr sz="1800" spc="425" dirty="0">
                <a:solidFill>
                  <a:srgbClr val="243D85"/>
                </a:solidFill>
                <a:latin typeface="Ebrima"/>
                <a:cs typeface="Ebrima"/>
              </a:rPr>
              <a:t> </a:t>
            </a:r>
            <a:r>
              <a:rPr sz="1800" dirty="0">
                <a:solidFill>
                  <a:srgbClr val="243D85"/>
                </a:solidFill>
                <a:latin typeface="Ebrima"/>
                <a:cs typeface="Ebrima"/>
              </a:rPr>
              <a:t>postulación</a:t>
            </a:r>
            <a:r>
              <a:rPr sz="1800" spc="420" dirty="0">
                <a:solidFill>
                  <a:srgbClr val="243D85"/>
                </a:solidFill>
                <a:latin typeface="Ebrima"/>
                <a:cs typeface="Ebrima"/>
              </a:rPr>
              <a:t> </a:t>
            </a:r>
            <a:r>
              <a:rPr sz="1800" dirty="0">
                <a:solidFill>
                  <a:srgbClr val="243D85"/>
                </a:solidFill>
                <a:latin typeface="Ebrima"/>
                <a:cs typeface="Ebrima"/>
              </a:rPr>
              <a:t>puede</a:t>
            </a:r>
            <a:r>
              <a:rPr sz="1800" spc="425" dirty="0">
                <a:solidFill>
                  <a:srgbClr val="243D85"/>
                </a:solidFill>
                <a:latin typeface="Ebrima"/>
                <a:cs typeface="Ebrima"/>
              </a:rPr>
              <a:t> </a:t>
            </a:r>
            <a:r>
              <a:rPr sz="1800" dirty="0">
                <a:solidFill>
                  <a:srgbClr val="243D85"/>
                </a:solidFill>
                <a:latin typeface="Ebrima"/>
                <a:cs typeface="Ebrima"/>
              </a:rPr>
              <a:t>realizarse</a:t>
            </a:r>
            <a:r>
              <a:rPr sz="1800" spc="425" dirty="0">
                <a:solidFill>
                  <a:srgbClr val="243D85"/>
                </a:solidFill>
                <a:latin typeface="Ebrima"/>
                <a:cs typeface="Ebrima"/>
              </a:rPr>
              <a:t> </a:t>
            </a:r>
            <a:r>
              <a:rPr sz="1800" dirty="0">
                <a:solidFill>
                  <a:srgbClr val="243D85"/>
                </a:solidFill>
                <a:latin typeface="Ebrima"/>
                <a:cs typeface="Ebrima"/>
              </a:rPr>
              <a:t>a</a:t>
            </a:r>
            <a:r>
              <a:rPr sz="1800" spc="405" dirty="0">
                <a:solidFill>
                  <a:srgbClr val="243D85"/>
                </a:solidFill>
                <a:latin typeface="Ebrima"/>
                <a:cs typeface="Ebrima"/>
              </a:rPr>
              <a:t> </a:t>
            </a:r>
            <a:r>
              <a:rPr sz="1800" dirty="0">
                <a:solidFill>
                  <a:srgbClr val="243D85"/>
                </a:solidFill>
                <a:latin typeface="Ebrima"/>
                <a:cs typeface="Ebrima"/>
              </a:rPr>
              <a:t>título</a:t>
            </a:r>
            <a:r>
              <a:rPr sz="1800" spc="430" dirty="0">
                <a:solidFill>
                  <a:srgbClr val="243D85"/>
                </a:solidFill>
                <a:latin typeface="Ebrima"/>
                <a:cs typeface="Ebrima"/>
              </a:rPr>
              <a:t> </a:t>
            </a:r>
            <a:r>
              <a:rPr sz="1800" dirty="0">
                <a:solidFill>
                  <a:srgbClr val="243D85"/>
                </a:solidFill>
                <a:latin typeface="Ebrima"/>
                <a:cs typeface="Ebrima"/>
              </a:rPr>
              <a:t>personal</a:t>
            </a:r>
            <a:r>
              <a:rPr sz="1800" spc="415" dirty="0">
                <a:solidFill>
                  <a:srgbClr val="243D85"/>
                </a:solidFill>
                <a:latin typeface="Ebrima"/>
                <a:cs typeface="Ebrima"/>
              </a:rPr>
              <a:t> </a:t>
            </a:r>
            <a:r>
              <a:rPr sz="1800" dirty="0">
                <a:solidFill>
                  <a:srgbClr val="243D85"/>
                </a:solidFill>
                <a:latin typeface="Ebrima"/>
                <a:cs typeface="Ebrima"/>
              </a:rPr>
              <a:t>o</a:t>
            </a:r>
            <a:r>
              <a:rPr sz="1800" spc="409" dirty="0">
                <a:solidFill>
                  <a:srgbClr val="243D85"/>
                </a:solidFill>
                <a:latin typeface="Ebrima"/>
                <a:cs typeface="Ebrima"/>
              </a:rPr>
              <a:t> </a:t>
            </a:r>
            <a:r>
              <a:rPr sz="1800" spc="-25" dirty="0">
                <a:solidFill>
                  <a:srgbClr val="243D85"/>
                </a:solidFill>
                <a:latin typeface="Ebrima"/>
                <a:cs typeface="Ebrima"/>
              </a:rPr>
              <a:t>por </a:t>
            </a:r>
            <a:r>
              <a:rPr sz="1800" dirty="0">
                <a:solidFill>
                  <a:srgbClr val="243D85"/>
                </a:solidFill>
                <a:latin typeface="Ebrima"/>
                <a:cs typeface="Ebrima"/>
              </a:rPr>
              <a:t>terceras</a:t>
            </a:r>
            <a:r>
              <a:rPr sz="1800" spc="110" dirty="0">
                <a:solidFill>
                  <a:srgbClr val="243D85"/>
                </a:solidFill>
                <a:latin typeface="Ebrima"/>
                <a:cs typeface="Ebrima"/>
              </a:rPr>
              <a:t>  </a:t>
            </a:r>
            <a:r>
              <a:rPr sz="1800" dirty="0">
                <a:solidFill>
                  <a:srgbClr val="243D85"/>
                </a:solidFill>
                <a:latin typeface="Ebrima"/>
                <a:cs typeface="Ebrima"/>
              </a:rPr>
              <a:t>personas.</a:t>
            </a:r>
            <a:r>
              <a:rPr sz="1800" spc="114" dirty="0">
                <a:solidFill>
                  <a:srgbClr val="243D85"/>
                </a:solidFill>
                <a:latin typeface="Ebrima"/>
                <a:cs typeface="Ebrima"/>
              </a:rPr>
              <a:t>  </a:t>
            </a:r>
            <a:r>
              <a:rPr sz="1800" dirty="0">
                <a:solidFill>
                  <a:srgbClr val="243D85"/>
                </a:solidFill>
                <a:latin typeface="Ebrima"/>
                <a:cs typeface="Ebrima"/>
              </a:rPr>
              <a:t>Acorde</a:t>
            </a:r>
            <a:r>
              <a:rPr sz="1800" spc="110" dirty="0">
                <a:solidFill>
                  <a:srgbClr val="243D85"/>
                </a:solidFill>
                <a:latin typeface="Ebrima"/>
                <a:cs typeface="Ebrima"/>
              </a:rPr>
              <a:t>  </a:t>
            </a:r>
            <a:r>
              <a:rPr sz="1800" dirty="0">
                <a:solidFill>
                  <a:srgbClr val="243D85"/>
                </a:solidFill>
                <a:latin typeface="Ebrima"/>
                <a:cs typeface="Ebrima"/>
              </a:rPr>
              <a:t>al</a:t>
            </a:r>
            <a:r>
              <a:rPr sz="1800" spc="125" dirty="0">
                <a:solidFill>
                  <a:srgbClr val="243D85"/>
                </a:solidFill>
                <a:latin typeface="Ebrima"/>
                <a:cs typeface="Ebrima"/>
              </a:rPr>
              <a:t>  </a:t>
            </a:r>
            <a:r>
              <a:rPr sz="1800" dirty="0">
                <a:solidFill>
                  <a:srgbClr val="243D85"/>
                </a:solidFill>
                <a:latin typeface="Ebrima"/>
                <a:cs typeface="Ebrima"/>
              </a:rPr>
              <a:t>artículo</a:t>
            </a:r>
            <a:r>
              <a:rPr sz="1800" spc="110" dirty="0">
                <a:solidFill>
                  <a:srgbClr val="243D85"/>
                </a:solidFill>
                <a:latin typeface="Ebrima"/>
                <a:cs typeface="Ebrima"/>
              </a:rPr>
              <a:t>  </a:t>
            </a:r>
            <a:r>
              <a:rPr sz="1800" dirty="0">
                <a:solidFill>
                  <a:srgbClr val="243D85"/>
                </a:solidFill>
                <a:latin typeface="Ebrima"/>
                <a:cs typeface="Ebrima"/>
              </a:rPr>
              <a:t>706</a:t>
            </a:r>
            <a:r>
              <a:rPr sz="1800" spc="105" dirty="0">
                <a:solidFill>
                  <a:srgbClr val="243D85"/>
                </a:solidFill>
                <a:latin typeface="Ebrima"/>
                <a:cs typeface="Ebrima"/>
              </a:rPr>
              <a:t>  </a:t>
            </a:r>
            <a:r>
              <a:rPr sz="1800" dirty="0">
                <a:solidFill>
                  <a:srgbClr val="243D85"/>
                </a:solidFill>
                <a:latin typeface="Ebrima"/>
                <a:cs typeface="Ebrima"/>
              </a:rPr>
              <a:t>del</a:t>
            </a:r>
            <a:r>
              <a:rPr sz="1800" spc="114" dirty="0">
                <a:solidFill>
                  <a:srgbClr val="243D85"/>
                </a:solidFill>
                <a:latin typeface="Ebrima"/>
                <a:cs typeface="Ebrima"/>
              </a:rPr>
              <a:t>  </a:t>
            </a:r>
            <a:r>
              <a:rPr sz="1800" spc="-10" dirty="0">
                <a:solidFill>
                  <a:srgbClr val="243D85"/>
                </a:solidFill>
                <a:latin typeface="Ebrima"/>
                <a:cs typeface="Ebrima"/>
              </a:rPr>
              <a:t>Código </a:t>
            </a:r>
            <a:r>
              <a:rPr sz="1800" dirty="0">
                <a:solidFill>
                  <a:srgbClr val="243D85"/>
                </a:solidFill>
                <a:latin typeface="Ebrima"/>
                <a:cs typeface="Ebrima"/>
              </a:rPr>
              <a:t>Municipal</a:t>
            </a:r>
            <a:r>
              <a:rPr sz="1800" spc="65" dirty="0">
                <a:solidFill>
                  <a:srgbClr val="243D85"/>
                </a:solidFill>
                <a:latin typeface="Ebrima"/>
                <a:cs typeface="Ebrima"/>
              </a:rPr>
              <a:t> </a:t>
            </a:r>
            <a:r>
              <a:rPr sz="1800" dirty="0">
                <a:solidFill>
                  <a:srgbClr val="243D85"/>
                </a:solidFill>
                <a:latin typeface="Ebrima"/>
                <a:cs typeface="Ebrima"/>
              </a:rPr>
              <a:t>que</a:t>
            </a:r>
            <a:r>
              <a:rPr sz="1800" spc="70" dirty="0">
                <a:solidFill>
                  <a:srgbClr val="243D85"/>
                </a:solidFill>
                <a:latin typeface="Ebrima"/>
                <a:cs typeface="Ebrima"/>
              </a:rPr>
              <a:t> </a:t>
            </a:r>
            <a:r>
              <a:rPr sz="1800" dirty="0">
                <a:solidFill>
                  <a:srgbClr val="243D85"/>
                </a:solidFill>
                <a:latin typeface="Ebrima"/>
                <a:cs typeface="Ebrima"/>
              </a:rPr>
              <a:t>determina:</a:t>
            </a:r>
            <a:r>
              <a:rPr sz="1800" spc="70" dirty="0">
                <a:solidFill>
                  <a:srgbClr val="243D85"/>
                </a:solidFill>
                <a:latin typeface="Ebrima"/>
                <a:cs typeface="Ebrima"/>
              </a:rPr>
              <a:t> </a:t>
            </a:r>
            <a:r>
              <a:rPr sz="1800" b="1" dirty="0">
                <a:solidFill>
                  <a:srgbClr val="243D85"/>
                </a:solidFill>
                <a:latin typeface="Ebrima"/>
                <a:cs typeface="Ebrima"/>
              </a:rPr>
              <a:t>“Los</a:t>
            </a:r>
            <a:r>
              <a:rPr sz="1800" b="1" spc="75" dirty="0">
                <a:solidFill>
                  <a:srgbClr val="243D85"/>
                </a:solidFill>
                <a:latin typeface="Ebrima"/>
                <a:cs typeface="Ebrima"/>
              </a:rPr>
              <a:t> </a:t>
            </a:r>
            <a:r>
              <a:rPr sz="1800" b="1" dirty="0">
                <a:solidFill>
                  <a:srgbClr val="243D85"/>
                </a:solidFill>
                <a:latin typeface="Ebrima"/>
                <a:cs typeface="Ebrima"/>
              </a:rPr>
              <a:t>premios</a:t>
            </a:r>
            <a:r>
              <a:rPr sz="1800" b="1" spc="55" dirty="0">
                <a:solidFill>
                  <a:srgbClr val="243D85"/>
                </a:solidFill>
                <a:latin typeface="Ebrima"/>
                <a:cs typeface="Ebrima"/>
              </a:rPr>
              <a:t> </a:t>
            </a:r>
            <a:r>
              <a:rPr sz="1800" b="1" dirty="0">
                <a:solidFill>
                  <a:srgbClr val="243D85"/>
                </a:solidFill>
                <a:latin typeface="Ebrima"/>
                <a:cs typeface="Ebrima"/>
              </a:rPr>
              <a:t>serán</a:t>
            </a:r>
            <a:r>
              <a:rPr sz="1800" b="1" spc="60" dirty="0">
                <a:solidFill>
                  <a:srgbClr val="243D85"/>
                </a:solidFill>
                <a:latin typeface="Ebrima"/>
                <a:cs typeface="Ebrima"/>
              </a:rPr>
              <a:t> </a:t>
            </a:r>
            <a:r>
              <a:rPr sz="1800" b="1" spc="-10" dirty="0">
                <a:solidFill>
                  <a:srgbClr val="243D85"/>
                </a:solidFill>
                <a:latin typeface="Ebrima"/>
                <a:cs typeface="Ebrima"/>
              </a:rPr>
              <a:t>otorgados </a:t>
            </a:r>
            <a:r>
              <a:rPr sz="1800" b="1" dirty="0">
                <a:solidFill>
                  <a:srgbClr val="243D85"/>
                </a:solidFill>
                <a:latin typeface="Ebrima"/>
                <a:cs typeface="Ebrima"/>
              </a:rPr>
              <a:t>por</a:t>
            </a:r>
            <a:r>
              <a:rPr sz="1800" b="1" spc="310" dirty="0">
                <a:solidFill>
                  <a:srgbClr val="243D85"/>
                </a:solidFill>
                <a:latin typeface="Ebrima"/>
                <a:cs typeface="Ebrima"/>
              </a:rPr>
              <a:t>   </a:t>
            </a:r>
            <a:r>
              <a:rPr sz="1800" b="1" dirty="0">
                <a:solidFill>
                  <a:srgbClr val="243D85"/>
                </a:solidFill>
                <a:latin typeface="Ebrima"/>
                <a:cs typeface="Ebrima"/>
              </a:rPr>
              <a:t>el</a:t>
            </a:r>
            <a:r>
              <a:rPr sz="1800" b="1" spc="320" dirty="0">
                <a:solidFill>
                  <a:srgbClr val="243D85"/>
                </a:solidFill>
                <a:latin typeface="Ebrima"/>
                <a:cs typeface="Ebrima"/>
              </a:rPr>
              <a:t>   </a:t>
            </a:r>
            <a:r>
              <a:rPr sz="1800" b="1" dirty="0">
                <a:solidFill>
                  <a:srgbClr val="243D85"/>
                </a:solidFill>
                <a:latin typeface="Ebrima"/>
                <a:cs typeface="Ebrima"/>
              </a:rPr>
              <a:t>Concejo</a:t>
            </a:r>
            <a:r>
              <a:rPr sz="1800" b="1" spc="310" dirty="0">
                <a:solidFill>
                  <a:srgbClr val="243D85"/>
                </a:solidFill>
                <a:latin typeface="Ebrima"/>
                <a:cs typeface="Ebrima"/>
              </a:rPr>
              <a:t>   </a:t>
            </a:r>
            <a:r>
              <a:rPr sz="1800" b="1" dirty="0">
                <a:solidFill>
                  <a:srgbClr val="243D85"/>
                </a:solidFill>
                <a:latin typeface="Ebrima"/>
                <a:cs typeface="Ebrima"/>
              </a:rPr>
              <a:t>Metropolitano</a:t>
            </a:r>
            <a:r>
              <a:rPr sz="1800" b="1" spc="320" dirty="0">
                <a:solidFill>
                  <a:srgbClr val="243D85"/>
                </a:solidFill>
                <a:latin typeface="Ebrima"/>
                <a:cs typeface="Ebrima"/>
              </a:rPr>
              <a:t>   </a:t>
            </a:r>
            <a:r>
              <a:rPr sz="1800" b="1" dirty="0">
                <a:solidFill>
                  <a:srgbClr val="243D85"/>
                </a:solidFill>
                <a:latin typeface="Ebrima"/>
                <a:cs typeface="Ebrima"/>
              </a:rPr>
              <a:t>de</a:t>
            </a:r>
            <a:r>
              <a:rPr sz="1800" b="1" spc="325" dirty="0">
                <a:solidFill>
                  <a:srgbClr val="243D85"/>
                </a:solidFill>
                <a:latin typeface="Ebrima"/>
                <a:cs typeface="Ebrima"/>
              </a:rPr>
              <a:t>   </a:t>
            </a:r>
            <a:r>
              <a:rPr sz="1800" b="1" dirty="0">
                <a:solidFill>
                  <a:srgbClr val="243D85"/>
                </a:solidFill>
                <a:latin typeface="Ebrima"/>
                <a:cs typeface="Ebrima"/>
              </a:rPr>
              <a:t>Quito,</a:t>
            </a:r>
            <a:r>
              <a:rPr sz="1800" b="1" spc="315" dirty="0">
                <a:solidFill>
                  <a:srgbClr val="243D85"/>
                </a:solidFill>
                <a:latin typeface="Ebrima"/>
                <a:cs typeface="Ebrima"/>
              </a:rPr>
              <a:t>   </a:t>
            </a:r>
            <a:r>
              <a:rPr sz="1800" b="1" spc="-50" dirty="0">
                <a:solidFill>
                  <a:srgbClr val="243D85"/>
                </a:solidFill>
                <a:latin typeface="Ebrima"/>
                <a:cs typeface="Ebrima"/>
              </a:rPr>
              <a:t>a </a:t>
            </a:r>
            <a:r>
              <a:rPr sz="1800" b="1" dirty="0">
                <a:solidFill>
                  <a:srgbClr val="243D85"/>
                </a:solidFill>
                <a:latin typeface="Ebrima"/>
                <a:cs typeface="Ebrima"/>
              </a:rPr>
              <a:t>candidatos/as</a:t>
            </a:r>
            <a:r>
              <a:rPr sz="1800" b="1" spc="165" dirty="0">
                <a:solidFill>
                  <a:srgbClr val="243D85"/>
                </a:solidFill>
                <a:latin typeface="Ebrima"/>
                <a:cs typeface="Ebrima"/>
              </a:rPr>
              <a:t>   </a:t>
            </a:r>
            <a:r>
              <a:rPr sz="1800" b="1" dirty="0">
                <a:solidFill>
                  <a:srgbClr val="243D85"/>
                </a:solidFill>
                <a:latin typeface="Ebrima"/>
                <a:cs typeface="Ebrima"/>
              </a:rPr>
              <a:t>planteados</a:t>
            </a:r>
            <a:r>
              <a:rPr sz="1800" b="1" spc="175" dirty="0">
                <a:solidFill>
                  <a:srgbClr val="243D85"/>
                </a:solidFill>
                <a:latin typeface="Ebrima"/>
                <a:cs typeface="Ebrima"/>
              </a:rPr>
              <a:t>   </a:t>
            </a:r>
            <a:r>
              <a:rPr sz="1800" b="1" dirty="0">
                <a:solidFill>
                  <a:srgbClr val="243D85"/>
                </a:solidFill>
                <a:latin typeface="Ebrima"/>
                <a:cs typeface="Ebrima"/>
              </a:rPr>
              <a:t>por</a:t>
            </a:r>
            <a:r>
              <a:rPr sz="1800" b="1" spc="170" dirty="0">
                <a:solidFill>
                  <a:srgbClr val="243D85"/>
                </a:solidFill>
                <a:latin typeface="Ebrima"/>
                <a:cs typeface="Ebrima"/>
              </a:rPr>
              <a:t>   </a:t>
            </a:r>
            <a:r>
              <a:rPr sz="1800" b="1" dirty="0">
                <a:solidFill>
                  <a:srgbClr val="243D85"/>
                </a:solidFill>
                <a:latin typeface="Ebrima"/>
                <a:cs typeface="Ebrima"/>
              </a:rPr>
              <a:t>iniciativa</a:t>
            </a:r>
            <a:r>
              <a:rPr sz="1800" b="1" spc="165" dirty="0">
                <a:solidFill>
                  <a:srgbClr val="243D85"/>
                </a:solidFill>
                <a:latin typeface="Ebrima"/>
                <a:cs typeface="Ebrima"/>
              </a:rPr>
              <a:t>   </a:t>
            </a:r>
            <a:r>
              <a:rPr sz="1800" b="1" dirty="0">
                <a:solidFill>
                  <a:srgbClr val="243D85"/>
                </a:solidFill>
                <a:latin typeface="Ebrima"/>
                <a:cs typeface="Ebrima"/>
              </a:rPr>
              <a:t>de</a:t>
            </a:r>
            <a:r>
              <a:rPr sz="1800" b="1" spc="170" dirty="0">
                <a:solidFill>
                  <a:srgbClr val="243D85"/>
                </a:solidFill>
                <a:latin typeface="Ebrima"/>
                <a:cs typeface="Ebrima"/>
              </a:rPr>
              <a:t>   </a:t>
            </a:r>
            <a:r>
              <a:rPr sz="1800" b="1" spc="-25" dirty="0">
                <a:solidFill>
                  <a:srgbClr val="243D85"/>
                </a:solidFill>
                <a:latin typeface="Ebrima"/>
                <a:cs typeface="Ebrima"/>
              </a:rPr>
              <a:t>sus </a:t>
            </a:r>
            <a:r>
              <a:rPr sz="1800" b="1" dirty="0">
                <a:solidFill>
                  <a:srgbClr val="243D85"/>
                </a:solidFill>
                <a:latin typeface="Ebrima"/>
                <a:cs typeface="Ebrima"/>
              </a:rPr>
              <a:t>miembros</a:t>
            </a:r>
            <a:r>
              <a:rPr sz="1800" b="1" spc="-70" dirty="0">
                <a:solidFill>
                  <a:srgbClr val="243D85"/>
                </a:solidFill>
                <a:latin typeface="Ebrima"/>
                <a:cs typeface="Ebrima"/>
              </a:rPr>
              <a:t> </a:t>
            </a:r>
            <a:r>
              <a:rPr sz="1800" b="1" spc="-25" dirty="0">
                <a:solidFill>
                  <a:srgbClr val="243D85"/>
                </a:solidFill>
                <a:latin typeface="Ebrima"/>
                <a:cs typeface="Ebrima"/>
              </a:rPr>
              <a:t>(…)</a:t>
            </a:r>
            <a:endParaRPr sz="1800">
              <a:latin typeface="Ebrima"/>
              <a:cs typeface="Ebrima"/>
            </a:endParaRPr>
          </a:p>
        </p:txBody>
      </p:sp>
      <p:sp>
        <p:nvSpPr>
          <p:cNvPr id="12" name="object 12"/>
          <p:cNvSpPr txBox="1">
            <a:spLocks noGrp="1"/>
          </p:cNvSpPr>
          <p:nvPr>
            <p:ph type="title"/>
          </p:nvPr>
        </p:nvSpPr>
        <p:spPr>
          <a:prstGeom prst="rect">
            <a:avLst/>
          </a:prstGeom>
        </p:spPr>
        <p:txBody>
          <a:bodyPr vert="horz" wrap="square" lIns="0" tIns="186436" rIns="0" bIns="0" rtlCol="0">
            <a:spAutoFit/>
          </a:bodyPr>
          <a:lstStyle/>
          <a:p>
            <a:pPr marL="5459095">
              <a:lnSpc>
                <a:spcPct val="100000"/>
              </a:lnSpc>
              <a:spcBef>
                <a:spcPts val="100"/>
              </a:spcBef>
            </a:pPr>
            <a:r>
              <a:rPr sz="2400" spc="-10" dirty="0"/>
              <a:t>OPCIONAL</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49109"/>
            <a:chOff x="0" y="0"/>
            <a:chExt cx="12192000" cy="6849109"/>
          </a:xfrm>
        </p:grpSpPr>
        <p:pic>
          <p:nvPicPr>
            <p:cNvPr id="3" name="object 3"/>
            <p:cNvPicPr/>
            <p:nvPr/>
          </p:nvPicPr>
          <p:blipFill>
            <a:blip r:embed="rId2" cstate="print"/>
            <a:stretch>
              <a:fillRect/>
            </a:stretch>
          </p:blipFill>
          <p:spPr>
            <a:xfrm>
              <a:off x="0" y="0"/>
              <a:ext cx="12192000" cy="6848854"/>
            </a:xfrm>
            <a:prstGeom prst="rect">
              <a:avLst/>
            </a:prstGeom>
          </p:spPr>
        </p:pic>
        <p:sp>
          <p:nvSpPr>
            <p:cNvPr id="4" name="object 4"/>
            <p:cNvSpPr/>
            <p:nvPr/>
          </p:nvSpPr>
          <p:spPr>
            <a:xfrm>
              <a:off x="2176272" y="3785615"/>
              <a:ext cx="143510" cy="36830"/>
            </a:xfrm>
            <a:custGeom>
              <a:avLst/>
              <a:gdLst/>
              <a:ahLst/>
              <a:cxnLst/>
              <a:rect l="l" t="t" r="r" b="b"/>
              <a:pathLst>
                <a:path w="143510" h="36829">
                  <a:moveTo>
                    <a:pt x="36576" y="18288"/>
                  </a:moveTo>
                  <a:lnTo>
                    <a:pt x="35140" y="11150"/>
                  </a:lnTo>
                  <a:lnTo>
                    <a:pt x="31242" y="5346"/>
                  </a:lnTo>
                  <a:lnTo>
                    <a:pt x="25425" y="1435"/>
                  </a:lnTo>
                  <a:lnTo>
                    <a:pt x="18288" y="0"/>
                  </a:lnTo>
                  <a:lnTo>
                    <a:pt x="11137" y="1435"/>
                  </a:lnTo>
                  <a:lnTo>
                    <a:pt x="5334" y="5334"/>
                  </a:lnTo>
                  <a:lnTo>
                    <a:pt x="1422" y="11150"/>
                  </a:lnTo>
                  <a:lnTo>
                    <a:pt x="0" y="18288"/>
                  </a:lnTo>
                  <a:lnTo>
                    <a:pt x="1422" y="25438"/>
                  </a:lnTo>
                  <a:lnTo>
                    <a:pt x="5334" y="31242"/>
                  </a:lnTo>
                  <a:lnTo>
                    <a:pt x="11137" y="35153"/>
                  </a:lnTo>
                  <a:lnTo>
                    <a:pt x="18288" y="36576"/>
                  </a:lnTo>
                  <a:lnTo>
                    <a:pt x="25425" y="35153"/>
                  </a:lnTo>
                  <a:lnTo>
                    <a:pt x="31242" y="31254"/>
                  </a:lnTo>
                  <a:lnTo>
                    <a:pt x="35140" y="25438"/>
                  </a:lnTo>
                  <a:lnTo>
                    <a:pt x="36576" y="18288"/>
                  </a:lnTo>
                  <a:close/>
                </a:path>
                <a:path w="143510" h="36829">
                  <a:moveTo>
                    <a:pt x="143256" y="18288"/>
                  </a:moveTo>
                  <a:lnTo>
                    <a:pt x="141693" y="11150"/>
                  </a:lnTo>
                  <a:lnTo>
                    <a:pt x="137439" y="5346"/>
                  </a:lnTo>
                  <a:lnTo>
                    <a:pt x="131140" y="1435"/>
                  </a:lnTo>
                  <a:lnTo>
                    <a:pt x="123444" y="0"/>
                  </a:lnTo>
                  <a:lnTo>
                    <a:pt x="115735" y="1435"/>
                  </a:lnTo>
                  <a:lnTo>
                    <a:pt x="109435" y="5334"/>
                  </a:lnTo>
                  <a:lnTo>
                    <a:pt x="105181" y="11150"/>
                  </a:lnTo>
                  <a:lnTo>
                    <a:pt x="103632" y="18288"/>
                  </a:lnTo>
                  <a:lnTo>
                    <a:pt x="105181" y="25438"/>
                  </a:lnTo>
                  <a:lnTo>
                    <a:pt x="109435" y="31242"/>
                  </a:lnTo>
                  <a:lnTo>
                    <a:pt x="115735" y="35153"/>
                  </a:lnTo>
                  <a:lnTo>
                    <a:pt x="123444" y="36576"/>
                  </a:lnTo>
                  <a:lnTo>
                    <a:pt x="131140" y="35153"/>
                  </a:lnTo>
                  <a:lnTo>
                    <a:pt x="137439" y="31254"/>
                  </a:lnTo>
                  <a:lnTo>
                    <a:pt x="141693" y="25438"/>
                  </a:lnTo>
                  <a:lnTo>
                    <a:pt x="143256" y="18288"/>
                  </a:lnTo>
                  <a:close/>
                </a:path>
              </a:pathLst>
            </a:custGeom>
            <a:solidFill>
              <a:srgbClr val="44536A"/>
            </a:solidFill>
          </p:spPr>
          <p:txBody>
            <a:bodyPr wrap="square" lIns="0" tIns="0" rIns="0" bIns="0" rtlCol="0"/>
            <a:lstStyle/>
            <a:p>
              <a:endParaRPr/>
            </a:p>
          </p:txBody>
        </p:sp>
      </p:grpSp>
      <p:sp>
        <p:nvSpPr>
          <p:cNvPr id="5" name="object 5"/>
          <p:cNvSpPr/>
          <p:nvPr/>
        </p:nvSpPr>
        <p:spPr>
          <a:xfrm>
            <a:off x="2386583" y="3785615"/>
            <a:ext cx="36830" cy="36830"/>
          </a:xfrm>
          <a:custGeom>
            <a:avLst/>
            <a:gdLst/>
            <a:ahLst/>
            <a:cxnLst/>
            <a:rect l="l" t="t" r="r" b="b"/>
            <a:pathLst>
              <a:path w="36830" h="36829">
                <a:moveTo>
                  <a:pt x="18288" y="0"/>
                </a:moveTo>
                <a:lnTo>
                  <a:pt x="11144" y="1428"/>
                </a:lnTo>
                <a:lnTo>
                  <a:pt x="5334" y="5333"/>
                </a:lnTo>
                <a:lnTo>
                  <a:pt x="1428" y="11144"/>
                </a:lnTo>
                <a:lnTo>
                  <a:pt x="0" y="18287"/>
                </a:lnTo>
                <a:lnTo>
                  <a:pt x="1428" y="25431"/>
                </a:lnTo>
                <a:lnTo>
                  <a:pt x="5334" y="31241"/>
                </a:lnTo>
                <a:lnTo>
                  <a:pt x="11144" y="35147"/>
                </a:lnTo>
                <a:lnTo>
                  <a:pt x="18288" y="36575"/>
                </a:lnTo>
                <a:lnTo>
                  <a:pt x="25431" y="35147"/>
                </a:lnTo>
                <a:lnTo>
                  <a:pt x="31242" y="31241"/>
                </a:lnTo>
                <a:lnTo>
                  <a:pt x="35147" y="25431"/>
                </a:lnTo>
                <a:lnTo>
                  <a:pt x="36576" y="18287"/>
                </a:lnTo>
                <a:lnTo>
                  <a:pt x="35147" y="11144"/>
                </a:lnTo>
                <a:lnTo>
                  <a:pt x="31242" y="5333"/>
                </a:lnTo>
                <a:lnTo>
                  <a:pt x="25431" y="1428"/>
                </a:lnTo>
                <a:lnTo>
                  <a:pt x="18288" y="0"/>
                </a:lnTo>
                <a:close/>
              </a:path>
            </a:pathLst>
          </a:custGeom>
          <a:solidFill>
            <a:srgbClr val="44536A"/>
          </a:solidFill>
        </p:spPr>
        <p:txBody>
          <a:bodyPr wrap="square" lIns="0" tIns="0" rIns="0" bIns="0" rtlCol="0"/>
          <a:lstStyle/>
          <a:p>
            <a:endParaRPr/>
          </a:p>
        </p:txBody>
      </p:sp>
      <p:sp>
        <p:nvSpPr>
          <p:cNvPr id="6" name="object 6"/>
          <p:cNvSpPr/>
          <p:nvPr/>
        </p:nvSpPr>
        <p:spPr>
          <a:xfrm>
            <a:off x="5730240" y="3785615"/>
            <a:ext cx="36830" cy="36830"/>
          </a:xfrm>
          <a:custGeom>
            <a:avLst/>
            <a:gdLst/>
            <a:ahLst/>
            <a:cxnLst/>
            <a:rect l="l" t="t" r="r" b="b"/>
            <a:pathLst>
              <a:path w="36829" h="36829">
                <a:moveTo>
                  <a:pt x="18287" y="0"/>
                </a:moveTo>
                <a:lnTo>
                  <a:pt x="11144" y="1428"/>
                </a:lnTo>
                <a:lnTo>
                  <a:pt x="5334" y="5333"/>
                </a:lnTo>
                <a:lnTo>
                  <a:pt x="1428" y="11144"/>
                </a:lnTo>
                <a:lnTo>
                  <a:pt x="0" y="18287"/>
                </a:lnTo>
                <a:lnTo>
                  <a:pt x="1428" y="25431"/>
                </a:lnTo>
                <a:lnTo>
                  <a:pt x="5334" y="31241"/>
                </a:lnTo>
                <a:lnTo>
                  <a:pt x="11144" y="35147"/>
                </a:lnTo>
                <a:lnTo>
                  <a:pt x="18287" y="36575"/>
                </a:lnTo>
                <a:lnTo>
                  <a:pt x="25431" y="35147"/>
                </a:lnTo>
                <a:lnTo>
                  <a:pt x="31241" y="31241"/>
                </a:lnTo>
                <a:lnTo>
                  <a:pt x="35147" y="25431"/>
                </a:lnTo>
                <a:lnTo>
                  <a:pt x="36575" y="18287"/>
                </a:lnTo>
                <a:lnTo>
                  <a:pt x="35147" y="11144"/>
                </a:lnTo>
                <a:lnTo>
                  <a:pt x="31241" y="5333"/>
                </a:lnTo>
                <a:lnTo>
                  <a:pt x="25431" y="1428"/>
                </a:lnTo>
                <a:lnTo>
                  <a:pt x="18287" y="0"/>
                </a:lnTo>
                <a:close/>
              </a:path>
            </a:pathLst>
          </a:custGeom>
          <a:solidFill>
            <a:srgbClr val="44536A"/>
          </a:solidFill>
        </p:spPr>
        <p:txBody>
          <a:bodyPr wrap="square" lIns="0" tIns="0" rIns="0" bIns="0" rtlCol="0"/>
          <a:lstStyle/>
          <a:p>
            <a:endParaRPr/>
          </a:p>
        </p:txBody>
      </p:sp>
      <p:sp>
        <p:nvSpPr>
          <p:cNvPr id="7" name="object 7"/>
          <p:cNvSpPr/>
          <p:nvPr/>
        </p:nvSpPr>
        <p:spPr>
          <a:xfrm>
            <a:off x="5833871" y="3785615"/>
            <a:ext cx="40005" cy="36830"/>
          </a:xfrm>
          <a:custGeom>
            <a:avLst/>
            <a:gdLst/>
            <a:ahLst/>
            <a:cxnLst/>
            <a:rect l="l" t="t" r="r" b="b"/>
            <a:pathLst>
              <a:path w="40004" h="36829">
                <a:moveTo>
                  <a:pt x="19812" y="0"/>
                </a:moveTo>
                <a:lnTo>
                  <a:pt x="12108" y="1428"/>
                </a:lnTo>
                <a:lnTo>
                  <a:pt x="5810" y="5333"/>
                </a:lnTo>
                <a:lnTo>
                  <a:pt x="1559" y="11144"/>
                </a:lnTo>
                <a:lnTo>
                  <a:pt x="0" y="18287"/>
                </a:lnTo>
                <a:lnTo>
                  <a:pt x="1559" y="25431"/>
                </a:lnTo>
                <a:lnTo>
                  <a:pt x="5810" y="31241"/>
                </a:lnTo>
                <a:lnTo>
                  <a:pt x="12108" y="35147"/>
                </a:lnTo>
                <a:lnTo>
                  <a:pt x="19812" y="36575"/>
                </a:lnTo>
                <a:lnTo>
                  <a:pt x="27515" y="35147"/>
                </a:lnTo>
                <a:lnTo>
                  <a:pt x="33813" y="31241"/>
                </a:lnTo>
                <a:lnTo>
                  <a:pt x="38064" y="25431"/>
                </a:lnTo>
                <a:lnTo>
                  <a:pt x="39624" y="18287"/>
                </a:lnTo>
                <a:lnTo>
                  <a:pt x="38064" y="11144"/>
                </a:lnTo>
                <a:lnTo>
                  <a:pt x="33813" y="5333"/>
                </a:lnTo>
                <a:lnTo>
                  <a:pt x="27515" y="1428"/>
                </a:lnTo>
                <a:lnTo>
                  <a:pt x="19812" y="0"/>
                </a:lnTo>
                <a:close/>
              </a:path>
            </a:pathLst>
          </a:custGeom>
          <a:solidFill>
            <a:srgbClr val="44536A"/>
          </a:solidFill>
        </p:spPr>
        <p:txBody>
          <a:bodyPr wrap="square" lIns="0" tIns="0" rIns="0" bIns="0" rtlCol="0"/>
          <a:lstStyle/>
          <a:p>
            <a:endParaRPr/>
          </a:p>
        </p:txBody>
      </p:sp>
      <p:sp>
        <p:nvSpPr>
          <p:cNvPr id="8" name="object 8"/>
          <p:cNvSpPr/>
          <p:nvPr/>
        </p:nvSpPr>
        <p:spPr>
          <a:xfrm>
            <a:off x="5940552" y="3785615"/>
            <a:ext cx="36830" cy="36830"/>
          </a:xfrm>
          <a:custGeom>
            <a:avLst/>
            <a:gdLst/>
            <a:ahLst/>
            <a:cxnLst/>
            <a:rect l="l" t="t" r="r" b="b"/>
            <a:pathLst>
              <a:path w="36829" h="36829">
                <a:moveTo>
                  <a:pt x="18287" y="0"/>
                </a:moveTo>
                <a:lnTo>
                  <a:pt x="11144" y="1428"/>
                </a:lnTo>
                <a:lnTo>
                  <a:pt x="5334" y="5333"/>
                </a:lnTo>
                <a:lnTo>
                  <a:pt x="1428" y="11144"/>
                </a:lnTo>
                <a:lnTo>
                  <a:pt x="0" y="18287"/>
                </a:lnTo>
                <a:lnTo>
                  <a:pt x="1428" y="25431"/>
                </a:lnTo>
                <a:lnTo>
                  <a:pt x="5334" y="31241"/>
                </a:lnTo>
                <a:lnTo>
                  <a:pt x="11144" y="35147"/>
                </a:lnTo>
                <a:lnTo>
                  <a:pt x="18287" y="36575"/>
                </a:lnTo>
                <a:lnTo>
                  <a:pt x="25431" y="35147"/>
                </a:lnTo>
                <a:lnTo>
                  <a:pt x="31241" y="31241"/>
                </a:lnTo>
                <a:lnTo>
                  <a:pt x="35147" y="25431"/>
                </a:lnTo>
                <a:lnTo>
                  <a:pt x="36575" y="18287"/>
                </a:lnTo>
                <a:lnTo>
                  <a:pt x="35147" y="11144"/>
                </a:lnTo>
                <a:lnTo>
                  <a:pt x="31241" y="5333"/>
                </a:lnTo>
                <a:lnTo>
                  <a:pt x="25431" y="1428"/>
                </a:lnTo>
                <a:lnTo>
                  <a:pt x="18287" y="0"/>
                </a:lnTo>
                <a:close/>
              </a:path>
            </a:pathLst>
          </a:custGeom>
          <a:solidFill>
            <a:srgbClr val="44536A"/>
          </a:solidFill>
        </p:spPr>
        <p:txBody>
          <a:bodyPr wrap="square" lIns="0" tIns="0" rIns="0" bIns="0" rtlCol="0"/>
          <a:lstStyle/>
          <a:p>
            <a:endParaRPr/>
          </a:p>
        </p:txBody>
      </p:sp>
      <p:sp>
        <p:nvSpPr>
          <p:cNvPr id="9" name="object 9"/>
          <p:cNvSpPr/>
          <p:nvPr/>
        </p:nvSpPr>
        <p:spPr>
          <a:xfrm>
            <a:off x="9284207" y="3785615"/>
            <a:ext cx="36830" cy="36830"/>
          </a:xfrm>
          <a:custGeom>
            <a:avLst/>
            <a:gdLst/>
            <a:ahLst/>
            <a:cxnLst/>
            <a:rect l="l" t="t" r="r" b="b"/>
            <a:pathLst>
              <a:path w="36829" h="36829">
                <a:moveTo>
                  <a:pt x="18288" y="0"/>
                </a:moveTo>
                <a:lnTo>
                  <a:pt x="11144" y="1428"/>
                </a:lnTo>
                <a:lnTo>
                  <a:pt x="5333" y="5333"/>
                </a:lnTo>
                <a:lnTo>
                  <a:pt x="1428" y="11144"/>
                </a:lnTo>
                <a:lnTo>
                  <a:pt x="0" y="18287"/>
                </a:lnTo>
                <a:lnTo>
                  <a:pt x="1428" y="25431"/>
                </a:lnTo>
                <a:lnTo>
                  <a:pt x="5334" y="31241"/>
                </a:lnTo>
                <a:lnTo>
                  <a:pt x="11144" y="35147"/>
                </a:lnTo>
                <a:lnTo>
                  <a:pt x="18288" y="36575"/>
                </a:lnTo>
                <a:lnTo>
                  <a:pt x="25431" y="35147"/>
                </a:lnTo>
                <a:lnTo>
                  <a:pt x="31242" y="31241"/>
                </a:lnTo>
                <a:lnTo>
                  <a:pt x="35147" y="25431"/>
                </a:lnTo>
                <a:lnTo>
                  <a:pt x="36575" y="18287"/>
                </a:lnTo>
                <a:lnTo>
                  <a:pt x="35147" y="11144"/>
                </a:lnTo>
                <a:lnTo>
                  <a:pt x="31242" y="5333"/>
                </a:lnTo>
                <a:lnTo>
                  <a:pt x="25431" y="1428"/>
                </a:lnTo>
                <a:lnTo>
                  <a:pt x="18288" y="0"/>
                </a:lnTo>
                <a:close/>
              </a:path>
            </a:pathLst>
          </a:custGeom>
          <a:solidFill>
            <a:srgbClr val="44536A"/>
          </a:solidFill>
        </p:spPr>
        <p:txBody>
          <a:bodyPr wrap="square" lIns="0" tIns="0" rIns="0" bIns="0" rtlCol="0"/>
          <a:lstStyle/>
          <a:p>
            <a:endParaRPr/>
          </a:p>
        </p:txBody>
      </p:sp>
      <p:sp>
        <p:nvSpPr>
          <p:cNvPr id="10" name="object 10"/>
          <p:cNvSpPr/>
          <p:nvPr/>
        </p:nvSpPr>
        <p:spPr>
          <a:xfrm>
            <a:off x="9387840" y="3785615"/>
            <a:ext cx="40005" cy="36830"/>
          </a:xfrm>
          <a:custGeom>
            <a:avLst/>
            <a:gdLst/>
            <a:ahLst/>
            <a:cxnLst/>
            <a:rect l="l" t="t" r="r" b="b"/>
            <a:pathLst>
              <a:path w="40004" h="36829">
                <a:moveTo>
                  <a:pt x="19811" y="0"/>
                </a:moveTo>
                <a:lnTo>
                  <a:pt x="12108" y="1428"/>
                </a:lnTo>
                <a:lnTo>
                  <a:pt x="5810" y="5333"/>
                </a:lnTo>
                <a:lnTo>
                  <a:pt x="1559" y="11144"/>
                </a:lnTo>
                <a:lnTo>
                  <a:pt x="0" y="18287"/>
                </a:lnTo>
                <a:lnTo>
                  <a:pt x="1559" y="25431"/>
                </a:lnTo>
                <a:lnTo>
                  <a:pt x="5810" y="31241"/>
                </a:lnTo>
                <a:lnTo>
                  <a:pt x="12108" y="35147"/>
                </a:lnTo>
                <a:lnTo>
                  <a:pt x="19811" y="36575"/>
                </a:lnTo>
                <a:lnTo>
                  <a:pt x="27515" y="35147"/>
                </a:lnTo>
                <a:lnTo>
                  <a:pt x="33813" y="31241"/>
                </a:lnTo>
                <a:lnTo>
                  <a:pt x="38064" y="25431"/>
                </a:lnTo>
                <a:lnTo>
                  <a:pt x="39624" y="18287"/>
                </a:lnTo>
                <a:lnTo>
                  <a:pt x="38064" y="11144"/>
                </a:lnTo>
                <a:lnTo>
                  <a:pt x="33813" y="5333"/>
                </a:lnTo>
                <a:lnTo>
                  <a:pt x="27515" y="1428"/>
                </a:lnTo>
                <a:lnTo>
                  <a:pt x="19811" y="0"/>
                </a:lnTo>
                <a:close/>
              </a:path>
            </a:pathLst>
          </a:custGeom>
          <a:solidFill>
            <a:srgbClr val="44536A"/>
          </a:solidFill>
        </p:spPr>
        <p:txBody>
          <a:bodyPr wrap="square" lIns="0" tIns="0" rIns="0" bIns="0" rtlCol="0"/>
          <a:lstStyle/>
          <a:p>
            <a:endParaRPr/>
          </a:p>
        </p:txBody>
      </p:sp>
      <p:sp>
        <p:nvSpPr>
          <p:cNvPr id="11" name="object 11"/>
          <p:cNvSpPr/>
          <p:nvPr/>
        </p:nvSpPr>
        <p:spPr>
          <a:xfrm>
            <a:off x="9494519" y="3785615"/>
            <a:ext cx="36830" cy="36830"/>
          </a:xfrm>
          <a:custGeom>
            <a:avLst/>
            <a:gdLst/>
            <a:ahLst/>
            <a:cxnLst/>
            <a:rect l="l" t="t" r="r" b="b"/>
            <a:pathLst>
              <a:path w="36829" h="36829">
                <a:moveTo>
                  <a:pt x="18287" y="0"/>
                </a:moveTo>
                <a:lnTo>
                  <a:pt x="11144" y="1428"/>
                </a:lnTo>
                <a:lnTo>
                  <a:pt x="5333" y="5333"/>
                </a:lnTo>
                <a:lnTo>
                  <a:pt x="1428" y="11144"/>
                </a:lnTo>
                <a:lnTo>
                  <a:pt x="0" y="18287"/>
                </a:lnTo>
                <a:lnTo>
                  <a:pt x="1428" y="25431"/>
                </a:lnTo>
                <a:lnTo>
                  <a:pt x="5333" y="31241"/>
                </a:lnTo>
                <a:lnTo>
                  <a:pt x="11144" y="35147"/>
                </a:lnTo>
                <a:lnTo>
                  <a:pt x="18287" y="36575"/>
                </a:lnTo>
                <a:lnTo>
                  <a:pt x="25431" y="35147"/>
                </a:lnTo>
                <a:lnTo>
                  <a:pt x="31242" y="31241"/>
                </a:lnTo>
                <a:lnTo>
                  <a:pt x="35147" y="25431"/>
                </a:lnTo>
                <a:lnTo>
                  <a:pt x="36575" y="18287"/>
                </a:lnTo>
                <a:lnTo>
                  <a:pt x="35147" y="11144"/>
                </a:lnTo>
                <a:lnTo>
                  <a:pt x="31241" y="5333"/>
                </a:lnTo>
                <a:lnTo>
                  <a:pt x="25431" y="1428"/>
                </a:lnTo>
                <a:lnTo>
                  <a:pt x="18287" y="0"/>
                </a:lnTo>
                <a:close/>
              </a:path>
            </a:pathLst>
          </a:custGeom>
          <a:solidFill>
            <a:srgbClr val="44536A"/>
          </a:solidFill>
        </p:spPr>
        <p:txBody>
          <a:bodyPr wrap="square" lIns="0" tIns="0" rIns="0" bIns="0" rtlCol="0"/>
          <a:lstStyle/>
          <a:p>
            <a:endParaRPr/>
          </a:p>
        </p:txBody>
      </p:sp>
      <p:sp>
        <p:nvSpPr>
          <p:cNvPr id="12" name="object 12"/>
          <p:cNvSpPr/>
          <p:nvPr/>
        </p:nvSpPr>
        <p:spPr>
          <a:xfrm>
            <a:off x="45719" y="673608"/>
            <a:ext cx="2438400" cy="4505325"/>
          </a:xfrm>
          <a:custGeom>
            <a:avLst/>
            <a:gdLst/>
            <a:ahLst/>
            <a:cxnLst/>
            <a:rect l="l" t="t" r="r" b="b"/>
            <a:pathLst>
              <a:path w="2438400" h="4505325">
                <a:moveTo>
                  <a:pt x="2032000" y="0"/>
                </a:moveTo>
                <a:lnTo>
                  <a:pt x="406400" y="0"/>
                </a:lnTo>
                <a:lnTo>
                  <a:pt x="359005" y="2734"/>
                </a:lnTo>
                <a:lnTo>
                  <a:pt x="313216" y="10735"/>
                </a:lnTo>
                <a:lnTo>
                  <a:pt x="269338" y="23696"/>
                </a:lnTo>
                <a:lnTo>
                  <a:pt x="227676" y="41313"/>
                </a:lnTo>
                <a:lnTo>
                  <a:pt x="188534" y="63281"/>
                </a:lnTo>
                <a:lnTo>
                  <a:pt x="152218" y="89293"/>
                </a:lnTo>
                <a:lnTo>
                  <a:pt x="119032" y="119046"/>
                </a:lnTo>
                <a:lnTo>
                  <a:pt x="89281" y="152234"/>
                </a:lnTo>
                <a:lnTo>
                  <a:pt x="63271" y="188551"/>
                </a:lnTo>
                <a:lnTo>
                  <a:pt x="41307" y="227692"/>
                </a:lnTo>
                <a:lnTo>
                  <a:pt x="23692" y="269353"/>
                </a:lnTo>
                <a:lnTo>
                  <a:pt x="10733" y="313228"/>
                </a:lnTo>
                <a:lnTo>
                  <a:pt x="2734" y="359012"/>
                </a:lnTo>
                <a:lnTo>
                  <a:pt x="0" y="406400"/>
                </a:lnTo>
                <a:lnTo>
                  <a:pt x="0" y="4098543"/>
                </a:lnTo>
                <a:lnTo>
                  <a:pt x="2734" y="4145931"/>
                </a:lnTo>
                <a:lnTo>
                  <a:pt x="10733" y="4191715"/>
                </a:lnTo>
                <a:lnTo>
                  <a:pt x="23692" y="4235590"/>
                </a:lnTo>
                <a:lnTo>
                  <a:pt x="41307" y="4277251"/>
                </a:lnTo>
                <a:lnTo>
                  <a:pt x="63271" y="4316392"/>
                </a:lnTo>
                <a:lnTo>
                  <a:pt x="89281" y="4352709"/>
                </a:lnTo>
                <a:lnTo>
                  <a:pt x="119032" y="4385897"/>
                </a:lnTo>
                <a:lnTo>
                  <a:pt x="152218" y="4415650"/>
                </a:lnTo>
                <a:lnTo>
                  <a:pt x="188534" y="4441662"/>
                </a:lnTo>
                <a:lnTo>
                  <a:pt x="227676" y="4463630"/>
                </a:lnTo>
                <a:lnTo>
                  <a:pt x="269338" y="4481247"/>
                </a:lnTo>
                <a:lnTo>
                  <a:pt x="313216" y="4494208"/>
                </a:lnTo>
                <a:lnTo>
                  <a:pt x="359005" y="4502209"/>
                </a:lnTo>
                <a:lnTo>
                  <a:pt x="406400" y="4504944"/>
                </a:lnTo>
                <a:lnTo>
                  <a:pt x="2032000" y="4504944"/>
                </a:lnTo>
                <a:lnTo>
                  <a:pt x="2079387" y="4502209"/>
                </a:lnTo>
                <a:lnTo>
                  <a:pt x="2125171" y="4494208"/>
                </a:lnTo>
                <a:lnTo>
                  <a:pt x="2169046" y="4481247"/>
                </a:lnTo>
                <a:lnTo>
                  <a:pt x="2210707" y="4463630"/>
                </a:lnTo>
                <a:lnTo>
                  <a:pt x="2249848" y="4441662"/>
                </a:lnTo>
                <a:lnTo>
                  <a:pt x="2286165" y="4415650"/>
                </a:lnTo>
                <a:lnTo>
                  <a:pt x="2319353" y="4385897"/>
                </a:lnTo>
                <a:lnTo>
                  <a:pt x="2349106" y="4352709"/>
                </a:lnTo>
                <a:lnTo>
                  <a:pt x="2375118" y="4316392"/>
                </a:lnTo>
                <a:lnTo>
                  <a:pt x="2397086" y="4277251"/>
                </a:lnTo>
                <a:lnTo>
                  <a:pt x="2414703" y="4235590"/>
                </a:lnTo>
                <a:lnTo>
                  <a:pt x="2427664" y="4191715"/>
                </a:lnTo>
                <a:lnTo>
                  <a:pt x="2435665" y="4145931"/>
                </a:lnTo>
                <a:lnTo>
                  <a:pt x="2438400" y="4098543"/>
                </a:lnTo>
                <a:lnTo>
                  <a:pt x="2438400" y="406400"/>
                </a:lnTo>
                <a:lnTo>
                  <a:pt x="2435665" y="359012"/>
                </a:lnTo>
                <a:lnTo>
                  <a:pt x="2427664" y="313228"/>
                </a:lnTo>
                <a:lnTo>
                  <a:pt x="2414703" y="269353"/>
                </a:lnTo>
                <a:lnTo>
                  <a:pt x="2397086" y="227692"/>
                </a:lnTo>
                <a:lnTo>
                  <a:pt x="2375118" y="188551"/>
                </a:lnTo>
                <a:lnTo>
                  <a:pt x="2349106" y="152234"/>
                </a:lnTo>
                <a:lnTo>
                  <a:pt x="2319353" y="119046"/>
                </a:lnTo>
                <a:lnTo>
                  <a:pt x="2286165" y="89293"/>
                </a:lnTo>
                <a:lnTo>
                  <a:pt x="2249848" y="63281"/>
                </a:lnTo>
                <a:lnTo>
                  <a:pt x="2210707" y="41313"/>
                </a:lnTo>
                <a:lnTo>
                  <a:pt x="2169046" y="23696"/>
                </a:lnTo>
                <a:lnTo>
                  <a:pt x="2125171" y="10735"/>
                </a:lnTo>
                <a:lnTo>
                  <a:pt x="2079387" y="2734"/>
                </a:lnTo>
                <a:lnTo>
                  <a:pt x="2032000" y="0"/>
                </a:lnTo>
                <a:close/>
              </a:path>
            </a:pathLst>
          </a:custGeom>
          <a:solidFill>
            <a:srgbClr val="BCD6ED"/>
          </a:solidFill>
        </p:spPr>
        <p:txBody>
          <a:bodyPr wrap="square" lIns="0" tIns="0" rIns="0" bIns="0" rtlCol="0"/>
          <a:lstStyle/>
          <a:p>
            <a:endParaRPr/>
          </a:p>
        </p:txBody>
      </p:sp>
      <p:sp>
        <p:nvSpPr>
          <p:cNvPr id="13" name="object 13"/>
          <p:cNvSpPr/>
          <p:nvPr/>
        </p:nvSpPr>
        <p:spPr>
          <a:xfrm>
            <a:off x="2557272" y="694944"/>
            <a:ext cx="2981325" cy="4678680"/>
          </a:xfrm>
          <a:custGeom>
            <a:avLst/>
            <a:gdLst/>
            <a:ahLst/>
            <a:cxnLst/>
            <a:rect l="l" t="t" r="r" b="b"/>
            <a:pathLst>
              <a:path w="2981325" h="4678680">
                <a:moveTo>
                  <a:pt x="2484119" y="0"/>
                </a:moveTo>
                <a:lnTo>
                  <a:pt x="496823" y="0"/>
                </a:lnTo>
                <a:lnTo>
                  <a:pt x="448967" y="2273"/>
                </a:lnTo>
                <a:lnTo>
                  <a:pt x="402399" y="8956"/>
                </a:lnTo>
                <a:lnTo>
                  <a:pt x="357329" y="19839"/>
                </a:lnTo>
                <a:lnTo>
                  <a:pt x="313963" y="34716"/>
                </a:lnTo>
                <a:lnTo>
                  <a:pt x="272510" y="53377"/>
                </a:lnTo>
                <a:lnTo>
                  <a:pt x="233179" y="75615"/>
                </a:lnTo>
                <a:lnTo>
                  <a:pt x="196176" y="101222"/>
                </a:lnTo>
                <a:lnTo>
                  <a:pt x="161710" y="129990"/>
                </a:lnTo>
                <a:lnTo>
                  <a:pt x="129990" y="161710"/>
                </a:lnTo>
                <a:lnTo>
                  <a:pt x="101222" y="196176"/>
                </a:lnTo>
                <a:lnTo>
                  <a:pt x="75615" y="233179"/>
                </a:lnTo>
                <a:lnTo>
                  <a:pt x="53377" y="272510"/>
                </a:lnTo>
                <a:lnTo>
                  <a:pt x="34716" y="313963"/>
                </a:lnTo>
                <a:lnTo>
                  <a:pt x="19839" y="357329"/>
                </a:lnTo>
                <a:lnTo>
                  <a:pt x="8956" y="402399"/>
                </a:lnTo>
                <a:lnTo>
                  <a:pt x="2273" y="448967"/>
                </a:lnTo>
                <a:lnTo>
                  <a:pt x="0" y="496823"/>
                </a:lnTo>
                <a:lnTo>
                  <a:pt x="0" y="4181855"/>
                </a:lnTo>
                <a:lnTo>
                  <a:pt x="2273" y="4229712"/>
                </a:lnTo>
                <a:lnTo>
                  <a:pt x="8956" y="4276280"/>
                </a:lnTo>
                <a:lnTo>
                  <a:pt x="19839" y="4321350"/>
                </a:lnTo>
                <a:lnTo>
                  <a:pt x="34716" y="4364716"/>
                </a:lnTo>
                <a:lnTo>
                  <a:pt x="53377" y="4406169"/>
                </a:lnTo>
                <a:lnTo>
                  <a:pt x="75615" y="4445500"/>
                </a:lnTo>
                <a:lnTo>
                  <a:pt x="101222" y="4482503"/>
                </a:lnTo>
                <a:lnTo>
                  <a:pt x="129990" y="4516969"/>
                </a:lnTo>
                <a:lnTo>
                  <a:pt x="161710" y="4548689"/>
                </a:lnTo>
                <a:lnTo>
                  <a:pt x="196176" y="4577457"/>
                </a:lnTo>
                <a:lnTo>
                  <a:pt x="233179" y="4603064"/>
                </a:lnTo>
                <a:lnTo>
                  <a:pt x="272510" y="4625302"/>
                </a:lnTo>
                <a:lnTo>
                  <a:pt x="313963" y="4643963"/>
                </a:lnTo>
                <a:lnTo>
                  <a:pt x="357329" y="4658840"/>
                </a:lnTo>
                <a:lnTo>
                  <a:pt x="402399" y="4669723"/>
                </a:lnTo>
                <a:lnTo>
                  <a:pt x="448967" y="4676406"/>
                </a:lnTo>
                <a:lnTo>
                  <a:pt x="496823" y="4678680"/>
                </a:lnTo>
                <a:lnTo>
                  <a:pt x="2484119" y="4678680"/>
                </a:lnTo>
                <a:lnTo>
                  <a:pt x="2531976" y="4676406"/>
                </a:lnTo>
                <a:lnTo>
                  <a:pt x="2578544" y="4669723"/>
                </a:lnTo>
                <a:lnTo>
                  <a:pt x="2623614" y="4658840"/>
                </a:lnTo>
                <a:lnTo>
                  <a:pt x="2666980" y="4643963"/>
                </a:lnTo>
                <a:lnTo>
                  <a:pt x="2708433" y="4625302"/>
                </a:lnTo>
                <a:lnTo>
                  <a:pt x="2747764" y="4603064"/>
                </a:lnTo>
                <a:lnTo>
                  <a:pt x="2784767" y="4577457"/>
                </a:lnTo>
                <a:lnTo>
                  <a:pt x="2819233" y="4548689"/>
                </a:lnTo>
                <a:lnTo>
                  <a:pt x="2850953" y="4516969"/>
                </a:lnTo>
                <a:lnTo>
                  <a:pt x="2879721" y="4482503"/>
                </a:lnTo>
                <a:lnTo>
                  <a:pt x="2905328" y="4445500"/>
                </a:lnTo>
                <a:lnTo>
                  <a:pt x="2927566" y="4406169"/>
                </a:lnTo>
                <a:lnTo>
                  <a:pt x="2946227" y="4364716"/>
                </a:lnTo>
                <a:lnTo>
                  <a:pt x="2961104" y="4321350"/>
                </a:lnTo>
                <a:lnTo>
                  <a:pt x="2971987" y="4276280"/>
                </a:lnTo>
                <a:lnTo>
                  <a:pt x="2978670" y="4229712"/>
                </a:lnTo>
                <a:lnTo>
                  <a:pt x="2980943" y="4181855"/>
                </a:lnTo>
                <a:lnTo>
                  <a:pt x="2980943" y="496823"/>
                </a:lnTo>
                <a:lnTo>
                  <a:pt x="2978670" y="448967"/>
                </a:lnTo>
                <a:lnTo>
                  <a:pt x="2971987" y="402399"/>
                </a:lnTo>
                <a:lnTo>
                  <a:pt x="2961104" y="357329"/>
                </a:lnTo>
                <a:lnTo>
                  <a:pt x="2946227" y="313963"/>
                </a:lnTo>
                <a:lnTo>
                  <a:pt x="2927566" y="272510"/>
                </a:lnTo>
                <a:lnTo>
                  <a:pt x="2905328" y="233179"/>
                </a:lnTo>
                <a:lnTo>
                  <a:pt x="2879721" y="196176"/>
                </a:lnTo>
                <a:lnTo>
                  <a:pt x="2850953" y="161710"/>
                </a:lnTo>
                <a:lnTo>
                  <a:pt x="2819233" y="129990"/>
                </a:lnTo>
                <a:lnTo>
                  <a:pt x="2784767" y="101222"/>
                </a:lnTo>
                <a:lnTo>
                  <a:pt x="2747764" y="75615"/>
                </a:lnTo>
                <a:lnTo>
                  <a:pt x="2708433" y="53377"/>
                </a:lnTo>
                <a:lnTo>
                  <a:pt x="2666980" y="34716"/>
                </a:lnTo>
                <a:lnTo>
                  <a:pt x="2623614" y="19839"/>
                </a:lnTo>
                <a:lnTo>
                  <a:pt x="2578544" y="8956"/>
                </a:lnTo>
                <a:lnTo>
                  <a:pt x="2531976" y="2273"/>
                </a:lnTo>
                <a:lnTo>
                  <a:pt x="2484119" y="0"/>
                </a:lnTo>
                <a:close/>
              </a:path>
            </a:pathLst>
          </a:custGeom>
          <a:solidFill>
            <a:srgbClr val="BCD6ED"/>
          </a:solidFill>
        </p:spPr>
        <p:txBody>
          <a:bodyPr wrap="square" lIns="0" tIns="0" rIns="0" bIns="0" rtlCol="0"/>
          <a:lstStyle/>
          <a:p>
            <a:endParaRPr/>
          </a:p>
        </p:txBody>
      </p:sp>
      <p:sp>
        <p:nvSpPr>
          <p:cNvPr id="14" name="object 14"/>
          <p:cNvSpPr/>
          <p:nvPr/>
        </p:nvSpPr>
        <p:spPr>
          <a:xfrm>
            <a:off x="5666232" y="673608"/>
            <a:ext cx="3270885" cy="4700270"/>
          </a:xfrm>
          <a:custGeom>
            <a:avLst/>
            <a:gdLst/>
            <a:ahLst/>
            <a:cxnLst/>
            <a:rect l="l" t="t" r="r" b="b"/>
            <a:pathLst>
              <a:path w="3270884" h="4700270">
                <a:moveTo>
                  <a:pt x="2725419" y="0"/>
                </a:moveTo>
                <a:lnTo>
                  <a:pt x="545083" y="0"/>
                </a:lnTo>
                <a:lnTo>
                  <a:pt x="498059" y="2001"/>
                </a:lnTo>
                <a:lnTo>
                  <a:pt x="452144" y="7895"/>
                </a:lnTo>
                <a:lnTo>
                  <a:pt x="407502" y="17519"/>
                </a:lnTo>
                <a:lnTo>
                  <a:pt x="364296" y="30709"/>
                </a:lnTo>
                <a:lnTo>
                  <a:pt x="322692" y="47300"/>
                </a:lnTo>
                <a:lnTo>
                  <a:pt x="282852" y="67130"/>
                </a:lnTo>
                <a:lnTo>
                  <a:pt x="244940" y="90034"/>
                </a:lnTo>
                <a:lnTo>
                  <a:pt x="209120" y="115849"/>
                </a:lnTo>
                <a:lnTo>
                  <a:pt x="175555" y="144410"/>
                </a:lnTo>
                <a:lnTo>
                  <a:pt x="144410" y="175555"/>
                </a:lnTo>
                <a:lnTo>
                  <a:pt x="115849" y="209120"/>
                </a:lnTo>
                <a:lnTo>
                  <a:pt x="90034" y="244940"/>
                </a:lnTo>
                <a:lnTo>
                  <a:pt x="67130" y="282852"/>
                </a:lnTo>
                <a:lnTo>
                  <a:pt x="47300" y="322692"/>
                </a:lnTo>
                <a:lnTo>
                  <a:pt x="30709" y="364296"/>
                </a:lnTo>
                <a:lnTo>
                  <a:pt x="17519" y="407502"/>
                </a:lnTo>
                <a:lnTo>
                  <a:pt x="7895" y="452144"/>
                </a:lnTo>
                <a:lnTo>
                  <a:pt x="2001" y="498059"/>
                </a:lnTo>
                <a:lnTo>
                  <a:pt x="0" y="545083"/>
                </a:lnTo>
                <a:lnTo>
                  <a:pt x="0" y="4154931"/>
                </a:lnTo>
                <a:lnTo>
                  <a:pt x="2001" y="4201956"/>
                </a:lnTo>
                <a:lnTo>
                  <a:pt x="7895" y="4247871"/>
                </a:lnTo>
                <a:lnTo>
                  <a:pt x="17519" y="4292513"/>
                </a:lnTo>
                <a:lnTo>
                  <a:pt x="30709" y="4335719"/>
                </a:lnTo>
                <a:lnTo>
                  <a:pt x="47300" y="4377323"/>
                </a:lnTo>
                <a:lnTo>
                  <a:pt x="67130" y="4417163"/>
                </a:lnTo>
                <a:lnTo>
                  <a:pt x="90034" y="4455075"/>
                </a:lnTo>
                <a:lnTo>
                  <a:pt x="115849" y="4490895"/>
                </a:lnTo>
                <a:lnTo>
                  <a:pt x="144410" y="4524460"/>
                </a:lnTo>
                <a:lnTo>
                  <a:pt x="175555" y="4555605"/>
                </a:lnTo>
                <a:lnTo>
                  <a:pt x="209120" y="4584166"/>
                </a:lnTo>
                <a:lnTo>
                  <a:pt x="244940" y="4609981"/>
                </a:lnTo>
                <a:lnTo>
                  <a:pt x="282852" y="4632885"/>
                </a:lnTo>
                <a:lnTo>
                  <a:pt x="322692" y="4652715"/>
                </a:lnTo>
                <a:lnTo>
                  <a:pt x="364296" y="4669306"/>
                </a:lnTo>
                <a:lnTo>
                  <a:pt x="407502" y="4682496"/>
                </a:lnTo>
                <a:lnTo>
                  <a:pt x="452144" y="4692120"/>
                </a:lnTo>
                <a:lnTo>
                  <a:pt x="498059" y="4698014"/>
                </a:lnTo>
                <a:lnTo>
                  <a:pt x="545083" y="4700016"/>
                </a:lnTo>
                <a:lnTo>
                  <a:pt x="2725419" y="4700016"/>
                </a:lnTo>
                <a:lnTo>
                  <a:pt x="2772444" y="4698014"/>
                </a:lnTo>
                <a:lnTo>
                  <a:pt x="2818359" y="4692120"/>
                </a:lnTo>
                <a:lnTo>
                  <a:pt x="2863001" y="4682496"/>
                </a:lnTo>
                <a:lnTo>
                  <a:pt x="2906207" y="4669306"/>
                </a:lnTo>
                <a:lnTo>
                  <a:pt x="2947811" y="4652715"/>
                </a:lnTo>
                <a:lnTo>
                  <a:pt x="2987651" y="4632885"/>
                </a:lnTo>
                <a:lnTo>
                  <a:pt x="3025563" y="4609981"/>
                </a:lnTo>
                <a:lnTo>
                  <a:pt x="3061383" y="4584166"/>
                </a:lnTo>
                <a:lnTo>
                  <a:pt x="3094948" y="4555605"/>
                </a:lnTo>
                <a:lnTo>
                  <a:pt x="3126093" y="4524460"/>
                </a:lnTo>
                <a:lnTo>
                  <a:pt x="3154654" y="4490895"/>
                </a:lnTo>
                <a:lnTo>
                  <a:pt x="3180469" y="4455075"/>
                </a:lnTo>
                <a:lnTo>
                  <a:pt x="3203373" y="4417163"/>
                </a:lnTo>
                <a:lnTo>
                  <a:pt x="3223203" y="4377323"/>
                </a:lnTo>
                <a:lnTo>
                  <a:pt x="3239794" y="4335719"/>
                </a:lnTo>
                <a:lnTo>
                  <a:pt x="3252984" y="4292513"/>
                </a:lnTo>
                <a:lnTo>
                  <a:pt x="3262608" y="4247871"/>
                </a:lnTo>
                <a:lnTo>
                  <a:pt x="3268502" y="4201956"/>
                </a:lnTo>
                <a:lnTo>
                  <a:pt x="3270503" y="4154931"/>
                </a:lnTo>
                <a:lnTo>
                  <a:pt x="3270503" y="545083"/>
                </a:lnTo>
                <a:lnTo>
                  <a:pt x="3268502" y="498059"/>
                </a:lnTo>
                <a:lnTo>
                  <a:pt x="3262608" y="452144"/>
                </a:lnTo>
                <a:lnTo>
                  <a:pt x="3252984" y="407502"/>
                </a:lnTo>
                <a:lnTo>
                  <a:pt x="3239794" y="364296"/>
                </a:lnTo>
                <a:lnTo>
                  <a:pt x="3223203" y="322692"/>
                </a:lnTo>
                <a:lnTo>
                  <a:pt x="3203373" y="282852"/>
                </a:lnTo>
                <a:lnTo>
                  <a:pt x="3180469" y="244940"/>
                </a:lnTo>
                <a:lnTo>
                  <a:pt x="3154654" y="209120"/>
                </a:lnTo>
                <a:lnTo>
                  <a:pt x="3126093" y="175555"/>
                </a:lnTo>
                <a:lnTo>
                  <a:pt x="3094948" y="144410"/>
                </a:lnTo>
                <a:lnTo>
                  <a:pt x="3061383" y="115849"/>
                </a:lnTo>
                <a:lnTo>
                  <a:pt x="3025563" y="90034"/>
                </a:lnTo>
                <a:lnTo>
                  <a:pt x="2987651" y="67130"/>
                </a:lnTo>
                <a:lnTo>
                  <a:pt x="2947811" y="47300"/>
                </a:lnTo>
                <a:lnTo>
                  <a:pt x="2906207" y="30709"/>
                </a:lnTo>
                <a:lnTo>
                  <a:pt x="2863001" y="17519"/>
                </a:lnTo>
                <a:lnTo>
                  <a:pt x="2818359" y="7895"/>
                </a:lnTo>
                <a:lnTo>
                  <a:pt x="2772444" y="2001"/>
                </a:lnTo>
                <a:lnTo>
                  <a:pt x="2725419" y="0"/>
                </a:lnTo>
                <a:close/>
              </a:path>
            </a:pathLst>
          </a:custGeom>
          <a:solidFill>
            <a:srgbClr val="BCD6ED"/>
          </a:solidFill>
        </p:spPr>
        <p:txBody>
          <a:bodyPr wrap="square" lIns="0" tIns="0" rIns="0" bIns="0" rtlCol="0"/>
          <a:lstStyle/>
          <a:p>
            <a:endParaRPr/>
          </a:p>
        </p:txBody>
      </p:sp>
      <p:sp>
        <p:nvSpPr>
          <p:cNvPr id="15" name="object 15"/>
          <p:cNvSpPr/>
          <p:nvPr/>
        </p:nvSpPr>
        <p:spPr>
          <a:xfrm>
            <a:off x="9378695" y="655319"/>
            <a:ext cx="2435860" cy="4678680"/>
          </a:xfrm>
          <a:custGeom>
            <a:avLst/>
            <a:gdLst/>
            <a:ahLst/>
            <a:cxnLst/>
            <a:rect l="l" t="t" r="r" b="b"/>
            <a:pathLst>
              <a:path w="2435859" h="4678680">
                <a:moveTo>
                  <a:pt x="2029459" y="0"/>
                </a:moveTo>
                <a:lnTo>
                  <a:pt x="405892" y="0"/>
                </a:lnTo>
                <a:lnTo>
                  <a:pt x="358558" y="2730"/>
                </a:lnTo>
                <a:lnTo>
                  <a:pt x="312828" y="10720"/>
                </a:lnTo>
                <a:lnTo>
                  <a:pt x="269006" y="23664"/>
                </a:lnTo>
                <a:lnTo>
                  <a:pt x="227396" y="41257"/>
                </a:lnTo>
                <a:lnTo>
                  <a:pt x="188303" y="63195"/>
                </a:lnTo>
                <a:lnTo>
                  <a:pt x="152032" y="89173"/>
                </a:lnTo>
                <a:lnTo>
                  <a:pt x="118887" y="118887"/>
                </a:lnTo>
                <a:lnTo>
                  <a:pt x="89173" y="152032"/>
                </a:lnTo>
                <a:lnTo>
                  <a:pt x="63195" y="188303"/>
                </a:lnTo>
                <a:lnTo>
                  <a:pt x="41257" y="227396"/>
                </a:lnTo>
                <a:lnTo>
                  <a:pt x="23664" y="269006"/>
                </a:lnTo>
                <a:lnTo>
                  <a:pt x="10720" y="312828"/>
                </a:lnTo>
                <a:lnTo>
                  <a:pt x="2730" y="358558"/>
                </a:lnTo>
                <a:lnTo>
                  <a:pt x="0" y="405891"/>
                </a:lnTo>
                <a:lnTo>
                  <a:pt x="0" y="4272787"/>
                </a:lnTo>
                <a:lnTo>
                  <a:pt x="2730" y="4320121"/>
                </a:lnTo>
                <a:lnTo>
                  <a:pt x="10720" y="4365851"/>
                </a:lnTo>
                <a:lnTo>
                  <a:pt x="23664" y="4409673"/>
                </a:lnTo>
                <a:lnTo>
                  <a:pt x="41257" y="4451283"/>
                </a:lnTo>
                <a:lnTo>
                  <a:pt x="63195" y="4490376"/>
                </a:lnTo>
                <a:lnTo>
                  <a:pt x="89173" y="4526647"/>
                </a:lnTo>
                <a:lnTo>
                  <a:pt x="118887" y="4559792"/>
                </a:lnTo>
                <a:lnTo>
                  <a:pt x="152032" y="4589506"/>
                </a:lnTo>
                <a:lnTo>
                  <a:pt x="188303" y="4615484"/>
                </a:lnTo>
                <a:lnTo>
                  <a:pt x="227396" y="4637422"/>
                </a:lnTo>
                <a:lnTo>
                  <a:pt x="269006" y="4655015"/>
                </a:lnTo>
                <a:lnTo>
                  <a:pt x="312828" y="4667959"/>
                </a:lnTo>
                <a:lnTo>
                  <a:pt x="358558" y="4675949"/>
                </a:lnTo>
                <a:lnTo>
                  <a:pt x="405892" y="4678680"/>
                </a:lnTo>
                <a:lnTo>
                  <a:pt x="2029459" y="4678680"/>
                </a:lnTo>
                <a:lnTo>
                  <a:pt x="2076793" y="4675949"/>
                </a:lnTo>
                <a:lnTo>
                  <a:pt x="2122523" y="4667959"/>
                </a:lnTo>
                <a:lnTo>
                  <a:pt x="2166345" y="4655015"/>
                </a:lnTo>
                <a:lnTo>
                  <a:pt x="2207955" y="4637422"/>
                </a:lnTo>
                <a:lnTo>
                  <a:pt x="2247048" y="4615484"/>
                </a:lnTo>
                <a:lnTo>
                  <a:pt x="2283319" y="4589506"/>
                </a:lnTo>
                <a:lnTo>
                  <a:pt x="2316464" y="4559792"/>
                </a:lnTo>
                <a:lnTo>
                  <a:pt x="2346178" y="4526647"/>
                </a:lnTo>
                <a:lnTo>
                  <a:pt x="2372156" y="4490376"/>
                </a:lnTo>
                <a:lnTo>
                  <a:pt x="2394094" y="4451283"/>
                </a:lnTo>
                <a:lnTo>
                  <a:pt x="2411687" y="4409673"/>
                </a:lnTo>
                <a:lnTo>
                  <a:pt x="2424631" y="4365851"/>
                </a:lnTo>
                <a:lnTo>
                  <a:pt x="2432621" y="4320121"/>
                </a:lnTo>
                <a:lnTo>
                  <a:pt x="2435352" y="4272787"/>
                </a:lnTo>
                <a:lnTo>
                  <a:pt x="2435352" y="405891"/>
                </a:lnTo>
                <a:lnTo>
                  <a:pt x="2432621" y="358558"/>
                </a:lnTo>
                <a:lnTo>
                  <a:pt x="2424631" y="312828"/>
                </a:lnTo>
                <a:lnTo>
                  <a:pt x="2411687" y="269006"/>
                </a:lnTo>
                <a:lnTo>
                  <a:pt x="2394094" y="227396"/>
                </a:lnTo>
                <a:lnTo>
                  <a:pt x="2372156" y="188303"/>
                </a:lnTo>
                <a:lnTo>
                  <a:pt x="2346178" y="152032"/>
                </a:lnTo>
                <a:lnTo>
                  <a:pt x="2316464" y="118887"/>
                </a:lnTo>
                <a:lnTo>
                  <a:pt x="2283319" y="89173"/>
                </a:lnTo>
                <a:lnTo>
                  <a:pt x="2247048" y="63195"/>
                </a:lnTo>
                <a:lnTo>
                  <a:pt x="2207955" y="41257"/>
                </a:lnTo>
                <a:lnTo>
                  <a:pt x="2166345" y="23664"/>
                </a:lnTo>
                <a:lnTo>
                  <a:pt x="2122523" y="10720"/>
                </a:lnTo>
                <a:lnTo>
                  <a:pt x="2076793" y="2730"/>
                </a:lnTo>
                <a:lnTo>
                  <a:pt x="2029459" y="0"/>
                </a:lnTo>
                <a:close/>
              </a:path>
            </a:pathLst>
          </a:custGeom>
          <a:solidFill>
            <a:srgbClr val="BCD6ED"/>
          </a:solidFill>
        </p:spPr>
        <p:txBody>
          <a:bodyPr wrap="square" lIns="0" tIns="0" rIns="0" bIns="0" rtlCol="0"/>
          <a:lstStyle/>
          <a:p>
            <a:endParaRPr/>
          </a:p>
        </p:txBody>
      </p:sp>
      <p:sp>
        <p:nvSpPr>
          <p:cNvPr id="16" name="object 16"/>
          <p:cNvSpPr txBox="1"/>
          <p:nvPr/>
        </p:nvSpPr>
        <p:spPr>
          <a:xfrm>
            <a:off x="332028" y="816686"/>
            <a:ext cx="1720214" cy="574675"/>
          </a:xfrm>
          <a:prstGeom prst="rect">
            <a:avLst/>
          </a:prstGeom>
        </p:spPr>
        <p:txBody>
          <a:bodyPr vert="horz" wrap="square" lIns="0" tIns="12700" rIns="0" bIns="0" rtlCol="0">
            <a:spAutoFit/>
          </a:bodyPr>
          <a:lstStyle/>
          <a:p>
            <a:pPr algn="ctr">
              <a:lnSpc>
                <a:spcPct val="100000"/>
              </a:lnSpc>
              <a:spcBef>
                <a:spcPts val="100"/>
              </a:spcBef>
            </a:pPr>
            <a:r>
              <a:rPr sz="1800" b="1" dirty="0">
                <a:solidFill>
                  <a:srgbClr val="243D85"/>
                </a:solidFill>
                <a:latin typeface="Ebrima"/>
                <a:cs typeface="Ebrima"/>
              </a:rPr>
              <a:t>a) Recepción</a:t>
            </a:r>
            <a:r>
              <a:rPr sz="1800" b="1" spc="-50" dirty="0">
                <a:solidFill>
                  <a:srgbClr val="243D85"/>
                </a:solidFill>
                <a:latin typeface="Ebrima"/>
                <a:cs typeface="Ebrima"/>
              </a:rPr>
              <a:t> </a:t>
            </a:r>
            <a:r>
              <a:rPr sz="1800" b="1" spc="-25" dirty="0">
                <a:solidFill>
                  <a:srgbClr val="243D85"/>
                </a:solidFill>
                <a:latin typeface="Ebrima"/>
                <a:cs typeface="Ebrima"/>
              </a:rPr>
              <a:t>en</a:t>
            </a:r>
            <a:endParaRPr sz="1800">
              <a:latin typeface="Ebrima"/>
              <a:cs typeface="Ebrima"/>
            </a:endParaRPr>
          </a:p>
          <a:p>
            <a:pPr marL="5715" algn="ctr">
              <a:lnSpc>
                <a:spcPct val="100000"/>
              </a:lnSpc>
              <a:spcBef>
                <a:spcPts val="5"/>
              </a:spcBef>
            </a:pPr>
            <a:r>
              <a:rPr sz="1800" b="1" spc="-10" dirty="0">
                <a:solidFill>
                  <a:srgbClr val="243D85"/>
                </a:solidFill>
                <a:latin typeface="Ebrima"/>
                <a:cs typeface="Ebrima"/>
              </a:rPr>
              <a:t>modalidad:</a:t>
            </a:r>
            <a:endParaRPr sz="1800">
              <a:latin typeface="Ebrima"/>
              <a:cs typeface="Ebrima"/>
            </a:endParaRPr>
          </a:p>
        </p:txBody>
      </p:sp>
      <p:sp>
        <p:nvSpPr>
          <p:cNvPr id="17" name="object 17"/>
          <p:cNvSpPr txBox="1"/>
          <p:nvPr/>
        </p:nvSpPr>
        <p:spPr>
          <a:xfrm>
            <a:off x="237540" y="1640585"/>
            <a:ext cx="1910714" cy="1126490"/>
          </a:xfrm>
          <a:prstGeom prst="rect">
            <a:avLst/>
          </a:prstGeom>
        </p:spPr>
        <p:txBody>
          <a:bodyPr vert="horz" wrap="square" lIns="0" tIns="11430" rIns="0" bIns="0" rtlCol="0">
            <a:spAutoFit/>
          </a:bodyPr>
          <a:lstStyle/>
          <a:p>
            <a:pPr marL="12700" marR="5080" indent="635" algn="ctr">
              <a:lnSpc>
                <a:spcPct val="100400"/>
              </a:lnSpc>
              <a:spcBef>
                <a:spcPts val="90"/>
              </a:spcBef>
            </a:pPr>
            <a:r>
              <a:rPr sz="1800" b="1" dirty="0">
                <a:solidFill>
                  <a:srgbClr val="243D85"/>
                </a:solidFill>
                <a:latin typeface="Ebrima"/>
                <a:cs typeface="Ebrima"/>
              </a:rPr>
              <a:t>Digital</a:t>
            </a:r>
            <a:r>
              <a:rPr sz="1800" b="1" spc="-5" dirty="0">
                <a:solidFill>
                  <a:srgbClr val="243D85"/>
                </a:solidFill>
                <a:latin typeface="Ebrima"/>
                <a:cs typeface="Ebrima"/>
              </a:rPr>
              <a:t> </a:t>
            </a:r>
            <a:r>
              <a:rPr sz="1800" b="1" dirty="0">
                <a:solidFill>
                  <a:srgbClr val="243D85"/>
                </a:solidFill>
                <a:latin typeface="Ebrima"/>
                <a:cs typeface="Ebrima"/>
              </a:rPr>
              <a:t>al</a:t>
            </a:r>
            <a:r>
              <a:rPr sz="1800" b="1" spc="-55" dirty="0">
                <a:solidFill>
                  <a:srgbClr val="243D85"/>
                </a:solidFill>
                <a:latin typeface="Ebrima"/>
                <a:cs typeface="Ebrima"/>
              </a:rPr>
              <a:t> </a:t>
            </a:r>
            <a:r>
              <a:rPr sz="1800" b="1" spc="-10" dirty="0">
                <a:solidFill>
                  <a:srgbClr val="243D85"/>
                </a:solidFill>
                <a:latin typeface="Ebrima"/>
                <a:cs typeface="Ebrima"/>
              </a:rPr>
              <a:t>correo: </a:t>
            </a:r>
            <a:r>
              <a:rPr sz="1800" u="sng" spc="-10" dirty="0">
                <a:solidFill>
                  <a:srgbClr val="0462C1"/>
                </a:solidFill>
                <a:uFill>
                  <a:solidFill>
                    <a:srgbClr val="0462C1"/>
                  </a:solidFill>
                </a:uFill>
                <a:latin typeface="Ebrima"/>
                <a:cs typeface="Ebrima"/>
                <a:hlinkClick r:id="rId3"/>
              </a:rPr>
              <a:t>premiodoloresvein</a:t>
            </a:r>
            <a:r>
              <a:rPr sz="1800" spc="-10" dirty="0">
                <a:solidFill>
                  <a:srgbClr val="0462C1"/>
                </a:solidFill>
                <a:latin typeface="Ebrima"/>
                <a:cs typeface="Ebrima"/>
                <a:hlinkClick r:id="rId3"/>
              </a:rPr>
              <a:t> </a:t>
            </a:r>
            <a:r>
              <a:rPr sz="1800" u="sng" spc="-10" dirty="0">
                <a:solidFill>
                  <a:srgbClr val="0462C1"/>
                </a:solidFill>
                <a:uFill>
                  <a:solidFill>
                    <a:srgbClr val="0462C1"/>
                  </a:solidFill>
                </a:uFill>
                <a:latin typeface="Ebrima"/>
                <a:cs typeface="Ebrima"/>
                <a:hlinkClick r:id="rId3"/>
              </a:rPr>
              <a:t>timilla@quito.gob.</a:t>
            </a:r>
            <a:r>
              <a:rPr sz="1800" spc="-10" dirty="0">
                <a:solidFill>
                  <a:srgbClr val="0462C1"/>
                </a:solidFill>
                <a:latin typeface="Ebrima"/>
                <a:cs typeface="Ebrima"/>
                <a:hlinkClick r:id="rId3"/>
              </a:rPr>
              <a:t> </a:t>
            </a:r>
            <a:r>
              <a:rPr sz="1800" u="sng" spc="-25" dirty="0">
                <a:solidFill>
                  <a:srgbClr val="0462C1"/>
                </a:solidFill>
                <a:uFill>
                  <a:solidFill>
                    <a:srgbClr val="0462C1"/>
                  </a:solidFill>
                </a:uFill>
                <a:latin typeface="Ebrima"/>
                <a:cs typeface="Ebrima"/>
                <a:hlinkClick r:id="rId3"/>
              </a:rPr>
              <a:t>ec</a:t>
            </a:r>
            <a:endParaRPr sz="1800">
              <a:latin typeface="Ebrima"/>
              <a:cs typeface="Ebrima"/>
            </a:endParaRPr>
          </a:p>
        </p:txBody>
      </p:sp>
      <p:sp>
        <p:nvSpPr>
          <p:cNvPr id="18" name="object 18"/>
          <p:cNvSpPr txBox="1"/>
          <p:nvPr/>
        </p:nvSpPr>
        <p:spPr>
          <a:xfrm>
            <a:off x="243636" y="3012694"/>
            <a:ext cx="2085289" cy="1674176"/>
          </a:xfrm>
          <a:prstGeom prst="rect">
            <a:avLst/>
          </a:prstGeom>
        </p:spPr>
        <p:txBody>
          <a:bodyPr vert="horz" wrap="square" lIns="0" tIns="12065" rIns="0" bIns="0" rtlCol="0">
            <a:spAutoFit/>
          </a:bodyPr>
          <a:lstStyle/>
          <a:p>
            <a:pPr marL="12065" marR="5080" algn="ctr">
              <a:lnSpc>
                <a:spcPct val="100200"/>
              </a:lnSpc>
              <a:spcBef>
                <a:spcPts val="95"/>
              </a:spcBef>
            </a:pPr>
            <a:r>
              <a:rPr sz="1800" b="1" dirty="0">
                <a:solidFill>
                  <a:srgbClr val="243D85"/>
                </a:solidFill>
                <a:latin typeface="Ebrima"/>
                <a:cs typeface="Ebrima"/>
              </a:rPr>
              <a:t>Física</a:t>
            </a:r>
            <a:r>
              <a:rPr sz="1800" b="1" spc="-30" dirty="0">
                <a:solidFill>
                  <a:srgbClr val="243D85"/>
                </a:solidFill>
                <a:latin typeface="Ebrima"/>
                <a:cs typeface="Ebrima"/>
              </a:rPr>
              <a:t> </a:t>
            </a:r>
            <a:r>
              <a:rPr sz="1800" b="1" dirty="0">
                <a:solidFill>
                  <a:srgbClr val="243D85"/>
                </a:solidFill>
                <a:latin typeface="Ebrima"/>
                <a:cs typeface="Ebrima"/>
              </a:rPr>
              <a:t>a</a:t>
            </a:r>
            <a:r>
              <a:rPr sz="1800" b="1" spc="-30" dirty="0">
                <a:solidFill>
                  <a:srgbClr val="243D85"/>
                </a:solidFill>
                <a:latin typeface="Ebrima"/>
                <a:cs typeface="Ebrima"/>
              </a:rPr>
              <a:t> </a:t>
            </a:r>
            <a:r>
              <a:rPr sz="1800" b="1" dirty="0">
                <a:solidFill>
                  <a:srgbClr val="243D85"/>
                </a:solidFill>
                <a:latin typeface="Ebrima"/>
                <a:cs typeface="Ebrima"/>
              </a:rPr>
              <a:t>las </a:t>
            </a:r>
            <a:r>
              <a:rPr sz="1800" b="1" spc="-10" dirty="0" err="1">
                <a:solidFill>
                  <a:srgbClr val="243D85"/>
                </a:solidFill>
                <a:latin typeface="Ebrima"/>
                <a:cs typeface="Ebrima"/>
              </a:rPr>
              <a:t>ofici</a:t>
            </a:r>
            <a:r>
              <a:rPr lang="es-ES" sz="1800" b="1" spc="-10" dirty="0">
                <a:solidFill>
                  <a:srgbClr val="243D85"/>
                </a:solidFill>
                <a:latin typeface="Ebrima"/>
                <a:cs typeface="Ebrima"/>
              </a:rPr>
              <a:t>n</a:t>
            </a:r>
            <a:r>
              <a:rPr sz="1800" b="1" spc="-10" dirty="0">
                <a:solidFill>
                  <a:srgbClr val="243D85"/>
                </a:solidFill>
                <a:latin typeface="Ebrima"/>
                <a:cs typeface="Ebrima"/>
              </a:rPr>
              <a:t>as </a:t>
            </a:r>
            <a:r>
              <a:rPr sz="1800" dirty="0">
                <a:solidFill>
                  <a:srgbClr val="243D85"/>
                </a:solidFill>
                <a:latin typeface="Ebrima"/>
                <a:cs typeface="Ebrima"/>
              </a:rPr>
              <a:t>de</a:t>
            </a:r>
            <a:r>
              <a:rPr sz="1800" spc="-25" dirty="0">
                <a:solidFill>
                  <a:srgbClr val="243D85"/>
                </a:solidFill>
                <a:latin typeface="Ebrima"/>
                <a:cs typeface="Ebrima"/>
              </a:rPr>
              <a:t> </a:t>
            </a:r>
            <a:r>
              <a:rPr sz="1800" dirty="0">
                <a:solidFill>
                  <a:srgbClr val="243D85"/>
                </a:solidFill>
                <a:latin typeface="Ebrima"/>
                <a:cs typeface="Ebrima"/>
              </a:rPr>
              <a:t>la</a:t>
            </a:r>
            <a:r>
              <a:rPr sz="1800" spc="-50" dirty="0">
                <a:solidFill>
                  <a:srgbClr val="243D85"/>
                </a:solidFill>
                <a:latin typeface="Ebrima"/>
                <a:cs typeface="Ebrima"/>
              </a:rPr>
              <a:t> </a:t>
            </a:r>
            <a:r>
              <a:rPr sz="1800" dirty="0">
                <a:solidFill>
                  <a:srgbClr val="243D85"/>
                </a:solidFill>
                <a:latin typeface="Ebrima"/>
                <a:cs typeface="Ebrima"/>
              </a:rPr>
              <a:t>Secretaría </a:t>
            </a:r>
            <a:r>
              <a:rPr sz="1800" spc="-25" dirty="0">
                <a:solidFill>
                  <a:srgbClr val="243D85"/>
                </a:solidFill>
                <a:latin typeface="Ebrima"/>
                <a:cs typeface="Ebrima"/>
              </a:rPr>
              <a:t>de </a:t>
            </a:r>
            <a:r>
              <a:rPr sz="1800" dirty="0">
                <a:solidFill>
                  <a:srgbClr val="243D85"/>
                </a:solidFill>
                <a:latin typeface="Ebrima"/>
                <a:cs typeface="Ebrima"/>
              </a:rPr>
              <a:t>Inclusión</a:t>
            </a:r>
            <a:r>
              <a:rPr sz="1800" spc="-35" dirty="0">
                <a:solidFill>
                  <a:srgbClr val="243D85"/>
                </a:solidFill>
                <a:latin typeface="Ebrima"/>
                <a:cs typeface="Ebrima"/>
              </a:rPr>
              <a:t> </a:t>
            </a:r>
            <a:r>
              <a:rPr sz="1800" dirty="0">
                <a:solidFill>
                  <a:srgbClr val="243D85"/>
                </a:solidFill>
                <a:latin typeface="Ebrima"/>
                <a:cs typeface="Ebrima"/>
              </a:rPr>
              <a:t>Social</a:t>
            </a:r>
            <a:r>
              <a:rPr sz="1800" spc="-50" dirty="0">
                <a:solidFill>
                  <a:srgbClr val="243D85"/>
                </a:solidFill>
                <a:latin typeface="Ebrima"/>
                <a:cs typeface="Ebrima"/>
              </a:rPr>
              <a:t> o </a:t>
            </a:r>
            <a:r>
              <a:rPr sz="1800" dirty="0">
                <a:solidFill>
                  <a:srgbClr val="243D85"/>
                </a:solidFill>
                <a:latin typeface="Ebrima"/>
                <a:cs typeface="Ebrima"/>
              </a:rPr>
              <a:t>en</a:t>
            </a:r>
            <a:r>
              <a:rPr sz="1800" spc="-35" dirty="0">
                <a:solidFill>
                  <a:srgbClr val="243D85"/>
                </a:solidFill>
                <a:latin typeface="Ebrima"/>
                <a:cs typeface="Ebrima"/>
              </a:rPr>
              <a:t> </a:t>
            </a:r>
            <a:r>
              <a:rPr sz="1800" dirty="0">
                <a:solidFill>
                  <a:srgbClr val="243D85"/>
                </a:solidFill>
                <a:latin typeface="Ebrima"/>
                <a:cs typeface="Ebrima"/>
              </a:rPr>
              <a:t>las</a:t>
            </a:r>
            <a:r>
              <a:rPr sz="1800" spc="-35" dirty="0">
                <a:solidFill>
                  <a:srgbClr val="243D85"/>
                </a:solidFill>
                <a:latin typeface="Ebrima"/>
                <a:cs typeface="Ebrima"/>
              </a:rPr>
              <a:t> </a:t>
            </a:r>
            <a:r>
              <a:rPr sz="1800" dirty="0">
                <a:solidFill>
                  <a:srgbClr val="243D85"/>
                </a:solidFill>
                <a:latin typeface="Ebrima"/>
                <a:cs typeface="Ebrima"/>
              </a:rPr>
              <a:t>oficinas</a:t>
            </a:r>
            <a:r>
              <a:rPr sz="1800" spc="-20" dirty="0">
                <a:solidFill>
                  <a:srgbClr val="243D85"/>
                </a:solidFill>
                <a:latin typeface="Ebrima"/>
                <a:cs typeface="Ebrima"/>
              </a:rPr>
              <a:t> </a:t>
            </a:r>
            <a:r>
              <a:rPr sz="1800" spc="-25" dirty="0">
                <a:solidFill>
                  <a:srgbClr val="243D85"/>
                </a:solidFill>
                <a:latin typeface="Ebrima"/>
                <a:cs typeface="Ebrima"/>
              </a:rPr>
              <a:t>de las </a:t>
            </a:r>
            <a:r>
              <a:rPr sz="1800" spc="-10" dirty="0">
                <a:solidFill>
                  <a:srgbClr val="243D85"/>
                </a:solidFill>
                <a:latin typeface="Ebrima"/>
                <a:cs typeface="Ebrima"/>
              </a:rPr>
              <a:t>Administraciones Zonales</a:t>
            </a:r>
            <a:endParaRPr sz="1800" dirty="0">
              <a:latin typeface="Ebrima"/>
              <a:cs typeface="Ebrima"/>
            </a:endParaRPr>
          </a:p>
        </p:txBody>
      </p:sp>
      <p:sp>
        <p:nvSpPr>
          <p:cNvPr id="19" name="object 19"/>
          <p:cNvSpPr txBox="1"/>
          <p:nvPr/>
        </p:nvSpPr>
        <p:spPr>
          <a:xfrm>
            <a:off x="2743961" y="765124"/>
            <a:ext cx="2616835" cy="2499360"/>
          </a:xfrm>
          <a:prstGeom prst="rect">
            <a:avLst/>
          </a:prstGeom>
        </p:spPr>
        <p:txBody>
          <a:bodyPr vert="horz" wrap="square" lIns="0" tIns="12700" rIns="0" bIns="0" rtlCol="0">
            <a:spAutoFit/>
          </a:bodyPr>
          <a:lstStyle/>
          <a:p>
            <a:pPr algn="ctr">
              <a:lnSpc>
                <a:spcPct val="100000"/>
              </a:lnSpc>
              <a:spcBef>
                <a:spcPts val="100"/>
              </a:spcBef>
            </a:pPr>
            <a:r>
              <a:rPr sz="1800" b="1" dirty="0">
                <a:solidFill>
                  <a:srgbClr val="243D85"/>
                </a:solidFill>
                <a:latin typeface="Ebrima"/>
                <a:cs typeface="Ebrima"/>
              </a:rPr>
              <a:t>b)</a:t>
            </a:r>
            <a:r>
              <a:rPr sz="1800" b="1" spc="-40" dirty="0">
                <a:solidFill>
                  <a:srgbClr val="243D85"/>
                </a:solidFill>
                <a:latin typeface="Ebrima"/>
                <a:cs typeface="Ebrima"/>
              </a:rPr>
              <a:t> </a:t>
            </a:r>
            <a:r>
              <a:rPr sz="1800" b="1" dirty="0">
                <a:solidFill>
                  <a:srgbClr val="243D85"/>
                </a:solidFill>
                <a:latin typeface="Ebrima"/>
                <a:cs typeface="Ebrima"/>
              </a:rPr>
              <a:t>Precalificación</a:t>
            </a:r>
            <a:r>
              <a:rPr sz="1800" b="1" spc="-30" dirty="0">
                <a:solidFill>
                  <a:srgbClr val="243D85"/>
                </a:solidFill>
                <a:latin typeface="Ebrima"/>
                <a:cs typeface="Ebrima"/>
              </a:rPr>
              <a:t> </a:t>
            </a:r>
            <a:r>
              <a:rPr sz="1800" b="1" spc="-25" dirty="0">
                <a:solidFill>
                  <a:srgbClr val="243D85"/>
                </a:solidFill>
                <a:latin typeface="Ebrima"/>
                <a:cs typeface="Ebrima"/>
              </a:rPr>
              <a:t>de</a:t>
            </a:r>
            <a:endParaRPr sz="1800">
              <a:latin typeface="Ebrima"/>
              <a:cs typeface="Ebrima"/>
            </a:endParaRPr>
          </a:p>
          <a:p>
            <a:pPr algn="ctr">
              <a:lnSpc>
                <a:spcPct val="100000"/>
              </a:lnSpc>
              <a:spcBef>
                <a:spcPts val="5"/>
              </a:spcBef>
            </a:pPr>
            <a:r>
              <a:rPr sz="1800" b="1" spc="-10" dirty="0">
                <a:solidFill>
                  <a:srgbClr val="243D85"/>
                </a:solidFill>
                <a:latin typeface="Ebrima"/>
                <a:cs typeface="Ebrima"/>
              </a:rPr>
              <a:t>postulaciones</a:t>
            </a:r>
            <a:endParaRPr sz="1800">
              <a:latin typeface="Ebrima"/>
              <a:cs typeface="Ebrima"/>
            </a:endParaRPr>
          </a:p>
          <a:p>
            <a:pPr marL="12700">
              <a:lnSpc>
                <a:spcPct val="100000"/>
              </a:lnSpc>
              <a:spcBef>
                <a:spcPts val="2185"/>
              </a:spcBef>
              <a:tabLst>
                <a:tab pos="2332355" algn="l"/>
              </a:tabLst>
            </a:pPr>
            <a:r>
              <a:rPr sz="1800" spc="-10" dirty="0">
                <a:solidFill>
                  <a:srgbClr val="243D85"/>
                </a:solidFill>
                <a:latin typeface="Ebrima"/>
                <a:cs typeface="Ebrima"/>
              </a:rPr>
              <a:t>Recopilar</a:t>
            </a:r>
            <a:r>
              <a:rPr sz="1800" dirty="0">
                <a:solidFill>
                  <a:srgbClr val="243D85"/>
                </a:solidFill>
                <a:latin typeface="Ebrima"/>
                <a:cs typeface="Ebrima"/>
              </a:rPr>
              <a:t>	</a:t>
            </a:r>
            <a:r>
              <a:rPr sz="1800" spc="-25" dirty="0">
                <a:solidFill>
                  <a:srgbClr val="243D85"/>
                </a:solidFill>
                <a:latin typeface="Ebrima"/>
                <a:cs typeface="Ebrima"/>
              </a:rPr>
              <a:t>las</a:t>
            </a:r>
            <a:endParaRPr sz="1800">
              <a:latin typeface="Ebrima"/>
              <a:cs typeface="Ebrima"/>
            </a:endParaRPr>
          </a:p>
          <a:p>
            <a:pPr marL="12700">
              <a:lnSpc>
                <a:spcPct val="100000"/>
              </a:lnSpc>
            </a:pPr>
            <a:r>
              <a:rPr sz="1800" dirty="0">
                <a:solidFill>
                  <a:srgbClr val="243D85"/>
                </a:solidFill>
                <a:latin typeface="Ebrima"/>
                <a:cs typeface="Ebrima"/>
              </a:rPr>
              <a:t>postulaciones</a:t>
            </a:r>
            <a:r>
              <a:rPr sz="1800" spc="290" dirty="0">
                <a:solidFill>
                  <a:srgbClr val="243D85"/>
                </a:solidFill>
                <a:latin typeface="Ebrima"/>
                <a:cs typeface="Ebrima"/>
              </a:rPr>
              <a:t> </a:t>
            </a:r>
            <a:r>
              <a:rPr sz="1800" dirty="0">
                <a:solidFill>
                  <a:srgbClr val="243D85"/>
                </a:solidFill>
                <a:latin typeface="Ebrima"/>
                <a:cs typeface="Ebrima"/>
              </a:rPr>
              <a:t>por</a:t>
            </a:r>
            <a:r>
              <a:rPr sz="1800" spc="265" dirty="0">
                <a:solidFill>
                  <a:srgbClr val="243D85"/>
                </a:solidFill>
                <a:latin typeface="Ebrima"/>
                <a:cs typeface="Ebrima"/>
              </a:rPr>
              <a:t> </a:t>
            </a:r>
            <a:r>
              <a:rPr sz="1800" spc="-10" dirty="0">
                <a:solidFill>
                  <a:srgbClr val="243D85"/>
                </a:solidFill>
                <a:latin typeface="Ebrima"/>
                <a:cs typeface="Ebrima"/>
              </a:rPr>
              <a:t>correo</a:t>
            </a:r>
            <a:endParaRPr sz="1800">
              <a:latin typeface="Ebrima"/>
              <a:cs typeface="Ebrima"/>
            </a:endParaRPr>
          </a:p>
          <a:p>
            <a:pPr marL="12700">
              <a:lnSpc>
                <a:spcPct val="100000"/>
              </a:lnSpc>
            </a:pPr>
            <a:r>
              <a:rPr sz="1800" dirty="0">
                <a:solidFill>
                  <a:srgbClr val="243D85"/>
                </a:solidFill>
                <a:latin typeface="Ebrima"/>
                <a:cs typeface="Ebrima"/>
              </a:rPr>
              <a:t>o</a:t>
            </a:r>
            <a:r>
              <a:rPr sz="1800" spc="-15" dirty="0">
                <a:solidFill>
                  <a:srgbClr val="243D85"/>
                </a:solidFill>
                <a:latin typeface="Ebrima"/>
                <a:cs typeface="Ebrima"/>
              </a:rPr>
              <a:t> </a:t>
            </a:r>
            <a:r>
              <a:rPr sz="1800" spc="-10" dirty="0">
                <a:solidFill>
                  <a:srgbClr val="243D85"/>
                </a:solidFill>
                <a:latin typeface="Ebrima"/>
                <a:cs typeface="Ebrima"/>
              </a:rPr>
              <a:t>físico.</a:t>
            </a:r>
            <a:endParaRPr sz="1800">
              <a:latin typeface="Ebrima"/>
              <a:cs typeface="Ebrima"/>
            </a:endParaRPr>
          </a:p>
          <a:p>
            <a:pPr marL="12700" marR="5715">
              <a:lnSpc>
                <a:spcPct val="100000"/>
              </a:lnSpc>
              <a:spcBef>
                <a:spcPts val="2160"/>
              </a:spcBef>
              <a:tabLst>
                <a:tab pos="612775" algn="l"/>
                <a:tab pos="932815" algn="l"/>
                <a:tab pos="1329055" algn="l"/>
                <a:tab pos="1737995" algn="l"/>
                <a:tab pos="2131060" algn="l"/>
                <a:tab pos="2335530" algn="l"/>
              </a:tabLst>
            </a:pPr>
            <a:r>
              <a:rPr sz="1800" spc="-10" dirty="0">
                <a:solidFill>
                  <a:srgbClr val="243D85"/>
                </a:solidFill>
                <a:latin typeface="Ebrima"/>
                <a:cs typeface="Ebrima"/>
              </a:rPr>
              <a:t>Realizar</a:t>
            </a:r>
            <a:r>
              <a:rPr sz="1800" dirty="0">
                <a:solidFill>
                  <a:srgbClr val="243D85"/>
                </a:solidFill>
                <a:latin typeface="Ebrima"/>
                <a:cs typeface="Ebrima"/>
              </a:rPr>
              <a:t>	</a:t>
            </a:r>
            <a:r>
              <a:rPr sz="1800" spc="-25" dirty="0">
                <a:solidFill>
                  <a:srgbClr val="243D85"/>
                </a:solidFill>
                <a:latin typeface="Ebrima"/>
                <a:cs typeface="Ebrima"/>
              </a:rPr>
              <a:t>un</a:t>
            </a:r>
            <a:r>
              <a:rPr sz="1800" dirty="0">
                <a:solidFill>
                  <a:srgbClr val="243D85"/>
                </a:solidFill>
                <a:latin typeface="Ebrima"/>
                <a:cs typeface="Ebrima"/>
              </a:rPr>
              <a:t>	</a:t>
            </a:r>
            <a:r>
              <a:rPr sz="1800" spc="-10" dirty="0">
                <a:solidFill>
                  <a:srgbClr val="243D85"/>
                </a:solidFill>
                <a:latin typeface="Ebrima"/>
                <a:cs typeface="Ebrima"/>
              </a:rPr>
              <a:t>primer</a:t>
            </a:r>
            <a:r>
              <a:rPr sz="1800" dirty="0">
                <a:solidFill>
                  <a:srgbClr val="243D85"/>
                </a:solidFill>
                <a:latin typeface="Ebrima"/>
                <a:cs typeface="Ebrima"/>
              </a:rPr>
              <a:t>	</a:t>
            </a:r>
            <a:r>
              <a:rPr sz="1800" spc="-10" dirty="0">
                <a:solidFill>
                  <a:srgbClr val="243D85"/>
                </a:solidFill>
                <a:latin typeface="Ebrima"/>
                <a:cs typeface="Ebrima"/>
              </a:rPr>
              <a:t>filtro </a:t>
            </a:r>
            <a:r>
              <a:rPr sz="1800" spc="-25" dirty="0">
                <a:solidFill>
                  <a:srgbClr val="243D85"/>
                </a:solidFill>
                <a:latin typeface="Ebrima"/>
                <a:cs typeface="Ebrima"/>
              </a:rPr>
              <a:t>de</a:t>
            </a:r>
            <a:r>
              <a:rPr sz="1800" dirty="0">
                <a:solidFill>
                  <a:srgbClr val="243D85"/>
                </a:solidFill>
                <a:latin typeface="Ebrima"/>
                <a:cs typeface="Ebrima"/>
              </a:rPr>
              <a:t>	</a:t>
            </a:r>
            <a:r>
              <a:rPr sz="1800" spc="-10" dirty="0">
                <a:solidFill>
                  <a:srgbClr val="243D85"/>
                </a:solidFill>
                <a:latin typeface="Ebrima"/>
                <a:cs typeface="Ebrima"/>
              </a:rPr>
              <a:t>revisión</a:t>
            </a:r>
            <a:r>
              <a:rPr sz="1800" dirty="0">
                <a:solidFill>
                  <a:srgbClr val="243D85"/>
                </a:solidFill>
                <a:latin typeface="Ebrima"/>
                <a:cs typeface="Ebrima"/>
              </a:rPr>
              <a:t>	</a:t>
            </a:r>
            <a:r>
              <a:rPr sz="1800" spc="-25" dirty="0">
                <a:solidFill>
                  <a:srgbClr val="243D85"/>
                </a:solidFill>
                <a:latin typeface="Ebrima"/>
                <a:cs typeface="Ebrima"/>
              </a:rPr>
              <a:t>de</a:t>
            </a:r>
            <a:r>
              <a:rPr sz="1800" dirty="0">
                <a:solidFill>
                  <a:srgbClr val="243D85"/>
                </a:solidFill>
                <a:latin typeface="Ebrima"/>
                <a:cs typeface="Ebrima"/>
              </a:rPr>
              <a:t>		</a:t>
            </a:r>
            <a:r>
              <a:rPr sz="1800" spc="-25" dirty="0">
                <a:solidFill>
                  <a:srgbClr val="243D85"/>
                </a:solidFill>
                <a:latin typeface="Ebrima"/>
                <a:cs typeface="Ebrima"/>
              </a:rPr>
              <a:t>las</a:t>
            </a:r>
            <a:endParaRPr sz="1800">
              <a:latin typeface="Ebrima"/>
              <a:cs typeface="Ebrima"/>
            </a:endParaRPr>
          </a:p>
        </p:txBody>
      </p:sp>
      <p:sp>
        <p:nvSpPr>
          <p:cNvPr id="20" name="object 20"/>
          <p:cNvSpPr txBox="1"/>
          <p:nvPr/>
        </p:nvSpPr>
        <p:spPr>
          <a:xfrm>
            <a:off x="2743961" y="3238627"/>
            <a:ext cx="2616835" cy="1946910"/>
          </a:xfrm>
          <a:prstGeom prst="rect">
            <a:avLst/>
          </a:prstGeom>
        </p:spPr>
        <p:txBody>
          <a:bodyPr vert="horz" wrap="square" lIns="0" tIns="12700" rIns="0" bIns="0" rtlCol="0">
            <a:spAutoFit/>
          </a:bodyPr>
          <a:lstStyle/>
          <a:p>
            <a:pPr marL="12700" marR="5080" algn="just">
              <a:lnSpc>
                <a:spcPct val="100000"/>
              </a:lnSpc>
              <a:spcBef>
                <a:spcPts val="100"/>
              </a:spcBef>
              <a:tabLst>
                <a:tab pos="2384425" algn="l"/>
              </a:tabLst>
            </a:pPr>
            <a:r>
              <a:rPr sz="1800" spc="-10" dirty="0">
                <a:solidFill>
                  <a:srgbClr val="243D85"/>
                </a:solidFill>
                <a:latin typeface="Ebrima"/>
                <a:cs typeface="Ebrima"/>
              </a:rPr>
              <a:t>postulaciones,</a:t>
            </a:r>
            <a:r>
              <a:rPr sz="1800" dirty="0">
                <a:solidFill>
                  <a:srgbClr val="243D85"/>
                </a:solidFill>
                <a:latin typeface="Ebrima"/>
                <a:cs typeface="Ebrima"/>
              </a:rPr>
              <a:t>	</a:t>
            </a:r>
            <a:r>
              <a:rPr sz="1800" spc="-25" dirty="0">
                <a:solidFill>
                  <a:srgbClr val="243D85"/>
                </a:solidFill>
                <a:latin typeface="Ebrima"/>
                <a:cs typeface="Ebrima"/>
              </a:rPr>
              <a:t>se </a:t>
            </a:r>
            <a:r>
              <a:rPr sz="1800" dirty="0">
                <a:solidFill>
                  <a:srgbClr val="243D85"/>
                </a:solidFill>
                <a:latin typeface="Ebrima"/>
                <a:cs typeface="Ebrima"/>
              </a:rPr>
              <a:t>tabulará</a:t>
            </a:r>
            <a:r>
              <a:rPr sz="1800" spc="145" dirty="0">
                <a:solidFill>
                  <a:srgbClr val="243D85"/>
                </a:solidFill>
                <a:latin typeface="Ebrima"/>
                <a:cs typeface="Ebrima"/>
              </a:rPr>
              <a:t>  </a:t>
            </a:r>
            <a:r>
              <a:rPr sz="1800" dirty="0">
                <a:solidFill>
                  <a:srgbClr val="243D85"/>
                </a:solidFill>
                <a:latin typeface="Ebrima"/>
                <a:cs typeface="Ebrima"/>
              </a:rPr>
              <a:t>en</a:t>
            </a:r>
            <a:r>
              <a:rPr sz="1800" spc="145" dirty="0">
                <a:solidFill>
                  <a:srgbClr val="243D85"/>
                </a:solidFill>
                <a:latin typeface="Ebrima"/>
                <a:cs typeface="Ebrima"/>
              </a:rPr>
              <a:t>  </a:t>
            </a:r>
            <a:r>
              <a:rPr sz="1800" dirty="0">
                <a:solidFill>
                  <a:srgbClr val="243D85"/>
                </a:solidFill>
                <a:latin typeface="Ebrima"/>
                <a:cs typeface="Ebrima"/>
              </a:rPr>
              <a:t>el</a:t>
            </a:r>
            <a:r>
              <a:rPr sz="1800" spc="135" dirty="0">
                <a:solidFill>
                  <a:srgbClr val="243D85"/>
                </a:solidFill>
                <a:latin typeface="Ebrima"/>
                <a:cs typeface="Ebrima"/>
              </a:rPr>
              <a:t>  </a:t>
            </a:r>
            <a:r>
              <a:rPr sz="1800" spc="-10" dirty="0">
                <a:solidFill>
                  <a:srgbClr val="243D85"/>
                </a:solidFill>
                <a:latin typeface="Ebrima"/>
                <a:cs typeface="Ebrima"/>
              </a:rPr>
              <a:t>Formato </a:t>
            </a:r>
            <a:r>
              <a:rPr sz="1800" dirty="0">
                <a:solidFill>
                  <a:srgbClr val="243D85"/>
                </a:solidFill>
                <a:latin typeface="Ebrima"/>
                <a:cs typeface="Ebrima"/>
              </a:rPr>
              <a:t>de </a:t>
            </a:r>
            <a:r>
              <a:rPr sz="1800" spc="-10" dirty="0">
                <a:solidFill>
                  <a:srgbClr val="243D85"/>
                </a:solidFill>
                <a:latin typeface="Ebrima"/>
                <a:cs typeface="Ebrima"/>
              </a:rPr>
              <a:t>Precalificación</a:t>
            </a:r>
            <a:endParaRPr sz="1800">
              <a:latin typeface="Ebrima"/>
              <a:cs typeface="Ebrima"/>
            </a:endParaRPr>
          </a:p>
          <a:p>
            <a:pPr marL="12700" marR="10795" algn="just">
              <a:lnSpc>
                <a:spcPct val="101099"/>
              </a:lnSpc>
              <a:spcBef>
                <a:spcPts val="2115"/>
              </a:spcBef>
            </a:pPr>
            <a:r>
              <a:rPr sz="1800" b="1" dirty="0">
                <a:solidFill>
                  <a:srgbClr val="243D85"/>
                </a:solidFill>
                <a:latin typeface="Ebrima"/>
                <a:cs typeface="Ebrima"/>
              </a:rPr>
              <a:t>Inicio</a:t>
            </a:r>
            <a:r>
              <a:rPr sz="1800" b="1" spc="365" dirty="0">
                <a:solidFill>
                  <a:srgbClr val="243D85"/>
                </a:solidFill>
                <a:latin typeface="Ebrima"/>
                <a:cs typeface="Ebrima"/>
              </a:rPr>
              <a:t>    </a:t>
            </a:r>
            <a:r>
              <a:rPr sz="1800" b="1" dirty="0">
                <a:solidFill>
                  <a:srgbClr val="243D85"/>
                </a:solidFill>
                <a:latin typeface="Ebrima"/>
                <a:cs typeface="Ebrima"/>
              </a:rPr>
              <a:t>y</a:t>
            </a:r>
            <a:r>
              <a:rPr sz="1800" b="1" spc="360" dirty="0">
                <a:solidFill>
                  <a:srgbClr val="243D85"/>
                </a:solidFill>
                <a:latin typeface="Ebrima"/>
                <a:cs typeface="Ebrima"/>
              </a:rPr>
              <a:t>    </a:t>
            </a:r>
            <a:r>
              <a:rPr sz="1800" b="1" dirty="0">
                <a:solidFill>
                  <a:srgbClr val="243D85"/>
                </a:solidFill>
                <a:latin typeface="Ebrima"/>
                <a:cs typeface="Ebrima"/>
              </a:rPr>
              <a:t>fin</a:t>
            </a:r>
            <a:r>
              <a:rPr sz="1800" b="1" spc="365" dirty="0">
                <a:solidFill>
                  <a:srgbClr val="243D85"/>
                </a:solidFill>
                <a:latin typeface="Ebrima"/>
                <a:cs typeface="Ebrima"/>
              </a:rPr>
              <a:t>    </a:t>
            </a:r>
            <a:r>
              <a:rPr sz="1800" b="1" spc="-25" dirty="0">
                <a:solidFill>
                  <a:srgbClr val="243D85"/>
                </a:solidFill>
                <a:latin typeface="Ebrima"/>
                <a:cs typeface="Ebrima"/>
              </a:rPr>
              <a:t>de </a:t>
            </a:r>
            <a:r>
              <a:rPr sz="1800" b="1" dirty="0">
                <a:solidFill>
                  <a:srgbClr val="243D85"/>
                </a:solidFill>
                <a:latin typeface="Ebrima"/>
                <a:cs typeface="Ebrima"/>
              </a:rPr>
              <a:t>postulación</a:t>
            </a:r>
            <a:r>
              <a:rPr sz="1800" dirty="0">
                <a:solidFill>
                  <a:srgbClr val="243D85"/>
                </a:solidFill>
                <a:latin typeface="Ebrima"/>
                <a:cs typeface="Ebrima"/>
              </a:rPr>
              <a:t>:</a:t>
            </a:r>
            <a:r>
              <a:rPr sz="1800" spc="210" dirty="0">
                <a:solidFill>
                  <a:srgbClr val="243D85"/>
                </a:solidFill>
                <a:latin typeface="Ebrima"/>
                <a:cs typeface="Ebrima"/>
              </a:rPr>
              <a:t> </a:t>
            </a:r>
            <a:r>
              <a:rPr sz="1800" dirty="0">
                <a:solidFill>
                  <a:srgbClr val="243D85"/>
                </a:solidFill>
                <a:latin typeface="Ebrima"/>
                <a:cs typeface="Ebrima"/>
              </a:rPr>
              <a:t>15</a:t>
            </a:r>
            <a:r>
              <a:rPr sz="1800" spc="210" dirty="0">
                <a:solidFill>
                  <a:srgbClr val="243D85"/>
                </a:solidFill>
                <a:latin typeface="Ebrima"/>
                <a:cs typeface="Ebrima"/>
              </a:rPr>
              <a:t> </a:t>
            </a:r>
            <a:r>
              <a:rPr sz="1800" dirty="0">
                <a:solidFill>
                  <a:srgbClr val="243D85"/>
                </a:solidFill>
                <a:latin typeface="Ebrima"/>
                <a:cs typeface="Ebrima"/>
              </a:rPr>
              <a:t>al</a:t>
            </a:r>
            <a:r>
              <a:rPr sz="1800" spc="204" dirty="0">
                <a:solidFill>
                  <a:srgbClr val="243D85"/>
                </a:solidFill>
                <a:latin typeface="Ebrima"/>
                <a:cs typeface="Ebrima"/>
              </a:rPr>
              <a:t> </a:t>
            </a:r>
            <a:r>
              <a:rPr sz="1800" dirty="0">
                <a:solidFill>
                  <a:srgbClr val="243D85"/>
                </a:solidFill>
                <a:latin typeface="Ebrima"/>
                <a:cs typeface="Ebrima"/>
              </a:rPr>
              <a:t>29</a:t>
            </a:r>
            <a:r>
              <a:rPr sz="1800" spc="215" dirty="0">
                <a:solidFill>
                  <a:srgbClr val="243D85"/>
                </a:solidFill>
                <a:latin typeface="Ebrima"/>
                <a:cs typeface="Ebrima"/>
              </a:rPr>
              <a:t> </a:t>
            </a:r>
            <a:r>
              <a:rPr sz="1800" spc="-25" dirty="0">
                <a:solidFill>
                  <a:srgbClr val="243D85"/>
                </a:solidFill>
                <a:latin typeface="Ebrima"/>
                <a:cs typeface="Ebrima"/>
              </a:rPr>
              <a:t>de</a:t>
            </a:r>
            <a:endParaRPr sz="1800">
              <a:latin typeface="Ebrima"/>
              <a:cs typeface="Ebrima"/>
            </a:endParaRPr>
          </a:p>
          <a:p>
            <a:pPr marL="12700" algn="just">
              <a:lnSpc>
                <a:spcPct val="100000"/>
              </a:lnSpc>
            </a:pPr>
            <a:r>
              <a:rPr sz="1800" dirty="0">
                <a:solidFill>
                  <a:srgbClr val="243D85"/>
                </a:solidFill>
                <a:latin typeface="Ebrima"/>
                <a:cs typeface="Ebrima"/>
              </a:rPr>
              <a:t>julio</a:t>
            </a:r>
            <a:r>
              <a:rPr sz="1800" spc="-20" dirty="0">
                <a:solidFill>
                  <a:srgbClr val="243D85"/>
                </a:solidFill>
                <a:latin typeface="Ebrima"/>
                <a:cs typeface="Ebrima"/>
              </a:rPr>
              <a:t> </a:t>
            </a:r>
            <a:r>
              <a:rPr sz="1800" dirty="0">
                <a:solidFill>
                  <a:srgbClr val="243D85"/>
                </a:solidFill>
                <a:latin typeface="Ebrima"/>
                <a:cs typeface="Ebrima"/>
              </a:rPr>
              <a:t>de</a:t>
            </a:r>
            <a:r>
              <a:rPr sz="1800" spc="-25" dirty="0">
                <a:solidFill>
                  <a:srgbClr val="243D85"/>
                </a:solidFill>
                <a:latin typeface="Ebrima"/>
                <a:cs typeface="Ebrima"/>
              </a:rPr>
              <a:t> </a:t>
            </a:r>
            <a:r>
              <a:rPr sz="1800" spc="-20" dirty="0">
                <a:solidFill>
                  <a:srgbClr val="243D85"/>
                </a:solidFill>
                <a:latin typeface="Ebrima"/>
                <a:cs typeface="Ebrima"/>
              </a:rPr>
              <a:t>2024</a:t>
            </a:r>
            <a:endParaRPr sz="1800">
              <a:latin typeface="Ebrima"/>
              <a:cs typeface="Ebrima"/>
            </a:endParaRPr>
          </a:p>
        </p:txBody>
      </p:sp>
      <p:sp>
        <p:nvSpPr>
          <p:cNvPr id="21" name="object 21"/>
          <p:cNvSpPr txBox="1"/>
          <p:nvPr/>
        </p:nvSpPr>
        <p:spPr>
          <a:xfrm>
            <a:off x="5847334" y="768172"/>
            <a:ext cx="2815590" cy="2496185"/>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243D85"/>
                </a:solidFill>
                <a:latin typeface="Ebrima"/>
                <a:cs typeface="Ebrima"/>
              </a:rPr>
              <a:t>Esta</a:t>
            </a:r>
            <a:r>
              <a:rPr sz="1800" spc="10" dirty="0">
                <a:solidFill>
                  <a:srgbClr val="243D85"/>
                </a:solidFill>
                <a:latin typeface="Ebrima"/>
                <a:cs typeface="Ebrima"/>
              </a:rPr>
              <a:t>  </a:t>
            </a:r>
            <a:r>
              <a:rPr sz="1800" dirty="0">
                <a:solidFill>
                  <a:srgbClr val="243D85"/>
                </a:solidFill>
                <a:latin typeface="Ebrima"/>
                <a:cs typeface="Ebrima"/>
              </a:rPr>
              <a:t>fase</a:t>
            </a:r>
            <a:r>
              <a:rPr sz="1800" spc="15" dirty="0">
                <a:solidFill>
                  <a:srgbClr val="243D85"/>
                </a:solidFill>
                <a:latin typeface="Ebrima"/>
                <a:cs typeface="Ebrima"/>
              </a:rPr>
              <a:t>  </a:t>
            </a:r>
            <a:r>
              <a:rPr sz="1800" dirty="0">
                <a:solidFill>
                  <a:srgbClr val="243D85"/>
                </a:solidFill>
                <a:latin typeface="Ebrima"/>
                <a:cs typeface="Ebrima"/>
              </a:rPr>
              <a:t>tendrá</a:t>
            </a:r>
            <a:r>
              <a:rPr sz="1800" spc="10" dirty="0">
                <a:solidFill>
                  <a:srgbClr val="243D85"/>
                </a:solidFill>
                <a:latin typeface="Ebrima"/>
                <a:cs typeface="Ebrima"/>
              </a:rPr>
              <a:t>  </a:t>
            </a:r>
            <a:r>
              <a:rPr sz="1800" dirty="0">
                <a:solidFill>
                  <a:srgbClr val="243D85"/>
                </a:solidFill>
                <a:latin typeface="Ebrima"/>
                <a:cs typeface="Ebrima"/>
              </a:rPr>
              <a:t>un</a:t>
            </a:r>
            <a:r>
              <a:rPr sz="1800" spc="10" dirty="0">
                <a:solidFill>
                  <a:srgbClr val="243D85"/>
                </a:solidFill>
                <a:latin typeface="Ebrima"/>
                <a:cs typeface="Ebrima"/>
              </a:rPr>
              <a:t>  </a:t>
            </a:r>
            <a:r>
              <a:rPr sz="1800" spc="-20" dirty="0">
                <a:solidFill>
                  <a:srgbClr val="243D85"/>
                </a:solidFill>
                <a:latin typeface="Ebrima"/>
                <a:cs typeface="Ebrima"/>
              </a:rPr>
              <a:t>lapso </a:t>
            </a:r>
            <a:r>
              <a:rPr sz="1800" dirty="0">
                <a:solidFill>
                  <a:srgbClr val="243D85"/>
                </a:solidFill>
                <a:latin typeface="Ebrima"/>
                <a:cs typeface="Ebrima"/>
              </a:rPr>
              <a:t>de</a:t>
            </a:r>
            <a:r>
              <a:rPr sz="1800" spc="335" dirty="0">
                <a:solidFill>
                  <a:srgbClr val="243D85"/>
                </a:solidFill>
                <a:latin typeface="Ebrima"/>
                <a:cs typeface="Ebrima"/>
              </a:rPr>
              <a:t> </a:t>
            </a:r>
            <a:r>
              <a:rPr sz="1800" dirty="0">
                <a:solidFill>
                  <a:srgbClr val="243D85"/>
                </a:solidFill>
                <a:latin typeface="Ebrima"/>
                <a:cs typeface="Ebrima"/>
              </a:rPr>
              <a:t>tiempo</a:t>
            </a:r>
            <a:r>
              <a:rPr sz="1800" spc="370" dirty="0">
                <a:solidFill>
                  <a:srgbClr val="243D85"/>
                </a:solidFill>
                <a:latin typeface="Ebrima"/>
                <a:cs typeface="Ebrima"/>
              </a:rPr>
              <a:t> </a:t>
            </a:r>
            <a:r>
              <a:rPr sz="1800" dirty="0">
                <a:solidFill>
                  <a:srgbClr val="243D85"/>
                </a:solidFill>
                <a:latin typeface="Ebrima"/>
                <a:cs typeface="Ebrima"/>
              </a:rPr>
              <a:t>de</a:t>
            </a:r>
            <a:r>
              <a:rPr sz="1800" spc="335" dirty="0">
                <a:solidFill>
                  <a:srgbClr val="243D85"/>
                </a:solidFill>
                <a:latin typeface="Ebrima"/>
                <a:cs typeface="Ebrima"/>
              </a:rPr>
              <a:t> </a:t>
            </a:r>
            <a:r>
              <a:rPr sz="1800" dirty="0">
                <a:solidFill>
                  <a:srgbClr val="243D85"/>
                </a:solidFill>
                <a:latin typeface="Ebrima"/>
                <a:cs typeface="Ebrima"/>
              </a:rPr>
              <a:t>catorce</a:t>
            </a:r>
            <a:r>
              <a:rPr sz="1800" spc="345" dirty="0">
                <a:solidFill>
                  <a:srgbClr val="243D85"/>
                </a:solidFill>
                <a:latin typeface="Ebrima"/>
                <a:cs typeface="Ebrima"/>
              </a:rPr>
              <a:t> </a:t>
            </a:r>
            <a:r>
              <a:rPr sz="1800" spc="-20" dirty="0">
                <a:solidFill>
                  <a:srgbClr val="243D85"/>
                </a:solidFill>
                <a:latin typeface="Ebrima"/>
                <a:cs typeface="Ebrima"/>
              </a:rPr>
              <a:t>(14) </a:t>
            </a:r>
            <a:r>
              <a:rPr sz="1800" dirty="0">
                <a:solidFill>
                  <a:srgbClr val="243D85"/>
                </a:solidFill>
                <a:latin typeface="Ebrima"/>
                <a:cs typeface="Ebrima"/>
              </a:rPr>
              <a:t>días</a:t>
            </a:r>
            <a:r>
              <a:rPr sz="1800" spc="-5" dirty="0">
                <a:solidFill>
                  <a:srgbClr val="243D85"/>
                </a:solidFill>
                <a:latin typeface="Ebrima"/>
                <a:cs typeface="Ebrima"/>
              </a:rPr>
              <a:t> </a:t>
            </a:r>
            <a:r>
              <a:rPr sz="1800" dirty="0">
                <a:solidFill>
                  <a:srgbClr val="243D85"/>
                </a:solidFill>
                <a:latin typeface="Ebrima"/>
                <a:cs typeface="Ebrima"/>
              </a:rPr>
              <a:t>a</a:t>
            </a:r>
            <a:r>
              <a:rPr sz="1800" spc="-15" dirty="0">
                <a:solidFill>
                  <a:srgbClr val="243D85"/>
                </a:solidFill>
                <a:latin typeface="Ebrima"/>
                <a:cs typeface="Ebrima"/>
              </a:rPr>
              <a:t> </a:t>
            </a:r>
            <a:r>
              <a:rPr sz="1800" dirty="0">
                <a:solidFill>
                  <a:srgbClr val="243D85"/>
                </a:solidFill>
                <a:latin typeface="Ebrima"/>
                <a:cs typeface="Ebrima"/>
              </a:rPr>
              <a:t>partir</a:t>
            </a:r>
            <a:r>
              <a:rPr sz="1800" spc="-15" dirty="0">
                <a:solidFill>
                  <a:srgbClr val="243D85"/>
                </a:solidFill>
                <a:latin typeface="Ebrima"/>
                <a:cs typeface="Ebrima"/>
              </a:rPr>
              <a:t> </a:t>
            </a:r>
            <a:r>
              <a:rPr sz="1800" dirty="0">
                <a:solidFill>
                  <a:srgbClr val="243D85"/>
                </a:solidFill>
                <a:latin typeface="Ebrima"/>
                <a:cs typeface="Ebrima"/>
              </a:rPr>
              <a:t>de</a:t>
            </a:r>
            <a:r>
              <a:rPr sz="1800" spc="-10" dirty="0">
                <a:solidFill>
                  <a:srgbClr val="243D85"/>
                </a:solidFill>
                <a:latin typeface="Ebrima"/>
                <a:cs typeface="Ebrima"/>
              </a:rPr>
              <a:t> </a:t>
            </a:r>
            <a:r>
              <a:rPr sz="1800" dirty="0">
                <a:solidFill>
                  <a:srgbClr val="243D85"/>
                </a:solidFill>
                <a:latin typeface="Ebrima"/>
                <a:cs typeface="Ebrima"/>
              </a:rPr>
              <a:t>la</a:t>
            </a:r>
            <a:r>
              <a:rPr sz="1800" spc="-15" dirty="0">
                <a:solidFill>
                  <a:srgbClr val="243D85"/>
                </a:solidFill>
                <a:latin typeface="Ebrima"/>
                <a:cs typeface="Ebrima"/>
              </a:rPr>
              <a:t> </a:t>
            </a:r>
            <a:r>
              <a:rPr sz="1800" spc="-10" dirty="0">
                <a:solidFill>
                  <a:srgbClr val="243D85"/>
                </a:solidFill>
                <a:latin typeface="Ebrima"/>
                <a:cs typeface="Ebrima"/>
              </a:rPr>
              <a:t>recepción </a:t>
            </a:r>
            <a:r>
              <a:rPr sz="1800" dirty="0">
                <a:solidFill>
                  <a:srgbClr val="243D85"/>
                </a:solidFill>
                <a:latin typeface="Ebrima"/>
                <a:cs typeface="Ebrima"/>
              </a:rPr>
              <a:t>de</a:t>
            </a:r>
            <a:r>
              <a:rPr sz="1800" spc="90" dirty="0">
                <a:solidFill>
                  <a:srgbClr val="243D85"/>
                </a:solidFill>
                <a:latin typeface="Ebrima"/>
                <a:cs typeface="Ebrima"/>
              </a:rPr>
              <a:t> </a:t>
            </a:r>
            <a:r>
              <a:rPr sz="1800" dirty="0">
                <a:solidFill>
                  <a:srgbClr val="243D85"/>
                </a:solidFill>
                <a:latin typeface="Ebrima"/>
                <a:cs typeface="Ebrima"/>
              </a:rPr>
              <a:t>documentación</a:t>
            </a:r>
            <a:r>
              <a:rPr sz="1800" spc="95" dirty="0">
                <a:solidFill>
                  <a:srgbClr val="243D85"/>
                </a:solidFill>
                <a:latin typeface="Ebrima"/>
                <a:cs typeface="Ebrima"/>
              </a:rPr>
              <a:t> </a:t>
            </a:r>
            <a:r>
              <a:rPr sz="1800" dirty="0">
                <a:solidFill>
                  <a:srgbClr val="243D85"/>
                </a:solidFill>
                <a:latin typeface="Ebrima"/>
                <a:cs typeface="Ebrima"/>
              </a:rPr>
              <a:t>de</a:t>
            </a:r>
            <a:r>
              <a:rPr sz="1800" spc="95" dirty="0">
                <a:solidFill>
                  <a:srgbClr val="243D85"/>
                </a:solidFill>
                <a:latin typeface="Ebrima"/>
                <a:cs typeface="Ebrima"/>
              </a:rPr>
              <a:t> </a:t>
            </a:r>
            <a:r>
              <a:rPr sz="1800" dirty="0">
                <a:solidFill>
                  <a:srgbClr val="243D85"/>
                </a:solidFill>
                <a:latin typeface="Ebrima"/>
                <a:cs typeface="Ebrima"/>
              </a:rPr>
              <a:t>los</a:t>
            </a:r>
            <a:r>
              <a:rPr sz="1800" spc="100" dirty="0">
                <a:solidFill>
                  <a:srgbClr val="243D85"/>
                </a:solidFill>
                <a:latin typeface="Ebrima"/>
                <a:cs typeface="Ebrima"/>
              </a:rPr>
              <a:t> </a:t>
            </a:r>
            <a:r>
              <a:rPr sz="1800" spc="-50" dirty="0">
                <a:solidFill>
                  <a:srgbClr val="243D85"/>
                </a:solidFill>
                <a:latin typeface="Ebrima"/>
                <a:cs typeface="Ebrima"/>
              </a:rPr>
              <a:t>y </a:t>
            </a:r>
            <a:r>
              <a:rPr sz="1800" dirty="0">
                <a:solidFill>
                  <a:srgbClr val="243D85"/>
                </a:solidFill>
                <a:latin typeface="Ebrima"/>
                <a:cs typeface="Ebrima"/>
              </a:rPr>
              <a:t>las</a:t>
            </a:r>
            <a:r>
              <a:rPr sz="1800" spc="-20" dirty="0">
                <a:solidFill>
                  <a:srgbClr val="243D85"/>
                </a:solidFill>
                <a:latin typeface="Ebrima"/>
                <a:cs typeface="Ebrima"/>
              </a:rPr>
              <a:t> </a:t>
            </a:r>
            <a:r>
              <a:rPr sz="1800" spc="-10" dirty="0">
                <a:solidFill>
                  <a:srgbClr val="243D85"/>
                </a:solidFill>
                <a:latin typeface="Ebrima"/>
                <a:cs typeface="Ebrima"/>
              </a:rPr>
              <a:t>postulantes.</a:t>
            </a:r>
            <a:endParaRPr sz="1800">
              <a:latin typeface="Ebrima"/>
              <a:cs typeface="Ebrima"/>
            </a:endParaRPr>
          </a:p>
          <a:p>
            <a:pPr marL="12700" marR="7620" algn="just">
              <a:lnSpc>
                <a:spcPct val="100000"/>
              </a:lnSpc>
              <a:spcBef>
                <a:spcPts val="2170"/>
              </a:spcBef>
            </a:pPr>
            <a:r>
              <a:rPr sz="1800" dirty="0">
                <a:solidFill>
                  <a:srgbClr val="243D85"/>
                </a:solidFill>
                <a:latin typeface="Ebrima"/>
                <a:cs typeface="Ebrima"/>
              </a:rPr>
              <a:t>Se</a:t>
            </a:r>
            <a:r>
              <a:rPr sz="1800" spc="425" dirty="0">
                <a:solidFill>
                  <a:srgbClr val="243D85"/>
                </a:solidFill>
                <a:latin typeface="Ebrima"/>
                <a:cs typeface="Ebrima"/>
              </a:rPr>
              <a:t> </a:t>
            </a:r>
            <a:r>
              <a:rPr sz="1800" dirty="0">
                <a:solidFill>
                  <a:srgbClr val="243D85"/>
                </a:solidFill>
                <a:latin typeface="Ebrima"/>
                <a:cs typeface="Ebrima"/>
              </a:rPr>
              <a:t>realizará</a:t>
            </a:r>
            <a:r>
              <a:rPr sz="1800" spc="425" dirty="0">
                <a:solidFill>
                  <a:srgbClr val="243D85"/>
                </a:solidFill>
                <a:latin typeface="Ebrima"/>
                <a:cs typeface="Ebrima"/>
              </a:rPr>
              <a:t> </a:t>
            </a:r>
            <a:r>
              <a:rPr sz="1800" dirty="0">
                <a:solidFill>
                  <a:srgbClr val="243D85"/>
                </a:solidFill>
                <a:latin typeface="Ebrima"/>
                <a:cs typeface="Ebrima"/>
              </a:rPr>
              <a:t>el</a:t>
            </a:r>
            <a:r>
              <a:rPr sz="1800" spc="434" dirty="0">
                <a:solidFill>
                  <a:srgbClr val="243D85"/>
                </a:solidFill>
                <a:latin typeface="Ebrima"/>
                <a:cs typeface="Ebrima"/>
              </a:rPr>
              <a:t> </a:t>
            </a:r>
            <a:r>
              <a:rPr sz="1800" dirty="0">
                <a:solidFill>
                  <a:srgbClr val="243D85"/>
                </a:solidFill>
                <a:latin typeface="Ebrima"/>
                <a:cs typeface="Ebrima"/>
              </a:rPr>
              <a:t>Proceso</a:t>
            </a:r>
            <a:r>
              <a:rPr sz="1800" spc="415" dirty="0">
                <a:solidFill>
                  <a:srgbClr val="243D85"/>
                </a:solidFill>
                <a:latin typeface="Ebrima"/>
                <a:cs typeface="Ebrima"/>
              </a:rPr>
              <a:t> </a:t>
            </a:r>
            <a:r>
              <a:rPr sz="1800" spc="-25" dirty="0">
                <a:solidFill>
                  <a:srgbClr val="243D85"/>
                </a:solidFill>
                <a:latin typeface="Ebrima"/>
                <a:cs typeface="Ebrima"/>
              </a:rPr>
              <a:t>de </a:t>
            </a:r>
            <a:r>
              <a:rPr sz="1800" b="1" dirty="0">
                <a:solidFill>
                  <a:srgbClr val="243D85"/>
                </a:solidFill>
                <a:latin typeface="Ebrima"/>
                <a:cs typeface="Ebrima"/>
              </a:rPr>
              <a:t>subsanación</a:t>
            </a:r>
            <a:r>
              <a:rPr sz="1800" b="1" spc="325" dirty="0">
                <a:solidFill>
                  <a:srgbClr val="243D85"/>
                </a:solidFill>
                <a:latin typeface="Ebrima"/>
                <a:cs typeface="Ebrima"/>
              </a:rPr>
              <a:t>     </a:t>
            </a:r>
            <a:r>
              <a:rPr sz="1800" dirty="0">
                <a:solidFill>
                  <a:srgbClr val="243D85"/>
                </a:solidFill>
                <a:latin typeface="Ebrima"/>
                <a:cs typeface="Ebrima"/>
              </a:rPr>
              <a:t>de</a:t>
            </a:r>
            <a:r>
              <a:rPr sz="1800" spc="320" dirty="0">
                <a:solidFill>
                  <a:srgbClr val="243D85"/>
                </a:solidFill>
                <a:latin typeface="Ebrima"/>
                <a:cs typeface="Ebrima"/>
              </a:rPr>
              <a:t>     </a:t>
            </a:r>
            <a:r>
              <a:rPr sz="1800" spc="-25" dirty="0">
                <a:solidFill>
                  <a:srgbClr val="243D85"/>
                </a:solidFill>
                <a:latin typeface="Ebrima"/>
                <a:cs typeface="Ebrima"/>
              </a:rPr>
              <a:t>la </a:t>
            </a:r>
            <a:r>
              <a:rPr sz="1800" dirty="0">
                <a:solidFill>
                  <a:srgbClr val="243D85"/>
                </a:solidFill>
                <a:latin typeface="Ebrima"/>
                <a:cs typeface="Ebrima"/>
              </a:rPr>
              <a:t>documentación</a:t>
            </a:r>
            <a:r>
              <a:rPr sz="1800" spc="225" dirty="0">
                <a:solidFill>
                  <a:srgbClr val="243D85"/>
                </a:solidFill>
                <a:latin typeface="Ebrima"/>
                <a:cs typeface="Ebrima"/>
              </a:rPr>
              <a:t>   </a:t>
            </a:r>
            <a:r>
              <a:rPr sz="1800" spc="-10" dirty="0">
                <a:solidFill>
                  <a:srgbClr val="243D85"/>
                </a:solidFill>
                <a:latin typeface="Ebrima"/>
                <a:cs typeface="Ebrima"/>
              </a:rPr>
              <a:t>necesaria</a:t>
            </a:r>
            <a:endParaRPr sz="1800">
              <a:latin typeface="Ebrima"/>
              <a:cs typeface="Ebrima"/>
            </a:endParaRPr>
          </a:p>
        </p:txBody>
      </p:sp>
      <p:sp>
        <p:nvSpPr>
          <p:cNvPr id="22" name="object 22"/>
          <p:cNvSpPr txBox="1"/>
          <p:nvPr/>
        </p:nvSpPr>
        <p:spPr>
          <a:xfrm>
            <a:off x="5847334" y="3238627"/>
            <a:ext cx="2816225" cy="1946910"/>
          </a:xfrm>
          <a:prstGeom prst="rect">
            <a:avLst/>
          </a:prstGeom>
        </p:spPr>
        <p:txBody>
          <a:bodyPr vert="horz" wrap="square" lIns="0" tIns="12700" rIns="0" bIns="0" rtlCol="0">
            <a:spAutoFit/>
          </a:bodyPr>
          <a:lstStyle/>
          <a:p>
            <a:pPr marL="12700" algn="just">
              <a:lnSpc>
                <a:spcPct val="100000"/>
              </a:lnSpc>
              <a:spcBef>
                <a:spcPts val="100"/>
              </a:spcBef>
            </a:pPr>
            <a:r>
              <a:rPr sz="1800" dirty="0">
                <a:solidFill>
                  <a:srgbClr val="243D85"/>
                </a:solidFill>
                <a:latin typeface="Ebrima"/>
                <a:cs typeface="Ebrima"/>
              </a:rPr>
              <a:t>de</a:t>
            </a:r>
            <a:r>
              <a:rPr sz="1800" spc="114" dirty="0">
                <a:solidFill>
                  <a:srgbClr val="243D85"/>
                </a:solidFill>
                <a:latin typeface="Ebrima"/>
                <a:cs typeface="Ebrima"/>
              </a:rPr>
              <a:t>  </a:t>
            </a:r>
            <a:r>
              <a:rPr sz="1800" dirty="0">
                <a:solidFill>
                  <a:srgbClr val="243D85"/>
                </a:solidFill>
                <a:latin typeface="Ebrima"/>
                <a:cs typeface="Ebrima"/>
              </a:rPr>
              <a:t>postulantes</a:t>
            </a:r>
            <a:r>
              <a:rPr sz="1800" spc="120" dirty="0">
                <a:solidFill>
                  <a:srgbClr val="243D85"/>
                </a:solidFill>
                <a:latin typeface="Ebrima"/>
                <a:cs typeface="Ebrima"/>
              </a:rPr>
              <a:t>  </a:t>
            </a:r>
            <a:r>
              <a:rPr sz="1800" dirty="0">
                <a:solidFill>
                  <a:srgbClr val="243D85"/>
                </a:solidFill>
                <a:latin typeface="Ebrima"/>
                <a:cs typeface="Ebrima"/>
              </a:rPr>
              <a:t>al</a:t>
            </a:r>
            <a:r>
              <a:rPr sz="1800" spc="114" dirty="0">
                <a:solidFill>
                  <a:srgbClr val="243D85"/>
                </a:solidFill>
                <a:latin typeface="Ebrima"/>
                <a:cs typeface="Ebrima"/>
              </a:rPr>
              <a:t>  </a:t>
            </a:r>
            <a:r>
              <a:rPr sz="1800" spc="-10" dirty="0">
                <a:solidFill>
                  <a:srgbClr val="243D85"/>
                </a:solidFill>
                <a:latin typeface="Ebrima"/>
                <a:cs typeface="Ebrima"/>
              </a:rPr>
              <a:t>premio</a:t>
            </a:r>
            <a:endParaRPr sz="1800">
              <a:latin typeface="Ebrima"/>
              <a:cs typeface="Ebrima"/>
            </a:endParaRPr>
          </a:p>
          <a:p>
            <a:pPr marL="12700" marR="7620" algn="just">
              <a:lnSpc>
                <a:spcPct val="100000"/>
              </a:lnSpc>
            </a:pPr>
            <a:r>
              <a:rPr sz="1800" dirty="0">
                <a:solidFill>
                  <a:srgbClr val="243D85"/>
                </a:solidFill>
                <a:latin typeface="Ebrima"/>
                <a:cs typeface="Ebrima"/>
              </a:rPr>
              <a:t>(2)</a:t>
            </a:r>
            <a:r>
              <a:rPr sz="1800" spc="5" dirty="0">
                <a:solidFill>
                  <a:srgbClr val="243D85"/>
                </a:solidFill>
                <a:latin typeface="Ebrima"/>
                <a:cs typeface="Ebrima"/>
              </a:rPr>
              <a:t> </a:t>
            </a:r>
            <a:r>
              <a:rPr sz="1800" dirty="0">
                <a:solidFill>
                  <a:srgbClr val="243D85"/>
                </a:solidFill>
                <a:latin typeface="Ebrima"/>
                <a:cs typeface="Ebrima"/>
              </a:rPr>
              <a:t>días</a:t>
            </a:r>
            <a:r>
              <a:rPr sz="1800" spc="5" dirty="0">
                <a:solidFill>
                  <a:srgbClr val="243D85"/>
                </a:solidFill>
                <a:latin typeface="Ebrima"/>
                <a:cs typeface="Ebrima"/>
              </a:rPr>
              <a:t> </a:t>
            </a:r>
            <a:r>
              <a:rPr sz="1800" dirty="0">
                <a:solidFill>
                  <a:srgbClr val="243D85"/>
                </a:solidFill>
                <a:latin typeface="Ebrima"/>
                <a:cs typeface="Ebrima"/>
              </a:rPr>
              <a:t>será</a:t>
            </a:r>
            <a:r>
              <a:rPr sz="1800" spc="15" dirty="0">
                <a:solidFill>
                  <a:srgbClr val="243D85"/>
                </a:solidFill>
                <a:latin typeface="Ebrima"/>
                <a:cs typeface="Ebrima"/>
              </a:rPr>
              <a:t> </a:t>
            </a:r>
            <a:r>
              <a:rPr sz="1800" dirty="0">
                <a:solidFill>
                  <a:srgbClr val="243D85"/>
                </a:solidFill>
                <a:latin typeface="Ebrima"/>
                <a:cs typeface="Ebrima"/>
              </a:rPr>
              <a:t>reevaluada </a:t>
            </a:r>
            <a:r>
              <a:rPr sz="1800" spc="-25" dirty="0">
                <a:solidFill>
                  <a:srgbClr val="243D85"/>
                </a:solidFill>
                <a:latin typeface="Ebrima"/>
                <a:cs typeface="Ebrima"/>
              </a:rPr>
              <a:t>por </a:t>
            </a:r>
            <a:r>
              <a:rPr sz="1800" dirty="0">
                <a:solidFill>
                  <a:srgbClr val="243D85"/>
                </a:solidFill>
                <a:latin typeface="Ebrima"/>
                <a:cs typeface="Ebrima"/>
              </a:rPr>
              <a:t>el</a:t>
            </a:r>
            <a:r>
              <a:rPr sz="1800" spc="340" dirty="0">
                <a:solidFill>
                  <a:srgbClr val="243D85"/>
                </a:solidFill>
                <a:latin typeface="Ebrima"/>
                <a:cs typeface="Ebrima"/>
              </a:rPr>
              <a:t>  </a:t>
            </a:r>
            <a:r>
              <a:rPr sz="1800" dirty="0">
                <a:solidFill>
                  <a:srgbClr val="243D85"/>
                </a:solidFill>
                <a:latin typeface="Ebrima"/>
                <a:cs typeface="Ebrima"/>
              </a:rPr>
              <a:t>Comité</a:t>
            </a:r>
            <a:r>
              <a:rPr sz="1800" spc="340" dirty="0">
                <a:solidFill>
                  <a:srgbClr val="243D85"/>
                </a:solidFill>
                <a:latin typeface="Ebrima"/>
                <a:cs typeface="Ebrima"/>
              </a:rPr>
              <a:t>  </a:t>
            </a:r>
            <a:r>
              <a:rPr sz="1800" dirty="0">
                <a:solidFill>
                  <a:srgbClr val="243D85"/>
                </a:solidFill>
                <a:latin typeface="Ebrima"/>
                <a:cs typeface="Ebrima"/>
              </a:rPr>
              <a:t>Evaluador</a:t>
            </a:r>
            <a:r>
              <a:rPr sz="1800" spc="345" dirty="0">
                <a:solidFill>
                  <a:srgbClr val="243D85"/>
                </a:solidFill>
                <a:latin typeface="Ebrima"/>
                <a:cs typeface="Ebrima"/>
              </a:rPr>
              <a:t>  </a:t>
            </a:r>
            <a:r>
              <a:rPr sz="1800" spc="-25" dirty="0">
                <a:solidFill>
                  <a:srgbClr val="243D85"/>
                </a:solidFill>
                <a:latin typeface="Ebrima"/>
                <a:cs typeface="Ebrima"/>
              </a:rPr>
              <a:t>de </a:t>
            </a:r>
            <a:r>
              <a:rPr sz="1800" dirty="0">
                <a:solidFill>
                  <a:srgbClr val="243D85"/>
                </a:solidFill>
                <a:latin typeface="Ebrima"/>
                <a:cs typeface="Ebrima"/>
              </a:rPr>
              <a:t>Postulaciones,</a:t>
            </a:r>
            <a:r>
              <a:rPr sz="1800" spc="195" dirty="0">
                <a:solidFill>
                  <a:srgbClr val="243D85"/>
                </a:solidFill>
                <a:latin typeface="Ebrima"/>
                <a:cs typeface="Ebrima"/>
              </a:rPr>
              <a:t> </a:t>
            </a:r>
            <a:r>
              <a:rPr sz="1800" dirty="0">
                <a:solidFill>
                  <a:srgbClr val="243D85"/>
                </a:solidFill>
                <a:latin typeface="Ebrima"/>
                <a:cs typeface="Ebrima"/>
              </a:rPr>
              <a:t>tomando</a:t>
            </a:r>
            <a:r>
              <a:rPr sz="1800" spc="200" dirty="0">
                <a:solidFill>
                  <a:srgbClr val="243D85"/>
                </a:solidFill>
                <a:latin typeface="Ebrima"/>
                <a:cs typeface="Ebrima"/>
              </a:rPr>
              <a:t> </a:t>
            </a:r>
            <a:r>
              <a:rPr sz="1800" spc="-25" dirty="0">
                <a:solidFill>
                  <a:srgbClr val="243D85"/>
                </a:solidFill>
                <a:latin typeface="Ebrima"/>
                <a:cs typeface="Ebrima"/>
              </a:rPr>
              <a:t>en </a:t>
            </a:r>
            <a:r>
              <a:rPr sz="1800" dirty="0">
                <a:solidFill>
                  <a:srgbClr val="243D85"/>
                </a:solidFill>
                <a:latin typeface="Ebrima"/>
                <a:cs typeface="Ebrima"/>
              </a:rPr>
              <a:t>cuenta</a:t>
            </a:r>
            <a:r>
              <a:rPr sz="1800" spc="65" dirty="0">
                <a:solidFill>
                  <a:srgbClr val="243D85"/>
                </a:solidFill>
                <a:latin typeface="Ebrima"/>
                <a:cs typeface="Ebrima"/>
              </a:rPr>
              <a:t> </a:t>
            </a:r>
            <a:r>
              <a:rPr sz="1800" dirty="0">
                <a:solidFill>
                  <a:srgbClr val="243D85"/>
                </a:solidFill>
                <a:latin typeface="Ebrima"/>
                <a:cs typeface="Ebrima"/>
              </a:rPr>
              <a:t>las</a:t>
            </a:r>
            <a:r>
              <a:rPr sz="1800" spc="75" dirty="0">
                <a:solidFill>
                  <a:srgbClr val="243D85"/>
                </a:solidFill>
                <a:latin typeface="Ebrima"/>
                <a:cs typeface="Ebrima"/>
              </a:rPr>
              <a:t> </a:t>
            </a:r>
            <a:r>
              <a:rPr sz="1800" dirty="0">
                <a:solidFill>
                  <a:srgbClr val="243D85"/>
                </a:solidFill>
                <a:latin typeface="Ebrima"/>
                <a:cs typeface="Ebrima"/>
              </a:rPr>
              <a:t>correcciones</a:t>
            </a:r>
            <a:r>
              <a:rPr sz="1800" spc="60" dirty="0">
                <a:solidFill>
                  <a:srgbClr val="243D85"/>
                </a:solidFill>
                <a:latin typeface="Ebrima"/>
                <a:cs typeface="Ebrima"/>
              </a:rPr>
              <a:t> </a:t>
            </a:r>
            <a:r>
              <a:rPr sz="1800" dirty="0">
                <a:solidFill>
                  <a:srgbClr val="243D85"/>
                </a:solidFill>
                <a:latin typeface="Ebrima"/>
                <a:cs typeface="Ebrima"/>
              </a:rPr>
              <a:t>y</a:t>
            </a:r>
            <a:r>
              <a:rPr sz="1800" spc="45" dirty="0">
                <a:solidFill>
                  <a:srgbClr val="243D85"/>
                </a:solidFill>
                <a:latin typeface="Ebrima"/>
                <a:cs typeface="Ebrima"/>
              </a:rPr>
              <a:t> </a:t>
            </a:r>
            <a:r>
              <a:rPr sz="1800" spc="-25" dirty="0">
                <a:solidFill>
                  <a:srgbClr val="243D85"/>
                </a:solidFill>
                <a:latin typeface="Ebrima"/>
                <a:cs typeface="Ebrima"/>
              </a:rPr>
              <a:t>la </a:t>
            </a:r>
            <a:r>
              <a:rPr sz="1800" dirty="0">
                <a:solidFill>
                  <a:srgbClr val="243D85"/>
                </a:solidFill>
                <a:latin typeface="Ebrima"/>
                <a:cs typeface="Ebrima"/>
              </a:rPr>
              <a:t>documentación</a:t>
            </a:r>
            <a:r>
              <a:rPr sz="1800" spc="320" dirty="0">
                <a:solidFill>
                  <a:srgbClr val="243D85"/>
                </a:solidFill>
                <a:latin typeface="Ebrima"/>
                <a:cs typeface="Ebrima"/>
              </a:rPr>
              <a:t>   </a:t>
            </a:r>
            <a:r>
              <a:rPr sz="1800" spc="-10" dirty="0">
                <a:solidFill>
                  <a:srgbClr val="243D85"/>
                </a:solidFill>
                <a:latin typeface="Ebrima"/>
                <a:cs typeface="Ebrima"/>
              </a:rPr>
              <a:t>adicional presentada.</a:t>
            </a:r>
            <a:endParaRPr sz="1800">
              <a:latin typeface="Ebrima"/>
              <a:cs typeface="Ebrima"/>
            </a:endParaRPr>
          </a:p>
        </p:txBody>
      </p:sp>
      <p:sp>
        <p:nvSpPr>
          <p:cNvPr id="23" name="object 23"/>
          <p:cNvSpPr txBox="1"/>
          <p:nvPr/>
        </p:nvSpPr>
        <p:spPr>
          <a:xfrm>
            <a:off x="9659873" y="960882"/>
            <a:ext cx="1858645" cy="574675"/>
          </a:xfrm>
          <a:prstGeom prst="rect">
            <a:avLst/>
          </a:prstGeom>
        </p:spPr>
        <p:txBody>
          <a:bodyPr vert="horz" wrap="square" lIns="0" tIns="12700" rIns="0" bIns="0" rtlCol="0">
            <a:spAutoFit/>
          </a:bodyPr>
          <a:lstStyle/>
          <a:p>
            <a:pPr marL="12700">
              <a:lnSpc>
                <a:spcPct val="100000"/>
              </a:lnSpc>
              <a:spcBef>
                <a:spcPts val="100"/>
              </a:spcBef>
              <a:tabLst>
                <a:tab pos="1036955" algn="l"/>
              </a:tabLst>
            </a:pPr>
            <a:r>
              <a:rPr sz="1800" spc="-25" dirty="0">
                <a:solidFill>
                  <a:srgbClr val="243D85"/>
                </a:solidFill>
                <a:latin typeface="Ebrima"/>
                <a:cs typeface="Ebrima"/>
              </a:rPr>
              <a:t>La</a:t>
            </a:r>
            <a:r>
              <a:rPr sz="1800" dirty="0">
                <a:solidFill>
                  <a:srgbClr val="243D85"/>
                </a:solidFill>
                <a:latin typeface="Ebrima"/>
                <a:cs typeface="Ebrima"/>
              </a:rPr>
              <a:t>	</a:t>
            </a:r>
            <a:r>
              <a:rPr sz="1800" spc="-10" dirty="0">
                <a:solidFill>
                  <a:srgbClr val="243D85"/>
                </a:solidFill>
                <a:latin typeface="Ebrima"/>
                <a:cs typeface="Ebrima"/>
              </a:rPr>
              <a:t>persona</a:t>
            </a:r>
            <a:endParaRPr sz="1800">
              <a:latin typeface="Ebrima"/>
              <a:cs typeface="Ebrima"/>
            </a:endParaRPr>
          </a:p>
          <a:p>
            <a:pPr marL="12700">
              <a:lnSpc>
                <a:spcPct val="100000"/>
              </a:lnSpc>
              <a:tabLst>
                <a:tab pos="1533525" algn="l"/>
              </a:tabLst>
            </a:pPr>
            <a:r>
              <a:rPr sz="1800" spc="-10" dirty="0">
                <a:solidFill>
                  <a:srgbClr val="243D85"/>
                </a:solidFill>
                <a:latin typeface="Ebrima"/>
                <a:cs typeface="Ebrima"/>
              </a:rPr>
              <a:t>técnica</a:t>
            </a:r>
            <a:r>
              <a:rPr sz="1800" dirty="0">
                <a:solidFill>
                  <a:srgbClr val="243D85"/>
                </a:solidFill>
                <a:latin typeface="Ebrima"/>
                <a:cs typeface="Ebrima"/>
              </a:rPr>
              <a:t>	</a:t>
            </a:r>
            <a:r>
              <a:rPr sz="1800" spc="-25" dirty="0">
                <a:solidFill>
                  <a:srgbClr val="243D85"/>
                </a:solidFill>
                <a:latin typeface="Ebrima"/>
                <a:cs typeface="Ebrima"/>
              </a:rPr>
              <a:t>del</a:t>
            </a:r>
            <a:endParaRPr sz="1800">
              <a:latin typeface="Ebrima"/>
              <a:cs typeface="Ebrima"/>
            </a:endParaRPr>
          </a:p>
        </p:txBody>
      </p:sp>
      <p:sp>
        <p:nvSpPr>
          <p:cNvPr id="24" name="object 24"/>
          <p:cNvSpPr txBox="1"/>
          <p:nvPr/>
        </p:nvSpPr>
        <p:spPr>
          <a:xfrm>
            <a:off x="9659873" y="1509776"/>
            <a:ext cx="1858645" cy="574040"/>
          </a:xfrm>
          <a:prstGeom prst="rect">
            <a:avLst/>
          </a:prstGeom>
        </p:spPr>
        <p:txBody>
          <a:bodyPr vert="horz" wrap="square" lIns="0" tIns="12700" rIns="0" bIns="0" rtlCol="0">
            <a:spAutoFit/>
          </a:bodyPr>
          <a:lstStyle/>
          <a:p>
            <a:pPr marL="12700" marR="5080">
              <a:lnSpc>
                <a:spcPct val="100000"/>
              </a:lnSpc>
              <a:spcBef>
                <a:spcPts val="100"/>
              </a:spcBef>
              <a:tabLst>
                <a:tab pos="502920" algn="l"/>
                <a:tab pos="1454150" algn="l"/>
              </a:tabLst>
            </a:pPr>
            <a:r>
              <a:rPr sz="1800" dirty="0">
                <a:solidFill>
                  <a:srgbClr val="243D85"/>
                </a:solidFill>
                <a:latin typeface="Ebrima"/>
                <a:cs typeface="Ebrima"/>
              </a:rPr>
              <a:t>proceso</a:t>
            </a:r>
            <a:r>
              <a:rPr sz="1800" spc="135" dirty="0">
                <a:solidFill>
                  <a:srgbClr val="243D85"/>
                </a:solidFill>
                <a:latin typeface="Ebrima"/>
                <a:cs typeface="Ebrima"/>
              </a:rPr>
              <a:t> </a:t>
            </a:r>
            <a:r>
              <a:rPr sz="1800" spc="-10" dirty="0">
                <a:solidFill>
                  <a:srgbClr val="243D85"/>
                </a:solidFill>
                <a:latin typeface="Ebrima"/>
                <a:cs typeface="Ebrima"/>
              </a:rPr>
              <a:t>elaborará </a:t>
            </a:r>
            <a:r>
              <a:rPr sz="1800" spc="-25" dirty="0">
                <a:solidFill>
                  <a:srgbClr val="243D85"/>
                </a:solidFill>
                <a:latin typeface="Ebrima"/>
                <a:cs typeface="Ebrima"/>
              </a:rPr>
              <a:t>un</a:t>
            </a:r>
            <a:r>
              <a:rPr sz="1800" dirty="0">
                <a:solidFill>
                  <a:srgbClr val="243D85"/>
                </a:solidFill>
                <a:latin typeface="Ebrima"/>
                <a:cs typeface="Ebrima"/>
              </a:rPr>
              <a:t>	</a:t>
            </a:r>
            <a:r>
              <a:rPr sz="1800" b="1" spc="-10" dirty="0">
                <a:solidFill>
                  <a:srgbClr val="243D85"/>
                </a:solidFill>
                <a:latin typeface="Ebrima"/>
                <a:cs typeface="Ebrima"/>
              </a:rPr>
              <a:t>listado</a:t>
            </a:r>
            <a:r>
              <a:rPr sz="1800" b="1" dirty="0">
                <a:solidFill>
                  <a:srgbClr val="243D85"/>
                </a:solidFill>
                <a:latin typeface="Ebrima"/>
                <a:cs typeface="Ebrima"/>
              </a:rPr>
              <a:t>	</a:t>
            </a:r>
            <a:r>
              <a:rPr sz="1800" b="1" spc="-25" dirty="0">
                <a:solidFill>
                  <a:srgbClr val="243D85"/>
                </a:solidFill>
                <a:latin typeface="Ebrima"/>
                <a:cs typeface="Ebrima"/>
              </a:rPr>
              <a:t>con</a:t>
            </a:r>
            <a:endParaRPr sz="1800">
              <a:latin typeface="Ebrima"/>
              <a:cs typeface="Ebrima"/>
            </a:endParaRPr>
          </a:p>
        </p:txBody>
      </p:sp>
      <p:sp>
        <p:nvSpPr>
          <p:cNvPr id="25" name="object 25"/>
          <p:cNvSpPr txBox="1"/>
          <p:nvPr/>
        </p:nvSpPr>
        <p:spPr>
          <a:xfrm>
            <a:off x="9659873" y="2055063"/>
            <a:ext cx="1859914" cy="574675"/>
          </a:xfrm>
          <a:prstGeom prst="rect">
            <a:avLst/>
          </a:prstGeom>
        </p:spPr>
        <p:txBody>
          <a:bodyPr vert="horz" wrap="square" lIns="0" tIns="12700" rIns="0" bIns="0" rtlCol="0">
            <a:spAutoFit/>
          </a:bodyPr>
          <a:lstStyle/>
          <a:p>
            <a:pPr marL="12700">
              <a:lnSpc>
                <a:spcPct val="100000"/>
              </a:lnSpc>
              <a:spcBef>
                <a:spcPts val="100"/>
              </a:spcBef>
              <a:tabLst>
                <a:tab pos="475615" algn="l"/>
                <a:tab pos="1579245" algn="l"/>
              </a:tabLst>
            </a:pPr>
            <a:r>
              <a:rPr sz="1800" b="1" spc="-25" dirty="0">
                <a:solidFill>
                  <a:srgbClr val="243D85"/>
                </a:solidFill>
                <a:latin typeface="Ebrima"/>
                <a:cs typeface="Ebrima"/>
              </a:rPr>
              <a:t>los</a:t>
            </a:r>
            <a:r>
              <a:rPr sz="1800" b="1" dirty="0">
                <a:solidFill>
                  <a:srgbClr val="243D85"/>
                </a:solidFill>
                <a:latin typeface="Ebrima"/>
                <a:cs typeface="Ebrima"/>
              </a:rPr>
              <a:t>	</a:t>
            </a:r>
            <a:r>
              <a:rPr sz="1800" b="1" spc="-10" dirty="0">
                <a:solidFill>
                  <a:srgbClr val="243D85"/>
                </a:solidFill>
                <a:latin typeface="Ebrima"/>
                <a:cs typeface="Ebrima"/>
              </a:rPr>
              <a:t>nombres</a:t>
            </a:r>
            <a:r>
              <a:rPr sz="1800" b="1" dirty="0">
                <a:solidFill>
                  <a:srgbClr val="243D85"/>
                </a:solidFill>
                <a:latin typeface="Ebrima"/>
                <a:cs typeface="Ebrima"/>
              </a:rPr>
              <a:t>	</a:t>
            </a:r>
            <a:r>
              <a:rPr sz="1800" b="1" spc="-35" dirty="0">
                <a:solidFill>
                  <a:srgbClr val="243D85"/>
                </a:solidFill>
                <a:latin typeface="Ebrima"/>
                <a:cs typeface="Ebrima"/>
              </a:rPr>
              <a:t>de</a:t>
            </a:r>
            <a:endParaRPr sz="1800">
              <a:latin typeface="Ebrima"/>
              <a:cs typeface="Ebrima"/>
            </a:endParaRPr>
          </a:p>
          <a:p>
            <a:pPr marL="12700">
              <a:lnSpc>
                <a:spcPct val="100000"/>
              </a:lnSpc>
              <a:spcBef>
                <a:spcPts val="5"/>
              </a:spcBef>
              <a:tabLst>
                <a:tab pos="597535" algn="l"/>
              </a:tabLst>
            </a:pPr>
            <a:r>
              <a:rPr sz="1800" b="1" spc="-25" dirty="0">
                <a:solidFill>
                  <a:srgbClr val="243D85"/>
                </a:solidFill>
                <a:latin typeface="Ebrima"/>
                <a:cs typeface="Ebrima"/>
              </a:rPr>
              <a:t>las</a:t>
            </a:r>
            <a:r>
              <a:rPr sz="1800" b="1" dirty="0">
                <a:solidFill>
                  <a:srgbClr val="243D85"/>
                </a:solidFill>
                <a:latin typeface="Ebrima"/>
                <a:cs typeface="Ebrima"/>
              </a:rPr>
              <a:t>	</a:t>
            </a:r>
            <a:r>
              <a:rPr sz="1800" b="1" spc="-10" dirty="0">
                <a:solidFill>
                  <a:srgbClr val="243D85"/>
                </a:solidFill>
                <a:latin typeface="Ebrima"/>
                <a:cs typeface="Ebrima"/>
              </a:rPr>
              <a:t>postulantes</a:t>
            </a:r>
            <a:endParaRPr sz="1800">
              <a:latin typeface="Ebrima"/>
              <a:cs typeface="Ebrima"/>
            </a:endParaRPr>
          </a:p>
        </p:txBody>
      </p:sp>
      <p:sp>
        <p:nvSpPr>
          <p:cNvPr id="26" name="object 26"/>
          <p:cNvSpPr txBox="1"/>
          <p:nvPr/>
        </p:nvSpPr>
        <p:spPr>
          <a:xfrm>
            <a:off x="9659873" y="2603957"/>
            <a:ext cx="1858645" cy="575310"/>
          </a:xfrm>
          <a:prstGeom prst="rect">
            <a:avLst/>
          </a:prstGeom>
        </p:spPr>
        <p:txBody>
          <a:bodyPr vert="horz" wrap="square" lIns="0" tIns="12700" rIns="0" bIns="0" rtlCol="0">
            <a:spAutoFit/>
          </a:bodyPr>
          <a:lstStyle/>
          <a:p>
            <a:pPr marL="12700">
              <a:lnSpc>
                <a:spcPct val="100000"/>
              </a:lnSpc>
              <a:spcBef>
                <a:spcPts val="100"/>
              </a:spcBef>
              <a:tabLst>
                <a:tab pos="622300" algn="l"/>
              </a:tabLst>
            </a:pPr>
            <a:r>
              <a:rPr sz="1800" b="1" spc="-25" dirty="0">
                <a:solidFill>
                  <a:srgbClr val="243D85"/>
                </a:solidFill>
                <a:latin typeface="Ebrima"/>
                <a:cs typeface="Ebrima"/>
              </a:rPr>
              <a:t>que</a:t>
            </a:r>
            <a:r>
              <a:rPr sz="1800" b="1" dirty="0">
                <a:solidFill>
                  <a:srgbClr val="243D85"/>
                </a:solidFill>
                <a:latin typeface="Ebrima"/>
                <a:cs typeface="Ebrima"/>
              </a:rPr>
              <a:t>	</a:t>
            </a:r>
            <a:r>
              <a:rPr sz="1800" b="1" spc="-10" dirty="0">
                <a:solidFill>
                  <a:srgbClr val="243D85"/>
                </a:solidFill>
                <a:latin typeface="Ebrima"/>
                <a:cs typeface="Ebrima"/>
              </a:rPr>
              <a:t>cumplieron</a:t>
            </a:r>
            <a:endParaRPr sz="1800">
              <a:latin typeface="Ebrima"/>
              <a:cs typeface="Ebrima"/>
            </a:endParaRPr>
          </a:p>
          <a:p>
            <a:pPr marL="12700">
              <a:lnSpc>
                <a:spcPct val="100000"/>
              </a:lnSpc>
              <a:spcBef>
                <a:spcPts val="5"/>
              </a:spcBef>
              <a:tabLst>
                <a:tab pos="612775" algn="l"/>
                <a:tab pos="1012190" algn="l"/>
              </a:tabLst>
            </a:pPr>
            <a:r>
              <a:rPr sz="1800" b="1" spc="-25" dirty="0">
                <a:solidFill>
                  <a:srgbClr val="243D85"/>
                </a:solidFill>
                <a:latin typeface="Ebrima"/>
                <a:cs typeface="Ebrima"/>
              </a:rPr>
              <a:t>con</a:t>
            </a:r>
            <a:r>
              <a:rPr sz="1800" b="1" dirty="0">
                <a:solidFill>
                  <a:srgbClr val="243D85"/>
                </a:solidFill>
                <a:latin typeface="Ebrima"/>
                <a:cs typeface="Ebrima"/>
              </a:rPr>
              <a:t>	</a:t>
            </a:r>
            <a:r>
              <a:rPr sz="1800" b="1" spc="-25" dirty="0">
                <a:solidFill>
                  <a:srgbClr val="243D85"/>
                </a:solidFill>
                <a:latin typeface="Ebrima"/>
                <a:cs typeface="Ebrima"/>
              </a:rPr>
              <a:t>la</a:t>
            </a:r>
            <a:r>
              <a:rPr sz="1800" b="1" dirty="0">
                <a:solidFill>
                  <a:srgbClr val="243D85"/>
                </a:solidFill>
                <a:latin typeface="Ebrima"/>
                <a:cs typeface="Ebrima"/>
              </a:rPr>
              <a:t>	</a:t>
            </a:r>
            <a:r>
              <a:rPr sz="1800" b="1" spc="-10" dirty="0">
                <a:solidFill>
                  <a:srgbClr val="243D85"/>
                </a:solidFill>
                <a:latin typeface="Ebrima"/>
                <a:cs typeface="Ebrima"/>
              </a:rPr>
              <a:t>entrega</a:t>
            </a:r>
            <a:endParaRPr sz="1800">
              <a:latin typeface="Ebrima"/>
              <a:cs typeface="Ebrima"/>
            </a:endParaRPr>
          </a:p>
        </p:txBody>
      </p:sp>
      <p:sp>
        <p:nvSpPr>
          <p:cNvPr id="27" name="object 27"/>
          <p:cNvSpPr txBox="1"/>
          <p:nvPr/>
        </p:nvSpPr>
        <p:spPr>
          <a:xfrm>
            <a:off x="9659873" y="3153283"/>
            <a:ext cx="1858010" cy="577215"/>
          </a:xfrm>
          <a:prstGeom prst="rect">
            <a:avLst/>
          </a:prstGeom>
        </p:spPr>
        <p:txBody>
          <a:bodyPr vert="horz" wrap="square" lIns="0" tIns="12700" rIns="0" bIns="0" rtlCol="0">
            <a:spAutoFit/>
          </a:bodyPr>
          <a:lstStyle/>
          <a:p>
            <a:pPr marL="12700">
              <a:lnSpc>
                <a:spcPct val="100000"/>
              </a:lnSpc>
              <a:spcBef>
                <a:spcPts val="100"/>
              </a:spcBef>
              <a:tabLst>
                <a:tab pos="719455" algn="l"/>
                <a:tab pos="1652270" algn="l"/>
              </a:tabLst>
            </a:pPr>
            <a:r>
              <a:rPr sz="1800" b="1" spc="-25" dirty="0">
                <a:solidFill>
                  <a:srgbClr val="243D85"/>
                </a:solidFill>
                <a:latin typeface="Ebrima"/>
                <a:cs typeface="Ebrima"/>
              </a:rPr>
              <a:t>de</a:t>
            </a:r>
            <a:r>
              <a:rPr sz="1800" b="1" dirty="0">
                <a:solidFill>
                  <a:srgbClr val="243D85"/>
                </a:solidFill>
                <a:latin typeface="Ebrima"/>
                <a:cs typeface="Ebrima"/>
              </a:rPr>
              <a:t>	</a:t>
            </a:r>
            <a:r>
              <a:rPr sz="1800" b="1" spc="-20" dirty="0">
                <a:solidFill>
                  <a:srgbClr val="243D85"/>
                </a:solidFill>
                <a:latin typeface="Ebrima"/>
                <a:cs typeface="Ebrima"/>
              </a:rPr>
              <a:t>toda</a:t>
            </a:r>
            <a:r>
              <a:rPr sz="1800" b="1" dirty="0">
                <a:solidFill>
                  <a:srgbClr val="243D85"/>
                </a:solidFill>
                <a:latin typeface="Ebrima"/>
                <a:cs typeface="Ebrima"/>
              </a:rPr>
              <a:t>	</a:t>
            </a:r>
            <a:r>
              <a:rPr sz="1800" b="1" spc="-25" dirty="0">
                <a:solidFill>
                  <a:srgbClr val="243D85"/>
                </a:solidFill>
                <a:latin typeface="Ebrima"/>
                <a:cs typeface="Ebrima"/>
              </a:rPr>
              <a:t>la</a:t>
            </a:r>
            <a:endParaRPr sz="1800">
              <a:latin typeface="Ebrima"/>
              <a:cs typeface="Ebrima"/>
            </a:endParaRPr>
          </a:p>
          <a:p>
            <a:pPr marL="12700">
              <a:lnSpc>
                <a:spcPct val="100000"/>
              </a:lnSpc>
              <a:spcBef>
                <a:spcPts val="20"/>
              </a:spcBef>
              <a:tabLst>
                <a:tab pos="1731645" algn="l"/>
              </a:tabLst>
            </a:pPr>
            <a:r>
              <a:rPr sz="1800" b="1" spc="-10" dirty="0">
                <a:solidFill>
                  <a:srgbClr val="243D85"/>
                </a:solidFill>
                <a:latin typeface="Ebrima"/>
                <a:cs typeface="Ebrima"/>
              </a:rPr>
              <a:t>información</a:t>
            </a:r>
            <a:r>
              <a:rPr sz="1800" b="1" dirty="0">
                <a:solidFill>
                  <a:srgbClr val="243D85"/>
                </a:solidFill>
                <a:latin typeface="Ebrima"/>
                <a:cs typeface="Ebrima"/>
              </a:rPr>
              <a:t>	</a:t>
            </a:r>
            <a:r>
              <a:rPr sz="1800" spc="-50" dirty="0">
                <a:solidFill>
                  <a:srgbClr val="243D85"/>
                </a:solidFill>
                <a:latin typeface="Ebrima"/>
                <a:cs typeface="Ebrima"/>
              </a:rPr>
              <a:t>y</a:t>
            </a:r>
            <a:endParaRPr sz="1800">
              <a:latin typeface="Ebrima"/>
              <a:cs typeface="Ebrima"/>
            </a:endParaRPr>
          </a:p>
        </p:txBody>
      </p:sp>
      <p:sp>
        <p:nvSpPr>
          <p:cNvPr id="28" name="object 28"/>
          <p:cNvSpPr txBox="1"/>
          <p:nvPr/>
        </p:nvSpPr>
        <p:spPr>
          <a:xfrm>
            <a:off x="9659873" y="3705225"/>
            <a:ext cx="18561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243D85"/>
                </a:solidFill>
                <a:latin typeface="Ebrima"/>
                <a:cs typeface="Ebrima"/>
              </a:rPr>
              <a:t>documentación.</a:t>
            </a:r>
            <a:r>
              <a:rPr sz="1800" spc="155" dirty="0">
                <a:solidFill>
                  <a:srgbClr val="243D85"/>
                </a:solidFill>
                <a:latin typeface="Ebrima"/>
                <a:cs typeface="Ebrima"/>
              </a:rPr>
              <a:t> </a:t>
            </a:r>
            <a:r>
              <a:rPr sz="1800" spc="-50" dirty="0">
                <a:solidFill>
                  <a:srgbClr val="243D85"/>
                </a:solidFill>
                <a:latin typeface="Ebrima"/>
                <a:cs typeface="Ebrima"/>
              </a:rPr>
              <a:t>Y</a:t>
            </a:r>
            <a:endParaRPr sz="1800">
              <a:latin typeface="Ebrima"/>
              <a:cs typeface="Ebrima"/>
            </a:endParaRPr>
          </a:p>
        </p:txBody>
      </p:sp>
      <p:sp>
        <p:nvSpPr>
          <p:cNvPr id="29" name="object 29"/>
          <p:cNvSpPr txBox="1"/>
          <p:nvPr/>
        </p:nvSpPr>
        <p:spPr>
          <a:xfrm>
            <a:off x="11232895" y="3979240"/>
            <a:ext cx="285115" cy="57531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243D85"/>
                </a:solidFill>
                <a:latin typeface="Ebrima"/>
                <a:cs typeface="Ebrima"/>
              </a:rPr>
              <a:t>un</a:t>
            </a:r>
            <a:endParaRPr sz="1800">
              <a:latin typeface="Ebrima"/>
              <a:cs typeface="Ebrima"/>
            </a:endParaRPr>
          </a:p>
          <a:p>
            <a:pPr marL="18415">
              <a:lnSpc>
                <a:spcPct val="100000"/>
              </a:lnSpc>
              <a:spcBef>
                <a:spcPts val="5"/>
              </a:spcBef>
            </a:pPr>
            <a:r>
              <a:rPr sz="1800" spc="-25" dirty="0">
                <a:solidFill>
                  <a:srgbClr val="243D85"/>
                </a:solidFill>
                <a:latin typeface="Ebrima"/>
                <a:cs typeface="Ebrima"/>
              </a:rPr>
              <a:t>de</a:t>
            </a:r>
            <a:endParaRPr sz="1800">
              <a:latin typeface="Ebrima"/>
              <a:cs typeface="Ebrima"/>
            </a:endParaRPr>
          </a:p>
        </p:txBody>
      </p:sp>
      <p:sp>
        <p:nvSpPr>
          <p:cNvPr id="30" name="object 30"/>
          <p:cNvSpPr txBox="1"/>
          <p:nvPr/>
        </p:nvSpPr>
        <p:spPr>
          <a:xfrm>
            <a:off x="9659873" y="3979240"/>
            <a:ext cx="1564005" cy="846455"/>
          </a:xfrm>
          <a:prstGeom prst="rect">
            <a:avLst/>
          </a:prstGeom>
        </p:spPr>
        <p:txBody>
          <a:bodyPr vert="horz" wrap="square" lIns="0" tIns="13970" rIns="0" bIns="0" rtlCol="0">
            <a:spAutoFit/>
          </a:bodyPr>
          <a:lstStyle/>
          <a:p>
            <a:pPr marL="12700" marR="5080">
              <a:lnSpc>
                <a:spcPct val="99500"/>
              </a:lnSpc>
              <a:spcBef>
                <a:spcPts val="110"/>
              </a:spcBef>
            </a:pPr>
            <a:r>
              <a:rPr sz="1800" spc="-10" dirty="0">
                <a:solidFill>
                  <a:srgbClr val="243D85"/>
                </a:solidFill>
                <a:latin typeface="Ebrima"/>
                <a:cs typeface="Ebrima"/>
              </a:rPr>
              <a:t>elaborará informe </a:t>
            </a:r>
            <a:r>
              <a:rPr sz="1800" b="1" spc="-10" dirty="0">
                <a:solidFill>
                  <a:srgbClr val="243D85"/>
                </a:solidFill>
                <a:latin typeface="Ebrima"/>
                <a:cs typeface="Ebrima"/>
              </a:rPr>
              <a:t>subsanaciones</a:t>
            </a:r>
            <a:endParaRPr sz="1800">
              <a:latin typeface="Ebrima"/>
              <a:cs typeface="Ebrima"/>
            </a:endParaRPr>
          </a:p>
        </p:txBody>
      </p:sp>
      <p:pic>
        <p:nvPicPr>
          <p:cNvPr id="31" name="object 31"/>
          <p:cNvPicPr/>
          <p:nvPr/>
        </p:nvPicPr>
        <p:blipFill>
          <a:blip r:embed="rId4" cstate="print"/>
          <a:stretch>
            <a:fillRect/>
          </a:stretch>
        </p:blipFill>
        <p:spPr>
          <a:xfrm>
            <a:off x="10783823" y="5614415"/>
            <a:ext cx="1094231" cy="1106424"/>
          </a:xfrm>
          <a:prstGeom prst="rect">
            <a:avLst/>
          </a:prstGeom>
        </p:spPr>
      </p:pic>
      <p:sp>
        <p:nvSpPr>
          <p:cNvPr id="32" name="object 32"/>
          <p:cNvSpPr txBox="1">
            <a:spLocks noGrp="1"/>
          </p:cNvSpPr>
          <p:nvPr>
            <p:ph type="title"/>
          </p:nvPr>
        </p:nvSpPr>
        <p:spPr>
          <a:xfrm>
            <a:off x="3776598" y="236346"/>
            <a:ext cx="3642995" cy="391160"/>
          </a:xfrm>
          <a:prstGeom prst="rect">
            <a:avLst/>
          </a:prstGeom>
        </p:spPr>
        <p:txBody>
          <a:bodyPr vert="horz" wrap="square" lIns="0" tIns="12700" rIns="0" bIns="0" rtlCol="0">
            <a:spAutoFit/>
          </a:bodyPr>
          <a:lstStyle/>
          <a:p>
            <a:pPr marL="12700">
              <a:lnSpc>
                <a:spcPct val="100000"/>
              </a:lnSpc>
              <a:spcBef>
                <a:spcPts val="100"/>
              </a:spcBef>
            </a:pPr>
            <a:r>
              <a:rPr sz="2400" dirty="0"/>
              <a:t>FASE</a:t>
            </a:r>
            <a:r>
              <a:rPr sz="2400" spc="-70" dirty="0"/>
              <a:t> </a:t>
            </a:r>
            <a:r>
              <a:rPr sz="2400" dirty="0"/>
              <a:t>PRE-</a:t>
            </a:r>
            <a:r>
              <a:rPr sz="2400" spc="-50" dirty="0"/>
              <a:t> </a:t>
            </a:r>
            <a:r>
              <a:rPr sz="2400" spc="-10" dirty="0"/>
              <a:t>CALIFICACIÒN</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pic>
          <p:nvPicPr>
            <p:cNvPr id="4" name="object 4"/>
            <p:cNvPicPr/>
            <p:nvPr/>
          </p:nvPicPr>
          <p:blipFill>
            <a:blip r:embed="rId3" cstate="print"/>
            <a:stretch>
              <a:fillRect/>
            </a:stretch>
          </p:blipFill>
          <p:spPr>
            <a:xfrm>
              <a:off x="0" y="277368"/>
              <a:ext cx="12192000" cy="6580628"/>
            </a:xfrm>
            <a:prstGeom prst="rect">
              <a:avLst/>
            </a:prstGeom>
          </p:spPr>
        </p:pic>
      </p:grpSp>
      <p:sp>
        <p:nvSpPr>
          <p:cNvPr id="5" name="object 5"/>
          <p:cNvSpPr txBox="1">
            <a:spLocks noGrp="1"/>
          </p:cNvSpPr>
          <p:nvPr>
            <p:ph type="title"/>
          </p:nvPr>
        </p:nvSpPr>
        <p:spPr>
          <a:prstGeom prst="rect">
            <a:avLst/>
          </a:prstGeom>
        </p:spPr>
        <p:txBody>
          <a:bodyPr vert="horz" wrap="square" lIns="0" tIns="483057" rIns="0" bIns="0" rtlCol="0">
            <a:spAutoFit/>
          </a:bodyPr>
          <a:lstStyle/>
          <a:p>
            <a:pPr marL="3799840">
              <a:lnSpc>
                <a:spcPct val="100000"/>
              </a:lnSpc>
              <a:spcBef>
                <a:spcPts val="110"/>
              </a:spcBef>
            </a:pPr>
            <a:r>
              <a:rPr dirty="0"/>
              <a:t>FASE</a:t>
            </a:r>
            <a:r>
              <a:rPr spc="-25" dirty="0"/>
              <a:t> </a:t>
            </a:r>
            <a:r>
              <a:rPr spc="-10" dirty="0"/>
              <a:t>CALIFICACIÓN</a:t>
            </a:r>
          </a:p>
        </p:txBody>
      </p:sp>
      <p:sp>
        <p:nvSpPr>
          <p:cNvPr id="6" name="object 6"/>
          <p:cNvSpPr/>
          <p:nvPr/>
        </p:nvSpPr>
        <p:spPr>
          <a:xfrm>
            <a:off x="5940552" y="2663951"/>
            <a:ext cx="3646804" cy="532130"/>
          </a:xfrm>
          <a:custGeom>
            <a:avLst/>
            <a:gdLst/>
            <a:ahLst/>
            <a:cxnLst/>
            <a:rect l="l" t="t" r="r" b="b"/>
            <a:pathLst>
              <a:path w="3646804" h="532130">
                <a:moveTo>
                  <a:pt x="0" y="0"/>
                </a:moveTo>
                <a:lnTo>
                  <a:pt x="0" y="266573"/>
                </a:lnTo>
                <a:lnTo>
                  <a:pt x="3646424" y="266573"/>
                </a:lnTo>
                <a:lnTo>
                  <a:pt x="3646424" y="531749"/>
                </a:lnTo>
              </a:path>
            </a:pathLst>
          </a:custGeom>
          <a:ln w="12191">
            <a:solidFill>
              <a:srgbClr val="79A9DA"/>
            </a:solidFill>
          </a:ln>
        </p:spPr>
        <p:txBody>
          <a:bodyPr wrap="square" lIns="0" tIns="0" rIns="0" bIns="0" rtlCol="0"/>
          <a:lstStyle/>
          <a:p>
            <a:endParaRPr/>
          </a:p>
        </p:txBody>
      </p:sp>
      <p:graphicFrame>
        <p:nvGraphicFramePr>
          <p:cNvPr id="7" name="object 7"/>
          <p:cNvGraphicFramePr>
            <a:graphicFrameLocks noGrp="1"/>
          </p:cNvGraphicFramePr>
          <p:nvPr/>
        </p:nvGraphicFramePr>
        <p:xfrm>
          <a:off x="2087879" y="1392936"/>
          <a:ext cx="8869042" cy="3604260"/>
        </p:xfrm>
        <a:graphic>
          <a:graphicData uri="http://schemas.openxmlformats.org/drawingml/2006/table">
            <a:tbl>
              <a:tblPr firstRow="1" bandRow="1">
                <a:tableStyleId>{2D5ABB26-0587-4C30-8999-92F81FD0307C}</a:tableStyleId>
              </a:tblPr>
              <a:tblGrid>
                <a:gridCol w="1261745">
                  <a:extLst>
                    <a:ext uri="{9D8B030D-6E8A-4147-A177-3AD203B41FA5}">
                      <a16:colId xmlns:a16="http://schemas.microsoft.com/office/drawing/2014/main" val="20000"/>
                    </a:ext>
                  </a:extLst>
                </a:gridCol>
                <a:gridCol w="588009">
                  <a:extLst>
                    <a:ext uri="{9D8B030D-6E8A-4147-A177-3AD203B41FA5}">
                      <a16:colId xmlns:a16="http://schemas.microsoft.com/office/drawing/2014/main" val="20001"/>
                    </a:ext>
                  </a:extLst>
                </a:gridCol>
                <a:gridCol w="676275">
                  <a:extLst>
                    <a:ext uri="{9D8B030D-6E8A-4147-A177-3AD203B41FA5}">
                      <a16:colId xmlns:a16="http://schemas.microsoft.com/office/drawing/2014/main" val="20002"/>
                    </a:ext>
                  </a:extLst>
                </a:gridCol>
                <a:gridCol w="530225">
                  <a:extLst>
                    <a:ext uri="{9D8B030D-6E8A-4147-A177-3AD203B41FA5}">
                      <a16:colId xmlns:a16="http://schemas.microsoft.com/office/drawing/2014/main" val="20003"/>
                    </a:ext>
                  </a:extLst>
                </a:gridCol>
                <a:gridCol w="788670">
                  <a:extLst>
                    <a:ext uri="{9D8B030D-6E8A-4147-A177-3AD203B41FA5}">
                      <a16:colId xmlns:a16="http://schemas.microsoft.com/office/drawing/2014/main" val="20004"/>
                    </a:ext>
                  </a:extLst>
                </a:gridCol>
                <a:gridCol w="472439">
                  <a:extLst>
                    <a:ext uri="{9D8B030D-6E8A-4147-A177-3AD203B41FA5}">
                      <a16:colId xmlns:a16="http://schemas.microsoft.com/office/drawing/2014/main" val="20005"/>
                    </a:ext>
                  </a:extLst>
                </a:gridCol>
                <a:gridCol w="1261110">
                  <a:extLst>
                    <a:ext uri="{9D8B030D-6E8A-4147-A177-3AD203B41FA5}">
                      <a16:colId xmlns:a16="http://schemas.microsoft.com/office/drawing/2014/main" val="20006"/>
                    </a:ext>
                  </a:extLst>
                </a:gridCol>
                <a:gridCol w="261620">
                  <a:extLst>
                    <a:ext uri="{9D8B030D-6E8A-4147-A177-3AD203B41FA5}">
                      <a16:colId xmlns:a16="http://schemas.microsoft.com/office/drawing/2014/main" val="20007"/>
                    </a:ext>
                  </a:extLst>
                </a:gridCol>
                <a:gridCol w="267970">
                  <a:extLst>
                    <a:ext uri="{9D8B030D-6E8A-4147-A177-3AD203B41FA5}">
                      <a16:colId xmlns:a16="http://schemas.microsoft.com/office/drawing/2014/main" val="20008"/>
                    </a:ext>
                  </a:extLst>
                </a:gridCol>
                <a:gridCol w="2760979">
                  <a:extLst>
                    <a:ext uri="{9D8B030D-6E8A-4147-A177-3AD203B41FA5}">
                      <a16:colId xmlns:a16="http://schemas.microsoft.com/office/drawing/2014/main" val="20009"/>
                    </a:ext>
                  </a:extLst>
                </a:gridCol>
              </a:tblGrid>
              <a:tr h="1264920">
                <a:tc gridSpan="2">
                  <a:txBody>
                    <a:bodyPr/>
                    <a:lstStyle/>
                    <a:p>
                      <a:pPr>
                        <a:lnSpc>
                          <a:spcPct val="100000"/>
                        </a:lnSpc>
                      </a:pPr>
                      <a:endParaRPr sz="1600">
                        <a:latin typeface="Times New Roman"/>
                        <a:cs typeface="Times New Roman"/>
                      </a:endParaRPr>
                    </a:p>
                  </a:txBody>
                  <a:tcPr marL="0" marR="0" marT="0" marB="0">
                    <a:lnR w="12700">
                      <a:solidFill>
                        <a:srgbClr val="FFFFFF"/>
                      </a:solidFill>
                      <a:prstDash val="solid"/>
                    </a:lnR>
                  </a:tcPr>
                </a:tc>
                <a:tc hMerge="1">
                  <a:txBody>
                    <a:bodyPr/>
                    <a:lstStyle/>
                    <a:p>
                      <a:endParaRPr/>
                    </a:p>
                  </a:txBody>
                  <a:tcPr marL="0" marR="0" marT="0" marB="0"/>
                </a:tc>
                <a:tc gridSpan="6">
                  <a:txBody>
                    <a:bodyPr/>
                    <a:lstStyle/>
                    <a:p>
                      <a:pPr marL="90805" marR="83820" algn="ctr">
                        <a:lnSpc>
                          <a:spcPct val="95600"/>
                        </a:lnSpc>
                        <a:spcBef>
                          <a:spcPts val="1814"/>
                        </a:spcBef>
                      </a:pPr>
                      <a:r>
                        <a:rPr sz="1800" b="1" dirty="0">
                          <a:solidFill>
                            <a:srgbClr val="243D85"/>
                          </a:solidFill>
                          <a:latin typeface="Ebrima"/>
                          <a:cs typeface="Ebrima"/>
                        </a:rPr>
                        <a:t>Conformación</a:t>
                      </a:r>
                      <a:r>
                        <a:rPr sz="1800" b="1" spc="-50" dirty="0">
                          <a:solidFill>
                            <a:srgbClr val="243D85"/>
                          </a:solidFill>
                          <a:latin typeface="Ebrima"/>
                          <a:cs typeface="Ebrima"/>
                        </a:rPr>
                        <a:t> </a:t>
                      </a:r>
                      <a:r>
                        <a:rPr sz="1800" b="1" dirty="0">
                          <a:solidFill>
                            <a:srgbClr val="243D85"/>
                          </a:solidFill>
                          <a:latin typeface="Ebrima"/>
                          <a:cs typeface="Ebrima"/>
                        </a:rPr>
                        <a:t>de</a:t>
                      </a:r>
                      <a:r>
                        <a:rPr sz="1800" b="1" spc="-60" dirty="0">
                          <a:solidFill>
                            <a:srgbClr val="243D85"/>
                          </a:solidFill>
                          <a:latin typeface="Ebrima"/>
                          <a:cs typeface="Ebrima"/>
                        </a:rPr>
                        <a:t> </a:t>
                      </a:r>
                      <a:r>
                        <a:rPr sz="1800" b="1" dirty="0">
                          <a:solidFill>
                            <a:srgbClr val="243D85"/>
                          </a:solidFill>
                          <a:latin typeface="Ebrima"/>
                          <a:cs typeface="Ebrima"/>
                        </a:rPr>
                        <a:t>Comité</a:t>
                      </a:r>
                      <a:r>
                        <a:rPr sz="1800" b="1" spc="-45" dirty="0">
                          <a:solidFill>
                            <a:srgbClr val="243D85"/>
                          </a:solidFill>
                          <a:latin typeface="Ebrima"/>
                          <a:cs typeface="Ebrima"/>
                        </a:rPr>
                        <a:t> </a:t>
                      </a:r>
                      <a:r>
                        <a:rPr sz="1800" b="1" spc="-10" dirty="0">
                          <a:solidFill>
                            <a:srgbClr val="243D85"/>
                          </a:solidFill>
                          <a:latin typeface="Ebrima"/>
                          <a:cs typeface="Ebrima"/>
                        </a:rPr>
                        <a:t>Evaluador </a:t>
                      </a:r>
                      <a:r>
                        <a:rPr sz="1800" b="1" dirty="0">
                          <a:solidFill>
                            <a:srgbClr val="243D85"/>
                          </a:solidFill>
                          <a:latin typeface="Ebrima"/>
                          <a:cs typeface="Ebrima"/>
                        </a:rPr>
                        <a:t>de</a:t>
                      </a:r>
                      <a:r>
                        <a:rPr sz="1800" b="1" spc="-25" dirty="0">
                          <a:solidFill>
                            <a:srgbClr val="243D85"/>
                          </a:solidFill>
                          <a:latin typeface="Ebrima"/>
                          <a:cs typeface="Ebrima"/>
                        </a:rPr>
                        <a:t> </a:t>
                      </a:r>
                      <a:r>
                        <a:rPr sz="1800" b="1" dirty="0">
                          <a:solidFill>
                            <a:srgbClr val="243D85"/>
                          </a:solidFill>
                          <a:latin typeface="Ebrima"/>
                          <a:cs typeface="Ebrima"/>
                        </a:rPr>
                        <a:t>Postulaciones</a:t>
                      </a:r>
                      <a:r>
                        <a:rPr sz="1800" b="1" spc="-5" dirty="0">
                          <a:solidFill>
                            <a:srgbClr val="243D85"/>
                          </a:solidFill>
                          <a:latin typeface="Ebrima"/>
                          <a:cs typeface="Ebrima"/>
                        </a:rPr>
                        <a:t> </a:t>
                      </a:r>
                      <a:r>
                        <a:rPr sz="1800" b="1" dirty="0">
                          <a:solidFill>
                            <a:srgbClr val="243D85"/>
                          </a:solidFill>
                          <a:latin typeface="Ebrima"/>
                          <a:cs typeface="Ebrima"/>
                        </a:rPr>
                        <a:t>para</a:t>
                      </a:r>
                      <a:r>
                        <a:rPr sz="1800" b="1" spc="-50" dirty="0">
                          <a:solidFill>
                            <a:srgbClr val="243D85"/>
                          </a:solidFill>
                          <a:latin typeface="Ebrima"/>
                          <a:cs typeface="Ebrima"/>
                        </a:rPr>
                        <a:t> </a:t>
                      </a:r>
                      <a:r>
                        <a:rPr sz="1800" b="1" dirty="0">
                          <a:solidFill>
                            <a:srgbClr val="243D85"/>
                          </a:solidFill>
                          <a:latin typeface="Ebrima"/>
                          <a:cs typeface="Ebrima"/>
                        </a:rPr>
                        <a:t>evaluar</a:t>
                      </a:r>
                      <a:r>
                        <a:rPr sz="1800" b="1" spc="-5" dirty="0">
                          <a:solidFill>
                            <a:srgbClr val="243D85"/>
                          </a:solidFill>
                          <a:latin typeface="Ebrima"/>
                          <a:cs typeface="Ebrima"/>
                        </a:rPr>
                        <a:t> </a:t>
                      </a:r>
                      <a:r>
                        <a:rPr sz="1800" b="1" dirty="0">
                          <a:solidFill>
                            <a:srgbClr val="243D85"/>
                          </a:solidFill>
                          <a:latin typeface="Ebrima"/>
                          <a:cs typeface="Ebrima"/>
                        </a:rPr>
                        <a:t>a</a:t>
                      </a:r>
                      <a:r>
                        <a:rPr sz="1800" b="1" spc="-35" dirty="0">
                          <a:solidFill>
                            <a:srgbClr val="243D85"/>
                          </a:solidFill>
                          <a:latin typeface="Ebrima"/>
                          <a:cs typeface="Ebrima"/>
                        </a:rPr>
                        <a:t> </a:t>
                      </a:r>
                      <a:r>
                        <a:rPr sz="1800" b="1" spc="-25" dirty="0">
                          <a:solidFill>
                            <a:srgbClr val="243D85"/>
                          </a:solidFill>
                          <a:latin typeface="Ebrima"/>
                          <a:cs typeface="Ebrima"/>
                        </a:rPr>
                        <a:t>los </a:t>
                      </a:r>
                      <a:r>
                        <a:rPr sz="1800" b="1" spc="-10" dirty="0">
                          <a:solidFill>
                            <a:srgbClr val="243D85"/>
                          </a:solidFill>
                          <a:latin typeface="Ebrima"/>
                          <a:cs typeface="Ebrima"/>
                        </a:rPr>
                        <a:t>premios</a:t>
                      </a:r>
                      <a:endParaRPr sz="1800">
                        <a:latin typeface="Ebrima"/>
                        <a:cs typeface="Ebrima"/>
                      </a:endParaRPr>
                    </a:p>
                  </a:txBody>
                  <a:tcPr marL="0" marR="0" marT="2305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alpha val="79998"/>
                      </a:srgb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tcPr>
                </a:tc>
                <a:tc hMerge="1">
                  <a:txBody>
                    <a:bodyPr/>
                    <a:lstStyle/>
                    <a:p>
                      <a:endParaRPr/>
                    </a:p>
                  </a:txBody>
                  <a:tcPr marL="0" marR="0" marT="0" marB="0"/>
                </a:tc>
                <a:extLst>
                  <a:ext uri="{0D108BD9-81ED-4DB2-BD59-A6C34878D82A}">
                    <a16:rowId xmlns:a16="http://schemas.microsoft.com/office/drawing/2014/main" val="10000"/>
                  </a:ext>
                </a:extLst>
              </a:tr>
              <a:tr h="266065">
                <a:tc gridSpan="5">
                  <a:txBody>
                    <a:bodyPr/>
                    <a:lstStyle/>
                    <a:p>
                      <a:pPr>
                        <a:lnSpc>
                          <a:spcPct val="100000"/>
                        </a:lnSpc>
                      </a:pPr>
                      <a:endParaRPr sz="1600">
                        <a:latin typeface="Times New Roman"/>
                        <a:cs typeface="Times New Roman"/>
                      </a:endParaRPr>
                    </a:p>
                  </a:txBody>
                  <a:tcPr marL="0" marR="0" marT="0" marB="0">
                    <a:lnR w="19050">
                      <a:solidFill>
                        <a:srgbClr val="79A9DA"/>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5">
                  <a:txBody>
                    <a:bodyPr/>
                    <a:lstStyle/>
                    <a:p>
                      <a:pPr>
                        <a:lnSpc>
                          <a:spcPct val="100000"/>
                        </a:lnSpc>
                      </a:pPr>
                      <a:endParaRPr sz="1600">
                        <a:latin typeface="Times New Roman"/>
                        <a:cs typeface="Times New Roman"/>
                      </a:endParaRPr>
                    </a:p>
                  </a:txBody>
                  <a:tcPr marL="0" marR="0" marT="0" marB="0">
                    <a:lnL w="19050">
                      <a:solidFill>
                        <a:srgbClr val="79A9DA"/>
                      </a:solidFill>
                      <a:prstDash val="soli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63525">
                <a:tc>
                  <a:txBody>
                    <a:bodyPr/>
                    <a:lstStyle/>
                    <a:p>
                      <a:pPr>
                        <a:lnSpc>
                          <a:spcPct val="100000"/>
                        </a:lnSpc>
                      </a:pPr>
                      <a:endParaRPr sz="1600">
                        <a:latin typeface="Times New Roman"/>
                        <a:cs typeface="Times New Roman"/>
                      </a:endParaRPr>
                    </a:p>
                  </a:txBody>
                  <a:tcPr marL="0" marR="0" marT="0" marB="0">
                    <a:lnR w="12700">
                      <a:solidFill>
                        <a:srgbClr val="79A9DA"/>
                      </a:solidFill>
                      <a:prstDash val="solid"/>
                    </a:lnR>
                    <a:lnB w="12700">
                      <a:solidFill>
                        <a:srgbClr val="FFFFFF"/>
                      </a:solidFill>
                      <a:prstDash val="solid"/>
                    </a:lnB>
                  </a:tcPr>
                </a:tc>
                <a:tc gridSpan="4">
                  <a:txBody>
                    <a:bodyPr/>
                    <a:lstStyle/>
                    <a:p>
                      <a:pPr>
                        <a:lnSpc>
                          <a:spcPct val="100000"/>
                        </a:lnSpc>
                      </a:pPr>
                      <a:endParaRPr sz="1600">
                        <a:latin typeface="Times New Roman"/>
                        <a:cs typeface="Times New Roman"/>
                      </a:endParaRPr>
                    </a:p>
                  </a:txBody>
                  <a:tcPr marL="0" marR="0" marT="0" marB="0">
                    <a:lnL w="12700">
                      <a:solidFill>
                        <a:srgbClr val="79A9DA"/>
                      </a:solidFill>
                      <a:prstDash val="solid"/>
                    </a:lnL>
                    <a:lnT w="12700">
                      <a:solidFill>
                        <a:srgbClr val="79A9DA"/>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600">
                        <a:latin typeface="Times New Roman"/>
                        <a:cs typeface="Times New Roman"/>
                      </a:endParaRPr>
                    </a:p>
                  </a:txBody>
                  <a:tcPr marL="0" marR="0" marT="0" marB="0">
                    <a:lnR w="12700">
                      <a:solidFill>
                        <a:srgbClr val="79A9DA"/>
                      </a:solidFill>
                      <a:prstDash val="solid"/>
                    </a:lnR>
                    <a:lnB w="12700">
                      <a:solidFill>
                        <a:srgbClr val="FFFFFF"/>
                      </a:solidFill>
                      <a:prstDash val="solid"/>
                    </a:lnB>
                  </a:tcPr>
                </a:tc>
                <a:tc gridSpan="4">
                  <a:txBody>
                    <a:bodyPr/>
                    <a:lstStyle/>
                    <a:p>
                      <a:pPr>
                        <a:lnSpc>
                          <a:spcPct val="100000"/>
                        </a:lnSpc>
                      </a:pPr>
                      <a:endParaRPr sz="1600">
                        <a:latin typeface="Times New Roman"/>
                        <a:cs typeface="Times New Roman"/>
                      </a:endParaRPr>
                    </a:p>
                  </a:txBody>
                  <a:tcPr marL="0" marR="0" marT="0" marB="0">
                    <a:lnL w="12700">
                      <a:solidFill>
                        <a:srgbClr val="79A9DA"/>
                      </a:solidFill>
                      <a:prstDash val="soli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673225">
                <a:tc rowSpan="3" gridSpan="3">
                  <a:txBody>
                    <a:bodyPr/>
                    <a:lstStyle/>
                    <a:p>
                      <a:pPr>
                        <a:lnSpc>
                          <a:spcPct val="100000"/>
                        </a:lnSpc>
                      </a:pPr>
                      <a:endParaRPr sz="1600">
                        <a:latin typeface="Times New Roman"/>
                        <a:cs typeface="Times New Roman"/>
                      </a:endParaRPr>
                    </a:p>
                    <a:p>
                      <a:pPr>
                        <a:lnSpc>
                          <a:spcPct val="100000"/>
                        </a:lnSpc>
                        <a:spcBef>
                          <a:spcPts val="455"/>
                        </a:spcBef>
                      </a:pPr>
                      <a:endParaRPr sz="1600">
                        <a:latin typeface="Times New Roman"/>
                        <a:cs typeface="Times New Roman"/>
                      </a:endParaRPr>
                    </a:p>
                    <a:p>
                      <a:pPr marL="95250" marR="91440" indent="-1270" algn="ctr">
                        <a:lnSpc>
                          <a:spcPct val="101899"/>
                        </a:lnSpc>
                      </a:pPr>
                      <a:r>
                        <a:rPr sz="1600" dirty="0">
                          <a:solidFill>
                            <a:srgbClr val="243D85"/>
                          </a:solidFill>
                          <a:latin typeface="Ebrima"/>
                          <a:cs typeface="Ebrima"/>
                        </a:rPr>
                        <a:t>Secretaria/o</a:t>
                      </a:r>
                      <a:r>
                        <a:rPr sz="1600" spc="-60" dirty="0">
                          <a:solidFill>
                            <a:srgbClr val="243D85"/>
                          </a:solidFill>
                          <a:latin typeface="Ebrima"/>
                          <a:cs typeface="Ebrima"/>
                        </a:rPr>
                        <a:t> </a:t>
                      </a:r>
                      <a:r>
                        <a:rPr sz="1600" dirty="0">
                          <a:solidFill>
                            <a:srgbClr val="243D85"/>
                          </a:solidFill>
                          <a:latin typeface="Ebrima"/>
                          <a:cs typeface="Ebrima"/>
                        </a:rPr>
                        <a:t>de</a:t>
                      </a:r>
                      <a:r>
                        <a:rPr sz="1600" spc="-15" dirty="0">
                          <a:solidFill>
                            <a:srgbClr val="243D85"/>
                          </a:solidFill>
                          <a:latin typeface="Ebrima"/>
                          <a:cs typeface="Ebrima"/>
                        </a:rPr>
                        <a:t> </a:t>
                      </a:r>
                      <a:r>
                        <a:rPr sz="1600" spc="-10" dirty="0">
                          <a:solidFill>
                            <a:srgbClr val="243D85"/>
                          </a:solidFill>
                          <a:latin typeface="Ebrima"/>
                          <a:cs typeface="Ebrima"/>
                        </a:rPr>
                        <a:t>Inclusión </a:t>
                      </a:r>
                      <a:r>
                        <a:rPr sz="1600" dirty="0">
                          <a:solidFill>
                            <a:srgbClr val="243D85"/>
                          </a:solidFill>
                          <a:latin typeface="Ebrima"/>
                          <a:cs typeface="Ebrima"/>
                        </a:rPr>
                        <a:t>Social</a:t>
                      </a:r>
                      <a:r>
                        <a:rPr sz="1600" spc="-20" dirty="0">
                          <a:solidFill>
                            <a:srgbClr val="243D85"/>
                          </a:solidFill>
                          <a:latin typeface="Ebrima"/>
                          <a:cs typeface="Ebrima"/>
                        </a:rPr>
                        <a:t> </a:t>
                      </a:r>
                      <a:r>
                        <a:rPr sz="1600" dirty="0">
                          <a:solidFill>
                            <a:srgbClr val="243D85"/>
                          </a:solidFill>
                          <a:latin typeface="Ebrima"/>
                          <a:cs typeface="Ebrima"/>
                        </a:rPr>
                        <a:t>o</a:t>
                      </a:r>
                      <a:r>
                        <a:rPr sz="1600" spc="-20" dirty="0">
                          <a:solidFill>
                            <a:srgbClr val="243D85"/>
                          </a:solidFill>
                          <a:latin typeface="Ebrima"/>
                          <a:cs typeface="Ebrima"/>
                        </a:rPr>
                        <a:t> </a:t>
                      </a:r>
                      <a:r>
                        <a:rPr sz="1600" dirty="0">
                          <a:solidFill>
                            <a:srgbClr val="243D85"/>
                          </a:solidFill>
                          <a:latin typeface="Ebrima"/>
                          <a:cs typeface="Ebrima"/>
                        </a:rPr>
                        <a:t>su</a:t>
                      </a:r>
                      <a:r>
                        <a:rPr sz="1600" spc="-10" dirty="0">
                          <a:solidFill>
                            <a:srgbClr val="243D85"/>
                          </a:solidFill>
                          <a:latin typeface="Ebrima"/>
                          <a:cs typeface="Ebrima"/>
                        </a:rPr>
                        <a:t> delegado/a, </a:t>
                      </a:r>
                      <a:r>
                        <a:rPr sz="1600" dirty="0">
                          <a:solidFill>
                            <a:srgbClr val="243D85"/>
                          </a:solidFill>
                          <a:latin typeface="Ebrima"/>
                          <a:cs typeface="Ebrima"/>
                        </a:rPr>
                        <a:t>quien</a:t>
                      </a:r>
                      <a:r>
                        <a:rPr sz="1600" spc="-40" dirty="0">
                          <a:solidFill>
                            <a:srgbClr val="243D85"/>
                          </a:solidFill>
                          <a:latin typeface="Ebrima"/>
                          <a:cs typeface="Ebrima"/>
                        </a:rPr>
                        <a:t> </a:t>
                      </a:r>
                      <a:r>
                        <a:rPr sz="1600" dirty="0">
                          <a:solidFill>
                            <a:srgbClr val="243D85"/>
                          </a:solidFill>
                          <a:latin typeface="Ebrima"/>
                          <a:cs typeface="Ebrima"/>
                        </a:rPr>
                        <a:t>preside</a:t>
                      </a:r>
                      <a:r>
                        <a:rPr sz="1600" spc="-20" dirty="0">
                          <a:solidFill>
                            <a:srgbClr val="243D85"/>
                          </a:solidFill>
                          <a:latin typeface="Ebrima"/>
                          <a:cs typeface="Ebrima"/>
                        </a:rPr>
                        <a:t> </a:t>
                      </a:r>
                      <a:r>
                        <a:rPr sz="1600" dirty="0">
                          <a:solidFill>
                            <a:srgbClr val="243D85"/>
                          </a:solidFill>
                          <a:latin typeface="Ebrima"/>
                          <a:cs typeface="Ebrima"/>
                        </a:rPr>
                        <a:t>la</a:t>
                      </a:r>
                      <a:r>
                        <a:rPr sz="1600" spc="-35" dirty="0">
                          <a:solidFill>
                            <a:srgbClr val="243D85"/>
                          </a:solidFill>
                          <a:latin typeface="Ebrima"/>
                          <a:cs typeface="Ebrima"/>
                        </a:rPr>
                        <a:t> </a:t>
                      </a:r>
                      <a:r>
                        <a:rPr sz="1600" spc="-10" dirty="0">
                          <a:solidFill>
                            <a:srgbClr val="243D85"/>
                          </a:solidFill>
                          <a:latin typeface="Ebrima"/>
                          <a:cs typeface="Ebrima"/>
                        </a:rPr>
                        <a:t>comisión.</a:t>
                      </a:r>
                      <a:endParaRPr sz="1600">
                        <a:latin typeface="Ebrima"/>
                        <a:cs typeface="Ebri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alpha val="70195"/>
                      </a:srgbClr>
                    </a:solidFill>
                  </a:tcPr>
                </a:tc>
                <a:tc rowSpan="3" hMerge="1">
                  <a:txBody>
                    <a:bodyPr/>
                    <a:lstStyle/>
                    <a:p>
                      <a:endParaRPr/>
                    </a:p>
                  </a:txBody>
                  <a:tcPr marL="0" marR="0" marT="0" marB="0"/>
                </a:tc>
                <a:tc rowSpan="3" hMerge="1">
                  <a:txBody>
                    <a:bodyPr/>
                    <a:lstStyle/>
                    <a:p>
                      <a:endParaRPr/>
                    </a:p>
                  </a:txBody>
                  <a:tcPr marL="0" marR="0" marT="0" marB="0"/>
                </a:tc>
                <a:tc rowSpan="2">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tcPr>
                </a:tc>
                <a:tc rowSpan="2" gridSpan="3">
                  <a:txBody>
                    <a:bodyPr/>
                    <a:lstStyle/>
                    <a:p>
                      <a:pPr>
                        <a:lnSpc>
                          <a:spcPct val="100000"/>
                        </a:lnSpc>
                        <a:spcBef>
                          <a:spcPts val="105"/>
                        </a:spcBef>
                      </a:pPr>
                      <a:endParaRPr sz="1600">
                        <a:latin typeface="Times New Roman"/>
                        <a:cs typeface="Times New Roman"/>
                      </a:endParaRPr>
                    </a:p>
                    <a:p>
                      <a:pPr marL="95250" marR="77470" indent="-7620" algn="ctr">
                        <a:lnSpc>
                          <a:spcPct val="101899"/>
                        </a:lnSpc>
                      </a:pPr>
                      <a:r>
                        <a:rPr sz="1600" dirty="0">
                          <a:solidFill>
                            <a:srgbClr val="243D85"/>
                          </a:solidFill>
                          <a:latin typeface="Ebrima"/>
                          <a:cs typeface="Ebrima"/>
                        </a:rPr>
                        <a:t>Secretario/a</a:t>
                      </a:r>
                      <a:r>
                        <a:rPr sz="1600" spc="-60" dirty="0">
                          <a:solidFill>
                            <a:srgbClr val="243D85"/>
                          </a:solidFill>
                          <a:latin typeface="Ebrima"/>
                          <a:cs typeface="Ebrima"/>
                        </a:rPr>
                        <a:t> </a:t>
                      </a:r>
                      <a:r>
                        <a:rPr sz="1600" dirty="0">
                          <a:solidFill>
                            <a:srgbClr val="243D85"/>
                          </a:solidFill>
                          <a:latin typeface="Ebrima"/>
                          <a:cs typeface="Ebrima"/>
                        </a:rPr>
                        <a:t>general</a:t>
                      </a:r>
                      <a:r>
                        <a:rPr sz="1600" spc="-45" dirty="0">
                          <a:solidFill>
                            <a:srgbClr val="243D85"/>
                          </a:solidFill>
                          <a:latin typeface="Ebrima"/>
                          <a:cs typeface="Ebrima"/>
                        </a:rPr>
                        <a:t> </a:t>
                      </a:r>
                      <a:r>
                        <a:rPr sz="1600" spc="-25" dirty="0">
                          <a:solidFill>
                            <a:srgbClr val="243D85"/>
                          </a:solidFill>
                          <a:latin typeface="Ebrima"/>
                          <a:cs typeface="Ebrima"/>
                        </a:rPr>
                        <a:t>de </a:t>
                      </a:r>
                      <a:r>
                        <a:rPr sz="1600" dirty="0">
                          <a:solidFill>
                            <a:srgbClr val="243D85"/>
                          </a:solidFill>
                          <a:latin typeface="Ebrima"/>
                          <a:cs typeface="Ebrima"/>
                        </a:rPr>
                        <a:t>Coordinación</a:t>
                      </a:r>
                      <a:r>
                        <a:rPr sz="1600" spc="-80" dirty="0">
                          <a:solidFill>
                            <a:srgbClr val="243D85"/>
                          </a:solidFill>
                          <a:latin typeface="Ebrima"/>
                          <a:cs typeface="Ebrima"/>
                        </a:rPr>
                        <a:t> </a:t>
                      </a:r>
                      <a:r>
                        <a:rPr sz="1600" spc="-10" dirty="0">
                          <a:solidFill>
                            <a:srgbClr val="243D85"/>
                          </a:solidFill>
                          <a:latin typeface="Ebrima"/>
                          <a:cs typeface="Ebrima"/>
                        </a:rPr>
                        <a:t>Territorial, </a:t>
                      </a:r>
                      <a:r>
                        <a:rPr sz="1600" dirty="0">
                          <a:solidFill>
                            <a:srgbClr val="243D85"/>
                          </a:solidFill>
                          <a:latin typeface="Ebrima"/>
                          <a:cs typeface="Ebrima"/>
                        </a:rPr>
                        <a:t>Gobernabilidad</a:t>
                      </a:r>
                      <a:r>
                        <a:rPr sz="1600" spc="-85" dirty="0">
                          <a:solidFill>
                            <a:srgbClr val="243D85"/>
                          </a:solidFill>
                          <a:latin typeface="Ebrima"/>
                          <a:cs typeface="Ebrima"/>
                        </a:rPr>
                        <a:t> </a:t>
                      </a:r>
                      <a:r>
                        <a:rPr sz="1600" spc="-50" dirty="0">
                          <a:solidFill>
                            <a:srgbClr val="243D85"/>
                          </a:solidFill>
                          <a:latin typeface="Ebrima"/>
                          <a:cs typeface="Ebrima"/>
                        </a:rPr>
                        <a:t>y </a:t>
                      </a:r>
                      <a:r>
                        <a:rPr sz="1600" dirty="0">
                          <a:solidFill>
                            <a:srgbClr val="243D85"/>
                          </a:solidFill>
                          <a:latin typeface="Ebrima"/>
                          <a:cs typeface="Ebrima"/>
                        </a:rPr>
                        <a:t>Participación</a:t>
                      </a:r>
                      <a:r>
                        <a:rPr sz="1600" spc="-45" dirty="0">
                          <a:solidFill>
                            <a:srgbClr val="243D85"/>
                          </a:solidFill>
                          <a:latin typeface="Ebrima"/>
                          <a:cs typeface="Ebrima"/>
                        </a:rPr>
                        <a:t> </a:t>
                      </a:r>
                      <a:r>
                        <a:rPr sz="1600" dirty="0">
                          <a:solidFill>
                            <a:srgbClr val="243D85"/>
                          </a:solidFill>
                          <a:latin typeface="Ebrima"/>
                          <a:cs typeface="Ebrima"/>
                        </a:rPr>
                        <a:t>Ciudadana</a:t>
                      </a:r>
                      <a:r>
                        <a:rPr sz="1600" spc="10" dirty="0">
                          <a:solidFill>
                            <a:srgbClr val="243D85"/>
                          </a:solidFill>
                          <a:latin typeface="Ebrima"/>
                          <a:cs typeface="Ebrima"/>
                        </a:rPr>
                        <a:t> </a:t>
                      </a:r>
                      <a:r>
                        <a:rPr sz="1600" spc="-50" dirty="0">
                          <a:solidFill>
                            <a:srgbClr val="243D85"/>
                          </a:solidFill>
                          <a:latin typeface="Ebrima"/>
                          <a:cs typeface="Ebrima"/>
                        </a:rPr>
                        <a:t>o </a:t>
                      </a:r>
                      <a:r>
                        <a:rPr sz="1600" dirty="0">
                          <a:solidFill>
                            <a:srgbClr val="243D85"/>
                          </a:solidFill>
                          <a:latin typeface="Ebrima"/>
                          <a:cs typeface="Ebrima"/>
                        </a:rPr>
                        <a:t>su</a:t>
                      </a:r>
                      <a:r>
                        <a:rPr sz="1600" spc="-5" dirty="0">
                          <a:solidFill>
                            <a:srgbClr val="243D85"/>
                          </a:solidFill>
                          <a:latin typeface="Ebrima"/>
                          <a:cs typeface="Ebrima"/>
                        </a:rPr>
                        <a:t> </a:t>
                      </a:r>
                      <a:r>
                        <a:rPr sz="1600" spc="-10" dirty="0">
                          <a:solidFill>
                            <a:srgbClr val="243D85"/>
                          </a:solidFill>
                          <a:latin typeface="Ebrima"/>
                          <a:cs typeface="Ebrima"/>
                        </a:rPr>
                        <a:t>delegado/a.</a:t>
                      </a:r>
                      <a:endParaRPr sz="1600">
                        <a:latin typeface="Ebrima"/>
                        <a:cs typeface="Ebrima"/>
                      </a:endParaRPr>
                    </a:p>
                  </a:txBody>
                  <a:tcPr marL="0" marR="0" marT="133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alpha val="70195"/>
                      </a:srgbClr>
                    </a:solidFill>
                  </a:tcPr>
                </a:tc>
                <a:tc rowSpan="2" hMerge="1">
                  <a:txBody>
                    <a:bodyPr/>
                    <a:lstStyle/>
                    <a:p>
                      <a:endParaRPr/>
                    </a:p>
                  </a:txBody>
                  <a:tcPr marL="0" marR="0" marT="0" marB="0"/>
                </a:tc>
                <a:tc rowSpan="2" hMerge="1">
                  <a:txBody>
                    <a:bodyPr/>
                    <a:lstStyle/>
                    <a:p>
                      <a:endParaRPr/>
                    </a:p>
                  </a:txBody>
                  <a:tcPr marL="0" marR="0" marT="0" marB="0"/>
                </a:tc>
                <a:tc gridSpan="2">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tcPr>
                </a:tc>
                <a:tc hMerge="1">
                  <a:txBody>
                    <a:bodyPr/>
                    <a:lstStyle/>
                    <a:p>
                      <a:endParaRPr/>
                    </a:p>
                  </a:txBody>
                  <a:tcPr marL="0" marR="0" marT="0" marB="0"/>
                </a:tc>
                <a:tc>
                  <a:txBody>
                    <a:bodyPr/>
                    <a:lstStyle/>
                    <a:p>
                      <a:pPr marL="226695" marR="212725" indent="-4445" algn="ctr">
                        <a:lnSpc>
                          <a:spcPct val="101899"/>
                        </a:lnSpc>
                        <a:spcBef>
                          <a:spcPts val="1640"/>
                        </a:spcBef>
                      </a:pPr>
                      <a:r>
                        <a:rPr sz="1600" dirty="0">
                          <a:solidFill>
                            <a:srgbClr val="243D85"/>
                          </a:solidFill>
                          <a:latin typeface="Ebrima"/>
                          <a:cs typeface="Ebrima"/>
                        </a:rPr>
                        <a:t>La</a:t>
                      </a:r>
                      <a:r>
                        <a:rPr sz="1600" spc="-30" dirty="0">
                          <a:solidFill>
                            <a:srgbClr val="243D85"/>
                          </a:solidFill>
                          <a:latin typeface="Ebrima"/>
                          <a:cs typeface="Ebrima"/>
                        </a:rPr>
                        <a:t> </a:t>
                      </a:r>
                      <a:r>
                        <a:rPr sz="1600" dirty="0">
                          <a:solidFill>
                            <a:srgbClr val="243D85"/>
                          </a:solidFill>
                          <a:latin typeface="Ebrima"/>
                          <a:cs typeface="Ebrima"/>
                        </a:rPr>
                        <a:t>presidenta/e</a:t>
                      </a:r>
                      <a:r>
                        <a:rPr sz="1600" spc="-35" dirty="0">
                          <a:solidFill>
                            <a:srgbClr val="243D85"/>
                          </a:solidFill>
                          <a:latin typeface="Ebrima"/>
                          <a:cs typeface="Ebrima"/>
                        </a:rPr>
                        <a:t> </a:t>
                      </a:r>
                      <a:r>
                        <a:rPr sz="1600" dirty="0">
                          <a:solidFill>
                            <a:srgbClr val="243D85"/>
                          </a:solidFill>
                          <a:latin typeface="Ebrima"/>
                          <a:cs typeface="Ebrima"/>
                        </a:rPr>
                        <a:t>o</a:t>
                      </a:r>
                      <a:r>
                        <a:rPr sz="1600" spc="-30" dirty="0">
                          <a:solidFill>
                            <a:srgbClr val="243D85"/>
                          </a:solidFill>
                          <a:latin typeface="Ebrima"/>
                          <a:cs typeface="Ebrima"/>
                        </a:rPr>
                        <a:t> </a:t>
                      </a:r>
                      <a:r>
                        <a:rPr sz="1600" spc="-25" dirty="0">
                          <a:solidFill>
                            <a:srgbClr val="243D85"/>
                          </a:solidFill>
                          <a:latin typeface="Ebrima"/>
                          <a:cs typeface="Ebrima"/>
                        </a:rPr>
                        <a:t>su </a:t>
                      </a:r>
                      <a:r>
                        <a:rPr sz="1600" dirty="0">
                          <a:solidFill>
                            <a:srgbClr val="243D85"/>
                          </a:solidFill>
                          <a:latin typeface="Ebrima"/>
                          <a:cs typeface="Ebrima"/>
                        </a:rPr>
                        <a:t>delegado/a</a:t>
                      </a:r>
                      <a:r>
                        <a:rPr sz="1600" spc="-30" dirty="0">
                          <a:solidFill>
                            <a:srgbClr val="243D85"/>
                          </a:solidFill>
                          <a:latin typeface="Ebrima"/>
                          <a:cs typeface="Ebrima"/>
                        </a:rPr>
                        <a:t> </a:t>
                      </a:r>
                      <a:r>
                        <a:rPr sz="1600" dirty="0">
                          <a:solidFill>
                            <a:srgbClr val="243D85"/>
                          </a:solidFill>
                          <a:latin typeface="Ebrima"/>
                          <a:cs typeface="Ebrima"/>
                        </a:rPr>
                        <a:t>del</a:t>
                      </a:r>
                      <a:r>
                        <a:rPr sz="1600" spc="-50" dirty="0">
                          <a:solidFill>
                            <a:srgbClr val="243D85"/>
                          </a:solidFill>
                          <a:latin typeface="Ebrima"/>
                          <a:cs typeface="Ebrima"/>
                        </a:rPr>
                        <a:t> </a:t>
                      </a:r>
                      <a:r>
                        <a:rPr sz="1600" spc="-10" dirty="0">
                          <a:solidFill>
                            <a:srgbClr val="243D85"/>
                          </a:solidFill>
                          <a:latin typeface="Ebrima"/>
                          <a:cs typeface="Ebrima"/>
                        </a:rPr>
                        <a:t>Consejo </a:t>
                      </a:r>
                      <a:r>
                        <a:rPr sz="1600" dirty="0">
                          <a:solidFill>
                            <a:srgbClr val="243D85"/>
                          </a:solidFill>
                          <a:latin typeface="Ebrima"/>
                          <a:cs typeface="Ebrima"/>
                        </a:rPr>
                        <a:t>Consultivo</a:t>
                      </a:r>
                      <a:r>
                        <a:rPr sz="1600" spc="-40" dirty="0">
                          <a:solidFill>
                            <a:srgbClr val="243D85"/>
                          </a:solidFill>
                          <a:latin typeface="Ebrima"/>
                          <a:cs typeface="Ebrima"/>
                        </a:rPr>
                        <a:t> </a:t>
                      </a:r>
                      <a:r>
                        <a:rPr sz="1600" dirty="0">
                          <a:solidFill>
                            <a:srgbClr val="243D85"/>
                          </a:solidFill>
                          <a:latin typeface="Ebrima"/>
                          <a:cs typeface="Ebrima"/>
                        </a:rPr>
                        <a:t>de</a:t>
                      </a:r>
                      <a:r>
                        <a:rPr sz="1600" spc="-5" dirty="0">
                          <a:solidFill>
                            <a:srgbClr val="243D85"/>
                          </a:solidFill>
                          <a:latin typeface="Ebrima"/>
                          <a:cs typeface="Ebrima"/>
                        </a:rPr>
                        <a:t> </a:t>
                      </a:r>
                      <a:r>
                        <a:rPr sz="1600" dirty="0">
                          <a:solidFill>
                            <a:srgbClr val="243D85"/>
                          </a:solidFill>
                          <a:latin typeface="Ebrima"/>
                          <a:cs typeface="Ebrima"/>
                        </a:rPr>
                        <a:t>Jóvenes</a:t>
                      </a:r>
                      <a:r>
                        <a:rPr sz="1600" spc="-55" dirty="0">
                          <a:solidFill>
                            <a:srgbClr val="243D85"/>
                          </a:solidFill>
                          <a:latin typeface="Ebrima"/>
                          <a:cs typeface="Ebrima"/>
                        </a:rPr>
                        <a:t> </a:t>
                      </a:r>
                      <a:r>
                        <a:rPr sz="1600" spc="-25" dirty="0">
                          <a:solidFill>
                            <a:srgbClr val="243D85"/>
                          </a:solidFill>
                          <a:latin typeface="Ebrima"/>
                          <a:cs typeface="Ebrima"/>
                        </a:rPr>
                        <a:t>del </a:t>
                      </a:r>
                      <a:r>
                        <a:rPr sz="1600" dirty="0">
                          <a:solidFill>
                            <a:srgbClr val="243D85"/>
                          </a:solidFill>
                          <a:latin typeface="Ebrima"/>
                          <a:cs typeface="Ebrima"/>
                        </a:rPr>
                        <a:t>Consejo</a:t>
                      </a:r>
                      <a:r>
                        <a:rPr sz="1600" spc="-25" dirty="0">
                          <a:solidFill>
                            <a:srgbClr val="243D85"/>
                          </a:solidFill>
                          <a:latin typeface="Ebrima"/>
                          <a:cs typeface="Ebrima"/>
                        </a:rPr>
                        <a:t> </a:t>
                      </a:r>
                      <a:r>
                        <a:rPr sz="1600" dirty="0">
                          <a:solidFill>
                            <a:srgbClr val="243D85"/>
                          </a:solidFill>
                          <a:latin typeface="Ebrima"/>
                          <a:cs typeface="Ebrima"/>
                        </a:rPr>
                        <a:t>de</a:t>
                      </a:r>
                      <a:r>
                        <a:rPr sz="1600" spc="-40" dirty="0">
                          <a:solidFill>
                            <a:srgbClr val="243D85"/>
                          </a:solidFill>
                          <a:latin typeface="Ebrima"/>
                          <a:cs typeface="Ebrima"/>
                        </a:rPr>
                        <a:t> </a:t>
                      </a:r>
                      <a:r>
                        <a:rPr sz="1600" dirty="0">
                          <a:solidFill>
                            <a:srgbClr val="243D85"/>
                          </a:solidFill>
                          <a:latin typeface="Ebrima"/>
                          <a:cs typeface="Ebrima"/>
                        </a:rPr>
                        <a:t>Protección</a:t>
                      </a:r>
                      <a:r>
                        <a:rPr sz="1600" spc="-60" dirty="0">
                          <a:solidFill>
                            <a:srgbClr val="243D85"/>
                          </a:solidFill>
                          <a:latin typeface="Ebrima"/>
                          <a:cs typeface="Ebrima"/>
                        </a:rPr>
                        <a:t> </a:t>
                      </a:r>
                      <a:r>
                        <a:rPr sz="1600" spc="-25" dirty="0">
                          <a:solidFill>
                            <a:srgbClr val="243D85"/>
                          </a:solidFill>
                          <a:latin typeface="Ebrima"/>
                          <a:cs typeface="Ebrima"/>
                        </a:rPr>
                        <a:t>de </a:t>
                      </a:r>
                      <a:r>
                        <a:rPr sz="1600" spc="-10" dirty="0">
                          <a:solidFill>
                            <a:srgbClr val="243D85"/>
                          </a:solidFill>
                          <a:latin typeface="Ebrima"/>
                          <a:cs typeface="Ebrima"/>
                        </a:rPr>
                        <a:t>Derechos</a:t>
                      </a:r>
                      <a:endParaRPr sz="1600">
                        <a:latin typeface="Ebrima"/>
                        <a:cs typeface="Ebrima"/>
                      </a:endParaRPr>
                    </a:p>
                  </a:txBody>
                  <a:tcPr marL="0" marR="0" marT="2082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alpha val="70195"/>
                      </a:srgbClr>
                    </a:solidFill>
                  </a:tcPr>
                </a:tc>
                <a:extLst>
                  <a:ext uri="{0D108BD9-81ED-4DB2-BD59-A6C34878D82A}">
                    <a16:rowId xmlns:a16="http://schemas.microsoft.com/office/drawing/2014/main" val="10003"/>
                  </a:ext>
                </a:extLst>
              </a:tr>
              <a:tr h="78740">
                <a:tc gridSpan="3"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alpha val="70195"/>
                      </a:srgbClr>
                    </a:solidFill>
                  </a:tcPr>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L w="12700">
                      <a:solidFill>
                        <a:srgbClr val="FFFFFF"/>
                      </a:solidFill>
                      <a:prstDash val="solid"/>
                    </a:lnL>
                    <a:lnR w="12700">
                      <a:solidFill>
                        <a:srgbClr val="FFFFFF"/>
                      </a:solidFill>
                      <a:prstDash val="solid"/>
                    </a:lnR>
                  </a:tcPr>
                </a:tc>
                <a:tc gridSpan="3" vMerge="1">
                  <a:txBody>
                    <a:bodyPr/>
                    <a:lstStyle/>
                    <a:p>
                      <a:endParaRPr/>
                    </a:p>
                  </a:txBody>
                  <a:tcPr marL="0" marR="0" marT="133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alpha val="70195"/>
                      </a:srgbClr>
                    </a:solidFill>
                  </a:tcPr>
                </a:tc>
                <a:tc hMerge="1" vMerge="1">
                  <a:txBody>
                    <a:bodyPr/>
                    <a:lstStyle/>
                    <a:p>
                      <a:endParaRPr/>
                    </a:p>
                  </a:txBody>
                  <a:tcPr marL="0" marR="0" marT="0" marB="0"/>
                </a:tc>
                <a:tc hMerge="1" vMerge="1">
                  <a:txBody>
                    <a:bodyPr/>
                    <a:lstStyle/>
                    <a:p>
                      <a:endParaRPr/>
                    </a:p>
                  </a:txBody>
                  <a:tcPr marL="0" marR="0" marT="0" marB="0"/>
                </a:tc>
                <a:tc gridSpan="3">
                  <a:txBody>
                    <a:bodyPr/>
                    <a:lstStyle/>
                    <a:p>
                      <a:pPr>
                        <a:lnSpc>
                          <a:spcPct val="100000"/>
                        </a:lnSpc>
                      </a:pPr>
                      <a:endParaRPr sz="300">
                        <a:latin typeface="Times New Roman"/>
                        <a:cs typeface="Times New Roman"/>
                      </a:endParaRPr>
                    </a:p>
                  </a:txBody>
                  <a:tcPr marL="0" marR="0" marT="0" marB="0">
                    <a:lnL w="12700">
                      <a:solidFill>
                        <a:srgbClr val="FFFFFF"/>
                      </a:solidFill>
                      <a:prstDash val="solid"/>
                    </a:ln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57785">
                <a:tc gridSpan="3"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DC3E6">
                        <a:alpha val="70195"/>
                      </a:srgbClr>
                    </a:solidFill>
                  </a:tcPr>
                </a:tc>
                <a:tc hMerge="1" vMerge="1">
                  <a:txBody>
                    <a:bodyPr/>
                    <a:lstStyle/>
                    <a:p>
                      <a:endParaRPr/>
                    </a:p>
                  </a:txBody>
                  <a:tcPr marL="0" marR="0" marT="0" marB="0"/>
                </a:tc>
                <a:tc hMerge="1" vMerge="1">
                  <a:txBody>
                    <a:bodyPr/>
                    <a:lstStyle/>
                    <a:p>
                      <a:endParaRPr/>
                    </a:p>
                  </a:txBody>
                  <a:tcPr marL="0" marR="0" marT="0" marB="0"/>
                </a:tc>
                <a:tc gridSpan="7">
                  <a:txBody>
                    <a:bodyPr/>
                    <a:lstStyle/>
                    <a:p>
                      <a:pPr>
                        <a:lnSpc>
                          <a:spcPct val="100000"/>
                        </a:lnSpc>
                      </a:pPr>
                      <a:endParaRPr sz="200">
                        <a:latin typeface="Times New Roman"/>
                        <a:cs typeface="Times New Roman"/>
                      </a:endParaRPr>
                    </a:p>
                  </a:txBody>
                  <a:tcPr marL="0" marR="0" marT="0" marB="0">
                    <a:lnL w="12700">
                      <a:solidFill>
                        <a:srgbClr val="FFFFFF"/>
                      </a:solidFill>
                      <a:prstDash val="soli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8" name="object 8"/>
          <p:cNvSpPr/>
          <p:nvPr/>
        </p:nvSpPr>
        <p:spPr>
          <a:xfrm>
            <a:off x="8196071" y="1325880"/>
            <a:ext cx="3691254" cy="1280160"/>
          </a:xfrm>
          <a:custGeom>
            <a:avLst/>
            <a:gdLst/>
            <a:ahLst/>
            <a:cxnLst/>
            <a:rect l="l" t="t" r="r" b="b"/>
            <a:pathLst>
              <a:path w="3691254" h="1280160">
                <a:moveTo>
                  <a:pt x="3477768" y="0"/>
                </a:moveTo>
                <a:lnTo>
                  <a:pt x="213359" y="0"/>
                </a:lnTo>
                <a:lnTo>
                  <a:pt x="164432" y="5633"/>
                </a:lnTo>
                <a:lnTo>
                  <a:pt x="119520" y="21682"/>
                </a:lnTo>
                <a:lnTo>
                  <a:pt x="79905" y="46866"/>
                </a:lnTo>
                <a:lnTo>
                  <a:pt x="46866" y="79905"/>
                </a:lnTo>
                <a:lnTo>
                  <a:pt x="21682" y="119520"/>
                </a:lnTo>
                <a:lnTo>
                  <a:pt x="5633" y="164432"/>
                </a:lnTo>
                <a:lnTo>
                  <a:pt x="0" y="213360"/>
                </a:lnTo>
                <a:lnTo>
                  <a:pt x="0" y="1066800"/>
                </a:lnTo>
                <a:lnTo>
                  <a:pt x="5633" y="1115727"/>
                </a:lnTo>
                <a:lnTo>
                  <a:pt x="21682" y="1160639"/>
                </a:lnTo>
                <a:lnTo>
                  <a:pt x="46866" y="1200254"/>
                </a:lnTo>
                <a:lnTo>
                  <a:pt x="79905" y="1233293"/>
                </a:lnTo>
                <a:lnTo>
                  <a:pt x="119520" y="1258477"/>
                </a:lnTo>
                <a:lnTo>
                  <a:pt x="164432" y="1274526"/>
                </a:lnTo>
                <a:lnTo>
                  <a:pt x="213359" y="1280160"/>
                </a:lnTo>
                <a:lnTo>
                  <a:pt x="3477768" y="1280160"/>
                </a:lnTo>
                <a:lnTo>
                  <a:pt x="3526695" y="1274526"/>
                </a:lnTo>
                <a:lnTo>
                  <a:pt x="3571607" y="1258477"/>
                </a:lnTo>
                <a:lnTo>
                  <a:pt x="3611222" y="1233293"/>
                </a:lnTo>
                <a:lnTo>
                  <a:pt x="3644261" y="1200254"/>
                </a:lnTo>
                <a:lnTo>
                  <a:pt x="3669445" y="1160639"/>
                </a:lnTo>
                <a:lnTo>
                  <a:pt x="3685494" y="1115727"/>
                </a:lnTo>
                <a:lnTo>
                  <a:pt x="3691128" y="1066800"/>
                </a:lnTo>
                <a:lnTo>
                  <a:pt x="3691128" y="213360"/>
                </a:lnTo>
                <a:lnTo>
                  <a:pt x="3685494" y="164432"/>
                </a:lnTo>
                <a:lnTo>
                  <a:pt x="3669445" y="119520"/>
                </a:lnTo>
                <a:lnTo>
                  <a:pt x="3644261" y="79905"/>
                </a:lnTo>
                <a:lnTo>
                  <a:pt x="3611222" y="46866"/>
                </a:lnTo>
                <a:lnTo>
                  <a:pt x="3571607" y="21682"/>
                </a:lnTo>
                <a:lnTo>
                  <a:pt x="3526695" y="5633"/>
                </a:lnTo>
                <a:lnTo>
                  <a:pt x="3477768" y="0"/>
                </a:lnTo>
                <a:close/>
              </a:path>
            </a:pathLst>
          </a:custGeom>
          <a:solidFill>
            <a:srgbClr val="003882"/>
          </a:solidFill>
        </p:spPr>
        <p:txBody>
          <a:bodyPr wrap="square" lIns="0" tIns="0" rIns="0" bIns="0" rtlCol="0"/>
          <a:lstStyle/>
          <a:p>
            <a:endParaRPr/>
          </a:p>
        </p:txBody>
      </p:sp>
      <p:sp>
        <p:nvSpPr>
          <p:cNvPr id="9" name="object 9"/>
          <p:cNvSpPr txBox="1"/>
          <p:nvPr/>
        </p:nvSpPr>
        <p:spPr>
          <a:xfrm>
            <a:off x="8264143" y="1358010"/>
            <a:ext cx="3556635" cy="1123315"/>
          </a:xfrm>
          <a:prstGeom prst="rect">
            <a:avLst/>
          </a:prstGeom>
        </p:spPr>
        <p:txBody>
          <a:bodyPr vert="horz" wrap="square" lIns="0" tIns="12700" rIns="0" bIns="0" rtlCol="0">
            <a:spAutoFit/>
          </a:bodyPr>
          <a:lstStyle/>
          <a:p>
            <a:pPr marL="12065" marR="5080" algn="ctr">
              <a:lnSpc>
                <a:spcPct val="100000"/>
              </a:lnSpc>
              <a:spcBef>
                <a:spcPts val="100"/>
              </a:spcBef>
            </a:pPr>
            <a:r>
              <a:rPr sz="1800" b="1" dirty="0">
                <a:solidFill>
                  <a:srgbClr val="FFFFFF"/>
                </a:solidFill>
                <a:latin typeface="Calibri"/>
                <a:cs typeface="Calibri"/>
              </a:rPr>
              <a:t>La</a:t>
            </a:r>
            <a:r>
              <a:rPr sz="1800" b="1" spc="-25" dirty="0">
                <a:solidFill>
                  <a:srgbClr val="FFFFFF"/>
                </a:solidFill>
                <a:latin typeface="Calibri"/>
                <a:cs typeface="Calibri"/>
              </a:rPr>
              <a:t> </a:t>
            </a:r>
            <a:r>
              <a:rPr sz="1800" b="1" dirty="0">
                <a:solidFill>
                  <a:srgbClr val="FFFFFF"/>
                </a:solidFill>
                <a:latin typeface="Calibri"/>
                <a:cs typeface="Calibri"/>
              </a:rPr>
              <a:t>comisión</a:t>
            </a:r>
            <a:r>
              <a:rPr sz="1800" b="1" spc="-30" dirty="0">
                <a:solidFill>
                  <a:srgbClr val="FFFFFF"/>
                </a:solidFill>
                <a:latin typeface="Calibri"/>
                <a:cs typeface="Calibri"/>
              </a:rPr>
              <a:t> </a:t>
            </a:r>
            <a:r>
              <a:rPr sz="1800" b="1" dirty="0">
                <a:solidFill>
                  <a:srgbClr val="FFFFFF"/>
                </a:solidFill>
                <a:latin typeface="Calibri"/>
                <a:cs typeface="Calibri"/>
              </a:rPr>
              <a:t>se</a:t>
            </a:r>
            <a:r>
              <a:rPr sz="1800" b="1" spc="-15" dirty="0">
                <a:solidFill>
                  <a:srgbClr val="FFFFFF"/>
                </a:solidFill>
                <a:latin typeface="Calibri"/>
                <a:cs typeface="Calibri"/>
              </a:rPr>
              <a:t> </a:t>
            </a:r>
            <a:r>
              <a:rPr sz="1800" b="1" spc="-10" dirty="0">
                <a:solidFill>
                  <a:srgbClr val="FFFFFF"/>
                </a:solidFill>
                <a:latin typeface="Calibri"/>
                <a:cs typeface="Calibri"/>
              </a:rPr>
              <a:t>instalará</a:t>
            </a:r>
            <a:r>
              <a:rPr sz="1800" b="1" spc="-5" dirty="0">
                <a:solidFill>
                  <a:srgbClr val="FFFFFF"/>
                </a:solidFill>
                <a:latin typeface="Calibri"/>
                <a:cs typeface="Calibri"/>
              </a:rPr>
              <a:t> </a:t>
            </a:r>
            <a:r>
              <a:rPr sz="1800" b="1" dirty="0">
                <a:solidFill>
                  <a:srgbClr val="FFFFFF"/>
                </a:solidFill>
                <a:latin typeface="Calibri"/>
                <a:cs typeface="Calibri"/>
              </a:rPr>
              <a:t>con</a:t>
            </a:r>
            <a:r>
              <a:rPr sz="1800" b="1" spc="-30" dirty="0">
                <a:solidFill>
                  <a:srgbClr val="FFFFFF"/>
                </a:solidFill>
                <a:latin typeface="Calibri"/>
                <a:cs typeface="Calibri"/>
              </a:rPr>
              <a:t> </a:t>
            </a:r>
            <a:r>
              <a:rPr sz="1800" b="1" dirty="0">
                <a:solidFill>
                  <a:srgbClr val="FFFFFF"/>
                </a:solidFill>
                <a:latin typeface="Calibri"/>
                <a:cs typeface="Calibri"/>
              </a:rPr>
              <a:t>al</a:t>
            </a:r>
            <a:r>
              <a:rPr sz="1800" b="1" spc="-35" dirty="0">
                <a:solidFill>
                  <a:srgbClr val="FFFFFF"/>
                </a:solidFill>
                <a:latin typeface="Calibri"/>
                <a:cs typeface="Calibri"/>
              </a:rPr>
              <a:t> </a:t>
            </a:r>
            <a:r>
              <a:rPr sz="1800" b="1" spc="-10" dirty="0">
                <a:solidFill>
                  <a:srgbClr val="FFFFFF"/>
                </a:solidFill>
                <a:latin typeface="Calibri"/>
                <a:cs typeface="Calibri"/>
              </a:rPr>
              <a:t>menos </a:t>
            </a:r>
            <a:r>
              <a:rPr sz="1800" b="1" dirty="0">
                <a:solidFill>
                  <a:srgbClr val="FFFFFF"/>
                </a:solidFill>
                <a:latin typeface="Calibri"/>
                <a:cs typeface="Calibri"/>
              </a:rPr>
              <a:t>3</a:t>
            </a:r>
            <a:r>
              <a:rPr sz="1800" b="1" spc="-30" dirty="0">
                <a:solidFill>
                  <a:srgbClr val="FFFFFF"/>
                </a:solidFill>
                <a:latin typeface="Calibri"/>
                <a:cs typeface="Calibri"/>
              </a:rPr>
              <a:t> </a:t>
            </a:r>
            <a:r>
              <a:rPr sz="1800" b="1" dirty="0">
                <a:solidFill>
                  <a:srgbClr val="FFFFFF"/>
                </a:solidFill>
                <a:latin typeface="Calibri"/>
                <a:cs typeface="Calibri"/>
              </a:rPr>
              <a:t>de</a:t>
            </a:r>
            <a:r>
              <a:rPr sz="1800" b="1" spc="-20" dirty="0">
                <a:solidFill>
                  <a:srgbClr val="FFFFFF"/>
                </a:solidFill>
                <a:latin typeface="Calibri"/>
                <a:cs typeface="Calibri"/>
              </a:rPr>
              <a:t> </a:t>
            </a:r>
            <a:r>
              <a:rPr sz="1800" b="1" dirty="0">
                <a:solidFill>
                  <a:srgbClr val="FFFFFF"/>
                </a:solidFill>
                <a:latin typeface="Calibri"/>
                <a:cs typeface="Calibri"/>
              </a:rPr>
              <a:t>sus</a:t>
            </a:r>
            <a:r>
              <a:rPr sz="1800" b="1" spc="-20" dirty="0">
                <a:solidFill>
                  <a:srgbClr val="FFFFFF"/>
                </a:solidFill>
                <a:latin typeface="Calibri"/>
                <a:cs typeface="Calibri"/>
              </a:rPr>
              <a:t> </a:t>
            </a:r>
            <a:r>
              <a:rPr sz="1800" b="1" dirty="0">
                <a:solidFill>
                  <a:srgbClr val="FFFFFF"/>
                </a:solidFill>
                <a:latin typeface="Calibri"/>
                <a:cs typeface="Calibri"/>
              </a:rPr>
              <a:t>miembros,</a:t>
            </a:r>
            <a:r>
              <a:rPr sz="1800" b="1" spc="-55" dirty="0">
                <a:solidFill>
                  <a:srgbClr val="FFFFFF"/>
                </a:solidFill>
                <a:latin typeface="Calibri"/>
                <a:cs typeface="Calibri"/>
              </a:rPr>
              <a:t> </a:t>
            </a:r>
            <a:r>
              <a:rPr sz="1800" b="1" dirty="0">
                <a:solidFill>
                  <a:srgbClr val="FFFFFF"/>
                </a:solidFill>
                <a:latin typeface="Calibri"/>
                <a:cs typeface="Calibri"/>
              </a:rPr>
              <a:t>siendo</a:t>
            </a:r>
            <a:r>
              <a:rPr sz="1800" b="1" spc="-30" dirty="0">
                <a:solidFill>
                  <a:srgbClr val="FFFFFF"/>
                </a:solidFill>
                <a:latin typeface="Calibri"/>
                <a:cs typeface="Calibri"/>
              </a:rPr>
              <a:t> </a:t>
            </a:r>
            <a:r>
              <a:rPr sz="1800" b="1" dirty="0">
                <a:solidFill>
                  <a:srgbClr val="FFFFFF"/>
                </a:solidFill>
                <a:latin typeface="Calibri"/>
                <a:cs typeface="Calibri"/>
              </a:rPr>
              <a:t>uno</a:t>
            </a:r>
            <a:r>
              <a:rPr sz="1800" b="1" spc="-5" dirty="0">
                <a:solidFill>
                  <a:srgbClr val="FFFFFF"/>
                </a:solidFill>
                <a:latin typeface="Calibri"/>
                <a:cs typeface="Calibri"/>
              </a:rPr>
              <a:t> </a:t>
            </a:r>
            <a:r>
              <a:rPr sz="1800" b="1" spc="-35" dirty="0">
                <a:solidFill>
                  <a:srgbClr val="FFFFFF"/>
                </a:solidFill>
                <a:latin typeface="Calibri"/>
                <a:cs typeface="Calibri"/>
              </a:rPr>
              <a:t>de </a:t>
            </a:r>
            <a:r>
              <a:rPr sz="1800" b="1" dirty="0">
                <a:solidFill>
                  <a:srgbClr val="FFFFFF"/>
                </a:solidFill>
                <a:latin typeface="Calibri"/>
                <a:cs typeface="Calibri"/>
              </a:rPr>
              <a:t>ellos</a:t>
            </a:r>
            <a:r>
              <a:rPr sz="1800" b="1" spc="-20" dirty="0">
                <a:solidFill>
                  <a:srgbClr val="FFFFFF"/>
                </a:solidFill>
                <a:latin typeface="Calibri"/>
                <a:cs typeface="Calibri"/>
              </a:rPr>
              <a:t> </a:t>
            </a:r>
            <a:r>
              <a:rPr sz="1800" b="1" dirty="0">
                <a:solidFill>
                  <a:srgbClr val="FFFFFF"/>
                </a:solidFill>
                <a:latin typeface="Calibri"/>
                <a:cs typeface="Calibri"/>
              </a:rPr>
              <a:t>el</a:t>
            </a:r>
            <a:r>
              <a:rPr sz="1800" b="1" spc="-30" dirty="0">
                <a:solidFill>
                  <a:srgbClr val="FFFFFF"/>
                </a:solidFill>
                <a:latin typeface="Calibri"/>
                <a:cs typeface="Calibri"/>
              </a:rPr>
              <a:t> </a:t>
            </a:r>
            <a:r>
              <a:rPr sz="1800" b="1" spc="-10" dirty="0">
                <a:solidFill>
                  <a:srgbClr val="FFFFFF"/>
                </a:solidFill>
                <a:latin typeface="Calibri"/>
                <a:cs typeface="Calibri"/>
              </a:rPr>
              <a:t>presidente</a:t>
            </a:r>
            <a:r>
              <a:rPr sz="1800" b="1" spc="-35" dirty="0">
                <a:solidFill>
                  <a:srgbClr val="FFFFFF"/>
                </a:solidFill>
                <a:latin typeface="Calibri"/>
                <a:cs typeface="Calibri"/>
              </a:rPr>
              <a:t> </a:t>
            </a:r>
            <a:r>
              <a:rPr sz="1800" b="1" dirty="0">
                <a:solidFill>
                  <a:srgbClr val="FFFFFF"/>
                </a:solidFill>
                <a:latin typeface="Calibri"/>
                <a:cs typeface="Calibri"/>
              </a:rPr>
              <a:t>y</a:t>
            </a:r>
            <a:r>
              <a:rPr sz="1800" b="1" spc="-10" dirty="0">
                <a:solidFill>
                  <a:srgbClr val="FFFFFF"/>
                </a:solidFill>
                <a:latin typeface="Calibri"/>
                <a:cs typeface="Calibri"/>
              </a:rPr>
              <a:t> </a:t>
            </a:r>
            <a:r>
              <a:rPr sz="1800" b="1" dirty="0">
                <a:solidFill>
                  <a:srgbClr val="FFFFFF"/>
                </a:solidFill>
                <a:latin typeface="Calibri"/>
                <a:cs typeface="Calibri"/>
              </a:rPr>
              <a:t>las</a:t>
            </a:r>
            <a:r>
              <a:rPr sz="1800" b="1" spc="-15" dirty="0">
                <a:solidFill>
                  <a:srgbClr val="FFFFFF"/>
                </a:solidFill>
                <a:latin typeface="Calibri"/>
                <a:cs typeface="Calibri"/>
              </a:rPr>
              <a:t> </a:t>
            </a:r>
            <a:r>
              <a:rPr sz="1800" b="1" dirty="0">
                <a:solidFill>
                  <a:srgbClr val="FFFFFF"/>
                </a:solidFill>
                <a:latin typeface="Calibri"/>
                <a:cs typeface="Calibri"/>
              </a:rPr>
              <a:t>decisiones</a:t>
            </a:r>
            <a:r>
              <a:rPr sz="1800" b="1" spc="-40" dirty="0">
                <a:solidFill>
                  <a:srgbClr val="FFFFFF"/>
                </a:solidFill>
                <a:latin typeface="Calibri"/>
                <a:cs typeface="Calibri"/>
              </a:rPr>
              <a:t> </a:t>
            </a:r>
            <a:r>
              <a:rPr sz="1800" b="1" spc="-25" dirty="0">
                <a:solidFill>
                  <a:srgbClr val="FFFFFF"/>
                </a:solidFill>
                <a:latin typeface="Calibri"/>
                <a:cs typeface="Calibri"/>
              </a:rPr>
              <a:t>se </a:t>
            </a:r>
            <a:r>
              <a:rPr sz="1800" b="1" dirty="0">
                <a:solidFill>
                  <a:srgbClr val="FFFFFF"/>
                </a:solidFill>
                <a:latin typeface="Calibri"/>
                <a:cs typeface="Calibri"/>
              </a:rPr>
              <a:t>tomarán</a:t>
            </a:r>
            <a:r>
              <a:rPr sz="1800" b="1" spc="-50" dirty="0">
                <a:solidFill>
                  <a:srgbClr val="FFFFFF"/>
                </a:solidFill>
                <a:latin typeface="Calibri"/>
                <a:cs typeface="Calibri"/>
              </a:rPr>
              <a:t> </a:t>
            </a:r>
            <a:r>
              <a:rPr sz="1800" b="1" dirty="0">
                <a:solidFill>
                  <a:srgbClr val="FFFFFF"/>
                </a:solidFill>
                <a:latin typeface="Calibri"/>
                <a:cs typeface="Calibri"/>
              </a:rPr>
              <a:t>por</a:t>
            </a:r>
            <a:r>
              <a:rPr sz="1800" b="1" spc="-75" dirty="0">
                <a:solidFill>
                  <a:srgbClr val="FFFFFF"/>
                </a:solidFill>
                <a:latin typeface="Calibri"/>
                <a:cs typeface="Calibri"/>
              </a:rPr>
              <a:t> </a:t>
            </a:r>
            <a:r>
              <a:rPr sz="1800" b="1" spc="-10" dirty="0">
                <a:solidFill>
                  <a:srgbClr val="FFFFFF"/>
                </a:solidFill>
                <a:latin typeface="Calibri"/>
                <a:cs typeface="Calibri"/>
              </a:rPr>
              <a:t>mayoría</a:t>
            </a:r>
            <a:endParaRPr sz="1800">
              <a:latin typeface="Calibri"/>
              <a:cs typeface="Calibri"/>
            </a:endParaRPr>
          </a:p>
        </p:txBody>
      </p:sp>
      <p:sp>
        <p:nvSpPr>
          <p:cNvPr id="10" name="object 10"/>
          <p:cNvSpPr/>
          <p:nvPr/>
        </p:nvSpPr>
        <p:spPr>
          <a:xfrm>
            <a:off x="7939913" y="1946910"/>
            <a:ext cx="300990" cy="76200"/>
          </a:xfrm>
          <a:custGeom>
            <a:avLst/>
            <a:gdLst/>
            <a:ahLst/>
            <a:cxnLst/>
            <a:rect l="l" t="t" r="r" b="b"/>
            <a:pathLst>
              <a:path w="300990" h="76200">
                <a:moveTo>
                  <a:pt x="288887" y="31623"/>
                </a:moveTo>
                <a:lnTo>
                  <a:pt x="236981" y="31623"/>
                </a:lnTo>
                <a:lnTo>
                  <a:pt x="237108" y="44323"/>
                </a:lnTo>
                <a:lnTo>
                  <a:pt x="224472" y="44458"/>
                </a:lnTo>
                <a:lnTo>
                  <a:pt x="224789" y="76200"/>
                </a:lnTo>
                <a:lnTo>
                  <a:pt x="300608" y="37337"/>
                </a:lnTo>
                <a:lnTo>
                  <a:pt x="288887" y="31623"/>
                </a:lnTo>
                <a:close/>
              </a:path>
              <a:path w="300990" h="76200">
                <a:moveTo>
                  <a:pt x="224345" y="31758"/>
                </a:moveTo>
                <a:lnTo>
                  <a:pt x="0" y="34162"/>
                </a:lnTo>
                <a:lnTo>
                  <a:pt x="253" y="46862"/>
                </a:lnTo>
                <a:lnTo>
                  <a:pt x="224472" y="44458"/>
                </a:lnTo>
                <a:lnTo>
                  <a:pt x="224345" y="31758"/>
                </a:lnTo>
                <a:close/>
              </a:path>
              <a:path w="300990" h="76200">
                <a:moveTo>
                  <a:pt x="236981" y="31623"/>
                </a:moveTo>
                <a:lnTo>
                  <a:pt x="224345" y="31758"/>
                </a:lnTo>
                <a:lnTo>
                  <a:pt x="224472" y="44458"/>
                </a:lnTo>
                <a:lnTo>
                  <a:pt x="237108" y="44323"/>
                </a:lnTo>
                <a:lnTo>
                  <a:pt x="236981" y="31623"/>
                </a:lnTo>
                <a:close/>
              </a:path>
              <a:path w="300990" h="76200">
                <a:moveTo>
                  <a:pt x="224027" y="0"/>
                </a:moveTo>
                <a:lnTo>
                  <a:pt x="224345" y="31758"/>
                </a:lnTo>
                <a:lnTo>
                  <a:pt x="236981" y="31623"/>
                </a:lnTo>
                <a:lnTo>
                  <a:pt x="288887" y="31623"/>
                </a:lnTo>
                <a:lnTo>
                  <a:pt x="224027" y="0"/>
                </a:lnTo>
                <a:close/>
              </a:path>
            </a:pathLst>
          </a:custGeom>
          <a:solidFill>
            <a:srgbClr val="001F5F"/>
          </a:solidFill>
        </p:spPr>
        <p:txBody>
          <a:bodyPr wrap="square" lIns="0" tIns="0" rIns="0" bIns="0" rtlCol="0"/>
          <a:lstStyle/>
          <a:p>
            <a:endParaRPr/>
          </a:p>
        </p:txBody>
      </p:sp>
      <p:sp>
        <p:nvSpPr>
          <p:cNvPr id="11" name="object 11"/>
          <p:cNvSpPr txBox="1"/>
          <p:nvPr/>
        </p:nvSpPr>
        <p:spPr>
          <a:xfrm>
            <a:off x="4242815" y="5507735"/>
            <a:ext cx="7257415" cy="1179830"/>
          </a:xfrm>
          <a:prstGeom prst="rect">
            <a:avLst/>
          </a:prstGeom>
          <a:solidFill>
            <a:srgbClr val="9DC3E6"/>
          </a:solidFill>
          <a:ln w="12192">
            <a:solidFill>
              <a:srgbClr val="41709C"/>
            </a:solidFill>
          </a:ln>
        </p:spPr>
        <p:txBody>
          <a:bodyPr vert="horz" wrap="square" lIns="0" tIns="78740" rIns="0" bIns="0" rtlCol="0">
            <a:spAutoFit/>
          </a:bodyPr>
          <a:lstStyle/>
          <a:p>
            <a:pPr marL="307340" marR="298450" algn="ctr">
              <a:lnSpc>
                <a:spcPct val="100499"/>
              </a:lnSpc>
              <a:spcBef>
                <a:spcPts val="620"/>
              </a:spcBef>
            </a:pPr>
            <a:r>
              <a:rPr sz="1800" b="1" dirty="0">
                <a:solidFill>
                  <a:srgbClr val="243D85"/>
                </a:solidFill>
                <a:latin typeface="Ebrima"/>
                <a:cs typeface="Ebrima"/>
              </a:rPr>
              <a:t>Observadores:</a:t>
            </a:r>
            <a:r>
              <a:rPr sz="1800" b="1" spc="-80" dirty="0">
                <a:solidFill>
                  <a:srgbClr val="243D85"/>
                </a:solidFill>
                <a:latin typeface="Ebrima"/>
                <a:cs typeface="Ebrima"/>
              </a:rPr>
              <a:t> </a:t>
            </a:r>
            <a:r>
              <a:rPr sz="1600" dirty="0">
                <a:solidFill>
                  <a:srgbClr val="243D85"/>
                </a:solidFill>
                <a:latin typeface="Ebrima"/>
                <a:cs typeface="Ebrima"/>
              </a:rPr>
              <a:t>Las/os</a:t>
            </a:r>
            <a:r>
              <a:rPr sz="1600" spc="-35" dirty="0">
                <a:solidFill>
                  <a:srgbClr val="243D85"/>
                </a:solidFill>
                <a:latin typeface="Ebrima"/>
                <a:cs typeface="Ebrima"/>
              </a:rPr>
              <a:t> </a:t>
            </a:r>
            <a:r>
              <a:rPr sz="1600" dirty="0">
                <a:solidFill>
                  <a:srgbClr val="243D85"/>
                </a:solidFill>
                <a:latin typeface="Ebrima"/>
                <a:cs typeface="Ebrima"/>
              </a:rPr>
              <a:t>integrantes</a:t>
            </a:r>
            <a:r>
              <a:rPr sz="1600" spc="-60" dirty="0">
                <a:solidFill>
                  <a:srgbClr val="243D85"/>
                </a:solidFill>
                <a:latin typeface="Ebrima"/>
                <a:cs typeface="Ebrima"/>
              </a:rPr>
              <a:t> </a:t>
            </a:r>
            <a:r>
              <a:rPr sz="1600" dirty="0">
                <a:solidFill>
                  <a:srgbClr val="243D85"/>
                </a:solidFill>
                <a:latin typeface="Ebrima"/>
                <a:cs typeface="Ebrima"/>
              </a:rPr>
              <a:t>de</a:t>
            </a:r>
            <a:r>
              <a:rPr sz="1600" spc="-20" dirty="0">
                <a:solidFill>
                  <a:srgbClr val="243D85"/>
                </a:solidFill>
                <a:latin typeface="Ebrima"/>
                <a:cs typeface="Ebrima"/>
              </a:rPr>
              <a:t> </a:t>
            </a:r>
            <a:r>
              <a:rPr sz="1600" dirty="0">
                <a:solidFill>
                  <a:srgbClr val="243D85"/>
                </a:solidFill>
                <a:latin typeface="Ebrima"/>
                <a:cs typeface="Ebrima"/>
              </a:rPr>
              <a:t>la</a:t>
            </a:r>
            <a:r>
              <a:rPr sz="1600" spc="-25" dirty="0">
                <a:solidFill>
                  <a:srgbClr val="243D85"/>
                </a:solidFill>
                <a:latin typeface="Ebrima"/>
                <a:cs typeface="Ebrima"/>
              </a:rPr>
              <a:t> </a:t>
            </a:r>
            <a:r>
              <a:rPr sz="1600" dirty="0">
                <a:solidFill>
                  <a:srgbClr val="243D85"/>
                </a:solidFill>
                <a:latin typeface="Ebrima"/>
                <a:cs typeface="Ebrima"/>
              </a:rPr>
              <a:t>Comisión</a:t>
            </a:r>
            <a:r>
              <a:rPr sz="1600" spc="-20" dirty="0">
                <a:solidFill>
                  <a:srgbClr val="243D85"/>
                </a:solidFill>
                <a:latin typeface="Ebrima"/>
                <a:cs typeface="Ebrima"/>
              </a:rPr>
              <a:t> </a:t>
            </a:r>
            <a:r>
              <a:rPr sz="1600" dirty="0">
                <a:solidFill>
                  <a:srgbClr val="243D85"/>
                </a:solidFill>
                <a:latin typeface="Ebrima"/>
                <a:cs typeface="Ebrima"/>
              </a:rPr>
              <a:t>de</a:t>
            </a:r>
            <a:r>
              <a:rPr sz="1600" spc="-25" dirty="0">
                <a:solidFill>
                  <a:srgbClr val="243D85"/>
                </a:solidFill>
                <a:latin typeface="Ebrima"/>
                <a:cs typeface="Ebrima"/>
              </a:rPr>
              <a:t> </a:t>
            </a:r>
            <a:r>
              <a:rPr sz="1600" dirty="0">
                <a:solidFill>
                  <a:srgbClr val="243D85"/>
                </a:solidFill>
                <a:latin typeface="Ebrima"/>
                <a:cs typeface="Ebrima"/>
              </a:rPr>
              <a:t>Igualdad,</a:t>
            </a:r>
            <a:r>
              <a:rPr sz="1600" spc="-35" dirty="0">
                <a:solidFill>
                  <a:srgbClr val="243D85"/>
                </a:solidFill>
                <a:latin typeface="Ebrima"/>
                <a:cs typeface="Ebrima"/>
              </a:rPr>
              <a:t> </a:t>
            </a:r>
            <a:r>
              <a:rPr sz="1600" dirty="0">
                <a:solidFill>
                  <a:srgbClr val="243D85"/>
                </a:solidFill>
                <a:latin typeface="Ebrima"/>
                <a:cs typeface="Ebrima"/>
              </a:rPr>
              <a:t>Género</a:t>
            </a:r>
            <a:r>
              <a:rPr sz="1600" spc="-30" dirty="0">
                <a:solidFill>
                  <a:srgbClr val="243D85"/>
                </a:solidFill>
                <a:latin typeface="Ebrima"/>
                <a:cs typeface="Ebrima"/>
              </a:rPr>
              <a:t> </a:t>
            </a:r>
            <a:r>
              <a:rPr sz="1600" spc="-50" dirty="0">
                <a:solidFill>
                  <a:srgbClr val="243D85"/>
                </a:solidFill>
                <a:latin typeface="Ebrima"/>
                <a:cs typeface="Ebrima"/>
              </a:rPr>
              <a:t>e </a:t>
            </a:r>
            <a:r>
              <a:rPr sz="1600" dirty="0">
                <a:solidFill>
                  <a:srgbClr val="243D85"/>
                </a:solidFill>
                <a:latin typeface="Ebrima"/>
                <a:cs typeface="Ebrima"/>
              </a:rPr>
              <a:t>Inclusión</a:t>
            </a:r>
            <a:r>
              <a:rPr sz="1600" spc="-65" dirty="0">
                <a:solidFill>
                  <a:srgbClr val="243D85"/>
                </a:solidFill>
                <a:latin typeface="Ebrima"/>
                <a:cs typeface="Ebrima"/>
              </a:rPr>
              <a:t> </a:t>
            </a:r>
            <a:r>
              <a:rPr sz="1600" dirty="0">
                <a:solidFill>
                  <a:srgbClr val="243D85"/>
                </a:solidFill>
                <a:latin typeface="Ebrima"/>
                <a:cs typeface="Ebrima"/>
              </a:rPr>
              <a:t>Social</a:t>
            </a:r>
            <a:r>
              <a:rPr sz="1600" spc="-65" dirty="0">
                <a:solidFill>
                  <a:srgbClr val="243D85"/>
                </a:solidFill>
                <a:latin typeface="Ebrima"/>
                <a:cs typeface="Ebrima"/>
              </a:rPr>
              <a:t> </a:t>
            </a:r>
            <a:r>
              <a:rPr sz="1600" dirty="0">
                <a:solidFill>
                  <a:srgbClr val="243D85"/>
                </a:solidFill>
                <a:latin typeface="Ebrima"/>
                <a:cs typeface="Ebrima"/>
              </a:rPr>
              <a:t>o</a:t>
            </a:r>
            <a:r>
              <a:rPr sz="1600" spc="-15" dirty="0">
                <a:solidFill>
                  <a:srgbClr val="243D85"/>
                </a:solidFill>
                <a:latin typeface="Ebrima"/>
                <a:cs typeface="Ebrima"/>
              </a:rPr>
              <a:t> </a:t>
            </a:r>
            <a:r>
              <a:rPr sz="1600" dirty="0">
                <a:solidFill>
                  <a:srgbClr val="243D85"/>
                </a:solidFill>
                <a:latin typeface="Ebrima"/>
                <a:cs typeface="Ebrima"/>
              </a:rPr>
              <a:t>su</a:t>
            </a:r>
            <a:r>
              <a:rPr sz="1600" spc="-50" dirty="0">
                <a:solidFill>
                  <a:srgbClr val="243D85"/>
                </a:solidFill>
                <a:latin typeface="Ebrima"/>
                <a:cs typeface="Ebrima"/>
              </a:rPr>
              <a:t> </a:t>
            </a:r>
            <a:r>
              <a:rPr sz="1600" dirty="0">
                <a:solidFill>
                  <a:srgbClr val="243D85"/>
                </a:solidFill>
                <a:latin typeface="Ebrima"/>
                <a:cs typeface="Ebrima"/>
              </a:rPr>
              <a:t>delegado/a,</a:t>
            </a:r>
            <a:r>
              <a:rPr sz="1600" spc="-25" dirty="0">
                <a:solidFill>
                  <a:srgbClr val="243D85"/>
                </a:solidFill>
                <a:latin typeface="Ebrima"/>
                <a:cs typeface="Ebrima"/>
              </a:rPr>
              <a:t> </a:t>
            </a:r>
            <a:r>
              <a:rPr sz="1600" dirty="0">
                <a:solidFill>
                  <a:srgbClr val="243D85"/>
                </a:solidFill>
                <a:latin typeface="Ebrima"/>
                <a:cs typeface="Ebrima"/>
              </a:rPr>
              <a:t>podrán</a:t>
            </a:r>
            <a:r>
              <a:rPr sz="1600" spc="-35" dirty="0">
                <a:solidFill>
                  <a:srgbClr val="243D85"/>
                </a:solidFill>
                <a:latin typeface="Ebrima"/>
                <a:cs typeface="Ebrima"/>
              </a:rPr>
              <a:t> </a:t>
            </a:r>
            <a:r>
              <a:rPr sz="1600" dirty="0">
                <a:solidFill>
                  <a:srgbClr val="243D85"/>
                </a:solidFill>
                <a:latin typeface="Ebrima"/>
                <a:cs typeface="Ebrima"/>
              </a:rPr>
              <a:t>vigilar</a:t>
            </a:r>
            <a:r>
              <a:rPr sz="1600" spc="-25" dirty="0">
                <a:solidFill>
                  <a:srgbClr val="243D85"/>
                </a:solidFill>
                <a:latin typeface="Ebrima"/>
                <a:cs typeface="Ebrima"/>
              </a:rPr>
              <a:t> </a:t>
            </a:r>
            <a:r>
              <a:rPr sz="1600" dirty="0">
                <a:solidFill>
                  <a:srgbClr val="243D85"/>
                </a:solidFill>
                <a:latin typeface="Ebrima"/>
                <a:cs typeface="Ebrima"/>
              </a:rPr>
              <a:t>todo</a:t>
            </a:r>
            <a:r>
              <a:rPr sz="1600" spc="-40" dirty="0">
                <a:solidFill>
                  <a:srgbClr val="243D85"/>
                </a:solidFill>
                <a:latin typeface="Ebrima"/>
                <a:cs typeface="Ebrima"/>
              </a:rPr>
              <a:t> </a:t>
            </a:r>
            <a:r>
              <a:rPr sz="1600" dirty="0">
                <a:solidFill>
                  <a:srgbClr val="243D85"/>
                </a:solidFill>
                <a:latin typeface="Ebrima"/>
                <a:cs typeface="Ebrima"/>
              </a:rPr>
              <a:t>el</a:t>
            </a:r>
            <a:r>
              <a:rPr sz="1600" spc="-45" dirty="0">
                <a:solidFill>
                  <a:srgbClr val="243D85"/>
                </a:solidFill>
                <a:latin typeface="Ebrima"/>
                <a:cs typeface="Ebrima"/>
              </a:rPr>
              <a:t> </a:t>
            </a:r>
            <a:r>
              <a:rPr sz="1600" dirty="0">
                <a:solidFill>
                  <a:srgbClr val="243D85"/>
                </a:solidFill>
                <a:latin typeface="Ebrima"/>
                <a:cs typeface="Ebrima"/>
              </a:rPr>
              <a:t>proceso</a:t>
            </a:r>
            <a:r>
              <a:rPr sz="1600" spc="-15" dirty="0">
                <a:solidFill>
                  <a:srgbClr val="243D85"/>
                </a:solidFill>
                <a:latin typeface="Ebrima"/>
                <a:cs typeface="Ebrima"/>
              </a:rPr>
              <a:t> </a:t>
            </a:r>
            <a:r>
              <a:rPr sz="1600" dirty="0">
                <a:solidFill>
                  <a:srgbClr val="243D85"/>
                </a:solidFill>
                <a:latin typeface="Ebrima"/>
                <a:cs typeface="Ebrima"/>
              </a:rPr>
              <a:t>para</a:t>
            </a:r>
            <a:r>
              <a:rPr sz="1600" spc="-40" dirty="0">
                <a:solidFill>
                  <a:srgbClr val="243D85"/>
                </a:solidFill>
                <a:latin typeface="Ebrima"/>
                <a:cs typeface="Ebrima"/>
              </a:rPr>
              <a:t> </a:t>
            </a:r>
            <a:r>
              <a:rPr sz="1600" spc="-25" dirty="0">
                <a:solidFill>
                  <a:srgbClr val="243D85"/>
                </a:solidFill>
                <a:latin typeface="Ebrima"/>
                <a:cs typeface="Ebrima"/>
              </a:rPr>
              <a:t>el </a:t>
            </a:r>
            <a:r>
              <a:rPr sz="1600" dirty="0">
                <a:solidFill>
                  <a:srgbClr val="243D85"/>
                </a:solidFill>
                <a:latin typeface="Ebrima"/>
                <a:cs typeface="Ebrima"/>
              </a:rPr>
              <a:t>otorgamiento</a:t>
            </a:r>
            <a:r>
              <a:rPr sz="1600" spc="-80" dirty="0">
                <a:solidFill>
                  <a:srgbClr val="243D85"/>
                </a:solidFill>
                <a:latin typeface="Ebrima"/>
                <a:cs typeface="Ebrima"/>
              </a:rPr>
              <a:t> </a:t>
            </a:r>
            <a:r>
              <a:rPr sz="1600" dirty="0">
                <a:solidFill>
                  <a:srgbClr val="243D85"/>
                </a:solidFill>
                <a:latin typeface="Ebrima"/>
                <a:cs typeface="Ebrima"/>
              </a:rPr>
              <a:t>del</a:t>
            </a:r>
            <a:r>
              <a:rPr sz="1600" spc="-10" dirty="0">
                <a:solidFill>
                  <a:srgbClr val="243D85"/>
                </a:solidFill>
                <a:latin typeface="Ebrima"/>
                <a:cs typeface="Ebrima"/>
              </a:rPr>
              <a:t> </a:t>
            </a:r>
            <a:r>
              <a:rPr sz="1600" dirty="0">
                <a:solidFill>
                  <a:srgbClr val="243D85"/>
                </a:solidFill>
                <a:latin typeface="Ebrima"/>
                <a:cs typeface="Ebrima"/>
              </a:rPr>
              <a:t>premio,</a:t>
            </a:r>
            <a:r>
              <a:rPr sz="1600" spc="-35" dirty="0">
                <a:solidFill>
                  <a:srgbClr val="243D85"/>
                </a:solidFill>
                <a:latin typeface="Ebrima"/>
                <a:cs typeface="Ebrima"/>
              </a:rPr>
              <a:t> </a:t>
            </a:r>
            <a:r>
              <a:rPr sz="1600" dirty="0">
                <a:solidFill>
                  <a:srgbClr val="243D85"/>
                </a:solidFill>
                <a:latin typeface="Ebrima"/>
                <a:cs typeface="Ebrima"/>
              </a:rPr>
              <a:t>los</a:t>
            </a:r>
            <a:r>
              <a:rPr sz="1600" spc="-10" dirty="0">
                <a:solidFill>
                  <a:srgbClr val="243D85"/>
                </a:solidFill>
                <a:latin typeface="Ebrima"/>
                <a:cs typeface="Ebrima"/>
              </a:rPr>
              <a:t> </a:t>
            </a:r>
            <a:r>
              <a:rPr sz="1600" dirty="0">
                <a:solidFill>
                  <a:srgbClr val="243D85"/>
                </a:solidFill>
                <a:latin typeface="Ebrima"/>
                <a:cs typeface="Ebrima"/>
              </a:rPr>
              <a:t>mismos</a:t>
            </a:r>
            <a:r>
              <a:rPr sz="1600" spc="-55" dirty="0">
                <a:solidFill>
                  <a:srgbClr val="243D85"/>
                </a:solidFill>
                <a:latin typeface="Ebrima"/>
                <a:cs typeface="Ebrima"/>
              </a:rPr>
              <a:t> </a:t>
            </a:r>
            <a:r>
              <a:rPr sz="1600" dirty="0">
                <a:solidFill>
                  <a:srgbClr val="243D85"/>
                </a:solidFill>
                <a:latin typeface="Ebrima"/>
                <a:cs typeface="Ebrima"/>
              </a:rPr>
              <a:t>no</a:t>
            </a:r>
            <a:r>
              <a:rPr sz="1600" spc="-35" dirty="0">
                <a:solidFill>
                  <a:srgbClr val="243D85"/>
                </a:solidFill>
                <a:latin typeface="Ebrima"/>
                <a:cs typeface="Ebrima"/>
              </a:rPr>
              <a:t> </a:t>
            </a:r>
            <a:r>
              <a:rPr sz="1600" dirty="0">
                <a:solidFill>
                  <a:srgbClr val="243D85"/>
                </a:solidFill>
                <a:latin typeface="Ebrima"/>
                <a:cs typeface="Ebrima"/>
              </a:rPr>
              <a:t>tendrán</a:t>
            </a:r>
            <a:r>
              <a:rPr sz="1600" spc="-50" dirty="0">
                <a:solidFill>
                  <a:srgbClr val="243D85"/>
                </a:solidFill>
                <a:latin typeface="Ebrima"/>
                <a:cs typeface="Ebrima"/>
              </a:rPr>
              <a:t> </a:t>
            </a:r>
            <a:r>
              <a:rPr sz="1600" dirty="0">
                <a:solidFill>
                  <a:srgbClr val="243D85"/>
                </a:solidFill>
                <a:latin typeface="Ebrima"/>
                <a:cs typeface="Ebrima"/>
              </a:rPr>
              <a:t>incidencia</a:t>
            </a:r>
            <a:r>
              <a:rPr sz="1600" spc="-50" dirty="0">
                <a:solidFill>
                  <a:srgbClr val="243D85"/>
                </a:solidFill>
                <a:latin typeface="Ebrima"/>
                <a:cs typeface="Ebrima"/>
              </a:rPr>
              <a:t> </a:t>
            </a:r>
            <a:r>
              <a:rPr sz="1600" dirty="0">
                <a:solidFill>
                  <a:srgbClr val="243D85"/>
                </a:solidFill>
                <a:latin typeface="Ebrima"/>
                <a:cs typeface="Ebrima"/>
              </a:rPr>
              <a:t>en</a:t>
            </a:r>
            <a:r>
              <a:rPr sz="1600" spc="-25" dirty="0">
                <a:solidFill>
                  <a:srgbClr val="243D85"/>
                </a:solidFill>
                <a:latin typeface="Ebrima"/>
                <a:cs typeface="Ebrima"/>
              </a:rPr>
              <a:t> </a:t>
            </a:r>
            <a:r>
              <a:rPr sz="1600" dirty="0">
                <a:solidFill>
                  <a:srgbClr val="243D85"/>
                </a:solidFill>
                <a:latin typeface="Ebrima"/>
                <a:cs typeface="Ebrima"/>
              </a:rPr>
              <a:t>la</a:t>
            </a:r>
            <a:r>
              <a:rPr sz="1600" spc="-25" dirty="0">
                <a:solidFill>
                  <a:srgbClr val="243D85"/>
                </a:solidFill>
                <a:latin typeface="Ebrima"/>
                <a:cs typeface="Ebrima"/>
              </a:rPr>
              <a:t> </a:t>
            </a:r>
            <a:r>
              <a:rPr sz="1600" dirty="0">
                <a:solidFill>
                  <a:srgbClr val="243D85"/>
                </a:solidFill>
                <a:latin typeface="Ebrima"/>
                <a:cs typeface="Ebrima"/>
              </a:rPr>
              <a:t>toma</a:t>
            </a:r>
            <a:r>
              <a:rPr sz="1600" spc="-55" dirty="0">
                <a:solidFill>
                  <a:srgbClr val="243D85"/>
                </a:solidFill>
                <a:latin typeface="Ebrima"/>
                <a:cs typeface="Ebrima"/>
              </a:rPr>
              <a:t> </a:t>
            </a:r>
            <a:r>
              <a:rPr sz="1600" spc="-25" dirty="0">
                <a:solidFill>
                  <a:srgbClr val="243D85"/>
                </a:solidFill>
                <a:latin typeface="Ebrima"/>
                <a:cs typeface="Ebrima"/>
              </a:rPr>
              <a:t>de </a:t>
            </a:r>
            <a:r>
              <a:rPr sz="1600" spc="-10" dirty="0">
                <a:solidFill>
                  <a:srgbClr val="243D85"/>
                </a:solidFill>
                <a:latin typeface="Ebrima"/>
                <a:cs typeface="Ebrima"/>
              </a:rPr>
              <a:t>decisiones</a:t>
            </a:r>
            <a:endParaRPr sz="1600">
              <a:latin typeface="Ebrima"/>
              <a:cs typeface="Ebri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pic>
          <p:nvPicPr>
            <p:cNvPr id="4" name="object 4"/>
            <p:cNvPicPr/>
            <p:nvPr/>
          </p:nvPicPr>
          <p:blipFill>
            <a:blip r:embed="rId3" cstate="print"/>
            <a:stretch>
              <a:fillRect/>
            </a:stretch>
          </p:blipFill>
          <p:spPr>
            <a:xfrm>
              <a:off x="0" y="277368"/>
              <a:ext cx="12192000" cy="6580628"/>
            </a:xfrm>
            <a:prstGeom prst="rect">
              <a:avLst/>
            </a:prstGeom>
          </p:spPr>
        </p:pic>
      </p:grpSp>
      <p:sp>
        <p:nvSpPr>
          <p:cNvPr id="5" name="object 5"/>
          <p:cNvSpPr txBox="1">
            <a:spLocks noGrp="1"/>
          </p:cNvSpPr>
          <p:nvPr>
            <p:ph type="title"/>
          </p:nvPr>
        </p:nvSpPr>
        <p:spPr>
          <a:prstGeom prst="rect">
            <a:avLst/>
          </a:prstGeom>
        </p:spPr>
        <p:txBody>
          <a:bodyPr vert="horz" wrap="square" lIns="0" tIns="186385" rIns="0" bIns="0" rtlCol="0">
            <a:spAutoFit/>
          </a:bodyPr>
          <a:lstStyle/>
          <a:p>
            <a:pPr marL="3799840">
              <a:lnSpc>
                <a:spcPct val="100000"/>
              </a:lnSpc>
              <a:spcBef>
                <a:spcPts val="110"/>
              </a:spcBef>
            </a:pPr>
            <a:r>
              <a:rPr dirty="0"/>
              <a:t>FASE</a:t>
            </a:r>
            <a:r>
              <a:rPr spc="-25" dirty="0"/>
              <a:t> </a:t>
            </a:r>
            <a:r>
              <a:rPr spc="-10" dirty="0"/>
              <a:t>CALIFICACIÓN</a:t>
            </a:r>
          </a:p>
        </p:txBody>
      </p:sp>
      <p:grpSp>
        <p:nvGrpSpPr>
          <p:cNvPr id="6" name="object 6"/>
          <p:cNvGrpSpPr/>
          <p:nvPr/>
        </p:nvGrpSpPr>
        <p:grpSpPr>
          <a:xfrm>
            <a:off x="3349497" y="1392682"/>
            <a:ext cx="6243955" cy="1809750"/>
            <a:chOff x="3349497" y="1392682"/>
            <a:chExt cx="6243955" cy="1809750"/>
          </a:xfrm>
        </p:grpSpPr>
        <p:sp>
          <p:nvSpPr>
            <p:cNvPr id="7" name="object 7"/>
            <p:cNvSpPr/>
            <p:nvPr/>
          </p:nvSpPr>
          <p:spPr>
            <a:xfrm>
              <a:off x="3355847" y="2663952"/>
              <a:ext cx="6231255" cy="532130"/>
            </a:xfrm>
            <a:custGeom>
              <a:avLst/>
              <a:gdLst/>
              <a:ahLst/>
              <a:cxnLst/>
              <a:rect l="l" t="t" r="r" b="b"/>
              <a:pathLst>
                <a:path w="6231255" h="532130">
                  <a:moveTo>
                    <a:pt x="2584704" y="0"/>
                  </a:moveTo>
                  <a:lnTo>
                    <a:pt x="2584704" y="266573"/>
                  </a:lnTo>
                  <a:lnTo>
                    <a:pt x="6231128" y="266573"/>
                  </a:lnTo>
                  <a:lnTo>
                    <a:pt x="6231128" y="531749"/>
                  </a:lnTo>
                </a:path>
                <a:path w="6231255" h="532130">
                  <a:moveTo>
                    <a:pt x="2584704" y="0"/>
                  </a:moveTo>
                  <a:lnTo>
                    <a:pt x="2584704" y="266573"/>
                  </a:lnTo>
                  <a:lnTo>
                    <a:pt x="3057271" y="266573"/>
                  </a:lnTo>
                  <a:lnTo>
                    <a:pt x="3057271" y="531749"/>
                  </a:lnTo>
                </a:path>
                <a:path w="6231255" h="532130">
                  <a:moveTo>
                    <a:pt x="2583941" y="0"/>
                  </a:moveTo>
                  <a:lnTo>
                    <a:pt x="2583941" y="266573"/>
                  </a:lnTo>
                  <a:lnTo>
                    <a:pt x="0" y="266573"/>
                  </a:lnTo>
                  <a:lnTo>
                    <a:pt x="0" y="531749"/>
                  </a:lnTo>
                </a:path>
              </a:pathLst>
            </a:custGeom>
            <a:ln w="12192">
              <a:solidFill>
                <a:srgbClr val="79A9DA"/>
              </a:solidFill>
            </a:ln>
          </p:spPr>
          <p:txBody>
            <a:bodyPr wrap="square" lIns="0" tIns="0" rIns="0" bIns="0" rtlCol="0"/>
            <a:lstStyle/>
            <a:p>
              <a:endParaRPr/>
            </a:p>
          </p:txBody>
        </p:sp>
        <p:sp>
          <p:nvSpPr>
            <p:cNvPr id="8" name="object 8"/>
            <p:cNvSpPr/>
            <p:nvPr/>
          </p:nvSpPr>
          <p:spPr>
            <a:xfrm>
              <a:off x="3944111" y="1399032"/>
              <a:ext cx="3992879" cy="1264920"/>
            </a:xfrm>
            <a:custGeom>
              <a:avLst/>
              <a:gdLst/>
              <a:ahLst/>
              <a:cxnLst/>
              <a:rect l="l" t="t" r="r" b="b"/>
              <a:pathLst>
                <a:path w="3992879" h="1264920">
                  <a:moveTo>
                    <a:pt x="3992880" y="0"/>
                  </a:moveTo>
                  <a:lnTo>
                    <a:pt x="0" y="0"/>
                  </a:lnTo>
                  <a:lnTo>
                    <a:pt x="0" y="1264920"/>
                  </a:lnTo>
                  <a:lnTo>
                    <a:pt x="3992880" y="1264920"/>
                  </a:lnTo>
                  <a:lnTo>
                    <a:pt x="3992880" y="0"/>
                  </a:lnTo>
                  <a:close/>
                </a:path>
              </a:pathLst>
            </a:custGeom>
            <a:solidFill>
              <a:srgbClr val="9DC3E6">
                <a:alpha val="79998"/>
              </a:srgbClr>
            </a:solidFill>
          </p:spPr>
          <p:txBody>
            <a:bodyPr wrap="square" lIns="0" tIns="0" rIns="0" bIns="0" rtlCol="0"/>
            <a:lstStyle/>
            <a:p>
              <a:endParaRPr/>
            </a:p>
          </p:txBody>
        </p:sp>
        <p:sp>
          <p:nvSpPr>
            <p:cNvPr id="9" name="object 9"/>
            <p:cNvSpPr/>
            <p:nvPr/>
          </p:nvSpPr>
          <p:spPr>
            <a:xfrm>
              <a:off x="3944111" y="1399032"/>
              <a:ext cx="3992879" cy="1264920"/>
            </a:xfrm>
            <a:custGeom>
              <a:avLst/>
              <a:gdLst/>
              <a:ahLst/>
              <a:cxnLst/>
              <a:rect l="l" t="t" r="r" b="b"/>
              <a:pathLst>
                <a:path w="3992879" h="1264920">
                  <a:moveTo>
                    <a:pt x="0" y="1264920"/>
                  </a:moveTo>
                  <a:lnTo>
                    <a:pt x="3992880" y="1264920"/>
                  </a:lnTo>
                  <a:lnTo>
                    <a:pt x="3992880" y="0"/>
                  </a:lnTo>
                  <a:lnTo>
                    <a:pt x="0" y="0"/>
                  </a:lnTo>
                  <a:lnTo>
                    <a:pt x="0" y="1264920"/>
                  </a:lnTo>
                  <a:close/>
                </a:path>
              </a:pathLst>
            </a:custGeom>
            <a:ln w="12192">
              <a:solidFill>
                <a:srgbClr val="FFFFFF"/>
              </a:solidFill>
            </a:ln>
          </p:spPr>
          <p:txBody>
            <a:bodyPr wrap="square" lIns="0" tIns="0" rIns="0" bIns="0" rtlCol="0"/>
            <a:lstStyle/>
            <a:p>
              <a:endParaRPr/>
            </a:p>
          </p:txBody>
        </p:sp>
      </p:grpSp>
      <p:sp>
        <p:nvSpPr>
          <p:cNvPr id="10" name="object 10"/>
          <p:cNvSpPr txBox="1"/>
          <p:nvPr/>
        </p:nvSpPr>
        <p:spPr>
          <a:xfrm>
            <a:off x="4421885" y="1736597"/>
            <a:ext cx="3037205" cy="561975"/>
          </a:xfrm>
          <a:prstGeom prst="rect">
            <a:avLst/>
          </a:prstGeom>
        </p:spPr>
        <p:txBody>
          <a:bodyPr vert="horz" wrap="square" lIns="0" tIns="31750" rIns="0" bIns="0" rtlCol="0">
            <a:spAutoFit/>
          </a:bodyPr>
          <a:lstStyle/>
          <a:p>
            <a:pPr marL="871855" marR="5080" indent="-859790">
              <a:lnSpc>
                <a:spcPts val="2060"/>
              </a:lnSpc>
              <a:spcBef>
                <a:spcPts val="250"/>
              </a:spcBef>
            </a:pPr>
            <a:r>
              <a:rPr sz="1800" b="1" dirty="0">
                <a:solidFill>
                  <a:srgbClr val="243D85"/>
                </a:solidFill>
                <a:latin typeface="Ebrima"/>
                <a:cs typeface="Ebrima"/>
              </a:rPr>
              <a:t>Conformación</a:t>
            </a:r>
            <a:r>
              <a:rPr sz="1800" b="1" spc="-50" dirty="0">
                <a:solidFill>
                  <a:srgbClr val="243D85"/>
                </a:solidFill>
                <a:latin typeface="Ebrima"/>
                <a:cs typeface="Ebrima"/>
              </a:rPr>
              <a:t> </a:t>
            </a:r>
            <a:r>
              <a:rPr sz="1800" b="1" dirty="0">
                <a:solidFill>
                  <a:srgbClr val="243D85"/>
                </a:solidFill>
                <a:latin typeface="Ebrima"/>
                <a:cs typeface="Ebrima"/>
              </a:rPr>
              <a:t>de</a:t>
            </a:r>
            <a:r>
              <a:rPr sz="1800" b="1" spc="-60" dirty="0">
                <a:solidFill>
                  <a:srgbClr val="243D85"/>
                </a:solidFill>
                <a:latin typeface="Ebrima"/>
                <a:cs typeface="Ebrima"/>
              </a:rPr>
              <a:t> </a:t>
            </a:r>
            <a:r>
              <a:rPr sz="1800" b="1" dirty="0">
                <a:solidFill>
                  <a:srgbClr val="243D85"/>
                </a:solidFill>
                <a:latin typeface="Ebrima"/>
                <a:cs typeface="Ebrima"/>
              </a:rPr>
              <a:t>Comité</a:t>
            </a:r>
            <a:r>
              <a:rPr sz="1800" b="1" spc="-45" dirty="0">
                <a:solidFill>
                  <a:srgbClr val="243D85"/>
                </a:solidFill>
                <a:latin typeface="Ebrima"/>
                <a:cs typeface="Ebrima"/>
              </a:rPr>
              <a:t> </a:t>
            </a:r>
            <a:r>
              <a:rPr sz="1800" b="1" spc="-25" dirty="0">
                <a:solidFill>
                  <a:srgbClr val="243D85"/>
                </a:solidFill>
                <a:latin typeface="Ebrima"/>
                <a:cs typeface="Ebrima"/>
              </a:rPr>
              <a:t>de </a:t>
            </a:r>
            <a:r>
              <a:rPr sz="1800" b="1" spc="-10" dirty="0">
                <a:solidFill>
                  <a:srgbClr val="243D85"/>
                </a:solidFill>
                <a:latin typeface="Ebrima"/>
                <a:cs typeface="Ebrima"/>
              </a:rPr>
              <a:t>Apelaciones</a:t>
            </a:r>
            <a:endParaRPr sz="1800">
              <a:latin typeface="Ebrima"/>
              <a:cs typeface="Ebrima"/>
            </a:endParaRPr>
          </a:p>
        </p:txBody>
      </p:sp>
      <p:grpSp>
        <p:nvGrpSpPr>
          <p:cNvPr id="11" name="object 11"/>
          <p:cNvGrpSpPr/>
          <p:nvPr/>
        </p:nvGrpSpPr>
        <p:grpSpPr>
          <a:xfrm>
            <a:off x="2087626" y="3187954"/>
            <a:ext cx="2540000" cy="1823720"/>
            <a:chOff x="2087626" y="3187954"/>
            <a:chExt cx="2540000" cy="1823720"/>
          </a:xfrm>
        </p:grpSpPr>
        <p:sp>
          <p:nvSpPr>
            <p:cNvPr id="12" name="object 12"/>
            <p:cNvSpPr/>
            <p:nvPr/>
          </p:nvSpPr>
          <p:spPr>
            <a:xfrm>
              <a:off x="2093976" y="3194304"/>
              <a:ext cx="2527300" cy="1811020"/>
            </a:xfrm>
            <a:custGeom>
              <a:avLst/>
              <a:gdLst/>
              <a:ahLst/>
              <a:cxnLst/>
              <a:rect l="l" t="t" r="r" b="b"/>
              <a:pathLst>
                <a:path w="2527300" h="1811020">
                  <a:moveTo>
                    <a:pt x="2526792" y="0"/>
                  </a:moveTo>
                  <a:lnTo>
                    <a:pt x="0" y="0"/>
                  </a:lnTo>
                  <a:lnTo>
                    <a:pt x="0" y="1810512"/>
                  </a:lnTo>
                  <a:lnTo>
                    <a:pt x="2526792" y="1810512"/>
                  </a:lnTo>
                  <a:lnTo>
                    <a:pt x="2526792" y="0"/>
                  </a:lnTo>
                  <a:close/>
                </a:path>
              </a:pathLst>
            </a:custGeom>
            <a:solidFill>
              <a:srgbClr val="9DC3E6">
                <a:alpha val="70195"/>
              </a:srgbClr>
            </a:solidFill>
          </p:spPr>
          <p:txBody>
            <a:bodyPr wrap="square" lIns="0" tIns="0" rIns="0" bIns="0" rtlCol="0"/>
            <a:lstStyle/>
            <a:p>
              <a:endParaRPr/>
            </a:p>
          </p:txBody>
        </p:sp>
        <p:sp>
          <p:nvSpPr>
            <p:cNvPr id="13" name="object 13"/>
            <p:cNvSpPr/>
            <p:nvPr/>
          </p:nvSpPr>
          <p:spPr>
            <a:xfrm>
              <a:off x="2093976" y="3194304"/>
              <a:ext cx="2527300" cy="1811020"/>
            </a:xfrm>
            <a:custGeom>
              <a:avLst/>
              <a:gdLst/>
              <a:ahLst/>
              <a:cxnLst/>
              <a:rect l="l" t="t" r="r" b="b"/>
              <a:pathLst>
                <a:path w="2527300" h="1811020">
                  <a:moveTo>
                    <a:pt x="0" y="1810512"/>
                  </a:moveTo>
                  <a:lnTo>
                    <a:pt x="2526792" y="1810512"/>
                  </a:lnTo>
                  <a:lnTo>
                    <a:pt x="2526792" y="0"/>
                  </a:lnTo>
                  <a:lnTo>
                    <a:pt x="0" y="0"/>
                  </a:lnTo>
                  <a:lnTo>
                    <a:pt x="0" y="1810512"/>
                  </a:lnTo>
                  <a:close/>
                </a:path>
              </a:pathLst>
            </a:custGeom>
            <a:ln w="12192">
              <a:solidFill>
                <a:srgbClr val="FFFFFF"/>
              </a:solidFill>
            </a:ln>
          </p:spPr>
          <p:txBody>
            <a:bodyPr wrap="square" lIns="0" tIns="0" rIns="0" bIns="0" rtlCol="0"/>
            <a:lstStyle/>
            <a:p>
              <a:endParaRPr/>
            </a:p>
          </p:txBody>
        </p:sp>
      </p:grpSp>
      <p:sp>
        <p:nvSpPr>
          <p:cNvPr id="14" name="object 14"/>
          <p:cNvSpPr txBox="1"/>
          <p:nvPr/>
        </p:nvSpPr>
        <p:spPr>
          <a:xfrm>
            <a:off x="2112645" y="3710127"/>
            <a:ext cx="2485390" cy="768350"/>
          </a:xfrm>
          <a:prstGeom prst="rect">
            <a:avLst/>
          </a:prstGeom>
        </p:spPr>
        <p:txBody>
          <a:bodyPr vert="horz" wrap="square" lIns="0" tIns="8890" rIns="0" bIns="0" rtlCol="0">
            <a:spAutoFit/>
          </a:bodyPr>
          <a:lstStyle/>
          <a:p>
            <a:pPr marL="12065" marR="5080" indent="8255" algn="ctr">
              <a:lnSpc>
                <a:spcPct val="101899"/>
              </a:lnSpc>
              <a:spcBef>
                <a:spcPts val="70"/>
              </a:spcBef>
            </a:pPr>
            <a:r>
              <a:rPr sz="1600" dirty="0">
                <a:solidFill>
                  <a:srgbClr val="243D85"/>
                </a:solidFill>
                <a:latin typeface="Ebrima"/>
                <a:cs typeface="Ebrima"/>
              </a:rPr>
              <a:t>Secretaría</a:t>
            </a:r>
            <a:r>
              <a:rPr sz="1600" spc="-40" dirty="0">
                <a:solidFill>
                  <a:srgbClr val="243D85"/>
                </a:solidFill>
                <a:latin typeface="Ebrima"/>
                <a:cs typeface="Ebrima"/>
              </a:rPr>
              <a:t> </a:t>
            </a:r>
            <a:r>
              <a:rPr sz="1600" dirty="0">
                <a:solidFill>
                  <a:srgbClr val="243D85"/>
                </a:solidFill>
                <a:latin typeface="Ebrima"/>
                <a:cs typeface="Ebrima"/>
              </a:rPr>
              <a:t>de</a:t>
            </a:r>
            <a:r>
              <a:rPr sz="1600" spc="10" dirty="0">
                <a:solidFill>
                  <a:srgbClr val="243D85"/>
                </a:solidFill>
                <a:latin typeface="Ebrima"/>
                <a:cs typeface="Ebrima"/>
              </a:rPr>
              <a:t> </a:t>
            </a:r>
            <a:r>
              <a:rPr sz="1600" spc="-10" dirty="0">
                <a:solidFill>
                  <a:srgbClr val="243D85"/>
                </a:solidFill>
                <a:latin typeface="Ebrima"/>
                <a:cs typeface="Ebrima"/>
              </a:rPr>
              <a:t>Inclusión </a:t>
            </a:r>
            <a:r>
              <a:rPr sz="1600" dirty="0">
                <a:solidFill>
                  <a:srgbClr val="243D85"/>
                </a:solidFill>
                <a:latin typeface="Ebrima"/>
                <a:cs typeface="Ebrima"/>
              </a:rPr>
              <a:t>Social</a:t>
            </a:r>
            <a:r>
              <a:rPr sz="1600" spc="-35" dirty="0">
                <a:solidFill>
                  <a:srgbClr val="243D85"/>
                </a:solidFill>
                <a:latin typeface="Ebrima"/>
                <a:cs typeface="Ebrima"/>
              </a:rPr>
              <a:t> </a:t>
            </a:r>
            <a:r>
              <a:rPr sz="1600" dirty="0">
                <a:solidFill>
                  <a:srgbClr val="243D85"/>
                </a:solidFill>
                <a:latin typeface="Ebrima"/>
                <a:cs typeface="Ebrima"/>
              </a:rPr>
              <a:t>o</a:t>
            </a:r>
            <a:r>
              <a:rPr sz="1600" spc="-35" dirty="0">
                <a:solidFill>
                  <a:srgbClr val="243D85"/>
                </a:solidFill>
                <a:latin typeface="Ebrima"/>
                <a:cs typeface="Ebrima"/>
              </a:rPr>
              <a:t> </a:t>
            </a:r>
            <a:r>
              <a:rPr sz="1600" dirty="0">
                <a:solidFill>
                  <a:srgbClr val="243D85"/>
                </a:solidFill>
                <a:latin typeface="Ebrima"/>
                <a:cs typeface="Ebrima"/>
              </a:rPr>
              <a:t>su</a:t>
            </a:r>
            <a:r>
              <a:rPr sz="1600" spc="-25" dirty="0">
                <a:solidFill>
                  <a:srgbClr val="243D85"/>
                </a:solidFill>
                <a:latin typeface="Ebrima"/>
                <a:cs typeface="Ebrima"/>
              </a:rPr>
              <a:t> </a:t>
            </a:r>
            <a:r>
              <a:rPr sz="1600" dirty="0">
                <a:solidFill>
                  <a:srgbClr val="243D85"/>
                </a:solidFill>
                <a:latin typeface="Ebrima"/>
                <a:cs typeface="Ebrima"/>
              </a:rPr>
              <a:t>delegado,</a:t>
            </a:r>
            <a:r>
              <a:rPr sz="1600" spc="5" dirty="0">
                <a:solidFill>
                  <a:srgbClr val="243D85"/>
                </a:solidFill>
                <a:latin typeface="Ebrima"/>
                <a:cs typeface="Ebrima"/>
              </a:rPr>
              <a:t> </a:t>
            </a:r>
            <a:r>
              <a:rPr sz="1600" spc="-10" dirty="0">
                <a:solidFill>
                  <a:srgbClr val="243D85"/>
                </a:solidFill>
                <a:latin typeface="Ebrima"/>
                <a:cs typeface="Ebrima"/>
              </a:rPr>
              <a:t>quien </a:t>
            </a:r>
            <a:r>
              <a:rPr sz="1600" dirty="0">
                <a:solidFill>
                  <a:srgbClr val="243D85"/>
                </a:solidFill>
                <a:latin typeface="Ebrima"/>
                <a:cs typeface="Ebrima"/>
              </a:rPr>
              <a:t>preside</a:t>
            </a:r>
            <a:r>
              <a:rPr sz="1600" spc="-30" dirty="0">
                <a:solidFill>
                  <a:srgbClr val="243D85"/>
                </a:solidFill>
                <a:latin typeface="Ebrima"/>
                <a:cs typeface="Ebrima"/>
              </a:rPr>
              <a:t> </a:t>
            </a:r>
            <a:r>
              <a:rPr sz="1600" dirty="0">
                <a:solidFill>
                  <a:srgbClr val="243D85"/>
                </a:solidFill>
                <a:latin typeface="Ebrima"/>
                <a:cs typeface="Ebrima"/>
              </a:rPr>
              <a:t>la</a:t>
            </a:r>
            <a:r>
              <a:rPr sz="1600" spc="-50" dirty="0">
                <a:solidFill>
                  <a:srgbClr val="243D85"/>
                </a:solidFill>
                <a:latin typeface="Ebrima"/>
                <a:cs typeface="Ebrima"/>
              </a:rPr>
              <a:t> </a:t>
            </a:r>
            <a:r>
              <a:rPr sz="1600" spc="-10" dirty="0">
                <a:solidFill>
                  <a:srgbClr val="243D85"/>
                </a:solidFill>
                <a:latin typeface="Ebrima"/>
                <a:cs typeface="Ebrima"/>
              </a:rPr>
              <a:t>comisión.</a:t>
            </a:r>
            <a:endParaRPr sz="1600">
              <a:latin typeface="Ebrima"/>
              <a:cs typeface="Ebrima"/>
            </a:endParaRPr>
          </a:p>
        </p:txBody>
      </p:sp>
      <p:grpSp>
        <p:nvGrpSpPr>
          <p:cNvPr id="15" name="object 15"/>
          <p:cNvGrpSpPr/>
          <p:nvPr/>
        </p:nvGrpSpPr>
        <p:grpSpPr>
          <a:xfrm>
            <a:off x="5144770" y="3187954"/>
            <a:ext cx="2536825" cy="1765300"/>
            <a:chOff x="5144770" y="3187954"/>
            <a:chExt cx="2536825" cy="1765300"/>
          </a:xfrm>
        </p:grpSpPr>
        <p:sp>
          <p:nvSpPr>
            <p:cNvPr id="16" name="object 16"/>
            <p:cNvSpPr/>
            <p:nvPr/>
          </p:nvSpPr>
          <p:spPr>
            <a:xfrm>
              <a:off x="5151120" y="3194304"/>
              <a:ext cx="2524125" cy="1752600"/>
            </a:xfrm>
            <a:custGeom>
              <a:avLst/>
              <a:gdLst/>
              <a:ahLst/>
              <a:cxnLst/>
              <a:rect l="l" t="t" r="r" b="b"/>
              <a:pathLst>
                <a:path w="2524125" h="1752600">
                  <a:moveTo>
                    <a:pt x="2523744" y="0"/>
                  </a:moveTo>
                  <a:lnTo>
                    <a:pt x="0" y="0"/>
                  </a:lnTo>
                  <a:lnTo>
                    <a:pt x="0" y="1752600"/>
                  </a:lnTo>
                  <a:lnTo>
                    <a:pt x="2523744" y="1752600"/>
                  </a:lnTo>
                  <a:lnTo>
                    <a:pt x="2523744" y="0"/>
                  </a:lnTo>
                  <a:close/>
                </a:path>
              </a:pathLst>
            </a:custGeom>
            <a:solidFill>
              <a:srgbClr val="9DC3E6">
                <a:alpha val="70195"/>
              </a:srgbClr>
            </a:solidFill>
          </p:spPr>
          <p:txBody>
            <a:bodyPr wrap="square" lIns="0" tIns="0" rIns="0" bIns="0" rtlCol="0"/>
            <a:lstStyle/>
            <a:p>
              <a:endParaRPr/>
            </a:p>
          </p:txBody>
        </p:sp>
        <p:sp>
          <p:nvSpPr>
            <p:cNvPr id="17" name="object 17"/>
            <p:cNvSpPr/>
            <p:nvPr/>
          </p:nvSpPr>
          <p:spPr>
            <a:xfrm>
              <a:off x="5151120" y="3194304"/>
              <a:ext cx="2524125" cy="1752600"/>
            </a:xfrm>
            <a:custGeom>
              <a:avLst/>
              <a:gdLst/>
              <a:ahLst/>
              <a:cxnLst/>
              <a:rect l="l" t="t" r="r" b="b"/>
              <a:pathLst>
                <a:path w="2524125" h="1752600">
                  <a:moveTo>
                    <a:pt x="0" y="1752600"/>
                  </a:moveTo>
                  <a:lnTo>
                    <a:pt x="2523744" y="1752600"/>
                  </a:lnTo>
                  <a:lnTo>
                    <a:pt x="2523744" y="0"/>
                  </a:lnTo>
                  <a:lnTo>
                    <a:pt x="0" y="0"/>
                  </a:lnTo>
                  <a:lnTo>
                    <a:pt x="0" y="1752600"/>
                  </a:lnTo>
                  <a:close/>
                </a:path>
              </a:pathLst>
            </a:custGeom>
            <a:ln w="12192">
              <a:solidFill>
                <a:srgbClr val="FFFFFF"/>
              </a:solidFill>
            </a:ln>
          </p:spPr>
          <p:txBody>
            <a:bodyPr wrap="square" lIns="0" tIns="0" rIns="0" bIns="0" rtlCol="0"/>
            <a:lstStyle/>
            <a:p>
              <a:endParaRPr/>
            </a:p>
          </p:txBody>
        </p:sp>
      </p:grpSp>
      <p:sp>
        <p:nvSpPr>
          <p:cNvPr id="18" name="object 18"/>
          <p:cNvSpPr txBox="1"/>
          <p:nvPr/>
        </p:nvSpPr>
        <p:spPr>
          <a:xfrm>
            <a:off x="5233796" y="3432429"/>
            <a:ext cx="2368550" cy="1264920"/>
          </a:xfrm>
          <a:prstGeom prst="rect">
            <a:avLst/>
          </a:prstGeom>
        </p:spPr>
        <p:txBody>
          <a:bodyPr vert="horz" wrap="square" lIns="0" tIns="8890" rIns="0" bIns="0" rtlCol="0">
            <a:spAutoFit/>
          </a:bodyPr>
          <a:lstStyle/>
          <a:p>
            <a:pPr marL="12700" marR="5080" indent="-7620" algn="ctr">
              <a:lnSpc>
                <a:spcPct val="101899"/>
              </a:lnSpc>
              <a:spcBef>
                <a:spcPts val="70"/>
              </a:spcBef>
            </a:pPr>
            <a:r>
              <a:rPr sz="1600" dirty="0">
                <a:solidFill>
                  <a:srgbClr val="243D85"/>
                </a:solidFill>
                <a:latin typeface="Ebrima"/>
                <a:cs typeface="Ebrima"/>
              </a:rPr>
              <a:t>Secretario</a:t>
            </a:r>
            <a:r>
              <a:rPr sz="1600" spc="-60" dirty="0">
                <a:solidFill>
                  <a:srgbClr val="243D85"/>
                </a:solidFill>
                <a:latin typeface="Ebrima"/>
                <a:cs typeface="Ebrima"/>
              </a:rPr>
              <a:t> </a:t>
            </a:r>
            <a:r>
              <a:rPr sz="1600" dirty="0">
                <a:solidFill>
                  <a:srgbClr val="243D85"/>
                </a:solidFill>
                <a:latin typeface="Ebrima"/>
                <a:cs typeface="Ebrima"/>
              </a:rPr>
              <a:t>general</a:t>
            </a:r>
            <a:r>
              <a:rPr sz="1600" spc="-40" dirty="0">
                <a:solidFill>
                  <a:srgbClr val="243D85"/>
                </a:solidFill>
                <a:latin typeface="Ebrima"/>
                <a:cs typeface="Ebrima"/>
              </a:rPr>
              <a:t> </a:t>
            </a:r>
            <a:r>
              <a:rPr sz="1600" spc="-25" dirty="0">
                <a:solidFill>
                  <a:srgbClr val="243D85"/>
                </a:solidFill>
                <a:latin typeface="Ebrima"/>
                <a:cs typeface="Ebrima"/>
              </a:rPr>
              <a:t>de </a:t>
            </a:r>
            <a:r>
              <a:rPr sz="1600" dirty="0">
                <a:solidFill>
                  <a:srgbClr val="243D85"/>
                </a:solidFill>
                <a:latin typeface="Ebrima"/>
                <a:cs typeface="Ebrima"/>
              </a:rPr>
              <a:t>Coordinación</a:t>
            </a:r>
            <a:r>
              <a:rPr sz="1600" spc="-80" dirty="0">
                <a:solidFill>
                  <a:srgbClr val="243D85"/>
                </a:solidFill>
                <a:latin typeface="Ebrima"/>
                <a:cs typeface="Ebrima"/>
              </a:rPr>
              <a:t> </a:t>
            </a:r>
            <a:r>
              <a:rPr sz="1600" spc="-10" dirty="0">
                <a:solidFill>
                  <a:srgbClr val="243D85"/>
                </a:solidFill>
                <a:latin typeface="Ebrima"/>
                <a:cs typeface="Ebrima"/>
              </a:rPr>
              <a:t>Territorial, </a:t>
            </a:r>
            <a:r>
              <a:rPr sz="1600" dirty="0">
                <a:solidFill>
                  <a:srgbClr val="243D85"/>
                </a:solidFill>
                <a:latin typeface="Ebrima"/>
                <a:cs typeface="Ebrima"/>
              </a:rPr>
              <a:t>Gobernabilidad</a:t>
            </a:r>
            <a:r>
              <a:rPr sz="1600" spc="-85" dirty="0">
                <a:solidFill>
                  <a:srgbClr val="243D85"/>
                </a:solidFill>
                <a:latin typeface="Ebrima"/>
                <a:cs typeface="Ebrima"/>
              </a:rPr>
              <a:t> </a:t>
            </a:r>
            <a:r>
              <a:rPr sz="1600" spc="-50" dirty="0">
                <a:solidFill>
                  <a:srgbClr val="243D85"/>
                </a:solidFill>
                <a:latin typeface="Ebrima"/>
                <a:cs typeface="Ebrima"/>
              </a:rPr>
              <a:t>y </a:t>
            </a:r>
            <a:r>
              <a:rPr sz="1600" dirty="0">
                <a:solidFill>
                  <a:srgbClr val="243D85"/>
                </a:solidFill>
                <a:latin typeface="Ebrima"/>
                <a:cs typeface="Ebrima"/>
              </a:rPr>
              <a:t>Participación</a:t>
            </a:r>
            <a:r>
              <a:rPr sz="1600" spc="-45" dirty="0">
                <a:solidFill>
                  <a:srgbClr val="243D85"/>
                </a:solidFill>
                <a:latin typeface="Ebrima"/>
                <a:cs typeface="Ebrima"/>
              </a:rPr>
              <a:t> </a:t>
            </a:r>
            <a:r>
              <a:rPr sz="1600" dirty="0">
                <a:solidFill>
                  <a:srgbClr val="243D85"/>
                </a:solidFill>
                <a:latin typeface="Ebrima"/>
                <a:cs typeface="Ebrima"/>
              </a:rPr>
              <a:t>Ciudadana</a:t>
            </a:r>
            <a:r>
              <a:rPr sz="1600" spc="10" dirty="0">
                <a:solidFill>
                  <a:srgbClr val="243D85"/>
                </a:solidFill>
                <a:latin typeface="Ebrima"/>
                <a:cs typeface="Ebrima"/>
              </a:rPr>
              <a:t> </a:t>
            </a:r>
            <a:r>
              <a:rPr sz="1600" spc="-50" dirty="0">
                <a:solidFill>
                  <a:srgbClr val="243D85"/>
                </a:solidFill>
                <a:latin typeface="Ebrima"/>
                <a:cs typeface="Ebrima"/>
              </a:rPr>
              <a:t>o </a:t>
            </a:r>
            <a:r>
              <a:rPr sz="1600" dirty="0">
                <a:solidFill>
                  <a:srgbClr val="243D85"/>
                </a:solidFill>
                <a:latin typeface="Ebrima"/>
                <a:cs typeface="Ebrima"/>
              </a:rPr>
              <a:t>su</a:t>
            </a:r>
            <a:r>
              <a:rPr sz="1600" spc="-5" dirty="0">
                <a:solidFill>
                  <a:srgbClr val="243D85"/>
                </a:solidFill>
                <a:latin typeface="Ebrima"/>
                <a:cs typeface="Ebrima"/>
              </a:rPr>
              <a:t> </a:t>
            </a:r>
            <a:r>
              <a:rPr sz="1600" spc="-10" dirty="0">
                <a:solidFill>
                  <a:srgbClr val="243D85"/>
                </a:solidFill>
                <a:latin typeface="Ebrima"/>
                <a:cs typeface="Ebrima"/>
              </a:rPr>
              <a:t>delegado.</a:t>
            </a:r>
            <a:endParaRPr sz="1600">
              <a:latin typeface="Ebrima"/>
              <a:cs typeface="Ebrima"/>
            </a:endParaRPr>
          </a:p>
        </p:txBody>
      </p:sp>
      <p:grpSp>
        <p:nvGrpSpPr>
          <p:cNvPr id="19" name="object 19"/>
          <p:cNvGrpSpPr/>
          <p:nvPr/>
        </p:nvGrpSpPr>
        <p:grpSpPr>
          <a:xfrm>
            <a:off x="8198866" y="3187954"/>
            <a:ext cx="2774315" cy="1686560"/>
            <a:chOff x="8198866" y="3187954"/>
            <a:chExt cx="2774315" cy="1686560"/>
          </a:xfrm>
        </p:grpSpPr>
        <p:sp>
          <p:nvSpPr>
            <p:cNvPr id="20" name="object 20"/>
            <p:cNvSpPr/>
            <p:nvPr/>
          </p:nvSpPr>
          <p:spPr>
            <a:xfrm>
              <a:off x="8205216" y="3194304"/>
              <a:ext cx="2761615" cy="1673860"/>
            </a:xfrm>
            <a:custGeom>
              <a:avLst/>
              <a:gdLst/>
              <a:ahLst/>
              <a:cxnLst/>
              <a:rect l="l" t="t" r="r" b="b"/>
              <a:pathLst>
                <a:path w="2761615" h="1673860">
                  <a:moveTo>
                    <a:pt x="2761487" y="0"/>
                  </a:moveTo>
                  <a:lnTo>
                    <a:pt x="0" y="0"/>
                  </a:lnTo>
                  <a:lnTo>
                    <a:pt x="0" y="1673352"/>
                  </a:lnTo>
                  <a:lnTo>
                    <a:pt x="2761487" y="1673352"/>
                  </a:lnTo>
                  <a:lnTo>
                    <a:pt x="2761487" y="0"/>
                  </a:lnTo>
                  <a:close/>
                </a:path>
              </a:pathLst>
            </a:custGeom>
            <a:solidFill>
              <a:srgbClr val="9DC3E6">
                <a:alpha val="70195"/>
              </a:srgbClr>
            </a:solidFill>
          </p:spPr>
          <p:txBody>
            <a:bodyPr wrap="square" lIns="0" tIns="0" rIns="0" bIns="0" rtlCol="0"/>
            <a:lstStyle/>
            <a:p>
              <a:endParaRPr/>
            </a:p>
          </p:txBody>
        </p:sp>
        <p:sp>
          <p:nvSpPr>
            <p:cNvPr id="21" name="object 21"/>
            <p:cNvSpPr/>
            <p:nvPr/>
          </p:nvSpPr>
          <p:spPr>
            <a:xfrm>
              <a:off x="8205216" y="3194304"/>
              <a:ext cx="2761615" cy="1673860"/>
            </a:xfrm>
            <a:custGeom>
              <a:avLst/>
              <a:gdLst/>
              <a:ahLst/>
              <a:cxnLst/>
              <a:rect l="l" t="t" r="r" b="b"/>
              <a:pathLst>
                <a:path w="2761615" h="1673860">
                  <a:moveTo>
                    <a:pt x="0" y="1673352"/>
                  </a:moveTo>
                  <a:lnTo>
                    <a:pt x="2761487" y="1673352"/>
                  </a:lnTo>
                  <a:lnTo>
                    <a:pt x="2761487" y="0"/>
                  </a:lnTo>
                  <a:lnTo>
                    <a:pt x="0" y="0"/>
                  </a:lnTo>
                  <a:lnTo>
                    <a:pt x="0" y="1673352"/>
                  </a:lnTo>
                  <a:close/>
                </a:path>
              </a:pathLst>
            </a:custGeom>
            <a:ln w="12192">
              <a:solidFill>
                <a:srgbClr val="FFFFFF"/>
              </a:solidFill>
            </a:ln>
          </p:spPr>
          <p:txBody>
            <a:bodyPr wrap="square" lIns="0" tIns="0" rIns="0" bIns="0" rtlCol="0"/>
            <a:lstStyle/>
            <a:p>
              <a:endParaRPr/>
            </a:p>
          </p:txBody>
        </p:sp>
      </p:grpSp>
      <p:sp>
        <p:nvSpPr>
          <p:cNvPr id="22" name="object 22"/>
          <p:cNvSpPr txBox="1"/>
          <p:nvPr/>
        </p:nvSpPr>
        <p:spPr>
          <a:xfrm>
            <a:off x="8273033" y="3517773"/>
            <a:ext cx="2630805" cy="1014730"/>
          </a:xfrm>
          <a:prstGeom prst="rect">
            <a:avLst/>
          </a:prstGeom>
        </p:spPr>
        <p:txBody>
          <a:bodyPr vert="horz" wrap="square" lIns="0" tIns="9525" rIns="0" bIns="0" rtlCol="0">
            <a:spAutoFit/>
          </a:bodyPr>
          <a:lstStyle/>
          <a:p>
            <a:pPr marL="12700" marR="5080" indent="1905" algn="ctr">
              <a:lnSpc>
                <a:spcPct val="101699"/>
              </a:lnSpc>
              <a:spcBef>
                <a:spcPts val="75"/>
              </a:spcBef>
            </a:pPr>
            <a:r>
              <a:rPr sz="1600" dirty="0">
                <a:solidFill>
                  <a:srgbClr val="243D85"/>
                </a:solidFill>
                <a:latin typeface="Ebrima"/>
                <a:cs typeface="Ebrima"/>
              </a:rPr>
              <a:t>Delegado</a:t>
            </a:r>
            <a:r>
              <a:rPr sz="1600" spc="-45" dirty="0">
                <a:solidFill>
                  <a:srgbClr val="243D85"/>
                </a:solidFill>
                <a:latin typeface="Ebrima"/>
                <a:cs typeface="Ebrima"/>
              </a:rPr>
              <a:t> </a:t>
            </a:r>
            <a:r>
              <a:rPr sz="1600" dirty="0">
                <a:solidFill>
                  <a:srgbClr val="243D85"/>
                </a:solidFill>
                <a:latin typeface="Ebrima"/>
                <a:cs typeface="Ebrima"/>
              </a:rPr>
              <a:t>de</a:t>
            </a:r>
            <a:r>
              <a:rPr sz="1600" spc="-15" dirty="0">
                <a:solidFill>
                  <a:srgbClr val="243D85"/>
                </a:solidFill>
                <a:latin typeface="Ebrima"/>
                <a:cs typeface="Ebrima"/>
              </a:rPr>
              <a:t> </a:t>
            </a:r>
            <a:r>
              <a:rPr sz="1600" spc="-25" dirty="0">
                <a:solidFill>
                  <a:srgbClr val="243D85"/>
                </a:solidFill>
                <a:latin typeface="Ebrima"/>
                <a:cs typeface="Ebrima"/>
              </a:rPr>
              <a:t>las </a:t>
            </a:r>
            <a:r>
              <a:rPr sz="1600" dirty="0">
                <a:solidFill>
                  <a:srgbClr val="243D85"/>
                </a:solidFill>
                <a:latin typeface="Ebrima"/>
                <a:cs typeface="Ebrima"/>
              </a:rPr>
              <a:t>organizaciones</a:t>
            </a:r>
            <a:r>
              <a:rPr sz="1600" spc="-70" dirty="0">
                <a:solidFill>
                  <a:srgbClr val="243D85"/>
                </a:solidFill>
                <a:latin typeface="Ebrima"/>
                <a:cs typeface="Ebrima"/>
              </a:rPr>
              <a:t> </a:t>
            </a:r>
            <a:r>
              <a:rPr sz="1600" dirty="0">
                <a:solidFill>
                  <a:srgbClr val="243D85"/>
                </a:solidFill>
                <a:latin typeface="Ebrima"/>
                <a:cs typeface="Ebrima"/>
              </a:rPr>
              <a:t>sociales</a:t>
            </a:r>
            <a:r>
              <a:rPr sz="1600" spc="-90" dirty="0">
                <a:solidFill>
                  <a:srgbClr val="243D85"/>
                </a:solidFill>
                <a:latin typeface="Ebrima"/>
                <a:cs typeface="Ebrima"/>
              </a:rPr>
              <a:t> </a:t>
            </a:r>
            <a:r>
              <a:rPr sz="1600" spc="-25" dirty="0">
                <a:solidFill>
                  <a:srgbClr val="243D85"/>
                </a:solidFill>
                <a:latin typeface="Ebrima"/>
                <a:cs typeface="Ebrima"/>
              </a:rPr>
              <a:t>de </a:t>
            </a:r>
            <a:r>
              <a:rPr sz="1600" dirty="0">
                <a:solidFill>
                  <a:srgbClr val="243D85"/>
                </a:solidFill>
                <a:latin typeface="Ebrima"/>
                <a:cs typeface="Ebrima"/>
              </a:rPr>
              <a:t>jóvenes,</a:t>
            </a:r>
            <a:r>
              <a:rPr sz="1600" spc="-30" dirty="0">
                <a:solidFill>
                  <a:srgbClr val="243D85"/>
                </a:solidFill>
                <a:latin typeface="Ebrima"/>
                <a:cs typeface="Ebrima"/>
              </a:rPr>
              <a:t> </a:t>
            </a:r>
            <a:r>
              <a:rPr sz="1600" dirty="0">
                <a:solidFill>
                  <a:srgbClr val="243D85"/>
                </a:solidFill>
                <a:latin typeface="Ebrima"/>
                <a:cs typeface="Ebrima"/>
              </a:rPr>
              <a:t>mujeres</a:t>
            </a:r>
            <a:r>
              <a:rPr sz="1600" spc="-65" dirty="0">
                <a:solidFill>
                  <a:srgbClr val="243D85"/>
                </a:solidFill>
                <a:latin typeface="Ebrima"/>
                <a:cs typeface="Ebrima"/>
              </a:rPr>
              <a:t> </a:t>
            </a:r>
            <a:r>
              <a:rPr sz="1600" dirty="0">
                <a:solidFill>
                  <a:srgbClr val="243D85"/>
                </a:solidFill>
                <a:latin typeface="Ebrima"/>
                <a:cs typeface="Ebrima"/>
              </a:rPr>
              <a:t>o</a:t>
            </a:r>
            <a:r>
              <a:rPr sz="1600" spc="-15" dirty="0">
                <a:solidFill>
                  <a:srgbClr val="243D85"/>
                </a:solidFill>
                <a:latin typeface="Ebrima"/>
                <a:cs typeface="Ebrima"/>
              </a:rPr>
              <a:t> </a:t>
            </a:r>
            <a:r>
              <a:rPr sz="1600" spc="-10" dirty="0">
                <a:solidFill>
                  <a:srgbClr val="243D85"/>
                </a:solidFill>
                <a:latin typeface="Ebrima"/>
                <a:cs typeface="Ebrima"/>
              </a:rPr>
              <a:t>población </a:t>
            </a:r>
            <a:r>
              <a:rPr sz="1600" dirty="0">
                <a:solidFill>
                  <a:srgbClr val="243D85"/>
                </a:solidFill>
                <a:latin typeface="Ebrima"/>
                <a:cs typeface="Ebrima"/>
              </a:rPr>
              <a:t>sexo</a:t>
            </a:r>
            <a:r>
              <a:rPr sz="1600" spc="-25" dirty="0">
                <a:solidFill>
                  <a:srgbClr val="243D85"/>
                </a:solidFill>
                <a:latin typeface="Ebrima"/>
                <a:cs typeface="Ebrima"/>
              </a:rPr>
              <a:t> </a:t>
            </a:r>
            <a:r>
              <a:rPr sz="1600" spc="-10" dirty="0">
                <a:solidFill>
                  <a:srgbClr val="243D85"/>
                </a:solidFill>
                <a:latin typeface="Ebrima"/>
                <a:cs typeface="Ebrima"/>
              </a:rPr>
              <a:t>genérica</a:t>
            </a:r>
            <a:endParaRPr sz="1600">
              <a:latin typeface="Ebrima"/>
              <a:cs typeface="Ebrima"/>
            </a:endParaRPr>
          </a:p>
        </p:txBody>
      </p:sp>
      <p:sp>
        <p:nvSpPr>
          <p:cNvPr id="23" name="object 23"/>
          <p:cNvSpPr/>
          <p:nvPr/>
        </p:nvSpPr>
        <p:spPr>
          <a:xfrm>
            <a:off x="8196071" y="1325880"/>
            <a:ext cx="3691254" cy="1280160"/>
          </a:xfrm>
          <a:custGeom>
            <a:avLst/>
            <a:gdLst/>
            <a:ahLst/>
            <a:cxnLst/>
            <a:rect l="l" t="t" r="r" b="b"/>
            <a:pathLst>
              <a:path w="3691254" h="1280160">
                <a:moveTo>
                  <a:pt x="3477768" y="0"/>
                </a:moveTo>
                <a:lnTo>
                  <a:pt x="213359" y="0"/>
                </a:lnTo>
                <a:lnTo>
                  <a:pt x="164432" y="5633"/>
                </a:lnTo>
                <a:lnTo>
                  <a:pt x="119520" y="21682"/>
                </a:lnTo>
                <a:lnTo>
                  <a:pt x="79905" y="46866"/>
                </a:lnTo>
                <a:lnTo>
                  <a:pt x="46866" y="79905"/>
                </a:lnTo>
                <a:lnTo>
                  <a:pt x="21682" y="119520"/>
                </a:lnTo>
                <a:lnTo>
                  <a:pt x="5633" y="164432"/>
                </a:lnTo>
                <a:lnTo>
                  <a:pt x="0" y="213360"/>
                </a:lnTo>
                <a:lnTo>
                  <a:pt x="0" y="1066800"/>
                </a:lnTo>
                <a:lnTo>
                  <a:pt x="5633" y="1115727"/>
                </a:lnTo>
                <a:lnTo>
                  <a:pt x="21682" y="1160639"/>
                </a:lnTo>
                <a:lnTo>
                  <a:pt x="46866" y="1200254"/>
                </a:lnTo>
                <a:lnTo>
                  <a:pt x="79905" y="1233293"/>
                </a:lnTo>
                <a:lnTo>
                  <a:pt x="119520" y="1258477"/>
                </a:lnTo>
                <a:lnTo>
                  <a:pt x="164432" y="1274526"/>
                </a:lnTo>
                <a:lnTo>
                  <a:pt x="213359" y="1280160"/>
                </a:lnTo>
                <a:lnTo>
                  <a:pt x="3477768" y="1280160"/>
                </a:lnTo>
                <a:lnTo>
                  <a:pt x="3526695" y="1274526"/>
                </a:lnTo>
                <a:lnTo>
                  <a:pt x="3571607" y="1258477"/>
                </a:lnTo>
                <a:lnTo>
                  <a:pt x="3611222" y="1233293"/>
                </a:lnTo>
                <a:lnTo>
                  <a:pt x="3644261" y="1200254"/>
                </a:lnTo>
                <a:lnTo>
                  <a:pt x="3669445" y="1160639"/>
                </a:lnTo>
                <a:lnTo>
                  <a:pt x="3685494" y="1115727"/>
                </a:lnTo>
                <a:lnTo>
                  <a:pt x="3691128" y="1066800"/>
                </a:lnTo>
                <a:lnTo>
                  <a:pt x="3691128" y="213360"/>
                </a:lnTo>
                <a:lnTo>
                  <a:pt x="3685494" y="164432"/>
                </a:lnTo>
                <a:lnTo>
                  <a:pt x="3669445" y="119520"/>
                </a:lnTo>
                <a:lnTo>
                  <a:pt x="3644261" y="79905"/>
                </a:lnTo>
                <a:lnTo>
                  <a:pt x="3611222" y="46866"/>
                </a:lnTo>
                <a:lnTo>
                  <a:pt x="3571607" y="21682"/>
                </a:lnTo>
                <a:lnTo>
                  <a:pt x="3526695" y="5633"/>
                </a:lnTo>
                <a:lnTo>
                  <a:pt x="3477768" y="0"/>
                </a:lnTo>
                <a:close/>
              </a:path>
            </a:pathLst>
          </a:custGeom>
          <a:solidFill>
            <a:srgbClr val="003882"/>
          </a:solidFill>
        </p:spPr>
        <p:txBody>
          <a:bodyPr wrap="square" lIns="0" tIns="0" rIns="0" bIns="0" rtlCol="0"/>
          <a:lstStyle/>
          <a:p>
            <a:endParaRPr/>
          </a:p>
        </p:txBody>
      </p:sp>
      <p:sp>
        <p:nvSpPr>
          <p:cNvPr id="24" name="object 24"/>
          <p:cNvSpPr txBox="1"/>
          <p:nvPr/>
        </p:nvSpPr>
        <p:spPr>
          <a:xfrm>
            <a:off x="8264143" y="1358010"/>
            <a:ext cx="3556635" cy="1123315"/>
          </a:xfrm>
          <a:prstGeom prst="rect">
            <a:avLst/>
          </a:prstGeom>
        </p:spPr>
        <p:txBody>
          <a:bodyPr vert="horz" wrap="square" lIns="0" tIns="12700" rIns="0" bIns="0" rtlCol="0">
            <a:spAutoFit/>
          </a:bodyPr>
          <a:lstStyle/>
          <a:p>
            <a:pPr marL="12065" marR="5080" algn="ctr">
              <a:lnSpc>
                <a:spcPct val="100000"/>
              </a:lnSpc>
              <a:spcBef>
                <a:spcPts val="100"/>
              </a:spcBef>
            </a:pPr>
            <a:r>
              <a:rPr sz="1800" b="1" dirty="0">
                <a:solidFill>
                  <a:srgbClr val="FFFFFF"/>
                </a:solidFill>
                <a:latin typeface="Calibri"/>
                <a:cs typeface="Calibri"/>
              </a:rPr>
              <a:t>La</a:t>
            </a:r>
            <a:r>
              <a:rPr sz="1800" b="1" spc="-25" dirty="0">
                <a:solidFill>
                  <a:srgbClr val="FFFFFF"/>
                </a:solidFill>
                <a:latin typeface="Calibri"/>
                <a:cs typeface="Calibri"/>
              </a:rPr>
              <a:t> </a:t>
            </a:r>
            <a:r>
              <a:rPr sz="1800" b="1" dirty="0">
                <a:solidFill>
                  <a:srgbClr val="FFFFFF"/>
                </a:solidFill>
                <a:latin typeface="Calibri"/>
                <a:cs typeface="Calibri"/>
              </a:rPr>
              <a:t>comisión</a:t>
            </a:r>
            <a:r>
              <a:rPr sz="1800" b="1" spc="-30" dirty="0">
                <a:solidFill>
                  <a:srgbClr val="FFFFFF"/>
                </a:solidFill>
                <a:latin typeface="Calibri"/>
                <a:cs typeface="Calibri"/>
              </a:rPr>
              <a:t> </a:t>
            </a:r>
            <a:r>
              <a:rPr sz="1800" b="1" dirty="0">
                <a:solidFill>
                  <a:srgbClr val="FFFFFF"/>
                </a:solidFill>
                <a:latin typeface="Calibri"/>
                <a:cs typeface="Calibri"/>
              </a:rPr>
              <a:t>se</a:t>
            </a:r>
            <a:r>
              <a:rPr sz="1800" b="1" spc="-15" dirty="0">
                <a:solidFill>
                  <a:srgbClr val="FFFFFF"/>
                </a:solidFill>
                <a:latin typeface="Calibri"/>
                <a:cs typeface="Calibri"/>
              </a:rPr>
              <a:t> </a:t>
            </a:r>
            <a:r>
              <a:rPr sz="1800" b="1" spc="-10" dirty="0">
                <a:solidFill>
                  <a:srgbClr val="FFFFFF"/>
                </a:solidFill>
                <a:latin typeface="Calibri"/>
                <a:cs typeface="Calibri"/>
              </a:rPr>
              <a:t>instalará</a:t>
            </a:r>
            <a:r>
              <a:rPr sz="1800" b="1" spc="-5" dirty="0">
                <a:solidFill>
                  <a:srgbClr val="FFFFFF"/>
                </a:solidFill>
                <a:latin typeface="Calibri"/>
                <a:cs typeface="Calibri"/>
              </a:rPr>
              <a:t> </a:t>
            </a:r>
            <a:r>
              <a:rPr sz="1800" b="1" dirty="0">
                <a:solidFill>
                  <a:srgbClr val="FFFFFF"/>
                </a:solidFill>
                <a:latin typeface="Calibri"/>
                <a:cs typeface="Calibri"/>
              </a:rPr>
              <a:t>con</a:t>
            </a:r>
            <a:r>
              <a:rPr sz="1800" b="1" spc="-30" dirty="0">
                <a:solidFill>
                  <a:srgbClr val="FFFFFF"/>
                </a:solidFill>
                <a:latin typeface="Calibri"/>
                <a:cs typeface="Calibri"/>
              </a:rPr>
              <a:t> </a:t>
            </a:r>
            <a:r>
              <a:rPr sz="1800" b="1" dirty="0">
                <a:solidFill>
                  <a:srgbClr val="FFFFFF"/>
                </a:solidFill>
                <a:latin typeface="Calibri"/>
                <a:cs typeface="Calibri"/>
              </a:rPr>
              <a:t>al</a:t>
            </a:r>
            <a:r>
              <a:rPr sz="1800" b="1" spc="-35" dirty="0">
                <a:solidFill>
                  <a:srgbClr val="FFFFFF"/>
                </a:solidFill>
                <a:latin typeface="Calibri"/>
                <a:cs typeface="Calibri"/>
              </a:rPr>
              <a:t> </a:t>
            </a:r>
            <a:r>
              <a:rPr sz="1800" b="1" spc="-10" dirty="0">
                <a:solidFill>
                  <a:srgbClr val="FFFFFF"/>
                </a:solidFill>
                <a:latin typeface="Calibri"/>
                <a:cs typeface="Calibri"/>
              </a:rPr>
              <a:t>menos </a:t>
            </a:r>
            <a:r>
              <a:rPr sz="1800" b="1" dirty="0">
                <a:solidFill>
                  <a:srgbClr val="FFFFFF"/>
                </a:solidFill>
                <a:latin typeface="Calibri"/>
                <a:cs typeface="Calibri"/>
              </a:rPr>
              <a:t>3</a:t>
            </a:r>
            <a:r>
              <a:rPr sz="1800" b="1" spc="-30" dirty="0">
                <a:solidFill>
                  <a:srgbClr val="FFFFFF"/>
                </a:solidFill>
                <a:latin typeface="Calibri"/>
                <a:cs typeface="Calibri"/>
              </a:rPr>
              <a:t> </a:t>
            </a:r>
            <a:r>
              <a:rPr sz="1800" b="1" dirty="0">
                <a:solidFill>
                  <a:srgbClr val="FFFFFF"/>
                </a:solidFill>
                <a:latin typeface="Calibri"/>
                <a:cs typeface="Calibri"/>
              </a:rPr>
              <a:t>de</a:t>
            </a:r>
            <a:r>
              <a:rPr sz="1800" b="1" spc="-20" dirty="0">
                <a:solidFill>
                  <a:srgbClr val="FFFFFF"/>
                </a:solidFill>
                <a:latin typeface="Calibri"/>
                <a:cs typeface="Calibri"/>
              </a:rPr>
              <a:t> </a:t>
            </a:r>
            <a:r>
              <a:rPr sz="1800" b="1" dirty="0">
                <a:solidFill>
                  <a:srgbClr val="FFFFFF"/>
                </a:solidFill>
                <a:latin typeface="Calibri"/>
                <a:cs typeface="Calibri"/>
              </a:rPr>
              <a:t>sus</a:t>
            </a:r>
            <a:r>
              <a:rPr sz="1800" b="1" spc="-20" dirty="0">
                <a:solidFill>
                  <a:srgbClr val="FFFFFF"/>
                </a:solidFill>
                <a:latin typeface="Calibri"/>
                <a:cs typeface="Calibri"/>
              </a:rPr>
              <a:t> </a:t>
            </a:r>
            <a:r>
              <a:rPr sz="1800" b="1" dirty="0">
                <a:solidFill>
                  <a:srgbClr val="FFFFFF"/>
                </a:solidFill>
                <a:latin typeface="Calibri"/>
                <a:cs typeface="Calibri"/>
              </a:rPr>
              <a:t>miembros,</a:t>
            </a:r>
            <a:r>
              <a:rPr sz="1800" b="1" spc="-55" dirty="0">
                <a:solidFill>
                  <a:srgbClr val="FFFFFF"/>
                </a:solidFill>
                <a:latin typeface="Calibri"/>
                <a:cs typeface="Calibri"/>
              </a:rPr>
              <a:t> </a:t>
            </a:r>
            <a:r>
              <a:rPr sz="1800" b="1" dirty="0">
                <a:solidFill>
                  <a:srgbClr val="FFFFFF"/>
                </a:solidFill>
                <a:latin typeface="Calibri"/>
                <a:cs typeface="Calibri"/>
              </a:rPr>
              <a:t>siendo</a:t>
            </a:r>
            <a:r>
              <a:rPr sz="1800" b="1" spc="-30" dirty="0">
                <a:solidFill>
                  <a:srgbClr val="FFFFFF"/>
                </a:solidFill>
                <a:latin typeface="Calibri"/>
                <a:cs typeface="Calibri"/>
              </a:rPr>
              <a:t> </a:t>
            </a:r>
            <a:r>
              <a:rPr sz="1800" b="1" dirty="0">
                <a:solidFill>
                  <a:srgbClr val="FFFFFF"/>
                </a:solidFill>
                <a:latin typeface="Calibri"/>
                <a:cs typeface="Calibri"/>
              </a:rPr>
              <a:t>uno</a:t>
            </a:r>
            <a:r>
              <a:rPr sz="1800" b="1" spc="-5" dirty="0">
                <a:solidFill>
                  <a:srgbClr val="FFFFFF"/>
                </a:solidFill>
                <a:latin typeface="Calibri"/>
                <a:cs typeface="Calibri"/>
              </a:rPr>
              <a:t> </a:t>
            </a:r>
            <a:r>
              <a:rPr sz="1800" b="1" spc="-35" dirty="0">
                <a:solidFill>
                  <a:srgbClr val="FFFFFF"/>
                </a:solidFill>
                <a:latin typeface="Calibri"/>
                <a:cs typeface="Calibri"/>
              </a:rPr>
              <a:t>de </a:t>
            </a:r>
            <a:r>
              <a:rPr sz="1800" b="1" dirty="0">
                <a:solidFill>
                  <a:srgbClr val="FFFFFF"/>
                </a:solidFill>
                <a:latin typeface="Calibri"/>
                <a:cs typeface="Calibri"/>
              </a:rPr>
              <a:t>ellos</a:t>
            </a:r>
            <a:r>
              <a:rPr sz="1800" b="1" spc="-20" dirty="0">
                <a:solidFill>
                  <a:srgbClr val="FFFFFF"/>
                </a:solidFill>
                <a:latin typeface="Calibri"/>
                <a:cs typeface="Calibri"/>
              </a:rPr>
              <a:t> </a:t>
            </a:r>
            <a:r>
              <a:rPr sz="1800" b="1" dirty="0">
                <a:solidFill>
                  <a:srgbClr val="FFFFFF"/>
                </a:solidFill>
                <a:latin typeface="Calibri"/>
                <a:cs typeface="Calibri"/>
              </a:rPr>
              <a:t>el</a:t>
            </a:r>
            <a:r>
              <a:rPr sz="1800" b="1" spc="-30" dirty="0">
                <a:solidFill>
                  <a:srgbClr val="FFFFFF"/>
                </a:solidFill>
                <a:latin typeface="Calibri"/>
                <a:cs typeface="Calibri"/>
              </a:rPr>
              <a:t> </a:t>
            </a:r>
            <a:r>
              <a:rPr sz="1800" b="1" spc="-10" dirty="0">
                <a:solidFill>
                  <a:srgbClr val="FFFFFF"/>
                </a:solidFill>
                <a:latin typeface="Calibri"/>
                <a:cs typeface="Calibri"/>
              </a:rPr>
              <a:t>presidente</a:t>
            </a:r>
            <a:r>
              <a:rPr sz="1800" b="1" spc="-35" dirty="0">
                <a:solidFill>
                  <a:srgbClr val="FFFFFF"/>
                </a:solidFill>
                <a:latin typeface="Calibri"/>
                <a:cs typeface="Calibri"/>
              </a:rPr>
              <a:t> </a:t>
            </a:r>
            <a:r>
              <a:rPr sz="1800" b="1" dirty="0">
                <a:solidFill>
                  <a:srgbClr val="FFFFFF"/>
                </a:solidFill>
                <a:latin typeface="Calibri"/>
                <a:cs typeface="Calibri"/>
              </a:rPr>
              <a:t>y</a:t>
            </a:r>
            <a:r>
              <a:rPr sz="1800" b="1" spc="-10" dirty="0">
                <a:solidFill>
                  <a:srgbClr val="FFFFFF"/>
                </a:solidFill>
                <a:latin typeface="Calibri"/>
                <a:cs typeface="Calibri"/>
              </a:rPr>
              <a:t> </a:t>
            </a:r>
            <a:r>
              <a:rPr sz="1800" b="1" dirty="0">
                <a:solidFill>
                  <a:srgbClr val="FFFFFF"/>
                </a:solidFill>
                <a:latin typeface="Calibri"/>
                <a:cs typeface="Calibri"/>
              </a:rPr>
              <a:t>las</a:t>
            </a:r>
            <a:r>
              <a:rPr sz="1800" b="1" spc="-15" dirty="0">
                <a:solidFill>
                  <a:srgbClr val="FFFFFF"/>
                </a:solidFill>
                <a:latin typeface="Calibri"/>
                <a:cs typeface="Calibri"/>
              </a:rPr>
              <a:t> </a:t>
            </a:r>
            <a:r>
              <a:rPr sz="1800" b="1" dirty="0">
                <a:solidFill>
                  <a:srgbClr val="FFFFFF"/>
                </a:solidFill>
                <a:latin typeface="Calibri"/>
                <a:cs typeface="Calibri"/>
              </a:rPr>
              <a:t>decisiones</a:t>
            </a:r>
            <a:r>
              <a:rPr sz="1800" b="1" spc="-40" dirty="0">
                <a:solidFill>
                  <a:srgbClr val="FFFFFF"/>
                </a:solidFill>
                <a:latin typeface="Calibri"/>
                <a:cs typeface="Calibri"/>
              </a:rPr>
              <a:t> </a:t>
            </a:r>
            <a:r>
              <a:rPr sz="1800" b="1" spc="-25" dirty="0">
                <a:solidFill>
                  <a:srgbClr val="FFFFFF"/>
                </a:solidFill>
                <a:latin typeface="Calibri"/>
                <a:cs typeface="Calibri"/>
              </a:rPr>
              <a:t>se </a:t>
            </a:r>
            <a:r>
              <a:rPr sz="1800" b="1" dirty="0">
                <a:solidFill>
                  <a:srgbClr val="FFFFFF"/>
                </a:solidFill>
                <a:latin typeface="Calibri"/>
                <a:cs typeface="Calibri"/>
              </a:rPr>
              <a:t>tomarán</a:t>
            </a:r>
            <a:r>
              <a:rPr sz="1800" b="1" spc="-50" dirty="0">
                <a:solidFill>
                  <a:srgbClr val="FFFFFF"/>
                </a:solidFill>
                <a:latin typeface="Calibri"/>
                <a:cs typeface="Calibri"/>
              </a:rPr>
              <a:t> </a:t>
            </a:r>
            <a:r>
              <a:rPr sz="1800" b="1" dirty="0">
                <a:solidFill>
                  <a:srgbClr val="FFFFFF"/>
                </a:solidFill>
                <a:latin typeface="Calibri"/>
                <a:cs typeface="Calibri"/>
              </a:rPr>
              <a:t>por</a:t>
            </a:r>
            <a:r>
              <a:rPr sz="1800" b="1" spc="-75" dirty="0">
                <a:solidFill>
                  <a:srgbClr val="FFFFFF"/>
                </a:solidFill>
                <a:latin typeface="Calibri"/>
                <a:cs typeface="Calibri"/>
              </a:rPr>
              <a:t> </a:t>
            </a:r>
            <a:r>
              <a:rPr sz="1800" b="1" spc="-10" dirty="0">
                <a:solidFill>
                  <a:srgbClr val="FFFFFF"/>
                </a:solidFill>
                <a:latin typeface="Calibri"/>
                <a:cs typeface="Calibri"/>
              </a:rPr>
              <a:t>mayoría</a:t>
            </a:r>
            <a:endParaRPr sz="1800">
              <a:latin typeface="Calibri"/>
              <a:cs typeface="Calibri"/>
            </a:endParaRPr>
          </a:p>
        </p:txBody>
      </p:sp>
      <p:sp>
        <p:nvSpPr>
          <p:cNvPr id="25" name="object 25"/>
          <p:cNvSpPr/>
          <p:nvPr/>
        </p:nvSpPr>
        <p:spPr>
          <a:xfrm>
            <a:off x="7939913" y="1946910"/>
            <a:ext cx="300990" cy="76200"/>
          </a:xfrm>
          <a:custGeom>
            <a:avLst/>
            <a:gdLst/>
            <a:ahLst/>
            <a:cxnLst/>
            <a:rect l="l" t="t" r="r" b="b"/>
            <a:pathLst>
              <a:path w="300990" h="76200">
                <a:moveTo>
                  <a:pt x="288887" y="31623"/>
                </a:moveTo>
                <a:lnTo>
                  <a:pt x="236981" y="31623"/>
                </a:lnTo>
                <a:lnTo>
                  <a:pt x="237108" y="44323"/>
                </a:lnTo>
                <a:lnTo>
                  <a:pt x="224472" y="44458"/>
                </a:lnTo>
                <a:lnTo>
                  <a:pt x="224789" y="76200"/>
                </a:lnTo>
                <a:lnTo>
                  <a:pt x="300608" y="37337"/>
                </a:lnTo>
                <a:lnTo>
                  <a:pt x="288887" y="31623"/>
                </a:lnTo>
                <a:close/>
              </a:path>
              <a:path w="300990" h="76200">
                <a:moveTo>
                  <a:pt x="224345" y="31758"/>
                </a:moveTo>
                <a:lnTo>
                  <a:pt x="0" y="34162"/>
                </a:lnTo>
                <a:lnTo>
                  <a:pt x="253" y="46862"/>
                </a:lnTo>
                <a:lnTo>
                  <a:pt x="224472" y="44458"/>
                </a:lnTo>
                <a:lnTo>
                  <a:pt x="224345" y="31758"/>
                </a:lnTo>
                <a:close/>
              </a:path>
              <a:path w="300990" h="76200">
                <a:moveTo>
                  <a:pt x="236981" y="31623"/>
                </a:moveTo>
                <a:lnTo>
                  <a:pt x="224345" y="31758"/>
                </a:lnTo>
                <a:lnTo>
                  <a:pt x="224472" y="44458"/>
                </a:lnTo>
                <a:lnTo>
                  <a:pt x="237108" y="44323"/>
                </a:lnTo>
                <a:lnTo>
                  <a:pt x="236981" y="31623"/>
                </a:lnTo>
                <a:close/>
              </a:path>
              <a:path w="300990" h="76200">
                <a:moveTo>
                  <a:pt x="224027" y="0"/>
                </a:moveTo>
                <a:lnTo>
                  <a:pt x="224345" y="31758"/>
                </a:lnTo>
                <a:lnTo>
                  <a:pt x="236981" y="31623"/>
                </a:lnTo>
                <a:lnTo>
                  <a:pt x="288887" y="31623"/>
                </a:lnTo>
                <a:lnTo>
                  <a:pt x="224027" y="0"/>
                </a:lnTo>
                <a:close/>
              </a:path>
            </a:pathLst>
          </a:custGeom>
          <a:solidFill>
            <a:srgbClr val="001F5F"/>
          </a:solidFill>
        </p:spPr>
        <p:txBody>
          <a:bodyPr wrap="square" lIns="0" tIns="0" rIns="0" bIns="0" rtlCol="0"/>
          <a:lstStyle/>
          <a:p>
            <a:endParaRPr/>
          </a:p>
        </p:txBody>
      </p:sp>
      <p:sp>
        <p:nvSpPr>
          <p:cNvPr id="26" name="object 26"/>
          <p:cNvSpPr txBox="1"/>
          <p:nvPr/>
        </p:nvSpPr>
        <p:spPr>
          <a:xfrm>
            <a:off x="4242815" y="5507735"/>
            <a:ext cx="7257415" cy="1179830"/>
          </a:xfrm>
          <a:prstGeom prst="rect">
            <a:avLst/>
          </a:prstGeom>
          <a:solidFill>
            <a:srgbClr val="9DC3E6"/>
          </a:solidFill>
          <a:ln w="12192">
            <a:solidFill>
              <a:srgbClr val="41709C"/>
            </a:solidFill>
          </a:ln>
        </p:spPr>
        <p:txBody>
          <a:bodyPr vert="horz" wrap="square" lIns="0" tIns="34290" rIns="0" bIns="0" rtlCol="0">
            <a:spAutoFit/>
          </a:bodyPr>
          <a:lstStyle/>
          <a:p>
            <a:pPr marL="173355" marR="164465" indent="-635" algn="ctr">
              <a:lnSpc>
                <a:spcPct val="100000"/>
              </a:lnSpc>
              <a:spcBef>
                <a:spcPts val="270"/>
              </a:spcBef>
            </a:pPr>
            <a:r>
              <a:rPr sz="1800" b="1" dirty="0">
                <a:solidFill>
                  <a:srgbClr val="243D85"/>
                </a:solidFill>
                <a:latin typeface="Ebrima"/>
                <a:cs typeface="Ebrima"/>
              </a:rPr>
              <a:t>Cumplirán</a:t>
            </a:r>
            <a:r>
              <a:rPr sz="1800" b="1" spc="-30" dirty="0">
                <a:solidFill>
                  <a:srgbClr val="243D85"/>
                </a:solidFill>
                <a:latin typeface="Ebrima"/>
                <a:cs typeface="Ebrima"/>
              </a:rPr>
              <a:t> </a:t>
            </a:r>
            <a:r>
              <a:rPr sz="1800" b="1" dirty="0">
                <a:solidFill>
                  <a:srgbClr val="243D85"/>
                </a:solidFill>
                <a:latin typeface="Ebrima"/>
                <a:cs typeface="Ebrima"/>
              </a:rPr>
              <a:t>funciones</a:t>
            </a:r>
            <a:r>
              <a:rPr sz="1800" b="1" spc="-25" dirty="0">
                <a:solidFill>
                  <a:srgbClr val="243D85"/>
                </a:solidFill>
                <a:latin typeface="Ebrima"/>
                <a:cs typeface="Ebrima"/>
              </a:rPr>
              <a:t> </a:t>
            </a:r>
            <a:r>
              <a:rPr sz="1800" b="1" dirty="0">
                <a:solidFill>
                  <a:srgbClr val="243D85"/>
                </a:solidFill>
                <a:latin typeface="Ebrima"/>
                <a:cs typeface="Ebrima"/>
              </a:rPr>
              <a:t>para</a:t>
            </a:r>
            <a:r>
              <a:rPr sz="1800" b="1" spc="-50" dirty="0">
                <a:solidFill>
                  <a:srgbClr val="243D85"/>
                </a:solidFill>
                <a:latin typeface="Ebrima"/>
                <a:cs typeface="Ebrima"/>
              </a:rPr>
              <a:t> </a:t>
            </a:r>
            <a:r>
              <a:rPr sz="1800" b="1" dirty="0">
                <a:solidFill>
                  <a:srgbClr val="243D85"/>
                </a:solidFill>
                <a:latin typeface="Ebrima"/>
                <a:cs typeface="Ebrima"/>
              </a:rPr>
              <a:t>procesos</a:t>
            </a:r>
            <a:r>
              <a:rPr sz="1800" b="1" spc="-70" dirty="0">
                <a:solidFill>
                  <a:srgbClr val="243D85"/>
                </a:solidFill>
                <a:latin typeface="Ebrima"/>
                <a:cs typeface="Ebrima"/>
              </a:rPr>
              <a:t> </a:t>
            </a:r>
            <a:r>
              <a:rPr sz="1800" b="1" dirty="0">
                <a:solidFill>
                  <a:srgbClr val="243D85"/>
                </a:solidFill>
                <a:latin typeface="Ebrima"/>
                <a:cs typeface="Ebrima"/>
              </a:rPr>
              <a:t>de</a:t>
            </a:r>
            <a:r>
              <a:rPr sz="1800" b="1" spc="-15" dirty="0">
                <a:solidFill>
                  <a:srgbClr val="243D85"/>
                </a:solidFill>
                <a:latin typeface="Ebrima"/>
                <a:cs typeface="Ebrima"/>
              </a:rPr>
              <a:t> </a:t>
            </a:r>
            <a:r>
              <a:rPr sz="1800" b="1" dirty="0">
                <a:solidFill>
                  <a:srgbClr val="243D85"/>
                </a:solidFill>
                <a:latin typeface="Ebrima"/>
                <a:cs typeface="Ebrima"/>
              </a:rPr>
              <a:t>impugnación</a:t>
            </a:r>
            <a:r>
              <a:rPr sz="1800" b="1" spc="-30" dirty="0">
                <a:solidFill>
                  <a:srgbClr val="243D85"/>
                </a:solidFill>
                <a:latin typeface="Ebrima"/>
                <a:cs typeface="Ebrima"/>
              </a:rPr>
              <a:t> </a:t>
            </a:r>
            <a:r>
              <a:rPr sz="1800" b="1" dirty="0">
                <a:solidFill>
                  <a:srgbClr val="243D85"/>
                </a:solidFill>
                <a:latin typeface="Ebrima"/>
                <a:cs typeface="Ebrima"/>
              </a:rPr>
              <a:t>de</a:t>
            </a:r>
            <a:r>
              <a:rPr sz="1800" b="1" spc="-15" dirty="0">
                <a:solidFill>
                  <a:srgbClr val="243D85"/>
                </a:solidFill>
                <a:latin typeface="Ebrima"/>
                <a:cs typeface="Ebrima"/>
              </a:rPr>
              <a:t> </a:t>
            </a:r>
            <a:r>
              <a:rPr sz="1800" b="1" dirty="0">
                <a:solidFill>
                  <a:srgbClr val="243D85"/>
                </a:solidFill>
                <a:latin typeface="Ebrima"/>
                <a:cs typeface="Ebrima"/>
              </a:rPr>
              <a:t>los</a:t>
            </a:r>
            <a:r>
              <a:rPr sz="1800" b="1" spc="-20" dirty="0">
                <a:solidFill>
                  <a:srgbClr val="243D85"/>
                </a:solidFill>
                <a:latin typeface="Ebrima"/>
                <a:cs typeface="Ebrima"/>
              </a:rPr>
              <a:t> </a:t>
            </a:r>
            <a:r>
              <a:rPr sz="1800" b="1" dirty="0">
                <a:solidFill>
                  <a:srgbClr val="243D85"/>
                </a:solidFill>
                <a:latin typeface="Ebrima"/>
                <a:cs typeface="Ebrima"/>
              </a:rPr>
              <a:t>o</a:t>
            </a:r>
            <a:r>
              <a:rPr sz="1800" b="1" spc="-20" dirty="0">
                <a:solidFill>
                  <a:srgbClr val="243D85"/>
                </a:solidFill>
                <a:latin typeface="Ebrima"/>
                <a:cs typeface="Ebrima"/>
              </a:rPr>
              <a:t> </a:t>
            </a:r>
            <a:r>
              <a:rPr sz="1800" b="1" spc="-25" dirty="0">
                <a:solidFill>
                  <a:srgbClr val="243D85"/>
                </a:solidFill>
                <a:latin typeface="Ebrima"/>
                <a:cs typeface="Ebrima"/>
              </a:rPr>
              <a:t>las </a:t>
            </a:r>
            <a:r>
              <a:rPr sz="1800" b="1" dirty="0">
                <a:solidFill>
                  <a:srgbClr val="243D85"/>
                </a:solidFill>
                <a:latin typeface="Ebrima"/>
                <a:cs typeface="Ebrima"/>
              </a:rPr>
              <a:t>postulantes.</a:t>
            </a:r>
            <a:r>
              <a:rPr sz="1800" b="1" spc="-45" dirty="0">
                <a:solidFill>
                  <a:srgbClr val="243D85"/>
                </a:solidFill>
                <a:latin typeface="Ebrima"/>
                <a:cs typeface="Ebrima"/>
              </a:rPr>
              <a:t> </a:t>
            </a:r>
            <a:r>
              <a:rPr sz="1800" b="1" dirty="0">
                <a:solidFill>
                  <a:srgbClr val="243D85"/>
                </a:solidFill>
                <a:latin typeface="Ebrima"/>
                <a:cs typeface="Ebrima"/>
              </a:rPr>
              <a:t>Realizará</a:t>
            </a:r>
            <a:r>
              <a:rPr sz="1800" b="1" spc="-35" dirty="0">
                <a:solidFill>
                  <a:srgbClr val="243D85"/>
                </a:solidFill>
                <a:latin typeface="Ebrima"/>
                <a:cs typeface="Ebrima"/>
              </a:rPr>
              <a:t> </a:t>
            </a:r>
            <a:r>
              <a:rPr sz="1800" b="1" dirty="0">
                <a:solidFill>
                  <a:srgbClr val="243D85"/>
                </a:solidFill>
                <a:latin typeface="Ebrima"/>
                <a:cs typeface="Ebrima"/>
              </a:rPr>
              <a:t>un</a:t>
            </a:r>
            <a:r>
              <a:rPr sz="1800" b="1" spc="-15" dirty="0">
                <a:solidFill>
                  <a:srgbClr val="243D85"/>
                </a:solidFill>
                <a:latin typeface="Ebrima"/>
                <a:cs typeface="Ebrima"/>
              </a:rPr>
              <a:t> </a:t>
            </a:r>
            <a:r>
              <a:rPr sz="1800" b="1" dirty="0">
                <a:solidFill>
                  <a:srgbClr val="243D85"/>
                </a:solidFill>
                <a:latin typeface="Ebrima"/>
                <a:cs typeface="Ebrima"/>
              </a:rPr>
              <a:t>informe</a:t>
            </a:r>
            <a:r>
              <a:rPr sz="1800" b="1" spc="-45" dirty="0">
                <a:solidFill>
                  <a:srgbClr val="243D85"/>
                </a:solidFill>
                <a:latin typeface="Ebrima"/>
                <a:cs typeface="Ebrima"/>
              </a:rPr>
              <a:t> </a:t>
            </a:r>
            <a:r>
              <a:rPr sz="1800" b="1" dirty="0">
                <a:solidFill>
                  <a:srgbClr val="243D85"/>
                </a:solidFill>
                <a:latin typeface="Ebrima"/>
                <a:cs typeface="Ebrima"/>
              </a:rPr>
              <a:t>con</a:t>
            </a:r>
            <a:r>
              <a:rPr sz="1800" b="1" spc="-60" dirty="0">
                <a:solidFill>
                  <a:srgbClr val="243D85"/>
                </a:solidFill>
                <a:latin typeface="Ebrima"/>
                <a:cs typeface="Ebrima"/>
              </a:rPr>
              <a:t> </a:t>
            </a:r>
            <a:r>
              <a:rPr sz="1800" b="1" dirty="0">
                <a:solidFill>
                  <a:srgbClr val="243D85"/>
                </a:solidFill>
                <a:latin typeface="Ebrima"/>
                <a:cs typeface="Ebrima"/>
              </a:rPr>
              <a:t>la</a:t>
            </a:r>
            <a:r>
              <a:rPr sz="1800" b="1" spc="-20" dirty="0">
                <a:solidFill>
                  <a:srgbClr val="243D85"/>
                </a:solidFill>
                <a:latin typeface="Ebrima"/>
                <a:cs typeface="Ebrima"/>
              </a:rPr>
              <a:t> </a:t>
            </a:r>
            <a:r>
              <a:rPr sz="1800" b="1" dirty="0">
                <a:solidFill>
                  <a:srgbClr val="243D85"/>
                </a:solidFill>
                <a:latin typeface="Ebrima"/>
                <a:cs typeface="Ebrima"/>
              </a:rPr>
              <a:t>información</a:t>
            </a:r>
            <a:r>
              <a:rPr sz="1800" b="1" spc="-35" dirty="0">
                <a:solidFill>
                  <a:srgbClr val="243D85"/>
                </a:solidFill>
                <a:latin typeface="Ebrima"/>
                <a:cs typeface="Ebrima"/>
              </a:rPr>
              <a:t> </a:t>
            </a:r>
            <a:r>
              <a:rPr sz="1800" b="1" dirty="0">
                <a:solidFill>
                  <a:srgbClr val="243D85"/>
                </a:solidFill>
                <a:latin typeface="Ebrima"/>
                <a:cs typeface="Ebrima"/>
              </a:rPr>
              <a:t>necesaria</a:t>
            </a:r>
            <a:r>
              <a:rPr sz="1800" b="1" spc="-65" dirty="0">
                <a:solidFill>
                  <a:srgbClr val="243D85"/>
                </a:solidFill>
                <a:latin typeface="Ebrima"/>
                <a:cs typeface="Ebrima"/>
              </a:rPr>
              <a:t> </a:t>
            </a:r>
            <a:r>
              <a:rPr sz="1800" b="1" spc="-50" dirty="0">
                <a:solidFill>
                  <a:srgbClr val="243D85"/>
                </a:solidFill>
                <a:latin typeface="Ebrima"/>
                <a:cs typeface="Ebrima"/>
              </a:rPr>
              <a:t>y </a:t>
            </a:r>
            <a:r>
              <a:rPr sz="1800" b="1" dirty="0">
                <a:solidFill>
                  <a:srgbClr val="243D85"/>
                </a:solidFill>
                <a:latin typeface="Ebrima"/>
                <a:cs typeface="Ebrima"/>
              </a:rPr>
              <a:t>estará</a:t>
            </a:r>
            <a:r>
              <a:rPr sz="1800" b="1" spc="-55" dirty="0">
                <a:solidFill>
                  <a:srgbClr val="243D85"/>
                </a:solidFill>
                <a:latin typeface="Ebrima"/>
                <a:cs typeface="Ebrima"/>
              </a:rPr>
              <a:t> </a:t>
            </a:r>
            <a:r>
              <a:rPr sz="1800" b="1" dirty="0">
                <a:solidFill>
                  <a:srgbClr val="243D85"/>
                </a:solidFill>
                <a:latin typeface="Ebrima"/>
                <a:cs typeface="Ebrima"/>
              </a:rPr>
              <a:t>a</a:t>
            </a:r>
            <a:r>
              <a:rPr sz="1800" b="1" spc="-30" dirty="0">
                <a:solidFill>
                  <a:srgbClr val="243D85"/>
                </a:solidFill>
                <a:latin typeface="Ebrima"/>
                <a:cs typeface="Ebrima"/>
              </a:rPr>
              <a:t> </a:t>
            </a:r>
            <a:r>
              <a:rPr sz="1800" b="1" dirty="0">
                <a:solidFill>
                  <a:srgbClr val="243D85"/>
                </a:solidFill>
                <a:latin typeface="Ebrima"/>
                <a:cs typeface="Ebrima"/>
              </a:rPr>
              <a:t>disposición</a:t>
            </a:r>
            <a:r>
              <a:rPr sz="1800" b="1" spc="-30" dirty="0">
                <a:solidFill>
                  <a:srgbClr val="243D85"/>
                </a:solidFill>
                <a:latin typeface="Ebrima"/>
                <a:cs typeface="Ebrima"/>
              </a:rPr>
              <a:t> </a:t>
            </a:r>
            <a:r>
              <a:rPr sz="1800" b="1" dirty="0">
                <a:solidFill>
                  <a:srgbClr val="243D85"/>
                </a:solidFill>
                <a:latin typeface="Ebrima"/>
                <a:cs typeface="Ebrima"/>
              </a:rPr>
              <a:t>de</a:t>
            </a:r>
            <a:r>
              <a:rPr sz="1800" b="1" spc="-20" dirty="0">
                <a:solidFill>
                  <a:srgbClr val="243D85"/>
                </a:solidFill>
                <a:latin typeface="Ebrima"/>
                <a:cs typeface="Ebrima"/>
              </a:rPr>
              <a:t> </a:t>
            </a:r>
            <a:r>
              <a:rPr sz="1800" b="1" dirty="0">
                <a:solidFill>
                  <a:srgbClr val="243D85"/>
                </a:solidFill>
                <a:latin typeface="Ebrima"/>
                <a:cs typeface="Ebrima"/>
              </a:rPr>
              <a:t>las</a:t>
            </a:r>
            <a:r>
              <a:rPr sz="1800" b="1" spc="-20" dirty="0">
                <a:solidFill>
                  <a:srgbClr val="243D85"/>
                </a:solidFill>
                <a:latin typeface="Ebrima"/>
                <a:cs typeface="Ebrima"/>
              </a:rPr>
              <a:t> </a:t>
            </a:r>
            <a:r>
              <a:rPr sz="1800" b="1" dirty="0">
                <a:solidFill>
                  <a:srgbClr val="243D85"/>
                </a:solidFill>
                <a:latin typeface="Ebrima"/>
                <a:cs typeface="Ebrima"/>
              </a:rPr>
              <a:t>y</a:t>
            </a:r>
            <a:r>
              <a:rPr sz="1800" b="1" spc="-35" dirty="0">
                <a:solidFill>
                  <a:srgbClr val="243D85"/>
                </a:solidFill>
                <a:latin typeface="Ebrima"/>
                <a:cs typeface="Ebrima"/>
              </a:rPr>
              <a:t> </a:t>
            </a:r>
            <a:r>
              <a:rPr sz="1800" b="1" dirty="0">
                <a:solidFill>
                  <a:srgbClr val="243D85"/>
                </a:solidFill>
                <a:latin typeface="Ebrima"/>
                <a:cs typeface="Ebrima"/>
              </a:rPr>
              <a:t>los</a:t>
            </a:r>
            <a:r>
              <a:rPr sz="1800" b="1" spc="-25" dirty="0">
                <a:solidFill>
                  <a:srgbClr val="243D85"/>
                </a:solidFill>
                <a:latin typeface="Ebrima"/>
                <a:cs typeface="Ebrima"/>
              </a:rPr>
              <a:t> </a:t>
            </a:r>
            <a:r>
              <a:rPr sz="1800" b="1" dirty="0">
                <a:solidFill>
                  <a:srgbClr val="243D85"/>
                </a:solidFill>
                <a:latin typeface="Ebrima"/>
                <a:cs typeface="Ebrima"/>
              </a:rPr>
              <a:t>participantes</a:t>
            </a:r>
            <a:r>
              <a:rPr sz="1800" b="1" spc="-45" dirty="0">
                <a:solidFill>
                  <a:srgbClr val="243D85"/>
                </a:solidFill>
                <a:latin typeface="Ebrima"/>
                <a:cs typeface="Ebrima"/>
              </a:rPr>
              <a:t> </a:t>
            </a:r>
            <a:r>
              <a:rPr sz="1800" b="1" dirty="0">
                <a:solidFill>
                  <a:srgbClr val="243D85"/>
                </a:solidFill>
                <a:latin typeface="Ebrima"/>
                <a:cs typeface="Ebrima"/>
              </a:rPr>
              <a:t>que</a:t>
            </a:r>
            <a:r>
              <a:rPr sz="1800" b="1" spc="-20" dirty="0">
                <a:solidFill>
                  <a:srgbClr val="243D85"/>
                </a:solidFill>
                <a:latin typeface="Ebrima"/>
                <a:cs typeface="Ebrima"/>
              </a:rPr>
              <a:t> </a:t>
            </a:r>
            <a:r>
              <a:rPr sz="1800" b="1" spc="-10" dirty="0">
                <a:solidFill>
                  <a:srgbClr val="243D85"/>
                </a:solidFill>
                <a:latin typeface="Ebrima"/>
                <a:cs typeface="Ebrima"/>
              </a:rPr>
              <a:t>impugnaron </a:t>
            </a:r>
            <a:r>
              <a:rPr sz="1800" b="1" dirty="0">
                <a:solidFill>
                  <a:srgbClr val="243D85"/>
                </a:solidFill>
                <a:latin typeface="Ebrima"/>
                <a:cs typeface="Ebrima"/>
              </a:rPr>
              <a:t>esta</a:t>
            </a:r>
            <a:r>
              <a:rPr sz="1800" b="1" spc="-25" dirty="0">
                <a:solidFill>
                  <a:srgbClr val="243D85"/>
                </a:solidFill>
                <a:latin typeface="Ebrima"/>
                <a:cs typeface="Ebrima"/>
              </a:rPr>
              <a:t> </a:t>
            </a:r>
            <a:r>
              <a:rPr sz="1800" b="1" spc="-10" dirty="0">
                <a:solidFill>
                  <a:srgbClr val="243D85"/>
                </a:solidFill>
                <a:latin typeface="Ebrima"/>
                <a:cs typeface="Ebrima"/>
              </a:rPr>
              <a:t>fase.</a:t>
            </a:r>
            <a:endParaRPr sz="1800">
              <a:latin typeface="Ebrima"/>
              <a:cs typeface="Ebri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838200" y="2567317"/>
              <a:ext cx="10515600" cy="370840"/>
            </a:xfrm>
            <a:custGeom>
              <a:avLst/>
              <a:gdLst/>
              <a:ahLst/>
              <a:cxnLst/>
              <a:rect l="l" t="t" r="r" b="b"/>
              <a:pathLst>
                <a:path w="10515600" h="370839">
                  <a:moveTo>
                    <a:pt x="10515600" y="0"/>
                  </a:moveTo>
                  <a:lnTo>
                    <a:pt x="7010400" y="0"/>
                  </a:lnTo>
                  <a:lnTo>
                    <a:pt x="3505200" y="0"/>
                  </a:lnTo>
                  <a:lnTo>
                    <a:pt x="0" y="0"/>
                  </a:lnTo>
                  <a:lnTo>
                    <a:pt x="0" y="290690"/>
                  </a:lnTo>
                  <a:lnTo>
                    <a:pt x="3505200" y="290690"/>
                  </a:lnTo>
                  <a:lnTo>
                    <a:pt x="3505200" y="370827"/>
                  </a:lnTo>
                  <a:lnTo>
                    <a:pt x="7010400" y="370827"/>
                  </a:lnTo>
                  <a:lnTo>
                    <a:pt x="10515600" y="370827"/>
                  </a:lnTo>
                  <a:lnTo>
                    <a:pt x="10515600" y="0"/>
                  </a:lnTo>
                  <a:close/>
                </a:path>
              </a:pathLst>
            </a:custGeom>
            <a:solidFill>
              <a:srgbClr val="EAEEF7"/>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12192000" cy="6857999"/>
            </a:xfrm>
            <a:prstGeom prst="rect">
              <a:avLst/>
            </a:prstGeom>
          </p:spPr>
        </p:pic>
      </p:grpSp>
      <p:sp>
        <p:nvSpPr>
          <p:cNvPr id="5" name="object 5"/>
          <p:cNvSpPr txBox="1">
            <a:spLocks noGrp="1"/>
          </p:cNvSpPr>
          <p:nvPr>
            <p:ph type="title"/>
          </p:nvPr>
        </p:nvSpPr>
        <p:spPr>
          <a:xfrm>
            <a:off x="4295013" y="122935"/>
            <a:ext cx="2886075" cy="391160"/>
          </a:xfrm>
          <a:prstGeom prst="rect">
            <a:avLst/>
          </a:prstGeom>
        </p:spPr>
        <p:txBody>
          <a:bodyPr vert="horz" wrap="square" lIns="0" tIns="12700" rIns="0" bIns="0" rtlCol="0">
            <a:spAutoFit/>
          </a:bodyPr>
          <a:lstStyle/>
          <a:p>
            <a:pPr marL="12700">
              <a:lnSpc>
                <a:spcPct val="100000"/>
              </a:lnSpc>
              <a:spcBef>
                <a:spcPts val="100"/>
              </a:spcBef>
            </a:pPr>
            <a:r>
              <a:rPr sz="2400" dirty="0"/>
              <a:t>FASE</a:t>
            </a:r>
            <a:r>
              <a:rPr sz="2400" spc="-85" dirty="0"/>
              <a:t> </a:t>
            </a:r>
            <a:r>
              <a:rPr sz="2400" spc="-10" dirty="0"/>
              <a:t>CALIFICACIÒN</a:t>
            </a:r>
            <a:endParaRPr sz="2400"/>
          </a:p>
        </p:txBody>
      </p:sp>
      <p:graphicFrame>
        <p:nvGraphicFramePr>
          <p:cNvPr id="6" name="object 6"/>
          <p:cNvGraphicFramePr>
            <a:graphicFrameLocks noGrp="1"/>
          </p:cNvGraphicFramePr>
          <p:nvPr>
            <p:extLst>
              <p:ext uri="{D42A27DB-BD31-4B8C-83A1-F6EECF244321}">
                <p14:modId xmlns:p14="http://schemas.microsoft.com/office/powerpoint/2010/main" val="2708303926"/>
              </p:ext>
            </p:extLst>
          </p:nvPr>
        </p:nvGraphicFramePr>
        <p:xfrm>
          <a:off x="371716" y="554101"/>
          <a:ext cx="11259184" cy="4277995"/>
        </p:xfrm>
        <a:graphic>
          <a:graphicData uri="http://schemas.openxmlformats.org/drawingml/2006/table">
            <a:tbl>
              <a:tblPr firstRow="1" bandRow="1">
                <a:tableStyleId>{2D5ABB26-0587-4C30-8999-92F81FD0307C}</a:tableStyleId>
              </a:tblPr>
              <a:tblGrid>
                <a:gridCol w="5050155">
                  <a:extLst>
                    <a:ext uri="{9D8B030D-6E8A-4147-A177-3AD203B41FA5}">
                      <a16:colId xmlns:a16="http://schemas.microsoft.com/office/drawing/2014/main" val="20000"/>
                    </a:ext>
                  </a:extLst>
                </a:gridCol>
                <a:gridCol w="4684395">
                  <a:extLst>
                    <a:ext uri="{9D8B030D-6E8A-4147-A177-3AD203B41FA5}">
                      <a16:colId xmlns:a16="http://schemas.microsoft.com/office/drawing/2014/main" val="20001"/>
                    </a:ext>
                  </a:extLst>
                </a:gridCol>
                <a:gridCol w="1524634">
                  <a:extLst>
                    <a:ext uri="{9D8B030D-6E8A-4147-A177-3AD203B41FA5}">
                      <a16:colId xmlns:a16="http://schemas.microsoft.com/office/drawing/2014/main" val="20002"/>
                    </a:ext>
                  </a:extLst>
                </a:gridCol>
              </a:tblGrid>
              <a:tr h="529590">
                <a:tc>
                  <a:txBody>
                    <a:bodyPr/>
                    <a:lstStyle/>
                    <a:p>
                      <a:pPr algn="ctr">
                        <a:lnSpc>
                          <a:spcPct val="100000"/>
                        </a:lnSpc>
                        <a:spcBef>
                          <a:spcPts val="310"/>
                        </a:spcBef>
                      </a:pPr>
                      <a:r>
                        <a:rPr sz="1300" b="1" dirty="0">
                          <a:solidFill>
                            <a:srgbClr val="243D85"/>
                          </a:solidFill>
                          <a:latin typeface="Ebrima"/>
                          <a:cs typeface="Ebrima"/>
                        </a:rPr>
                        <a:t>AMBITOS</a:t>
                      </a:r>
                      <a:r>
                        <a:rPr sz="1300" b="1" spc="-35" dirty="0">
                          <a:solidFill>
                            <a:srgbClr val="243D85"/>
                          </a:solidFill>
                          <a:latin typeface="Ebrima"/>
                          <a:cs typeface="Ebrima"/>
                        </a:rPr>
                        <a:t> </a:t>
                      </a:r>
                      <a:r>
                        <a:rPr sz="1300" b="1" dirty="0">
                          <a:solidFill>
                            <a:srgbClr val="243D85"/>
                          </a:solidFill>
                          <a:latin typeface="Ebrima"/>
                          <a:cs typeface="Ebrima"/>
                        </a:rPr>
                        <a:t>DE</a:t>
                      </a:r>
                      <a:r>
                        <a:rPr sz="1300" b="1" spc="-20" dirty="0">
                          <a:solidFill>
                            <a:srgbClr val="243D85"/>
                          </a:solidFill>
                          <a:latin typeface="Ebrima"/>
                          <a:cs typeface="Ebrima"/>
                        </a:rPr>
                        <a:t> </a:t>
                      </a:r>
                      <a:r>
                        <a:rPr sz="1300" b="1" spc="-10" dirty="0">
                          <a:solidFill>
                            <a:srgbClr val="243D85"/>
                          </a:solidFill>
                          <a:latin typeface="Ebrima"/>
                          <a:cs typeface="Ebrima"/>
                        </a:rPr>
                        <a:t>CALIFICACIÓN</a:t>
                      </a:r>
                      <a:endParaRPr sz="1300">
                        <a:latin typeface="Ebrima"/>
                        <a:cs typeface="Ebrima"/>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270" algn="ctr">
                        <a:lnSpc>
                          <a:spcPct val="100000"/>
                        </a:lnSpc>
                        <a:spcBef>
                          <a:spcPts val="310"/>
                        </a:spcBef>
                      </a:pPr>
                      <a:r>
                        <a:rPr sz="1300" b="1" dirty="0">
                          <a:solidFill>
                            <a:srgbClr val="243D85"/>
                          </a:solidFill>
                          <a:latin typeface="Ebrima"/>
                          <a:cs typeface="Ebrima"/>
                        </a:rPr>
                        <a:t>MEDIO</a:t>
                      </a:r>
                      <a:r>
                        <a:rPr sz="1300" b="1" spc="-30" dirty="0">
                          <a:solidFill>
                            <a:srgbClr val="243D85"/>
                          </a:solidFill>
                          <a:latin typeface="Ebrima"/>
                          <a:cs typeface="Ebrima"/>
                        </a:rPr>
                        <a:t> </a:t>
                      </a:r>
                      <a:r>
                        <a:rPr sz="1300" b="1" dirty="0">
                          <a:solidFill>
                            <a:srgbClr val="243D85"/>
                          </a:solidFill>
                          <a:latin typeface="Ebrima"/>
                          <a:cs typeface="Ebrima"/>
                        </a:rPr>
                        <a:t>DE</a:t>
                      </a:r>
                      <a:r>
                        <a:rPr sz="1300" b="1" spc="-25" dirty="0">
                          <a:solidFill>
                            <a:srgbClr val="243D85"/>
                          </a:solidFill>
                          <a:latin typeface="Ebrima"/>
                          <a:cs typeface="Ebrima"/>
                        </a:rPr>
                        <a:t> </a:t>
                      </a:r>
                      <a:r>
                        <a:rPr sz="1300" b="1" spc="-10" dirty="0">
                          <a:solidFill>
                            <a:srgbClr val="243D85"/>
                          </a:solidFill>
                          <a:latin typeface="Ebrima"/>
                          <a:cs typeface="Ebrima"/>
                        </a:rPr>
                        <a:t>VERIFICACIÓN</a:t>
                      </a:r>
                      <a:endParaRPr sz="1300">
                        <a:latin typeface="Ebrima"/>
                        <a:cs typeface="Ebrima"/>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401955">
                        <a:lnSpc>
                          <a:spcPct val="100000"/>
                        </a:lnSpc>
                        <a:spcBef>
                          <a:spcPts val="310"/>
                        </a:spcBef>
                      </a:pPr>
                      <a:r>
                        <a:rPr sz="1300" b="1" spc="-10" dirty="0">
                          <a:solidFill>
                            <a:srgbClr val="243D85"/>
                          </a:solidFill>
                          <a:latin typeface="Ebrima"/>
                          <a:cs typeface="Ebrima"/>
                        </a:rPr>
                        <a:t>PUNTAJE</a:t>
                      </a:r>
                      <a:endParaRPr sz="1300">
                        <a:latin typeface="Ebrima"/>
                        <a:cs typeface="Ebrima"/>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685800">
                <a:tc>
                  <a:txBody>
                    <a:bodyPr/>
                    <a:lstStyle/>
                    <a:p>
                      <a:pPr marL="91440" marR="83820" algn="just">
                        <a:lnSpc>
                          <a:spcPct val="100000"/>
                        </a:lnSpc>
                        <a:spcBef>
                          <a:spcPts val="315"/>
                        </a:spcBef>
                      </a:pPr>
                      <a:r>
                        <a:rPr sz="1300" b="1" dirty="0">
                          <a:solidFill>
                            <a:srgbClr val="243D85"/>
                          </a:solidFill>
                          <a:latin typeface="Ebrima"/>
                          <a:cs typeface="Ebrima"/>
                        </a:rPr>
                        <a:t>ACTIVIDADES</a:t>
                      </a:r>
                      <a:r>
                        <a:rPr sz="1300" b="1" spc="455" dirty="0">
                          <a:solidFill>
                            <a:srgbClr val="243D85"/>
                          </a:solidFill>
                          <a:latin typeface="Ebrima"/>
                          <a:cs typeface="Ebrima"/>
                        </a:rPr>
                        <a:t>  </a:t>
                      </a:r>
                      <a:r>
                        <a:rPr sz="1300" b="1" dirty="0">
                          <a:solidFill>
                            <a:srgbClr val="243D85"/>
                          </a:solidFill>
                          <a:latin typeface="Ebrima"/>
                          <a:cs typeface="Ebrima"/>
                        </a:rPr>
                        <a:t>GENERALES:</a:t>
                      </a:r>
                      <a:r>
                        <a:rPr sz="1300" b="1" spc="465" dirty="0">
                          <a:solidFill>
                            <a:srgbClr val="243D85"/>
                          </a:solidFill>
                          <a:latin typeface="Ebrima"/>
                          <a:cs typeface="Ebrima"/>
                        </a:rPr>
                        <a:t>  </a:t>
                      </a:r>
                      <a:r>
                        <a:rPr sz="1300" dirty="0">
                          <a:solidFill>
                            <a:srgbClr val="243D85"/>
                          </a:solidFill>
                          <a:latin typeface="Ebrima"/>
                          <a:cs typeface="Ebrima"/>
                        </a:rPr>
                        <a:t>científicas,</a:t>
                      </a:r>
                      <a:r>
                        <a:rPr sz="1300" spc="459" dirty="0">
                          <a:solidFill>
                            <a:srgbClr val="243D85"/>
                          </a:solidFill>
                          <a:latin typeface="Ebrima"/>
                          <a:cs typeface="Ebrima"/>
                        </a:rPr>
                        <a:t>  </a:t>
                      </a:r>
                      <a:r>
                        <a:rPr sz="1300" dirty="0">
                          <a:solidFill>
                            <a:srgbClr val="243D85"/>
                          </a:solidFill>
                          <a:latin typeface="Ebrima"/>
                          <a:cs typeface="Ebrima"/>
                        </a:rPr>
                        <a:t>cívicas,</a:t>
                      </a:r>
                      <a:r>
                        <a:rPr sz="1300" spc="465" dirty="0">
                          <a:solidFill>
                            <a:srgbClr val="243D85"/>
                          </a:solidFill>
                          <a:latin typeface="Ebrima"/>
                          <a:cs typeface="Ebrima"/>
                        </a:rPr>
                        <a:t>  </a:t>
                      </a:r>
                      <a:r>
                        <a:rPr sz="1300" spc="-10" dirty="0">
                          <a:solidFill>
                            <a:srgbClr val="243D85"/>
                          </a:solidFill>
                          <a:latin typeface="Ebrima"/>
                          <a:cs typeface="Ebrima"/>
                        </a:rPr>
                        <a:t>culturales, </a:t>
                      </a:r>
                      <a:r>
                        <a:rPr sz="1300" dirty="0">
                          <a:solidFill>
                            <a:srgbClr val="243D85"/>
                          </a:solidFill>
                          <a:latin typeface="Ebrima"/>
                          <a:cs typeface="Ebrima"/>
                        </a:rPr>
                        <a:t>educativas,</a:t>
                      </a:r>
                      <a:r>
                        <a:rPr sz="1300" spc="395" dirty="0">
                          <a:solidFill>
                            <a:srgbClr val="243D85"/>
                          </a:solidFill>
                          <a:latin typeface="Ebrima"/>
                          <a:cs typeface="Ebrima"/>
                        </a:rPr>
                        <a:t> </a:t>
                      </a:r>
                      <a:r>
                        <a:rPr sz="1300" dirty="0">
                          <a:solidFill>
                            <a:srgbClr val="243D85"/>
                          </a:solidFill>
                          <a:latin typeface="Ebrima"/>
                          <a:cs typeface="Ebrima"/>
                        </a:rPr>
                        <a:t>sociales,</a:t>
                      </a:r>
                      <a:r>
                        <a:rPr sz="1300" spc="395" dirty="0">
                          <a:solidFill>
                            <a:srgbClr val="243D85"/>
                          </a:solidFill>
                          <a:latin typeface="Ebrima"/>
                          <a:cs typeface="Ebrima"/>
                        </a:rPr>
                        <a:t> </a:t>
                      </a:r>
                      <a:r>
                        <a:rPr sz="1300" dirty="0">
                          <a:solidFill>
                            <a:srgbClr val="243D85"/>
                          </a:solidFill>
                          <a:latin typeface="Ebrima"/>
                          <a:cs typeface="Ebrima"/>
                        </a:rPr>
                        <a:t>ecológicas,</a:t>
                      </a:r>
                      <a:r>
                        <a:rPr sz="1300" spc="400" dirty="0">
                          <a:solidFill>
                            <a:srgbClr val="243D85"/>
                          </a:solidFill>
                          <a:latin typeface="Ebrima"/>
                          <a:cs typeface="Ebrima"/>
                        </a:rPr>
                        <a:t> </a:t>
                      </a:r>
                      <a:r>
                        <a:rPr sz="1300" dirty="0">
                          <a:solidFill>
                            <a:srgbClr val="243D85"/>
                          </a:solidFill>
                          <a:latin typeface="Ebrima"/>
                          <a:cs typeface="Ebrima"/>
                        </a:rPr>
                        <a:t>otras</a:t>
                      </a:r>
                      <a:r>
                        <a:rPr sz="1300" spc="390" dirty="0">
                          <a:solidFill>
                            <a:srgbClr val="243D85"/>
                          </a:solidFill>
                          <a:latin typeface="Ebrima"/>
                          <a:cs typeface="Ebrima"/>
                        </a:rPr>
                        <a:t> </a:t>
                      </a:r>
                      <a:r>
                        <a:rPr sz="1300" dirty="0">
                          <a:solidFill>
                            <a:srgbClr val="243D85"/>
                          </a:solidFill>
                          <a:latin typeface="Ebrima"/>
                          <a:cs typeface="Ebrima"/>
                        </a:rPr>
                        <a:t>(como</a:t>
                      </a:r>
                      <a:r>
                        <a:rPr sz="1300" spc="395" dirty="0">
                          <a:solidFill>
                            <a:srgbClr val="243D85"/>
                          </a:solidFill>
                          <a:latin typeface="Ebrima"/>
                          <a:cs typeface="Ebrima"/>
                        </a:rPr>
                        <a:t> </a:t>
                      </a:r>
                      <a:r>
                        <a:rPr sz="1300" dirty="0">
                          <a:solidFill>
                            <a:srgbClr val="243D85"/>
                          </a:solidFill>
                          <a:latin typeface="Ebrima"/>
                          <a:cs typeface="Ebrima"/>
                        </a:rPr>
                        <a:t>deportivas).</a:t>
                      </a:r>
                      <a:r>
                        <a:rPr sz="1300" spc="395" dirty="0">
                          <a:solidFill>
                            <a:srgbClr val="243D85"/>
                          </a:solidFill>
                          <a:latin typeface="Ebrima"/>
                          <a:cs typeface="Ebrima"/>
                        </a:rPr>
                        <a:t> </a:t>
                      </a:r>
                      <a:r>
                        <a:rPr sz="1300" b="1" spc="-20" dirty="0">
                          <a:solidFill>
                            <a:srgbClr val="243D85"/>
                          </a:solidFill>
                          <a:latin typeface="Ebrima"/>
                          <a:cs typeface="Ebrima"/>
                        </a:rPr>
                        <a:t>Cada </a:t>
                      </a:r>
                      <a:r>
                        <a:rPr sz="1300" b="1" dirty="0">
                          <a:solidFill>
                            <a:srgbClr val="243D85"/>
                          </a:solidFill>
                          <a:latin typeface="Ebrima"/>
                          <a:cs typeface="Ebrima"/>
                        </a:rPr>
                        <a:t>actividad</a:t>
                      </a:r>
                      <a:r>
                        <a:rPr sz="1300" b="1" spc="-5" dirty="0">
                          <a:solidFill>
                            <a:srgbClr val="243D85"/>
                          </a:solidFill>
                          <a:latin typeface="Ebrima"/>
                          <a:cs typeface="Ebrima"/>
                        </a:rPr>
                        <a:t> </a:t>
                      </a:r>
                      <a:r>
                        <a:rPr sz="1300" b="1" dirty="0">
                          <a:solidFill>
                            <a:srgbClr val="243D85"/>
                          </a:solidFill>
                          <a:latin typeface="Ebrima"/>
                          <a:cs typeface="Ebrima"/>
                        </a:rPr>
                        <a:t>con un</a:t>
                      </a:r>
                      <a:r>
                        <a:rPr sz="1300" b="1" spc="-50" dirty="0">
                          <a:solidFill>
                            <a:srgbClr val="243D85"/>
                          </a:solidFill>
                          <a:latin typeface="Ebrima"/>
                          <a:cs typeface="Ebrima"/>
                        </a:rPr>
                        <a:t> </a:t>
                      </a:r>
                      <a:r>
                        <a:rPr sz="1300" b="1" dirty="0">
                          <a:solidFill>
                            <a:srgbClr val="243D85"/>
                          </a:solidFill>
                          <a:latin typeface="Ebrima"/>
                          <a:cs typeface="Ebrima"/>
                        </a:rPr>
                        <a:t>valor de</a:t>
                      </a:r>
                      <a:r>
                        <a:rPr sz="1300" b="1" spc="-15" dirty="0">
                          <a:solidFill>
                            <a:srgbClr val="243D85"/>
                          </a:solidFill>
                          <a:latin typeface="Ebrima"/>
                          <a:cs typeface="Ebrima"/>
                        </a:rPr>
                        <a:t> </a:t>
                      </a:r>
                      <a:r>
                        <a:rPr sz="1300" b="1" dirty="0">
                          <a:solidFill>
                            <a:srgbClr val="243D85"/>
                          </a:solidFill>
                          <a:latin typeface="Ebrima"/>
                          <a:cs typeface="Ebrima"/>
                        </a:rPr>
                        <a:t>5</a:t>
                      </a:r>
                      <a:r>
                        <a:rPr sz="1300" b="1" spc="-35" dirty="0">
                          <a:solidFill>
                            <a:srgbClr val="243D85"/>
                          </a:solidFill>
                          <a:latin typeface="Ebrima"/>
                          <a:cs typeface="Ebrima"/>
                        </a:rPr>
                        <a:t> </a:t>
                      </a:r>
                      <a:r>
                        <a:rPr sz="1300" b="1" spc="-10" dirty="0">
                          <a:solidFill>
                            <a:srgbClr val="243D85"/>
                          </a:solidFill>
                          <a:latin typeface="Ebrima"/>
                          <a:cs typeface="Ebrima"/>
                        </a:rPr>
                        <a:t>puntos</a:t>
                      </a:r>
                      <a:endParaRPr sz="1300">
                        <a:latin typeface="Ebrima"/>
                        <a:cs typeface="Ebrima"/>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92075" marR="79375">
                        <a:lnSpc>
                          <a:spcPct val="100000"/>
                        </a:lnSpc>
                        <a:spcBef>
                          <a:spcPts val="335"/>
                        </a:spcBef>
                      </a:pPr>
                      <a:r>
                        <a:rPr sz="1300" dirty="0" err="1">
                          <a:solidFill>
                            <a:srgbClr val="243D85"/>
                          </a:solidFill>
                          <a:latin typeface="Ebrima"/>
                          <a:cs typeface="Ebrima"/>
                        </a:rPr>
                        <a:t>Certificaciones</a:t>
                      </a:r>
                      <a:r>
                        <a:rPr lang="es-ES" sz="1300" dirty="0">
                          <a:solidFill>
                            <a:srgbClr val="243D85"/>
                          </a:solidFill>
                          <a:latin typeface="Ebrima"/>
                          <a:cs typeface="Ebrima"/>
                        </a:rPr>
                        <a:t> en hoja membretada</a:t>
                      </a:r>
                      <a:r>
                        <a:rPr sz="1300" dirty="0">
                          <a:solidFill>
                            <a:srgbClr val="243D85"/>
                          </a:solidFill>
                          <a:latin typeface="Ebrima"/>
                          <a:cs typeface="Ebrima"/>
                        </a:rPr>
                        <a:t>,</a:t>
                      </a:r>
                      <a:r>
                        <a:rPr sz="1300" spc="100" dirty="0">
                          <a:solidFill>
                            <a:srgbClr val="243D85"/>
                          </a:solidFill>
                          <a:latin typeface="Ebrima"/>
                          <a:cs typeface="Ebrima"/>
                        </a:rPr>
                        <a:t> </a:t>
                      </a:r>
                      <a:r>
                        <a:rPr lang="es-ES" sz="1300" spc="100" dirty="0">
                          <a:solidFill>
                            <a:srgbClr val="243D85"/>
                          </a:solidFill>
                          <a:latin typeface="Ebrima"/>
                          <a:cs typeface="Ebrima"/>
                        </a:rPr>
                        <a:t>medallas/trofeos</a:t>
                      </a:r>
                      <a:r>
                        <a:rPr sz="1300" spc="100" dirty="0">
                          <a:solidFill>
                            <a:srgbClr val="243D85"/>
                          </a:solidFill>
                          <a:latin typeface="Ebrima"/>
                          <a:cs typeface="Ebrima"/>
                        </a:rPr>
                        <a:t> </a:t>
                      </a:r>
                      <a:r>
                        <a:rPr sz="1300" dirty="0">
                          <a:solidFill>
                            <a:srgbClr val="243D85"/>
                          </a:solidFill>
                          <a:latin typeface="Ebrima"/>
                          <a:cs typeface="Ebrima"/>
                        </a:rPr>
                        <a:t>fotografías,</a:t>
                      </a:r>
                      <a:r>
                        <a:rPr sz="1300" spc="100" dirty="0">
                          <a:solidFill>
                            <a:srgbClr val="243D85"/>
                          </a:solidFill>
                          <a:latin typeface="Ebrima"/>
                          <a:cs typeface="Ebrima"/>
                        </a:rPr>
                        <a:t>  </a:t>
                      </a:r>
                      <a:r>
                        <a:rPr sz="1300" dirty="0">
                          <a:solidFill>
                            <a:srgbClr val="243D85"/>
                          </a:solidFill>
                          <a:latin typeface="Ebrima"/>
                          <a:cs typeface="Ebrima"/>
                        </a:rPr>
                        <a:t>recortes</a:t>
                      </a:r>
                      <a:r>
                        <a:rPr sz="1300" spc="100" dirty="0">
                          <a:solidFill>
                            <a:srgbClr val="243D85"/>
                          </a:solidFill>
                          <a:latin typeface="Ebrima"/>
                          <a:cs typeface="Ebrima"/>
                        </a:rPr>
                        <a:t>  </a:t>
                      </a:r>
                      <a:r>
                        <a:rPr sz="1300" spc="-25" dirty="0">
                          <a:solidFill>
                            <a:srgbClr val="243D85"/>
                          </a:solidFill>
                          <a:latin typeface="Ebrima"/>
                          <a:cs typeface="Ebrima"/>
                        </a:rPr>
                        <a:t>de </a:t>
                      </a:r>
                      <a:r>
                        <a:rPr sz="1300" dirty="0">
                          <a:solidFill>
                            <a:srgbClr val="243D85"/>
                          </a:solidFill>
                          <a:latin typeface="Ebrima"/>
                          <a:cs typeface="Ebrima"/>
                        </a:rPr>
                        <a:t>medios</a:t>
                      </a:r>
                      <a:r>
                        <a:rPr sz="1300" spc="-45" dirty="0">
                          <a:solidFill>
                            <a:srgbClr val="243D85"/>
                          </a:solidFill>
                          <a:latin typeface="Ebrima"/>
                          <a:cs typeface="Ebrima"/>
                        </a:rPr>
                        <a:t> </a:t>
                      </a:r>
                      <a:r>
                        <a:rPr sz="1300" dirty="0">
                          <a:solidFill>
                            <a:srgbClr val="243D85"/>
                          </a:solidFill>
                          <a:latin typeface="Ebrima"/>
                          <a:cs typeface="Ebrima"/>
                        </a:rPr>
                        <a:t>de</a:t>
                      </a:r>
                      <a:r>
                        <a:rPr sz="1300" spc="-20" dirty="0">
                          <a:solidFill>
                            <a:srgbClr val="243D85"/>
                          </a:solidFill>
                          <a:latin typeface="Ebrima"/>
                          <a:cs typeface="Ebrima"/>
                        </a:rPr>
                        <a:t> </a:t>
                      </a:r>
                      <a:r>
                        <a:rPr sz="1300" dirty="0">
                          <a:solidFill>
                            <a:srgbClr val="243D85"/>
                          </a:solidFill>
                          <a:latin typeface="Ebrima"/>
                          <a:cs typeface="Ebrima"/>
                        </a:rPr>
                        <a:t>prensa</a:t>
                      </a:r>
                      <a:r>
                        <a:rPr sz="1300" spc="-40" dirty="0">
                          <a:solidFill>
                            <a:srgbClr val="243D85"/>
                          </a:solidFill>
                          <a:latin typeface="Ebrima"/>
                          <a:cs typeface="Ebrima"/>
                        </a:rPr>
                        <a:t> </a:t>
                      </a:r>
                      <a:r>
                        <a:rPr sz="1300" spc="-25" dirty="0">
                          <a:solidFill>
                            <a:srgbClr val="243D85"/>
                          </a:solidFill>
                          <a:latin typeface="Ebrima"/>
                          <a:cs typeface="Ebrima"/>
                        </a:rPr>
                        <a:t>(…)</a:t>
                      </a:r>
                      <a:endParaRPr sz="1300" dirty="0">
                        <a:latin typeface="Ebrima"/>
                        <a:cs typeface="Ebrima"/>
                      </a:endParaRPr>
                    </a:p>
                  </a:txBody>
                  <a:tcPr marL="0" marR="0" marT="425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R="300355" algn="r">
                        <a:lnSpc>
                          <a:spcPct val="100000"/>
                        </a:lnSpc>
                        <a:spcBef>
                          <a:spcPts val="315"/>
                        </a:spcBef>
                      </a:pPr>
                      <a:r>
                        <a:rPr sz="1300" b="1" dirty="0">
                          <a:solidFill>
                            <a:srgbClr val="243D85"/>
                          </a:solidFill>
                          <a:latin typeface="Ebrima"/>
                          <a:cs typeface="Ebrima"/>
                        </a:rPr>
                        <a:t>35</a:t>
                      </a:r>
                      <a:r>
                        <a:rPr sz="1300" b="1" spc="-10" dirty="0">
                          <a:solidFill>
                            <a:srgbClr val="243D85"/>
                          </a:solidFill>
                          <a:latin typeface="Ebrima"/>
                          <a:cs typeface="Ebrima"/>
                        </a:rPr>
                        <a:t> PUNTOS</a:t>
                      </a:r>
                      <a:endParaRPr sz="1300">
                        <a:latin typeface="Ebrima"/>
                        <a:cs typeface="Ebrima"/>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1082040">
                <a:tc>
                  <a:txBody>
                    <a:bodyPr/>
                    <a:lstStyle/>
                    <a:p>
                      <a:pPr marL="91440" marR="81915" algn="just">
                        <a:lnSpc>
                          <a:spcPct val="100000"/>
                        </a:lnSpc>
                        <a:spcBef>
                          <a:spcPts val="315"/>
                        </a:spcBef>
                      </a:pPr>
                      <a:r>
                        <a:rPr sz="1300" b="1" dirty="0">
                          <a:solidFill>
                            <a:srgbClr val="243D85"/>
                          </a:solidFill>
                          <a:latin typeface="Ebrima"/>
                          <a:cs typeface="Ebrima"/>
                        </a:rPr>
                        <a:t>ACTIVIDADES</a:t>
                      </a:r>
                      <a:r>
                        <a:rPr sz="1300" b="1" spc="5" dirty="0">
                          <a:solidFill>
                            <a:srgbClr val="243D85"/>
                          </a:solidFill>
                          <a:latin typeface="Ebrima"/>
                          <a:cs typeface="Ebrima"/>
                        </a:rPr>
                        <a:t> </a:t>
                      </a:r>
                      <a:r>
                        <a:rPr sz="1300" b="1" dirty="0">
                          <a:solidFill>
                            <a:srgbClr val="243D85"/>
                          </a:solidFill>
                          <a:latin typeface="Ebrima"/>
                          <a:cs typeface="Ebrima"/>
                        </a:rPr>
                        <a:t>ESPECÍFICAS</a:t>
                      </a:r>
                      <a:r>
                        <a:rPr sz="1300" dirty="0">
                          <a:solidFill>
                            <a:srgbClr val="243D85"/>
                          </a:solidFill>
                          <a:latin typeface="Ebrima"/>
                          <a:cs typeface="Ebrima"/>
                        </a:rPr>
                        <a:t>:</a:t>
                      </a:r>
                      <a:r>
                        <a:rPr sz="1300" spc="35" dirty="0">
                          <a:solidFill>
                            <a:srgbClr val="243D85"/>
                          </a:solidFill>
                          <a:latin typeface="Ebrima"/>
                          <a:cs typeface="Ebrima"/>
                        </a:rPr>
                        <a:t> </a:t>
                      </a:r>
                      <a:r>
                        <a:rPr sz="1300" dirty="0">
                          <a:solidFill>
                            <a:srgbClr val="243D85"/>
                          </a:solidFill>
                          <a:latin typeface="Ebrima"/>
                          <a:cs typeface="Ebrima"/>
                        </a:rPr>
                        <a:t>Favorecen</a:t>
                      </a:r>
                      <a:r>
                        <a:rPr sz="1300" spc="45" dirty="0">
                          <a:solidFill>
                            <a:srgbClr val="243D85"/>
                          </a:solidFill>
                          <a:latin typeface="Ebrima"/>
                          <a:cs typeface="Ebrima"/>
                        </a:rPr>
                        <a:t> </a:t>
                      </a:r>
                      <a:r>
                        <a:rPr sz="1300" dirty="0">
                          <a:solidFill>
                            <a:srgbClr val="243D85"/>
                          </a:solidFill>
                          <a:latin typeface="Ebrima"/>
                          <a:cs typeface="Ebrima"/>
                        </a:rPr>
                        <a:t>el</a:t>
                      </a:r>
                      <a:r>
                        <a:rPr sz="1300" spc="30" dirty="0">
                          <a:solidFill>
                            <a:srgbClr val="243D85"/>
                          </a:solidFill>
                          <a:latin typeface="Ebrima"/>
                          <a:cs typeface="Ebrima"/>
                        </a:rPr>
                        <a:t> </a:t>
                      </a:r>
                      <a:r>
                        <a:rPr sz="1300" dirty="0">
                          <a:solidFill>
                            <a:srgbClr val="243D85"/>
                          </a:solidFill>
                          <a:latin typeface="Ebrima"/>
                          <a:cs typeface="Ebrima"/>
                        </a:rPr>
                        <a:t>desarrollo</a:t>
                      </a:r>
                      <a:r>
                        <a:rPr sz="1300" spc="40" dirty="0">
                          <a:solidFill>
                            <a:srgbClr val="243D85"/>
                          </a:solidFill>
                          <a:latin typeface="Ebrima"/>
                          <a:cs typeface="Ebrima"/>
                        </a:rPr>
                        <a:t> </a:t>
                      </a:r>
                      <a:r>
                        <a:rPr sz="1300" dirty="0">
                          <a:solidFill>
                            <a:srgbClr val="243D85"/>
                          </a:solidFill>
                          <a:latin typeface="Ebrima"/>
                          <a:cs typeface="Ebrima"/>
                        </a:rPr>
                        <a:t>y</a:t>
                      </a:r>
                      <a:r>
                        <a:rPr sz="1300" spc="5" dirty="0">
                          <a:solidFill>
                            <a:srgbClr val="243D85"/>
                          </a:solidFill>
                          <a:latin typeface="Ebrima"/>
                          <a:cs typeface="Ebrima"/>
                        </a:rPr>
                        <a:t> </a:t>
                      </a:r>
                      <a:r>
                        <a:rPr sz="1300" spc="-10" dirty="0">
                          <a:solidFill>
                            <a:srgbClr val="243D85"/>
                          </a:solidFill>
                          <a:latin typeface="Ebrima"/>
                          <a:cs typeface="Ebrima"/>
                        </a:rPr>
                        <a:t>promoción </a:t>
                      </a:r>
                      <a:r>
                        <a:rPr sz="1300" dirty="0">
                          <a:solidFill>
                            <a:srgbClr val="243D85"/>
                          </a:solidFill>
                          <a:latin typeface="Ebrima"/>
                          <a:cs typeface="Ebrima"/>
                        </a:rPr>
                        <a:t>de</a:t>
                      </a:r>
                      <a:r>
                        <a:rPr sz="1300" spc="325" dirty="0">
                          <a:solidFill>
                            <a:srgbClr val="243D85"/>
                          </a:solidFill>
                          <a:latin typeface="Ebrima"/>
                          <a:cs typeface="Ebrima"/>
                        </a:rPr>
                        <a:t> </a:t>
                      </a:r>
                      <a:r>
                        <a:rPr sz="1300" dirty="0">
                          <a:solidFill>
                            <a:srgbClr val="243D85"/>
                          </a:solidFill>
                          <a:latin typeface="Ebrima"/>
                          <a:cs typeface="Ebrima"/>
                        </a:rPr>
                        <a:t>los</a:t>
                      </a:r>
                      <a:r>
                        <a:rPr sz="1300" spc="335" dirty="0">
                          <a:solidFill>
                            <a:srgbClr val="243D85"/>
                          </a:solidFill>
                          <a:latin typeface="Ebrima"/>
                          <a:cs typeface="Ebrima"/>
                        </a:rPr>
                        <a:t> </a:t>
                      </a:r>
                      <a:r>
                        <a:rPr sz="1300" dirty="0">
                          <a:solidFill>
                            <a:srgbClr val="243D85"/>
                          </a:solidFill>
                          <a:latin typeface="Ebrima"/>
                          <a:cs typeface="Ebrima"/>
                        </a:rPr>
                        <a:t>derechos</a:t>
                      </a:r>
                      <a:r>
                        <a:rPr sz="1300" spc="345" dirty="0">
                          <a:solidFill>
                            <a:srgbClr val="243D85"/>
                          </a:solidFill>
                          <a:latin typeface="Ebrima"/>
                          <a:cs typeface="Ebrima"/>
                        </a:rPr>
                        <a:t> </a:t>
                      </a:r>
                      <a:r>
                        <a:rPr sz="1300" dirty="0">
                          <a:solidFill>
                            <a:srgbClr val="243D85"/>
                          </a:solidFill>
                          <a:latin typeface="Ebrima"/>
                          <a:cs typeface="Ebrima"/>
                        </a:rPr>
                        <a:t>de</a:t>
                      </a:r>
                      <a:r>
                        <a:rPr sz="1300" spc="305" dirty="0">
                          <a:solidFill>
                            <a:srgbClr val="243D85"/>
                          </a:solidFill>
                          <a:latin typeface="Ebrima"/>
                          <a:cs typeface="Ebrima"/>
                        </a:rPr>
                        <a:t> </a:t>
                      </a:r>
                      <a:r>
                        <a:rPr sz="1300" dirty="0">
                          <a:solidFill>
                            <a:srgbClr val="243D85"/>
                          </a:solidFill>
                          <a:latin typeface="Ebrima"/>
                          <a:cs typeface="Ebrima"/>
                        </a:rPr>
                        <a:t>jóvenes</a:t>
                      </a:r>
                      <a:r>
                        <a:rPr sz="1300" spc="335" dirty="0">
                          <a:solidFill>
                            <a:srgbClr val="243D85"/>
                          </a:solidFill>
                          <a:latin typeface="Ebrima"/>
                          <a:cs typeface="Ebrima"/>
                        </a:rPr>
                        <a:t> </a:t>
                      </a:r>
                      <a:r>
                        <a:rPr sz="1300" dirty="0">
                          <a:solidFill>
                            <a:srgbClr val="243D85"/>
                          </a:solidFill>
                          <a:latin typeface="Ebrima"/>
                          <a:cs typeface="Ebrima"/>
                        </a:rPr>
                        <a:t>en</a:t>
                      </a:r>
                      <a:r>
                        <a:rPr sz="1300" spc="320" dirty="0">
                          <a:solidFill>
                            <a:srgbClr val="243D85"/>
                          </a:solidFill>
                          <a:latin typeface="Ebrima"/>
                          <a:cs typeface="Ebrima"/>
                        </a:rPr>
                        <a:t> </a:t>
                      </a:r>
                      <a:r>
                        <a:rPr sz="1300" dirty="0">
                          <a:solidFill>
                            <a:srgbClr val="243D85"/>
                          </a:solidFill>
                          <a:latin typeface="Ebrima"/>
                          <a:cs typeface="Ebrima"/>
                        </a:rPr>
                        <a:t>la</a:t>
                      </a:r>
                      <a:r>
                        <a:rPr sz="1300" spc="320" dirty="0">
                          <a:solidFill>
                            <a:srgbClr val="243D85"/>
                          </a:solidFill>
                          <a:latin typeface="Ebrima"/>
                          <a:cs typeface="Ebrima"/>
                        </a:rPr>
                        <a:t> </a:t>
                      </a:r>
                      <a:r>
                        <a:rPr sz="1300" dirty="0">
                          <a:solidFill>
                            <a:srgbClr val="243D85"/>
                          </a:solidFill>
                          <a:latin typeface="Ebrima"/>
                          <a:cs typeface="Ebrima"/>
                        </a:rPr>
                        <a:t>ciudad</a:t>
                      </a:r>
                      <a:r>
                        <a:rPr sz="1300" spc="340" dirty="0">
                          <a:solidFill>
                            <a:srgbClr val="243D85"/>
                          </a:solidFill>
                          <a:latin typeface="Ebrima"/>
                          <a:cs typeface="Ebrima"/>
                        </a:rPr>
                        <a:t> </a:t>
                      </a:r>
                      <a:r>
                        <a:rPr sz="1300" dirty="0">
                          <a:solidFill>
                            <a:srgbClr val="243D85"/>
                          </a:solidFill>
                          <a:latin typeface="Ebrima"/>
                          <a:cs typeface="Ebrima"/>
                        </a:rPr>
                        <a:t>o</a:t>
                      </a:r>
                      <a:r>
                        <a:rPr sz="1300" spc="340" dirty="0">
                          <a:solidFill>
                            <a:srgbClr val="243D85"/>
                          </a:solidFill>
                          <a:latin typeface="Ebrima"/>
                          <a:cs typeface="Ebrima"/>
                        </a:rPr>
                        <a:t> </a:t>
                      </a:r>
                      <a:r>
                        <a:rPr sz="1300" dirty="0">
                          <a:solidFill>
                            <a:srgbClr val="243D85"/>
                          </a:solidFill>
                          <a:latin typeface="Ebrima"/>
                          <a:cs typeface="Ebrima"/>
                        </a:rPr>
                        <a:t>país,</a:t>
                      </a:r>
                      <a:r>
                        <a:rPr sz="1300" spc="320" dirty="0">
                          <a:solidFill>
                            <a:srgbClr val="243D85"/>
                          </a:solidFill>
                          <a:latin typeface="Ebrima"/>
                          <a:cs typeface="Ebrima"/>
                        </a:rPr>
                        <a:t> </a:t>
                      </a:r>
                      <a:r>
                        <a:rPr sz="1300" spc="-10" dirty="0">
                          <a:solidFill>
                            <a:srgbClr val="243D85"/>
                          </a:solidFill>
                          <a:latin typeface="Ebrima"/>
                          <a:cs typeface="Ebrima"/>
                        </a:rPr>
                        <a:t>debidamente </a:t>
                      </a:r>
                      <a:r>
                        <a:rPr sz="1300" dirty="0">
                          <a:solidFill>
                            <a:srgbClr val="243D85"/>
                          </a:solidFill>
                          <a:latin typeface="Ebrima"/>
                          <a:cs typeface="Ebrima"/>
                        </a:rPr>
                        <a:t>certificadas.</a:t>
                      </a:r>
                      <a:r>
                        <a:rPr sz="1300" spc="445" dirty="0">
                          <a:solidFill>
                            <a:srgbClr val="243D85"/>
                          </a:solidFill>
                          <a:latin typeface="Ebrima"/>
                          <a:cs typeface="Ebrima"/>
                        </a:rPr>
                        <a:t> </a:t>
                      </a:r>
                      <a:r>
                        <a:rPr sz="1300" b="1" dirty="0">
                          <a:solidFill>
                            <a:srgbClr val="243D85"/>
                          </a:solidFill>
                          <a:latin typeface="Ebrima"/>
                          <a:cs typeface="Ebrima"/>
                        </a:rPr>
                        <a:t>Cada</a:t>
                      </a:r>
                      <a:r>
                        <a:rPr sz="1300" b="1" spc="445" dirty="0">
                          <a:solidFill>
                            <a:srgbClr val="243D85"/>
                          </a:solidFill>
                          <a:latin typeface="Ebrima"/>
                          <a:cs typeface="Ebrima"/>
                        </a:rPr>
                        <a:t> </a:t>
                      </a:r>
                      <a:r>
                        <a:rPr sz="1300" b="1" dirty="0">
                          <a:solidFill>
                            <a:srgbClr val="243D85"/>
                          </a:solidFill>
                          <a:latin typeface="Ebrima"/>
                          <a:cs typeface="Ebrima"/>
                        </a:rPr>
                        <a:t>categoría</a:t>
                      </a:r>
                      <a:r>
                        <a:rPr sz="1300" b="1" spc="440" dirty="0">
                          <a:solidFill>
                            <a:srgbClr val="243D85"/>
                          </a:solidFill>
                          <a:latin typeface="Ebrima"/>
                          <a:cs typeface="Ebrima"/>
                        </a:rPr>
                        <a:t> </a:t>
                      </a:r>
                      <a:r>
                        <a:rPr sz="1300" b="1" dirty="0">
                          <a:solidFill>
                            <a:srgbClr val="243D85"/>
                          </a:solidFill>
                          <a:latin typeface="Ebrima"/>
                          <a:cs typeface="Ebrima"/>
                        </a:rPr>
                        <a:t>a</a:t>
                      </a:r>
                      <a:r>
                        <a:rPr sz="1300" b="1" spc="445" dirty="0">
                          <a:solidFill>
                            <a:srgbClr val="243D85"/>
                          </a:solidFill>
                          <a:latin typeface="Ebrima"/>
                          <a:cs typeface="Ebrima"/>
                        </a:rPr>
                        <a:t> </a:t>
                      </a:r>
                      <a:r>
                        <a:rPr sz="1300" b="1" dirty="0">
                          <a:solidFill>
                            <a:srgbClr val="243D85"/>
                          </a:solidFill>
                          <a:latin typeface="Ebrima"/>
                          <a:cs typeface="Ebrima"/>
                        </a:rPr>
                        <a:t>evaluar</a:t>
                      </a:r>
                      <a:r>
                        <a:rPr sz="1300" b="1" spc="455" dirty="0">
                          <a:solidFill>
                            <a:srgbClr val="243D85"/>
                          </a:solidFill>
                          <a:latin typeface="Ebrima"/>
                          <a:cs typeface="Ebrima"/>
                        </a:rPr>
                        <a:t> </a:t>
                      </a:r>
                      <a:r>
                        <a:rPr sz="1300" b="1" dirty="0">
                          <a:solidFill>
                            <a:srgbClr val="243D85"/>
                          </a:solidFill>
                          <a:latin typeface="Ebrima"/>
                          <a:cs typeface="Ebrima"/>
                        </a:rPr>
                        <a:t>será:</a:t>
                      </a:r>
                      <a:r>
                        <a:rPr sz="1300" b="1" spc="455" dirty="0">
                          <a:solidFill>
                            <a:srgbClr val="243D85"/>
                          </a:solidFill>
                          <a:latin typeface="Ebrima"/>
                          <a:cs typeface="Ebrima"/>
                        </a:rPr>
                        <a:t> </a:t>
                      </a:r>
                      <a:r>
                        <a:rPr sz="1300" b="1" dirty="0">
                          <a:solidFill>
                            <a:srgbClr val="243D85"/>
                          </a:solidFill>
                          <a:latin typeface="Ebrima"/>
                          <a:cs typeface="Ebrima"/>
                        </a:rPr>
                        <a:t>logro,</a:t>
                      </a:r>
                      <a:r>
                        <a:rPr sz="1300" b="1" spc="450" dirty="0">
                          <a:solidFill>
                            <a:srgbClr val="243D85"/>
                          </a:solidFill>
                          <a:latin typeface="Ebrima"/>
                          <a:cs typeface="Ebrima"/>
                        </a:rPr>
                        <a:t> </a:t>
                      </a:r>
                      <a:r>
                        <a:rPr sz="1300" b="1" spc="-10" dirty="0">
                          <a:solidFill>
                            <a:srgbClr val="243D85"/>
                          </a:solidFill>
                          <a:latin typeface="Ebrima"/>
                          <a:cs typeface="Ebrima"/>
                        </a:rPr>
                        <a:t>impacto, </a:t>
                      </a:r>
                      <a:r>
                        <a:rPr sz="1300" b="1" dirty="0">
                          <a:solidFill>
                            <a:srgbClr val="243D85"/>
                          </a:solidFill>
                          <a:latin typeface="Ebrima"/>
                          <a:cs typeface="Ebrima"/>
                        </a:rPr>
                        <a:t>trayectoria</a:t>
                      </a:r>
                      <a:r>
                        <a:rPr sz="1300" b="1" spc="-5" dirty="0">
                          <a:solidFill>
                            <a:srgbClr val="243D85"/>
                          </a:solidFill>
                          <a:latin typeface="Ebrima"/>
                          <a:cs typeface="Ebrima"/>
                        </a:rPr>
                        <a:t> </a:t>
                      </a:r>
                      <a:r>
                        <a:rPr sz="1300" b="1" dirty="0">
                          <a:solidFill>
                            <a:srgbClr val="243D85"/>
                          </a:solidFill>
                          <a:latin typeface="Ebrima"/>
                          <a:cs typeface="Ebrima"/>
                        </a:rPr>
                        <a:t>e</a:t>
                      </a:r>
                      <a:r>
                        <a:rPr sz="1300" b="1" spc="-50" dirty="0">
                          <a:solidFill>
                            <a:srgbClr val="243D85"/>
                          </a:solidFill>
                          <a:latin typeface="Ebrima"/>
                          <a:cs typeface="Ebrima"/>
                        </a:rPr>
                        <a:t> </a:t>
                      </a:r>
                      <a:r>
                        <a:rPr sz="1300" b="1" dirty="0">
                          <a:solidFill>
                            <a:srgbClr val="243D85"/>
                          </a:solidFill>
                          <a:latin typeface="Ebrima"/>
                          <a:cs typeface="Ebrima"/>
                        </a:rPr>
                        <a:t>innovación</a:t>
                      </a:r>
                      <a:r>
                        <a:rPr sz="1300" b="1" spc="10" dirty="0">
                          <a:solidFill>
                            <a:srgbClr val="243D85"/>
                          </a:solidFill>
                          <a:latin typeface="Ebrima"/>
                          <a:cs typeface="Ebrima"/>
                        </a:rPr>
                        <a:t> </a:t>
                      </a:r>
                      <a:r>
                        <a:rPr sz="1300" b="1" dirty="0">
                          <a:solidFill>
                            <a:srgbClr val="243D85"/>
                          </a:solidFill>
                          <a:latin typeface="Ebrima"/>
                          <a:cs typeface="Ebrima"/>
                        </a:rPr>
                        <a:t>con</a:t>
                      </a:r>
                      <a:r>
                        <a:rPr sz="1300" b="1" spc="-15" dirty="0">
                          <a:solidFill>
                            <a:srgbClr val="243D85"/>
                          </a:solidFill>
                          <a:latin typeface="Ebrima"/>
                          <a:cs typeface="Ebrima"/>
                        </a:rPr>
                        <a:t> </a:t>
                      </a:r>
                      <a:r>
                        <a:rPr sz="1300" b="1" dirty="0">
                          <a:solidFill>
                            <a:srgbClr val="243D85"/>
                          </a:solidFill>
                          <a:latin typeface="Ebrima"/>
                          <a:cs typeface="Ebrima"/>
                        </a:rPr>
                        <a:t>un</a:t>
                      </a:r>
                      <a:r>
                        <a:rPr sz="1300" b="1" spc="-55" dirty="0">
                          <a:solidFill>
                            <a:srgbClr val="243D85"/>
                          </a:solidFill>
                          <a:latin typeface="Ebrima"/>
                          <a:cs typeface="Ebrima"/>
                        </a:rPr>
                        <a:t> </a:t>
                      </a:r>
                      <a:r>
                        <a:rPr sz="1300" b="1" dirty="0">
                          <a:solidFill>
                            <a:srgbClr val="243D85"/>
                          </a:solidFill>
                          <a:latin typeface="Ebrima"/>
                          <a:cs typeface="Ebrima"/>
                        </a:rPr>
                        <a:t>valor</a:t>
                      </a:r>
                      <a:r>
                        <a:rPr sz="1300" b="1" spc="-10" dirty="0">
                          <a:solidFill>
                            <a:srgbClr val="243D85"/>
                          </a:solidFill>
                          <a:latin typeface="Ebrima"/>
                          <a:cs typeface="Ebrima"/>
                        </a:rPr>
                        <a:t> </a:t>
                      </a:r>
                      <a:r>
                        <a:rPr sz="1300" b="1" dirty="0">
                          <a:solidFill>
                            <a:srgbClr val="243D85"/>
                          </a:solidFill>
                          <a:latin typeface="Ebrima"/>
                          <a:cs typeface="Ebrima"/>
                        </a:rPr>
                        <a:t>de</a:t>
                      </a:r>
                      <a:r>
                        <a:rPr sz="1300" b="1" spc="-30" dirty="0">
                          <a:solidFill>
                            <a:srgbClr val="243D85"/>
                          </a:solidFill>
                          <a:latin typeface="Ebrima"/>
                          <a:cs typeface="Ebrima"/>
                        </a:rPr>
                        <a:t> </a:t>
                      </a:r>
                      <a:r>
                        <a:rPr sz="1300" b="1" spc="-10" dirty="0">
                          <a:solidFill>
                            <a:srgbClr val="243D85"/>
                          </a:solidFill>
                          <a:latin typeface="Ebrima"/>
                          <a:cs typeface="Ebrima"/>
                        </a:rPr>
                        <a:t>13.75</a:t>
                      </a:r>
                      <a:endParaRPr sz="1300" dirty="0">
                        <a:latin typeface="Ebrima"/>
                        <a:cs typeface="Ebrim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2075" marR="78105">
                        <a:lnSpc>
                          <a:spcPct val="100000"/>
                        </a:lnSpc>
                        <a:spcBef>
                          <a:spcPts val="340"/>
                        </a:spcBef>
                        <a:tabLst>
                          <a:tab pos="2101215" algn="l"/>
                        </a:tabLst>
                      </a:pPr>
                      <a:r>
                        <a:rPr sz="1300" dirty="0">
                          <a:solidFill>
                            <a:srgbClr val="243D85"/>
                          </a:solidFill>
                          <a:latin typeface="Ebrima"/>
                          <a:cs typeface="Ebrima"/>
                        </a:rPr>
                        <a:t>Documento</a:t>
                      </a:r>
                      <a:r>
                        <a:rPr sz="1300" spc="80" dirty="0">
                          <a:solidFill>
                            <a:srgbClr val="243D85"/>
                          </a:solidFill>
                          <a:latin typeface="Ebrima"/>
                          <a:cs typeface="Ebrima"/>
                        </a:rPr>
                        <a:t>  </a:t>
                      </a:r>
                      <a:r>
                        <a:rPr sz="1300" spc="-10" dirty="0">
                          <a:solidFill>
                            <a:srgbClr val="243D85"/>
                          </a:solidFill>
                          <a:latin typeface="Ebrima"/>
                          <a:cs typeface="Ebrima"/>
                        </a:rPr>
                        <a:t>explicativo.</a:t>
                      </a:r>
                      <a:r>
                        <a:rPr sz="1300" dirty="0">
                          <a:solidFill>
                            <a:srgbClr val="243D85"/>
                          </a:solidFill>
                          <a:latin typeface="Ebrima"/>
                          <a:cs typeface="Ebrima"/>
                        </a:rPr>
                        <a:t>	En</a:t>
                      </a:r>
                      <a:r>
                        <a:rPr sz="1300" spc="80" dirty="0">
                          <a:solidFill>
                            <a:srgbClr val="243D85"/>
                          </a:solidFill>
                          <a:latin typeface="Ebrima"/>
                          <a:cs typeface="Ebrima"/>
                        </a:rPr>
                        <a:t>  </a:t>
                      </a:r>
                      <a:r>
                        <a:rPr sz="1300" dirty="0">
                          <a:solidFill>
                            <a:srgbClr val="243D85"/>
                          </a:solidFill>
                          <a:latin typeface="Ebrima"/>
                          <a:cs typeface="Ebrima"/>
                        </a:rPr>
                        <a:t>los</a:t>
                      </a:r>
                      <a:r>
                        <a:rPr sz="1300" spc="75" dirty="0">
                          <a:solidFill>
                            <a:srgbClr val="243D85"/>
                          </a:solidFill>
                          <a:latin typeface="Ebrima"/>
                          <a:cs typeface="Ebrima"/>
                        </a:rPr>
                        <a:t>  </a:t>
                      </a:r>
                      <a:r>
                        <a:rPr sz="1300" dirty="0">
                          <a:solidFill>
                            <a:srgbClr val="243D85"/>
                          </a:solidFill>
                          <a:latin typeface="Ebrima"/>
                          <a:cs typeface="Ebrima"/>
                        </a:rPr>
                        <a:t>ámbitos</a:t>
                      </a:r>
                      <a:r>
                        <a:rPr sz="1300" spc="80" dirty="0">
                          <a:solidFill>
                            <a:srgbClr val="243D85"/>
                          </a:solidFill>
                          <a:latin typeface="Ebrima"/>
                          <a:cs typeface="Ebrima"/>
                        </a:rPr>
                        <a:t>  </a:t>
                      </a:r>
                      <a:r>
                        <a:rPr sz="1300" dirty="0">
                          <a:solidFill>
                            <a:srgbClr val="243D85"/>
                          </a:solidFill>
                          <a:latin typeface="Ebrima"/>
                          <a:cs typeface="Ebrima"/>
                        </a:rPr>
                        <a:t>descritos</a:t>
                      </a:r>
                      <a:r>
                        <a:rPr sz="1300" spc="75" dirty="0">
                          <a:solidFill>
                            <a:srgbClr val="243D85"/>
                          </a:solidFill>
                          <a:latin typeface="Ebrima"/>
                          <a:cs typeface="Ebrima"/>
                        </a:rPr>
                        <a:t>  </a:t>
                      </a:r>
                      <a:r>
                        <a:rPr sz="1300" dirty="0">
                          <a:solidFill>
                            <a:srgbClr val="243D85"/>
                          </a:solidFill>
                          <a:latin typeface="Ebrima"/>
                          <a:cs typeface="Ebrima"/>
                        </a:rPr>
                        <a:t>en</a:t>
                      </a:r>
                      <a:r>
                        <a:rPr sz="1300" spc="85" dirty="0">
                          <a:solidFill>
                            <a:srgbClr val="243D85"/>
                          </a:solidFill>
                          <a:latin typeface="Ebrima"/>
                          <a:cs typeface="Ebrima"/>
                        </a:rPr>
                        <a:t>  </a:t>
                      </a:r>
                      <a:r>
                        <a:rPr sz="1300" spc="-25" dirty="0">
                          <a:solidFill>
                            <a:srgbClr val="243D85"/>
                          </a:solidFill>
                          <a:latin typeface="Ebrima"/>
                          <a:cs typeface="Ebrima"/>
                        </a:rPr>
                        <a:t>el </a:t>
                      </a:r>
                      <a:r>
                        <a:rPr sz="1300" dirty="0">
                          <a:solidFill>
                            <a:srgbClr val="243D85"/>
                          </a:solidFill>
                          <a:latin typeface="Ebrima"/>
                          <a:cs typeface="Ebrima"/>
                        </a:rPr>
                        <a:t>parámetro</a:t>
                      </a:r>
                      <a:r>
                        <a:rPr sz="1300" spc="-25" dirty="0">
                          <a:solidFill>
                            <a:srgbClr val="243D85"/>
                          </a:solidFill>
                          <a:latin typeface="Ebrima"/>
                          <a:cs typeface="Ebrima"/>
                        </a:rPr>
                        <a:t> </a:t>
                      </a:r>
                      <a:r>
                        <a:rPr sz="1300" dirty="0">
                          <a:solidFill>
                            <a:srgbClr val="243D85"/>
                          </a:solidFill>
                          <a:latin typeface="Ebrima"/>
                          <a:cs typeface="Ebrima"/>
                        </a:rPr>
                        <a:t>(derechos</a:t>
                      </a:r>
                      <a:r>
                        <a:rPr sz="1300" spc="-35" dirty="0">
                          <a:solidFill>
                            <a:srgbClr val="243D85"/>
                          </a:solidFill>
                          <a:latin typeface="Ebrima"/>
                          <a:cs typeface="Ebrima"/>
                        </a:rPr>
                        <a:t> </a:t>
                      </a:r>
                      <a:r>
                        <a:rPr sz="1300" dirty="0">
                          <a:solidFill>
                            <a:srgbClr val="243D85"/>
                          </a:solidFill>
                          <a:latin typeface="Ebrima"/>
                          <a:cs typeface="Ebrima"/>
                        </a:rPr>
                        <a:t>de</a:t>
                      </a:r>
                      <a:r>
                        <a:rPr sz="1300" spc="-50" dirty="0">
                          <a:solidFill>
                            <a:srgbClr val="243D85"/>
                          </a:solidFill>
                          <a:latin typeface="Ebrima"/>
                          <a:cs typeface="Ebrima"/>
                        </a:rPr>
                        <a:t> </a:t>
                      </a:r>
                      <a:r>
                        <a:rPr sz="1300" dirty="0">
                          <a:solidFill>
                            <a:srgbClr val="243D85"/>
                          </a:solidFill>
                          <a:latin typeface="Ebrima"/>
                          <a:cs typeface="Ebrima"/>
                        </a:rPr>
                        <a:t>las y</a:t>
                      </a:r>
                      <a:r>
                        <a:rPr sz="1300" spc="-45" dirty="0">
                          <a:solidFill>
                            <a:srgbClr val="243D85"/>
                          </a:solidFill>
                          <a:latin typeface="Ebrima"/>
                          <a:cs typeface="Ebrima"/>
                        </a:rPr>
                        <a:t> </a:t>
                      </a:r>
                      <a:r>
                        <a:rPr sz="1300" dirty="0">
                          <a:solidFill>
                            <a:srgbClr val="243D85"/>
                          </a:solidFill>
                          <a:latin typeface="Ebrima"/>
                          <a:cs typeface="Ebrima"/>
                        </a:rPr>
                        <a:t>los</a:t>
                      </a:r>
                      <a:r>
                        <a:rPr sz="1300" spc="-15" dirty="0">
                          <a:solidFill>
                            <a:srgbClr val="243D85"/>
                          </a:solidFill>
                          <a:latin typeface="Ebrima"/>
                          <a:cs typeface="Ebrima"/>
                        </a:rPr>
                        <a:t> </a:t>
                      </a:r>
                      <a:r>
                        <a:rPr sz="1300" spc="-10" dirty="0" err="1">
                          <a:solidFill>
                            <a:srgbClr val="243D85"/>
                          </a:solidFill>
                          <a:latin typeface="Ebrima"/>
                          <a:cs typeface="Ebrima"/>
                        </a:rPr>
                        <a:t>jóvenes</a:t>
                      </a:r>
                      <a:r>
                        <a:rPr sz="1300" spc="-10" dirty="0">
                          <a:solidFill>
                            <a:srgbClr val="243D85"/>
                          </a:solidFill>
                          <a:latin typeface="Ebrima"/>
                          <a:cs typeface="Ebrima"/>
                        </a:rPr>
                        <a:t>)</a:t>
                      </a:r>
                      <a:endParaRPr lang="es-ES" sz="1300" spc="-10" dirty="0">
                        <a:solidFill>
                          <a:srgbClr val="243D85"/>
                        </a:solidFill>
                        <a:latin typeface="Ebrima"/>
                        <a:cs typeface="Ebrima"/>
                      </a:endParaRPr>
                    </a:p>
                    <a:p>
                      <a:pPr marL="92075" marR="78105" lvl="0" indent="0" defTabSz="914400" eaLnBrk="1" fontAlgn="auto" latinLnBrk="0" hangingPunct="1">
                        <a:lnSpc>
                          <a:spcPct val="100000"/>
                        </a:lnSpc>
                        <a:spcBef>
                          <a:spcPts val="340"/>
                        </a:spcBef>
                        <a:spcAft>
                          <a:spcPts val="0"/>
                        </a:spcAft>
                        <a:buClrTx/>
                        <a:buSzTx/>
                        <a:buFontTx/>
                        <a:buNone/>
                        <a:tabLst>
                          <a:tab pos="2101215" algn="l"/>
                        </a:tabLst>
                        <a:defRPr/>
                      </a:pPr>
                      <a:r>
                        <a:rPr lang="es-EC" sz="1300" dirty="0">
                          <a:solidFill>
                            <a:srgbClr val="243D85"/>
                          </a:solidFill>
                          <a:latin typeface="Ebrima"/>
                          <a:cs typeface="Ebrima"/>
                        </a:rPr>
                        <a:t>Certificaciones en hoja membretada,</a:t>
                      </a:r>
                      <a:r>
                        <a:rPr lang="es-EC" sz="1300" spc="100" dirty="0">
                          <a:solidFill>
                            <a:srgbClr val="243D85"/>
                          </a:solidFill>
                          <a:latin typeface="Ebrima"/>
                          <a:cs typeface="Ebrima"/>
                        </a:rPr>
                        <a:t> medallas/trofeos </a:t>
                      </a:r>
                      <a:r>
                        <a:rPr lang="es-EC" sz="1300" dirty="0">
                          <a:solidFill>
                            <a:srgbClr val="243D85"/>
                          </a:solidFill>
                          <a:latin typeface="Ebrima"/>
                          <a:cs typeface="Ebrima"/>
                        </a:rPr>
                        <a:t>fotografías,</a:t>
                      </a:r>
                      <a:r>
                        <a:rPr lang="es-EC" sz="1300" spc="100" dirty="0">
                          <a:solidFill>
                            <a:srgbClr val="243D85"/>
                          </a:solidFill>
                          <a:latin typeface="Ebrima"/>
                          <a:cs typeface="Ebrima"/>
                        </a:rPr>
                        <a:t>  </a:t>
                      </a:r>
                      <a:r>
                        <a:rPr lang="es-EC" sz="1300" dirty="0">
                          <a:solidFill>
                            <a:srgbClr val="243D85"/>
                          </a:solidFill>
                          <a:latin typeface="Ebrima"/>
                          <a:cs typeface="Ebrima"/>
                        </a:rPr>
                        <a:t>recortes</a:t>
                      </a:r>
                      <a:r>
                        <a:rPr lang="es-EC" sz="1300" spc="100" dirty="0">
                          <a:solidFill>
                            <a:srgbClr val="243D85"/>
                          </a:solidFill>
                          <a:latin typeface="Ebrima"/>
                          <a:cs typeface="Ebrima"/>
                        </a:rPr>
                        <a:t>  </a:t>
                      </a:r>
                      <a:r>
                        <a:rPr lang="es-EC" sz="1300" spc="-25" dirty="0">
                          <a:solidFill>
                            <a:srgbClr val="243D85"/>
                          </a:solidFill>
                          <a:latin typeface="Ebrima"/>
                          <a:cs typeface="Ebrima"/>
                        </a:rPr>
                        <a:t>de </a:t>
                      </a:r>
                      <a:r>
                        <a:rPr lang="es-EC" sz="1300" dirty="0">
                          <a:solidFill>
                            <a:srgbClr val="243D85"/>
                          </a:solidFill>
                          <a:latin typeface="Ebrima"/>
                          <a:cs typeface="Ebrima"/>
                        </a:rPr>
                        <a:t>medios</a:t>
                      </a:r>
                      <a:r>
                        <a:rPr lang="es-EC" sz="1300" spc="-45" dirty="0">
                          <a:solidFill>
                            <a:srgbClr val="243D85"/>
                          </a:solidFill>
                          <a:latin typeface="Ebrima"/>
                          <a:cs typeface="Ebrima"/>
                        </a:rPr>
                        <a:t> </a:t>
                      </a:r>
                      <a:r>
                        <a:rPr lang="es-EC" sz="1300" dirty="0">
                          <a:solidFill>
                            <a:srgbClr val="243D85"/>
                          </a:solidFill>
                          <a:latin typeface="Ebrima"/>
                          <a:cs typeface="Ebrima"/>
                        </a:rPr>
                        <a:t>de</a:t>
                      </a:r>
                      <a:r>
                        <a:rPr lang="es-EC" sz="1300" spc="-20" dirty="0">
                          <a:solidFill>
                            <a:srgbClr val="243D85"/>
                          </a:solidFill>
                          <a:latin typeface="Ebrima"/>
                          <a:cs typeface="Ebrima"/>
                        </a:rPr>
                        <a:t> </a:t>
                      </a:r>
                      <a:r>
                        <a:rPr lang="es-EC" sz="1300" dirty="0">
                          <a:solidFill>
                            <a:srgbClr val="243D85"/>
                          </a:solidFill>
                          <a:latin typeface="Ebrima"/>
                          <a:cs typeface="Ebrima"/>
                        </a:rPr>
                        <a:t>prensa</a:t>
                      </a:r>
                      <a:r>
                        <a:rPr lang="es-EC" sz="1300" spc="-40" dirty="0">
                          <a:solidFill>
                            <a:srgbClr val="243D85"/>
                          </a:solidFill>
                          <a:latin typeface="Ebrima"/>
                          <a:cs typeface="Ebrima"/>
                        </a:rPr>
                        <a:t> </a:t>
                      </a:r>
                      <a:r>
                        <a:rPr lang="es-EC" sz="1300" spc="-25" dirty="0">
                          <a:solidFill>
                            <a:srgbClr val="243D85"/>
                          </a:solidFill>
                          <a:latin typeface="Ebrima"/>
                          <a:cs typeface="Ebrima"/>
                        </a:rPr>
                        <a:t>(…)</a:t>
                      </a:r>
                      <a:endParaRPr lang="es-EC" sz="1300" dirty="0">
                        <a:latin typeface="Ebrima"/>
                        <a:cs typeface="Ebrima"/>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R="254635" algn="r">
                        <a:lnSpc>
                          <a:spcPct val="100000"/>
                        </a:lnSpc>
                        <a:spcBef>
                          <a:spcPts val="315"/>
                        </a:spcBef>
                      </a:pPr>
                      <a:r>
                        <a:rPr sz="1300" b="1" dirty="0">
                          <a:solidFill>
                            <a:srgbClr val="243D85"/>
                          </a:solidFill>
                          <a:latin typeface="Ebrima"/>
                          <a:cs typeface="Ebrima"/>
                        </a:rPr>
                        <a:t>55</a:t>
                      </a:r>
                      <a:r>
                        <a:rPr sz="1300" b="1" spc="-10" dirty="0">
                          <a:solidFill>
                            <a:srgbClr val="243D85"/>
                          </a:solidFill>
                          <a:latin typeface="Ebrima"/>
                          <a:cs typeface="Ebrima"/>
                        </a:rPr>
                        <a:t> PUNTOS</a:t>
                      </a:r>
                      <a:endParaRPr sz="1300">
                        <a:latin typeface="Ebrima"/>
                        <a:cs typeface="Ebrim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883285">
                <a:tc>
                  <a:txBody>
                    <a:bodyPr/>
                    <a:lstStyle/>
                    <a:p>
                      <a:pPr marL="91440" marR="81280" algn="just">
                        <a:lnSpc>
                          <a:spcPct val="100000"/>
                        </a:lnSpc>
                        <a:spcBef>
                          <a:spcPts val="315"/>
                        </a:spcBef>
                      </a:pPr>
                      <a:r>
                        <a:rPr sz="1300" b="1" dirty="0">
                          <a:solidFill>
                            <a:srgbClr val="243D85"/>
                          </a:solidFill>
                          <a:latin typeface="Ebrima"/>
                          <a:cs typeface="Ebrima"/>
                        </a:rPr>
                        <a:t>RECONOCIMIENTO:</a:t>
                      </a:r>
                      <a:r>
                        <a:rPr sz="1300" b="1" spc="-20" dirty="0">
                          <a:solidFill>
                            <a:srgbClr val="243D85"/>
                          </a:solidFill>
                          <a:latin typeface="Ebrima"/>
                          <a:cs typeface="Ebrima"/>
                        </a:rPr>
                        <a:t> </a:t>
                      </a:r>
                      <a:r>
                        <a:rPr sz="1300" dirty="0">
                          <a:solidFill>
                            <a:srgbClr val="243D85"/>
                          </a:solidFill>
                          <a:latin typeface="Ebrima"/>
                          <a:cs typeface="Ebrima"/>
                        </a:rPr>
                        <a:t>Obtenidos</a:t>
                      </a:r>
                      <a:r>
                        <a:rPr sz="1300" spc="5" dirty="0">
                          <a:solidFill>
                            <a:srgbClr val="243D85"/>
                          </a:solidFill>
                          <a:latin typeface="Ebrima"/>
                          <a:cs typeface="Ebrima"/>
                        </a:rPr>
                        <a:t> </a:t>
                      </a:r>
                      <a:r>
                        <a:rPr sz="1300" dirty="0">
                          <a:solidFill>
                            <a:srgbClr val="243D85"/>
                          </a:solidFill>
                          <a:latin typeface="Ebrima"/>
                          <a:cs typeface="Ebrima"/>
                        </a:rPr>
                        <a:t>a</a:t>
                      </a:r>
                      <a:r>
                        <a:rPr sz="1300" spc="-30" dirty="0">
                          <a:solidFill>
                            <a:srgbClr val="243D85"/>
                          </a:solidFill>
                          <a:latin typeface="Ebrima"/>
                          <a:cs typeface="Ebrima"/>
                        </a:rPr>
                        <a:t> </a:t>
                      </a:r>
                      <a:r>
                        <a:rPr sz="1300" dirty="0">
                          <a:solidFill>
                            <a:srgbClr val="243D85"/>
                          </a:solidFill>
                          <a:latin typeface="Ebrima"/>
                          <a:cs typeface="Ebrima"/>
                        </a:rPr>
                        <a:t>nivel local,</a:t>
                      </a:r>
                      <a:r>
                        <a:rPr sz="1300" spc="5" dirty="0">
                          <a:solidFill>
                            <a:srgbClr val="243D85"/>
                          </a:solidFill>
                          <a:latin typeface="Ebrima"/>
                          <a:cs typeface="Ebrima"/>
                        </a:rPr>
                        <a:t> </a:t>
                      </a:r>
                      <a:r>
                        <a:rPr sz="1300" dirty="0">
                          <a:solidFill>
                            <a:srgbClr val="243D85"/>
                          </a:solidFill>
                          <a:latin typeface="Ebrima"/>
                          <a:cs typeface="Ebrima"/>
                        </a:rPr>
                        <a:t>provincial,</a:t>
                      </a:r>
                      <a:r>
                        <a:rPr sz="1300" spc="-5" dirty="0">
                          <a:solidFill>
                            <a:srgbClr val="243D85"/>
                          </a:solidFill>
                          <a:latin typeface="Ebrima"/>
                          <a:cs typeface="Ebrima"/>
                        </a:rPr>
                        <a:t> </a:t>
                      </a:r>
                      <a:r>
                        <a:rPr sz="1300" dirty="0">
                          <a:solidFill>
                            <a:srgbClr val="243D85"/>
                          </a:solidFill>
                          <a:latin typeface="Ebrima"/>
                          <a:cs typeface="Ebrima"/>
                        </a:rPr>
                        <a:t>nacional</a:t>
                      </a:r>
                      <a:r>
                        <a:rPr sz="1300" spc="-15" dirty="0">
                          <a:solidFill>
                            <a:srgbClr val="243D85"/>
                          </a:solidFill>
                          <a:latin typeface="Ebrima"/>
                          <a:cs typeface="Ebrima"/>
                        </a:rPr>
                        <a:t> </a:t>
                      </a:r>
                      <a:r>
                        <a:rPr sz="1300" spc="-50" dirty="0">
                          <a:solidFill>
                            <a:srgbClr val="243D85"/>
                          </a:solidFill>
                          <a:latin typeface="Ebrima"/>
                          <a:cs typeface="Ebrima"/>
                        </a:rPr>
                        <a:t>e </a:t>
                      </a:r>
                      <a:r>
                        <a:rPr sz="1300" dirty="0">
                          <a:solidFill>
                            <a:srgbClr val="243D85"/>
                          </a:solidFill>
                          <a:latin typeface="Ebrima"/>
                          <a:cs typeface="Ebrima"/>
                        </a:rPr>
                        <a:t>internacional</a:t>
                      </a:r>
                      <a:r>
                        <a:rPr sz="1300" spc="125" dirty="0">
                          <a:solidFill>
                            <a:srgbClr val="243D85"/>
                          </a:solidFill>
                          <a:latin typeface="Ebrima"/>
                          <a:cs typeface="Ebrima"/>
                        </a:rPr>
                        <a:t> </a:t>
                      </a:r>
                      <a:r>
                        <a:rPr sz="1300" dirty="0">
                          <a:solidFill>
                            <a:srgbClr val="243D85"/>
                          </a:solidFill>
                          <a:latin typeface="Ebrima"/>
                          <a:cs typeface="Ebrima"/>
                        </a:rPr>
                        <a:t>debidamente</a:t>
                      </a:r>
                      <a:r>
                        <a:rPr sz="1300" spc="120" dirty="0">
                          <a:solidFill>
                            <a:srgbClr val="243D85"/>
                          </a:solidFill>
                          <a:latin typeface="Ebrima"/>
                          <a:cs typeface="Ebrima"/>
                        </a:rPr>
                        <a:t> </a:t>
                      </a:r>
                      <a:r>
                        <a:rPr sz="1300" dirty="0" err="1">
                          <a:solidFill>
                            <a:srgbClr val="243D85"/>
                          </a:solidFill>
                          <a:latin typeface="Ebrima"/>
                          <a:cs typeface="Ebrima"/>
                        </a:rPr>
                        <a:t>certificados</a:t>
                      </a:r>
                      <a:r>
                        <a:rPr sz="1300" dirty="0">
                          <a:solidFill>
                            <a:srgbClr val="243D85"/>
                          </a:solidFill>
                          <a:latin typeface="Ebrima"/>
                          <a:cs typeface="Ebrima"/>
                        </a:rPr>
                        <a:t>.</a:t>
                      </a:r>
                      <a:endParaRPr sz="1300" dirty="0">
                        <a:latin typeface="Ebrima"/>
                        <a:cs typeface="Ebrim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2075" marR="84455">
                        <a:lnSpc>
                          <a:spcPct val="100000"/>
                        </a:lnSpc>
                        <a:spcBef>
                          <a:spcPts val="340"/>
                        </a:spcBef>
                      </a:pPr>
                      <a:r>
                        <a:rPr sz="1300" dirty="0">
                          <a:solidFill>
                            <a:srgbClr val="243D85"/>
                          </a:solidFill>
                          <a:latin typeface="Ebrima"/>
                          <a:cs typeface="Ebrima"/>
                        </a:rPr>
                        <a:t>Obtenidos</a:t>
                      </a:r>
                      <a:r>
                        <a:rPr sz="1300" spc="240" dirty="0">
                          <a:solidFill>
                            <a:srgbClr val="243D85"/>
                          </a:solidFill>
                          <a:latin typeface="Ebrima"/>
                          <a:cs typeface="Ebrima"/>
                        </a:rPr>
                        <a:t> </a:t>
                      </a:r>
                      <a:r>
                        <a:rPr sz="1300" dirty="0">
                          <a:solidFill>
                            <a:srgbClr val="243D85"/>
                          </a:solidFill>
                          <a:latin typeface="Ebrima"/>
                          <a:cs typeface="Ebrima"/>
                        </a:rPr>
                        <a:t>a</a:t>
                      </a:r>
                      <a:r>
                        <a:rPr sz="1300" spc="240" dirty="0">
                          <a:solidFill>
                            <a:srgbClr val="243D85"/>
                          </a:solidFill>
                          <a:latin typeface="Ebrima"/>
                          <a:cs typeface="Ebrima"/>
                        </a:rPr>
                        <a:t> </a:t>
                      </a:r>
                      <a:r>
                        <a:rPr sz="1300" dirty="0">
                          <a:solidFill>
                            <a:srgbClr val="243D85"/>
                          </a:solidFill>
                          <a:latin typeface="Ebrima"/>
                          <a:cs typeface="Ebrima"/>
                        </a:rPr>
                        <a:t>nivel</a:t>
                      </a:r>
                      <a:r>
                        <a:rPr sz="1300" spc="250" dirty="0">
                          <a:solidFill>
                            <a:srgbClr val="243D85"/>
                          </a:solidFill>
                          <a:latin typeface="Ebrima"/>
                          <a:cs typeface="Ebrima"/>
                        </a:rPr>
                        <a:t> </a:t>
                      </a:r>
                      <a:r>
                        <a:rPr sz="1300" dirty="0">
                          <a:solidFill>
                            <a:srgbClr val="243D85"/>
                          </a:solidFill>
                          <a:latin typeface="Ebrima"/>
                          <a:cs typeface="Ebrima"/>
                        </a:rPr>
                        <a:t>local,</a:t>
                      </a:r>
                      <a:r>
                        <a:rPr sz="1300" spc="260" dirty="0">
                          <a:solidFill>
                            <a:srgbClr val="243D85"/>
                          </a:solidFill>
                          <a:latin typeface="Ebrima"/>
                          <a:cs typeface="Ebrima"/>
                        </a:rPr>
                        <a:t> </a:t>
                      </a:r>
                      <a:r>
                        <a:rPr sz="1300" dirty="0">
                          <a:solidFill>
                            <a:srgbClr val="243D85"/>
                          </a:solidFill>
                          <a:latin typeface="Ebrima"/>
                          <a:cs typeface="Ebrima"/>
                        </a:rPr>
                        <a:t>provincial,</a:t>
                      </a:r>
                      <a:r>
                        <a:rPr sz="1300" spc="260" dirty="0">
                          <a:solidFill>
                            <a:srgbClr val="243D85"/>
                          </a:solidFill>
                          <a:latin typeface="Ebrima"/>
                          <a:cs typeface="Ebrima"/>
                        </a:rPr>
                        <a:t> </a:t>
                      </a:r>
                      <a:r>
                        <a:rPr sz="1300" dirty="0">
                          <a:solidFill>
                            <a:srgbClr val="243D85"/>
                          </a:solidFill>
                          <a:latin typeface="Ebrima"/>
                          <a:cs typeface="Ebrima"/>
                        </a:rPr>
                        <a:t>nacional</a:t>
                      </a:r>
                      <a:r>
                        <a:rPr sz="1300" spc="250" dirty="0">
                          <a:solidFill>
                            <a:srgbClr val="243D85"/>
                          </a:solidFill>
                          <a:latin typeface="Ebrima"/>
                          <a:cs typeface="Ebrima"/>
                        </a:rPr>
                        <a:t> </a:t>
                      </a:r>
                      <a:r>
                        <a:rPr sz="1300" dirty="0">
                          <a:solidFill>
                            <a:srgbClr val="243D85"/>
                          </a:solidFill>
                          <a:latin typeface="Ebrima"/>
                          <a:cs typeface="Ebrima"/>
                        </a:rPr>
                        <a:t>e</a:t>
                      </a:r>
                      <a:r>
                        <a:rPr sz="1300" spc="250" dirty="0">
                          <a:solidFill>
                            <a:srgbClr val="243D85"/>
                          </a:solidFill>
                          <a:latin typeface="Ebrima"/>
                          <a:cs typeface="Ebrima"/>
                        </a:rPr>
                        <a:t> </a:t>
                      </a:r>
                      <a:r>
                        <a:rPr sz="1300" spc="-10" dirty="0">
                          <a:solidFill>
                            <a:srgbClr val="243D85"/>
                          </a:solidFill>
                          <a:latin typeface="Ebrima"/>
                          <a:cs typeface="Ebrima"/>
                        </a:rPr>
                        <a:t>internacional </a:t>
                      </a:r>
                      <a:r>
                        <a:rPr sz="1300" dirty="0">
                          <a:solidFill>
                            <a:srgbClr val="243D85"/>
                          </a:solidFill>
                          <a:latin typeface="Ebrima"/>
                          <a:cs typeface="Ebrima"/>
                        </a:rPr>
                        <a:t>debidamente</a:t>
                      </a:r>
                      <a:r>
                        <a:rPr sz="1300" spc="-45" dirty="0">
                          <a:solidFill>
                            <a:srgbClr val="243D85"/>
                          </a:solidFill>
                          <a:latin typeface="Ebrima"/>
                          <a:cs typeface="Ebrima"/>
                        </a:rPr>
                        <a:t> </a:t>
                      </a:r>
                      <a:r>
                        <a:rPr sz="1300" spc="-10" dirty="0">
                          <a:solidFill>
                            <a:srgbClr val="243D85"/>
                          </a:solidFill>
                          <a:latin typeface="Ebrima"/>
                          <a:cs typeface="Ebrima"/>
                        </a:rPr>
                        <a:t>certificados.</a:t>
                      </a:r>
                      <a:endParaRPr sz="1300">
                        <a:latin typeface="Ebrima"/>
                        <a:cs typeface="Ebrima"/>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R="300355" algn="r">
                        <a:lnSpc>
                          <a:spcPct val="100000"/>
                        </a:lnSpc>
                        <a:spcBef>
                          <a:spcPts val="315"/>
                        </a:spcBef>
                      </a:pPr>
                      <a:r>
                        <a:rPr sz="1300" b="1" dirty="0">
                          <a:solidFill>
                            <a:srgbClr val="243D85"/>
                          </a:solidFill>
                          <a:latin typeface="Ebrima"/>
                          <a:cs typeface="Ebrima"/>
                        </a:rPr>
                        <a:t>10</a:t>
                      </a:r>
                      <a:r>
                        <a:rPr sz="1300" b="1" spc="-10" dirty="0">
                          <a:solidFill>
                            <a:srgbClr val="243D85"/>
                          </a:solidFill>
                          <a:latin typeface="Ebrima"/>
                          <a:cs typeface="Ebrima"/>
                        </a:rPr>
                        <a:t> PUNTOS</a:t>
                      </a:r>
                      <a:endParaRPr sz="1300">
                        <a:latin typeface="Ebrima"/>
                        <a:cs typeface="Ebrim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r h="1097280">
                <a:tc>
                  <a:txBody>
                    <a:bodyPr/>
                    <a:lstStyle/>
                    <a:p>
                      <a:pPr marL="91440" marR="180340">
                        <a:lnSpc>
                          <a:spcPct val="100000"/>
                        </a:lnSpc>
                        <a:spcBef>
                          <a:spcPts val="320"/>
                        </a:spcBef>
                      </a:pPr>
                      <a:r>
                        <a:rPr sz="1300" b="1" dirty="0">
                          <a:solidFill>
                            <a:srgbClr val="243D85"/>
                          </a:solidFill>
                          <a:latin typeface="Ebrima"/>
                          <a:cs typeface="Ebrima"/>
                        </a:rPr>
                        <a:t>INICIATIVA,</a:t>
                      </a:r>
                      <a:r>
                        <a:rPr sz="1300" b="1" spc="-35" dirty="0">
                          <a:solidFill>
                            <a:srgbClr val="243D85"/>
                          </a:solidFill>
                          <a:latin typeface="Ebrima"/>
                          <a:cs typeface="Ebrima"/>
                        </a:rPr>
                        <a:t> </a:t>
                      </a:r>
                      <a:r>
                        <a:rPr sz="1300" b="1" dirty="0">
                          <a:solidFill>
                            <a:srgbClr val="243D85"/>
                          </a:solidFill>
                          <a:latin typeface="Ebrima"/>
                          <a:cs typeface="Ebrima"/>
                        </a:rPr>
                        <a:t>PROPUESTA,</a:t>
                      </a:r>
                      <a:r>
                        <a:rPr sz="1300" b="1" spc="-30" dirty="0">
                          <a:solidFill>
                            <a:srgbClr val="243D85"/>
                          </a:solidFill>
                          <a:latin typeface="Ebrima"/>
                          <a:cs typeface="Ebrima"/>
                        </a:rPr>
                        <a:t> </a:t>
                      </a:r>
                      <a:r>
                        <a:rPr sz="1300" b="1" dirty="0">
                          <a:solidFill>
                            <a:srgbClr val="243D85"/>
                          </a:solidFill>
                          <a:latin typeface="Ebrima"/>
                          <a:cs typeface="Ebrima"/>
                        </a:rPr>
                        <a:t>IDEA:</a:t>
                      </a:r>
                      <a:r>
                        <a:rPr sz="1300" b="1" spc="-10" dirty="0">
                          <a:solidFill>
                            <a:srgbClr val="243D85"/>
                          </a:solidFill>
                          <a:latin typeface="Ebrima"/>
                          <a:cs typeface="Ebrima"/>
                        </a:rPr>
                        <a:t> </a:t>
                      </a:r>
                      <a:r>
                        <a:rPr sz="1300" dirty="0">
                          <a:solidFill>
                            <a:srgbClr val="243D85"/>
                          </a:solidFill>
                          <a:latin typeface="Ebrima"/>
                          <a:cs typeface="Ebrima"/>
                        </a:rPr>
                        <a:t>A</a:t>
                      </a:r>
                      <a:r>
                        <a:rPr sz="1300" spc="-25" dirty="0">
                          <a:solidFill>
                            <a:srgbClr val="243D85"/>
                          </a:solidFill>
                          <a:latin typeface="Ebrima"/>
                          <a:cs typeface="Ebrima"/>
                        </a:rPr>
                        <a:t> </a:t>
                      </a:r>
                      <a:r>
                        <a:rPr sz="1300" dirty="0">
                          <a:solidFill>
                            <a:srgbClr val="243D85"/>
                          </a:solidFill>
                          <a:latin typeface="Ebrima"/>
                          <a:cs typeface="Ebrima"/>
                        </a:rPr>
                        <a:t>beneficio</a:t>
                      </a:r>
                      <a:r>
                        <a:rPr sz="1300" spc="-45" dirty="0">
                          <a:solidFill>
                            <a:srgbClr val="243D85"/>
                          </a:solidFill>
                          <a:latin typeface="Ebrima"/>
                          <a:cs typeface="Ebrima"/>
                        </a:rPr>
                        <a:t> </a:t>
                      </a:r>
                      <a:r>
                        <a:rPr sz="1300" dirty="0">
                          <a:solidFill>
                            <a:srgbClr val="243D85"/>
                          </a:solidFill>
                          <a:latin typeface="Ebrima"/>
                          <a:cs typeface="Ebrima"/>
                        </a:rPr>
                        <a:t>de</a:t>
                      </a:r>
                      <a:r>
                        <a:rPr sz="1300" spc="-55" dirty="0">
                          <a:solidFill>
                            <a:srgbClr val="243D85"/>
                          </a:solidFill>
                          <a:latin typeface="Ebrima"/>
                          <a:cs typeface="Ebrima"/>
                        </a:rPr>
                        <a:t> </a:t>
                      </a:r>
                      <a:r>
                        <a:rPr sz="1300" dirty="0">
                          <a:solidFill>
                            <a:srgbClr val="243D85"/>
                          </a:solidFill>
                          <a:latin typeface="Ebrima"/>
                          <a:cs typeface="Ebrima"/>
                        </a:rPr>
                        <a:t>la</a:t>
                      </a:r>
                      <a:r>
                        <a:rPr sz="1300" spc="-20" dirty="0">
                          <a:solidFill>
                            <a:srgbClr val="243D85"/>
                          </a:solidFill>
                          <a:latin typeface="Ebrima"/>
                          <a:cs typeface="Ebrima"/>
                        </a:rPr>
                        <a:t> </a:t>
                      </a:r>
                      <a:r>
                        <a:rPr sz="1300" dirty="0">
                          <a:solidFill>
                            <a:srgbClr val="243D85"/>
                          </a:solidFill>
                          <a:latin typeface="Ebrima"/>
                          <a:cs typeface="Ebrima"/>
                        </a:rPr>
                        <a:t>juventud</a:t>
                      </a:r>
                      <a:r>
                        <a:rPr sz="1300" spc="-65" dirty="0">
                          <a:solidFill>
                            <a:srgbClr val="243D85"/>
                          </a:solidFill>
                          <a:latin typeface="Ebrima"/>
                          <a:cs typeface="Ebrima"/>
                        </a:rPr>
                        <a:t> </a:t>
                      </a:r>
                      <a:r>
                        <a:rPr sz="1300" dirty="0">
                          <a:solidFill>
                            <a:srgbClr val="243D85"/>
                          </a:solidFill>
                          <a:latin typeface="Ebrima"/>
                          <a:cs typeface="Ebrima"/>
                        </a:rPr>
                        <a:t>de</a:t>
                      </a:r>
                      <a:r>
                        <a:rPr sz="1300" spc="-20" dirty="0">
                          <a:solidFill>
                            <a:srgbClr val="243D85"/>
                          </a:solidFill>
                          <a:latin typeface="Ebrima"/>
                          <a:cs typeface="Ebrima"/>
                        </a:rPr>
                        <a:t> </a:t>
                      </a:r>
                      <a:r>
                        <a:rPr sz="1300" spc="-25" dirty="0">
                          <a:solidFill>
                            <a:srgbClr val="243D85"/>
                          </a:solidFill>
                          <a:latin typeface="Ebrima"/>
                          <a:cs typeface="Ebrima"/>
                        </a:rPr>
                        <a:t>la </a:t>
                      </a:r>
                      <a:r>
                        <a:rPr sz="1300" dirty="0">
                          <a:solidFill>
                            <a:srgbClr val="243D85"/>
                          </a:solidFill>
                          <a:latin typeface="Ebrima"/>
                          <a:cs typeface="Ebrima"/>
                        </a:rPr>
                        <a:t>localidad</a:t>
                      </a:r>
                      <a:r>
                        <a:rPr sz="1300" spc="-40" dirty="0">
                          <a:solidFill>
                            <a:srgbClr val="243D85"/>
                          </a:solidFill>
                          <a:latin typeface="Ebrima"/>
                          <a:cs typeface="Ebrima"/>
                        </a:rPr>
                        <a:t> </a:t>
                      </a:r>
                      <a:r>
                        <a:rPr sz="1300" dirty="0">
                          <a:solidFill>
                            <a:srgbClr val="243D85"/>
                          </a:solidFill>
                          <a:latin typeface="Ebrima"/>
                          <a:cs typeface="Ebrima"/>
                        </a:rPr>
                        <a:t>mediante.</a:t>
                      </a:r>
                      <a:r>
                        <a:rPr sz="1300" spc="-25" dirty="0">
                          <a:solidFill>
                            <a:srgbClr val="243D85"/>
                          </a:solidFill>
                          <a:latin typeface="Ebrima"/>
                          <a:cs typeface="Ebrima"/>
                        </a:rPr>
                        <a:t> </a:t>
                      </a:r>
                      <a:r>
                        <a:rPr sz="1300" b="1" dirty="0">
                          <a:solidFill>
                            <a:srgbClr val="243D85"/>
                          </a:solidFill>
                          <a:latin typeface="Ebrima"/>
                          <a:cs typeface="Ebrima"/>
                        </a:rPr>
                        <a:t>Cada</a:t>
                      </a:r>
                      <a:r>
                        <a:rPr sz="1300" b="1" spc="-25" dirty="0">
                          <a:solidFill>
                            <a:srgbClr val="243D85"/>
                          </a:solidFill>
                          <a:latin typeface="Ebrima"/>
                          <a:cs typeface="Ebrima"/>
                        </a:rPr>
                        <a:t> </a:t>
                      </a:r>
                      <a:r>
                        <a:rPr sz="1300" b="1" dirty="0">
                          <a:solidFill>
                            <a:srgbClr val="243D85"/>
                          </a:solidFill>
                          <a:latin typeface="Ebrima"/>
                          <a:cs typeface="Ebrima"/>
                        </a:rPr>
                        <a:t>categoría</a:t>
                      </a:r>
                      <a:r>
                        <a:rPr sz="1300" b="1" spc="-5" dirty="0">
                          <a:solidFill>
                            <a:srgbClr val="243D85"/>
                          </a:solidFill>
                          <a:latin typeface="Ebrima"/>
                          <a:cs typeface="Ebrima"/>
                        </a:rPr>
                        <a:t> </a:t>
                      </a:r>
                      <a:r>
                        <a:rPr sz="1300" b="1" dirty="0">
                          <a:solidFill>
                            <a:srgbClr val="243D85"/>
                          </a:solidFill>
                          <a:latin typeface="Ebrima"/>
                          <a:cs typeface="Ebrima"/>
                        </a:rPr>
                        <a:t>a</a:t>
                      </a:r>
                      <a:r>
                        <a:rPr sz="1300" b="1" spc="-45" dirty="0">
                          <a:solidFill>
                            <a:srgbClr val="243D85"/>
                          </a:solidFill>
                          <a:latin typeface="Ebrima"/>
                          <a:cs typeface="Ebrima"/>
                        </a:rPr>
                        <a:t> </a:t>
                      </a:r>
                      <a:r>
                        <a:rPr sz="1300" b="1" dirty="0">
                          <a:solidFill>
                            <a:srgbClr val="243D85"/>
                          </a:solidFill>
                          <a:latin typeface="Ebrima"/>
                          <a:cs typeface="Ebrima"/>
                        </a:rPr>
                        <a:t>evaluar</a:t>
                      </a:r>
                      <a:r>
                        <a:rPr sz="1300" b="1" spc="-15" dirty="0">
                          <a:solidFill>
                            <a:srgbClr val="243D85"/>
                          </a:solidFill>
                          <a:latin typeface="Ebrima"/>
                          <a:cs typeface="Ebrima"/>
                        </a:rPr>
                        <a:t> </a:t>
                      </a:r>
                      <a:r>
                        <a:rPr sz="1300" b="1" dirty="0">
                          <a:solidFill>
                            <a:srgbClr val="243D85"/>
                          </a:solidFill>
                          <a:latin typeface="Ebrima"/>
                          <a:cs typeface="Ebrima"/>
                        </a:rPr>
                        <a:t>es:</a:t>
                      </a:r>
                      <a:r>
                        <a:rPr sz="1300" b="1" spc="-35" dirty="0">
                          <a:solidFill>
                            <a:srgbClr val="243D85"/>
                          </a:solidFill>
                          <a:latin typeface="Ebrima"/>
                          <a:cs typeface="Ebrima"/>
                        </a:rPr>
                        <a:t> </a:t>
                      </a:r>
                      <a:r>
                        <a:rPr sz="1300" b="1" spc="-10" dirty="0">
                          <a:solidFill>
                            <a:srgbClr val="243D85"/>
                          </a:solidFill>
                          <a:latin typeface="Ebrima"/>
                          <a:cs typeface="Ebrima"/>
                        </a:rPr>
                        <a:t>pertinencia, factibilidad,</a:t>
                      </a:r>
                      <a:r>
                        <a:rPr sz="1300" b="1" spc="40" dirty="0">
                          <a:solidFill>
                            <a:srgbClr val="243D85"/>
                          </a:solidFill>
                          <a:latin typeface="Ebrima"/>
                          <a:cs typeface="Ebrima"/>
                        </a:rPr>
                        <a:t> </a:t>
                      </a:r>
                      <a:r>
                        <a:rPr sz="1300" b="1" dirty="0">
                          <a:solidFill>
                            <a:srgbClr val="243D85"/>
                          </a:solidFill>
                          <a:latin typeface="Ebrima"/>
                          <a:cs typeface="Ebrima"/>
                        </a:rPr>
                        <a:t>calidad</a:t>
                      </a:r>
                      <a:r>
                        <a:rPr sz="1300" b="1" spc="10" dirty="0">
                          <a:solidFill>
                            <a:srgbClr val="243D85"/>
                          </a:solidFill>
                          <a:latin typeface="Ebrima"/>
                          <a:cs typeface="Ebrima"/>
                        </a:rPr>
                        <a:t> </a:t>
                      </a:r>
                      <a:r>
                        <a:rPr sz="1300" dirty="0">
                          <a:solidFill>
                            <a:srgbClr val="243D85"/>
                          </a:solidFill>
                          <a:latin typeface="Ebrima"/>
                          <a:cs typeface="Ebrima"/>
                        </a:rPr>
                        <a:t>será</a:t>
                      </a:r>
                      <a:r>
                        <a:rPr sz="1300" spc="-35" dirty="0">
                          <a:solidFill>
                            <a:srgbClr val="243D85"/>
                          </a:solidFill>
                          <a:latin typeface="Ebrima"/>
                          <a:cs typeface="Ebrima"/>
                        </a:rPr>
                        <a:t> </a:t>
                      </a:r>
                      <a:r>
                        <a:rPr sz="1300" dirty="0">
                          <a:solidFill>
                            <a:srgbClr val="243D85"/>
                          </a:solidFill>
                          <a:latin typeface="Ebrima"/>
                          <a:cs typeface="Ebrima"/>
                        </a:rPr>
                        <a:t>un</a:t>
                      </a:r>
                      <a:r>
                        <a:rPr sz="1300" spc="-45" dirty="0">
                          <a:solidFill>
                            <a:srgbClr val="243D85"/>
                          </a:solidFill>
                          <a:latin typeface="Ebrima"/>
                          <a:cs typeface="Ebrima"/>
                        </a:rPr>
                        <a:t> </a:t>
                      </a:r>
                      <a:r>
                        <a:rPr sz="1300" dirty="0">
                          <a:solidFill>
                            <a:srgbClr val="243D85"/>
                          </a:solidFill>
                          <a:latin typeface="Ebrima"/>
                          <a:cs typeface="Ebrima"/>
                        </a:rPr>
                        <a:t>valor</a:t>
                      </a:r>
                      <a:r>
                        <a:rPr sz="1300" spc="-20" dirty="0">
                          <a:solidFill>
                            <a:srgbClr val="243D85"/>
                          </a:solidFill>
                          <a:latin typeface="Ebrima"/>
                          <a:cs typeface="Ebrima"/>
                        </a:rPr>
                        <a:t> </a:t>
                      </a:r>
                      <a:r>
                        <a:rPr sz="1300" dirty="0">
                          <a:solidFill>
                            <a:srgbClr val="243D85"/>
                          </a:solidFill>
                          <a:latin typeface="Ebrima"/>
                          <a:cs typeface="Ebrima"/>
                        </a:rPr>
                        <a:t>de</a:t>
                      </a:r>
                      <a:r>
                        <a:rPr sz="1300" spc="-55" dirty="0">
                          <a:solidFill>
                            <a:srgbClr val="243D85"/>
                          </a:solidFill>
                          <a:latin typeface="Ebrima"/>
                          <a:cs typeface="Ebrima"/>
                        </a:rPr>
                        <a:t> </a:t>
                      </a:r>
                      <a:r>
                        <a:rPr sz="1300" dirty="0">
                          <a:solidFill>
                            <a:srgbClr val="243D85"/>
                          </a:solidFill>
                          <a:latin typeface="Ebrima"/>
                          <a:cs typeface="Ebrima"/>
                        </a:rPr>
                        <a:t>cumplimiento</a:t>
                      </a:r>
                      <a:r>
                        <a:rPr sz="1300" spc="-40" dirty="0">
                          <a:solidFill>
                            <a:srgbClr val="243D85"/>
                          </a:solidFill>
                          <a:latin typeface="Ebrima"/>
                          <a:cs typeface="Ebrima"/>
                        </a:rPr>
                        <a:t> </a:t>
                      </a:r>
                      <a:r>
                        <a:rPr sz="1300" dirty="0">
                          <a:solidFill>
                            <a:srgbClr val="243D85"/>
                          </a:solidFill>
                          <a:latin typeface="Ebrima"/>
                          <a:cs typeface="Ebrima"/>
                        </a:rPr>
                        <a:t>de</a:t>
                      </a:r>
                      <a:r>
                        <a:rPr sz="1300" spc="-35" dirty="0">
                          <a:solidFill>
                            <a:srgbClr val="243D85"/>
                          </a:solidFill>
                          <a:latin typeface="Ebrima"/>
                          <a:cs typeface="Ebrima"/>
                        </a:rPr>
                        <a:t> </a:t>
                      </a:r>
                      <a:r>
                        <a:rPr sz="1300" spc="-25" dirty="0">
                          <a:solidFill>
                            <a:srgbClr val="243D85"/>
                          </a:solidFill>
                          <a:latin typeface="Ebrima"/>
                          <a:cs typeface="Ebrima"/>
                        </a:rPr>
                        <a:t>las </a:t>
                      </a:r>
                      <a:r>
                        <a:rPr sz="1300" spc="-10" dirty="0">
                          <a:solidFill>
                            <a:srgbClr val="243D85"/>
                          </a:solidFill>
                          <a:latin typeface="Ebrima"/>
                          <a:cs typeface="Ebrima"/>
                        </a:rPr>
                        <a:t>categorías</a:t>
                      </a:r>
                      <a:r>
                        <a:rPr sz="1300" b="1" spc="-10" dirty="0">
                          <a:solidFill>
                            <a:srgbClr val="243D85"/>
                          </a:solidFill>
                          <a:latin typeface="Ebrima"/>
                          <a:cs typeface="Ebrima"/>
                        </a:rPr>
                        <a:t>.</a:t>
                      </a:r>
                      <a:endParaRPr sz="1300">
                        <a:latin typeface="Ebrima"/>
                        <a:cs typeface="Ebrima"/>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2075" marR="79375" algn="just">
                        <a:lnSpc>
                          <a:spcPct val="100000"/>
                        </a:lnSpc>
                        <a:spcBef>
                          <a:spcPts val="345"/>
                        </a:spcBef>
                      </a:pPr>
                      <a:r>
                        <a:rPr sz="1300" dirty="0">
                          <a:solidFill>
                            <a:srgbClr val="243D85"/>
                          </a:solidFill>
                          <a:latin typeface="Ebrima"/>
                          <a:cs typeface="Ebrima"/>
                        </a:rPr>
                        <a:t>Puedan</a:t>
                      </a:r>
                      <a:r>
                        <a:rPr sz="1300" spc="225" dirty="0">
                          <a:solidFill>
                            <a:srgbClr val="243D85"/>
                          </a:solidFill>
                          <a:latin typeface="Ebrima"/>
                          <a:cs typeface="Ebrima"/>
                        </a:rPr>
                        <a:t> </a:t>
                      </a:r>
                      <a:r>
                        <a:rPr sz="1300" dirty="0">
                          <a:solidFill>
                            <a:srgbClr val="243D85"/>
                          </a:solidFill>
                          <a:latin typeface="Ebrima"/>
                          <a:cs typeface="Ebrima"/>
                        </a:rPr>
                        <a:t>ser</a:t>
                      </a:r>
                      <a:r>
                        <a:rPr sz="1300" spc="229" dirty="0">
                          <a:solidFill>
                            <a:srgbClr val="243D85"/>
                          </a:solidFill>
                          <a:latin typeface="Ebrima"/>
                          <a:cs typeface="Ebrima"/>
                        </a:rPr>
                        <a:t> </a:t>
                      </a:r>
                      <a:r>
                        <a:rPr sz="1300" dirty="0">
                          <a:solidFill>
                            <a:srgbClr val="243D85"/>
                          </a:solidFill>
                          <a:latin typeface="Ebrima"/>
                          <a:cs typeface="Ebrima"/>
                        </a:rPr>
                        <a:t>implementadas</a:t>
                      </a:r>
                      <a:r>
                        <a:rPr sz="1300" spc="235" dirty="0">
                          <a:solidFill>
                            <a:srgbClr val="243D85"/>
                          </a:solidFill>
                          <a:latin typeface="Ebrima"/>
                          <a:cs typeface="Ebrima"/>
                        </a:rPr>
                        <a:t> </a:t>
                      </a:r>
                      <a:r>
                        <a:rPr sz="1300" dirty="0">
                          <a:solidFill>
                            <a:srgbClr val="243D85"/>
                          </a:solidFill>
                          <a:latin typeface="Ebrima"/>
                          <a:cs typeface="Ebrima"/>
                        </a:rPr>
                        <a:t>por</a:t>
                      </a:r>
                      <a:r>
                        <a:rPr sz="1300" spc="229" dirty="0">
                          <a:solidFill>
                            <a:srgbClr val="243D85"/>
                          </a:solidFill>
                          <a:latin typeface="Ebrima"/>
                          <a:cs typeface="Ebrima"/>
                        </a:rPr>
                        <a:t> </a:t>
                      </a:r>
                      <a:r>
                        <a:rPr sz="1300" dirty="0">
                          <a:solidFill>
                            <a:srgbClr val="243D85"/>
                          </a:solidFill>
                          <a:latin typeface="Ebrima"/>
                          <a:cs typeface="Ebrima"/>
                        </a:rPr>
                        <a:t>la</a:t>
                      </a:r>
                      <a:r>
                        <a:rPr sz="1300" spc="215" dirty="0">
                          <a:solidFill>
                            <a:srgbClr val="243D85"/>
                          </a:solidFill>
                          <a:latin typeface="Ebrima"/>
                          <a:cs typeface="Ebrima"/>
                        </a:rPr>
                        <a:t> </a:t>
                      </a:r>
                      <a:r>
                        <a:rPr sz="1300" dirty="0">
                          <a:solidFill>
                            <a:srgbClr val="243D85"/>
                          </a:solidFill>
                          <a:latin typeface="Ebrima"/>
                          <a:cs typeface="Ebrima"/>
                        </a:rPr>
                        <a:t>Municipalidad</a:t>
                      </a:r>
                      <a:r>
                        <a:rPr sz="1300" spc="240" dirty="0">
                          <a:solidFill>
                            <a:srgbClr val="243D85"/>
                          </a:solidFill>
                          <a:latin typeface="Ebrima"/>
                          <a:cs typeface="Ebrima"/>
                        </a:rPr>
                        <a:t> </a:t>
                      </a:r>
                      <a:r>
                        <a:rPr sz="1300" dirty="0">
                          <a:solidFill>
                            <a:srgbClr val="243D85"/>
                          </a:solidFill>
                          <a:latin typeface="Ebrima"/>
                          <a:cs typeface="Ebrima"/>
                        </a:rPr>
                        <a:t>dentro</a:t>
                      </a:r>
                      <a:r>
                        <a:rPr sz="1300" spc="235" dirty="0">
                          <a:solidFill>
                            <a:srgbClr val="243D85"/>
                          </a:solidFill>
                          <a:latin typeface="Ebrima"/>
                          <a:cs typeface="Ebrima"/>
                        </a:rPr>
                        <a:t> </a:t>
                      </a:r>
                      <a:r>
                        <a:rPr sz="1300" spc="-25" dirty="0">
                          <a:solidFill>
                            <a:srgbClr val="243D85"/>
                          </a:solidFill>
                          <a:latin typeface="Ebrima"/>
                          <a:cs typeface="Ebrima"/>
                        </a:rPr>
                        <a:t>de </a:t>
                      </a:r>
                      <a:r>
                        <a:rPr sz="1300" dirty="0">
                          <a:solidFill>
                            <a:srgbClr val="243D85"/>
                          </a:solidFill>
                          <a:latin typeface="Ebrima"/>
                          <a:cs typeface="Ebrima"/>
                        </a:rPr>
                        <a:t>sus</a:t>
                      </a:r>
                      <a:r>
                        <a:rPr sz="1300" spc="350" dirty="0">
                          <a:solidFill>
                            <a:srgbClr val="243D85"/>
                          </a:solidFill>
                          <a:latin typeface="Ebrima"/>
                          <a:cs typeface="Ebrima"/>
                        </a:rPr>
                        <a:t>  </a:t>
                      </a:r>
                      <a:r>
                        <a:rPr sz="1300" dirty="0">
                          <a:solidFill>
                            <a:srgbClr val="243D85"/>
                          </a:solidFill>
                          <a:latin typeface="Ebrima"/>
                          <a:cs typeface="Ebrima"/>
                        </a:rPr>
                        <a:t>políticas</a:t>
                      </a:r>
                      <a:r>
                        <a:rPr sz="1300" spc="355" dirty="0">
                          <a:solidFill>
                            <a:srgbClr val="243D85"/>
                          </a:solidFill>
                          <a:latin typeface="Ebrima"/>
                          <a:cs typeface="Ebrima"/>
                        </a:rPr>
                        <a:t>  </a:t>
                      </a:r>
                      <a:r>
                        <a:rPr sz="1300" dirty="0">
                          <a:solidFill>
                            <a:srgbClr val="243D85"/>
                          </a:solidFill>
                          <a:latin typeface="Ebrima"/>
                          <a:cs typeface="Ebrima"/>
                        </a:rPr>
                        <a:t>públicas</a:t>
                      </a:r>
                      <a:r>
                        <a:rPr sz="1300" spc="345" dirty="0">
                          <a:solidFill>
                            <a:srgbClr val="243D85"/>
                          </a:solidFill>
                          <a:latin typeface="Ebrima"/>
                          <a:cs typeface="Ebrima"/>
                        </a:rPr>
                        <a:t>  </a:t>
                      </a:r>
                      <a:r>
                        <a:rPr sz="1300" dirty="0">
                          <a:solidFill>
                            <a:srgbClr val="243D85"/>
                          </a:solidFill>
                          <a:latin typeface="Ebrima"/>
                          <a:cs typeface="Ebrima"/>
                        </a:rPr>
                        <a:t>relacionadas</a:t>
                      </a:r>
                      <a:r>
                        <a:rPr sz="1300" spc="355" dirty="0">
                          <a:solidFill>
                            <a:srgbClr val="243D85"/>
                          </a:solidFill>
                          <a:latin typeface="Ebrima"/>
                          <a:cs typeface="Ebrima"/>
                        </a:rPr>
                        <a:t>  </a:t>
                      </a:r>
                      <a:r>
                        <a:rPr sz="1300" dirty="0">
                          <a:solidFill>
                            <a:srgbClr val="243D85"/>
                          </a:solidFill>
                          <a:latin typeface="Ebrima"/>
                          <a:cs typeface="Ebrima"/>
                        </a:rPr>
                        <a:t>a</a:t>
                      </a:r>
                      <a:r>
                        <a:rPr sz="1300" spc="345" dirty="0">
                          <a:solidFill>
                            <a:srgbClr val="243D85"/>
                          </a:solidFill>
                          <a:latin typeface="Ebrima"/>
                          <a:cs typeface="Ebrima"/>
                        </a:rPr>
                        <a:t>  </a:t>
                      </a:r>
                      <a:r>
                        <a:rPr sz="1300" dirty="0">
                          <a:solidFill>
                            <a:srgbClr val="243D85"/>
                          </a:solidFill>
                          <a:latin typeface="Ebrima"/>
                          <a:cs typeface="Ebrima"/>
                        </a:rPr>
                        <a:t>la</a:t>
                      </a:r>
                      <a:r>
                        <a:rPr sz="1300" spc="345" dirty="0">
                          <a:solidFill>
                            <a:srgbClr val="243D85"/>
                          </a:solidFill>
                          <a:latin typeface="Ebrima"/>
                          <a:cs typeface="Ebrima"/>
                        </a:rPr>
                        <a:t>  </a:t>
                      </a:r>
                      <a:r>
                        <a:rPr sz="1300" spc="-10" dirty="0">
                          <a:solidFill>
                            <a:srgbClr val="243D85"/>
                          </a:solidFill>
                          <a:latin typeface="Ebrima"/>
                          <a:cs typeface="Ebrima"/>
                        </a:rPr>
                        <a:t>prevención, </a:t>
                      </a:r>
                      <a:r>
                        <a:rPr sz="1300" dirty="0">
                          <a:solidFill>
                            <a:srgbClr val="243D85"/>
                          </a:solidFill>
                          <a:latin typeface="Ebrima"/>
                          <a:cs typeface="Ebrima"/>
                        </a:rPr>
                        <a:t>promoción,</a:t>
                      </a:r>
                      <a:r>
                        <a:rPr sz="1300" spc="90" dirty="0">
                          <a:solidFill>
                            <a:srgbClr val="243D85"/>
                          </a:solidFill>
                          <a:latin typeface="Ebrima"/>
                          <a:cs typeface="Ebrima"/>
                        </a:rPr>
                        <a:t>  </a:t>
                      </a:r>
                      <a:r>
                        <a:rPr sz="1300" dirty="0">
                          <a:solidFill>
                            <a:srgbClr val="243D85"/>
                          </a:solidFill>
                          <a:latin typeface="Ebrima"/>
                          <a:cs typeface="Ebrima"/>
                        </a:rPr>
                        <a:t>salud</a:t>
                      </a:r>
                      <a:r>
                        <a:rPr sz="1300" spc="90" dirty="0">
                          <a:solidFill>
                            <a:srgbClr val="243D85"/>
                          </a:solidFill>
                          <a:latin typeface="Ebrima"/>
                          <a:cs typeface="Ebrima"/>
                        </a:rPr>
                        <a:t>  </a:t>
                      </a:r>
                      <a:r>
                        <a:rPr sz="1300" dirty="0">
                          <a:solidFill>
                            <a:srgbClr val="243D85"/>
                          </a:solidFill>
                          <a:latin typeface="Ebrima"/>
                          <a:cs typeface="Ebrima"/>
                        </a:rPr>
                        <a:t>integral,</a:t>
                      </a:r>
                      <a:r>
                        <a:rPr sz="1300" spc="95" dirty="0">
                          <a:solidFill>
                            <a:srgbClr val="243D85"/>
                          </a:solidFill>
                          <a:latin typeface="Ebrima"/>
                          <a:cs typeface="Ebrima"/>
                        </a:rPr>
                        <a:t>  </a:t>
                      </a:r>
                      <a:r>
                        <a:rPr sz="1300" dirty="0">
                          <a:solidFill>
                            <a:srgbClr val="243D85"/>
                          </a:solidFill>
                          <a:latin typeface="Ebrima"/>
                          <a:cs typeface="Ebrima"/>
                        </a:rPr>
                        <a:t>atención</a:t>
                      </a:r>
                      <a:r>
                        <a:rPr sz="1300" spc="100" dirty="0">
                          <a:solidFill>
                            <a:srgbClr val="243D85"/>
                          </a:solidFill>
                          <a:latin typeface="Ebrima"/>
                          <a:cs typeface="Ebrima"/>
                        </a:rPr>
                        <a:t>  </a:t>
                      </a:r>
                      <a:r>
                        <a:rPr sz="1300" dirty="0">
                          <a:solidFill>
                            <a:srgbClr val="243D85"/>
                          </a:solidFill>
                          <a:latin typeface="Ebrima"/>
                          <a:cs typeface="Ebrima"/>
                        </a:rPr>
                        <a:t>y</a:t>
                      </a:r>
                      <a:r>
                        <a:rPr sz="1300" spc="490" dirty="0">
                          <a:solidFill>
                            <a:srgbClr val="243D85"/>
                          </a:solidFill>
                          <a:latin typeface="Ebrima"/>
                          <a:cs typeface="Ebrima"/>
                        </a:rPr>
                        <a:t> </a:t>
                      </a:r>
                      <a:r>
                        <a:rPr sz="1300" dirty="0">
                          <a:solidFill>
                            <a:srgbClr val="243D85"/>
                          </a:solidFill>
                          <a:latin typeface="Ebrima"/>
                          <a:cs typeface="Ebrima"/>
                        </a:rPr>
                        <a:t>protección</a:t>
                      </a:r>
                      <a:r>
                        <a:rPr sz="1300" spc="100" dirty="0">
                          <a:solidFill>
                            <a:srgbClr val="243D85"/>
                          </a:solidFill>
                          <a:latin typeface="Ebrima"/>
                          <a:cs typeface="Ebrima"/>
                        </a:rPr>
                        <a:t>  </a:t>
                      </a:r>
                      <a:r>
                        <a:rPr sz="1300" dirty="0">
                          <a:solidFill>
                            <a:srgbClr val="243D85"/>
                          </a:solidFill>
                          <a:latin typeface="Ebrima"/>
                          <a:cs typeface="Ebrima"/>
                        </a:rPr>
                        <a:t>de</a:t>
                      </a:r>
                      <a:r>
                        <a:rPr sz="1300" spc="75" dirty="0">
                          <a:solidFill>
                            <a:srgbClr val="243D85"/>
                          </a:solidFill>
                          <a:latin typeface="Ebrima"/>
                          <a:cs typeface="Ebrima"/>
                        </a:rPr>
                        <a:t>  </a:t>
                      </a:r>
                      <a:r>
                        <a:rPr sz="1300" spc="-25" dirty="0">
                          <a:solidFill>
                            <a:srgbClr val="243D85"/>
                          </a:solidFill>
                          <a:latin typeface="Ebrima"/>
                          <a:cs typeface="Ebrima"/>
                        </a:rPr>
                        <a:t>los </a:t>
                      </a:r>
                      <a:r>
                        <a:rPr sz="1300" dirty="0">
                          <a:solidFill>
                            <a:srgbClr val="243D85"/>
                          </a:solidFill>
                          <a:latin typeface="Ebrima"/>
                          <a:cs typeface="Ebrima"/>
                        </a:rPr>
                        <a:t>derechos</a:t>
                      </a:r>
                      <a:r>
                        <a:rPr sz="1300" spc="-40" dirty="0">
                          <a:solidFill>
                            <a:srgbClr val="243D85"/>
                          </a:solidFill>
                          <a:latin typeface="Ebrima"/>
                          <a:cs typeface="Ebrima"/>
                        </a:rPr>
                        <a:t> </a:t>
                      </a:r>
                      <a:r>
                        <a:rPr sz="1300" dirty="0">
                          <a:solidFill>
                            <a:srgbClr val="243D85"/>
                          </a:solidFill>
                          <a:latin typeface="Ebrima"/>
                          <a:cs typeface="Ebrima"/>
                        </a:rPr>
                        <a:t>de</a:t>
                      </a:r>
                      <a:r>
                        <a:rPr sz="1300" spc="-40" dirty="0">
                          <a:solidFill>
                            <a:srgbClr val="243D85"/>
                          </a:solidFill>
                          <a:latin typeface="Ebrima"/>
                          <a:cs typeface="Ebrima"/>
                        </a:rPr>
                        <a:t> </a:t>
                      </a:r>
                      <a:r>
                        <a:rPr sz="1300" dirty="0">
                          <a:solidFill>
                            <a:srgbClr val="243D85"/>
                          </a:solidFill>
                          <a:latin typeface="Ebrima"/>
                          <a:cs typeface="Ebrima"/>
                        </a:rPr>
                        <a:t>las</a:t>
                      </a:r>
                      <a:r>
                        <a:rPr sz="1300" spc="-5" dirty="0">
                          <a:solidFill>
                            <a:srgbClr val="243D85"/>
                          </a:solidFill>
                          <a:latin typeface="Ebrima"/>
                          <a:cs typeface="Ebrima"/>
                        </a:rPr>
                        <a:t> </a:t>
                      </a:r>
                      <a:r>
                        <a:rPr sz="1300" dirty="0">
                          <a:solidFill>
                            <a:srgbClr val="243D85"/>
                          </a:solidFill>
                          <a:latin typeface="Ebrima"/>
                          <a:cs typeface="Ebrima"/>
                        </a:rPr>
                        <a:t>y</a:t>
                      </a:r>
                      <a:r>
                        <a:rPr sz="1300" spc="-10" dirty="0">
                          <a:solidFill>
                            <a:srgbClr val="243D85"/>
                          </a:solidFill>
                          <a:latin typeface="Ebrima"/>
                          <a:cs typeface="Ebrima"/>
                        </a:rPr>
                        <a:t> </a:t>
                      </a:r>
                      <a:r>
                        <a:rPr sz="1300" dirty="0">
                          <a:solidFill>
                            <a:srgbClr val="243D85"/>
                          </a:solidFill>
                          <a:latin typeface="Ebrima"/>
                          <a:cs typeface="Ebrima"/>
                        </a:rPr>
                        <a:t>los</a:t>
                      </a:r>
                      <a:r>
                        <a:rPr sz="1300" spc="-30" dirty="0">
                          <a:solidFill>
                            <a:srgbClr val="243D85"/>
                          </a:solidFill>
                          <a:latin typeface="Ebrima"/>
                          <a:cs typeface="Ebrima"/>
                        </a:rPr>
                        <a:t> </a:t>
                      </a:r>
                      <a:r>
                        <a:rPr sz="1300" spc="-10" dirty="0">
                          <a:solidFill>
                            <a:srgbClr val="243D85"/>
                          </a:solidFill>
                          <a:latin typeface="Ebrima"/>
                          <a:cs typeface="Ebrima"/>
                        </a:rPr>
                        <a:t>jóvenes</a:t>
                      </a:r>
                      <a:endParaRPr sz="1300">
                        <a:latin typeface="Ebrima"/>
                        <a:cs typeface="Ebrima"/>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222250" marR="212725" indent="139700">
                        <a:lnSpc>
                          <a:spcPct val="100000"/>
                        </a:lnSpc>
                        <a:spcBef>
                          <a:spcPts val="320"/>
                        </a:spcBef>
                      </a:pPr>
                      <a:r>
                        <a:rPr sz="1300" b="1" dirty="0">
                          <a:solidFill>
                            <a:srgbClr val="243D85"/>
                          </a:solidFill>
                          <a:latin typeface="Ebrima"/>
                          <a:cs typeface="Ebrima"/>
                        </a:rPr>
                        <a:t>3</a:t>
                      </a:r>
                      <a:r>
                        <a:rPr sz="1300" b="1" spc="-10" dirty="0">
                          <a:solidFill>
                            <a:srgbClr val="243D85"/>
                          </a:solidFill>
                          <a:latin typeface="Ebrima"/>
                          <a:cs typeface="Ebrima"/>
                        </a:rPr>
                        <a:t> PUNTOS ADICIONALES</a:t>
                      </a:r>
                      <a:endParaRPr sz="1300" dirty="0">
                        <a:latin typeface="Ebrima"/>
                        <a:cs typeface="Ebrima"/>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4"/>
                  </a:ext>
                </a:extLst>
              </a:tr>
            </a:tbl>
          </a:graphicData>
        </a:graphic>
      </p:graphicFrame>
      <p:sp>
        <p:nvSpPr>
          <p:cNvPr id="7" name="object 7"/>
          <p:cNvSpPr txBox="1"/>
          <p:nvPr/>
        </p:nvSpPr>
        <p:spPr>
          <a:xfrm>
            <a:off x="192023" y="5495542"/>
            <a:ext cx="4023360" cy="1344295"/>
          </a:xfrm>
          <a:prstGeom prst="rect">
            <a:avLst/>
          </a:prstGeom>
          <a:solidFill>
            <a:srgbClr val="FFFFFF"/>
          </a:solidFill>
          <a:ln w="12192">
            <a:solidFill>
              <a:srgbClr val="4471C4"/>
            </a:solidFill>
          </a:ln>
        </p:spPr>
        <p:txBody>
          <a:bodyPr vert="horz" wrap="square" lIns="0" tIns="0" rIns="0" bIns="0" rtlCol="0">
            <a:spAutoFit/>
          </a:bodyPr>
          <a:lstStyle/>
          <a:p>
            <a:pPr algn="ctr">
              <a:lnSpc>
                <a:spcPts val="1955"/>
              </a:lnSpc>
            </a:pPr>
            <a:r>
              <a:rPr sz="1800" b="1" dirty="0">
                <a:latin typeface="Calibri"/>
                <a:cs typeface="Calibri"/>
              </a:rPr>
              <a:t>El</a:t>
            </a:r>
            <a:r>
              <a:rPr sz="1800" b="1" spc="-50" dirty="0">
                <a:latin typeface="Calibri"/>
                <a:cs typeface="Calibri"/>
              </a:rPr>
              <a:t> </a:t>
            </a:r>
            <a:r>
              <a:rPr sz="1800" b="1" dirty="0">
                <a:latin typeface="Calibri"/>
                <a:cs typeface="Calibri"/>
              </a:rPr>
              <a:t>valor</a:t>
            </a:r>
            <a:r>
              <a:rPr sz="1800" b="1" spc="-35" dirty="0">
                <a:latin typeface="Calibri"/>
                <a:cs typeface="Calibri"/>
              </a:rPr>
              <a:t> </a:t>
            </a:r>
            <a:r>
              <a:rPr sz="1800" b="1" dirty="0">
                <a:latin typeface="Calibri"/>
                <a:cs typeface="Calibri"/>
              </a:rPr>
              <a:t>total</a:t>
            </a:r>
            <a:r>
              <a:rPr sz="1800" b="1" spc="-25" dirty="0">
                <a:latin typeface="Calibri"/>
                <a:cs typeface="Calibri"/>
              </a:rPr>
              <a:t> </a:t>
            </a:r>
            <a:r>
              <a:rPr sz="1800" b="1" dirty="0">
                <a:latin typeface="Calibri"/>
                <a:cs typeface="Calibri"/>
              </a:rPr>
              <a:t>de</a:t>
            </a:r>
            <a:r>
              <a:rPr sz="1800" b="1" spc="-40" dirty="0">
                <a:latin typeface="Calibri"/>
                <a:cs typeface="Calibri"/>
              </a:rPr>
              <a:t> </a:t>
            </a:r>
            <a:r>
              <a:rPr sz="1800" b="1" dirty="0">
                <a:latin typeface="Calibri"/>
                <a:cs typeface="Calibri"/>
              </a:rPr>
              <a:t>cada</a:t>
            </a:r>
            <a:r>
              <a:rPr sz="1800" b="1" spc="-40" dirty="0">
                <a:latin typeface="Calibri"/>
                <a:cs typeface="Calibri"/>
              </a:rPr>
              <a:t> </a:t>
            </a:r>
            <a:r>
              <a:rPr sz="1800" b="1" dirty="0">
                <a:latin typeface="Calibri"/>
                <a:cs typeface="Calibri"/>
              </a:rPr>
              <a:t>ámbito</a:t>
            </a:r>
            <a:r>
              <a:rPr sz="1800" b="1" spc="-20" dirty="0">
                <a:latin typeface="Calibri"/>
                <a:cs typeface="Calibri"/>
              </a:rPr>
              <a:t> </a:t>
            </a:r>
            <a:r>
              <a:rPr sz="1800" b="1" spc="-25" dirty="0">
                <a:latin typeface="Calibri"/>
                <a:cs typeface="Calibri"/>
              </a:rPr>
              <a:t>de</a:t>
            </a:r>
            <a:endParaRPr sz="1800">
              <a:latin typeface="Calibri"/>
              <a:cs typeface="Calibri"/>
            </a:endParaRPr>
          </a:p>
          <a:p>
            <a:pPr marL="132080" marR="127635" indent="1270" algn="ctr">
              <a:lnSpc>
                <a:spcPct val="100000"/>
              </a:lnSpc>
            </a:pPr>
            <a:r>
              <a:rPr sz="1800" b="1" dirty="0">
                <a:latin typeface="Calibri"/>
                <a:cs typeface="Calibri"/>
              </a:rPr>
              <a:t>calificación</a:t>
            </a:r>
            <a:r>
              <a:rPr sz="1800" b="1" spc="-30" dirty="0">
                <a:latin typeface="Calibri"/>
                <a:cs typeface="Calibri"/>
              </a:rPr>
              <a:t> </a:t>
            </a:r>
            <a:r>
              <a:rPr sz="1800" b="1" dirty="0">
                <a:latin typeface="Calibri"/>
                <a:cs typeface="Calibri"/>
              </a:rPr>
              <a:t>será</a:t>
            </a:r>
            <a:r>
              <a:rPr sz="1800" b="1" spc="-60" dirty="0">
                <a:latin typeface="Calibri"/>
                <a:cs typeface="Calibri"/>
              </a:rPr>
              <a:t> </a:t>
            </a:r>
            <a:r>
              <a:rPr sz="1800" b="1" dirty="0">
                <a:latin typeface="Calibri"/>
                <a:cs typeface="Calibri"/>
              </a:rPr>
              <a:t>de</a:t>
            </a:r>
            <a:r>
              <a:rPr sz="1800" b="1" spc="-20" dirty="0">
                <a:latin typeface="Calibri"/>
                <a:cs typeface="Calibri"/>
              </a:rPr>
              <a:t> </a:t>
            </a:r>
            <a:r>
              <a:rPr sz="1800" b="1" dirty="0">
                <a:latin typeface="Calibri"/>
                <a:cs typeface="Calibri"/>
              </a:rPr>
              <a:t>0</a:t>
            </a:r>
            <a:r>
              <a:rPr sz="1800" b="1" spc="-40" dirty="0">
                <a:latin typeface="Calibri"/>
                <a:cs typeface="Calibri"/>
              </a:rPr>
              <a:t> </a:t>
            </a:r>
            <a:r>
              <a:rPr sz="1800" b="1" dirty="0">
                <a:latin typeface="Calibri"/>
                <a:cs typeface="Calibri"/>
              </a:rPr>
              <a:t>al</a:t>
            </a:r>
            <a:r>
              <a:rPr sz="1800" b="1" spc="-30" dirty="0">
                <a:latin typeface="Calibri"/>
                <a:cs typeface="Calibri"/>
              </a:rPr>
              <a:t> </a:t>
            </a:r>
            <a:r>
              <a:rPr sz="1800" b="1" dirty="0">
                <a:latin typeface="Calibri"/>
                <a:cs typeface="Calibri"/>
              </a:rPr>
              <a:t>valor</a:t>
            </a:r>
            <a:r>
              <a:rPr sz="1800" b="1" spc="-35" dirty="0">
                <a:latin typeface="Calibri"/>
                <a:cs typeface="Calibri"/>
              </a:rPr>
              <a:t> </a:t>
            </a:r>
            <a:r>
              <a:rPr sz="1800" b="1" dirty="0">
                <a:latin typeface="Calibri"/>
                <a:cs typeface="Calibri"/>
              </a:rPr>
              <a:t>máximo</a:t>
            </a:r>
            <a:r>
              <a:rPr sz="1800" b="1" spc="-25" dirty="0">
                <a:latin typeface="Calibri"/>
                <a:cs typeface="Calibri"/>
              </a:rPr>
              <a:t> </a:t>
            </a:r>
            <a:r>
              <a:rPr sz="1800" b="1" spc="-50" dirty="0">
                <a:latin typeface="Calibri"/>
                <a:cs typeface="Calibri"/>
              </a:rPr>
              <a:t>y </a:t>
            </a:r>
            <a:r>
              <a:rPr sz="1800" b="1" dirty="0">
                <a:latin typeface="Calibri"/>
                <a:cs typeface="Calibri"/>
              </a:rPr>
              <a:t>el</a:t>
            </a:r>
            <a:r>
              <a:rPr sz="1800" b="1" spc="-45" dirty="0">
                <a:latin typeface="Calibri"/>
                <a:cs typeface="Calibri"/>
              </a:rPr>
              <a:t> </a:t>
            </a:r>
            <a:r>
              <a:rPr sz="1800" b="1" dirty="0">
                <a:latin typeface="Calibri"/>
                <a:cs typeface="Calibri"/>
              </a:rPr>
              <a:t>valor</a:t>
            </a:r>
            <a:r>
              <a:rPr sz="1800" b="1" spc="-25" dirty="0">
                <a:latin typeface="Calibri"/>
                <a:cs typeface="Calibri"/>
              </a:rPr>
              <a:t> </a:t>
            </a:r>
            <a:r>
              <a:rPr sz="1800" b="1" dirty="0">
                <a:latin typeface="Calibri"/>
                <a:cs typeface="Calibri"/>
              </a:rPr>
              <a:t>total</a:t>
            </a:r>
            <a:r>
              <a:rPr sz="1800" b="1" spc="-25" dirty="0">
                <a:latin typeface="Calibri"/>
                <a:cs typeface="Calibri"/>
              </a:rPr>
              <a:t> </a:t>
            </a:r>
            <a:r>
              <a:rPr sz="1800" b="1" dirty="0">
                <a:latin typeface="Calibri"/>
                <a:cs typeface="Calibri"/>
              </a:rPr>
              <a:t>será</a:t>
            </a:r>
            <a:r>
              <a:rPr sz="1800" b="1" spc="-30" dirty="0">
                <a:latin typeface="Calibri"/>
                <a:cs typeface="Calibri"/>
              </a:rPr>
              <a:t> </a:t>
            </a:r>
            <a:r>
              <a:rPr sz="1800" b="1" dirty="0">
                <a:latin typeface="Calibri"/>
                <a:cs typeface="Calibri"/>
              </a:rPr>
              <a:t>el</a:t>
            </a:r>
            <a:r>
              <a:rPr sz="1800" b="1" spc="-45" dirty="0">
                <a:latin typeface="Calibri"/>
                <a:cs typeface="Calibri"/>
              </a:rPr>
              <a:t> </a:t>
            </a:r>
            <a:r>
              <a:rPr sz="1800" b="1" dirty="0">
                <a:latin typeface="Calibri"/>
                <a:cs typeface="Calibri"/>
              </a:rPr>
              <a:t>promedio</a:t>
            </a:r>
            <a:r>
              <a:rPr sz="1800" b="1" spc="-35" dirty="0">
                <a:latin typeface="Calibri"/>
                <a:cs typeface="Calibri"/>
              </a:rPr>
              <a:t> </a:t>
            </a:r>
            <a:r>
              <a:rPr sz="1800" b="1" dirty="0">
                <a:latin typeface="Calibri"/>
                <a:cs typeface="Calibri"/>
              </a:rPr>
              <a:t>de</a:t>
            </a:r>
            <a:r>
              <a:rPr sz="1800" b="1" spc="-50" dirty="0">
                <a:latin typeface="Calibri"/>
                <a:cs typeface="Calibri"/>
              </a:rPr>
              <a:t> </a:t>
            </a:r>
            <a:r>
              <a:rPr sz="1800" b="1" spc="-25" dirty="0">
                <a:latin typeface="Calibri"/>
                <a:cs typeface="Calibri"/>
              </a:rPr>
              <a:t>lo </a:t>
            </a:r>
            <a:r>
              <a:rPr sz="1800" b="1" dirty="0">
                <a:latin typeface="Calibri"/>
                <a:cs typeface="Calibri"/>
              </a:rPr>
              <a:t>calificado</a:t>
            </a:r>
            <a:r>
              <a:rPr sz="1800" b="1" spc="-30" dirty="0">
                <a:latin typeface="Calibri"/>
                <a:cs typeface="Calibri"/>
              </a:rPr>
              <a:t> </a:t>
            </a:r>
            <a:r>
              <a:rPr sz="1800" b="1" dirty="0">
                <a:latin typeface="Calibri"/>
                <a:cs typeface="Calibri"/>
              </a:rPr>
              <a:t>pro</a:t>
            </a:r>
            <a:r>
              <a:rPr sz="1800" b="1" spc="-50" dirty="0">
                <a:latin typeface="Calibri"/>
                <a:cs typeface="Calibri"/>
              </a:rPr>
              <a:t> </a:t>
            </a:r>
            <a:r>
              <a:rPr sz="1800" b="1" dirty="0">
                <a:latin typeface="Calibri"/>
                <a:cs typeface="Calibri"/>
              </a:rPr>
              <a:t>cada</a:t>
            </a:r>
            <a:r>
              <a:rPr sz="1800" b="1" spc="-40" dirty="0">
                <a:latin typeface="Calibri"/>
                <a:cs typeface="Calibri"/>
              </a:rPr>
              <a:t> </a:t>
            </a:r>
            <a:r>
              <a:rPr sz="1800" b="1" dirty="0">
                <a:latin typeface="Calibri"/>
                <a:cs typeface="Calibri"/>
              </a:rPr>
              <a:t>miembro</a:t>
            </a:r>
            <a:r>
              <a:rPr sz="1800" b="1" spc="-70" dirty="0">
                <a:latin typeface="Calibri"/>
                <a:cs typeface="Calibri"/>
              </a:rPr>
              <a:t> </a:t>
            </a:r>
            <a:r>
              <a:rPr sz="1800" b="1" dirty="0">
                <a:latin typeface="Calibri"/>
                <a:cs typeface="Calibri"/>
              </a:rPr>
              <a:t>del</a:t>
            </a:r>
            <a:r>
              <a:rPr sz="1800" b="1" spc="-45" dirty="0">
                <a:latin typeface="Calibri"/>
                <a:cs typeface="Calibri"/>
              </a:rPr>
              <a:t> </a:t>
            </a:r>
            <a:r>
              <a:rPr sz="1800" b="1" spc="-10" dirty="0">
                <a:latin typeface="Calibri"/>
                <a:cs typeface="Calibri"/>
              </a:rPr>
              <a:t>Comité Evaluador.</a:t>
            </a:r>
            <a:endParaRPr sz="1800">
              <a:latin typeface="Calibri"/>
              <a:cs typeface="Calibri"/>
            </a:endParaRPr>
          </a:p>
        </p:txBody>
      </p:sp>
      <p:pic>
        <p:nvPicPr>
          <p:cNvPr id="8" name="object 8"/>
          <p:cNvPicPr/>
          <p:nvPr/>
        </p:nvPicPr>
        <p:blipFill>
          <a:blip r:embed="rId3" cstate="print"/>
          <a:stretch>
            <a:fillRect/>
          </a:stretch>
        </p:blipFill>
        <p:spPr>
          <a:xfrm>
            <a:off x="4407408" y="5465064"/>
            <a:ext cx="1255776" cy="12252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2847</Words>
  <Application>Microsoft Macintosh PowerPoint</Application>
  <PresentationFormat>Panorámica</PresentationFormat>
  <Paragraphs>571</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 MT</vt:lpstr>
      <vt:lpstr>Calibri</vt:lpstr>
      <vt:lpstr>Ebrima</vt:lpstr>
      <vt:lpstr>Symbol</vt:lpstr>
      <vt:lpstr>Times New Roman</vt:lpstr>
      <vt:lpstr>Office Theme</vt:lpstr>
      <vt:lpstr>Presentación de PowerPoint</vt:lpstr>
      <vt:lpstr>Presentación de PowerPoint</vt:lpstr>
      <vt:lpstr>Presentación de PowerPoint</vt:lpstr>
      <vt:lpstr>FASE DE POSTULACIÓN</vt:lpstr>
      <vt:lpstr>OPCIONAL</vt:lpstr>
      <vt:lpstr>FASE PRE- CALIFICACIÒN</vt:lpstr>
      <vt:lpstr>FASE CALIFICACIÓN</vt:lpstr>
      <vt:lpstr>FASE CALIFICACIÓN</vt:lpstr>
      <vt:lpstr>FASE CALIFICACIÒN</vt:lpstr>
      <vt:lpstr>Acciones afirmativas: Determinado en el artículo 35 de la</vt:lpstr>
      <vt:lpstr>ANUNCIO DEL O LA GANADORA</vt:lpstr>
      <vt:lpstr>CONFLICTO DE INTERESES</vt:lpstr>
      <vt:lpstr>Presentación de PowerPoint</vt:lpstr>
      <vt:lpstr>Presentación de PowerPoint</vt:lpstr>
      <vt:lpstr>ESTRATEGIA COMUNICACIONAL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Cristian Goyes</cp:lastModifiedBy>
  <cp:revision>5</cp:revision>
  <dcterms:created xsi:type="dcterms:W3CDTF">2024-07-08T22:32:29Z</dcterms:created>
  <dcterms:modified xsi:type="dcterms:W3CDTF">2024-07-08T22:41:12Z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2024-07-08T00:00:00Z</vt:filetime>
  </property>
  <property fmtid="{D5CDD505-2E9C-101B-9397-08002B2CF9AE}" pid="3" name="Creator">
    <vt:lpwstr>Microsoft® PowerPoint® 2016</vt:lpwstr>
  </property>
  <property fmtid="{D5CDD505-2E9C-101B-9397-08002B2CF9AE}" pid="4" name="LastSaved">
    <vt:filetime>2024-07-08T00:00:00Z</vt:filetime>
  </property>
  <property fmtid="{D5CDD505-2E9C-101B-9397-08002B2CF9AE}" pid="5" name="Producer">
    <vt:lpwstr>macOS Versión 14.5 (Fase 23F79) Quartz PDFContext, AppendMode 1.1</vt:lpwstr>
  </property>
</Properties>
</file>