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4190" r:id="rId2"/>
    <p:sldId id="4333" r:id="rId3"/>
    <p:sldId id="4344" r:id="rId4"/>
    <p:sldId id="4325" r:id="rId5"/>
    <p:sldId id="4338" r:id="rId6"/>
    <p:sldId id="4320" r:id="rId7"/>
    <p:sldId id="4339" r:id="rId8"/>
    <p:sldId id="4335" r:id="rId9"/>
    <p:sldId id="4330" r:id="rId10"/>
    <p:sldId id="641" r:id="rId11"/>
    <p:sldId id="4336" r:id="rId12"/>
    <p:sldId id="4337" r:id="rId13"/>
    <p:sldId id="4345" r:id="rId14"/>
    <p:sldId id="4341" r:id="rId15"/>
    <p:sldId id="4343" r:id="rId16"/>
    <p:sldId id="4331" r:id="rId17"/>
    <p:sldId id="4321" r:id="rId18"/>
    <p:sldId id="4340" r:id="rId1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691193"/>
    <a:srgbClr val="5E5E5E"/>
    <a:srgbClr val="4F6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3" autoAdjust="0"/>
    <p:restoredTop sz="90629" autoAdjust="0"/>
  </p:normalViewPr>
  <p:slideViewPr>
    <p:cSldViewPr snapToGrid="0" snapToObjects="1">
      <p:cViewPr>
        <p:scale>
          <a:sx n="90" d="100"/>
          <a:sy n="90" d="100"/>
        </p:scale>
        <p:origin x="1338" y="3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4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1FBBA-8CC1-5A4B-A9F5-E3625369509D}" type="datetimeFigureOut">
              <a:rPr lang="es-EC" smtClean="0"/>
              <a:t>23/10/2023</a:t>
            </a:fld>
            <a:endParaRPr lang="es-EC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2D453-DED8-C343-A679-8621212CA4EC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5637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F2D453-DED8-C343-A679-8621212CA4EC}" type="slidenum">
              <a:rPr lang="es-EC" smtClean="0"/>
              <a:t>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8081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F2D453-DED8-C343-A679-8621212CA4EC}" type="slidenum">
              <a:rPr lang="es-EC" smtClean="0"/>
              <a:t>2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60695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Dependencia alimentaria: 95% de alimentos que llegan a Quito vienen</a:t>
            </a:r>
            <a:r>
              <a:rPr lang="es-EC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áreas externas.</a:t>
            </a:r>
          </a:p>
          <a:p>
            <a:endParaRPr lang="es-EC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C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Exclusión agricultores.</a:t>
            </a:r>
            <a:r>
              <a:rPr lang="es-EC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Dejan de producir, dependencia de la compra de alimentos </a:t>
            </a:r>
          </a:p>
          <a:p>
            <a:endParaRPr lang="es-EC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C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Esto se vuelve especialmente relevante en términos de seguridad alimentaria y equidad en el acceso a dietas saludables.</a:t>
            </a:r>
          </a:p>
          <a:p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Perdida:</a:t>
            </a:r>
            <a:r>
              <a:rPr lang="es-E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fases de la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postcosecha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la venta minorista, sin incluirla.</a:t>
            </a:r>
            <a:r>
              <a:rPr lang="es-E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AL perdida 12%, perdida y desperdicio 30% 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la producción total de alimentos para consumo humano.</a:t>
            </a:r>
            <a:endParaRPr lang="es-EC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F2D453-DED8-C343-A679-8621212CA4EC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01295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prácticas de agricultura urbana de base agroecológica y/o de manejo orgánico, </a:t>
            </a:r>
            <a:r>
              <a:rPr lang="es-EC" sz="1200" kern="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arraigadas principalmente en la agricultura familiar de subsistencia, pero también en un esquema de agricultura familiar de transición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sz="1200" kern="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como la adopción de prácticas de agricultura urbana de base agroecológica y/o de manejo orgánico, arraigadas principalmente en la agricultura familiar de subsistencia, pero también en un esquema de agricultura familiar de transición. Además, en los vecindarios alimentarios saludables se implementan estrategias destinadas a reducir la pérdida y el desperdicio de alimentos a lo largo de la cadena alimentaria, se promueven prácticas de recuperación y redistribución de alimentos para personas en situación de vulnerabilidad a través de organizaciones receptoras de alimentos, y se facilita el acceso de los pequeños agricultores a los mercados. </a:t>
            </a:r>
            <a:endParaRPr lang="es-EC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la agricultura familiar de transición, además de satisfacer las necesidades alimentarias de la familia, se inicia un proceso de integración al mercado a través de la comercialización de pequeños excedentes (Barrionuevo, 2018).</a:t>
            </a:r>
          </a:p>
          <a:p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conectando directamente la producción sostenible al consumo responsable en el marco del comercio justo.  </a:t>
            </a:r>
            <a:endParaRPr lang="es-EC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C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1200" kern="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D453-DED8-C343-A679-8621212CA4EC}" type="slidenum">
              <a:rPr lang="es-EC" smtClean="0"/>
              <a:t>5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80992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3. Huerteras, organizaciones</a:t>
            </a:r>
            <a:r>
              <a:rPr lang="es-EC" baseline="0" dirty="0"/>
              <a:t> receptoras, </a:t>
            </a:r>
            <a:r>
              <a:rPr lang="es-EC" baseline="0" dirty="0" err="1"/>
              <a:t>facillitadores</a:t>
            </a:r>
            <a:r>
              <a:rPr lang="es-EC" baseline="0" dirty="0"/>
              <a:t>, ACDC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D453-DED8-C343-A679-8621212CA4EC}" type="slidenum">
              <a:rPr lang="es-EC" smtClean="0"/>
              <a:t>8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00363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Comprende el conjunto coordinado y correlacionado de políticas, instrumentos, entidades municipales, empleadores, población económicamente activa y otros actores del mercado de trabajo relacionados con la promoción de condiciones favorables para reducir el desempleo y aumentar el empleo de calidad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F2D453-DED8-C343-A679-8621212CA4EC}" type="slidenum">
              <a:rPr lang="es-EC" smtClean="0"/>
              <a:t>10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60073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dirty="0"/>
              <a:t>2. Formación fechas de caducidad y consumo</a:t>
            </a:r>
            <a:r>
              <a:rPr lang="es-EC" baseline="0" dirty="0"/>
              <a:t> preferente</a:t>
            </a:r>
            <a:endParaRPr lang="es-EC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dirty="0"/>
              <a:t>3. 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fomentarán medidas que fomenten la asociatividad, la competitividad y el desarrollo logístico, así como la canalización de financiamiento para pequeños agricultores.</a:t>
            </a:r>
            <a:endParaRPr lang="es-EC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D453-DED8-C343-A679-8621212CA4EC}" type="slidenum">
              <a:rPr lang="es-EC" smtClean="0"/>
              <a:t>12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43387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Transitoria</a:t>
            </a:r>
            <a:r>
              <a:rPr lang="es-EC" b="1" baseline="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sexta. </a:t>
            </a:r>
            <a:r>
              <a:rPr lang="es-EC" b="0" baseline="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Dispone a los GADS regular la aplicación y ejecución de la Ley en sus territorios.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Art. (…) .- Jerarquización de acciones para reducir la pérdida y el desperdicio de alimentos para el consumo humano. -  (transformación, procesos industriales de aprovechamiento en otra industria; y, destrucción)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sz="1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C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(…). - Obligaciones específicas (…).- (Agentes producción, procesamiento, importación y comercialización; establecimientos de A&amp;B o alojamientos autorizados para la provisión de alimentos y bebidas; donantes; organizaciones receptoras y Administración Municipal).</a:t>
            </a:r>
            <a:endParaRPr lang="es-EC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sz="1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sz="1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D453-DED8-C343-A679-8621212CA4EC}" type="slidenum">
              <a:rPr lang="es-EC" smtClean="0"/>
              <a:t>13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49112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periodicidad semestral, la entidad rectora de la política pública de desarrollo productivo informará al Concejo Metropolitano de Quito sobre el cumplimento de las medidas de políticas activas y pasivas del mercado de trabajo, enmarcadas en el Plan de fomento del empleo.</a:t>
            </a:r>
            <a:endParaRPr lang="es-EC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EC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periodicidad anual, la entidad rectora de la política pública de desarrollo productivo realizará un informe en el que recogerá los resultados e impactos de la ejecución del Plan de fomento del empleo. Dicho informe será presentado al Concejo Metropolitano de Quito.</a:t>
            </a:r>
            <a:endParaRPr lang="es-EC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D453-DED8-C343-A679-8621212CA4EC}" type="slidenum">
              <a:rPr lang="es-EC" smtClean="0"/>
              <a:t>16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4130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E6C96C-2A85-0844-BA61-F72C3FFCC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32B34A-2B69-474F-9199-B6BFDCE79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ADC732-9EAB-5748-BDE7-514EDF68C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23/10/2023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2A26BF-FE34-B247-92E9-FFD2A0B18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B07B07-BBF0-BC46-8709-84801B50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8709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7AD24-8D49-564E-B012-BC830D0B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15430E-26D2-994C-B7FB-C12575DF5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DAAD1E-AADD-354E-907E-7D7C1406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23/10/2023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4AD5F4-9FBC-9B4D-8CDE-0501B331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85AE07-C22D-B943-9C6E-194FDB36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1800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4A8ACB-F737-7248-AF19-8E68AE6F31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A3CCCC-B791-AB42-B2E1-25C75AF68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3F2283-3ABE-EC46-90E1-F008CB553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23/10/2023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09DBAB-DDFB-5F41-9DFA-3762C1D3F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4BC57A-EA66-134B-BD9D-A155D5F7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95471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78" b="1" i="0">
                <a:solidFill>
                  <a:srgbClr val="1B69A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9640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-209550" y="1609725"/>
            <a:ext cx="12496800" cy="4489450"/>
          </a:xfrm>
          <a:prstGeom prst="rect">
            <a:avLst/>
          </a:prstGeom>
        </p:spPr>
        <p:txBody>
          <a:bodyPr/>
          <a:lstStyle>
            <a:lvl1pPr marL="15875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sz="quarter" idx="10"/>
          </p:nvPr>
        </p:nvSpPr>
        <p:spPr>
          <a:xfrm>
            <a:off x="4800290" y="1149100"/>
            <a:ext cx="2597400" cy="259740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64425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9ABF6-BC2F-504F-97B2-E38FE47B7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0ADA32-EFE7-1D4E-BC9F-4D982AEA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A1DC91-0759-2E49-8A67-C2AA4968B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23/10/2023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EA6568-5546-A04F-9777-4D6994C9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ED04EB-4772-DA49-9677-E4DFE21B3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6496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8BA2FB-7BB4-A545-9DAD-05D42592F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61F59C-4ABD-E94C-A771-B0A0E7F19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102CD7-1617-D344-8B3D-C0E0E0B16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23/10/2023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2FDF6A-C303-DF46-B29E-03A4A861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2EE76C-C980-5D41-8D67-E9CF0F314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410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936BA-0359-0F4B-B359-1219674D6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762598-0C44-6A4C-B452-57EF2CB4A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35D9EA-51A2-2B42-BA22-201E0D78A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DDCED3-412E-CA4E-BC15-7DE44B93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23/10/2023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91F01A-74EE-234D-95DB-86B9A5F95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127E41-C903-8344-8D27-413019191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8489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6C20C-25D5-E84B-B49A-4C4AB1911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5ADE45-F58C-4240-B277-24C484B6C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5453EF-647F-F145-9B00-48805813E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57FCD25-74F5-1A44-9913-8984A7DD0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DC9395-7217-B146-A11F-3578D4368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909DCAC-367C-9943-B0F0-82F80BF4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23/10/2023</a:t>
            </a:fld>
            <a:endParaRPr lang="es-EC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0927F17-075B-0440-B5EF-4BE19A9A5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82E1B3-9D6B-2140-85CF-12A10D243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2343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42A44-0EE0-5746-A0DB-C33F7950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7211B67-654B-DA43-8ED1-0AF7DE3A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23/10/2023</a:t>
            </a:fld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A045FFE-8E86-5046-8C97-C06166C5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A0A5D9-FE9D-0040-BB0F-68081C8A8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2617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6766966-BAAD-C74C-8835-559AC965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23/10/2023</a:t>
            </a:fld>
            <a:endParaRPr lang="es-EC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0F268D-284C-1F4B-B3E4-B0A512213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56ECA6-6716-1448-BDA3-2D382431E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9759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976D9-9D1A-0242-8A09-85B37208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BC3EE8-4532-CA4D-BFAB-E955115F6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EDA49A-E257-6540-B8DD-6743DB68E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EF9D95-4EAF-2346-A843-05111CCF2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23/10/2023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BEDCF7-70FD-8F41-834D-D7742E7A0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385BC8-E3C3-AF4F-A737-975E820C4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41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3C0C6C-CC7C-CE42-91C7-BBF7DBAFD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91C436-8DD9-3C4E-A167-A30A2AFF30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704A8E-05B4-8A48-82F5-EF53BD1AE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0C8338-830C-4E4A-8760-BC9EC419C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23/10/2023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35172B-214D-5747-9FDB-80EB61E9B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E89811-28BB-DA41-81E5-5BE51904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6327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7CEA6B-FFDE-8045-B5B5-88A09EDA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51891B-EAAD-2B49-9534-0919C6A94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69E8DA-2A0B-AA4C-86DC-CBAEFA628A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2834E-B290-FC4A-8B99-C5678BC6DFC3}" type="datetimeFigureOut">
              <a:rPr lang="es-EC" smtClean="0"/>
              <a:t>23/10/2023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972894-9127-8F4E-940F-B03074435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914321-B5A4-EE44-AEA0-8B5DFE2CC6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8D9D0-0FC6-B44B-8A40-6F23FDE0611D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8468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2.jpg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3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 /><Relationship Id="rId7" Type="http://schemas.openxmlformats.org/officeDocument/2006/relationships/image" Target="../media/image8.sv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2.xml" /><Relationship Id="rId6" Type="http://schemas.openxmlformats.org/officeDocument/2006/relationships/image" Target="../media/image7.png" /><Relationship Id="rId5" Type="http://schemas.openxmlformats.org/officeDocument/2006/relationships/image" Target="../media/image6.svg" /><Relationship Id="rId4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0ACF37D-D47E-4842-B796-6A2638494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005" y="230537"/>
            <a:ext cx="1534394" cy="657926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00CE348-154F-45AC-B444-F3840F1D0115}"/>
              </a:ext>
            </a:extLst>
          </p:cNvPr>
          <p:cNvSpPr txBox="1"/>
          <p:nvPr/>
        </p:nvSpPr>
        <p:spPr>
          <a:xfrm>
            <a:off x="3342759" y="2369265"/>
            <a:ext cx="5549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rPr>
              <a:t>PROYECTO DE ORDENANANZA METROPOLITANA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2E0D340-32D1-4E18-A424-DBE980CDB6CB}"/>
              </a:ext>
            </a:extLst>
          </p:cNvPr>
          <p:cNvSpPr txBox="1"/>
          <p:nvPr/>
        </p:nvSpPr>
        <p:spPr>
          <a:xfrm>
            <a:off x="2506596" y="2641046"/>
            <a:ext cx="7255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b="1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rPr>
              <a:t>DEL FOMENTO DE LOS VECINDARIOS ALIMENTARIOS SALUDABLES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CAC5921-4865-4314-9565-56AB9BDD7E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933C8E64-240A-4DF6-A051-7503ABD14180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01A32419-0E9E-431A-AC57-B9DAA761E7EE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A4C7DB49-7716-4D17-AD1F-9BF69D290C62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CFBC0F19-3906-4AB1-BD4E-A07E6F4D5104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AA05E39-F724-4631-AC7F-1961241C4E46}"/>
              </a:ext>
            </a:extLst>
          </p:cNvPr>
          <p:cNvSpPr txBox="1"/>
          <p:nvPr/>
        </p:nvSpPr>
        <p:spPr>
          <a:xfrm>
            <a:off x="2158800" y="2936874"/>
            <a:ext cx="7938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rPr>
              <a:t>PARA REDUCIR EL HAMBRE  EN EL DISTRITO METROPOLITANO DE QUITO</a:t>
            </a:r>
          </a:p>
        </p:txBody>
      </p:sp>
    </p:spTree>
    <p:extLst>
      <p:ext uri="{BB962C8B-B14F-4D97-AF65-F5344CB8AC3E}">
        <p14:creationId xmlns:p14="http://schemas.microsoft.com/office/powerpoint/2010/main" val="2161169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17">
            <a:extLst>
              <a:ext uri="{FF2B5EF4-FFF2-40B4-BE49-F238E27FC236}">
                <a16:creationId xmlns:a16="http://schemas.microsoft.com/office/drawing/2014/main" id="{15A68338-83BA-4A40-975D-1829FE63BBE8}"/>
              </a:ext>
            </a:extLst>
          </p:cNvPr>
          <p:cNvGrpSpPr/>
          <p:nvPr/>
        </p:nvGrpSpPr>
        <p:grpSpPr>
          <a:xfrm>
            <a:off x="4248798" y="2723297"/>
            <a:ext cx="3405612" cy="3748228"/>
            <a:chOff x="2640013" y="139701"/>
            <a:chExt cx="5522912" cy="6078537"/>
          </a:xfrm>
          <a:solidFill>
            <a:schemeClr val="accent1"/>
          </a:solidFill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5BA75F0C-F82C-BB48-AD4B-1325D8EA8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139701"/>
              <a:ext cx="1482725" cy="1230312"/>
            </a:xfrm>
            <a:custGeom>
              <a:avLst/>
              <a:gdLst>
                <a:gd name="T0" fmla="*/ 63 w 689"/>
                <a:gd name="T1" fmla="*/ 573 h 573"/>
                <a:gd name="T2" fmla="*/ 625 w 689"/>
                <a:gd name="T3" fmla="*/ 573 h 573"/>
                <a:gd name="T4" fmla="*/ 689 w 689"/>
                <a:gd name="T5" fmla="*/ 510 h 573"/>
                <a:gd name="T6" fmla="*/ 689 w 689"/>
                <a:gd name="T7" fmla="*/ 98 h 573"/>
                <a:gd name="T8" fmla="*/ 16 w 689"/>
                <a:gd name="T9" fmla="*/ 49 h 573"/>
                <a:gd name="T10" fmla="*/ 0 w 689"/>
                <a:gd name="T11" fmla="*/ 53 h 573"/>
                <a:gd name="T12" fmla="*/ 0 w 689"/>
                <a:gd name="T13" fmla="*/ 510 h 573"/>
                <a:gd name="T14" fmla="*/ 63 w 689"/>
                <a:gd name="T15" fmla="*/ 573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9" h="573">
                  <a:moveTo>
                    <a:pt x="63" y="573"/>
                  </a:moveTo>
                  <a:cubicBezTo>
                    <a:pt x="625" y="573"/>
                    <a:pt x="625" y="573"/>
                    <a:pt x="625" y="573"/>
                  </a:cubicBezTo>
                  <a:cubicBezTo>
                    <a:pt x="660" y="573"/>
                    <a:pt x="689" y="545"/>
                    <a:pt x="689" y="510"/>
                  </a:cubicBezTo>
                  <a:cubicBezTo>
                    <a:pt x="689" y="98"/>
                    <a:pt x="689" y="98"/>
                    <a:pt x="689" y="98"/>
                  </a:cubicBezTo>
                  <a:cubicBezTo>
                    <a:pt x="489" y="17"/>
                    <a:pt x="246" y="0"/>
                    <a:pt x="16" y="49"/>
                  </a:cubicBezTo>
                  <a:cubicBezTo>
                    <a:pt x="10" y="51"/>
                    <a:pt x="5" y="52"/>
                    <a:pt x="0" y="53"/>
                  </a:cubicBezTo>
                  <a:cubicBezTo>
                    <a:pt x="0" y="510"/>
                    <a:pt x="0" y="510"/>
                    <a:pt x="0" y="510"/>
                  </a:cubicBezTo>
                  <a:cubicBezTo>
                    <a:pt x="0" y="545"/>
                    <a:pt x="28" y="573"/>
                    <a:pt x="63" y="57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DD8BE850-5271-9740-9161-8474C058D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8150" y="412750"/>
              <a:ext cx="814388" cy="957262"/>
            </a:xfrm>
            <a:custGeom>
              <a:avLst/>
              <a:gdLst>
                <a:gd name="T0" fmla="*/ 0 w 378"/>
                <a:gd name="T1" fmla="*/ 0 h 446"/>
                <a:gd name="T2" fmla="*/ 0 w 378"/>
                <a:gd name="T3" fmla="*/ 383 h 446"/>
                <a:gd name="T4" fmla="*/ 64 w 378"/>
                <a:gd name="T5" fmla="*/ 446 h 446"/>
                <a:gd name="T6" fmla="*/ 378 w 378"/>
                <a:gd name="T7" fmla="*/ 446 h 446"/>
                <a:gd name="T8" fmla="*/ 330 w 378"/>
                <a:gd name="T9" fmla="*/ 334 h 446"/>
                <a:gd name="T10" fmla="*/ 0 w 378"/>
                <a:gd name="T11" fmla="*/ 0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8" h="446">
                  <a:moveTo>
                    <a:pt x="0" y="0"/>
                  </a:moveTo>
                  <a:cubicBezTo>
                    <a:pt x="0" y="383"/>
                    <a:pt x="0" y="383"/>
                    <a:pt x="0" y="383"/>
                  </a:cubicBezTo>
                  <a:cubicBezTo>
                    <a:pt x="0" y="418"/>
                    <a:pt x="29" y="446"/>
                    <a:pt x="64" y="446"/>
                  </a:cubicBezTo>
                  <a:cubicBezTo>
                    <a:pt x="378" y="446"/>
                    <a:pt x="378" y="446"/>
                    <a:pt x="378" y="446"/>
                  </a:cubicBezTo>
                  <a:cubicBezTo>
                    <a:pt x="363" y="412"/>
                    <a:pt x="347" y="375"/>
                    <a:pt x="330" y="334"/>
                  </a:cubicBezTo>
                  <a:cubicBezTo>
                    <a:pt x="267" y="186"/>
                    <a:pt x="148" y="74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434FCE6F-4EDE-094C-A49A-A590FBAFB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9363" y="287338"/>
              <a:ext cx="1243013" cy="1082675"/>
            </a:xfrm>
            <a:custGeom>
              <a:avLst/>
              <a:gdLst>
                <a:gd name="T0" fmla="*/ 577 w 577"/>
                <a:gd name="T1" fmla="*/ 441 h 504"/>
                <a:gd name="T2" fmla="*/ 577 w 577"/>
                <a:gd name="T3" fmla="*/ 0 h 504"/>
                <a:gd name="T4" fmla="*/ 0 w 577"/>
                <a:gd name="T5" fmla="*/ 504 h 504"/>
                <a:gd name="T6" fmla="*/ 513 w 577"/>
                <a:gd name="T7" fmla="*/ 504 h 504"/>
                <a:gd name="T8" fmla="*/ 577 w 577"/>
                <a:gd name="T9" fmla="*/ 441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7" h="504">
                  <a:moveTo>
                    <a:pt x="577" y="441"/>
                  </a:moveTo>
                  <a:cubicBezTo>
                    <a:pt x="577" y="0"/>
                    <a:pt x="577" y="0"/>
                    <a:pt x="577" y="0"/>
                  </a:cubicBezTo>
                  <a:cubicBezTo>
                    <a:pt x="300" y="80"/>
                    <a:pt x="93" y="248"/>
                    <a:pt x="0" y="504"/>
                  </a:cubicBezTo>
                  <a:cubicBezTo>
                    <a:pt x="513" y="504"/>
                    <a:pt x="513" y="504"/>
                    <a:pt x="513" y="504"/>
                  </a:cubicBezTo>
                  <a:cubicBezTo>
                    <a:pt x="549" y="504"/>
                    <a:pt x="577" y="476"/>
                    <a:pt x="577" y="441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8EF27498-E355-104F-8958-D19B9DD9D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1506538"/>
              <a:ext cx="1482725" cy="1479550"/>
            </a:xfrm>
            <a:custGeom>
              <a:avLst/>
              <a:gdLst>
                <a:gd name="T0" fmla="*/ 625 w 689"/>
                <a:gd name="T1" fmla="*/ 0 h 689"/>
                <a:gd name="T2" fmla="*/ 63 w 689"/>
                <a:gd name="T3" fmla="*/ 0 h 689"/>
                <a:gd name="T4" fmla="*/ 0 w 689"/>
                <a:gd name="T5" fmla="*/ 64 h 689"/>
                <a:gd name="T6" fmla="*/ 0 w 689"/>
                <a:gd name="T7" fmla="*/ 626 h 689"/>
                <a:gd name="T8" fmla="*/ 63 w 689"/>
                <a:gd name="T9" fmla="*/ 689 h 689"/>
                <a:gd name="T10" fmla="*/ 625 w 689"/>
                <a:gd name="T11" fmla="*/ 689 h 689"/>
                <a:gd name="T12" fmla="*/ 689 w 689"/>
                <a:gd name="T13" fmla="*/ 626 h 689"/>
                <a:gd name="T14" fmla="*/ 689 w 689"/>
                <a:gd name="T15" fmla="*/ 64 h 689"/>
                <a:gd name="T16" fmla="*/ 625 w 689"/>
                <a:gd name="T17" fmla="*/ 0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9" h="689">
                  <a:moveTo>
                    <a:pt x="625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28" y="0"/>
                    <a:pt x="0" y="29"/>
                    <a:pt x="0" y="64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661"/>
                    <a:pt x="28" y="689"/>
                    <a:pt x="63" y="689"/>
                  </a:cubicBezTo>
                  <a:cubicBezTo>
                    <a:pt x="625" y="689"/>
                    <a:pt x="625" y="689"/>
                    <a:pt x="625" y="689"/>
                  </a:cubicBezTo>
                  <a:cubicBezTo>
                    <a:pt x="660" y="689"/>
                    <a:pt x="689" y="661"/>
                    <a:pt x="689" y="626"/>
                  </a:cubicBezTo>
                  <a:cubicBezTo>
                    <a:pt x="689" y="64"/>
                    <a:pt x="689" y="64"/>
                    <a:pt x="689" y="64"/>
                  </a:cubicBezTo>
                  <a:cubicBezTo>
                    <a:pt x="689" y="29"/>
                    <a:pt x="660" y="0"/>
                    <a:pt x="625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F8025A6F-0E96-E04F-ACA7-78B22EAC4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8150" y="1506538"/>
              <a:ext cx="1266825" cy="1479550"/>
            </a:xfrm>
            <a:custGeom>
              <a:avLst/>
              <a:gdLst>
                <a:gd name="T0" fmla="*/ 0 w 588"/>
                <a:gd name="T1" fmla="*/ 64 h 689"/>
                <a:gd name="T2" fmla="*/ 0 w 588"/>
                <a:gd name="T3" fmla="*/ 626 h 689"/>
                <a:gd name="T4" fmla="*/ 64 w 588"/>
                <a:gd name="T5" fmla="*/ 689 h 689"/>
                <a:gd name="T6" fmla="*/ 588 w 588"/>
                <a:gd name="T7" fmla="*/ 689 h 689"/>
                <a:gd name="T8" fmla="*/ 478 w 588"/>
                <a:gd name="T9" fmla="*/ 518 h 689"/>
                <a:gd name="T10" fmla="*/ 500 w 588"/>
                <a:gd name="T11" fmla="*/ 352 h 689"/>
                <a:gd name="T12" fmla="*/ 405 w 588"/>
                <a:gd name="T13" fmla="*/ 0 h 689"/>
                <a:gd name="T14" fmla="*/ 64 w 588"/>
                <a:gd name="T15" fmla="*/ 0 h 689"/>
                <a:gd name="T16" fmla="*/ 0 w 588"/>
                <a:gd name="T17" fmla="*/ 64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8" h="689">
                  <a:moveTo>
                    <a:pt x="0" y="64"/>
                  </a:moveTo>
                  <a:cubicBezTo>
                    <a:pt x="0" y="626"/>
                    <a:pt x="0" y="626"/>
                    <a:pt x="0" y="626"/>
                  </a:cubicBezTo>
                  <a:cubicBezTo>
                    <a:pt x="0" y="661"/>
                    <a:pt x="29" y="689"/>
                    <a:pt x="64" y="689"/>
                  </a:cubicBezTo>
                  <a:cubicBezTo>
                    <a:pt x="588" y="689"/>
                    <a:pt x="588" y="689"/>
                    <a:pt x="588" y="689"/>
                  </a:cubicBezTo>
                  <a:cubicBezTo>
                    <a:pt x="554" y="624"/>
                    <a:pt x="506" y="554"/>
                    <a:pt x="478" y="518"/>
                  </a:cubicBezTo>
                  <a:cubicBezTo>
                    <a:pt x="419" y="444"/>
                    <a:pt x="463" y="424"/>
                    <a:pt x="500" y="352"/>
                  </a:cubicBezTo>
                  <a:cubicBezTo>
                    <a:pt x="530" y="294"/>
                    <a:pt x="500" y="220"/>
                    <a:pt x="405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9"/>
                    <a:pt x="0" y="6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FE1A5881-7038-ED47-BA19-E1A688A0F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888" y="1506538"/>
              <a:ext cx="1360488" cy="1479550"/>
            </a:xfrm>
            <a:custGeom>
              <a:avLst/>
              <a:gdLst>
                <a:gd name="T0" fmla="*/ 632 w 632"/>
                <a:gd name="T1" fmla="*/ 626 h 689"/>
                <a:gd name="T2" fmla="*/ 632 w 632"/>
                <a:gd name="T3" fmla="*/ 64 h 689"/>
                <a:gd name="T4" fmla="*/ 568 w 632"/>
                <a:gd name="T5" fmla="*/ 0 h 689"/>
                <a:gd name="T6" fmla="*/ 35 w 632"/>
                <a:gd name="T7" fmla="*/ 0 h 689"/>
                <a:gd name="T8" fmla="*/ 1 w 632"/>
                <a:gd name="T9" fmla="*/ 286 h 689"/>
                <a:gd name="T10" fmla="*/ 62 w 632"/>
                <a:gd name="T11" fmla="*/ 689 h 689"/>
                <a:gd name="T12" fmla="*/ 568 w 632"/>
                <a:gd name="T13" fmla="*/ 689 h 689"/>
                <a:gd name="T14" fmla="*/ 632 w 632"/>
                <a:gd name="T15" fmla="*/ 626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2" h="689">
                  <a:moveTo>
                    <a:pt x="632" y="626"/>
                  </a:moveTo>
                  <a:cubicBezTo>
                    <a:pt x="632" y="64"/>
                    <a:pt x="632" y="64"/>
                    <a:pt x="632" y="64"/>
                  </a:cubicBezTo>
                  <a:cubicBezTo>
                    <a:pt x="632" y="29"/>
                    <a:pt x="604" y="0"/>
                    <a:pt x="568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11" y="86"/>
                    <a:pt x="0" y="182"/>
                    <a:pt x="1" y="286"/>
                  </a:cubicBezTo>
                  <a:cubicBezTo>
                    <a:pt x="4" y="453"/>
                    <a:pt x="29" y="585"/>
                    <a:pt x="62" y="689"/>
                  </a:cubicBezTo>
                  <a:cubicBezTo>
                    <a:pt x="568" y="689"/>
                    <a:pt x="568" y="689"/>
                    <a:pt x="568" y="689"/>
                  </a:cubicBezTo>
                  <a:cubicBezTo>
                    <a:pt x="604" y="689"/>
                    <a:pt x="632" y="661"/>
                    <a:pt x="632" y="62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5" name="Freeform 11">
              <a:extLst>
                <a:ext uri="{FF2B5EF4-FFF2-40B4-BE49-F238E27FC236}">
                  <a16:creationId xmlns:a16="http://schemas.microsoft.com/office/drawing/2014/main" id="{2BE46A19-077F-C243-8328-998A0AA341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3122613"/>
              <a:ext cx="1482725" cy="1479550"/>
            </a:xfrm>
            <a:custGeom>
              <a:avLst/>
              <a:gdLst>
                <a:gd name="T0" fmla="*/ 625 w 689"/>
                <a:gd name="T1" fmla="*/ 0 h 689"/>
                <a:gd name="T2" fmla="*/ 63 w 689"/>
                <a:gd name="T3" fmla="*/ 0 h 689"/>
                <a:gd name="T4" fmla="*/ 0 w 689"/>
                <a:gd name="T5" fmla="*/ 64 h 689"/>
                <a:gd name="T6" fmla="*/ 0 w 689"/>
                <a:gd name="T7" fmla="*/ 625 h 689"/>
                <a:gd name="T8" fmla="*/ 63 w 689"/>
                <a:gd name="T9" fmla="*/ 689 h 689"/>
                <a:gd name="T10" fmla="*/ 625 w 689"/>
                <a:gd name="T11" fmla="*/ 689 h 689"/>
                <a:gd name="T12" fmla="*/ 689 w 689"/>
                <a:gd name="T13" fmla="*/ 625 h 689"/>
                <a:gd name="T14" fmla="*/ 689 w 689"/>
                <a:gd name="T15" fmla="*/ 64 h 689"/>
                <a:gd name="T16" fmla="*/ 625 w 689"/>
                <a:gd name="T17" fmla="*/ 0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9" h="689">
                  <a:moveTo>
                    <a:pt x="625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28" y="0"/>
                    <a:pt x="0" y="28"/>
                    <a:pt x="0" y="64"/>
                  </a:cubicBezTo>
                  <a:cubicBezTo>
                    <a:pt x="0" y="625"/>
                    <a:pt x="0" y="625"/>
                    <a:pt x="0" y="625"/>
                  </a:cubicBezTo>
                  <a:cubicBezTo>
                    <a:pt x="0" y="661"/>
                    <a:pt x="28" y="689"/>
                    <a:pt x="63" y="689"/>
                  </a:cubicBezTo>
                  <a:cubicBezTo>
                    <a:pt x="625" y="689"/>
                    <a:pt x="625" y="689"/>
                    <a:pt x="625" y="689"/>
                  </a:cubicBezTo>
                  <a:cubicBezTo>
                    <a:pt x="660" y="689"/>
                    <a:pt x="689" y="661"/>
                    <a:pt x="689" y="625"/>
                  </a:cubicBezTo>
                  <a:cubicBezTo>
                    <a:pt x="689" y="64"/>
                    <a:pt x="689" y="64"/>
                    <a:pt x="689" y="64"/>
                  </a:cubicBezTo>
                  <a:cubicBezTo>
                    <a:pt x="689" y="28"/>
                    <a:pt x="660" y="0"/>
                    <a:pt x="625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6" name="Freeform 12">
              <a:extLst>
                <a:ext uri="{FF2B5EF4-FFF2-40B4-BE49-F238E27FC236}">
                  <a16:creationId xmlns:a16="http://schemas.microsoft.com/office/drawing/2014/main" id="{9EDA1BDB-CECA-1F49-8AD0-0A4BCC9B8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8150" y="3122613"/>
              <a:ext cx="1374775" cy="1479550"/>
            </a:xfrm>
            <a:custGeom>
              <a:avLst/>
              <a:gdLst>
                <a:gd name="T0" fmla="*/ 0 w 638"/>
                <a:gd name="T1" fmla="*/ 64 h 689"/>
                <a:gd name="T2" fmla="*/ 0 w 638"/>
                <a:gd name="T3" fmla="*/ 625 h 689"/>
                <a:gd name="T4" fmla="*/ 64 w 638"/>
                <a:gd name="T5" fmla="*/ 689 h 689"/>
                <a:gd name="T6" fmla="*/ 447 w 638"/>
                <a:gd name="T7" fmla="*/ 689 h 689"/>
                <a:gd name="T8" fmla="*/ 447 w 638"/>
                <a:gd name="T9" fmla="*/ 687 h 689"/>
                <a:gd name="T10" fmla="*/ 429 w 638"/>
                <a:gd name="T11" fmla="*/ 515 h 689"/>
                <a:gd name="T12" fmla="*/ 479 w 638"/>
                <a:gd name="T13" fmla="*/ 447 h 689"/>
                <a:gd name="T14" fmla="*/ 438 w 638"/>
                <a:gd name="T15" fmla="*/ 396 h 689"/>
                <a:gd name="T16" fmla="*/ 460 w 638"/>
                <a:gd name="T17" fmla="*/ 226 h 689"/>
                <a:gd name="T18" fmla="*/ 618 w 638"/>
                <a:gd name="T19" fmla="*/ 83 h 689"/>
                <a:gd name="T20" fmla="*/ 618 w 638"/>
                <a:gd name="T21" fmla="*/ 0 h 689"/>
                <a:gd name="T22" fmla="*/ 64 w 638"/>
                <a:gd name="T23" fmla="*/ 0 h 689"/>
                <a:gd name="T24" fmla="*/ 0 w 638"/>
                <a:gd name="T25" fmla="*/ 64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8" h="689">
                  <a:moveTo>
                    <a:pt x="0" y="64"/>
                  </a:moveTo>
                  <a:cubicBezTo>
                    <a:pt x="0" y="625"/>
                    <a:pt x="0" y="625"/>
                    <a:pt x="0" y="625"/>
                  </a:cubicBezTo>
                  <a:cubicBezTo>
                    <a:pt x="0" y="661"/>
                    <a:pt x="29" y="689"/>
                    <a:pt x="64" y="689"/>
                  </a:cubicBezTo>
                  <a:cubicBezTo>
                    <a:pt x="447" y="689"/>
                    <a:pt x="447" y="689"/>
                    <a:pt x="447" y="689"/>
                  </a:cubicBezTo>
                  <a:cubicBezTo>
                    <a:pt x="447" y="688"/>
                    <a:pt x="447" y="687"/>
                    <a:pt x="447" y="687"/>
                  </a:cubicBezTo>
                  <a:cubicBezTo>
                    <a:pt x="438" y="605"/>
                    <a:pt x="408" y="544"/>
                    <a:pt x="429" y="515"/>
                  </a:cubicBezTo>
                  <a:cubicBezTo>
                    <a:pt x="451" y="486"/>
                    <a:pt x="492" y="465"/>
                    <a:pt x="479" y="447"/>
                  </a:cubicBezTo>
                  <a:cubicBezTo>
                    <a:pt x="465" y="429"/>
                    <a:pt x="438" y="396"/>
                    <a:pt x="438" y="396"/>
                  </a:cubicBezTo>
                  <a:cubicBezTo>
                    <a:pt x="564" y="342"/>
                    <a:pt x="485" y="310"/>
                    <a:pt x="460" y="226"/>
                  </a:cubicBezTo>
                  <a:cubicBezTo>
                    <a:pt x="436" y="142"/>
                    <a:pt x="562" y="108"/>
                    <a:pt x="618" y="83"/>
                  </a:cubicBezTo>
                  <a:cubicBezTo>
                    <a:pt x="638" y="74"/>
                    <a:pt x="634" y="42"/>
                    <a:pt x="618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8"/>
                    <a:pt x="0" y="6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7" name="Freeform 13">
              <a:extLst>
                <a:ext uri="{FF2B5EF4-FFF2-40B4-BE49-F238E27FC236}">
                  <a16:creationId xmlns:a16="http://schemas.microsoft.com/office/drawing/2014/main" id="{D101C14B-2F14-564B-87C3-D7D74B946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4450" y="3122613"/>
              <a:ext cx="1177925" cy="1479550"/>
            </a:xfrm>
            <a:custGeom>
              <a:avLst/>
              <a:gdLst>
                <a:gd name="T0" fmla="*/ 547 w 547"/>
                <a:gd name="T1" fmla="*/ 625 h 689"/>
                <a:gd name="T2" fmla="*/ 547 w 547"/>
                <a:gd name="T3" fmla="*/ 64 h 689"/>
                <a:gd name="T4" fmla="*/ 483 w 547"/>
                <a:gd name="T5" fmla="*/ 0 h 689"/>
                <a:gd name="T6" fmla="*/ 0 w 547"/>
                <a:gd name="T7" fmla="*/ 0 h 689"/>
                <a:gd name="T8" fmla="*/ 153 w 547"/>
                <a:gd name="T9" fmla="*/ 278 h 689"/>
                <a:gd name="T10" fmla="*/ 42 w 547"/>
                <a:gd name="T11" fmla="*/ 636 h 689"/>
                <a:gd name="T12" fmla="*/ 15 w 547"/>
                <a:gd name="T13" fmla="*/ 689 h 689"/>
                <a:gd name="T14" fmla="*/ 483 w 547"/>
                <a:gd name="T15" fmla="*/ 689 h 689"/>
                <a:gd name="T16" fmla="*/ 547 w 547"/>
                <a:gd name="T17" fmla="*/ 625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7" h="689">
                  <a:moveTo>
                    <a:pt x="547" y="625"/>
                  </a:moveTo>
                  <a:cubicBezTo>
                    <a:pt x="547" y="64"/>
                    <a:pt x="547" y="64"/>
                    <a:pt x="547" y="64"/>
                  </a:cubicBezTo>
                  <a:cubicBezTo>
                    <a:pt x="547" y="28"/>
                    <a:pt x="519" y="0"/>
                    <a:pt x="48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1" y="157"/>
                    <a:pt x="136" y="238"/>
                    <a:pt x="153" y="278"/>
                  </a:cubicBezTo>
                  <a:cubicBezTo>
                    <a:pt x="183" y="347"/>
                    <a:pt x="89" y="527"/>
                    <a:pt x="42" y="636"/>
                  </a:cubicBezTo>
                  <a:cubicBezTo>
                    <a:pt x="34" y="654"/>
                    <a:pt x="25" y="672"/>
                    <a:pt x="15" y="689"/>
                  </a:cubicBezTo>
                  <a:cubicBezTo>
                    <a:pt x="483" y="689"/>
                    <a:pt x="483" y="689"/>
                    <a:pt x="483" y="689"/>
                  </a:cubicBezTo>
                  <a:cubicBezTo>
                    <a:pt x="519" y="689"/>
                    <a:pt x="547" y="661"/>
                    <a:pt x="547" y="62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8" name="Freeform 14">
              <a:extLst>
                <a:ext uri="{FF2B5EF4-FFF2-40B4-BE49-F238E27FC236}">
                  <a16:creationId xmlns:a16="http://schemas.microsoft.com/office/drawing/2014/main" id="{E09B8A1E-D5AD-3B44-A708-8D0EA2D7A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4740275"/>
              <a:ext cx="1471613" cy="1477962"/>
            </a:xfrm>
            <a:custGeom>
              <a:avLst/>
              <a:gdLst>
                <a:gd name="T0" fmla="*/ 625 w 684"/>
                <a:gd name="T1" fmla="*/ 0 h 689"/>
                <a:gd name="T2" fmla="*/ 63 w 684"/>
                <a:gd name="T3" fmla="*/ 0 h 689"/>
                <a:gd name="T4" fmla="*/ 0 w 684"/>
                <a:gd name="T5" fmla="*/ 63 h 689"/>
                <a:gd name="T6" fmla="*/ 0 w 684"/>
                <a:gd name="T7" fmla="*/ 625 h 689"/>
                <a:gd name="T8" fmla="*/ 63 w 684"/>
                <a:gd name="T9" fmla="*/ 689 h 689"/>
                <a:gd name="T10" fmla="*/ 625 w 684"/>
                <a:gd name="T11" fmla="*/ 689 h 689"/>
                <a:gd name="T12" fmla="*/ 645 w 684"/>
                <a:gd name="T13" fmla="*/ 686 h 689"/>
                <a:gd name="T14" fmla="*/ 488 w 684"/>
                <a:gd name="T15" fmla="*/ 369 h 689"/>
                <a:gd name="T16" fmla="*/ 590 w 684"/>
                <a:gd name="T17" fmla="*/ 25 h 689"/>
                <a:gd name="T18" fmla="*/ 684 w 684"/>
                <a:gd name="T19" fmla="*/ 40 h 689"/>
                <a:gd name="T20" fmla="*/ 625 w 684"/>
                <a:gd name="T21" fmla="*/ 0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4" h="689">
                  <a:moveTo>
                    <a:pt x="625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28" y="0"/>
                    <a:pt x="0" y="28"/>
                    <a:pt x="0" y="63"/>
                  </a:cubicBezTo>
                  <a:cubicBezTo>
                    <a:pt x="0" y="625"/>
                    <a:pt x="0" y="625"/>
                    <a:pt x="0" y="625"/>
                  </a:cubicBezTo>
                  <a:cubicBezTo>
                    <a:pt x="0" y="660"/>
                    <a:pt x="28" y="689"/>
                    <a:pt x="63" y="689"/>
                  </a:cubicBezTo>
                  <a:cubicBezTo>
                    <a:pt x="625" y="689"/>
                    <a:pt x="625" y="689"/>
                    <a:pt x="625" y="689"/>
                  </a:cubicBezTo>
                  <a:cubicBezTo>
                    <a:pt x="632" y="689"/>
                    <a:pt x="639" y="688"/>
                    <a:pt x="645" y="686"/>
                  </a:cubicBezTo>
                  <a:cubicBezTo>
                    <a:pt x="585" y="572"/>
                    <a:pt x="488" y="369"/>
                    <a:pt x="488" y="369"/>
                  </a:cubicBezTo>
                  <a:cubicBezTo>
                    <a:pt x="488" y="369"/>
                    <a:pt x="584" y="24"/>
                    <a:pt x="590" y="25"/>
                  </a:cubicBezTo>
                  <a:cubicBezTo>
                    <a:pt x="592" y="25"/>
                    <a:pt x="630" y="32"/>
                    <a:pt x="684" y="40"/>
                  </a:cubicBezTo>
                  <a:cubicBezTo>
                    <a:pt x="675" y="17"/>
                    <a:pt x="652" y="0"/>
                    <a:pt x="625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39" name="Freeform 15">
              <a:extLst>
                <a:ext uri="{FF2B5EF4-FFF2-40B4-BE49-F238E27FC236}">
                  <a16:creationId xmlns:a16="http://schemas.microsoft.com/office/drawing/2014/main" id="{C2A21287-36F2-054A-AECB-7E25E0547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1325" y="4740275"/>
              <a:ext cx="936625" cy="196850"/>
            </a:xfrm>
            <a:custGeom>
              <a:avLst/>
              <a:gdLst>
                <a:gd name="T0" fmla="*/ 0 w 435"/>
                <a:gd name="T1" fmla="*/ 51 h 92"/>
                <a:gd name="T2" fmla="*/ 245 w 435"/>
                <a:gd name="T3" fmla="*/ 83 h 92"/>
                <a:gd name="T4" fmla="*/ 435 w 435"/>
                <a:gd name="T5" fmla="*/ 0 h 92"/>
                <a:gd name="T6" fmla="*/ 63 w 435"/>
                <a:gd name="T7" fmla="*/ 0 h 92"/>
                <a:gd name="T8" fmla="*/ 0 w 435"/>
                <a:gd name="T9" fmla="*/ 5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5" h="92">
                  <a:moveTo>
                    <a:pt x="0" y="51"/>
                  </a:moveTo>
                  <a:cubicBezTo>
                    <a:pt x="82" y="64"/>
                    <a:pt x="179" y="77"/>
                    <a:pt x="245" y="83"/>
                  </a:cubicBezTo>
                  <a:cubicBezTo>
                    <a:pt x="344" y="92"/>
                    <a:pt x="409" y="53"/>
                    <a:pt x="435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32" y="0"/>
                    <a:pt x="6" y="22"/>
                    <a:pt x="0" y="51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F2284473-D0CF-AB46-9C42-A486CF531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013" y="5160963"/>
              <a:ext cx="771525" cy="1057275"/>
            </a:xfrm>
            <a:custGeom>
              <a:avLst/>
              <a:gdLst>
                <a:gd name="T0" fmla="*/ 358 w 358"/>
                <a:gd name="T1" fmla="*/ 429 h 493"/>
                <a:gd name="T2" fmla="*/ 358 w 358"/>
                <a:gd name="T3" fmla="*/ 0 h 493"/>
                <a:gd name="T4" fmla="*/ 295 w 358"/>
                <a:gd name="T5" fmla="*/ 67 h 493"/>
                <a:gd name="T6" fmla="*/ 0 w 358"/>
                <a:gd name="T7" fmla="*/ 493 h 493"/>
                <a:gd name="T8" fmla="*/ 295 w 358"/>
                <a:gd name="T9" fmla="*/ 493 h 493"/>
                <a:gd name="T10" fmla="*/ 358 w 358"/>
                <a:gd name="T11" fmla="*/ 429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8" h="493">
                  <a:moveTo>
                    <a:pt x="358" y="429"/>
                  </a:moveTo>
                  <a:cubicBezTo>
                    <a:pt x="358" y="0"/>
                    <a:pt x="358" y="0"/>
                    <a:pt x="358" y="0"/>
                  </a:cubicBezTo>
                  <a:cubicBezTo>
                    <a:pt x="339" y="20"/>
                    <a:pt x="318" y="43"/>
                    <a:pt x="295" y="67"/>
                  </a:cubicBezTo>
                  <a:cubicBezTo>
                    <a:pt x="136" y="237"/>
                    <a:pt x="27" y="440"/>
                    <a:pt x="0" y="493"/>
                  </a:cubicBezTo>
                  <a:cubicBezTo>
                    <a:pt x="295" y="493"/>
                    <a:pt x="295" y="493"/>
                    <a:pt x="295" y="493"/>
                  </a:cubicBezTo>
                  <a:cubicBezTo>
                    <a:pt x="330" y="493"/>
                    <a:pt x="358" y="464"/>
                    <a:pt x="358" y="4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64A96EC0-6279-7848-A82D-DC0B44B38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9650" y="4740275"/>
              <a:ext cx="1482725" cy="1477962"/>
            </a:xfrm>
            <a:custGeom>
              <a:avLst/>
              <a:gdLst>
                <a:gd name="T0" fmla="*/ 64 w 689"/>
                <a:gd name="T1" fmla="*/ 689 h 689"/>
                <a:gd name="T2" fmla="*/ 625 w 689"/>
                <a:gd name="T3" fmla="*/ 689 h 689"/>
                <a:gd name="T4" fmla="*/ 689 w 689"/>
                <a:gd name="T5" fmla="*/ 625 h 689"/>
                <a:gd name="T6" fmla="*/ 689 w 689"/>
                <a:gd name="T7" fmla="*/ 63 h 689"/>
                <a:gd name="T8" fmla="*/ 625 w 689"/>
                <a:gd name="T9" fmla="*/ 0 h 689"/>
                <a:gd name="T10" fmla="*/ 113 w 689"/>
                <a:gd name="T11" fmla="*/ 0 h 689"/>
                <a:gd name="T12" fmla="*/ 0 w 689"/>
                <a:gd name="T13" fmla="*/ 128 h 689"/>
                <a:gd name="T14" fmla="*/ 0 w 689"/>
                <a:gd name="T15" fmla="*/ 625 h 689"/>
                <a:gd name="T16" fmla="*/ 64 w 689"/>
                <a:gd name="T17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9" h="689">
                  <a:moveTo>
                    <a:pt x="64" y="689"/>
                  </a:moveTo>
                  <a:cubicBezTo>
                    <a:pt x="625" y="689"/>
                    <a:pt x="625" y="689"/>
                    <a:pt x="625" y="689"/>
                  </a:cubicBezTo>
                  <a:cubicBezTo>
                    <a:pt x="661" y="689"/>
                    <a:pt x="689" y="660"/>
                    <a:pt x="689" y="625"/>
                  </a:cubicBezTo>
                  <a:cubicBezTo>
                    <a:pt x="689" y="63"/>
                    <a:pt x="689" y="63"/>
                    <a:pt x="689" y="63"/>
                  </a:cubicBezTo>
                  <a:cubicBezTo>
                    <a:pt x="689" y="28"/>
                    <a:pt x="661" y="0"/>
                    <a:pt x="625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84" y="37"/>
                    <a:pt x="47" y="78"/>
                    <a:pt x="0" y="128"/>
                  </a:cubicBezTo>
                  <a:cubicBezTo>
                    <a:pt x="0" y="625"/>
                    <a:pt x="0" y="625"/>
                    <a:pt x="0" y="625"/>
                  </a:cubicBezTo>
                  <a:cubicBezTo>
                    <a:pt x="0" y="660"/>
                    <a:pt x="28" y="689"/>
                    <a:pt x="64" y="68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</p:grpSp>
      <p:cxnSp>
        <p:nvCxnSpPr>
          <p:cNvPr id="52" name="Straight Arrow Connector 46">
            <a:extLst>
              <a:ext uri="{FF2B5EF4-FFF2-40B4-BE49-F238E27FC236}">
                <a16:creationId xmlns:a16="http://schemas.microsoft.com/office/drawing/2014/main" id="{18B59A16-CF14-4042-8BCC-E3CDAB1F2400}"/>
              </a:ext>
            </a:extLst>
          </p:cNvPr>
          <p:cNvCxnSpPr/>
          <p:nvPr/>
        </p:nvCxnSpPr>
        <p:spPr>
          <a:xfrm>
            <a:off x="7800604" y="4500070"/>
            <a:ext cx="774484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48">
            <a:extLst>
              <a:ext uri="{FF2B5EF4-FFF2-40B4-BE49-F238E27FC236}">
                <a16:creationId xmlns:a16="http://schemas.microsoft.com/office/drawing/2014/main" id="{A3ACF03E-9BA1-8F46-89DF-4A2A99AF327F}"/>
              </a:ext>
            </a:extLst>
          </p:cNvPr>
          <p:cNvGrpSpPr/>
          <p:nvPr/>
        </p:nvGrpSpPr>
        <p:grpSpPr>
          <a:xfrm>
            <a:off x="5109650" y="5831979"/>
            <a:ext cx="313776" cy="313570"/>
            <a:chOff x="4437063" y="1711325"/>
            <a:chExt cx="4867275" cy="4864100"/>
          </a:xfrm>
          <a:solidFill>
            <a:schemeClr val="bg1"/>
          </a:solidFill>
        </p:grpSpPr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72F49471-8FC0-6040-8EAF-B401C14F15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7063" y="1711325"/>
              <a:ext cx="4867275" cy="4864100"/>
            </a:xfrm>
            <a:custGeom>
              <a:avLst/>
              <a:gdLst>
                <a:gd name="T0" fmla="*/ 2631 w 6132"/>
                <a:gd name="T1" fmla="*/ 987 h 6127"/>
                <a:gd name="T2" fmla="*/ 1999 w 6132"/>
                <a:gd name="T3" fmla="*/ 1277 h 6127"/>
                <a:gd name="T4" fmla="*/ 1364 w 6132"/>
                <a:gd name="T5" fmla="*/ 951 h 6127"/>
                <a:gd name="T6" fmla="*/ 943 w 6132"/>
                <a:gd name="T7" fmla="*/ 1341 h 6127"/>
                <a:gd name="T8" fmla="*/ 1291 w 6132"/>
                <a:gd name="T9" fmla="*/ 1944 h 6127"/>
                <a:gd name="T10" fmla="*/ 1034 w 6132"/>
                <a:gd name="T11" fmla="*/ 2595 h 6127"/>
                <a:gd name="T12" fmla="*/ 350 w 6132"/>
                <a:gd name="T13" fmla="*/ 2793 h 6127"/>
                <a:gd name="T14" fmla="*/ 954 w 6132"/>
                <a:gd name="T15" fmla="*/ 3483 h 6127"/>
                <a:gd name="T16" fmla="*/ 1209 w 6132"/>
                <a:gd name="T17" fmla="*/ 4007 h 6127"/>
                <a:gd name="T18" fmla="*/ 958 w 6132"/>
                <a:gd name="T19" fmla="*/ 4764 h 6127"/>
                <a:gd name="T20" fmla="*/ 1362 w 6132"/>
                <a:gd name="T21" fmla="*/ 5200 h 6127"/>
                <a:gd name="T22" fmla="*/ 1901 w 6132"/>
                <a:gd name="T23" fmla="*/ 4846 h 6127"/>
                <a:gd name="T24" fmla="*/ 2411 w 6132"/>
                <a:gd name="T25" fmla="*/ 5040 h 6127"/>
                <a:gd name="T26" fmla="*/ 2763 w 6132"/>
                <a:gd name="T27" fmla="*/ 5757 h 6127"/>
                <a:gd name="T28" fmla="*/ 3369 w 6132"/>
                <a:gd name="T29" fmla="*/ 5757 h 6127"/>
                <a:gd name="T30" fmla="*/ 3727 w 6132"/>
                <a:gd name="T31" fmla="*/ 5040 h 6127"/>
                <a:gd name="T32" fmla="*/ 4278 w 6132"/>
                <a:gd name="T33" fmla="*/ 4846 h 6127"/>
                <a:gd name="T34" fmla="*/ 4787 w 6132"/>
                <a:gd name="T35" fmla="*/ 5187 h 6127"/>
                <a:gd name="T36" fmla="*/ 4869 w 6132"/>
                <a:gd name="T37" fmla="*/ 4308 h 6127"/>
                <a:gd name="T38" fmla="*/ 4992 w 6132"/>
                <a:gd name="T39" fmla="*/ 3860 h 6127"/>
                <a:gd name="T40" fmla="*/ 5223 w 6132"/>
                <a:gd name="T41" fmla="*/ 3457 h 6127"/>
                <a:gd name="T42" fmla="*/ 5787 w 6132"/>
                <a:gd name="T43" fmla="*/ 2780 h 6127"/>
                <a:gd name="T44" fmla="*/ 5100 w 6132"/>
                <a:gd name="T45" fmla="*/ 2582 h 6127"/>
                <a:gd name="T46" fmla="*/ 4839 w 6132"/>
                <a:gd name="T47" fmla="*/ 1933 h 6127"/>
                <a:gd name="T48" fmla="*/ 5184 w 6132"/>
                <a:gd name="T49" fmla="*/ 1331 h 6127"/>
                <a:gd name="T50" fmla="*/ 4765 w 6132"/>
                <a:gd name="T51" fmla="*/ 944 h 6127"/>
                <a:gd name="T52" fmla="*/ 4127 w 6132"/>
                <a:gd name="T53" fmla="*/ 1272 h 6127"/>
                <a:gd name="T54" fmla="*/ 3481 w 6132"/>
                <a:gd name="T55" fmla="*/ 981 h 6127"/>
                <a:gd name="T56" fmla="*/ 2788 w 6132"/>
                <a:gd name="T57" fmla="*/ 344 h 6127"/>
                <a:gd name="T58" fmla="*/ 3591 w 6132"/>
                <a:gd name="T59" fmla="*/ 110 h 6127"/>
                <a:gd name="T60" fmla="*/ 4064 w 6132"/>
                <a:gd name="T61" fmla="*/ 851 h 6127"/>
                <a:gd name="T62" fmla="*/ 4839 w 6132"/>
                <a:gd name="T63" fmla="*/ 601 h 6127"/>
                <a:gd name="T64" fmla="*/ 5499 w 6132"/>
                <a:gd name="T65" fmla="*/ 1186 h 6127"/>
                <a:gd name="T66" fmla="*/ 5469 w 6132"/>
                <a:gd name="T67" fmla="*/ 1577 h 6127"/>
                <a:gd name="T68" fmla="*/ 5933 w 6132"/>
                <a:gd name="T69" fmla="*/ 2459 h 6127"/>
                <a:gd name="T70" fmla="*/ 6132 w 6132"/>
                <a:gd name="T71" fmla="*/ 2795 h 6127"/>
                <a:gd name="T72" fmla="*/ 5979 w 6132"/>
                <a:gd name="T73" fmla="*/ 3638 h 6127"/>
                <a:gd name="T74" fmla="*/ 5214 w 6132"/>
                <a:gd name="T75" fmla="*/ 4197 h 6127"/>
                <a:gd name="T76" fmla="*/ 5519 w 6132"/>
                <a:gd name="T77" fmla="*/ 4889 h 6127"/>
                <a:gd name="T78" fmla="*/ 4893 w 6132"/>
                <a:gd name="T79" fmla="*/ 5515 h 6127"/>
                <a:gd name="T80" fmla="*/ 4202 w 6132"/>
                <a:gd name="T81" fmla="*/ 5209 h 6127"/>
                <a:gd name="T82" fmla="*/ 3641 w 6132"/>
                <a:gd name="T83" fmla="*/ 5975 h 6127"/>
                <a:gd name="T84" fmla="*/ 2795 w 6132"/>
                <a:gd name="T85" fmla="*/ 6127 h 6127"/>
                <a:gd name="T86" fmla="*/ 2460 w 6132"/>
                <a:gd name="T87" fmla="*/ 5926 h 6127"/>
                <a:gd name="T88" fmla="*/ 1586 w 6132"/>
                <a:gd name="T89" fmla="*/ 5472 h 6127"/>
                <a:gd name="T90" fmla="*/ 1194 w 6132"/>
                <a:gd name="T91" fmla="*/ 5500 h 6127"/>
                <a:gd name="T92" fmla="*/ 609 w 6132"/>
                <a:gd name="T93" fmla="*/ 4841 h 6127"/>
                <a:gd name="T94" fmla="*/ 861 w 6132"/>
                <a:gd name="T95" fmla="*/ 4076 h 6127"/>
                <a:gd name="T96" fmla="*/ 110 w 6132"/>
                <a:gd name="T97" fmla="*/ 3614 h 6127"/>
                <a:gd name="T98" fmla="*/ 6 w 6132"/>
                <a:gd name="T99" fmla="*/ 2746 h 6127"/>
                <a:gd name="T100" fmla="*/ 257 w 6132"/>
                <a:gd name="T101" fmla="*/ 2448 h 6127"/>
                <a:gd name="T102" fmla="*/ 626 w 6132"/>
                <a:gd name="T103" fmla="*/ 1532 h 6127"/>
                <a:gd name="T104" fmla="*/ 658 w 6132"/>
                <a:gd name="T105" fmla="*/ 1143 h 6127"/>
                <a:gd name="T106" fmla="*/ 1349 w 6132"/>
                <a:gd name="T107" fmla="*/ 603 h 6127"/>
                <a:gd name="T108" fmla="*/ 2195 w 6132"/>
                <a:gd name="T109" fmla="*/ 801 h 6127"/>
                <a:gd name="T110" fmla="*/ 2564 w 6132"/>
                <a:gd name="T111" fmla="*/ 73 h 6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132" h="6127">
                  <a:moveTo>
                    <a:pt x="2788" y="344"/>
                  </a:moveTo>
                  <a:lnTo>
                    <a:pt x="2773" y="348"/>
                  </a:lnTo>
                  <a:lnTo>
                    <a:pt x="2761" y="359"/>
                  </a:lnTo>
                  <a:lnTo>
                    <a:pt x="2754" y="372"/>
                  </a:lnTo>
                  <a:lnTo>
                    <a:pt x="2663" y="914"/>
                  </a:lnTo>
                  <a:lnTo>
                    <a:pt x="2652" y="953"/>
                  </a:lnTo>
                  <a:lnTo>
                    <a:pt x="2631" y="987"/>
                  </a:lnTo>
                  <a:lnTo>
                    <a:pt x="2605" y="1015"/>
                  </a:lnTo>
                  <a:lnTo>
                    <a:pt x="2573" y="1037"/>
                  </a:lnTo>
                  <a:lnTo>
                    <a:pt x="2536" y="1052"/>
                  </a:lnTo>
                  <a:lnTo>
                    <a:pt x="2396" y="1095"/>
                  </a:lnTo>
                  <a:lnTo>
                    <a:pt x="2260" y="1147"/>
                  </a:lnTo>
                  <a:lnTo>
                    <a:pt x="2128" y="1208"/>
                  </a:lnTo>
                  <a:lnTo>
                    <a:pt x="1999" y="1277"/>
                  </a:lnTo>
                  <a:lnTo>
                    <a:pt x="1964" y="1294"/>
                  </a:lnTo>
                  <a:lnTo>
                    <a:pt x="1925" y="1301"/>
                  </a:lnTo>
                  <a:lnTo>
                    <a:pt x="1886" y="1300"/>
                  </a:lnTo>
                  <a:lnTo>
                    <a:pt x="1847" y="1290"/>
                  </a:lnTo>
                  <a:lnTo>
                    <a:pt x="1811" y="1270"/>
                  </a:lnTo>
                  <a:lnTo>
                    <a:pt x="1370" y="955"/>
                  </a:lnTo>
                  <a:lnTo>
                    <a:pt x="1364" y="951"/>
                  </a:lnTo>
                  <a:lnTo>
                    <a:pt x="1357" y="950"/>
                  </a:lnTo>
                  <a:lnTo>
                    <a:pt x="1349" y="950"/>
                  </a:lnTo>
                  <a:lnTo>
                    <a:pt x="1344" y="950"/>
                  </a:lnTo>
                  <a:lnTo>
                    <a:pt x="1338" y="951"/>
                  </a:lnTo>
                  <a:lnTo>
                    <a:pt x="1332" y="953"/>
                  </a:lnTo>
                  <a:lnTo>
                    <a:pt x="1325" y="959"/>
                  </a:lnTo>
                  <a:lnTo>
                    <a:pt x="943" y="1341"/>
                  </a:lnTo>
                  <a:lnTo>
                    <a:pt x="935" y="1354"/>
                  </a:lnTo>
                  <a:lnTo>
                    <a:pt x="934" y="1370"/>
                  </a:lnTo>
                  <a:lnTo>
                    <a:pt x="939" y="1385"/>
                  </a:lnTo>
                  <a:lnTo>
                    <a:pt x="1258" y="1832"/>
                  </a:lnTo>
                  <a:lnTo>
                    <a:pt x="1278" y="1867"/>
                  </a:lnTo>
                  <a:lnTo>
                    <a:pt x="1290" y="1905"/>
                  </a:lnTo>
                  <a:lnTo>
                    <a:pt x="1291" y="1944"/>
                  </a:lnTo>
                  <a:lnTo>
                    <a:pt x="1284" y="1983"/>
                  </a:lnTo>
                  <a:lnTo>
                    <a:pt x="1267" y="2020"/>
                  </a:lnTo>
                  <a:lnTo>
                    <a:pt x="1198" y="2147"/>
                  </a:lnTo>
                  <a:lnTo>
                    <a:pt x="1139" y="2281"/>
                  </a:lnTo>
                  <a:lnTo>
                    <a:pt x="1088" y="2417"/>
                  </a:lnTo>
                  <a:lnTo>
                    <a:pt x="1049" y="2556"/>
                  </a:lnTo>
                  <a:lnTo>
                    <a:pt x="1034" y="2595"/>
                  </a:lnTo>
                  <a:lnTo>
                    <a:pt x="1012" y="2627"/>
                  </a:lnTo>
                  <a:lnTo>
                    <a:pt x="982" y="2653"/>
                  </a:lnTo>
                  <a:lnTo>
                    <a:pt x="949" y="2674"/>
                  </a:lnTo>
                  <a:lnTo>
                    <a:pt x="909" y="2685"/>
                  </a:lnTo>
                  <a:lnTo>
                    <a:pt x="375" y="2774"/>
                  </a:lnTo>
                  <a:lnTo>
                    <a:pt x="360" y="2780"/>
                  </a:lnTo>
                  <a:lnTo>
                    <a:pt x="350" y="2793"/>
                  </a:lnTo>
                  <a:lnTo>
                    <a:pt x="347" y="2808"/>
                  </a:lnTo>
                  <a:lnTo>
                    <a:pt x="347" y="3346"/>
                  </a:lnTo>
                  <a:lnTo>
                    <a:pt x="350" y="3362"/>
                  </a:lnTo>
                  <a:lnTo>
                    <a:pt x="360" y="3374"/>
                  </a:lnTo>
                  <a:lnTo>
                    <a:pt x="375" y="3379"/>
                  </a:lnTo>
                  <a:lnTo>
                    <a:pt x="917" y="3472"/>
                  </a:lnTo>
                  <a:lnTo>
                    <a:pt x="954" y="3483"/>
                  </a:lnTo>
                  <a:lnTo>
                    <a:pt x="990" y="3502"/>
                  </a:lnTo>
                  <a:lnTo>
                    <a:pt x="1017" y="3530"/>
                  </a:lnTo>
                  <a:lnTo>
                    <a:pt x="1040" y="3562"/>
                  </a:lnTo>
                  <a:lnTo>
                    <a:pt x="1055" y="3599"/>
                  </a:lnTo>
                  <a:lnTo>
                    <a:pt x="1096" y="3739"/>
                  </a:lnTo>
                  <a:lnTo>
                    <a:pt x="1148" y="3874"/>
                  </a:lnTo>
                  <a:lnTo>
                    <a:pt x="1209" y="4007"/>
                  </a:lnTo>
                  <a:lnTo>
                    <a:pt x="1280" y="4133"/>
                  </a:lnTo>
                  <a:lnTo>
                    <a:pt x="1297" y="4170"/>
                  </a:lnTo>
                  <a:lnTo>
                    <a:pt x="1304" y="4210"/>
                  </a:lnTo>
                  <a:lnTo>
                    <a:pt x="1303" y="4249"/>
                  </a:lnTo>
                  <a:lnTo>
                    <a:pt x="1291" y="4288"/>
                  </a:lnTo>
                  <a:lnTo>
                    <a:pt x="1273" y="4323"/>
                  </a:lnTo>
                  <a:lnTo>
                    <a:pt x="958" y="4764"/>
                  </a:lnTo>
                  <a:lnTo>
                    <a:pt x="952" y="4779"/>
                  </a:lnTo>
                  <a:lnTo>
                    <a:pt x="954" y="4794"/>
                  </a:lnTo>
                  <a:lnTo>
                    <a:pt x="962" y="4809"/>
                  </a:lnTo>
                  <a:lnTo>
                    <a:pt x="1344" y="5189"/>
                  </a:lnTo>
                  <a:lnTo>
                    <a:pt x="1349" y="5194"/>
                  </a:lnTo>
                  <a:lnTo>
                    <a:pt x="1357" y="5198"/>
                  </a:lnTo>
                  <a:lnTo>
                    <a:pt x="1362" y="5200"/>
                  </a:lnTo>
                  <a:lnTo>
                    <a:pt x="1368" y="5200"/>
                  </a:lnTo>
                  <a:lnTo>
                    <a:pt x="1373" y="5200"/>
                  </a:lnTo>
                  <a:lnTo>
                    <a:pt x="1381" y="5196"/>
                  </a:lnTo>
                  <a:lnTo>
                    <a:pt x="1386" y="5194"/>
                  </a:lnTo>
                  <a:lnTo>
                    <a:pt x="1835" y="4874"/>
                  </a:lnTo>
                  <a:lnTo>
                    <a:pt x="1867" y="4857"/>
                  </a:lnTo>
                  <a:lnTo>
                    <a:pt x="1901" y="4846"/>
                  </a:lnTo>
                  <a:lnTo>
                    <a:pt x="1934" y="4843"/>
                  </a:lnTo>
                  <a:lnTo>
                    <a:pt x="1964" y="4846"/>
                  </a:lnTo>
                  <a:lnTo>
                    <a:pt x="1994" y="4854"/>
                  </a:lnTo>
                  <a:lnTo>
                    <a:pt x="2022" y="4867"/>
                  </a:lnTo>
                  <a:lnTo>
                    <a:pt x="2148" y="4932"/>
                  </a:lnTo>
                  <a:lnTo>
                    <a:pt x="2277" y="4992"/>
                  </a:lnTo>
                  <a:lnTo>
                    <a:pt x="2411" y="5040"/>
                  </a:lnTo>
                  <a:lnTo>
                    <a:pt x="2547" y="5081"/>
                  </a:lnTo>
                  <a:lnTo>
                    <a:pt x="2584" y="5096"/>
                  </a:lnTo>
                  <a:lnTo>
                    <a:pt x="2616" y="5118"/>
                  </a:lnTo>
                  <a:lnTo>
                    <a:pt x="2644" y="5146"/>
                  </a:lnTo>
                  <a:lnTo>
                    <a:pt x="2663" y="5180"/>
                  </a:lnTo>
                  <a:lnTo>
                    <a:pt x="2674" y="5219"/>
                  </a:lnTo>
                  <a:lnTo>
                    <a:pt x="2763" y="5757"/>
                  </a:lnTo>
                  <a:lnTo>
                    <a:pt x="2769" y="5772"/>
                  </a:lnTo>
                  <a:lnTo>
                    <a:pt x="2782" y="5781"/>
                  </a:lnTo>
                  <a:lnTo>
                    <a:pt x="2797" y="5785"/>
                  </a:lnTo>
                  <a:lnTo>
                    <a:pt x="3337" y="5785"/>
                  </a:lnTo>
                  <a:lnTo>
                    <a:pt x="3352" y="5781"/>
                  </a:lnTo>
                  <a:lnTo>
                    <a:pt x="3363" y="5772"/>
                  </a:lnTo>
                  <a:lnTo>
                    <a:pt x="3369" y="5757"/>
                  </a:lnTo>
                  <a:lnTo>
                    <a:pt x="3460" y="5219"/>
                  </a:lnTo>
                  <a:lnTo>
                    <a:pt x="3471" y="5181"/>
                  </a:lnTo>
                  <a:lnTo>
                    <a:pt x="3490" y="5146"/>
                  </a:lnTo>
                  <a:lnTo>
                    <a:pt x="3516" y="5118"/>
                  </a:lnTo>
                  <a:lnTo>
                    <a:pt x="3550" y="5096"/>
                  </a:lnTo>
                  <a:lnTo>
                    <a:pt x="3587" y="5081"/>
                  </a:lnTo>
                  <a:lnTo>
                    <a:pt x="3727" y="5040"/>
                  </a:lnTo>
                  <a:lnTo>
                    <a:pt x="3863" y="4990"/>
                  </a:lnTo>
                  <a:lnTo>
                    <a:pt x="3997" y="4928"/>
                  </a:lnTo>
                  <a:lnTo>
                    <a:pt x="4124" y="4857"/>
                  </a:lnTo>
                  <a:lnTo>
                    <a:pt x="4161" y="4843"/>
                  </a:lnTo>
                  <a:lnTo>
                    <a:pt x="4200" y="4835"/>
                  </a:lnTo>
                  <a:lnTo>
                    <a:pt x="4239" y="4837"/>
                  </a:lnTo>
                  <a:lnTo>
                    <a:pt x="4278" y="4846"/>
                  </a:lnTo>
                  <a:lnTo>
                    <a:pt x="4312" y="4867"/>
                  </a:lnTo>
                  <a:lnTo>
                    <a:pt x="4757" y="5181"/>
                  </a:lnTo>
                  <a:lnTo>
                    <a:pt x="4763" y="5185"/>
                  </a:lnTo>
                  <a:lnTo>
                    <a:pt x="4768" y="5187"/>
                  </a:lnTo>
                  <a:lnTo>
                    <a:pt x="4776" y="5189"/>
                  </a:lnTo>
                  <a:lnTo>
                    <a:pt x="4781" y="5189"/>
                  </a:lnTo>
                  <a:lnTo>
                    <a:pt x="4787" y="5187"/>
                  </a:lnTo>
                  <a:lnTo>
                    <a:pt x="4794" y="5183"/>
                  </a:lnTo>
                  <a:lnTo>
                    <a:pt x="4800" y="5178"/>
                  </a:lnTo>
                  <a:lnTo>
                    <a:pt x="5182" y="4796"/>
                  </a:lnTo>
                  <a:lnTo>
                    <a:pt x="5191" y="4783"/>
                  </a:lnTo>
                  <a:lnTo>
                    <a:pt x="5191" y="4768"/>
                  </a:lnTo>
                  <a:lnTo>
                    <a:pt x="5186" y="4753"/>
                  </a:lnTo>
                  <a:lnTo>
                    <a:pt x="4869" y="4308"/>
                  </a:lnTo>
                  <a:lnTo>
                    <a:pt x="4850" y="4273"/>
                  </a:lnTo>
                  <a:lnTo>
                    <a:pt x="4839" y="4234"/>
                  </a:lnTo>
                  <a:lnTo>
                    <a:pt x="4839" y="4195"/>
                  </a:lnTo>
                  <a:lnTo>
                    <a:pt x="4846" y="4156"/>
                  </a:lnTo>
                  <a:lnTo>
                    <a:pt x="4861" y="4120"/>
                  </a:lnTo>
                  <a:lnTo>
                    <a:pt x="4932" y="3992"/>
                  </a:lnTo>
                  <a:lnTo>
                    <a:pt x="4992" y="3860"/>
                  </a:lnTo>
                  <a:lnTo>
                    <a:pt x="5044" y="3724"/>
                  </a:lnTo>
                  <a:lnTo>
                    <a:pt x="5085" y="3584"/>
                  </a:lnTo>
                  <a:lnTo>
                    <a:pt x="5100" y="3547"/>
                  </a:lnTo>
                  <a:lnTo>
                    <a:pt x="5120" y="3513"/>
                  </a:lnTo>
                  <a:lnTo>
                    <a:pt x="5150" y="3487"/>
                  </a:lnTo>
                  <a:lnTo>
                    <a:pt x="5184" y="3469"/>
                  </a:lnTo>
                  <a:lnTo>
                    <a:pt x="5223" y="3457"/>
                  </a:lnTo>
                  <a:lnTo>
                    <a:pt x="5761" y="3366"/>
                  </a:lnTo>
                  <a:lnTo>
                    <a:pt x="5776" y="3361"/>
                  </a:lnTo>
                  <a:lnTo>
                    <a:pt x="5786" y="3349"/>
                  </a:lnTo>
                  <a:lnTo>
                    <a:pt x="5789" y="3335"/>
                  </a:lnTo>
                  <a:lnTo>
                    <a:pt x="5791" y="3335"/>
                  </a:lnTo>
                  <a:lnTo>
                    <a:pt x="5791" y="2795"/>
                  </a:lnTo>
                  <a:lnTo>
                    <a:pt x="5787" y="2780"/>
                  </a:lnTo>
                  <a:lnTo>
                    <a:pt x="5778" y="2769"/>
                  </a:lnTo>
                  <a:lnTo>
                    <a:pt x="5763" y="2761"/>
                  </a:lnTo>
                  <a:lnTo>
                    <a:pt x="5225" y="2670"/>
                  </a:lnTo>
                  <a:lnTo>
                    <a:pt x="5186" y="2661"/>
                  </a:lnTo>
                  <a:lnTo>
                    <a:pt x="5152" y="2640"/>
                  </a:lnTo>
                  <a:lnTo>
                    <a:pt x="5122" y="2614"/>
                  </a:lnTo>
                  <a:lnTo>
                    <a:pt x="5100" y="2582"/>
                  </a:lnTo>
                  <a:lnTo>
                    <a:pt x="5087" y="2543"/>
                  </a:lnTo>
                  <a:lnTo>
                    <a:pt x="5046" y="2404"/>
                  </a:lnTo>
                  <a:lnTo>
                    <a:pt x="4994" y="2268"/>
                  </a:lnTo>
                  <a:lnTo>
                    <a:pt x="4934" y="2136"/>
                  </a:lnTo>
                  <a:lnTo>
                    <a:pt x="4863" y="2007"/>
                  </a:lnTo>
                  <a:lnTo>
                    <a:pt x="4846" y="1972"/>
                  </a:lnTo>
                  <a:lnTo>
                    <a:pt x="4839" y="1933"/>
                  </a:lnTo>
                  <a:lnTo>
                    <a:pt x="4841" y="1893"/>
                  </a:lnTo>
                  <a:lnTo>
                    <a:pt x="4852" y="1854"/>
                  </a:lnTo>
                  <a:lnTo>
                    <a:pt x="4871" y="1819"/>
                  </a:lnTo>
                  <a:lnTo>
                    <a:pt x="5187" y="1376"/>
                  </a:lnTo>
                  <a:lnTo>
                    <a:pt x="5193" y="1361"/>
                  </a:lnTo>
                  <a:lnTo>
                    <a:pt x="5191" y="1344"/>
                  </a:lnTo>
                  <a:lnTo>
                    <a:pt x="5184" y="1331"/>
                  </a:lnTo>
                  <a:lnTo>
                    <a:pt x="4802" y="950"/>
                  </a:lnTo>
                  <a:lnTo>
                    <a:pt x="4794" y="946"/>
                  </a:lnTo>
                  <a:lnTo>
                    <a:pt x="4789" y="942"/>
                  </a:lnTo>
                  <a:lnTo>
                    <a:pt x="4783" y="940"/>
                  </a:lnTo>
                  <a:lnTo>
                    <a:pt x="4778" y="940"/>
                  </a:lnTo>
                  <a:lnTo>
                    <a:pt x="4772" y="940"/>
                  </a:lnTo>
                  <a:lnTo>
                    <a:pt x="4765" y="944"/>
                  </a:lnTo>
                  <a:lnTo>
                    <a:pt x="4759" y="946"/>
                  </a:lnTo>
                  <a:lnTo>
                    <a:pt x="4315" y="1264"/>
                  </a:lnTo>
                  <a:lnTo>
                    <a:pt x="4280" y="1283"/>
                  </a:lnTo>
                  <a:lnTo>
                    <a:pt x="4243" y="1294"/>
                  </a:lnTo>
                  <a:lnTo>
                    <a:pt x="4204" y="1296"/>
                  </a:lnTo>
                  <a:lnTo>
                    <a:pt x="4165" y="1288"/>
                  </a:lnTo>
                  <a:lnTo>
                    <a:pt x="4127" y="1272"/>
                  </a:lnTo>
                  <a:lnTo>
                    <a:pt x="3997" y="1201"/>
                  </a:lnTo>
                  <a:lnTo>
                    <a:pt x="3861" y="1139"/>
                  </a:lnTo>
                  <a:lnTo>
                    <a:pt x="3721" y="1087"/>
                  </a:lnTo>
                  <a:lnTo>
                    <a:pt x="3578" y="1046"/>
                  </a:lnTo>
                  <a:lnTo>
                    <a:pt x="3540" y="1031"/>
                  </a:lnTo>
                  <a:lnTo>
                    <a:pt x="3509" y="1009"/>
                  </a:lnTo>
                  <a:lnTo>
                    <a:pt x="3481" y="981"/>
                  </a:lnTo>
                  <a:lnTo>
                    <a:pt x="3462" y="946"/>
                  </a:lnTo>
                  <a:lnTo>
                    <a:pt x="3451" y="907"/>
                  </a:lnTo>
                  <a:lnTo>
                    <a:pt x="3361" y="372"/>
                  </a:lnTo>
                  <a:lnTo>
                    <a:pt x="3354" y="359"/>
                  </a:lnTo>
                  <a:lnTo>
                    <a:pt x="3343" y="348"/>
                  </a:lnTo>
                  <a:lnTo>
                    <a:pt x="3328" y="344"/>
                  </a:lnTo>
                  <a:lnTo>
                    <a:pt x="2788" y="344"/>
                  </a:lnTo>
                  <a:close/>
                  <a:moveTo>
                    <a:pt x="2786" y="0"/>
                  </a:moveTo>
                  <a:lnTo>
                    <a:pt x="3324" y="0"/>
                  </a:lnTo>
                  <a:lnTo>
                    <a:pt x="3386" y="6"/>
                  </a:lnTo>
                  <a:lnTo>
                    <a:pt x="3443" y="19"/>
                  </a:lnTo>
                  <a:lnTo>
                    <a:pt x="3497" y="43"/>
                  </a:lnTo>
                  <a:lnTo>
                    <a:pt x="3548" y="73"/>
                  </a:lnTo>
                  <a:lnTo>
                    <a:pt x="3591" y="110"/>
                  </a:lnTo>
                  <a:lnTo>
                    <a:pt x="3630" y="153"/>
                  </a:lnTo>
                  <a:lnTo>
                    <a:pt x="3661" y="203"/>
                  </a:lnTo>
                  <a:lnTo>
                    <a:pt x="3684" y="257"/>
                  </a:lnTo>
                  <a:lnTo>
                    <a:pt x="3699" y="317"/>
                  </a:lnTo>
                  <a:lnTo>
                    <a:pt x="3771" y="741"/>
                  </a:lnTo>
                  <a:lnTo>
                    <a:pt x="3919" y="791"/>
                  </a:lnTo>
                  <a:lnTo>
                    <a:pt x="4064" y="851"/>
                  </a:lnTo>
                  <a:lnTo>
                    <a:pt x="4204" y="920"/>
                  </a:lnTo>
                  <a:lnTo>
                    <a:pt x="4560" y="667"/>
                  </a:lnTo>
                  <a:lnTo>
                    <a:pt x="4610" y="635"/>
                  </a:lnTo>
                  <a:lnTo>
                    <a:pt x="4664" y="614"/>
                  </a:lnTo>
                  <a:lnTo>
                    <a:pt x="4720" y="600"/>
                  </a:lnTo>
                  <a:lnTo>
                    <a:pt x="4779" y="596"/>
                  </a:lnTo>
                  <a:lnTo>
                    <a:pt x="4839" y="601"/>
                  </a:lnTo>
                  <a:lnTo>
                    <a:pt x="4897" y="614"/>
                  </a:lnTo>
                  <a:lnTo>
                    <a:pt x="4951" y="637"/>
                  </a:lnTo>
                  <a:lnTo>
                    <a:pt x="5001" y="668"/>
                  </a:lnTo>
                  <a:lnTo>
                    <a:pt x="5046" y="707"/>
                  </a:lnTo>
                  <a:lnTo>
                    <a:pt x="5428" y="1089"/>
                  </a:lnTo>
                  <a:lnTo>
                    <a:pt x="5469" y="1134"/>
                  </a:lnTo>
                  <a:lnTo>
                    <a:pt x="5499" y="1186"/>
                  </a:lnTo>
                  <a:lnTo>
                    <a:pt x="5521" y="1240"/>
                  </a:lnTo>
                  <a:lnTo>
                    <a:pt x="5536" y="1296"/>
                  </a:lnTo>
                  <a:lnTo>
                    <a:pt x="5540" y="1354"/>
                  </a:lnTo>
                  <a:lnTo>
                    <a:pt x="5536" y="1411"/>
                  </a:lnTo>
                  <a:lnTo>
                    <a:pt x="5523" y="1469"/>
                  </a:lnTo>
                  <a:lnTo>
                    <a:pt x="5500" y="1525"/>
                  </a:lnTo>
                  <a:lnTo>
                    <a:pt x="5469" y="1577"/>
                  </a:lnTo>
                  <a:lnTo>
                    <a:pt x="5215" y="1931"/>
                  </a:lnTo>
                  <a:lnTo>
                    <a:pt x="5282" y="2067"/>
                  </a:lnTo>
                  <a:lnTo>
                    <a:pt x="5340" y="2204"/>
                  </a:lnTo>
                  <a:lnTo>
                    <a:pt x="5389" y="2348"/>
                  </a:lnTo>
                  <a:lnTo>
                    <a:pt x="5819" y="2420"/>
                  </a:lnTo>
                  <a:lnTo>
                    <a:pt x="5879" y="2435"/>
                  </a:lnTo>
                  <a:lnTo>
                    <a:pt x="5933" y="2459"/>
                  </a:lnTo>
                  <a:lnTo>
                    <a:pt x="5983" y="2491"/>
                  </a:lnTo>
                  <a:lnTo>
                    <a:pt x="6026" y="2528"/>
                  </a:lnTo>
                  <a:lnTo>
                    <a:pt x="6063" y="2573"/>
                  </a:lnTo>
                  <a:lnTo>
                    <a:pt x="6093" y="2621"/>
                  </a:lnTo>
                  <a:lnTo>
                    <a:pt x="6115" y="2675"/>
                  </a:lnTo>
                  <a:lnTo>
                    <a:pt x="6128" y="2735"/>
                  </a:lnTo>
                  <a:lnTo>
                    <a:pt x="6132" y="2795"/>
                  </a:lnTo>
                  <a:lnTo>
                    <a:pt x="6132" y="3335"/>
                  </a:lnTo>
                  <a:lnTo>
                    <a:pt x="6128" y="3394"/>
                  </a:lnTo>
                  <a:lnTo>
                    <a:pt x="6114" y="3452"/>
                  </a:lnTo>
                  <a:lnTo>
                    <a:pt x="6091" y="3506"/>
                  </a:lnTo>
                  <a:lnTo>
                    <a:pt x="6061" y="3556"/>
                  </a:lnTo>
                  <a:lnTo>
                    <a:pt x="6024" y="3601"/>
                  </a:lnTo>
                  <a:lnTo>
                    <a:pt x="5979" y="3638"/>
                  </a:lnTo>
                  <a:lnTo>
                    <a:pt x="5931" y="3670"/>
                  </a:lnTo>
                  <a:lnTo>
                    <a:pt x="5875" y="3692"/>
                  </a:lnTo>
                  <a:lnTo>
                    <a:pt x="5817" y="3707"/>
                  </a:lnTo>
                  <a:lnTo>
                    <a:pt x="5387" y="3779"/>
                  </a:lnTo>
                  <a:lnTo>
                    <a:pt x="5338" y="3921"/>
                  </a:lnTo>
                  <a:lnTo>
                    <a:pt x="5279" y="4061"/>
                  </a:lnTo>
                  <a:lnTo>
                    <a:pt x="5214" y="4197"/>
                  </a:lnTo>
                  <a:lnTo>
                    <a:pt x="5467" y="4552"/>
                  </a:lnTo>
                  <a:lnTo>
                    <a:pt x="5499" y="4604"/>
                  </a:lnTo>
                  <a:lnTo>
                    <a:pt x="5519" y="4660"/>
                  </a:lnTo>
                  <a:lnTo>
                    <a:pt x="5532" y="4716"/>
                  </a:lnTo>
                  <a:lnTo>
                    <a:pt x="5538" y="4776"/>
                  </a:lnTo>
                  <a:lnTo>
                    <a:pt x="5532" y="4833"/>
                  </a:lnTo>
                  <a:lnTo>
                    <a:pt x="5519" y="4889"/>
                  </a:lnTo>
                  <a:lnTo>
                    <a:pt x="5497" y="4943"/>
                  </a:lnTo>
                  <a:lnTo>
                    <a:pt x="5465" y="4993"/>
                  </a:lnTo>
                  <a:lnTo>
                    <a:pt x="5426" y="5040"/>
                  </a:lnTo>
                  <a:lnTo>
                    <a:pt x="5044" y="5422"/>
                  </a:lnTo>
                  <a:lnTo>
                    <a:pt x="4997" y="5461"/>
                  </a:lnTo>
                  <a:lnTo>
                    <a:pt x="4947" y="5492"/>
                  </a:lnTo>
                  <a:lnTo>
                    <a:pt x="4893" y="5515"/>
                  </a:lnTo>
                  <a:lnTo>
                    <a:pt x="4835" y="5528"/>
                  </a:lnTo>
                  <a:lnTo>
                    <a:pt x="4776" y="5533"/>
                  </a:lnTo>
                  <a:lnTo>
                    <a:pt x="4718" y="5528"/>
                  </a:lnTo>
                  <a:lnTo>
                    <a:pt x="4660" y="5515"/>
                  </a:lnTo>
                  <a:lnTo>
                    <a:pt x="4606" y="5492"/>
                  </a:lnTo>
                  <a:lnTo>
                    <a:pt x="4556" y="5463"/>
                  </a:lnTo>
                  <a:lnTo>
                    <a:pt x="4202" y="5209"/>
                  </a:lnTo>
                  <a:lnTo>
                    <a:pt x="4066" y="5275"/>
                  </a:lnTo>
                  <a:lnTo>
                    <a:pt x="3926" y="5332"/>
                  </a:lnTo>
                  <a:lnTo>
                    <a:pt x="3783" y="5383"/>
                  </a:lnTo>
                  <a:lnTo>
                    <a:pt x="3710" y="5813"/>
                  </a:lnTo>
                  <a:lnTo>
                    <a:pt x="3695" y="5870"/>
                  </a:lnTo>
                  <a:lnTo>
                    <a:pt x="3673" y="5926"/>
                  </a:lnTo>
                  <a:lnTo>
                    <a:pt x="3641" y="5975"/>
                  </a:lnTo>
                  <a:lnTo>
                    <a:pt x="3604" y="6019"/>
                  </a:lnTo>
                  <a:lnTo>
                    <a:pt x="3559" y="6056"/>
                  </a:lnTo>
                  <a:lnTo>
                    <a:pt x="3509" y="6086"/>
                  </a:lnTo>
                  <a:lnTo>
                    <a:pt x="3455" y="6109"/>
                  </a:lnTo>
                  <a:lnTo>
                    <a:pt x="3397" y="6124"/>
                  </a:lnTo>
                  <a:lnTo>
                    <a:pt x="3337" y="6127"/>
                  </a:lnTo>
                  <a:lnTo>
                    <a:pt x="2795" y="6127"/>
                  </a:lnTo>
                  <a:lnTo>
                    <a:pt x="2735" y="6124"/>
                  </a:lnTo>
                  <a:lnTo>
                    <a:pt x="2678" y="6109"/>
                  </a:lnTo>
                  <a:lnTo>
                    <a:pt x="2624" y="6086"/>
                  </a:lnTo>
                  <a:lnTo>
                    <a:pt x="2573" y="6056"/>
                  </a:lnTo>
                  <a:lnTo>
                    <a:pt x="2529" y="6019"/>
                  </a:lnTo>
                  <a:lnTo>
                    <a:pt x="2491" y="5975"/>
                  </a:lnTo>
                  <a:lnTo>
                    <a:pt x="2460" y="5926"/>
                  </a:lnTo>
                  <a:lnTo>
                    <a:pt x="2437" y="5870"/>
                  </a:lnTo>
                  <a:lnTo>
                    <a:pt x="2422" y="5813"/>
                  </a:lnTo>
                  <a:lnTo>
                    <a:pt x="2350" y="5383"/>
                  </a:lnTo>
                  <a:lnTo>
                    <a:pt x="2212" y="5334"/>
                  </a:lnTo>
                  <a:lnTo>
                    <a:pt x="2076" y="5278"/>
                  </a:lnTo>
                  <a:lnTo>
                    <a:pt x="1945" y="5215"/>
                  </a:lnTo>
                  <a:lnTo>
                    <a:pt x="1586" y="5472"/>
                  </a:lnTo>
                  <a:lnTo>
                    <a:pt x="1535" y="5502"/>
                  </a:lnTo>
                  <a:lnTo>
                    <a:pt x="1481" y="5524"/>
                  </a:lnTo>
                  <a:lnTo>
                    <a:pt x="1426" y="5537"/>
                  </a:lnTo>
                  <a:lnTo>
                    <a:pt x="1366" y="5543"/>
                  </a:lnTo>
                  <a:lnTo>
                    <a:pt x="1306" y="5537"/>
                  </a:lnTo>
                  <a:lnTo>
                    <a:pt x="1249" y="5524"/>
                  </a:lnTo>
                  <a:lnTo>
                    <a:pt x="1194" y="5500"/>
                  </a:lnTo>
                  <a:lnTo>
                    <a:pt x="1144" y="5470"/>
                  </a:lnTo>
                  <a:lnTo>
                    <a:pt x="1098" y="5431"/>
                  </a:lnTo>
                  <a:lnTo>
                    <a:pt x="717" y="5049"/>
                  </a:lnTo>
                  <a:lnTo>
                    <a:pt x="677" y="5003"/>
                  </a:lnTo>
                  <a:lnTo>
                    <a:pt x="647" y="4952"/>
                  </a:lnTo>
                  <a:lnTo>
                    <a:pt x="624" y="4898"/>
                  </a:lnTo>
                  <a:lnTo>
                    <a:pt x="609" y="4841"/>
                  </a:lnTo>
                  <a:lnTo>
                    <a:pt x="606" y="4783"/>
                  </a:lnTo>
                  <a:lnTo>
                    <a:pt x="609" y="4725"/>
                  </a:lnTo>
                  <a:lnTo>
                    <a:pt x="622" y="4669"/>
                  </a:lnTo>
                  <a:lnTo>
                    <a:pt x="645" y="4614"/>
                  </a:lnTo>
                  <a:lnTo>
                    <a:pt x="677" y="4561"/>
                  </a:lnTo>
                  <a:lnTo>
                    <a:pt x="928" y="4211"/>
                  </a:lnTo>
                  <a:lnTo>
                    <a:pt x="861" y="4076"/>
                  </a:lnTo>
                  <a:lnTo>
                    <a:pt x="801" y="3936"/>
                  </a:lnTo>
                  <a:lnTo>
                    <a:pt x="753" y="3794"/>
                  </a:lnTo>
                  <a:lnTo>
                    <a:pt x="317" y="3720"/>
                  </a:lnTo>
                  <a:lnTo>
                    <a:pt x="257" y="3705"/>
                  </a:lnTo>
                  <a:lnTo>
                    <a:pt x="203" y="3683"/>
                  </a:lnTo>
                  <a:lnTo>
                    <a:pt x="153" y="3651"/>
                  </a:lnTo>
                  <a:lnTo>
                    <a:pt x="110" y="3614"/>
                  </a:lnTo>
                  <a:lnTo>
                    <a:pt x="73" y="3569"/>
                  </a:lnTo>
                  <a:lnTo>
                    <a:pt x="41" y="3519"/>
                  </a:lnTo>
                  <a:lnTo>
                    <a:pt x="19" y="3465"/>
                  </a:lnTo>
                  <a:lnTo>
                    <a:pt x="6" y="3407"/>
                  </a:lnTo>
                  <a:lnTo>
                    <a:pt x="0" y="3346"/>
                  </a:lnTo>
                  <a:lnTo>
                    <a:pt x="0" y="2808"/>
                  </a:lnTo>
                  <a:lnTo>
                    <a:pt x="6" y="2746"/>
                  </a:lnTo>
                  <a:lnTo>
                    <a:pt x="19" y="2688"/>
                  </a:lnTo>
                  <a:lnTo>
                    <a:pt x="41" y="2634"/>
                  </a:lnTo>
                  <a:lnTo>
                    <a:pt x="73" y="2586"/>
                  </a:lnTo>
                  <a:lnTo>
                    <a:pt x="110" y="2541"/>
                  </a:lnTo>
                  <a:lnTo>
                    <a:pt x="153" y="2502"/>
                  </a:lnTo>
                  <a:lnTo>
                    <a:pt x="203" y="2472"/>
                  </a:lnTo>
                  <a:lnTo>
                    <a:pt x="257" y="2448"/>
                  </a:lnTo>
                  <a:lnTo>
                    <a:pt x="317" y="2433"/>
                  </a:lnTo>
                  <a:lnTo>
                    <a:pt x="742" y="2363"/>
                  </a:lnTo>
                  <a:lnTo>
                    <a:pt x="790" y="2219"/>
                  </a:lnTo>
                  <a:lnTo>
                    <a:pt x="846" y="2080"/>
                  </a:lnTo>
                  <a:lnTo>
                    <a:pt x="913" y="1944"/>
                  </a:lnTo>
                  <a:lnTo>
                    <a:pt x="656" y="1584"/>
                  </a:lnTo>
                  <a:lnTo>
                    <a:pt x="626" y="1532"/>
                  </a:lnTo>
                  <a:lnTo>
                    <a:pt x="604" y="1476"/>
                  </a:lnTo>
                  <a:lnTo>
                    <a:pt x="591" y="1419"/>
                  </a:lnTo>
                  <a:lnTo>
                    <a:pt x="587" y="1361"/>
                  </a:lnTo>
                  <a:lnTo>
                    <a:pt x="591" y="1303"/>
                  </a:lnTo>
                  <a:lnTo>
                    <a:pt x="606" y="1247"/>
                  </a:lnTo>
                  <a:lnTo>
                    <a:pt x="628" y="1193"/>
                  </a:lnTo>
                  <a:lnTo>
                    <a:pt x="658" y="1143"/>
                  </a:lnTo>
                  <a:lnTo>
                    <a:pt x="697" y="1097"/>
                  </a:lnTo>
                  <a:lnTo>
                    <a:pt x="1081" y="715"/>
                  </a:lnTo>
                  <a:lnTo>
                    <a:pt x="1126" y="676"/>
                  </a:lnTo>
                  <a:lnTo>
                    <a:pt x="1176" y="644"/>
                  </a:lnTo>
                  <a:lnTo>
                    <a:pt x="1230" y="622"/>
                  </a:lnTo>
                  <a:lnTo>
                    <a:pt x="1288" y="609"/>
                  </a:lnTo>
                  <a:lnTo>
                    <a:pt x="1349" y="603"/>
                  </a:lnTo>
                  <a:lnTo>
                    <a:pt x="1407" y="609"/>
                  </a:lnTo>
                  <a:lnTo>
                    <a:pt x="1465" y="622"/>
                  </a:lnTo>
                  <a:lnTo>
                    <a:pt x="1519" y="644"/>
                  </a:lnTo>
                  <a:lnTo>
                    <a:pt x="1569" y="674"/>
                  </a:lnTo>
                  <a:lnTo>
                    <a:pt x="1921" y="927"/>
                  </a:lnTo>
                  <a:lnTo>
                    <a:pt x="2055" y="860"/>
                  </a:lnTo>
                  <a:lnTo>
                    <a:pt x="2195" y="801"/>
                  </a:lnTo>
                  <a:lnTo>
                    <a:pt x="2337" y="752"/>
                  </a:lnTo>
                  <a:lnTo>
                    <a:pt x="2411" y="317"/>
                  </a:lnTo>
                  <a:lnTo>
                    <a:pt x="2426" y="257"/>
                  </a:lnTo>
                  <a:lnTo>
                    <a:pt x="2450" y="203"/>
                  </a:lnTo>
                  <a:lnTo>
                    <a:pt x="2480" y="153"/>
                  </a:lnTo>
                  <a:lnTo>
                    <a:pt x="2519" y="110"/>
                  </a:lnTo>
                  <a:lnTo>
                    <a:pt x="2564" y="73"/>
                  </a:lnTo>
                  <a:lnTo>
                    <a:pt x="2612" y="43"/>
                  </a:lnTo>
                  <a:lnTo>
                    <a:pt x="2666" y="19"/>
                  </a:lnTo>
                  <a:lnTo>
                    <a:pt x="2724" y="6"/>
                  </a:lnTo>
                  <a:lnTo>
                    <a:pt x="2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accent1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620D73EE-696F-A54E-B2D5-757745EB55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21363" y="3092450"/>
              <a:ext cx="2100263" cy="2100263"/>
            </a:xfrm>
            <a:custGeom>
              <a:avLst/>
              <a:gdLst>
                <a:gd name="T0" fmla="*/ 1114 w 2646"/>
                <a:gd name="T1" fmla="*/ 368 h 2645"/>
                <a:gd name="T2" fmla="*/ 831 w 2646"/>
                <a:gd name="T3" fmla="*/ 480 h 2645"/>
                <a:gd name="T4" fmla="*/ 598 w 2646"/>
                <a:gd name="T5" fmla="*/ 668 h 2645"/>
                <a:gd name="T6" fmla="*/ 432 w 2646"/>
                <a:gd name="T7" fmla="*/ 920 h 2645"/>
                <a:gd name="T8" fmla="*/ 352 w 2646"/>
                <a:gd name="T9" fmla="*/ 1216 h 2645"/>
                <a:gd name="T10" fmla="*/ 369 w 2646"/>
                <a:gd name="T11" fmla="*/ 1532 h 2645"/>
                <a:gd name="T12" fmla="*/ 479 w 2646"/>
                <a:gd name="T13" fmla="*/ 1815 h 2645"/>
                <a:gd name="T14" fmla="*/ 669 w 2646"/>
                <a:gd name="T15" fmla="*/ 2048 h 2645"/>
                <a:gd name="T16" fmla="*/ 921 w 2646"/>
                <a:gd name="T17" fmla="*/ 2212 h 2645"/>
                <a:gd name="T18" fmla="*/ 1217 w 2646"/>
                <a:gd name="T19" fmla="*/ 2294 h 2645"/>
                <a:gd name="T20" fmla="*/ 1534 w 2646"/>
                <a:gd name="T21" fmla="*/ 2277 h 2645"/>
                <a:gd name="T22" fmla="*/ 1817 w 2646"/>
                <a:gd name="T23" fmla="*/ 2165 h 2645"/>
                <a:gd name="T24" fmla="*/ 2048 w 2646"/>
                <a:gd name="T25" fmla="*/ 1977 h 2645"/>
                <a:gd name="T26" fmla="*/ 2214 w 2646"/>
                <a:gd name="T27" fmla="*/ 1726 h 2645"/>
                <a:gd name="T28" fmla="*/ 2296 w 2646"/>
                <a:gd name="T29" fmla="*/ 1430 h 2645"/>
                <a:gd name="T30" fmla="*/ 2279 w 2646"/>
                <a:gd name="T31" fmla="*/ 1113 h 2645"/>
                <a:gd name="T32" fmla="*/ 2167 w 2646"/>
                <a:gd name="T33" fmla="*/ 830 h 2645"/>
                <a:gd name="T34" fmla="*/ 1979 w 2646"/>
                <a:gd name="T35" fmla="*/ 597 h 2645"/>
                <a:gd name="T36" fmla="*/ 1727 w 2646"/>
                <a:gd name="T37" fmla="*/ 434 h 2645"/>
                <a:gd name="T38" fmla="*/ 1429 w 2646"/>
                <a:gd name="T39" fmla="*/ 352 h 2645"/>
                <a:gd name="T40" fmla="*/ 1444 w 2646"/>
                <a:gd name="T41" fmla="*/ 5 h 2645"/>
                <a:gd name="T42" fmla="*/ 1785 w 2646"/>
                <a:gd name="T43" fmla="*/ 84 h 2645"/>
                <a:gd name="T44" fmla="*/ 2087 w 2646"/>
                <a:gd name="T45" fmla="*/ 242 h 2645"/>
                <a:gd name="T46" fmla="*/ 2335 w 2646"/>
                <a:gd name="T47" fmla="*/ 471 h 2645"/>
                <a:gd name="T48" fmla="*/ 2519 w 2646"/>
                <a:gd name="T49" fmla="*/ 756 h 2645"/>
                <a:gd name="T50" fmla="*/ 2625 w 2646"/>
                <a:gd name="T51" fmla="*/ 1085 h 2645"/>
                <a:gd name="T52" fmla="*/ 2640 w 2646"/>
                <a:gd name="T53" fmla="*/ 1443 h 2645"/>
                <a:gd name="T54" fmla="*/ 2564 w 2646"/>
                <a:gd name="T55" fmla="*/ 1783 h 2645"/>
                <a:gd name="T56" fmla="*/ 2404 w 2646"/>
                <a:gd name="T57" fmla="*/ 2085 h 2645"/>
                <a:gd name="T58" fmla="*/ 2176 w 2646"/>
                <a:gd name="T59" fmla="*/ 2335 h 2645"/>
                <a:gd name="T60" fmla="*/ 1890 w 2646"/>
                <a:gd name="T61" fmla="*/ 2517 h 2645"/>
                <a:gd name="T62" fmla="*/ 1562 w 2646"/>
                <a:gd name="T63" fmla="*/ 2623 h 2645"/>
                <a:gd name="T64" fmla="*/ 1204 w 2646"/>
                <a:gd name="T65" fmla="*/ 2640 h 2645"/>
                <a:gd name="T66" fmla="*/ 863 w 2646"/>
                <a:gd name="T67" fmla="*/ 2562 h 2645"/>
                <a:gd name="T68" fmla="*/ 561 w 2646"/>
                <a:gd name="T69" fmla="*/ 2403 h 2645"/>
                <a:gd name="T70" fmla="*/ 311 w 2646"/>
                <a:gd name="T71" fmla="*/ 2174 h 2645"/>
                <a:gd name="T72" fmla="*/ 127 w 2646"/>
                <a:gd name="T73" fmla="*/ 1890 h 2645"/>
                <a:gd name="T74" fmla="*/ 21 w 2646"/>
                <a:gd name="T75" fmla="*/ 1560 h 2645"/>
                <a:gd name="T76" fmla="*/ 6 w 2646"/>
                <a:gd name="T77" fmla="*/ 1203 h 2645"/>
                <a:gd name="T78" fmla="*/ 82 w 2646"/>
                <a:gd name="T79" fmla="*/ 862 h 2645"/>
                <a:gd name="T80" fmla="*/ 242 w 2646"/>
                <a:gd name="T81" fmla="*/ 560 h 2645"/>
                <a:gd name="T82" fmla="*/ 472 w 2646"/>
                <a:gd name="T83" fmla="*/ 311 h 2645"/>
                <a:gd name="T84" fmla="*/ 757 w 2646"/>
                <a:gd name="T85" fmla="*/ 128 h 2645"/>
                <a:gd name="T86" fmla="*/ 1086 w 2646"/>
                <a:gd name="T87" fmla="*/ 22 h 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46" h="2645">
                  <a:moveTo>
                    <a:pt x="1323" y="346"/>
                  </a:moveTo>
                  <a:lnTo>
                    <a:pt x="1217" y="352"/>
                  </a:lnTo>
                  <a:lnTo>
                    <a:pt x="1114" y="368"/>
                  </a:lnTo>
                  <a:lnTo>
                    <a:pt x="1014" y="396"/>
                  </a:lnTo>
                  <a:lnTo>
                    <a:pt x="921" y="434"/>
                  </a:lnTo>
                  <a:lnTo>
                    <a:pt x="831" y="480"/>
                  </a:lnTo>
                  <a:lnTo>
                    <a:pt x="745" y="534"/>
                  </a:lnTo>
                  <a:lnTo>
                    <a:pt x="669" y="597"/>
                  </a:lnTo>
                  <a:lnTo>
                    <a:pt x="598" y="668"/>
                  </a:lnTo>
                  <a:lnTo>
                    <a:pt x="535" y="746"/>
                  </a:lnTo>
                  <a:lnTo>
                    <a:pt x="479" y="830"/>
                  </a:lnTo>
                  <a:lnTo>
                    <a:pt x="432" y="920"/>
                  </a:lnTo>
                  <a:lnTo>
                    <a:pt x="395" y="1014"/>
                  </a:lnTo>
                  <a:lnTo>
                    <a:pt x="369" y="1113"/>
                  </a:lnTo>
                  <a:lnTo>
                    <a:pt x="352" y="1216"/>
                  </a:lnTo>
                  <a:lnTo>
                    <a:pt x="347" y="1324"/>
                  </a:lnTo>
                  <a:lnTo>
                    <a:pt x="352" y="1430"/>
                  </a:lnTo>
                  <a:lnTo>
                    <a:pt x="369" y="1532"/>
                  </a:lnTo>
                  <a:lnTo>
                    <a:pt x="395" y="1631"/>
                  </a:lnTo>
                  <a:lnTo>
                    <a:pt x="432" y="1726"/>
                  </a:lnTo>
                  <a:lnTo>
                    <a:pt x="479" y="1815"/>
                  </a:lnTo>
                  <a:lnTo>
                    <a:pt x="535" y="1899"/>
                  </a:lnTo>
                  <a:lnTo>
                    <a:pt x="598" y="1977"/>
                  </a:lnTo>
                  <a:lnTo>
                    <a:pt x="669" y="2048"/>
                  </a:lnTo>
                  <a:lnTo>
                    <a:pt x="745" y="2111"/>
                  </a:lnTo>
                  <a:lnTo>
                    <a:pt x="831" y="2165"/>
                  </a:lnTo>
                  <a:lnTo>
                    <a:pt x="921" y="2212"/>
                  </a:lnTo>
                  <a:lnTo>
                    <a:pt x="1014" y="2249"/>
                  </a:lnTo>
                  <a:lnTo>
                    <a:pt x="1114" y="2277"/>
                  </a:lnTo>
                  <a:lnTo>
                    <a:pt x="1217" y="2294"/>
                  </a:lnTo>
                  <a:lnTo>
                    <a:pt x="1323" y="2299"/>
                  </a:lnTo>
                  <a:lnTo>
                    <a:pt x="1429" y="2294"/>
                  </a:lnTo>
                  <a:lnTo>
                    <a:pt x="1534" y="2277"/>
                  </a:lnTo>
                  <a:lnTo>
                    <a:pt x="1632" y="2249"/>
                  </a:lnTo>
                  <a:lnTo>
                    <a:pt x="1727" y="2212"/>
                  </a:lnTo>
                  <a:lnTo>
                    <a:pt x="1817" y="2165"/>
                  </a:lnTo>
                  <a:lnTo>
                    <a:pt x="1901" y="2111"/>
                  </a:lnTo>
                  <a:lnTo>
                    <a:pt x="1979" y="2048"/>
                  </a:lnTo>
                  <a:lnTo>
                    <a:pt x="2048" y="1977"/>
                  </a:lnTo>
                  <a:lnTo>
                    <a:pt x="2111" y="1899"/>
                  </a:lnTo>
                  <a:lnTo>
                    <a:pt x="2167" y="1815"/>
                  </a:lnTo>
                  <a:lnTo>
                    <a:pt x="2214" y="1726"/>
                  </a:lnTo>
                  <a:lnTo>
                    <a:pt x="2251" y="1631"/>
                  </a:lnTo>
                  <a:lnTo>
                    <a:pt x="2279" y="1532"/>
                  </a:lnTo>
                  <a:lnTo>
                    <a:pt x="2296" y="1430"/>
                  </a:lnTo>
                  <a:lnTo>
                    <a:pt x="2301" y="1324"/>
                  </a:lnTo>
                  <a:lnTo>
                    <a:pt x="2296" y="1216"/>
                  </a:lnTo>
                  <a:lnTo>
                    <a:pt x="2279" y="1113"/>
                  </a:lnTo>
                  <a:lnTo>
                    <a:pt x="2251" y="1014"/>
                  </a:lnTo>
                  <a:lnTo>
                    <a:pt x="2214" y="920"/>
                  </a:lnTo>
                  <a:lnTo>
                    <a:pt x="2167" y="830"/>
                  </a:lnTo>
                  <a:lnTo>
                    <a:pt x="2111" y="746"/>
                  </a:lnTo>
                  <a:lnTo>
                    <a:pt x="2048" y="668"/>
                  </a:lnTo>
                  <a:lnTo>
                    <a:pt x="1979" y="597"/>
                  </a:lnTo>
                  <a:lnTo>
                    <a:pt x="1901" y="534"/>
                  </a:lnTo>
                  <a:lnTo>
                    <a:pt x="1817" y="480"/>
                  </a:lnTo>
                  <a:lnTo>
                    <a:pt x="1727" y="434"/>
                  </a:lnTo>
                  <a:lnTo>
                    <a:pt x="1632" y="396"/>
                  </a:lnTo>
                  <a:lnTo>
                    <a:pt x="1534" y="368"/>
                  </a:lnTo>
                  <a:lnTo>
                    <a:pt x="1429" y="352"/>
                  </a:lnTo>
                  <a:lnTo>
                    <a:pt x="1323" y="346"/>
                  </a:lnTo>
                  <a:close/>
                  <a:moveTo>
                    <a:pt x="1323" y="0"/>
                  </a:moveTo>
                  <a:lnTo>
                    <a:pt x="1444" y="5"/>
                  </a:lnTo>
                  <a:lnTo>
                    <a:pt x="1562" y="22"/>
                  </a:lnTo>
                  <a:lnTo>
                    <a:pt x="1675" y="48"/>
                  </a:lnTo>
                  <a:lnTo>
                    <a:pt x="1785" y="84"/>
                  </a:lnTo>
                  <a:lnTo>
                    <a:pt x="1890" y="128"/>
                  </a:lnTo>
                  <a:lnTo>
                    <a:pt x="1990" y="180"/>
                  </a:lnTo>
                  <a:lnTo>
                    <a:pt x="2087" y="242"/>
                  </a:lnTo>
                  <a:lnTo>
                    <a:pt x="2176" y="311"/>
                  </a:lnTo>
                  <a:lnTo>
                    <a:pt x="2258" y="387"/>
                  </a:lnTo>
                  <a:lnTo>
                    <a:pt x="2335" y="471"/>
                  </a:lnTo>
                  <a:lnTo>
                    <a:pt x="2404" y="560"/>
                  </a:lnTo>
                  <a:lnTo>
                    <a:pt x="2465" y="655"/>
                  </a:lnTo>
                  <a:lnTo>
                    <a:pt x="2519" y="756"/>
                  </a:lnTo>
                  <a:lnTo>
                    <a:pt x="2564" y="862"/>
                  </a:lnTo>
                  <a:lnTo>
                    <a:pt x="2599" y="972"/>
                  </a:lnTo>
                  <a:lnTo>
                    <a:pt x="2625" y="1085"/>
                  </a:lnTo>
                  <a:lnTo>
                    <a:pt x="2640" y="1203"/>
                  </a:lnTo>
                  <a:lnTo>
                    <a:pt x="2646" y="1324"/>
                  </a:lnTo>
                  <a:lnTo>
                    <a:pt x="2640" y="1443"/>
                  </a:lnTo>
                  <a:lnTo>
                    <a:pt x="2625" y="1560"/>
                  </a:lnTo>
                  <a:lnTo>
                    <a:pt x="2599" y="1674"/>
                  </a:lnTo>
                  <a:lnTo>
                    <a:pt x="2564" y="1783"/>
                  </a:lnTo>
                  <a:lnTo>
                    <a:pt x="2519" y="1890"/>
                  </a:lnTo>
                  <a:lnTo>
                    <a:pt x="2465" y="1990"/>
                  </a:lnTo>
                  <a:lnTo>
                    <a:pt x="2404" y="2085"/>
                  </a:lnTo>
                  <a:lnTo>
                    <a:pt x="2335" y="2174"/>
                  </a:lnTo>
                  <a:lnTo>
                    <a:pt x="2258" y="2258"/>
                  </a:lnTo>
                  <a:lnTo>
                    <a:pt x="2176" y="2335"/>
                  </a:lnTo>
                  <a:lnTo>
                    <a:pt x="2087" y="2403"/>
                  </a:lnTo>
                  <a:lnTo>
                    <a:pt x="1990" y="2465"/>
                  </a:lnTo>
                  <a:lnTo>
                    <a:pt x="1890" y="2517"/>
                  </a:lnTo>
                  <a:lnTo>
                    <a:pt x="1785" y="2562"/>
                  </a:lnTo>
                  <a:lnTo>
                    <a:pt x="1675" y="2597"/>
                  </a:lnTo>
                  <a:lnTo>
                    <a:pt x="1562" y="2623"/>
                  </a:lnTo>
                  <a:lnTo>
                    <a:pt x="1444" y="2640"/>
                  </a:lnTo>
                  <a:lnTo>
                    <a:pt x="1323" y="2645"/>
                  </a:lnTo>
                  <a:lnTo>
                    <a:pt x="1204" y="2640"/>
                  </a:lnTo>
                  <a:lnTo>
                    <a:pt x="1086" y="2623"/>
                  </a:lnTo>
                  <a:lnTo>
                    <a:pt x="973" y="2597"/>
                  </a:lnTo>
                  <a:lnTo>
                    <a:pt x="863" y="2562"/>
                  </a:lnTo>
                  <a:lnTo>
                    <a:pt x="757" y="2517"/>
                  </a:lnTo>
                  <a:lnTo>
                    <a:pt x="656" y="2465"/>
                  </a:lnTo>
                  <a:lnTo>
                    <a:pt x="561" y="2403"/>
                  </a:lnTo>
                  <a:lnTo>
                    <a:pt x="472" y="2335"/>
                  </a:lnTo>
                  <a:lnTo>
                    <a:pt x="388" y="2258"/>
                  </a:lnTo>
                  <a:lnTo>
                    <a:pt x="311" y="2174"/>
                  </a:lnTo>
                  <a:lnTo>
                    <a:pt x="242" y="2085"/>
                  </a:lnTo>
                  <a:lnTo>
                    <a:pt x="181" y="1990"/>
                  </a:lnTo>
                  <a:lnTo>
                    <a:pt x="127" y="1890"/>
                  </a:lnTo>
                  <a:lnTo>
                    <a:pt x="82" y="1783"/>
                  </a:lnTo>
                  <a:lnTo>
                    <a:pt x="47" y="1674"/>
                  </a:lnTo>
                  <a:lnTo>
                    <a:pt x="21" y="1560"/>
                  </a:lnTo>
                  <a:lnTo>
                    <a:pt x="6" y="1443"/>
                  </a:lnTo>
                  <a:lnTo>
                    <a:pt x="0" y="1324"/>
                  </a:lnTo>
                  <a:lnTo>
                    <a:pt x="6" y="1203"/>
                  </a:lnTo>
                  <a:lnTo>
                    <a:pt x="21" y="1085"/>
                  </a:lnTo>
                  <a:lnTo>
                    <a:pt x="47" y="972"/>
                  </a:lnTo>
                  <a:lnTo>
                    <a:pt x="82" y="862"/>
                  </a:lnTo>
                  <a:lnTo>
                    <a:pt x="127" y="756"/>
                  </a:lnTo>
                  <a:lnTo>
                    <a:pt x="181" y="655"/>
                  </a:lnTo>
                  <a:lnTo>
                    <a:pt x="242" y="560"/>
                  </a:lnTo>
                  <a:lnTo>
                    <a:pt x="311" y="471"/>
                  </a:lnTo>
                  <a:lnTo>
                    <a:pt x="388" y="387"/>
                  </a:lnTo>
                  <a:lnTo>
                    <a:pt x="472" y="311"/>
                  </a:lnTo>
                  <a:lnTo>
                    <a:pt x="561" y="242"/>
                  </a:lnTo>
                  <a:lnTo>
                    <a:pt x="656" y="180"/>
                  </a:lnTo>
                  <a:lnTo>
                    <a:pt x="757" y="128"/>
                  </a:lnTo>
                  <a:lnTo>
                    <a:pt x="863" y="84"/>
                  </a:lnTo>
                  <a:lnTo>
                    <a:pt x="973" y="48"/>
                  </a:lnTo>
                  <a:lnTo>
                    <a:pt x="1086" y="22"/>
                  </a:lnTo>
                  <a:lnTo>
                    <a:pt x="1204" y="5"/>
                  </a:lnTo>
                  <a:lnTo>
                    <a:pt x="13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57" name="Freeform 58">
            <a:extLst>
              <a:ext uri="{FF2B5EF4-FFF2-40B4-BE49-F238E27FC236}">
                <a16:creationId xmlns:a16="http://schemas.microsoft.com/office/drawing/2014/main" id="{DF444F27-67AC-DE42-A208-674621C251FB}"/>
              </a:ext>
            </a:extLst>
          </p:cNvPr>
          <p:cNvSpPr>
            <a:spLocks noEditPoints="1"/>
          </p:cNvSpPr>
          <p:nvPr/>
        </p:nvSpPr>
        <p:spPr bwMode="auto">
          <a:xfrm>
            <a:off x="6110767" y="2936271"/>
            <a:ext cx="297194" cy="315410"/>
          </a:xfrm>
          <a:custGeom>
            <a:avLst/>
            <a:gdLst>
              <a:gd name="T0" fmla="*/ 4275 w 5809"/>
              <a:gd name="T1" fmla="*/ 4442 h 6164"/>
              <a:gd name="T2" fmla="*/ 3975 w 5809"/>
              <a:gd name="T3" fmla="*/ 4875 h 6164"/>
              <a:gd name="T4" fmla="*/ 4040 w 5809"/>
              <a:gd name="T5" fmla="*/ 5417 h 6164"/>
              <a:gd name="T6" fmla="*/ 4434 w 5809"/>
              <a:gd name="T7" fmla="*/ 5766 h 6164"/>
              <a:gd name="T8" fmla="*/ 4980 w 5809"/>
              <a:gd name="T9" fmla="*/ 5766 h 6164"/>
              <a:gd name="T10" fmla="*/ 5374 w 5809"/>
              <a:gd name="T11" fmla="*/ 5417 h 6164"/>
              <a:gd name="T12" fmla="*/ 5439 w 5809"/>
              <a:gd name="T13" fmla="*/ 4875 h 6164"/>
              <a:gd name="T14" fmla="*/ 5139 w 5809"/>
              <a:gd name="T15" fmla="*/ 4442 h 6164"/>
              <a:gd name="T16" fmla="*/ 1103 w 5809"/>
              <a:gd name="T17" fmla="*/ 2325 h 6164"/>
              <a:gd name="T18" fmla="*/ 602 w 5809"/>
              <a:gd name="T19" fmla="*/ 2516 h 6164"/>
              <a:gd name="T20" fmla="*/ 353 w 5809"/>
              <a:gd name="T21" fmla="*/ 2987 h 6164"/>
              <a:gd name="T22" fmla="*/ 484 w 5809"/>
              <a:gd name="T23" fmla="*/ 3513 h 6164"/>
              <a:gd name="T24" fmla="*/ 917 w 5809"/>
              <a:gd name="T25" fmla="*/ 3815 h 6164"/>
              <a:gd name="T26" fmla="*/ 1459 w 5809"/>
              <a:gd name="T27" fmla="*/ 3749 h 6164"/>
              <a:gd name="T28" fmla="*/ 1808 w 5809"/>
              <a:gd name="T29" fmla="*/ 3355 h 6164"/>
              <a:gd name="T30" fmla="*/ 1808 w 5809"/>
              <a:gd name="T31" fmla="*/ 2809 h 6164"/>
              <a:gd name="T32" fmla="*/ 1459 w 5809"/>
              <a:gd name="T33" fmla="*/ 2413 h 6164"/>
              <a:gd name="T34" fmla="*/ 4612 w 5809"/>
              <a:gd name="T35" fmla="*/ 353 h 6164"/>
              <a:gd name="T36" fmla="*/ 4141 w 5809"/>
              <a:gd name="T37" fmla="*/ 603 h 6164"/>
              <a:gd name="T38" fmla="*/ 3950 w 5809"/>
              <a:gd name="T39" fmla="*/ 1104 h 6164"/>
              <a:gd name="T40" fmla="*/ 4141 w 5809"/>
              <a:gd name="T41" fmla="*/ 1606 h 6164"/>
              <a:gd name="T42" fmla="*/ 4612 w 5809"/>
              <a:gd name="T43" fmla="*/ 1854 h 6164"/>
              <a:gd name="T44" fmla="*/ 5139 w 5809"/>
              <a:gd name="T45" fmla="*/ 1725 h 6164"/>
              <a:gd name="T46" fmla="*/ 5439 w 5809"/>
              <a:gd name="T47" fmla="*/ 1289 h 6164"/>
              <a:gd name="T48" fmla="*/ 5374 w 5809"/>
              <a:gd name="T49" fmla="*/ 749 h 6164"/>
              <a:gd name="T50" fmla="*/ 4980 w 5809"/>
              <a:gd name="T51" fmla="*/ 398 h 6164"/>
              <a:gd name="T52" fmla="*/ 4927 w 5809"/>
              <a:gd name="T53" fmla="*/ 23 h 6164"/>
              <a:gd name="T54" fmla="*/ 5484 w 5809"/>
              <a:gd name="T55" fmla="*/ 323 h 6164"/>
              <a:gd name="T56" fmla="*/ 5784 w 5809"/>
              <a:gd name="T57" fmla="*/ 880 h 6164"/>
              <a:gd name="T58" fmla="*/ 5721 w 5809"/>
              <a:gd name="T59" fmla="*/ 1531 h 6164"/>
              <a:gd name="T60" fmla="*/ 5321 w 5809"/>
              <a:gd name="T61" fmla="*/ 2015 h 6164"/>
              <a:gd name="T62" fmla="*/ 4706 w 5809"/>
              <a:gd name="T63" fmla="*/ 2205 h 6164"/>
              <a:gd name="T64" fmla="*/ 4123 w 5809"/>
              <a:gd name="T65" fmla="*/ 2038 h 6164"/>
              <a:gd name="T66" fmla="*/ 2166 w 5809"/>
              <a:gd name="T67" fmla="*/ 2804 h 6164"/>
              <a:gd name="T68" fmla="*/ 2168 w 5809"/>
              <a:gd name="T69" fmla="*/ 3357 h 6164"/>
              <a:gd name="T70" fmla="*/ 4126 w 5809"/>
              <a:gd name="T71" fmla="*/ 4126 h 6164"/>
              <a:gd name="T72" fmla="*/ 4706 w 5809"/>
              <a:gd name="T73" fmla="*/ 3961 h 6164"/>
              <a:gd name="T74" fmla="*/ 5323 w 5809"/>
              <a:gd name="T75" fmla="*/ 4149 h 6164"/>
              <a:gd name="T76" fmla="*/ 5723 w 5809"/>
              <a:gd name="T77" fmla="*/ 4635 h 6164"/>
              <a:gd name="T78" fmla="*/ 5786 w 5809"/>
              <a:gd name="T79" fmla="*/ 5284 h 6164"/>
              <a:gd name="T80" fmla="*/ 5486 w 5809"/>
              <a:gd name="T81" fmla="*/ 5841 h 6164"/>
              <a:gd name="T82" fmla="*/ 4929 w 5809"/>
              <a:gd name="T83" fmla="*/ 6143 h 6164"/>
              <a:gd name="T84" fmla="*/ 4280 w 5809"/>
              <a:gd name="T85" fmla="*/ 6078 h 6164"/>
              <a:gd name="T86" fmla="*/ 3794 w 5809"/>
              <a:gd name="T87" fmla="*/ 5678 h 6164"/>
              <a:gd name="T88" fmla="*/ 3607 w 5809"/>
              <a:gd name="T89" fmla="*/ 5063 h 6164"/>
              <a:gd name="T90" fmla="*/ 1915 w 5809"/>
              <a:gd name="T91" fmla="*/ 3826 h 6164"/>
              <a:gd name="T92" fmla="*/ 1411 w 5809"/>
              <a:gd name="T93" fmla="*/ 4140 h 6164"/>
              <a:gd name="T94" fmla="*/ 777 w 5809"/>
              <a:gd name="T95" fmla="*/ 4134 h 6164"/>
              <a:gd name="T96" fmla="*/ 253 w 5809"/>
              <a:gd name="T97" fmla="*/ 3783 h 6164"/>
              <a:gd name="T98" fmla="*/ 6 w 5809"/>
              <a:gd name="T99" fmla="*/ 3194 h 6164"/>
              <a:gd name="T100" fmla="*/ 133 w 5809"/>
              <a:gd name="T101" fmla="*/ 2556 h 6164"/>
              <a:gd name="T102" fmla="*/ 578 w 5809"/>
              <a:gd name="T103" fmla="*/ 2113 h 6164"/>
              <a:gd name="T104" fmla="*/ 1208 w 5809"/>
              <a:gd name="T105" fmla="*/ 1984 h 6164"/>
              <a:gd name="T106" fmla="*/ 1767 w 5809"/>
              <a:gd name="T107" fmla="*/ 2203 h 6164"/>
              <a:gd name="T108" fmla="*/ 3620 w 5809"/>
              <a:gd name="T109" fmla="*/ 1291 h 6164"/>
              <a:gd name="T110" fmla="*/ 3691 w 5809"/>
              <a:gd name="T111" fmla="*/ 674 h 6164"/>
              <a:gd name="T112" fmla="*/ 4091 w 5809"/>
              <a:gd name="T113" fmla="*/ 190 h 6164"/>
              <a:gd name="T114" fmla="*/ 4706 w 5809"/>
              <a:gd name="T115" fmla="*/ 0 h 6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809" h="6164">
                <a:moveTo>
                  <a:pt x="4706" y="4305"/>
                </a:moveTo>
                <a:lnTo>
                  <a:pt x="4612" y="4310"/>
                </a:lnTo>
                <a:lnTo>
                  <a:pt x="4520" y="4329"/>
                </a:lnTo>
                <a:lnTo>
                  <a:pt x="4434" y="4355"/>
                </a:lnTo>
                <a:lnTo>
                  <a:pt x="4352" y="4395"/>
                </a:lnTo>
                <a:lnTo>
                  <a:pt x="4275" y="4442"/>
                </a:lnTo>
                <a:lnTo>
                  <a:pt x="4205" y="4496"/>
                </a:lnTo>
                <a:lnTo>
                  <a:pt x="4141" y="4560"/>
                </a:lnTo>
                <a:lnTo>
                  <a:pt x="4087" y="4629"/>
                </a:lnTo>
                <a:lnTo>
                  <a:pt x="4040" y="4706"/>
                </a:lnTo>
                <a:lnTo>
                  <a:pt x="4001" y="4789"/>
                </a:lnTo>
                <a:lnTo>
                  <a:pt x="3975" y="4875"/>
                </a:lnTo>
                <a:lnTo>
                  <a:pt x="3956" y="4967"/>
                </a:lnTo>
                <a:lnTo>
                  <a:pt x="3950" y="5061"/>
                </a:lnTo>
                <a:lnTo>
                  <a:pt x="3956" y="5157"/>
                </a:lnTo>
                <a:lnTo>
                  <a:pt x="3975" y="5248"/>
                </a:lnTo>
                <a:lnTo>
                  <a:pt x="4001" y="5335"/>
                </a:lnTo>
                <a:lnTo>
                  <a:pt x="4040" y="5417"/>
                </a:lnTo>
                <a:lnTo>
                  <a:pt x="4087" y="5494"/>
                </a:lnTo>
                <a:lnTo>
                  <a:pt x="4141" y="5564"/>
                </a:lnTo>
                <a:lnTo>
                  <a:pt x="4205" y="5627"/>
                </a:lnTo>
                <a:lnTo>
                  <a:pt x="4275" y="5682"/>
                </a:lnTo>
                <a:lnTo>
                  <a:pt x="4352" y="5729"/>
                </a:lnTo>
                <a:lnTo>
                  <a:pt x="4434" y="5766"/>
                </a:lnTo>
                <a:lnTo>
                  <a:pt x="4520" y="5794"/>
                </a:lnTo>
                <a:lnTo>
                  <a:pt x="4612" y="5811"/>
                </a:lnTo>
                <a:lnTo>
                  <a:pt x="4706" y="5819"/>
                </a:lnTo>
                <a:lnTo>
                  <a:pt x="4802" y="5811"/>
                </a:lnTo>
                <a:lnTo>
                  <a:pt x="4894" y="5794"/>
                </a:lnTo>
                <a:lnTo>
                  <a:pt x="4980" y="5766"/>
                </a:lnTo>
                <a:lnTo>
                  <a:pt x="5062" y="5729"/>
                </a:lnTo>
                <a:lnTo>
                  <a:pt x="5139" y="5682"/>
                </a:lnTo>
                <a:lnTo>
                  <a:pt x="5209" y="5627"/>
                </a:lnTo>
                <a:lnTo>
                  <a:pt x="5272" y="5564"/>
                </a:lnTo>
                <a:lnTo>
                  <a:pt x="5327" y="5494"/>
                </a:lnTo>
                <a:lnTo>
                  <a:pt x="5374" y="5417"/>
                </a:lnTo>
                <a:lnTo>
                  <a:pt x="5411" y="5335"/>
                </a:lnTo>
                <a:lnTo>
                  <a:pt x="5439" y="5248"/>
                </a:lnTo>
                <a:lnTo>
                  <a:pt x="5456" y="5157"/>
                </a:lnTo>
                <a:lnTo>
                  <a:pt x="5464" y="5061"/>
                </a:lnTo>
                <a:lnTo>
                  <a:pt x="5456" y="4967"/>
                </a:lnTo>
                <a:lnTo>
                  <a:pt x="5439" y="4875"/>
                </a:lnTo>
                <a:lnTo>
                  <a:pt x="5411" y="4789"/>
                </a:lnTo>
                <a:lnTo>
                  <a:pt x="5374" y="4706"/>
                </a:lnTo>
                <a:lnTo>
                  <a:pt x="5327" y="4629"/>
                </a:lnTo>
                <a:lnTo>
                  <a:pt x="5272" y="4560"/>
                </a:lnTo>
                <a:lnTo>
                  <a:pt x="5209" y="4496"/>
                </a:lnTo>
                <a:lnTo>
                  <a:pt x="5139" y="4442"/>
                </a:lnTo>
                <a:lnTo>
                  <a:pt x="5062" y="4395"/>
                </a:lnTo>
                <a:lnTo>
                  <a:pt x="4980" y="4355"/>
                </a:lnTo>
                <a:lnTo>
                  <a:pt x="4894" y="4329"/>
                </a:lnTo>
                <a:lnTo>
                  <a:pt x="4802" y="4310"/>
                </a:lnTo>
                <a:lnTo>
                  <a:pt x="4706" y="4305"/>
                </a:lnTo>
                <a:close/>
                <a:moveTo>
                  <a:pt x="1103" y="2325"/>
                </a:moveTo>
                <a:lnTo>
                  <a:pt x="1009" y="2331"/>
                </a:lnTo>
                <a:lnTo>
                  <a:pt x="917" y="2348"/>
                </a:lnTo>
                <a:lnTo>
                  <a:pt x="831" y="2376"/>
                </a:lnTo>
                <a:lnTo>
                  <a:pt x="748" y="2413"/>
                </a:lnTo>
                <a:lnTo>
                  <a:pt x="672" y="2460"/>
                </a:lnTo>
                <a:lnTo>
                  <a:pt x="602" y="2516"/>
                </a:lnTo>
                <a:lnTo>
                  <a:pt x="538" y="2578"/>
                </a:lnTo>
                <a:lnTo>
                  <a:pt x="484" y="2650"/>
                </a:lnTo>
                <a:lnTo>
                  <a:pt x="437" y="2727"/>
                </a:lnTo>
                <a:lnTo>
                  <a:pt x="398" y="2809"/>
                </a:lnTo>
                <a:lnTo>
                  <a:pt x="371" y="2895"/>
                </a:lnTo>
                <a:lnTo>
                  <a:pt x="353" y="2987"/>
                </a:lnTo>
                <a:lnTo>
                  <a:pt x="347" y="3081"/>
                </a:lnTo>
                <a:lnTo>
                  <a:pt x="353" y="3177"/>
                </a:lnTo>
                <a:lnTo>
                  <a:pt x="371" y="3267"/>
                </a:lnTo>
                <a:lnTo>
                  <a:pt x="398" y="3355"/>
                </a:lnTo>
                <a:lnTo>
                  <a:pt x="437" y="3438"/>
                </a:lnTo>
                <a:lnTo>
                  <a:pt x="484" y="3513"/>
                </a:lnTo>
                <a:lnTo>
                  <a:pt x="538" y="3584"/>
                </a:lnTo>
                <a:lnTo>
                  <a:pt x="602" y="3646"/>
                </a:lnTo>
                <a:lnTo>
                  <a:pt x="672" y="3702"/>
                </a:lnTo>
                <a:lnTo>
                  <a:pt x="748" y="3749"/>
                </a:lnTo>
                <a:lnTo>
                  <a:pt x="831" y="3787"/>
                </a:lnTo>
                <a:lnTo>
                  <a:pt x="917" y="3815"/>
                </a:lnTo>
                <a:lnTo>
                  <a:pt x="1009" y="3832"/>
                </a:lnTo>
                <a:lnTo>
                  <a:pt x="1103" y="3837"/>
                </a:lnTo>
                <a:lnTo>
                  <a:pt x="1199" y="3832"/>
                </a:lnTo>
                <a:lnTo>
                  <a:pt x="1289" y="3815"/>
                </a:lnTo>
                <a:lnTo>
                  <a:pt x="1377" y="3787"/>
                </a:lnTo>
                <a:lnTo>
                  <a:pt x="1459" y="3749"/>
                </a:lnTo>
                <a:lnTo>
                  <a:pt x="1534" y="3702"/>
                </a:lnTo>
                <a:lnTo>
                  <a:pt x="1606" y="3646"/>
                </a:lnTo>
                <a:lnTo>
                  <a:pt x="1669" y="3584"/>
                </a:lnTo>
                <a:lnTo>
                  <a:pt x="1724" y="3513"/>
                </a:lnTo>
                <a:lnTo>
                  <a:pt x="1771" y="3438"/>
                </a:lnTo>
                <a:lnTo>
                  <a:pt x="1808" y="3355"/>
                </a:lnTo>
                <a:lnTo>
                  <a:pt x="1836" y="3267"/>
                </a:lnTo>
                <a:lnTo>
                  <a:pt x="1853" y="3177"/>
                </a:lnTo>
                <a:lnTo>
                  <a:pt x="1861" y="3081"/>
                </a:lnTo>
                <a:lnTo>
                  <a:pt x="1853" y="2987"/>
                </a:lnTo>
                <a:lnTo>
                  <a:pt x="1836" y="2895"/>
                </a:lnTo>
                <a:lnTo>
                  <a:pt x="1808" y="2809"/>
                </a:lnTo>
                <a:lnTo>
                  <a:pt x="1771" y="2727"/>
                </a:lnTo>
                <a:lnTo>
                  <a:pt x="1724" y="2650"/>
                </a:lnTo>
                <a:lnTo>
                  <a:pt x="1669" y="2578"/>
                </a:lnTo>
                <a:lnTo>
                  <a:pt x="1606" y="2516"/>
                </a:lnTo>
                <a:lnTo>
                  <a:pt x="1536" y="2460"/>
                </a:lnTo>
                <a:lnTo>
                  <a:pt x="1459" y="2413"/>
                </a:lnTo>
                <a:lnTo>
                  <a:pt x="1377" y="2376"/>
                </a:lnTo>
                <a:lnTo>
                  <a:pt x="1291" y="2348"/>
                </a:lnTo>
                <a:lnTo>
                  <a:pt x="1199" y="2331"/>
                </a:lnTo>
                <a:lnTo>
                  <a:pt x="1103" y="2325"/>
                </a:lnTo>
                <a:close/>
                <a:moveTo>
                  <a:pt x="4706" y="347"/>
                </a:moveTo>
                <a:lnTo>
                  <a:pt x="4612" y="353"/>
                </a:lnTo>
                <a:lnTo>
                  <a:pt x="4520" y="370"/>
                </a:lnTo>
                <a:lnTo>
                  <a:pt x="4434" y="398"/>
                </a:lnTo>
                <a:lnTo>
                  <a:pt x="4352" y="436"/>
                </a:lnTo>
                <a:lnTo>
                  <a:pt x="4277" y="482"/>
                </a:lnTo>
                <a:lnTo>
                  <a:pt x="4205" y="539"/>
                </a:lnTo>
                <a:lnTo>
                  <a:pt x="4141" y="603"/>
                </a:lnTo>
                <a:lnTo>
                  <a:pt x="4087" y="672"/>
                </a:lnTo>
                <a:lnTo>
                  <a:pt x="4040" y="749"/>
                </a:lnTo>
                <a:lnTo>
                  <a:pt x="4003" y="831"/>
                </a:lnTo>
                <a:lnTo>
                  <a:pt x="3975" y="918"/>
                </a:lnTo>
                <a:lnTo>
                  <a:pt x="3956" y="1010"/>
                </a:lnTo>
                <a:lnTo>
                  <a:pt x="3950" y="1104"/>
                </a:lnTo>
                <a:lnTo>
                  <a:pt x="3956" y="1199"/>
                </a:lnTo>
                <a:lnTo>
                  <a:pt x="3975" y="1289"/>
                </a:lnTo>
                <a:lnTo>
                  <a:pt x="4001" y="1378"/>
                </a:lnTo>
                <a:lnTo>
                  <a:pt x="4040" y="1460"/>
                </a:lnTo>
                <a:lnTo>
                  <a:pt x="4087" y="1535"/>
                </a:lnTo>
                <a:lnTo>
                  <a:pt x="4141" y="1606"/>
                </a:lnTo>
                <a:lnTo>
                  <a:pt x="4205" y="1668"/>
                </a:lnTo>
                <a:lnTo>
                  <a:pt x="4275" y="1725"/>
                </a:lnTo>
                <a:lnTo>
                  <a:pt x="4352" y="1772"/>
                </a:lnTo>
                <a:lnTo>
                  <a:pt x="4434" y="1809"/>
                </a:lnTo>
                <a:lnTo>
                  <a:pt x="4520" y="1837"/>
                </a:lnTo>
                <a:lnTo>
                  <a:pt x="4612" y="1854"/>
                </a:lnTo>
                <a:lnTo>
                  <a:pt x="4706" y="1860"/>
                </a:lnTo>
                <a:lnTo>
                  <a:pt x="4802" y="1854"/>
                </a:lnTo>
                <a:lnTo>
                  <a:pt x="4894" y="1837"/>
                </a:lnTo>
                <a:lnTo>
                  <a:pt x="4980" y="1809"/>
                </a:lnTo>
                <a:lnTo>
                  <a:pt x="5062" y="1772"/>
                </a:lnTo>
                <a:lnTo>
                  <a:pt x="5139" y="1725"/>
                </a:lnTo>
                <a:lnTo>
                  <a:pt x="5209" y="1668"/>
                </a:lnTo>
                <a:lnTo>
                  <a:pt x="5272" y="1606"/>
                </a:lnTo>
                <a:lnTo>
                  <a:pt x="5327" y="1535"/>
                </a:lnTo>
                <a:lnTo>
                  <a:pt x="5374" y="1460"/>
                </a:lnTo>
                <a:lnTo>
                  <a:pt x="5411" y="1378"/>
                </a:lnTo>
                <a:lnTo>
                  <a:pt x="5439" y="1289"/>
                </a:lnTo>
                <a:lnTo>
                  <a:pt x="5456" y="1199"/>
                </a:lnTo>
                <a:lnTo>
                  <a:pt x="5464" y="1104"/>
                </a:lnTo>
                <a:lnTo>
                  <a:pt x="5456" y="1010"/>
                </a:lnTo>
                <a:lnTo>
                  <a:pt x="5439" y="918"/>
                </a:lnTo>
                <a:lnTo>
                  <a:pt x="5411" y="831"/>
                </a:lnTo>
                <a:lnTo>
                  <a:pt x="5374" y="749"/>
                </a:lnTo>
                <a:lnTo>
                  <a:pt x="5327" y="672"/>
                </a:lnTo>
                <a:lnTo>
                  <a:pt x="5272" y="603"/>
                </a:lnTo>
                <a:lnTo>
                  <a:pt x="5209" y="539"/>
                </a:lnTo>
                <a:lnTo>
                  <a:pt x="5139" y="482"/>
                </a:lnTo>
                <a:lnTo>
                  <a:pt x="5062" y="436"/>
                </a:lnTo>
                <a:lnTo>
                  <a:pt x="4980" y="398"/>
                </a:lnTo>
                <a:lnTo>
                  <a:pt x="4894" y="370"/>
                </a:lnTo>
                <a:lnTo>
                  <a:pt x="4802" y="353"/>
                </a:lnTo>
                <a:lnTo>
                  <a:pt x="4706" y="347"/>
                </a:lnTo>
                <a:close/>
                <a:moveTo>
                  <a:pt x="4706" y="0"/>
                </a:moveTo>
                <a:lnTo>
                  <a:pt x="4819" y="6"/>
                </a:lnTo>
                <a:lnTo>
                  <a:pt x="4927" y="23"/>
                </a:lnTo>
                <a:lnTo>
                  <a:pt x="5032" y="51"/>
                </a:lnTo>
                <a:lnTo>
                  <a:pt x="5134" y="87"/>
                </a:lnTo>
                <a:lnTo>
                  <a:pt x="5231" y="133"/>
                </a:lnTo>
                <a:lnTo>
                  <a:pt x="5321" y="190"/>
                </a:lnTo>
                <a:lnTo>
                  <a:pt x="5406" y="252"/>
                </a:lnTo>
                <a:lnTo>
                  <a:pt x="5484" y="323"/>
                </a:lnTo>
                <a:lnTo>
                  <a:pt x="5556" y="402"/>
                </a:lnTo>
                <a:lnTo>
                  <a:pt x="5619" y="486"/>
                </a:lnTo>
                <a:lnTo>
                  <a:pt x="5674" y="578"/>
                </a:lnTo>
                <a:lnTo>
                  <a:pt x="5721" y="674"/>
                </a:lnTo>
                <a:lnTo>
                  <a:pt x="5758" y="775"/>
                </a:lnTo>
                <a:lnTo>
                  <a:pt x="5784" y="880"/>
                </a:lnTo>
                <a:lnTo>
                  <a:pt x="5801" y="989"/>
                </a:lnTo>
                <a:lnTo>
                  <a:pt x="5807" y="1102"/>
                </a:lnTo>
                <a:lnTo>
                  <a:pt x="5801" y="1214"/>
                </a:lnTo>
                <a:lnTo>
                  <a:pt x="5784" y="1325"/>
                </a:lnTo>
                <a:lnTo>
                  <a:pt x="5758" y="1430"/>
                </a:lnTo>
                <a:lnTo>
                  <a:pt x="5721" y="1531"/>
                </a:lnTo>
                <a:lnTo>
                  <a:pt x="5674" y="1627"/>
                </a:lnTo>
                <a:lnTo>
                  <a:pt x="5619" y="1719"/>
                </a:lnTo>
                <a:lnTo>
                  <a:pt x="5556" y="1803"/>
                </a:lnTo>
                <a:lnTo>
                  <a:pt x="5484" y="1882"/>
                </a:lnTo>
                <a:lnTo>
                  <a:pt x="5406" y="1954"/>
                </a:lnTo>
                <a:lnTo>
                  <a:pt x="5321" y="2015"/>
                </a:lnTo>
                <a:lnTo>
                  <a:pt x="5229" y="2072"/>
                </a:lnTo>
                <a:lnTo>
                  <a:pt x="5134" y="2119"/>
                </a:lnTo>
                <a:lnTo>
                  <a:pt x="5032" y="2154"/>
                </a:lnTo>
                <a:lnTo>
                  <a:pt x="4927" y="2182"/>
                </a:lnTo>
                <a:lnTo>
                  <a:pt x="4819" y="2199"/>
                </a:lnTo>
                <a:lnTo>
                  <a:pt x="4706" y="2205"/>
                </a:lnTo>
                <a:lnTo>
                  <a:pt x="4601" y="2199"/>
                </a:lnTo>
                <a:lnTo>
                  <a:pt x="4498" y="2184"/>
                </a:lnTo>
                <a:lnTo>
                  <a:pt x="4398" y="2160"/>
                </a:lnTo>
                <a:lnTo>
                  <a:pt x="4303" y="2128"/>
                </a:lnTo>
                <a:lnTo>
                  <a:pt x="4211" y="2087"/>
                </a:lnTo>
                <a:lnTo>
                  <a:pt x="4123" y="2038"/>
                </a:lnTo>
                <a:lnTo>
                  <a:pt x="4042" y="1982"/>
                </a:lnTo>
                <a:lnTo>
                  <a:pt x="3965" y="1918"/>
                </a:lnTo>
                <a:lnTo>
                  <a:pt x="3896" y="1848"/>
                </a:lnTo>
                <a:lnTo>
                  <a:pt x="3832" y="1772"/>
                </a:lnTo>
                <a:lnTo>
                  <a:pt x="2140" y="2717"/>
                </a:lnTo>
                <a:lnTo>
                  <a:pt x="2166" y="2804"/>
                </a:lnTo>
                <a:lnTo>
                  <a:pt x="2187" y="2894"/>
                </a:lnTo>
                <a:lnTo>
                  <a:pt x="2198" y="2987"/>
                </a:lnTo>
                <a:lnTo>
                  <a:pt x="2202" y="3081"/>
                </a:lnTo>
                <a:lnTo>
                  <a:pt x="2198" y="3175"/>
                </a:lnTo>
                <a:lnTo>
                  <a:pt x="2187" y="3269"/>
                </a:lnTo>
                <a:lnTo>
                  <a:pt x="2168" y="3357"/>
                </a:lnTo>
                <a:lnTo>
                  <a:pt x="2142" y="3445"/>
                </a:lnTo>
                <a:lnTo>
                  <a:pt x="3834" y="4391"/>
                </a:lnTo>
                <a:lnTo>
                  <a:pt x="3898" y="4316"/>
                </a:lnTo>
                <a:lnTo>
                  <a:pt x="3969" y="4246"/>
                </a:lnTo>
                <a:lnTo>
                  <a:pt x="4044" y="4183"/>
                </a:lnTo>
                <a:lnTo>
                  <a:pt x="4126" y="4126"/>
                </a:lnTo>
                <a:lnTo>
                  <a:pt x="4213" y="4078"/>
                </a:lnTo>
                <a:lnTo>
                  <a:pt x="4305" y="4036"/>
                </a:lnTo>
                <a:lnTo>
                  <a:pt x="4400" y="4004"/>
                </a:lnTo>
                <a:lnTo>
                  <a:pt x="4500" y="3980"/>
                </a:lnTo>
                <a:lnTo>
                  <a:pt x="4601" y="3965"/>
                </a:lnTo>
                <a:lnTo>
                  <a:pt x="4706" y="3961"/>
                </a:lnTo>
                <a:lnTo>
                  <a:pt x="4819" y="3967"/>
                </a:lnTo>
                <a:lnTo>
                  <a:pt x="4929" y="3984"/>
                </a:lnTo>
                <a:lnTo>
                  <a:pt x="5034" y="4010"/>
                </a:lnTo>
                <a:lnTo>
                  <a:pt x="5136" y="4048"/>
                </a:lnTo>
                <a:lnTo>
                  <a:pt x="5231" y="4094"/>
                </a:lnTo>
                <a:lnTo>
                  <a:pt x="5323" y="4149"/>
                </a:lnTo>
                <a:lnTo>
                  <a:pt x="5407" y="4213"/>
                </a:lnTo>
                <a:lnTo>
                  <a:pt x="5486" y="4284"/>
                </a:lnTo>
                <a:lnTo>
                  <a:pt x="5558" y="4363"/>
                </a:lnTo>
                <a:lnTo>
                  <a:pt x="5621" y="4447"/>
                </a:lnTo>
                <a:lnTo>
                  <a:pt x="5676" y="4537"/>
                </a:lnTo>
                <a:lnTo>
                  <a:pt x="5723" y="4635"/>
                </a:lnTo>
                <a:lnTo>
                  <a:pt x="5760" y="4736"/>
                </a:lnTo>
                <a:lnTo>
                  <a:pt x="5786" y="4841"/>
                </a:lnTo>
                <a:lnTo>
                  <a:pt x="5803" y="4950"/>
                </a:lnTo>
                <a:lnTo>
                  <a:pt x="5809" y="5063"/>
                </a:lnTo>
                <a:lnTo>
                  <a:pt x="5803" y="5175"/>
                </a:lnTo>
                <a:lnTo>
                  <a:pt x="5786" y="5284"/>
                </a:lnTo>
                <a:lnTo>
                  <a:pt x="5760" y="5391"/>
                </a:lnTo>
                <a:lnTo>
                  <a:pt x="5723" y="5492"/>
                </a:lnTo>
                <a:lnTo>
                  <a:pt x="5676" y="5588"/>
                </a:lnTo>
                <a:lnTo>
                  <a:pt x="5621" y="5678"/>
                </a:lnTo>
                <a:lnTo>
                  <a:pt x="5558" y="5764"/>
                </a:lnTo>
                <a:lnTo>
                  <a:pt x="5486" y="5841"/>
                </a:lnTo>
                <a:lnTo>
                  <a:pt x="5409" y="5913"/>
                </a:lnTo>
                <a:lnTo>
                  <a:pt x="5323" y="5976"/>
                </a:lnTo>
                <a:lnTo>
                  <a:pt x="5233" y="6033"/>
                </a:lnTo>
                <a:lnTo>
                  <a:pt x="5137" y="6078"/>
                </a:lnTo>
                <a:lnTo>
                  <a:pt x="5036" y="6115"/>
                </a:lnTo>
                <a:lnTo>
                  <a:pt x="4929" y="6143"/>
                </a:lnTo>
                <a:lnTo>
                  <a:pt x="4820" y="6158"/>
                </a:lnTo>
                <a:lnTo>
                  <a:pt x="4708" y="6164"/>
                </a:lnTo>
                <a:lnTo>
                  <a:pt x="4595" y="6158"/>
                </a:lnTo>
                <a:lnTo>
                  <a:pt x="4487" y="6143"/>
                </a:lnTo>
                <a:lnTo>
                  <a:pt x="4382" y="6115"/>
                </a:lnTo>
                <a:lnTo>
                  <a:pt x="4280" y="6078"/>
                </a:lnTo>
                <a:lnTo>
                  <a:pt x="4183" y="6031"/>
                </a:lnTo>
                <a:lnTo>
                  <a:pt x="4093" y="5976"/>
                </a:lnTo>
                <a:lnTo>
                  <a:pt x="4008" y="5913"/>
                </a:lnTo>
                <a:lnTo>
                  <a:pt x="3930" y="5841"/>
                </a:lnTo>
                <a:lnTo>
                  <a:pt x="3858" y="5763"/>
                </a:lnTo>
                <a:lnTo>
                  <a:pt x="3794" y="5678"/>
                </a:lnTo>
                <a:lnTo>
                  <a:pt x="3740" y="5588"/>
                </a:lnTo>
                <a:lnTo>
                  <a:pt x="3693" y="5490"/>
                </a:lnTo>
                <a:lnTo>
                  <a:pt x="3656" y="5389"/>
                </a:lnTo>
                <a:lnTo>
                  <a:pt x="3629" y="5284"/>
                </a:lnTo>
                <a:lnTo>
                  <a:pt x="3613" y="5175"/>
                </a:lnTo>
                <a:lnTo>
                  <a:pt x="3607" y="5063"/>
                </a:lnTo>
                <a:lnTo>
                  <a:pt x="3611" y="4967"/>
                </a:lnTo>
                <a:lnTo>
                  <a:pt x="3624" y="4875"/>
                </a:lnTo>
                <a:lnTo>
                  <a:pt x="3643" y="4783"/>
                </a:lnTo>
                <a:lnTo>
                  <a:pt x="3671" y="4695"/>
                </a:lnTo>
                <a:lnTo>
                  <a:pt x="1979" y="3749"/>
                </a:lnTo>
                <a:lnTo>
                  <a:pt x="1915" y="3826"/>
                </a:lnTo>
                <a:lnTo>
                  <a:pt x="1844" y="3896"/>
                </a:lnTo>
                <a:lnTo>
                  <a:pt x="1769" y="3959"/>
                </a:lnTo>
                <a:lnTo>
                  <a:pt x="1686" y="4016"/>
                </a:lnTo>
                <a:lnTo>
                  <a:pt x="1598" y="4066"/>
                </a:lnTo>
                <a:lnTo>
                  <a:pt x="1508" y="4108"/>
                </a:lnTo>
                <a:lnTo>
                  <a:pt x="1411" y="4140"/>
                </a:lnTo>
                <a:lnTo>
                  <a:pt x="1311" y="4164"/>
                </a:lnTo>
                <a:lnTo>
                  <a:pt x="1210" y="4179"/>
                </a:lnTo>
                <a:lnTo>
                  <a:pt x="1103" y="4183"/>
                </a:lnTo>
                <a:lnTo>
                  <a:pt x="990" y="4177"/>
                </a:lnTo>
                <a:lnTo>
                  <a:pt x="882" y="4162"/>
                </a:lnTo>
                <a:lnTo>
                  <a:pt x="777" y="4134"/>
                </a:lnTo>
                <a:lnTo>
                  <a:pt x="675" y="4096"/>
                </a:lnTo>
                <a:lnTo>
                  <a:pt x="578" y="4051"/>
                </a:lnTo>
                <a:lnTo>
                  <a:pt x="488" y="3995"/>
                </a:lnTo>
                <a:lnTo>
                  <a:pt x="403" y="3931"/>
                </a:lnTo>
                <a:lnTo>
                  <a:pt x="325" y="3860"/>
                </a:lnTo>
                <a:lnTo>
                  <a:pt x="253" y="3783"/>
                </a:lnTo>
                <a:lnTo>
                  <a:pt x="190" y="3697"/>
                </a:lnTo>
                <a:lnTo>
                  <a:pt x="135" y="3607"/>
                </a:lnTo>
                <a:lnTo>
                  <a:pt x="88" y="3511"/>
                </a:lnTo>
                <a:lnTo>
                  <a:pt x="51" y="3410"/>
                </a:lnTo>
                <a:lnTo>
                  <a:pt x="23" y="3303"/>
                </a:lnTo>
                <a:lnTo>
                  <a:pt x="6" y="3194"/>
                </a:lnTo>
                <a:lnTo>
                  <a:pt x="0" y="3081"/>
                </a:lnTo>
                <a:lnTo>
                  <a:pt x="6" y="2969"/>
                </a:lnTo>
                <a:lnTo>
                  <a:pt x="23" y="2860"/>
                </a:lnTo>
                <a:lnTo>
                  <a:pt x="51" y="2755"/>
                </a:lnTo>
                <a:lnTo>
                  <a:pt x="88" y="2653"/>
                </a:lnTo>
                <a:lnTo>
                  <a:pt x="133" y="2556"/>
                </a:lnTo>
                <a:lnTo>
                  <a:pt x="190" y="2466"/>
                </a:lnTo>
                <a:lnTo>
                  <a:pt x="253" y="2381"/>
                </a:lnTo>
                <a:lnTo>
                  <a:pt x="325" y="2303"/>
                </a:lnTo>
                <a:lnTo>
                  <a:pt x="403" y="2231"/>
                </a:lnTo>
                <a:lnTo>
                  <a:pt x="488" y="2167"/>
                </a:lnTo>
                <a:lnTo>
                  <a:pt x="578" y="2113"/>
                </a:lnTo>
                <a:lnTo>
                  <a:pt x="675" y="2066"/>
                </a:lnTo>
                <a:lnTo>
                  <a:pt x="775" y="2029"/>
                </a:lnTo>
                <a:lnTo>
                  <a:pt x="882" y="2002"/>
                </a:lnTo>
                <a:lnTo>
                  <a:pt x="990" y="1985"/>
                </a:lnTo>
                <a:lnTo>
                  <a:pt x="1103" y="1980"/>
                </a:lnTo>
                <a:lnTo>
                  <a:pt x="1208" y="1984"/>
                </a:lnTo>
                <a:lnTo>
                  <a:pt x="1311" y="1999"/>
                </a:lnTo>
                <a:lnTo>
                  <a:pt x="1411" y="2023"/>
                </a:lnTo>
                <a:lnTo>
                  <a:pt x="1506" y="2055"/>
                </a:lnTo>
                <a:lnTo>
                  <a:pt x="1598" y="2096"/>
                </a:lnTo>
                <a:lnTo>
                  <a:pt x="1684" y="2145"/>
                </a:lnTo>
                <a:lnTo>
                  <a:pt x="1767" y="2203"/>
                </a:lnTo>
                <a:lnTo>
                  <a:pt x="1842" y="2265"/>
                </a:lnTo>
                <a:lnTo>
                  <a:pt x="1913" y="2336"/>
                </a:lnTo>
                <a:lnTo>
                  <a:pt x="1977" y="2411"/>
                </a:lnTo>
                <a:lnTo>
                  <a:pt x="3667" y="1468"/>
                </a:lnTo>
                <a:lnTo>
                  <a:pt x="3639" y="1381"/>
                </a:lnTo>
                <a:lnTo>
                  <a:pt x="3620" y="1291"/>
                </a:lnTo>
                <a:lnTo>
                  <a:pt x="3609" y="1197"/>
                </a:lnTo>
                <a:lnTo>
                  <a:pt x="3603" y="1102"/>
                </a:lnTo>
                <a:lnTo>
                  <a:pt x="3609" y="989"/>
                </a:lnTo>
                <a:lnTo>
                  <a:pt x="3626" y="880"/>
                </a:lnTo>
                <a:lnTo>
                  <a:pt x="3654" y="775"/>
                </a:lnTo>
                <a:lnTo>
                  <a:pt x="3691" y="674"/>
                </a:lnTo>
                <a:lnTo>
                  <a:pt x="3736" y="578"/>
                </a:lnTo>
                <a:lnTo>
                  <a:pt x="3793" y="486"/>
                </a:lnTo>
                <a:lnTo>
                  <a:pt x="3856" y="402"/>
                </a:lnTo>
                <a:lnTo>
                  <a:pt x="3928" y="323"/>
                </a:lnTo>
                <a:lnTo>
                  <a:pt x="4005" y="252"/>
                </a:lnTo>
                <a:lnTo>
                  <a:pt x="4091" y="190"/>
                </a:lnTo>
                <a:lnTo>
                  <a:pt x="4181" y="133"/>
                </a:lnTo>
                <a:lnTo>
                  <a:pt x="4277" y="87"/>
                </a:lnTo>
                <a:lnTo>
                  <a:pt x="4378" y="51"/>
                </a:lnTo>
                <a:lnTo>
                  <a:pt x="4483" y="23"/>
                </a:lnTo>
                <a:lnTo>
                  <a:pt x="4593" y="6"/>
                </a:lnTo>
                <a:lnTo>
                  <a:pt x="470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58" name="Freeform 53">
            <a:extLst>
              <a:ext uri="{FF2B5EF4-FFF2-40B4-BE49-F238E27FC236}">
                <a16:creationId xmlns:a16="http://schemas.microsoft.com/office/drawing/2014/main" id="{8AA0401C-BF9C-9E4D-982B-699E29876B0C}"/>
              </a:ext>
            </a:extLst>
          </p:cNvPr>
          <p:cNvSpPr>
            <a:spLocks noEditPoints="1"/>
          </p:cNvSpPr>
          <p:nvPr/>
        </p:nvSpPr>
        <p:spPr bwMode="auto">
          <a:xfrm>
            <a:off x="6110767" y="4883076"/>
            <a:ext cx="308966" cy="271508"/>
          </a:xfrm>
          <a:custGeom>
            <a:avLst/>
            <a:gdLst>
              <a:gd name="T0" fmla="*/ 1437 w 6037"/>
              <a:gd name="T1" fmla="*/ 366 h 5305"/>
              <a:gd name="T2" fmla="*/ 1111 w 6037"/>
              <a:gd name="T3" fmla="*/ 469 h 5305"/>
              <a:gd name="T4" fmla="*/ 819 w 6037"/>
              <a:gd name="T5" fmla="*/ 654 h 5305"/>
              <a:gd name="T6" fmla="*/ 583 w 6037"/>
              <a:gd name="T7" fmla="*/ 912 h 5305"/>
              <a:gd name="T8" fmla="*/ 425 w 6037"/>
              <a:gd name="T9" fmla="*/ 1216 h 5305"/>
              <a:gd name="T10" fmla="*/ 350 w 6037"/>
              <a:gd name="T11" fmla="*/ 1553 h 5305"/>
              <a:gd name="T12" fmla="*/ 367 w 6037"/>
              <a:gd name="T13" fmla="*/ 1903 h 5305"/>
              <a:gd name="T14" fmla="*/ 469 w 6037"/>
              <a:gd name="T15" fmla="*/ 2231 h 5305"/>
              <a:gd name="T16" fmla="*/ 656 w 6037"/>
              <a:gd name="T17" fmla="*/ 2521 h 5305"/>
              <a:gd name="T18" fmla="*/ 5304 w 6037"/>
              <a:gd name="T19" fmla="*/ 2612 h 5305"/>
              <a:gd name="T20" fmla="*/ 5517 w 6037"/>
              <a:gd name="T21" fmla="*/ 2336 h 5305"/>
              <a:gd name="T22" fmla="*/ 5648 w 6037"/>
              <a:gd name="T23" fmla="*/ 2019 h 5305"/>
              <a:gd name="T24" fmla="*/ 5692 w 6037"/>
              <a:gd name="T25" fmla="*/ 1674 h 5305"/>
              <a:gd name="T26" fmla="*/ 5647 w 6037"/>
              <a:gd name="T27" fmla="*/ 1330 h 5305"/>
              <a:gd name="T28" fmla="*/ 5517 w 6037"/>
              <a:gd name="T29" fmla="*/ 1011 h 5305"/>
              <a:gd name="T30" fmla="*/ 5304 w 6037"/>
              <a:gd name="T31" fmla="*/ 736 h 5305"/>
              <a:gd name="T32" fmla="*/ 5029 w 6037"/>
              <a:gd name="T33" fmla="*/ 526 h 5305"/>
              <a:gd name="T34" fmla="*/ 4712 w 6037"/>
              <a:gd name="T35" fmla="*/ 394 h 5305"/>
              <a:gd name="T36" fmla="*/ 4367 w 6037"/>
              <a:gd name="T37" fmla="*/ 348 h 5305"/>
              <a:gd name="T38" fmla="*/ 4023 w 6037"/>
              <a:gd name="T39" fmla="*/ 394 h 5305"/>
              <a:gd name="T40" fmla="*/ 3706 w 6037"/>
              <a:gd name="T41" fmla="*/ 526 h 5305"/>
              <a:gd name="T42" fmla="*/ 3429 w 6037"/>
              <a:gd name="T43" fmla="*/ 738 h 5305"/>
              <a:gd name="T44" fmla="*/ 3075 w 6037"/>
              <a:gd name="T45" fmla="*/ 1066 h 5305"/>
              <a:gd name="T46" fmla="*/ 2964 w 6037"/>
              <a:gd name="T47" fmla="*/ 1066 h 5305"/>
              <a:gd name="T48" fmla="*/ 2608 w 6037"/>
              <a:gd name="T49" fmla="*/ 735 h 5305"/>
              <a:gd name="T50" fmla="*/ 2333 w 6037"/>
              <a:gd name="T51" fmla="*/ 522 h 5305"/>
              <a:gd name="T52" fmla="*/ 2014 w 6037"/>
              <a:gd name="T53" fmla="*/ 392 h 5305"/>
              <a:gd name="T54" fmla="*/ 1670 w 6037"/>
              <a:gd name="T55" fmla="*/ 346 h 5305"/>
              <a:gd name="T56" fmla="*/ 1910 w 6037"/>
              <a:gd name="T57" fmla="*/ 16 h 5305"/>
              <a:gd name="T58" fmla="*/ 2254 w 6037"/>
              <a:gd name="T59" fmla="*/ 104 h 5305"/>
              <a:gd name="T60" fmla="*/ 2573 w 6037"/>
              <a:gd name="T61" fmla="*/ 264 h 5305"/>
              <a:gd name="T62" fmla="*/ 2854 w 6037"/>
              <a:gd name="T63" fmla="*/ 491 h 5305"/>
              <a:gd name="T64" fmla="*/ 3275 w 6037"/>
              <a:gd name="T65" fmla="*/ 410 h 5305"/>
              <a:gd name="T66" fmla="*/ 3568 w 6037"/>
              <a:gd name="T67" fmla="*/ 207 h 5305"/>
              <a:gd name="T68" fmla="*/ 3896 w 6037"/>
              <a:gd name="T69" fmla="*/ 71 h 5305"/>
              <a:gd name="T70" fmla="*/ 4248 w 6037"/>
              <a:gd name="T71" fmla="*/ 7 h 5305"/>
              <a:gd name="T72" fmla="*/ 4609 w 6037"/>
              <a:gd name="T73" fmla="*/ 20 h 5305"/>
              <a:gd name="T74" fmla="*/ 4954 w 6037"/>
              <a:gd name="T75" fmla="*/ 108 h 5305"/>
              <a:gd name="T76" fmla="*/ 5271 w 6037"/>
              <a:gd name="T77" fmla="*/ 266 h 5305"/>
              <a:gd name="T78" fmla="*/ 5549 w 6037"/>
              <a:gd name="T79" fmla="*/ 493 h 5305"/>
              <a:gd name="T80" fmla="*/ 5777 w 6037"/>
              <a:gd name="T81" fmla="*/ 771 h 5305"/>
              <a:gd name="T82" fmla="*/ 5934 w 6037"/>
              <a:gd name="T83" fmla="*/ 1090 h 5305"/>
              <a:gd name="T84" fmla="*/ 6021 w 6037"/>
              <a:gd name="T85" fmla="*/ 1434 h 5305"/>
              <a:gd name="T86" fmla="*/ 6033 w 6037"/>
              <a:gd name="T87" fmla="*/ 1795 h 5305"/>
              <a:gd name="T88" fmla="*/ 5971 w 6037"/>
              <a:gd name="T89" fmla="*/ 2147 h 5305"/>
              <a:gd name="T90" fmla="*/ 5835 w 6037"/>
              <a:gd name="T91" fmla="*/ 2475 h 5305"/>
              <a:gd name="T92" fmla="*/ 5630 w 6037"/>
              <a:gd name="T93" fmla="*/ 2768 h 5305"/>
              <a:gd name="T94" fmla="*/ 3112 w 6037"/>
              <a:gd name="T95" fmla="*/ 5278 h 5305"/>
              <a:gd name="T96" fmla="*/ 3017 w 6037"/>
              <a:gd name="T97" fmla="*/ 5305 h 5305"/>
              <a:gd name="T98" fmla="*/ 2921 w 6037"/>
              <a:gd name="T99" fmla="*/ 5276 h 5305"/>
              <a:gd name="T100" fmla="*/ 401 w 6037"/>
              <a:gd name="T101" fmla="*/ 2753 h 5305"/>
              <a:gd name="T102" fmla="*/ 181 w 6037"/>
              <a:gd name="T103" fmla="*/ 2427 h 5305"/>
              <a:gd name="T104" fmla="*/ 46 w 6037"/>
              <a:gd name="T105" fmla="*/ 2063 h 5305"/>
              <a:gd name="T106" fmla="*/ 0 w 6037"/>
              <a:gd name="T107" fmla="*/ 1671 h 5305"/>
              <a:gd name="T108" fmla="*/ 37 w 6037"/>
              <a:gd name="T109" fmla="*/ 1312 h 5305"/>
              <a:gd name="T110" fmla="*/ 148 w 6037"/>
              <a:gd name="T111" fmla="*/ 976 h 5305"/>
              <a:gd name="T112" fmla="*/ 332 w 6037"/>
              <a:gd name="T113" fmla="*/ 670 h 5305"/>
              <a:gd name="T114" fmla="*/ 577 w 6037"/>
              <a:gd name="T115" fmla="*/ 405 h 5305"/>
              <a:gd name="T116" fmla="*/ 871 w 6037"/>
              <a:gd name="T117" fmla="*/ 201 h 5305"/>
              <a:gd name="T118" fmla="*/ 1197 w 6037"/>
              <a:gd name="T119" fmla="*/ 66 h 5305"/>
              <a:gd name="T120" fmla="*/ 1549 w 6037"/>
              <a:gd name="T121" fmla="*/ 4 h 5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037" h="5305">
                <a:moveTo>
                  <a:pt x="1670" y="346"/>
                </a:moveTo>
                <a:lnTo>
                  <a:pt x="1552" y="352"/>
                </a:lnTo>
                <a:lnTo>
                  <a:pt x="1437" y="366"/>
                </a:lnTo>
                <a:lnTo>
                  <a:pt x="1325" y="392"/>
                </a:lnTo>
                <a:lnTo>
                  <a:pt x="1215" y="425"/>
                </a:lnTo>
                <a:lnTo>
                  <a:pt x="1111" y="469"/>
                </a:lnTo>
                <a:lnTo>
                  <a:pt x="1008" y="522"/>
                </a:lnTo>
                <a:lnTo>
                  <a:pt x="911" y="584"/>
                </a:lnTo>
                <a:lnTo>
                  <a:pt x="819" y="654"/>
                </a:lnTo>
                <a:lnTo>
                  <a:pt x="733" y="735"/>
                </a:lnTo>
                <a:lnTo>
                  <a:pt x="654" y="821"/>
                </a:lnTo>
                <a:lnTo>
                  <a:pt x="583" y="912"/>
                </a:lnTo>
                <a:lnTo>
                  <a:pt x="520" y="1009"/>
                </a:lnTo>
                <a:lnTo>
                  <a:pt x="469" y="1110"/>
                </a:lnTo>
                <a:lnTo>
                  <a:pt x="425" y="1216"/>
                </a:lnTo>
                <a:lnTo>
                  <a:pt x="390" y="1326"/>
                </a:lnTo>
                <a:lnTo>
                  <a:pt x="367" y="1438"/>
                </a:lnTo>
                <a:lnTo>
                  <a:pt x="350" y="1553"/>
                </a:lnTo>
                <a:lnTo>
                  <a:pt x="346" y="1671"/>
                </a:lnTo>
                <a:lnTo>
                  <a:pt x="350" y="1788"/>
                </a:lnTo>
                <a:lnTo>
                  <a:pt x="367" y="1903"/>
                </a:lnTo>
                <a:lnTo>
                  <a:pt x="390" y="2015"/>
                </a:lnTo>
                <a:lnTo>
                  <a:pt x="425" y="2125"/>
                </a:lnTo>
                <a:lnTo>
                  <a:pt x="469" y="2231"/>
                </a:lnTo>
                <a:lnTo>
                  <a:pt x="522" y="2332"/>
                </a:lnTo>
                <a:lnTo>
                  <a:pt x="585" y="2429"/>
                </a:lnTo>
                <a:lnTo>
                  <a:pt x="656" y="2521"/>
                </a:lnTo>
                <a:lnTo>
                  <a:pt x="735" y="2609"/>
                </a:lnTo>
                <a:lnTo>
                  <a:pt x="3017" y="4889"/>
                </a:lnTo>
                <a:lnTo>
                  <a:pt x="5304" y="2612"/>
                </a:lnTo>
                <a:lnTo>
                  <a:pt x="5385" y="2526"/>
                </a:lnTo>
                <a:lnTo>
                  <a:pt x="5454" y="2433"/>
                </a:lnTo>
                <a:lnTo>
                  <a:pt x="5517" y="2336"/>
                </a:lnTo>
                <a:lnTo>
                  <a:pt x="5570" y="2235"/>
                </a:lnTo>
                <a:lnTo>
                  <a:pt x="5614" y="2129"/>
                </a:lnTo>
                <a:lnTo>
                  <a:pt x="5648" y="2019"/>
                </a:lnTo>
                <a:lnTo>
                  <a:pt x="5672" y="1907"/>
                </a:lnTo>
                <a:lnTo>
                  <a:pt x="5687" y="1792"/>
                </a:lnTo>
                <a:lnTo>
                  <a:pt x="5692" y="1674"/>
                </a:lnTo>
                <a:lnTo>
                  <a:pt x="5687" y="1557"/>
                </a:lnTo>
                <a:lnTo>
                  <a:pt x="5672" y="1442"/>
                </a:lnTo>
                <a:lnTo>
                  <a:pt x="5647" y="1330"/>
                </a:lnTo>
                <a:lnTo>
                  <a:pt x="5614" y="1220"/>
                </a:lnTo>
                <a:lnTo>
                  <a:pt x="5570" y="1114"/>
                </a:lnTo>
                <a:lnTo>
                  <a:pt x="5517" y="1011"/>
                </a:lnTo>
                <a:lnTo>
                  <a:pt x="5454" y="914"/>
                </a:lnTo>
                <a:lnTo>
                  <a:pt x="5385" y="823"/>
                </a:lnTo>
                <a:lnTo>
                  <a:pt x="5304" y="736"/>
                </a:lnTo>
                <a:lnTo>
                  <a:pt x="5218" y="658"/>
                </a:lnTo>
                <a:lnTo>
                  <a:pt x="5126" y="586"/>
                </a:lnTo>
                <a:lnTo>
                  <a:pt x="5029" y="526"/>
                </a:lnTo>
                <a:lnTo>
                  <a:pt x="4926" y="473"/>
                </a:lnTo>
                <a:lnTo>
                  <a:pt x="4820" y="429"/>
                </a:lnTo>
                <a:lnTo>
                  <a:pt x="4712" y="394"/>
                </a:lnTo>
                <a:lnTo>
                  <a:pt x="4598" y="368"/>
                </a:lnTo>
                <a:lnTo>
                  <a:pt x="4485" y="354"/>
                </a:lnTo>
                <a:lnTo>
                  <a:pt x="4367" y="348"/>
                </a:lnTo>
                <a:lnTo>
                  <a:pt x="4250" y="354"/>
                </a:lnTo>
                <a:lnTo>
                  <a:pt x="4135" y="368"/>
                </a:lnTo>
                <a:lnTo>
                  <a:pt x="4023" y="394"/>
                </a:lnTo>
                <a:lnTo>
                  <a:pt x="3913" y="429"/>
                </a:lnTo>
                <a:lnTo>
                  <a:pt x="3807" y="473"/>
                </a:lnTo>
                <a:lnTo>
                  <a:pt x="3706" y="526"/>
                </a:lnTo>
                <a:lnTo>
                  <a:pt x="3609" y="588"/>
                </a:lnTo>
                <a:lnTo>
                  <a:pt x="3515" y="658"/>
                </a:lnTo>
                <a:lnTo>
                  <a:pt x="3429" y="738"/>
                </a:lnTo>
                <a:lnTo>
                  <a:pt x="3143" y="1024"/>
                </a:lnTo>
                <a:lnTo>
                  <a:pt x="3112" y="1050"/>
                </a:lnTo>
                <a:lnTo>
                  <a:pt x="3075" y="1066"/>
                </a:lnTo>
                <a:lnTo>
                  <a:pt x="3039" y="1073"/>
                </a:lnTo>
                <a:lnTo>
                  <a:pt x="3002" y="1073"/>
                </a:lnTo>
                <a:lnTo>
                  <a:pt x="2964" y="1066"/>
                </a:lnTo>
                <a:lnTo>
                  <a:pt x="2929" y="1050"/>
                </a:lnTo>
                <a:lnTo>
                  <a:pt x="2898" y="1024"/>
                </a:lnTo>
                <a:lnTo>
                  <a:pt x="2608" y="735"/>
                </a:lnTo>
                <a:lnTo>
                  <a:pt x="2522" y="656"/>
                </a:lnTo>
                <a:lnTo>
                  <a:pt x="2430" y="584"/>
                </a:lnTo>
                <a:lnTo>
                  <a:pt x="2333" y="522"/>
                </a:lnTo>
                <a:lnTo>
                  <a:pt x="2230" y="469"/>
                </a:lnTo>
                <a:lnTo>
                  <a:pt x="2124" y="425"/>
                </a:lnTo>
                <a:lnTo>
                  <a:pt x="2014" y="392"/>
                </a:lnTo>
                <a:lnTo>
                  <a:pt x="1902" y="366"/>
                </a:lnTo>
                <a:lnTo>
                  <a:pt x="1787" y="352"/>
                </a:lnTo>
                <a:lnTo>
                  <a:pt x="1670" y="346"/>
                </a:lnTo>
                <a:close/>
                <a:moveTo>
                  <a:pt x="1670" y="0"/>
                </a:moveTo>
                <a:lnTo>
                  <a:pt x="1791" y="4"/>
                </a:lnTo>
                <a:lnTo>
                  <a:pt x="1910" y="16"/>
                </a:lnTo>
                <a:lnTo>
                  <a:pt x="2027" y="38"/>
                </a:lnTo>
                <a:lnTo>
                  <a:pt x="2142" y="68"/>
                </a:lnTo>
                <a:lnTo>
                  <a:pt x="2254" y="104"/>
                </a:lnTo>
                <a:lnTo>
                  <a:pt x="2364" y="150"/>
                </a:lnTo>
                <a:lnTo>
                  <a:pt x="2471" y="203"/>
                </a:lnTo>
                <a:lnTo>
                  <a:pt x="2573" y="264"/>
                </a:lnTo>
                <a:lnTo>
                  <a:pt x="2670" y="332"/>
                </a:lnTo>
                <a:lnTo>
                  <a:pt x="2764" y="408"/>
                </a:lnTo>
                <a:lnTo>
                  <a:pt x="2854" y="491"/>
                </a:lnTo>
                <a:lnTo>
                  <a:pt x="3020" y="658"/>
                </a:lnTo>
                <a:lnTo>
                  <a:pt x="3185" y="493"/>
                </a:lnTo>
                <a:lnTo>
                  <a:pt x="3275" y="410"/>
                </a:lnTo>
                <a:lnTo>
                  <a:pt x="3369" y="335"/>
                </a:lnTo>
                <a:lnTo>
                  <a:pt x="3466" y="267"/>
                </a:lnTo>
                <a:lnTo>
                  <a:pt x="3568" y="207"/>
                </a:lnTo>
                <a:lnTo>
                  <a:pt x="3675" y="154"/>
                </a:lnTo>
                <a:lnTo>
                  <a:pt x="3783" y="108"/>
                </a:lnTo>
                <a:lnTo>
                  <a:pt x="3896" y="71"/>
                </a:lnTo>
                <a:lnTo>
                  <a:pt x="4010" y="42"/>
                </a:lnTo>
                <a:lnTo>
                  <a:pt x="4127" y="20"/>
                </a:lnTo>
                <a:lnTo>
                  <a:pt x="4248" y="7"/>
                </a:lnTo>
                <a:lnTo>
                  <a:pt x="4369" y="4"/>
                </a:lnTo>
                <a:lnTo>
                  <a:pt x="4490" y="7"/>
                </a:lnTo>
                <a:lnTo>
                  <a:pt x="4609" y="20"/>
                </a:lnTo>
                <a:lnTo>
                  <a:pt x="4727" y="40"/>
                </a:lnTo>
                <a:lnTo>
                  <a:pt x="4842" y="70"/>
                </a:lnTo>
                <a:lnTo>
                  <a:pt x="4954" y="108"/>
                </a:lnTo>
                <a:lnTo>
                  <a:pt x="5062" y="152"/>
                </a:lnTo>
                <a:lnTo>
                  <a:pt x="5168" y="205"/>
                </a:lnTo>
                <a:lnTo>
                  <a:pt x="5271" y="266"/>
                </a:lnTo>
                <a:lnTo>
                  <a:pt x="5368" y="333"/>
                </a:lnTo>
                <a:lnTo>
                  <a:pt x="5462" y="408"/>
                </a:lnTo>
                <a:lnTo>
                  <a:pt x="5549" y="493"/>
                </a:lnTo>
                <a:lnTo>
                  <a:pt x="5632" y="581"/>
                </a:lnTo>
                <a:lnTo>
                  <a:pt x="5709" y="674"/>
                </a:lnTo>
                <a:lnTo>
                  <a:pt x="5777" y="771"/>
                </a:lnTo>
                <a:lnTo>
                  <a:pt x="5837" y="874"/>
                </a:lnTo>
                <a:lnTo>
                  <a:pt x="5890" y="980"/>
                </a:lnTo>
                <a:lnTo>
                  <a:pt x="5934" y="1090"/>
                </a:lnTo>
                <a:lnTo>
                  <a:pt x="5971" y="1202"/>
                </a:lnTo>
                <a:lnTo>
                  <a:pt x="6000" y="1317"/>
                </a:lnTo>
                <a:lnTo>
                  <a:pt x="6021" y="1434"/>
                </a:lnTo>
                <a:lnTo>
                  <a:pt x="6033" y="1553"/>
                </a:lnTo>
                <a:lnTo>
                  <a:pt x="6037" y="1674"/>
                </a:lnTo>
                <a:lnTo>
                  <a:pt x="6033" y="1795"/>
                </a:lnTo>
                <a:lnTo>
                  <a:pt x="6021" y="1914"/>
                </a:lnTo>
                <a:lnTo>
                  <a:pt x="6000" y="2032"/>
                </a:lnTo>
                <a:lnTo>
                  <a:pt x="5971" y="2147"/>
                </a:lnTo>
                <a:lnTo>
                  <a:pt x="5933" y="2259"/>
                </a:lnTo>
                <a:lnTo>
                  <a:pt x="5887" y="2369"/>
                </a:lnTo>
                <a:lnTo>
                  <a:pt x="5835" y="2475"/>
                </a:lnTo>
                <a:lnTo>
                  <a:pt x="5773" y="2576"/>
                </a:lnTo>
                <a:lnTo>
                  <a:pt x="5705" y="2675"/>
                </a:lnTo>
                <a:lnTo>
                  <a:pt x="5630" y="2768"/>
                </a:lnTo>
                <a:lnTo>
                  <a:pt x="5548" y="2856"/>
                </a:lnTo>
                <a:lnTo>
                  <a:pt x="3139" y="5256"/>
                </a:lnTo>
                <a:lnTo>
                  <a:pt x="3112" y="5278"/>
                </a:lnTo>
                <a:lnTo>
                  <a:pt x="3081" y="5292"/>
                </a:lnTo>
                <a:lnTo>
                  <a:pt x="3050" y="5302"/>
                </a:lnTo>
                <a:lnTo>
                  <a:pt x="3017" y="5305"/>
                </a:lnTo>
                <a:lnTo>
                  <a:pt x="2984" y="5302"/>
                </a:lnTo>
                <a:lnTo>
                  <a:pt x="2953" y="5292"/>
                </a:lnTo>
                <a:lnTo>
                  <a:pt x="2921" y="5276"/>
                </a:lnTo>
                <a:lnTo>
                  <a:pt x="2896" y="5254"/>
                </a:lnTo>
                <a:lnTo>
                  <a:pt x="491" y="2850"/>
                </a:lnTo>
                <a:lnTo>
                  <a:pt x="401" y="2753"/>
                </a:lnTo>
                <a:lnTo>
                  <a:pt x="319" y="2651"/>
                </a:lnTo>
                <a:lnTo>
                  <a:pt x="246" y="2541"/>
                </a:lnTo>
                <a:lnTo>
                  <a:pt x="181" y="2427"/>
                </a:lnTo>
                <a:lnTo>
                  <a:pt x="126" y="2310"/>
                </a:lnTo>
                <a:lnTo>
                  <a:pt x="82" y="2187"/>
                </a:lnTo>
                <a:lnTo>
                  <a:pt x="46" y="2063"/>
                </a:lnTo>
                <a:lnTo>
                  <a:pt x="20" y="1934"/>
                </a:lnTo>
                <a:lnTo>
                  <a:pt x="5" y="1803"/>
                </a:lnTo>
                <a:lnTo>
                  <a:pt x="0" y="1671"/>
                </a:lnTo>
                <a:lnTo>
                  <a:pt x="4" y="1550"/>
                </a:lnTo>
                <a:lnTo>
                  <a:pt x="16" y="1431"/>
                </a:lnTo>
                <a:lnTo>
                  <a:pt x="37" y="1312"/>
                </a:lnTo>
                <a:lnTo>
                  <a:pt x="66" y="1198"/>
                </a:lnTo>
                <a:lnTo>
                  <a:pt x="104" y="1084"/>
                </a:lnTo>
                <a:lnTo>
                  <a:pt x="148" y="976"/>
                </a:lnTo>
                <a:lnTo>
                  <a:pt x="202" y="870"/>
                </a:lnTo>
                <a:lnTo>
                  <a:pt x="262" y="768"/>
                </a:lnTo>
                <a:lnTo>
                  <a:pt x="332" y="670"/>
                </a:lnTo>
                <a:lnTo>
                  <a:pt x="407" y="577"/>
                </a:lnTo>
                <a:lnTo>
                  <a:pt x="489" y="487"/>
                </a:lnTo>
                <a:lnTo>
                  <a:pt x="577" y="405"/>
                </a:lnTo>
                <a:lnTo>
                  <a:pt x="671" y="330"/>
                </a:lnTo>
                <a:lnTo>
                  <a:pt x="768" y="262"/>
                </a:lnTo>
                <a:lnTo>
                  <a:pt x="871" y="201"/>
                </a:lnTo>
                <a:lnTo>
                  <a:pt x="977" y="148"/>
                </a:lnTo>
                <a:lnTo>
                  <a:pt x="1085" y="104"/>
                </a:lnTo>
                <a:lnTo>
                  <a:pt x="1197" y="66"/>
                </a:lnTo>
                <a:lnTo>
                  <a:pt x="1312" y="37"/>
                </a:lnTo>
                <a:lnTo>
                  <a:pt x="1430" y="16"/>
                </a:lnTo>
                <a:lnTo>
                  <a:pt x="1549" y="4"/>
                </a:lnTo>
                <a:lnTo>
                  <a:pt x="167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59" name="Freeform 36">
            <a:extLst>
              <a:ext uri="{FF2B5EF4-FFF2-40B4-BE49-F238E27FC236}">
                <a16:creationId xmlns:a16="http://schemas.microsoft.com/office/drawing/2014/main" id="{DCCC8BBF-5438-E34E-A6EF-137BEAA6CD00}"/>
              </a:ext>
            </a:extLst>
          </p:cNvPr>
          <p:cNvSpPr>
            <a:spLocks noEditPoints="1"/>
          </p:cNvSpPr>
          <p:nvPr/>
        </p:nvSpPr>
        <p:spPr bwMode="auto">
          <a:xfrm>
            <a:off x="6115475" y="3839067"/>
            <a:ext cx="304258" cy="313160"/>
          </a:xfrm>
          <a:custGeom>
            <a:avLst/>
            <a:gdLst>
              <a:gd name="T0" fmla="*/ 346 w 5947"/>
              <a:gd name="T1" fmla="*/ 3458 h 6120"/>
              <a:gd name="T2" fmla="*/ 532 w 5947"/>
              <a:gd name="T3" fmla="*/ 5726 h 6120"/>
              <a:gd name="T4" fmla="*/ 1494 w 5947"/>
              <a:gd name="T5" fmla="*/ 5580 h 6120"/>
              <a:gd name="T6" fmla="*/ 1356 w 5947"/>
              <a:gd name="T7" fmla="*/ 3275 h 6120"/>
              <a:gd name="T8" fmla="*/ 3213 w 5947"/>
              <a:gd name="T9" fmla="*/ 548 h 6120"/>
              <a:gd name="T10" fmla="*/ 3206 w 5947"/>
              <a:gd name="T11" fmla="*/ 835 h 6120"/>
              <a:gd name="T12" fmla="*/ 3024 w 5947"/>
              <a:gd name="T13" fmla="*/ 1289 h 6120"/>
              <a:gd name="T14" fmla="*/ 2677 w 5947"/>
              <a:gd name="T15" fmla="*/ 2013 h 6120"/>
              <a:gd name="T16" fmla="*/ 2236 w 5947"/>
              <a:gd name="T17" fmla="*/ 2687 h 6120"/>
              <a:gd name="T18" fmla="*/ 1866 w 5947"/>
              <a:gd name="T19" fmla="*/ 3166 h 6120"/>
              <a:gd name="T20" fmla="*/ 1842 w 5947"/>
              <a:gd name="T21" fmla="*/ 5595 h 6120"/>
              <a:gd name="T22" fmla="*/ 2112 w 5947"/>
              <a:gd name="T23" fmla="*/ 5685 h 6120"/>
              <a:gd name="T24" fmla="*/ 2795 w 5947"/>
              <a:gd name="T25" fmla="*/ 5740 h 6120"/>
              <a:gd name="T26" fmla="*/ 3645 w 5947"/>
              <a:gd name="T27" fmla="*/ 5757 h 6120"/>
              <a:gd name="T28" fmla="*/ 4577 w 5947"/>
              <a:gd name="T29" fmla="*/ 5729 h 6120"/>
              <a:gd name="T30" fmla="*/ 5143 w 5947"/>
              <a:gd name="T31" fmla="*/ 5403 h 6120"/>
              <a:gd name="T32" fmla="*/ 5182 w 5947"/>
              <a:gd name="T33" fmla="*/ 5093 h 6120"/>
              <a:gd name="T34" fmla="*/ 5236 w 5947"/>
              <a:gd name="T35" fmla="*/ 4877 h 6120"/>
              <a:gd name="T36" fmla="*/ 5472 w 5947"/>
              <a:gd name="T37" fmla="*/ 4389 h 6120"/>
              <a:gd name="T38" fmla="*/ 5402 w 5947"/>
              <a:gd name="T39" fmla="*/ 4186 h 6120"/>
              <a:gd name="T40" fmla="*/ 5579 w 5947"/>
              <a:gd name="T41" fmla="*/ 3804 h 6120"/>
              <a:gd name="T42" fmla="*/ 5519 w 5947"/>
              <a:gd name="T43" fmla="*/ 3439 h 6120"/>
              <a:gd name="T44" fmla="*/ 5402 w 5947"/>
              <a:gd name="T45" fmla="*/ 3262 h 6120"/>
              <a:gd name="T46" fmla="*/ 5478 w 5947"/>
              <a:gd name="T47" fmla="*/ 3031 h 6120"/>
              <a:gd name="T48" fmla="*/ 5385 w 5947"/>
              <a:gd name="T49" fmla="*/ 2678 h 6120"/>
              <a:gd name="T50" fmla="*/ 4855 w 5947"/>
              <a:gd name="T51" fmla="*/ 2523 h 6120"/>
              <a:gd name="T52" fmla="*/ 4185 w 5947"/>
              <a:gd name="T53" fmla="*/ 2566 h 6120"/>
              <a:gd name="T54" fmla="*/ 3729 w 5947"/>
              <a:gd name="T55" fmla="*/ 2657 h 6120"/>
              <a:gd name="T56" fmla="*/ 3446 w 5947"/>
              <a:gd name="T57" fmla="*/ 2477 h 6120"/>
              <a:gd name="T58" fmla="*/ 3459 w 5947"/>
              <a:gd name="T59" fmla="*/ 1903 h 6120"/>
              <a:gd name="T60" fmla="*/ 3688 w 5947"/>
              <a:gd name="T61" fmla="*/ 1023 h 6120"/>
              <a:gd name="T62" fmla="*/ 3569 w 5947"/>
              <a:gd name="T63" fmla="*/ 473 h 6120"/>
              <a:gd name="T64" fmla="*/ 3267 w 5947"/>
              <a:gd name="T65" fmla="*/ 345 h 6120"/>
              <a:gd name="T66" fmla="*/ 3489 w 5947"/>
              <a:gd name="T67" fmla="*/ 40 h 6120"/>
              <a:gd name="T68" fmla="*/ 3932 w 5947"/>
              <a:gd name="T69" fmla="*/ 390 h 6120"/>
              <a:gd name="T70" fmla="*/ 4017 w 5947"/>
              <a:gd name="T71" fmla="*/ 1173 h 6120"/>
              <a:gd name="T72" fmla="*/ 3798 w 5947"/>
              <a:gd name="T73" fmla="*/ 1981 h 6120"/>
              <a:gd name="T74" fmla="*/ 3759 w 5947"/>
              <a:gd name="T75" fmla="*/ 2302 h 6120"/>
              <a:gd name="T76" fmla="*/ 4101 w 5947"/>
              <a:gd name="T77" fmla="*/ 2235 h 6120"/>
              <a:gd name="T78" fmla="*/ 4730 w 5947"/>
              <a:gd name="T79" fmla="*/ 2177 h 6120"/>
              <a:gd name="T80" fmla="*/ 5552 w 5947"/>
              <a:gd name="T81" fmla="*/ 2372 h 6120"/>
              <a:gd name="T82" fmla="*/ 5837 w 5947"/>
              <a:gd name="T83" fmla="*/ 2868 h 6120"/>
              <a:gd name="T84" fmla="*/ 5843 w 5947"/>
              <a:gd name="T85" fmla="*/ 3307 h 6120"/>
              <a:gd name="T86" fmla="*/ 5908 w 5947"/>
              <a:gd name="T87" fmla="*/ 3914 h 6120"/>
              <a:gd name="T88" fmla="*/ 5822 w 5947"/>
              <a:gd name="T89" fmla="*/ 4474 h 6120"/>
              <a:gd name="T90" fmla="*/ 5601 w 5947"/>
              <a:gd name="T91" fmla="*/ 5012 h 6120"/>
              <a:gd name="T92" fmla="*/ 5443 w 5947"/>
              <a:gd name="T93" fmla="*/ 5573 h 6120"/>
              <a:gd name="T94" fmla="*/ 4870 w 5947"/>
              <a:gd name="T95" fmla="*/ 6007 h 6120"/>
              <a:gd name="T96" fmla="*/ 3919 w 5947"/>
              <a:gd name="T97" fmla="*/ 6118 h 6120"/>
              <a:gd name="T98" fmla="*/ 2860 w 5947"/>
              <a:gd name="T99" fmla="*/ 6090 h 6120"/>
              <a:gd name="T100" fmla="*/ 2104 w 5947"/>
              <a:gd name="T101" fmla="*/ 6031 h 6120"/>
              <a:gd name="T102" fmla="*/ 1507 w 5947"/>
              <a:gd name="T103" fmla="*/ 6035 h 6120"/>
              <a:gd name="T104" fmla="*/ 243 w 5947"/>
              <a:gd name="T105" fmla="*/ 5986 h 6120"/>
              <a:gd name="T106" fmla="*/ 0 w 5947"/>
              <a:gd name="T107" fmla="*/ 3458 h 6120"/>
              <a:gd name="T108" fmla="*/ 309 w 5947"/>
              <a:gd name="T109" fmla="*/ 2976 h 6120"/>
              <a:gd name="T110" fmla="*/ 1567 w 5947"/>
              <a:gd name="T111" fmla="*/ 2991 h 6120"/>
              <a:gd name="T112" fmla="*/ 1836 w 5947"/>
              <a:gd name="T113" fmla="*/ 2596 h 6120"/>
              <a:gd name="T114" fmla="*/ 2328 w 5947"/>
              <a:gd name="T115" fmla="*/ 1933 h 6120"/>
              <a:gd name="T116" fmla="*/ 2744 w 5947"/>
              <a:gd name="T117" fmla="*/ 1062 h 6120"/>
              <a:gd name="T118" fmla="*/ 2869 w 5947"/>
              <a:gd name="T119" fmla="*/ 520 h 6120"/>
              <a:gd name="T120" fmla="*/ 3027 w 5947"/>
              <a:gd name="T121" fmla="*/ 73 h 6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947" h="6120">
                <a:moveTo>
                  <a:pt x="532" y="3270"/>
                </a:moveTo>
                <a:lnTo>
                  <a:pt x="489" y="3275"/>
                </a:lnTo>
                <a:lnTo>
                  <a:pt x="450" y="3288"/>
                </a:lnTo>
                <a:lnTo>
                  <a:pt x="417" y="3311"/>
                </a:lnTo>
                <a:lnTo>
                  <a:pt x="387" y="3341"/>
                </a:lnTo>
                <a:lnTo>
                  <a:pt x="364" y="3374"/>
                </a:lnTo>
                <a:lnTo>
                  <a:pt x="350" y="3415"/>
                </a:lnTo>
                <a:lnTo>
                  <a:pt x="346" y="3458"/>
                </a:lnTo>
                <a:lnTo>
                  <a:pt x="346" y="5539"/>
                </a:lnTo>
                <a:lnTo>
                  <a:pt x="350" y="5580"/>
                </a:lnTo>
                <a:lnTo>
                  <a:pt x="364" y="5621"/>
                </a:lnTo>
                <a:lnTo>
                  <a:pt x="387" y="5655"/>
                </a:lnTo>
                <a:lnTo>
                  <a:pt x="415" y="5685"/>
                </a:lnTo>
                <a:lnTo>
                  <a:pt x="450" y="5707"/>
                </a:lnTo>
                <a:lnTo>
                  <a:pt x="489" y="5720"/>
                </a:lnTo>
                <a:lnTo>
                  <a:pt x="532" y="5726"/>
                </a:lnTo>
                <a:lnTo>
                  <a:pt x="532" y="5724"/>
                </a:lnTo>
                <a:lnTo>
                  <a:pt x="1313" y="5724"/>
                </a:lnTo>
                <a:lnTo>
                  <a:pt x="1354" y="5720"/>
                </a:lnTo>
                <a:lnTo>
                  <a:pt x="1395" y="5705"/>
                </a:lnTo>
                <a:lnTo>
                  <a:pt x="1429" y="5683"/>
                </a:lnTo>
                <a:lnTo>
                  <a:pt x="1459" y="5655"/>
                </a:lnTo>
                <a:lnTo>
                  <a:pt x="1481" y="5619"/>
                </a:lnTo>
                <a:lnTo>
                  <a:pt x="1494" y="5580"/>
                </a:lnTo>
                <a:lnTo>
                  <a:pt x="1500" y="5537"/>
                </a:lnTo>
                <a:lnTo>
                  <a:pt x="1500" y="3458"/>
                </a:lnTo>
                <a:lnTo>
                  <a:pt x="1494" y="3415"/>
                </a:lnTo>
                <a:lnTo>
                  <a:pt x="1481" y="3376"/>
                </a:lnTo>
                <a:lnTo>
                  <a:pt x="1459" y="3341"/>
                </a:lnTo>
                <a:lnTo>
                  <a:pt x="1429" y="3313"/>
                </a:lnTo>
                <a:lnTo>
                  <a:pt x="1395" y="3290"/>
                </a:lnTo>
                <a:lnTo>
                  <a:pt x="1356" y="3275"/>
                </a:lnTo>
                <a:lnTo>
                  <a:pt x="1313" y="3270"/>
                </a:lnTo>
                <a:lnTo>
                  <a:pt x="532" y="3270"/>
                </a:lnTo>
                <a:close/>
                <a:moveTo>
                  <a:pt x="3243" y="343"/>
                </a:moveTo>
                <a:lnTo>
                  <a:pt x="3232" y="369"/>
                </a:lnTo>
                <a:lnTo>
                  <a:pt x="3225" y="403"/>
                </a:lnTo>
                <a:lnTo>
                  <a:pt x="3219" y="445"/>
                </a:lnTo>
                <a:lnTo>
                  <a:pt x="3215" y="494"/>
                </a:lnTo>
                <a:lnTo>
                  <a:pt x="3213" y="548"/>
                </a:lnTo>
                <a:lnTo>
                  <a:pt x="3215" y="604"/>
                </a:lnTo>
                <a:lnTo>
                  <a:pt x="3219" y="660"/>
                </a:lnTo>
                <a:lnTo>
                  <a:pt x="3226" y="714"/>
                </a:lnTo>
                <a:lnTo>
                  <a:pt x="3228" y="743"/>
                </a:lnTo>
                <a:lnTo>
                  <a:pt x="3226" y="773"/>
                </a:lnTo>
                <a:lnTo>
                  <a:pt x="3219" y="799"/>
                </a:lnTo>
                <a:lnTo>
                  <a:pt x="3215" y="812"/>
                </a:lnTo>
                <a:lnTo>
                  <a:pt x="3206" y="835"/>
                </a:lnTo>
                <a:lnTo>
                  <a:pt x="3195" y="864"/>
                </a:lnTo>
                <a:lnTo>
                  <a:pt x="3180" y="905"/>
                </a:lnTo>
                <a:lnTo>
                  <a:pt x="3161" y="952"/>
                </a:lnTo>
                <a:lnTo>
                  <a:pt x="3139" y="1008"/>
                </a:lnTo>
                <a:lnTo>
                  <a:pt x="3115" y="1069"/>
                </a:lnTo>
                <a:lnTo>
                  <a:pt x="3087" y="1138"/>
                </a:lnTo>
                <a:lnTo>
                  <a:pt x="3057" y="1211"/>
                </a:lnTo>
                <a:lnTo>
                  <a:pt x="3024" y="1289"/>
                </a:lnTo>
                <a:lnTo>
                  <a:pt x="2988" y="1371"/>
                </a:lnTo>
                <a:lnTo>
                  <a:pt x="2949" y="1456"/>
                </a:lnTo>
                <a:lnTo>
                  <a:pt x="2910" y="1546"/>
                </a:lnTo>
                <a:lnTo>
                  <a:pt x="2867" y="1637"/>
                </a:lnTo>
                <a:lnTo>
                  <a:pt x="2823" y="1730"/>
                </a:lnTo>
                <a:lnTo>
                  <a:pt x="2776" y="1825"/>
                </a:lnTo>
                <a:lnTo>
                  <a:pt x="2728" y="1920"/>
                </a:lnTo>
                <a:lnTo>
                  <a:pt x="2677" y="2013"/>
                </a:lnTo>
                <a:lnTo>
                  <a:pt x="2627" y="2106"/>
                </a:lnTo>
                <a:lnTo>
                  <a:pt x="2573" y="2199"/>
                </a:lnTo>
                <a:lnTo>
                  <a:pt x="2519" y="2289"/>
                </a:lnTo>
                <a:lnTo>
                  <a:pt x="2465" y="2376"/>
                </a:lnTo>
                <a:lnTo>
                  <a:pt x="2410" y="2460"/>
                </a:lnTo>
                <a:lnTo>
                  <a:pt x="2352" y="2540"/>
                </a:lnTo>
                <a:lnTo>
                  <a:pt x="2294" y="2616"/>
                </a:lnTo>
                <a:lnTo>
                  <a:pt x="2236" y="2687"/>
                </a:lnTo>
                <a:lnTo>
                  <a:pt x="2177" y="2750"/>
                </a:lnTo>
                <a:lnTo>
                  <a:pt x="2117" y="2808"/>
                </a:lnTo>
                <a:lnTo>
                  <a:pt x="2058" y="2860"/>
                </a:lnTo>
                <a:lnTo>
                  <a:pt x="2006" y="2922"/>
                </a:lnTo>
                <a:lnTo>
                  <a:pt x="1961" y="2985"/>
                </a:lnTo>
                <a:lnTo>
                  <a:pt x="1924" y="3046"/>
                </a:lnTo>
                <a:lnTo>
                  <a:pt x="1892" y="3108"/>
                </a:lnTo>
                <a:lnTo>
                  <a:pt x="1866" y="3166"/>
                </a:lnTo>
                <a:lnTo>
                  <a:pt x="1846" y="3216"/>
                </a:lnTo>
                <a:lnTo>
                  <a:pt x="1831" y="3262"/>
                </a:lnTo>
                <a:lnTo>
                  <a:pt x="1820" y="3298"/>
                </a:lnTo>
                <a:lnTo>
                  <a:pt x="1835" y="3350"/>
                </a:lnTo>
                <a:lnTo>
                  <a:pt x="1842" y="3402"/>
                </a:lnTo>
                <a:lnTo>
                  <a:pt x="1846" y="3458"/>
                </a:lnTo>
                <a:lnTo>
                  <a:pt x="1846" y="5539"/>
                </a:lnTo>
                <a:lnTo>
                  <a:pt x="1842" y="5595"/>
                </a:lnTo>
                <a:lnTo>
                  <a:pt x="1833" y="5651"/>
                </a:lnTo>
                <a:lnTo>
                  <a:pt x="1963" y="5666"/>
                </a:lnTo>
                <a:lnTo>
                  <a:pt x="1965" y="5666"/>
                </a:lnTo>
                <a:lnTo>
                  <a:pt x="1970" y="5668"/>
                </a:lnTo>
                <a:lnTo>
                  <a:pt x="1991" y="5670"/>
                </a:lnTo>
                <a:lnTo>
                  <a:pt x="2021" y="5673"/>
                </a:lnTo>
                <a:lnTo>
                  <a:pt x="2062" y="5679"/>
                </a:lnTo>
                <a:lnTo>
                  <a:pt x="2112" y="5685"/>
                </a:lnTo>
                <a:lnTo>
                  <a:pt x="2171" y="5690"/>
                </a:lnTo>
                <a:lnTo>
                  <a:pt x="2240" y="5698"/>
                </a:lnTo>
                <a:lnTo>
                  <a:pt x="2316" y="5705"/>
                </a:lnTo>
                <a:lnTo>
                  <a:pt x="2400" y="5713"/>
                </a:lnTo>
                <a:lnTo>
                  <a:pt x="2490" y="5720"/>
                </a:lnTo>
                <a:lnTo>
                  <a:pt x="2586" y="5727"/>
                </a:lnTo>
                <a:lnTo>
                  <a:pt x="2689" y="5733"/>
                </a:lnTo>
                <a:lnTo>
                  <a:pt x="2795" y="5740"/>
                </a:lnTo>
                <a:lnTo>
                  <a:pt x="2906" y="5746"/>
                </a:lnTo>
                <a:lnTo>
                  <a:pt x="3022" y="5752"/>
                </a:lnTo>
                <a:lnTo>
                  <a:pt x="3139" y="5755"/>
                </a:lnTo>
                <a:lnTo>
                  <a:pt x="3260" y="5757"/>
                </a:lnTo>
                <a:lnTo>
                  <a:pt x="3381" y="5759"/>
                </a:lnTo>
                <a:lnTo>
                  <a:pt x="3504" y="5759"/>
                </a:lnTo>
                <a:lnTo>
                  <a:pt x="3627" y="5757"/>
                </a:lnTo>
                <a:lnTo>
                  <a:pt x="3645" y="5757"/>
                </a:lnTo>
                <a:lnTo>
                  <a:pt x="3787" y="5766"/>
                </a:lnTo>
                <a:lnTo>
                  <a:pt x="3921" y="5774"/>
                </a:lnTo>
                <a:lnTo>
                  <a:pt x="4049" y="5776"/>
                </a:lnTo>
                <a:lnTo>
                  <a:pt x="4170" y="5774"/>
                </a:lnTo>
                <a:lnTo>
                  <a:pt x="4283" y="5768"/>
                </a:lnTo>
                <a:lnTo>
                  <a:pt x="4388" y="5759"/>
                </a:lnTo>
                <a:lnTo>
                  <a:pt x="4486" y="5746"/>
                </a:lnTo>
                <a:lnTo>
                  <a:pt x="4577" y="5729"/>
                </a:lnTo>
                <a:lnTo>
                  <a:pt x="4682" y="5703"/>
                </a:lnTo>
                <a:lnTo>
                  <a:pt x="4777" y="5673"/>
                </a:lnTo>
                <a:lnTo>
                  <a:pt x="4860" y="5640"/>
                </a:lnTo>
                <a:lnTo>
                  <a:pt x="4937" y="5601"/>
                </a:lnTo>
                <a:lnTo>
                  <a:pt x="5004" y="5558"/>
                </a:lnTo>
                <a:lnTo>
                  <a:pt x="5059" y="5511"/>
                </a:lnTo>
                <a:lnTo>
                  <a:pt x="5106" y="5459"/>
                </a:lnTo>
                <a:lnTo>
                  <a:pt x="5143" y="5403"/>
                </a:lnTo>
                <a:lnTo>
                  <a:pt x="5165" y="5357"/>
                </a:lnTo>
                <a:lnTo>
                  <a:pt x="5180" y="5308"/>
                </a:lnTo>
                <a:lnTo>
                  <a:pt x="5190" y="5262"/>
                </a:lnTo>
                <a:lnTo>
                  <a:pt x="5193" y="5219"/>
                </a:lnTo>
                <a:lnTo>
                  <a:pt x="5193" y="5180"/>
                </a:lnTo>
                <a:lnTo>
                  <a:pt x="5191" y="5145"/>
                </a:lnTo>
                <a:lnTo>
                  <a:pt x="5188" y="5115"/>
                </a:lnTo>
                <a:lnTo>
                  <a:pt x="5182" y="5093"/>
                </a:lnTo>
                <a:lnTo>
                  <a:pt x="5178" y="5079"/>
                </a:lnTo>
                <a:lnTo>
                  <a:pt x="5178" y="5074"/>
                </a:lnTo>
                <a:lnTo>
                  <a:pt x="5169" y="5039"/>
                </a:lnTo>
                <a:lnTo>
                  <a:pt x="5167" y="5001"/>
                </a:lnTo>
                <a:lnTo>
                  <a:pt x="5175" y="4966"/>
                </a:lnTo>
                <a:lnTo>
                  <a:pt x="5190" y="4932"/>
                </a:lnTo>
                <a:lnTo>
                  <a:pt x="5210" y="4903"/>
                </a:lnTo>
                <a:lnTo>
                  <a:pt x="5236" y="4877"/>
                </a:lnTo>
                <a:lnTo>
                  <a:pt x="5303" y="4821"/>
                </a:lnTo>
                <a:lnTo>
                  <a:pt x="5359" y="4763"/>
                </a:lnTo>
                <a:lnTo>
                  <a:pt x="5405" y="4702"/>
                </a:lnTo>
                <a:lnTo>
                  <a:pt x="5439" y="4638"/>
                </a:lnTo>
                <a:lnTo>
                  <a:pt x="5463" y="4573"/>
                </a:lnTo>
                <a:lnTo>
                  <a:pt x="5474" y="4504"/>
                </a:lnTo>
                <a:lnTo>
                  <a:pt x="5476" y="4433"/>
                </a:lnTo>
                <a:lnTo>
                  <a:pt x="5472" y="4389"/>
                </a:lnTo>
                <a:lnTo>
                  <a:pt x="5465" y="4350"/>
                </a:lnTo>
                <a:lnTo>
                  <a:pt x="5456" y="4312"/>
                </a:lnTo>
                <a:lnTo>
                  <a:pt x="5445" y="4281"/>
                </a:lnTo>
                <a:lnTo>
                  <a:pt x="5435" y="4257"/>
                </a:lnTo>
                <a:lnTo>
                  <a:pt x="5426" y="4236"/>
                </a:lnTo>
                <a:lnTo>
                  <a:pt x="5420" y="4225"/>
                </a:lnTo>
                <a:lnTo>
                  <a:pt x="5418" y="4219"/>
                </a:lnTo>
                <a:lnTo>
                  <a:pt x="5402" y="4186"/>
                </a:lnTo>
                <a:lnTo>
                  <a:pt x="5394" y="4149"/>
                </a:lnTo>
                <a:lnTo>
                  <a:pt x="5394" y="4111"/>
                </a:lnTo>
                <a:lnTo>
                  <a:pt x="5402" y="4076"/>
                </a:lnTo>
                <a:lnTo>
                  <a:pt x="5418" y="4042"/>
                </a:lnTo>
                <a:lnTo>
                  <a:pt x="5441" y="4011"/>
                </a:lnTo>
                <a:lnTo>
                  <a:pt x="5500" y="3942"/>
                </a:lnTo>
                <a:lnTo>
                  <a:pt x="5547" y="3873"/>
                </a:lnTo>
                <a:lnTo>
                  <a:pt x="5579" y="3804"/>
                </a:lnTo>
                <a:lnTo>
                  <a:pt x="5597" y="3735"/>
                </a:lnTo>
                <a:lnTo>
                  <a:pt x="5601" y="3666"/>
                </a:lnTo>
                <a:lnTo>
                  <a:pt x="5597" y="3620"/>
                </a:lnTo>
                <a:lnTo>
                  <a:pt x="5586" y="3577"/>
                </a:lnTo>
                <a:lnTo>
                  <a:pt x="5573" y="3538"/>
                </a:lnTo>
                <a:lnTo>
                  <a:pt x="5556" y="3501"/>
                </a:lnTo>
                <a:lnTo>
                  <a:pt x="5538" y="3469"/>
                </a:lnTo>
                <a:lnTo>
                  <a:pt x="5519" y="3439"/>
                </a:lnTo>
                <a:lnTo>
                  <a:pt x="5500" y="3415"/>
                </a:lnTo>
                <a:lnTo>
                  <a:pt x="5484" y="3395"/>
                </a:lnTo>
                <a:lnTo>
                  <a:pt x="5471" y="3380"/>
                </a:lnTo>
                <a:lnTo>
                  <a:pt x="5463" y="3370"/>
                </a:lnTo>
                <a:lnTo>
                  <a:pt x="5459" y="3368"/>
                </a:lnTo>
                <a:lnTo>
                  <a:pt x="5432" y="3337"/>
                </a:lnTo>
                <a:lnTo>
                  <a:pt x="5413" y="3300"/>
                </a:lnTo>
                <a:lnTo>
                  <a:pt x="5402" y="3262"/>
                </a:lnTo>
                <a:lnTo>
                  <a:pt x="5402" y="3221"/>
                </a:lnTo>
                <a:lnTo>
                  <a:pt x="5409" y="3182"/>
                </a:lnTo>
                <a:lnTo>
                  <a:pt x="5428" y="3145"/>
                </a:lnTo>
                <a:lnTo>
                  <a:pt x="5433" y="3136"/>
                </a:lnTo>
                <a:lnTo>
                  <a:pt x="5443" y="3117"/>
                </a:lnTo>
                <a:lnTo>
                  <a:pt x="5454" y="3095"/>
                </a:lnTo>
                <a:lnTo>
                  <a:pt x="5467" y="3063"/>
                </a:lnTo>
                <a:lnTo>
                  <a:pt x="5478" y="3031"/>
                </a:lnTo>
                <a:lnTo>
                  <a:pt x="5487" y="2992"/>
                </a:lnTo>
                <a:lnTo>
                  <a:pt x="5493" y="2951"/>
                </a:lnTo>
                <a:lnTo>
                  <a:pt x="5495" y="2907"/>
                </a:lnTo>
                <a:lnTo>
                  <a:pt x="5489" y="2862"/>
                </a:lnTo>
                <a:lnTo>
                  <a:pt x="5478" y="2816"/>
                </a:lnTo>
                <a:lnTo>
                  <a:pt x="5458" y="2769"/>
                </a:lnTo>
                <a:lnTo>
                  <a:pt x="5426" y="2722"/>
                </a:lnTo>
                <a:lnTo>
                  <a:pt x="5385" y="2678"/>
                </a:lnTo>
                <a:lnTo>
                  <a:pt x="5340" y="2642"/>
                </a:lnTo>
                <a:lnTo>
                  <a:pt x="5288" y="2613"/>
                </a:lnTo>
                <a:lnTo>
                  <a:pt x="5229" y="2588"/>
                </a:lnTo>
                <a:lnTo>
                  <a:pt x="5162" y="2568"/>
                </a:lnTo>
                <a:lnTo>
                  <a:pt x="5091" y="2551"/>
                </a:lnTo>
                <a:lnTo>
                  <a:pt x="5017" y="2538"/>
                </a:lnTo>
                <a:lnTo>
                  <a:pt x="4937" y="2529"/>
                </a:lnTo>
                <a:lnTo>
                  <a:pt x="4855" y="2523"/>
                </a:lnTo>
                <a:lnTo>
                  <a:pt x="4771" y="2519"/>
                </a:lnTo>
                <a:lnTo>
                  <a:pt x="4683" y="2519"/>
                </a:lnTo>
                <a:lnTo>
                  <a:pt x="4598" y="2523"/>
                </a:lnTo>
                <a:lnTo>
                  <a:pt x="4512" y="2527"/>
                </a:lnTo>
                <a:lnTo>
                  <a:pt x="4427" y="2534"/>
                </a:lnTo>
                <a:lnTo>
                  <a:pt x="4343" y="2544"/>
                </a:lnTo>
                <a:lnTo>
                  <a:pt x="4263" y="2555"/>
                </a:lnTo>
                <a:lnTo>
                  <a:pt x="4185" y="2566"/>
                </a:lnTo>
                <a:lnTo>
                  <a:pt x="4112" y="2579"/>
                </a:lnTo>
                <a:lnTo>
                  <a:pt x="4043" y="2594"/>
                </a:lnTo>
                <a:lnTo>
                  <a:pt x="4036" y="2596"/>
                </a:lnTo>
                <a:lnTo>
                  <a:pt x="4027" y="2598"/>
                </a:lnTo>
                <a:lnTo>
                  <a:pt x="3919" y="2616"/>
                </a:lnTo>
                <a:lnTo>
                  <a:pt x="3805" y="2642"/>
                </a:lnTo>
                <a:lnTo>
                  <a:pt x="3768" y="2652"/>
                </a:lnTo>
                <a:lnTo>
                  <a:pt x="3729" y="2657"/>
                </a:lnTo>
                <a:lnTo>
                  <a:pt x="3688" y="2659"/>
                </a:lnTo>
                <a:lnTo>
                  <a:pt x="3645" y="2654"/>
                </a:lnTo>
                <a:lnTo>
                  <a:pt x="3604" y="2641"/>
                </a:lnTo>
                <a:lnTo>
                  <a:pt x="3563" y="2620"/>
                </a:lnTo>
                <a:lnTo>
                  <a:pt x="3526" y="2592"/>
                </a:lnTo>
                <a:lnTo>
                  <a:pt x="3494" y="2559"/>
                </a:lnTo>
                <a:lnTo>
                  <a:pt x="3468" y="2521"/>
                </a:lnTo>
                <a:lnTo>
                  <a:pt x="3446" y="2477"/>
                </a:lnTo>
                <a:lnTo>
                  <a:pt x="3429" y="2428"/>
                </a:lnTo>
                <a:lnTo>
                  <a:pt x="3418" y="2372"/>
                </a:lnTo>
                <a:lnTo>
                  <a:pt x="3413" y="2311"/>
                </a:lnTo>
                <a:lnTo>
                  <a:pt x="3411" y="2244"/>
                </a:lnTo>
                <a:lnTo>
                  <a:pt x="3416" y="2169"/>
                </a:lnTo>
                <a:lnTo>
                  <a:pt x="3426" y="2088"/>
                </a:lnTo>
                <a:lnTo>
                  <a:pt x="3439" y="2000"/>
                </a:lnTo>
                <a:lnTo>
                  <a:pt x="3459" y="1903"/>
                </a:lnTo>
                <a:lnTo>
                  <a:pt x="3483" y="1801"/>
                </a:lnTo>
                <a:lnTo>
                  <a:pt x="3513" y="1691"/>
                </a:lnTo>
                <a:lnTo>
                  <a:pt x="3548" y="1572"/>
                </a:lnTo>
                <a:lnTo>
                  <a:pt x="3589" y="1447"/>
                </a:lnTo>
                <a:lnTo>
                  <a:pt x="3623" y="1332"/>
                </a:lnTo>
                <a:lnTo>
                  <a:pt x="3653" y="1224"/>
                </a:lnTo>
                <a:lnTo>
                  <a:pt x="3673" y="1121"/>
                </a:lnTo>
                <a:lnTo>
                  <a:pt x="3688" y="1023"/>
                </a:lnTo>
                <a:lnTo>
                  <a:pt x="3697" y="931"/>
                </a:lnTo>
                <a:lnTo>
                  <a:pt x="3697" y="846"/>
                </a:lnTo>
                <a:lnTo>
                  <a:pt x="3692" y="768"/>
                </a:lnTo>
                <a:lnTo>
                  <a:pt x="3680" y="695"/>
                </a:lnTo>
                <a:lnTo>
                  <a:pt x="3662" y="628"/>
                </a:lnTo>
                <a:lnTo>
                  <a:pt x="3636" y="568"/>
                </a:lnTo>
                <a:lnTo>
                  <a:pt x="3604" y="516"/>
                </a:lnTo>
                <a:lnTo>
                  <a:pt x="3569" y="473"/>
                </a:lnTo>
                <a:lnTo>
                  <a:pt x="3532" y="440"/>
                </a:lnTo>
                <a:lnTo>
                  <a:pt x="3491" y="412"/>
                </a:lnTo>
                <a:lnTo>
                  <a:pt x="3450" y="390"/>
                </a:lnTo>
                <a:lnTo>
                  <a:pt x="3407" y="373"/>
                </a:lnTo>
                <a:lnTo>
                  <a:pt x="3368" y="360"/>
                </a:lnTo>
                <a:lnTo>
                  <a:pt x="3331" y="352"/>
                </a:lnTo>
                <a:lnTo>
                  <a:pt x="3295" y="347"/>
                </a:lnTo>
                <a:lnTo>
                  <a:pt x="3267" y="345"/>
                </a:lnTo>
                <a:lnTo>
                  <a:pt x="3243" y="343"/>
                </a:lnTo>
                <a:close/>
                <a:moveTo>
                  <a:pt x="3234" y="0"/>
                </a:moveTo>
                <a:lnTo>
                  <a:pt x="3262" y="0"/>
                </a:lnTo>
                <a:lnTo>
                  <a:pt x="3295" y="2"/>
                </a:lnTo>
                <a:lnTo>
                  <a:pt x="3336" y="6"/>
                </a:lnTo>
                <a:lnTo>
                  <a:pt x="3383" y="13"/>
                </a:lnTo>
                <a:lnTo>
                  <a:pt x="3435" y="25"/>
                </a:lnTo>
                <a:lnTo>
                  <a:pt x="3489" y="40"/>
                </a:lnTo>
                <a:lnTo>
                  <a:pt x="3546" y="58"/>
                </a:lnTo>
                <a:lnTo>
                  <a:pt x="3604" y="84"/>
                </a:lnTo>
                <a:lnTo>
                  <a:pt x="3664" y="116"/>
                </a:lnTo>
                <a:lnTo>
                  <a:pt x="3723" y="153"/>
                </a:lnTo>
                <a:lnTo>
                  <a:pt x="3779" y="200"/>
                </a:lnTo>
                <a:lnTo>
                  <a:pt x="3835" y="254"/>
                </a:lnTo>
                <a:lnTo>
                  <a:pt x="3885" y="317"/>
                </a:lnTo>
                <a:lnTo>
                  <a:pt x="3932" y="390"/>
                </a:lnTo>
                <a:lnTo>
                  <a:pt x="3971" y="468"/>
                </a:lnTo>
                <a:lnTo>
                  <a:pt x="4001" y="552"/>
                </a:lnTo>
                <a:lnTo>
                  <a:pt x="4023" y="641"/>
                </a:lnTo>
                <a:lnTo>
                  <a:pt x="4038" y="736"/>
                </a:lnTo>
                <a:lnTo>
                  <a:pt x="4045" y="836"/>
                </a:lnTo>
                <a:lnTo>
                  <a:pt x="4043" y="944"/>
                </a:lnTo>
                <a:lnTo>
                  <a:pt x="4034" y="1056"/>
                </a:lnTo>
                <a:lnTo>
                  <a:pt x="4017" y="1173"/>
                </a:lnTo>
                <a:lnTo>
                  <a:pt x="3993" y="1296"/>
                </a:lnTo>
                <a:lnTo>
                  <a:pt x="3960" y="1425"/>
                </a:lnTo>
                <a:lnTo>
                  <a:pt x="3919" y="1557"/>
                </a:lnTo>
                <a:lnTo>
                  <a:pt x="3887" y="1659"/>
                </a:lnTo>
                <a:lnTo>
                  <a:pt x="3859" y="1752"/>
                </a:lnTo>
                <a:lnTo>
                  <a:pt x="3835" y="1836"/>
                </a:lnTo>
                <a:lnTo>
                  <a:pt x="3814" y="1913"/>
                </a:lnTo>
                <a:lnTo>
                  <a:pt x="3798" y="1981"/>
                </a:lnTo>
                <a:lnTo>
                  <a:pt x="3785" y="2043"/>
                </a:lnTo>
                <a:lnTo>
                  <a:pt x="3775" y="2097"/>
                </a:lnTo>
                <a:lnTo>
                  <a:pt x="3768" y="2145"/>
                </a:lnTo>
                <a:lnTo>
                  <a:pt x="3762" y="2188"/>
                </a:lnTo>
                <a:lnTo>
                  <a:pt x="3760" y="2223"/>
                </a:lnTo>
                <a:lnTo>
                  <a:pt x="3759" y="2255"/>
                </a:lnTo>
                <a:lnTo>
                  <a:pt x="3759" y="2281"/>
                </a:lnTo>
                <a:lnTo>
                  <a:pt x="3759" y="2302"/>
                </a:lnTo>
                <a:lnTo>
                  <a:pt x="3861" y="2279"/>
                </a:lnTo>
                <a:lnTo>
                  <a:pt x="3960" y="2261"/>
                </a:lnTo>
                <a:lnTo>
                  <a:pt x="3961" y="2261"/>
                </a:lnTo>
                <a:lnTo>
                  <a:pt x="3969" y="2259"/>
                </a:lnTo>
                <a:lnTo>
                  <a:pt x="3988" y="2255"/>
                </a:lnTo>
                <a:lnTo>
                  <a:pt x="4017" y="2250"/>
                </a:lnTo>
                <a:lnTo>
                  <a:pt x="4054" y="2242"/>
                </a:lnTo>
                <a:lnTo>
                  <a:pt x="4101" y="2235"/>
                </a:lnTo>
                <a:lnTo>
                  <a:pt x="4153" y="2225"/>
                </a:lnTo>
                <a:lnTo>
                  <a:pt x="4215" y="2216"/>
                </a:lnTo>
                <a:lnTo>
                  <a:pt x="4280" y="2207"/>
                </a:lnTo>
                <a:lnTo>
                  <a:pt x="4352" y="2199"/>
                </a:lnTo>
                <a:lnTo>
                  <a:pt x="4429" y="2192"/>
                </a:lnTo>
                <a:lnTo>
                  <a:pt x="4507" y="2184"/>
                </a:lnTo>
                <a:lnTo>
                  <a:pt x="4590" y="2181"/>
                </a:lnTo>
                <a:lnTo>
                  <a:pt x="4730" y="2177"/>
                </a:lnTo>
                <a:lnTo>
                  <a:pt x="4862" y="2179"/>
                </a:lnTo>
                <a:lnTo>
                  <a:pt x="4985" y="2188"/>
                </a:lnTo>
                <a:lnTo>
                  <a:pt x="5100" y="2203"/>
                </a:lnTo>
                <a:lnTo>
                  <a:pt x="5206" y="2225"/>
                </a:lnTo>
                <a:lnTo>
                  <a:pt x="5305" y="2253"/>
                </a:lnTo>
                <a:lnTo>
                  <a:pt x="5396" y="2287"/>
                </a:lnTo>
                <a:lnTo>
                  <a:pt x="5478" y="2326"/>
                </a:lnTo>
                <a:lnTo>
                  <a:pt x="5552" y="2372"/>
                </a:lnTo>
                <a:lnTo>
                  <a:pt x="5618" y="2426"/>
                </a:lnTo>
                <a:lnTo>
                  <a:pt x="5677" y="2486"/>
                </a:lnTo>
                <a:lnTo>
                  <a:pt x="5726" y="2547"/>
                </a:lnTo>
                <a:lnTo>
                  <a:pt x="5763" y="2611"/>
                </a:lnTo>
                <a:lnTo>
                  <a:pt x="5794" y="2674"/>
                </a:lnTo>
                <a:lnTo>
                  <a:pt x="5815" y="2739"/>
                </a:lnTo>
                <a:lnTo>
                  <a:pt x="5830" y="2804"/>
                </a:lnTo>
                <a:lnTo>
                  <a:pt x="5837" y="2868"/>
                </a:lnTo>
                <a:lnTo>
                  <a:pt x="5839" y="2931"/>
                </a:lnTo>
                <a:lnTo>
                  <a:pt x="5835" y="2992"/>
                </a:lnTo>
                <a:lnTo>
                  <a:pt x="5826" y="3052"/>
                </a:lnTo>
                <a:lnTo>
                  <a:pt x="5813" y="3110"/>
                </a:lnTo>
                <a:lnTo>
                  <a:pt x="5798" y="3164"/>
                </a:lnTo>
                <a:lnTo>
                  <a:pt x="5779" y="3212"/>
                </a:lnTo>
                <a:lnTo>
                  <a:pt x="5811" y="3257"/>
                </a:lnTo>
                <a:lnTo>
                  <a:pt x="5843" y="3307"/>
                </a:lnTo>
                <a:lnTo>
                  <a:pt x="5873" y="3365"/>
                </a:lnTo>
                <a:lnTo>
                  <a:pt x="5900" y="3428"/>
                </a:lnTo>
                <a:lnTo>
                  <a:pt x="5923" y="3497"/>
                </a:lnTo>
                <a:lnTo>
                  <a:pt x="5938" y="3573"/>
                </a:lnTo>
                <a:lnTo>
                  <a:pt x="5947" y="3653"/>
                </a:lnTo>
                <a:lnTo>
                  <a:pt x="5945" y="3741"/>
                </a:lnTo>
                <a:lnTo>
                  <a:pt x="5932" y="3828"/>
                </a:lnTo>
                <a:lnTo>
                  <a:pt x="5908" y="3914"/>
                </a:lnTo>
                <a:lnTo>
                  <a:pt x="5873" y="3998"/>
                </a:lnTo>
                <a:lnTo>
                  <a:pt x="5826" y="4080"/>
                </a:lnTo>
                <a:lnTo>
                  <a:pt x="5768" y="4162"/>
                </a:lnTo>
                <a:lnTo>
                  <a:pt x="5787" y="4214"/>
                </a:lnTo>
                <a:lnTo>
                  <a:pt x="5802" y="4275"/>
                </a:lnTo>
                <a:lnTo>
                  <a:pt x="5815" y="4344"/>
                </a:lnTo>
                <a:lnTo>
                  <a:pt x="5820" y="4419"/>
                </a:lnTo>
                <a:lnTo>
                  <a:pt x="5822" y="4474"/>
                </a:lnTo>
                <a:lnTo>
                  <a:pt x="5819" y="4534"/>
                </a:lnTo>
                <a:lnTo>
                  <a:pt x="5811" y="4597"/>
                </a:lnTo>
                <a:lnTo>
                  <a:pt x="5796" y="4664"/>
                </a:lnTo>
                <a:lnTo>
                  <a:pt x="5774" y="4731"/>
                </a:lnTo>
                <a:lnTo>
                  <a:pt x="5746" y="4802"/>
                </a:lnTo>
                <a:lnTo>
                  <a:pt x="5707" y="4871"/>
                </a:lnTo>
                <a:lnTo>
                  <a:pt x="5659" y="4942"/>
                </a:lnTo>
                <a:lnTo>
                  <a:pt x="5601" y="5012"/>
                </a:lnTo>
                <a:lnTo>
                  <a:pt x="5530" y="5083"/>
                </a:lnTo>
                <a:lnTo>
                  <a:pt x="5536" y="5137"/>
                </a:lnTo>
                <a:lnTo>
                  <a:pt x="5539" y="5199"/>
                </a:lnTo>
                <a:lnTo>
                  <a:pt x="5536" y="5266"/>
                </a:lnTo>
                <a:lnTo>
                  <a:pt x="5526" y="5338"/>
                </a:lnTo>
                <a:lnTo>
                  <a:pt x="5510" y="5415"/>
                </a:lnTo>
                <a:lnTo>
                  <a:pt x="5482" y="5493"/>
                </a:lnTo>
                <a:lnTo>
                  <a:pt x="5443" y="5573"/>
                </a:lnTo>
                <a:lnTo>
                  <a:pt x="5400" y="5644"/>
                </a:lnTo>
                <a:lnTo>
                  <a:pt x="5346" y="5711"/>
                </a:lnTo>
                <a:lnTo>
                  <a:pt x="5286" y="5772"/>
                </a:lnTo>
                <a:lnTo>
                  <a:pt x="5218" y="5828"/>
                </a:lnTo>
                <a:lnTo>
                  <a:pt x="5143" y="5880"/>
                </a:lnTo>
                <a:lnTo>
                  <a:pt x="5059" y="5928"/>
                </a:lnTo>
                <a:lnTo>
                  <a:pt x="4968" y="5969"/>
                </a:lnTo>
                <a:lnTo>
                  <a:pt x="4870" y="6007"/>
                </a:lnTo>
                <a:lnTo>
                  <a:pt x="4763" y="6040"/>
                </a:lnTo>
                <a:lnTo>
                  <a:pt x="4650" y="6068"/>
                </a:lnTo>
                <a:lnTo>
                  <a:pt x="4546" y="6087"/>
                </a:lnTo>
                <a:lnTo>
                  <a:pt x="4434" y="6102"/>
                </a:lnTo>
                <a:lnTo>
                  <a:pt x="4315" y="6113"/>
                </a:lnTo>
                <a:lnTo>
                  <a:pt x="4188" y="6118"/>
                </a:lnTo>
                <a:lnTo>
                  <a:pt x="4054" y="6120"/>
                </a:lnTo>
                <a:lnTo>
                  <a:pt x="3919" y="6118"/>
                </a:lnTo>
                <a:lnTo>
                  <a:pt x="3775" y="6113"/>
                </a:lnTo>
                <a:lnTo>
                  <a:pt x="3627" y="6103"/>
                </a:lnTo>
                <a:lnTo>
                  <a:pt x="3493" y="6105"/>
                </a:lnTo>
                <a:lnTo>
                  <a:pt x="3362" y="6105"/>
                </a:lnTo>
                <a:lnTo>
                  <a:pt x="3232" y="6103"/>
                </a:lnTo>
                <a:lnTo>
                  <a:pt x="3105" y="6100"/>
                </a:lnTo>
                <a:lnTo>
                  <a:pt x="2981" y="6096"/>
                </a:lnTo>
                <a:lnTo>
                  <a:pt x="2860" y="6090"/>
                </a:lnTo>
                <a:lnTo>
                  <a:pt x="2743" y="6083"/>
                </a:lnTo>
                <a:lnTo>
                  <a:pt x="2631" y="6076"/>
                </a:lnTo>
                <a:lnTo>
                  <a:pt x="2525" y="6068"/>
                </a:lnTo>
                <a:lnTo>
                  <a:pt x="2426" y="6061"/>
                </a:lnTo>
                <a:lnTo>
                  <a:pt x="2333" y="6053"/>
                </a:lnTo>
                <a:lnTo>
                  <a:pt x="2248" y="6046"/>
                </a:lnTo>
                <a:lnTo>
                  <a:pt x="2171" y="6038"/>
                </a:lnTo>
                <a:lnTo>
                  <a:pt x="2104" y="6031"/>
                </a:lnTo>
                <a:lnTo>
                  <a:pt x="2045" y="6025"/>
                </a:lnTo>
                <a:lnTo>
                  <a:pt x="1996" y="6020"/>
                </a:lnTo>
                <a:lnTo>
                  <a:pt x="1959" y="6014"/>
                </a:lnTo>
                <a:lnTo>
                  <a:pt x="1933" y="6012"/>
                </a:lnTo>
                <a:lnTo>
                  <a:pt x="1920" y="6010"/>
                </a:lnTo>
                <a:lnTo>
                  <a:pt x="1621" y="5973"/>
                </a:lnTo>
                <a:lnTo>
                  <a:pt x="1565" y="6007"/>
                </a:lnTo>
                <a:lnTo>
                  <a:pt x="1507" y="6035"/>
                </a:lnTo>
                <a:lnTo>
                  <a:pt x="1446" y="6055"/>
                </a:lnTo>
                <a:lnTo>
                  <a:pt x="1380" y="6066"/>
                </a:lnTo>
                <a:lnTo>
                  <a:pt x="1313" y="6072"/>
                </a:lnTo>
                <a:lnTo>
                  <a:pt x="532" y="6072"/>
                </a:lnTo>
                <a:lnTo>
                  <a:pt x="454" y="6066"/>
                </a:lnTo>
                <a:lnTo>
                  <a:pt x="379" y="6049"/>
                </a:lnTo>
                <a:lnTo>
                  <a:pt x="309" y="6022"/>
                </a:lnTo>
                <a:lnTo>
                  <a:pt x="243" y="5986"/>
                </a:lnTo>
                <a:lnTo>
                  <a:pt x="184" y="5942"/>
                </a:lnTo>
                <a:lnTo>
                  <a:pt x="132" y="5888"/>
                </a:lnTo>
                <a:lnTo>
                  <a:pt x="85" y="5828"/>
                </a:lnTo>
                <a:lnTo>
                  <a:pt x="50" y="5763"/>
                </a:lnTo>
                <a:lnTo>
                  <a:pt x="22" y="5692"/>
                </a:lnTo>
                <a:lnTo>
                  <a:pt x="5" y="5618"/>
                </a:lnTo>
                <a:lnTo>
                  <a:pt x="0" y="5539"/>
                </a:lnTo>
                <a:lnTo>
                  <a:pt x="0" y="3458"/>
                </a:lnTo>
                <a:lnTo>
                  <a:pt x="5" y="3380"/>
                </a:lnTo>
                <a:lnTo>
                  <a:pt x="22" y="3305"/>
                </a:lnTo>
                <a:lnTo>
                  <a:pt x="50" y="3234"/>
                </a:lnTo>
                <a:lnTo>
                  <a:pt x="85" y="3169"/>
                </a:lnTo>
                <a:lnTo>
                  <a:pt x="130" y="3110"/>
                </a:lnTo>
                <a:lnTo>
                  <a:pt x="182" y="3058"/>
                </a:lnTo>
                <a:lnTo>
                  <a:pt x="242" y="3013"/>
                </a:lnTo>
                <a:lnTo>
                  <a:pt x="309" y="2976"/>
                </a:lnTo>
                <a:lnTo>
                  <a:pt x="379" y="2950"/>
                </a:lnTo>
                <a:lnTo>
                  <a:pt x="454" y="2933"/>
                </a:lnTo>
                <a:lnTo>
                  <a:pt x="532" y="2925"/>
                </a:lnTo>
                <a:lnTo>
                  <a:pt x="1313" y="2925"/>
                </a:lnTo>
                <a:lnTo>
                  <a:pt x="1380" y="2931"/>
                </a:lnTo>
                <a:lnTo>
                  <a:pt x="1446" y="2942"/>
                </a:lnTo>
                <a:lnTo>
                  <a:pt x="1507" y="2963"/>
                </a:lnTo>
                <a:lnTo>
                  <a:pt x="1567" y="2991"/>
                </a:lnTo>
                <a:lnTo>
                  <a:pt x="1602" y="2918"/>
                </a:lnTo>
                <a:lnTo>
                  <a:pt x="1643" y="2843"/>
                </a:lnTo>
                <a:lnTo>
                  <a:pt x="1693" y="2765"/>
                </a:lnTo>
                <a:lnTo>
                  <a:pt x="1751" y="2689"/>
                </a:lnTo>
                <a:lnTo>
                  <a:pt x="1816" y="2614"/>
                </a:lnTo>
                <a:lnTo>
                  <a:pt x="1823" y="2607"/>
                </a:lnTo>
                <a:lnTo>
                  <a:pt x="1831" y="2601"/>
                </a:lnTo>
                <a:lnTo>
                  <a:pt x="1836" y="2596"/>
                </a:lnTo>
                <a:lnTo>
                  <a:pt x="1898" y="2544"/>
                </a:lnTo>
                <a:lnTo>
                  <a:pt x="1959" y="2480"/>
                </a:lnTo>
                <a:lnTo>
                  <a:pt x="2021" y="2408"/>
                </a:lnTo>
                <a:lnTo>
                  <a:pt x="2084" y="2326"/>
                </a:lnTo>
                <a:lnTo>
                  <a:pt x="2145" y="2236"/>
                </a:lnTo>
                <a:lnTo>
                  <a:pt x="2207" y="2142"/>
                </a:lnTo>
                <a:lnTo>
                  <a:pt x="2268" y="2039"/>
                </a:lnTo>
                <a:lnTo>
                  <a:pt x="2328" y="1933"/>
                </a:lnTo>
                <a:lnTo>
                  <a:pt x="2387" y="1825"/>
                </a:lnTo>
                <a:lnTo>
                  <a:pt x="2445" y="1713"/>
                </a:lnTo>
                <a:lnTo>
                  <a:pt x="2501" y="1602"/>
                </a:lnTo>
                <a:lnTo>
                  <a:pt x="2555" y="1490"/>
                </a:lnTo>
                <a:lnTo>
                  <a:pt x="2607" y="1378"/>
                </a:lnTo>
                <a:lnTo>
                  <a:pt x="2655" y="1268"/>
                </a:lnTo>
                <a:lnTo>
                  <a:pt x="2702" y="1164"/>
                </a:lnTo>
                <a:lnTo>
                  <a:pt x="2744" y="1062"/>
                </a:lnTo>
                <a:lnTo>
                  <a:pt x="2785" y="967"/>
                </a:lnTo>
                <a:lnTo>
                  <a:pt x="2821" y="877"/>
                </a:lnTo>
                <a:lnTo>
                  <a:pt x="2852" y="795"/>
                </a:lnTo>
                <a:lnTo>
                  <a:pt x="2880" y="723"/>
                </a:lnTo>
                <a:lnTo>
                  <a:pt x="2875" y="682"/>
                </a:lnTo>
                <a:lnTo>
                  <a:pt x="2871" y="632"/>
                </a:lnTo>
                <a:lnTo>
                  <a:pt x="2869" y="578"/>
                </a:lnTo>
                <a:lnTo>
                  <a:pt x="2869" y="520"/>
                </a:lnTo>
                <a:lnTo>
                  <a:pt x="2871" y="458"/>
                </a:lnTo>
                <a:lnTo>
                  <a:pt x="2877" y="395"/>
                </a:lnTo>
                <a:lnTo>
                  <a:pt x="2888" y="334"/>
                </a:lnTo>
                <a:lnTo>
                  <a:pt x="2903" y="272"/>
                </a:lnTo>
                <a:lnTo>
                  <a:pt x="2925" y="215"/>
                </a:lnTo>
                <a:lnTo>
                  <a:pt x="2953" y="161"/>
                </a:lnTo>
                <a:lnTo>
                  <a:pt x="2988" y="112"/>
                </a:lnTo>
                <a:lnTo>
                  <a:pt x="3027" y="73"/>
                </a:lnTo>
                <a:lnTo>
                  <a:pt x="3074" y="41"/>
                </a:lnTo>
                <a:lnTo>
                  <a:pt x="3124" y="19"/>
                </a:lnTo>
                <a:lnTo>
                  <a:pt x="3178" y="4"/>
                </a:lnTo>
                <a:lnTo>
                  <a:pt x="323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63" name="CuadroTexto 9">
            <a:extLst>
              <a:ext uri="{FF2B5EF4-FFF2-40B4-BE49-F238E27FC236}">
                <a16:creationId xmlns:a16="http://schemas.microsoft.com/office/drawing/2014/main" id="{0B57BC79-2777-A646-9910-647FA93C4D57}"/>
              </a:ext>
            </a:extLst>
          </p:cNvPr>
          <p:cNvSpPr txBox="1"/>
          <p:nvPr/>
        </p:nvSpPr>
        <p:spPr>
          <a:xfrm>
            <a:off x="416790" y="3687826"/>
            <a:ext cx="3413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C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Secretaría Desarrollo</a:t>
            </a:r>
          </a:p>
        </p:txBody>
      </p:sp>
      <p:sp>
        <p:nvSpPr>
          <p:cNvPr id="70" name="CuadroTexto 9">
            <a:extLst>
              <a:ext uri="{FF2B5EF4-FFF2-40B4-BE49-F238E27FC236}">
                <a16:creationId xmlns:a16="http://schemas.microsoft.com/office/drawing/2014/main" id="{DE2A0BC0-4F57-F24B-B703-A0229FA5ACCC}"/>
              </a:ext>
            </a:extLst>
          </p:cNvPr>
          <p:cNvSpPr txBox="1"/>
          <p:nvPr/>
        </p:nvSpPr>
        <p:spPr>
          <a:xfrm>
            <a:off x="1076390" y="4273237"/>
            <a:ext cx="2785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Formulación política pública (</a:t>
            </a:r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de fomento de vecindarios alimentarios saludables para reducir el hambre)</a:t>
            </a:r>
          </a:p>
        </p:txBody>
      </p:sp>
      <p:sp>
        <p:nvSpPr>
          <p:cNvPr id="74" name="CuadroTexto 9">
            <a:extLst>
              <a:ext uri="{FF2B5EF4-FFF2-40B4-BE49-F238E27FC236}">
                <a16:creationId xmlns:a16="http://schemas.microsoft.com/office/drawing/2014/main" id="{01DDD4F7-86E2-324C-88A8-09A10CB5B83E}"/>
              </a:ext>
            </a:extLst>
          </p:cNvPr>
          <p:cNvSpPr txBox="1"/>
          <p:nvPr/>
        </p:nvSpPr>
        <p:spPr>
          <a:xfrm>
            <a:off x="4928124" y="1557383"/>
            <a:ext cx="183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Con</a:t>
            </a:r>
            <a:r>
              <a:rPr lang="es-EC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quito</a:t>
            </a:r>
          </a:p>
        </p:txBody>
      </p:sp>
      <p:sp>
        <p:nvSpPr>
          <p:cNvPr id="77" name="CuadroTexto 9">
            <a:extLst>
              <a:ext uri="{FF2B5EF4-FFF2-40B4-BE49-F238E27FC236}">
                <a16:creationId xmlns:a16="http://schemas.microsoft.com/office/drawing/2014/main" id="{A6C379EE-DE42-4F47-9D10-7F78A905BF5A}"/>
              </a:ext>
            </a:extLst>
          </p:cNvPr>
          <p:cNvSpPr txBox="1"/>
          <p:nvPr/>
        </p:nvSpPr>
        <p:spPr>
          <a:xfrm>
            <a:off x="8851829" y="3715255"/>
            <a:ext cx="3621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Administraciones </a:t>
            </a:r>
            <a:r>
              <a:rPr lang="es-EC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Zonales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(desconcentrado)</a:t>
            </a:r>
          </a:p>
        </p:txBody>
      </p:sp>
      <p:sp>
        <p:nvSpPr>
          <p:cNvPr id="48" name="CuadroTexto 9">
            <a:extLst>
              <a:ext uri="{FF2B5EF4-FFF2-40B4-BE49-F238E27FC236}">
                <a16:creationId xmlns:a16="http://schemas.microsoft.com/office/drawing/2014/main" id="{A3C0E99E-9625-2D48-B998-215B4A03470F}"/>
              </a:ext>
            </a:extLst>
          </p:cNvPr>
          <p:cNvSpPr txBox="1"/>
          <p:nvPr/>
        </p:nvSpPr>
        <p:spPr>
          <a:xfrm>
            <a:off x="4485075" y="1963109"/>
            <a:ext cx="28756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 ejecutor del Plan de fomento de vecindarios alimentarios saludables para reducir el hambre</a:t>
            </a:r>
          </a:p>
          <a:p>
            <a:pPr algn="ctr"/>
            <a:endParaRPr lang="es-EC" sz="1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CuadroTexto 9">
            <a:extLst>
              <a:ext uri="{FF2B5EF4-FFF2-40B4-BE49-F238E27FC236}">
                <a16:creationId xmlns:a16="http://schemas.microsoft.com/office/drawing/2014/main" id="{A194D761-6B4F-124B-9B26-D99765845F6A}"/>
              </a:ext>
            </a:extLst>
          </p:cNvPr>
          <p:cNvSpPr txBox="1"/>
          <p:nvPr/>
        </p:nvSpPr>
        <p:spPr>
          <a:xfrm>
            <a:off x="8851855" y="4478474"/>
            <a:ext cx="2674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 ejecutor del Plan de fomento de vecindarios alimentarios saludables para reducir el hambre</a:t>
            </a:r>
          </a:p>
        </p:txBody>
      </p:sp>
      <p:sp>
        <p:nvSpPr>
          <p:cNvPr id="67" name="CuadroTexto 9">
            <a:extLst>
              <a:ext uri="{FF2B5EF4-FFF2-40B4-BE49-F238E27FC236}">
                <a16:creationId xmlns:a16="http://schemas.microsoft.com/office/drawing/2014/main" id="{B57E62AC-9358-454C-B325-8E5FDD8FB5CA}"/>
              </a:ext>
            </a:extLst>
          </p:cNvPr>
          <p:cNvSpPr txBox="1"/>
          <p:nvPr/>
        </p:nvSpPr>
        <p:spPr>
          <a:xfrm>
            <a:off x="760880" y="3928697"/>
            <a:ext cx="306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C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Productivo</a:t>
            </a:r>
          </a:p>
        </p:txBody>
      </p:sp>
      <p:grpSp>
        <p:nvGrpSpPr>
          <p:cNvPr id="69" name="Grupo 68">
            <a:extLst>
              <a:ext uri="{FF2B5EF4-FFF2-40B4-BE49-F238E27FC236}">
                <a16:creationId xmlns:a16="http://schemas.microsoft.com/office/drawing/2014/main" id="{0FADA78E-7667-4789-B90F-441982201013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71" name="CuadroTexto 70">
              <a:extLst>
                <a:ext uri="{FF2B5EF4-FFF2-40B4-BE49-F238E27FC236}">
                  <a16:creationId xmlns:a16="http://schemas.microsoft.com/office/drawing/2014/main" id="{EFDCE8C1-842B-4B50-A544-B7829170D1D9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72" name="CuadroTexto 71">
              <a:extLst>
                <a:ext uri="{FF2B5EF4-FFF2-40B4-BE49-F238E27FC236}">
                  <a16:creationId xmlns:a16="http://schemas.microsoft.com/office/drawing/2014/main" id="{8C508F09-893F-4614-9B8B-522852D3F08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73" name="CuadroTexto 72">
              <a:extLst>
                <a:ext uri="{FF2B5EF4-FFF2-40B4-BE49-F238E27FC236}">
                  <a16:creationId xmlns:a16="http://schemas.microsoft.com/office/drawing/2014/main" id="{9D5CE979-7613-473F-A434-CD4734D0CF89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sp>
        <p:nvSpPr>
          <p:cNvPr id="75" name="1 Título">
            <a:extLst>
              <a:ext uri="{FF2B5EF4-FFF2-40B4-BE49-F238E27FC236}">
                <a16:creationId xmlns:a16="http://schemas.microsoft.com/office/drawing/2014/main" id="{ED46B758-0241-413B-AC98-10F4A58AF159}"/>
              </a:ext>
            </a:extLst>
          </p:cNvPr>
          <p:cNvSpPr txBox="1">
            <a:spLocks/>
          </p:cNvSpPr>
          <p:nvPr/>
        </p:nvSpPr>
        <p:spPr bwMode="auto">
          <a:xfrm>
            <a:off x="560247" y="488486"/>
            <a:ext cx="4584051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GOBERNANZA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noProof="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VECINDARIOS ALIMENTARIOS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s-ES" sz="2400" i="0" u="none" strike="noStrike" kern="1200" cap="none" spc="0" normalizeH="0" baseline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SALUDABLES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cxnSp>
        <p:nvCxnSpPr>
          <p:cNvPr id="53" name="Straight Arrow Connector 47">
            <a:extLst>
              <a:ext uri="{FF2B5EF4-FFF2-40B4-BE49-F238E27FC236}">
                <a16:creationId xmlns:a16="http://schemas.microsoft.com/office/drawing/2014/main" id="{5D22052C-9C9B-574A-824E-961C55B0CC3C}"/>
              </a:ext>
            </a:extLst>
          </p:cNvPr>
          <p:cNvCxnSpPr>
            <a:cxnSpLocks/>
          </p:cNvCxnSpPr>
          <p:nvPr/>
        </p:nvCxnSpPr>
        <p:spPr>
          <a:xfrm flipH="1">
            <a:off x="3892363" y="4470937"/>
            <a:ext cx="867252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40052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538564" y="225639"/>
            <a:ext cx="3230730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PLANIFICACIÓN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04" name="Text Placeholder 22">
            <a:extLst>
              <a:ext uri="{FF2B5EF4-FFF2-40B4-BE49-F238E27FC236}">
                <a16:creationId xmlns:a16="http://schemas.microsoft.com/office/drawing/2014/main" id="{2E78337B-6EA8-468C-912E-ACC123B2EE55}"/>
              </a:ext>
            </a:extLst>
          </p:cNvPr>
          <p:cNvSpPr txBox="1">
            <a:spLocks/>
          </p:cNvSpPr>
          <p:nvPr/>
        </p:nvSpPr>
        <p:spPr>
          <a:xfrm>
            <a:off x="2076151" y="1719404"/>
            <a:ext cx="8073761" cy="11436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C" sz="1800" b="1" dirty="0">
                <a:solidFill>
                  <a:schemeClr val="tx2"/>
                </a:solidFill>
              </a:rPr>
              <a:t>Plan de fomento de vecindarios alimentarios saludables para reducir el hambre                                                                                                  </a:t>
            </a:r>
            <a:r>
              <a:rPr lang="es-EC" sz="1400" dirty="0">
                <a:solidFill>
                  <a:schemeClr val="tx2"/>
                </a:solidFill>
              </a:rPr>
              <a:t>expedido cada cuatro años por la entidad rectora de la política pública de desarrollo productivo</a:t>
            </a:r>
            <a:endParaRPr lang="es-ES_tradnl" sz="1400" b="1" dirty="0">
              <a:solidFill>
                <a:schemeClr val="tx2"/>
              </a:solidFill>
            </a:endParaRPr>
          </a:p>
        </p:txBody>
      </p:sp>
      <p:sp>
        <p:nvSpPr>
          <p:cNvPr id="34" name="1 Título">
            <a:extLst>
              <a:ext uri="{FF2B5EF4-FFF2-40B4-BE49-F238E27FC236}">
                <a16:creationId xmlns:a16="http://schemas.microsoft.com/office/drawing/2014/main" id="{ED46B758-0241-413B-AC98-10F4A58AF159}"/>
              </a:ext>
            </a:extLst>
          </p:cNvPr>
          <p:cNvSpPr txBox="1">
            <a:spLocks/>
          </p:cNvSpPr>
          <p:nvPr/>
        </p:nvSpPr>
        <p:spPr bwMode="auto">
          <a:xfrm>
            <a:off x="530555" y="736300"/>
            <a:ext cx="4584051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noProof="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VECINDARIOS ALIMENTARIOS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s-ES" sz="2400" i="0" u="none" strike="noStrike" kern="1200" cap="none" spc="0" normalizeH="0" baseline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SALUDABLES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252989" y="2359006"/>
            <a:ext cx="7720083" cy="2255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600" b="1" i="1" dirty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Programación de medidas (programas y proyectos) de fomento de vecindarios alimentarios saludables para reducir el hambre, </a:t>
            </a:r>
            <a:r>
              <a:rPr lang="es-ES" sz="1600" i="1" dirty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incluye: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EC" sz="1600" b="1" i="1" dirty="0">
              <a:solidFill>
                <a:schemeClr val="tx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400" dirty="0">
                <a:solidFill>
                  <a:schemeClr val="tx2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Programa</a:t>
            </a:r>
            <a:r>
              <a:rPr lang="es-ES" sz="1400" dirty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>
                <a:solidFill>
                  <a:schemeClr val="tx2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de fortalecimiento de prácticas de agricultura de base agroecológica y/o de manejo orgánico</a:t>
            </a:r>
            <a:endParaRPr lang="es-EC" sz="1400" dirty="0">
              <a:solidFill>
                <a:schemeClr val="tx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400" dirty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Programa de prevención y reducción de la pérdida y el desperdicio de alimentos para mitigar el hambre de las personas en situación de vulnerabilidad alimentaria</a:t>
            </a:r>
            <a:endParaRPr lang="es-EC" sz="1400" dirty="0">
              <a:solidFill>
                <a:schemeClr val="tx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400" dirty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Programa de acceso a mercados de excedentes de alimentos cultivados en huertos de base agroecológica y/o de manejo orgánico</a:t>
            </a:r>
            <a:endParaRPr lang="es-EC" sz="1400" dirty="0">
              <a:solidFill>
                <a:schemeClr val="tx2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390273" y="4776517"/>
            <a:ext cx="7759639" cy="543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1400" dirty="0">
                <a:solidFill>
                  <a:schemeClr val="tx2"/>
                </a:solidFill>
              </a:rPr>
              <a:t>El financiamiento del Plan, provendrá, entre otras fuentes, de las asignaciones anuales realizadas por el Municipio del Distrito Metropolitano de, así como de donaciones obtenidas por esta entidad.</a:t>
            </a:r>
            <a:endParaRPr lang="es-EC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142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456673" y="142168"/>
            <a:ext cx="3774131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GESTIÓN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7" name="Flowchart: Manual Input 10">
            <a:extLst>
              <a:ext uri="{FF2B5EF4-FFF2-40B4-BE49-F238E27FC236}">
                <a16:creationId xmlns:a16="http://schemas.microsoft.com/office/drawing/2014/main" id="{C7D785A8-8D68-4B8F-8AFD-92D80468D4CF}"/>
              </a:ext>
            </a:extLst>
          </p:cNvPr>
          <p:cNvSpPr/>
          <p:nvPr/>
        </p:nvSpPr>
        <p:spPr>
          <a:xfrm flipH="1" flipV="1">
            <a:off x="8452198" y="3571263"/>
            <a:ext cx="493230" cy="1595740"/>
          </a:xfrm>
          <a:prstGeom prst="flowChartManualInpu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18" name="Flowchart: Manual Input 9">
            <a:extLst>
              <a:ext uri="{FF2B5EF4-FFF2-40B4-BE49-F238E27FC236}">
                <a16:creationId xmlns:a16="http://schemas.microsoft.com/office/drawing/2014/main" id="{9603B345-AA9C-4E41-B2A9-D6729F71DD6D}"/>
              </a:ext>
            </a:extLst>
          </p:cNvPr>
          <p:cNvSpPr/>
          <p:nvPr/>
        </p:nvSpPr>
        <p:spPr>
          <a:xfrm flipH="1">
            <a:off x="8452199" y="1598348"/>
            <a:ext cx="493230" cy="1595740"/>
          </a:xfrm>
          <a:prstGeom prst="flowChartManualInpu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81A7F9FF-0E71-4386-BDF5-B7288C58AE6C}"/>
              </a:ext>
            </a:extLst>
          </p:cNvPr>
          <p:cNvSpPr/>
          <p:nvPr/>
        </p:nvSpPr>
        <p:spPr>
          <a:xfrm>
            <a:off x="4509695" y="1598348"/>
            <a:ext cx="3942509" cy="11895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501BAED0-6415-432E-95A5-4953D5FEB0D8}"/>
              </a:ext>
            </a:extLst>
          </p:cNvPr>
          <p:cNvSpPr/>
          <p:nvPr/>
        </p:nvSpPr>
        <p:spPr>
          <a:xfrm>
            <a:off x="4509695" y="2787900"/>
            <a:ext cx="3942509" cy="11895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E2CDBD84-D74C-4FCB-9041-69E0EF5689B6}"/>
              </a:ext>
            </a:extLst>
          </p:cNvPr>
          <p:cNvSpPr/>
          <p:nvPr/>
        </p:nvSpPr>
        <p:spPr>
          <a:xfrm>
            <a:off x="4509694" y="3977453"/>
            <a:ext cx="3942509" cy="1189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22" name="Flowchart: Delay 4">
            <a:extLst>
              <a:ext uri="{FF2B5EF4-FFF2-40B4-BE49-F238E27FC236}">
                <a16:creationId xmlns:a16="http://schemas.microsoft.com/office/drawing/2014/main" id="{DCF7DDA6-E2DD-49AC-BA92-F9B2E48A8DB9}"/>
              </a:ext>
            </a:extLst>
          </p:cNvPr>
          <p:cNvSpPr/>
          <p:nvPr/>
        </p:nvSpPr>
        <p:spPr>
          <a:xfrm flipH="1">
            <a:off x="3152631" y="1598348"/>
            <a:ext cx="1531061" cy="1189552"/>
          </a:xfrm>
          <a:prstGeom prst="flowChartDelay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23" name="Flowchart: Delay 5">
            <a:extLst>
              <a:ext uri="{FF2B5EF4-FFF2-40B4-BE49-F238E27FC236}">
                <a16:creationId xmlns:a16="http://schemas.microsoft.com/office/drawing/2014/main" id="{7BC16397-DA76-465C-A644-F663DE811683}"/>
              </a:ext>
            </a:extLst>
          </p:cNvPr>
          <p:cNvSpPr/>
          <p:nvPr/>
        </p:nvSpPr>
        <p:spPr>
          <a:xfrm flipH="1">
            <a:off x="3152630" y="2787900"/>
            <a:ext cx="1531061" cy="1189552"/>
          </a:xfrm>
          <a:prstGeom prst="flowChartDela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24" name="Flowchart: Delay 6">
            <a:extLst>
              <a:ext uri="{FF2B5EF4-FFF2-40B4-BE49-F238E27FC236}">
                <a16:creationId xmlns:a16="http://schemas.microsoft.com/office/drawing/2014/main" id="{5CDB660F-4A75-4B5C-BE78-20973AC56E7B}"/>
              </a:ext>
            </a:extLst>
          </p:cNvPr>
          <p:cNvSpPr/>
          <p:nvPr/>
        </p:nvSpPr>
        <p:spPr>
          <a:xfrm flipH="1">
            <a:off x="3152630" y="3977453"/>
            <a:ext cx="1531061" cy="1189552"/>
          </a:xfrm>
          <a:prstGeom prst="flowChartDelay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25" name="Trapezoid 7">
            <a:extLst>
              <a:ext uri="{FF2B5EF4-FFF2-40B4-BE49-F238E27FC236}">
                <a16:creationId xmlns:a16="http://schemas.microsoft.com/office/drawing/2014/main" id="{33C3B7C6-9D19-4106-90E2-6DBA904E5D92}"/>
              </a:ext>
            </a:extLst>
          </p:cNvPr>
          <p:cNvSpPr/>
          <p:nvPr/>
        </p:nvSpPr>
        <p:spPr>
          <a:xfrm rot="5400000">
            <a:off x="8104041" y="3136063"/>
            <a:ext cx="1189550" cy="493228"/>
          </a:xfrm>
          <a:prstGeom prst="trapezoid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27" name="Rectangle 21">
            <a:extLst>
              <a:ext uri="{FF2B5EF4-FFF2-40B4-BE49-F238E27FC236}">
                <a16:creationId xmlns:a16="http://schemas.microsoft.com/office/drawing/2014/main" id="{9C6552F9-5E52-41D8-92B0-18D3379B1B88}"/>
              </a:ext>
            </a:extLst>
          </p:cNvPr>
          <p:cNvSpPr/>
          <p:nvPr/>
        </p:nvSpPr>
        <p:spPr>
          <a:xfrm>
            <a:off x="4033600" y="1595371"/>
            <a:ext cx="42258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C" sz="13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Consolidación prácticas agricultura de base agroecológica y/o manejo orgánico </a:t>
            </a:r>
          </a:p>
          <a:p>
            <a:pPr defTabSz="913852"/>
            <a:r>
              <a:rPr lang="es-EC" sz="11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Enfocada en la implementación de huertos. Estrategias de capacitación y asistencia técnica para especialización, diversificación, valor agregado, certificación; y, dotación de insumos, materiales o equipamiento.</a:t>
            </a:r>
            <a:endParaRPr lang="en-US" sz="115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 4">
            <a:extLst>
              <a:ext uri="{FF2B5EF4-FFF2-40B4-BE49-F238E27FC236}">
                <a16:creationId xmlns:a16="http://schemas.microsoft.com/office/drawing/2014/main" id="{2327E369-8DC2-4572-821A-22D9853FA21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37251" y="1944901"/>
            <a:ext cx="488696" cy="502976"/>
            <a:chOff x="808" y="390"/>
            <a:chExt cx="308" cy="317"/>
          </a:xfrm>
          <a:solidFill>
            <a:schemeClr val="accent2"/>
          </a:solidFill>
        </p:grpSpPr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044546AC-3DCD-4801-BEAE-AE8BC82D0F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0" y="451"/>
              <a:ext cx="165" cy="256"/>
            </a:xfrm>
            <a:custGeom>
              <a:avLst/>
              <a:gdLst>
                <a:gd name="T0" fmla="*/ 659 w 1813"/>
                <a:gd name="T1" fmla="*/ 1252 h 2816"/>
                <a:gd name="T2" fmla="*/ 673 w 1813"/>
                <a:gd name="T3" fmla="*/ 1286 h 2816"/>
                <a:gd name="T4" fmla="*/ 744 w 1813"/>
                <a:gd name="T5" fmla="*/ 1803 h 2816"/>
                <a:gd name="T6" fmla="*/ 774 w 1813"/>
                <a:gd name="T7" fmla="*/ 1819 h 2816"/>
                <a:gd name="T8" fmla="*/ 1243 w 1813"/>
                <a:gd name="T9" fmla="*/ 1159 h 2816"/>
                <a:gd name="T10" fmla="*/ 957 w 1813"/>
                <a:gd name="T11" fmla="*/ 1137 h 2816"/>
                <a:gd name="T12" fmla="*/ 1250 w 1813"/>
                <a:gd name="T13" fmla="*/ 585 h 2816"/>
                <a:gd name="T14" fmla="*/ 907 w 1813"/>
                <a:gd name="T15" fmla="*/ 0 h 2816"/>
                <a:gd name="T16" fmla="*/ 1276 w 1813"/>
                <a:gd name="T17" fmla="*/ 79 h 2816"/>
                <a:gd name="T18" fmla="*/ 1573 w 1813"/>
                <a:gd name="T19" fmla="*/ 294 h 2816"/>
                <a:gd name="T20" fmla="*/ 1762 w 1813"/>
                <a:gd name="T21" fmla="*/ 608 h 2816"/>
                <a:gd name="T22" fmla="*/ 1809 w 1813"/>
                <a:gd name="T23" fmla="*/ 989 h 2816"/>
                <a:gd name="T24" fmla="*/ 1720 w 1813"/>
                <a:gd name="T25" fmla="*/ 1356 h 2816"/>
                <a:gd name="T26" fmla="*/ 1558 w 1813"/>
                <a:gd name="T27" fmla="*/ 1672 h 2816"/>
                <a:gd name="T28" fmla="*/ 1411 w 1813"/>
                <a:gd name="T29" fmla="*/ 1914 h 2816"/>
                <a:gd name="T30" fmla="*/ 1326 w 1813"/>
                <a:gd name="T31" fmla="*/ 2101 h 2816"/>
                <a:gd name="T32" fmla="*/ 1320 w 1813"/>
                <a:gd name="T33" fmla="*/ 2311 h 2816"/>
                <a:gd name="T34" fmla="*/ 1277 w 1813"/>
                <a:gd name="T35" fmla="*/ 2372 h 2816"/>
                <a:gd name="T36" fmla="*/ 1127 w 1813"/>
                <a:gd name="T37" fmla="*/ 2401 h 2816"/>
                <a:gd name="T38" fmla="*/ 946 w 1813"/>
                <a:gd name="T39" fmla="*/ 2415 h 2816"/>
                <a:gd name="T40" fmla="*/ 812 w 1813"/>
                <a:gd name="T41" fmla="*/ 2418 h 2816"/>
                <a:gd name="T42" fmla="*/ 797 w 1813"/>
                <a:gd name="T43" fmla="*/ 2418 h 2816"/>
                <a:gd name="T44" fmla="*/ 917 w 1813"/>
                <a:gd name="T45" fmla="*/ 2421 h 2816"/>
                <a:gd name="T46" fmla="*/ 1101 w 1813"/>
                <a:gd name="T47" fmla="*/ 2434 h 2816"/>
                <a:gd name="T48" fmla="*/ 1278 w 1813"/>
                <a:gd name="T49" fmla="*/ 2462 h 2816"/>
                <a:gd name="T50" fmla="*/ 1375 w 1813"/>
                <a:gd name="T51" fmla="*/ 2512 h 2816"/>
                <a:gd name="T52" fmla="*/ 1333 w 1813"/>
                <a:gd name="T53" fmla="*/ 2573 h 2816"/>
                <a:gd name="T54" fmla="*/ 1186 w 1813"/>
                <a:gd name="T55" fmla="*/ 2609 h 2816"/>
                <a:gd name="T56" fmla="*/ 1005 w 1813"/>
                <a:gd name="T57" fmla="*/ 2628 h 2816"/>
                <a:gd name="T58" fmla="*/ 969 w 1813"/>
                <a:gd name="T59" fmla="*/ 2632 h 2816"/>
                <a:gd name="T60" fmla="*/ 1139 w 1813"/>
                <a:gd name="T61" fmla="*/ 2642 h 2816"/>
                <a:gd name="T62" fmla="*/ 1279 w 1813"/>
                <a:gd name="T63" fmla="*/ 2673 h 2816"/>
                <a:gd name="T64" fmla="*/ 1321 w 1813"/>
                <a:gd name="T65" fmla="*/ 2742 h 2816"/>
                <a:gd name="T66" fmla="*/ 1251 w 1813"/>
                <a:gd name="T67" fmla="*/ 2813 h 2816"/>
                <a:gd name="T68" fmla="*/ 524 w 1813"/>
                <a:gd name="T69" fmla="*/ 2795 h 2816"/>
                <a:gd name="T70" fmla="*/ 491 w 1813"/>
                <a:gd name="T71" fmla="*/ 2707 h 2816"/>
                <a:gd name="T72" fmla="*/ 534 w 1813"/>
                <a:gd name="T73" fmla="*/ 2657 h 2816"/>
                <a:gd name="T74" fmla="*/ 524 w 1813"/>
                <a:gd name="T75" fmla="*/ 2608 h 2816"/>
                <a:gd name="T76" fmla="*/ 454 w 1813"/>
                <a:gd name="T77" fmla="*/ 2565 h 2816"/>
                <a:gd name="T78" fmla="*/ 443 w 1813"/>
                <a:gd name="T79" fmla="*/ 2497 h 2816"/>
                <a:gd name="T80" fmla="*/ 506 w 1813"/>
                <a:gd name="T81" fmla="*/ 2450 h 2816"/>
                <a:gd name="T82" fmla="*/ 536 w 1813"/>
                <a:gd name="T83" fmla="*/ 2406 h 2816"/>
                <a:gd name="T84" fmla="*/ 496 w 1813"/>
                <a:gd name="T85" fmla="*/ 2358 h 2816"/>
                <a:gd name="T86" fmla="*/ 501 w 1813"/>
                <a:gd name="T87" fmla="*/ 2281 h 2816"/>
                <a:gd name="T88" fmla="*/ 459 w 1813"/>
                <a:gd name="T89" fmla="*/ 2027 h 2816"/>
                <a:gd name="T90" fmla="*/ 345 w 1813"/>
                <a:gd name="T91" fmla="*/ 1817 h 2816"/>
                <a:gd name="T92" fmla="*/ 184 w 1813"/>
                <a:gd name="T93" fmla="*/ 1538 h 2816"/>
                <a:gd name="T94" fmla="*/ 43 w 1813"/>
                <a:gd name="T95" fmla="*/ 1205 h 2816"/>
                <a:gd name="T96" fmla="*/ 3 w 1813"/>
                <a:gd name="T97" fmla="*/ 831 h 2816"/>
                <a:gd name="T98" fmla="*/ 111 w 1813"/>
                <a:gd name="T99" fmla="*/ 473 h 2816"/>
                <a:gd name="T100" fmla="*/ 348 w 1813"/>
                <a:gd name="T101" fmla="*/ 194 h 2816"/>
                <a:gd name="T102" fmla="*/ 677 w 1813"/>
                <a:gd name="T103" fmla="*/ 30 h 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13" h="2816">
                  <a:moveTo>
                    <a:pt x="989" y="580"/>
                  </a:moveTo>
                  <a:lnTo>
                    <a:pt x="979" y="581"/>
                  </a:lnTo>
                  <a:lnTo>
                    <a:pt x="972" y="586"/>
                  </a:lnTo>
                  <a:lnTo>
                    <a:pt x="966" y="594"/>
                  </a:lnTo>
                  <a:lnTo>
                    <a:pt x="659" y="1252"/>
                  </a:lnTo>
                  <a:lnTo>
                    <a:pt x="657" y="1259"/>
                  </a:lnTo>
                  <a:lnTo>
                    <a:pt x="657" y="1268"/>
                  </a:lnTo>
                  <a:lnTo>
                    <a:pt x="660" y="1275"/>
                  </a:lnTo>
                  <a:lnTo>
                    <a:pt x="667" y="1282"/>
                  </a:lnTo>
                  <a:lnTo>
                    <a:pt x="673" y="1286"/>
                  </a:lnTo>
                  <a:lnTo>
                    <a:pt x="681" y="1287"/>
                  </a:lnTo>
                  <a:lnTo>
                    <a:pt x="947" y="1288"/>
                  </a:lnTo>
                  <a:lnTo>
                    <a:pt x="744" y="1786"/>
                  </a:lnTo>
                  <a:lnTo>
                    <a:pt x="743" y="1795"/>
                  </a:lnTo>
                  <a:lnTo>
                    <a:pt x="744" y="1803"/>
                  </a:lnTo>
                  <a:lnTo>
                    <a:pt x="748" y="1812"/>
                  </a:lnTo>
                  <a:lnTo>
                    <a:pt x="755" y="1817"/>
                  </a:lnTo>
                  <a:lnTo>
                    <a:pt x="761" y="1819"/>
                  </a:lnTo>
                  <a:lnTo>
                    <a:pt x="767" y="1820"/>
                  </a:lnTo>
                  <a:lnTo>
                    <a:pt x="774" y="1819"/>
                  </a:lnTo>
                  <a:lnTo>
                    <a:pt x="781" y="1815"/>
                  </a:lnTo>
                  <a:lnTo>
                    <a:pt x="786" y="1809"/>
                  </a:lnTo>
                  <a:lnTo>
                    <a:pt x="1238" y="1176"/>
                  </a:lnTo>
                  <a:lnTo>
                    <a:pt x="1242" y="1168"/>
                  </a:lnTo>
                  <a:lnTo>
                    <a:pt x="1243" y="1159"/>
                  </a:lnTo>
                  <a:lnTo>
                    <a:pt x="1240" y="1150"/>
                  </a:lnTo>
                  <a:lnTo>
                    <a:pt x="1235" y="1144"/>
                  </a:lnTo>
                  <a:lnTo>
                    <a:pt x="1227" y="1138"/>
                  </a:lnTo>
                  <a:lnTo>
                    <a:pt x="1219" y="1137"/>
                  </a:lnTo>
                  <a:lnTo>
                    <a:pt x="957" y="1137"/>
                  </a:lnTo>
                  <a:lnTo>
                    <a:pt x="1255" y="616"/>
                  </a:lnTo>
                  <a:lnTo>
                    <a:pt x="1258" y="608"/>
                  </a:lnTo>
                  <a:lnTo>
                    <a:pt x="1258" y="600"/>
                  </a:lnTo>
                  <a:lnTo>
                    <a:pt x="1255" y="591"/>
                  </a:lnTo>
                  <a:lnTo>
                    <a:pt x="1250" y="585"/>
                  </a:lnTo>
                  <a:lnTo>
                    <a:pt x="1242" y="581"/>
                  </a:lnTo>
                  <a:lnTo>
                    <a:pt x="1234" y="580"/>
                  </a:lnTo>
                  <a:lnTo>
                    <a:pt x="989" y="580"/>
                  </a:lnTo>
                  <a:close/>
                  <a:moveTo>
                    <a:pt x="905" y="0"/>
                  </a:moveTo>
                  <a:lnTo>
                    <a:pt x="907" y="0"/>
                  </a:lnTo>
                  <a:lnTo>
                    <a:pt x="985" y="4"/>
                  </a:lnTo>
                  <a:lnTo>
                    <a:pt x="1062" y="14"/>
                  </a:lnTo>
                  <a:lnTo>
                    <a:pt x="1135" y="30"/>
                  </a:lnTo>
                  <a:lnTo>
                    <a:pt x="1207" y="52"/>
                  </a:lnTo>
                  <a:lnTo>
                    <a:pt x="1276" y="79"/>
                  </a:lnTo>
                  <a:lnTo>
                    <a:pt x="1343" y="112"/>
                  </a:lnTo>
                  <a:lnTo>
                    <a:pt x="1405" y="151"/>
                  </a:lnTo>
                  <a:lnTo>
                    <a:pt x="1465" y="194"/>
                  </a:lnTo>
                  <a:lnTo>
                    <a:pt x="1521" y="242"/>
                  </a:lnTo>
                  <a:lnTo>
                    <a:pt x="1573" y="294"/>
                  </a:lnTo>
                  <a:lnTo>
                    <a:pt x="1620" y="350"/>
                  </a:lnTo>
                  <a:lnTo>
                    <a:pt x="1663" y="409"/>
                  </a:lnTo>
                  <a:lnTo>
                    <a:pt x="1701" y="473"/>
                  </a:lnTo>
                  <a:lnTo>
                    <a:pt x="1734" y="538"/>
                  </a:lnTo>
                  <a:lnTo>
                    <a:pt x="1762" y="608"/>
                  </a:lnTo>
                  <a:lnTo>
                    <a:pt x="1783" y="681"/>
                  </a:lnTo>
                  <a:lnTo>
                    <a:pt x="1800" y="755"/>
                  </a:lnTo>
                  <a:lnTo>
                    <a:pt x="1809" y="831"/>
                  </a:lnTo>
                  <a:lnTo>
                    <a:pt x="1813" y="909"/>
                  </a:lnTo>
                  <a:lnTo>
                    <a:pt x="1809" y="989"/>
                  </a:lnTo>
                  <a:lnTo>
                    <a:pt x="1801" y="1066"/>
                  </a:lnTo>
                  <a:lnTo>
                    <a:pt x="1786" y="1142"/>
                  </a:lnTo>
                  <a:lnTo>
                    <a:pt x="1768" y="1215"/>
                  </a:lnTo>
                  <a:lnTo>
                    <a:pt x="1745" y="1286"/>
                  </a:lnTo>
                  <a:lnTo>
                    <a:pt x="1720" y="1356"/>
                  </a:lnTo>
                  <a:lnTo>
                    <a:pt x="1690" y="1423"/>
                  </a:lnTo>
                  <a:lnTo>
                    <a:pt x="1659" y="1488"/>
                  </a:lnTo>
                  <a:lnTo>
                    <a:pt x="1627" y="1551"/>
                  </a:lnTo>
                  <a:lnTo>
                    <a:pt x="1593" y="1612"/>
                  </a:lnTo>
                  <a:lnTo>
                    <a:pt x="1558" y="1672"/>
                  </a:lnTo>
                  <a:lnTo>
                    <a:pt x="1524" y="1729"/>
                  </a:lnTo>
                  <a:lnTo>
                    <a:pt x="1490" y="1784"/>
                  </a:lnTo>
                  <a:lnTo>
                    <a:pt x="1463" y="1828"/>
                  </a:lnTo>
                  <a:lnTo>
                    <a:pt x="1437" y="1872"/>
                  </a:lnTo>
                  <a:lnTo>
                    <a:pt x="1411" y="1914"/>
                  </a:lnTo>
                  <a:lnTo>
                    <a:pt x="1389" y="1956"/>
                  </a:lnTo>
                  <a:lnTo>
                    <a:pt x="1368" y="1995"/>
                  </a:lnTo>
                  <a:lnTo>
                    <a:pt x="1351" y="2032"/>
                  </a:lnTo>
                  <a:lnTo>
                    <a:pt x="1336" y="2067"/>
                  </a:lnTo>
                  <a:lnTo>
                    <a:pt x="1326" y="2101"/>
                  </a:lnTo>
                  <a:lnTo>
                    <a:pt x="1318" y="2132"/>
                  </a:lnTo>
                  <a:lnTo>
                    <a:pt x="1316" y="2161"/>
                  </a:lnTo>
                  <a:lnTo>
                    <a:pt x="1312" y="2281"/>
                  </a:lnTo>
                  <a:lnTo>
                    <a:pt x="1312" y="2289"/>
                  </a:lnTo>
                  <a:lnTo>
                    <a:pt x="1320" y="2311"/>
                  </a:lnTo>
                  <a:lnTo>
                    <a:pt x="1323" y="2334"/>
                  </a:lnTo>
                  <a:lnTo>
                    <a:pt x="1320" y="2346"/>
                  </a:lnTo>
                  <a:lnTo>
                    <a:pt x="1311" y="2355"/>
                  </a:lnTo>
                  <a:lnTo>
                    <a:pt x="1296" y="2365"/>
                  </a:lnTo>
                  <a:lnTo>
                    <a:pt x="1277" y="2372"/>
                  </a:lnTo>
                  <a:lnTo>
                    <a:pt x="1253" y="2380"/>
                  </a:lnTo>
                  <a:lnTo>
                    <a:pt x="1225" y="2386"/>
                  </a:lnTo>
                  <a:lnTo>
                    <a:pt x="1195" y="2392"/>
                  </a:lnTo>
                  <a:lnTo>
                    <a:pt x="1162" y="2397"/>
                  </a:lnTo>
                  <a:lnTo>
                    <a:pt x="1127" y="2401"/>
                  </a:lnTo>
                  <a:lnTo>
                    <a:pt x="1091" y="2405"/>
                  </a:lnTo>
                  <a:lnTo>
                    <a:pt x="1054" y="2408"/>
                  </a:lnTo>
                  <a:lnTo>
                    <a:pt x="1017" y="2410"/>
                  </a:lnTo>
                  <a:lnTo>
                    <a:pt x="981" y="2413"/>
                  </a:lnTo>
                  <a:lnTo>
                    <a:pt x="946" y="2415"/>
                  </a:lnTo>
                  <a:lnTo>
                    <a:pt x="914" y="2416"/>
                  </a:lnTo>
                  <a:lnTo>
                    <a:pt x="883" y="2417"/>
                  </a:lnTo>
                  <a:lnTo>
                    <a:pt x="856" y="2417"/>
                  </a:lnTo>
                  <a:lnTo>
                    <a:pt x="832" y="2418"/>
                  </a:lnTo>
                  <a:lnTo>
                    <a:pt x="812" y="2418"/>
                  </a:lnTo>
                  <a:lnTo>
                    <a:pt x="797" y="2418"/>
                  </a:lnTo>
                  <a:lnTo>
                    <a:pt x="788" y="2418"/>
                  </a:lnTo>
                  <a:lnTo>
                    <a:pt x="785" y="2418"/>
                  </a:lnTo>
                  <a:lnTo>
                    <a:pt x="788" y="2418"/>
                  </a:lnTo>
                  <a:lnTo>
                    <a:pt x="797" y="2418"/>
                  </a:lnTo>
                  <a:lnTo>
                    <a:pt x="812" y="2418"/>
                  </a:lnTo>
                  <a:lnTo>
                    <a:pt x="832" y="2419"/>
                  </a:lnTo>
                  <a:lnTo>
                    <a:pt x="857" y="2419"/>
                  </a:lnTo>
                  <a:lnTo>
                    <a:pt x="885" y="2420"/>
                  </a:lnTo>
                  <a:lnTo>
                    <a:pt x="917" y="2421"/>
                  </a:lnTo>
                  <a:lnTo>
                    <a:pt x="951" y="2423"/>
                  </a:lnTo>
                  <a:lnTo>
                    <a:pt x="987" y="2424"/>
                  </a:lnTo>
                  <a:lnTo>
                    <a:pt x="1024" y="2427"/>
                  </a:lnTo>
                  <a:lnTo>
                    <a:pt x="1063" y="2431"/>
                  </a:lnTo>
                  <a:lnTo>
                    <a:pt x="1101" y="2434"/>
                  </a:lnTo>
                  <a:lnTo>
                    <a:pt x="1140" y="2438"/>
                  </a:lnTo>
                  <a:lnTo>
                    <a:pt x="1177" y="2443"/>
                  </a:lnTo>
                  <a:lnTo>
                    <a:pt x="1213" y="2449"/>
                  </a:lnTo>
                  <a:lnTo>
                    <a:pt x="1246" y="2455"/>
                  </a:lnTo>
                  <a:lnTo>
                    <a:pt x="1278" y="2462"/>
                  </a:lnTo>
                  <a:lnTo>
                    <a:pt x="1307" y="2470"/>
                  </a:lnTo>
                  <a:lnTo>
                    <a:pt x="1331" y="2479"/>
                  </a:lnTo>
                  <a:lnTo>
                    <a:pt x="1351" y="2489"/>
                  </a:lnTo>
                  <a:lnTo>
                    <a:pt x="1366" y="2501"/>
                  </a:lnTo>
                  <a:lnTo>
                    <a:pt x="1375" y="2512"/>
                  </a:lnTo>
                  <a:lnTo>
                    <a:pt x="1378" y="2526"/>
                  </a:lnTo>
                  <a:lnTo>
                    <a:pt x="1375" y="2539"/>
                  </a:lnTo>
                  <a:lnTo>
                    <a:pt x="1366" y="2551"/>
                  </a:lnTo>
                  <a:lnTo>
                    <a:pt x="1352" y="2563"/>
                  </a:lnTo>
                  <a:lnTo>
                    <a:pt x="1333" y="2573"/>
                  </a:lnTo>
                  <a:lnTo>
                    <a:pt x="1310" y="2582"/>
                  </a:lnTo>
                  <a:lnTo>
                    <a:pt x="1282" y="2590"/>
                  </a:lnTo>
                  <a:lnTo>
                    <a:pt x="1253" y="2597"/>
                  </a:lnTo>
                  <a:lnTo>
                    <a:pt x="1220" y="2603"/>
                  </a:lnTo>
                  <a:lnTo>
                    <a:pt x="1186" y="2609"/>
                  </a:lnTo>
                  <a:lnTo>
                    <a:pt x="1150" y="2614"/>
                  </a:lnTo>
                  <a:lnTo>
                    <a:pt x="1114" y="2618"/>
                  </a:lnTo>
                  <a:lnTo>
                    <a:pt x="1077" y="2621"/>
                  </a:lnTo>
                  <a:lnTo>
                    <a:pt x="1040" y="2625"/>
                  </a:lnTo>
                  <a:lnTo>
                    <a:pt x="1005" y="2628"/>
                  </a:lnTo>
                  <a:lnTo>
                    <a:pt x="971" y="2629"/>
                  </a:lnTo>
                  <a:lnTo>
                    <a:pt x="939" y="2631"/>
                  </a:lnTo>
                  <a:lnTo>
                    <a:pt x="908" y="2632"/>
                  </a:lnTo>
                  <a:lnTo>
                    <a:pt x="938" y="2632"/>
                  </a:lnTo>
                  <a:lnTo>
                    <a:pt x="969" y="2632"/>
                  </a:lnTo>
                  <a:lnTo>
                    <a:pt x="1001" y="2633"/>
                  </a:lnTo>
                  <a:lnTo>
                    <a:pt x="1035" y="2634"/>
                  </a:lnTo>
                  <a:lnTo>
                    <a:pt x="1070" y="2636"/>
                  </a:lnTo>
                  <a:lnTo>
                    <a:pt x="1105" y="2638"/>
                  </a:lnTo>
                  <a:lnTo>
                    <a:pt x="1139" y="2642"/>
                  </a:lnTo>
                  <a:lnTo>
                    <a:pt x="1171" y="2646"/>
                  </a:lnTo>
                  <a:lnTo>
                    <a:pt x="1202" y="2651"/>
                  </a:lnTo>
                  <a:lnTo>
                    <a:pt x="1232" y="2657"/>
                  </a:lnTo>
                  <a:lnTo>
                    <a:pt x="1257" y="2665"/>
                  </a:lnTo>
                  <a:lnTo>
                    <a:pt x="1279" y="2673"/>
                  </a:lnTo>
                  <a:lnTo>
                    <a:pt x="1298" y="2683"/>
                  </a:lnTo>
                  <a:lnTo>
                    <a:pt x="1312" y="2693"/>
                  </a:lnTo>
                  <a:lnTo>
                    <a:pt x="1320" y="2706"/>
                  </a:lnTo>
                  <a:lnTo>
                    <a:pt x="1323" y="2721"/>
                  </a:lnTo>
                  <a:lnTo>
                    <a:pt x="1321" y="2742"/>
                  </a:lnTo>
                  <a:lnTo>
                    <a:pt x="1314" y="2762"/>
                  </a:lnTo>
                  <a:lnTo>
                    <a:pt x="1302" y="2780"/>
                  </a:lnTo>
                  <a:lnTo>
                    <a:pt x="1288" y="2795"/>
                  </a:lnTo>
                  <a:lnTo>
                    <a:pt x="1271" y="2807"/>
                  </a:lnTo>
                  <a:lnTo>
                    <a:pt x="1251" y="2813"/>
                  </a:lnTo>
                  <a:lnTo>
                    <a:pt x="1228" y="2816"/>
                  </a:lnTo>
                  <a:lnTo>
                    <a:pt x="584" y="2816"/>
                  </a:lnTo>
                  <a:lnTo>
                    <a:pt x="562" y="2813"/>
                  </a:lnTo>
                  <a:lnTo>
                    <a:pt x="542" y="2807"/>
                  </a:lnTo>
                  <a:lnTo>
                    <a:pt x="524" y="2795"/>
                  </a:lnTo>
                  <a:lnTo>
                    <a:pt x="509" y="2780"/>
                  </a:lnTo>
                  <a:lnTo>
                    <a:pt x="499" y="2762"/>
                  </a:lnTo>
                  <a:lnTo>
                    <a:pt x="491" y="2742"/>
                  </a:lnTo>
                  <a:lnTo>
                    <a:pt x="489" y="2721"/>
                  </a:lnTo>
                  <a:lnTo>
                    <a:pt x="491" y="2707"/>
                  </a:lnTo>
                  <a:lnTo>
                    <a:pt x="498" y="2696"/>
                  </a:lnTo>
                  <a:lnTo>
                    <a:pt x="506" y="2686"/>
                  </a:lnTo>
                  <a:lnTo>
                    <a:pt x="515" y="2676"/>
                  </a:lnTo>
                  <a:lnTo>
                    <a:pt x="526" y="2667"/>
                  </a:lnTo>
                  <a:lnTo>
                    <a:pt x="534" y="2657"/>
                  </a:lnTo>
                  <a:lnTo>
                    <a:pt x="541" y="2647"/>
                  </a:lnTo>
                  <a:lnTo>
                    <a:pt x="543" y="2634"/>
                  </a:lnTo>
                  <a:lnTo>
                    <a:pt x="541" y="2625"/>
                  </a:lnTo>
                  <a:lnTo>
                    <a:pt x="533" y="2616"/>
                  </a:lnTo>
                  <a:lnTo>
                    <a:pt x="524" y="2608"/>
                  </a:lnTo>
                  <a:lnTo>
                    <a:pt x="510" y="2600"/>
                  </a:lnTo>
                  <a:lnTo>
                    <a:pt x="496" y="2593"/>
                  </a:lnTo>
                  <a:lnTo>
                    <a:pt x="482" y="2584"/>
                  </a:lnTo>
                  <a:lnTo>
                    <a:pt x="467" y="2576"/>
                  </a:lnTo>
                  <a:lnTo>
                    <a:pt x="454" y="2565"/>
                  </a:lnTo>
                  <a:lnTo>
                    <a:pt x="444" y="2555"/>
                  </a:lnTo>
                  <a:lnTo>
                    <a:pt x="436" y="2541"/>
                  </a:lnTo>
                  <a:lnTo>
                    <a:pt x="434" y="2526"/>
                  </a:lnTo>
                  <a:lnTo>
                    <a:pt x="436" y="2511"/>
                  </a:lnTo>
                  <a:lnTo>
                    <a:pt x="443" y="2497"/>
                  </a:lnTo>
                  <a:lnTo>
                    <a:pt x="453" y="2486"/>
                  </a:lnTo>
                  <a:lnTo>
                    <a:pt x="465" y="2476"/>
                  </a:lnTo>
                  <a:lnTo>
                    <a:pt x="478" y="2467"/>
                  </a:lnTo>
                  <a:lnTo>
                    <a:pt x="492" y="2458"/>
                  </a:lnTo>
                  <a:lnTo>
                    <a:pt x="506" y="2450"/>
                  </a:lnTo>
                  <a:lnTo>
                    <a:pt x="518" y="2442"/>
                  </a:lnTo>
                  <a:lnTo>
                    <a:pt x="528" y="2435"/>
                  </a:lnTo>
                  <a:lnTo>
                    <a:pt x="534" y="2426"/>
                  </a:lnTo>
                  <a:lnTo>
                    <a:pt x="538" y="2418"/>
                  </a:lnTo>
                  <a:lnTo>
                    <a:pt x="536" y="2406"/>
                  </a:lnTo>
                  <a:lnTo>
                    <a:pt x="530" y="2397"/>
                  </a:lnTo>
                  <a:lnTo>
                    <a:pt x="523" y="2387"/>
                  </a:lnTo>
                  <a:lnTo>
                    <a:pt x="513" y="2378"/>
                  </a:lnTo>
                  <a:lnTo>
                    <a:pt x="504" y="2368"/>
                  </a:lnTo>
                  <a:lnTo>
                    <a:pt x="496" y="2358"/>
                  </a:lnTo>
                  <a:lnTo>
                    <a:pt x="491" y="2347"/>
                  </a:lnTo>
                  <a:lnTo>
                    <a:pt x="489" y="2334"/>
                  </a:lnTo>
                  <a:lnTo>
                    <a:pt x="491" y="2311"/>
                  </a:lnTo>
                  <a:lnTo>
                    <a:pt x="501" y="2289"/>
                  </a:lnTo>
                  <a:lnTo>
                    <a:pt x="501" y="2281"/>
                  </a:lnTo>
                  <a:lnTo>
                    <a:pt x="495" y="2161"/>
                  </a:lnTo>
                  <a:lnTo>
                    <a:pt x="493" y="2132"/>
                  </a:lnTo>
                  <a:lnTo>
                    <a:pt x="486" y="2099"/>
                  </a:lnTo>
                  <a:lnTo>
                    <a:pt x="474" y="2064"/>
                  </a:lnTo>
                  <a:lnTo>
                    <a:pt x="459" y="2027"/>
                  </a:lnTo>
                  <a:lnTo>
                    <a:pt x="442" y="1987"/>
                  </a:lnTo>
                  <a:lnTo>
                    <a:pt x="420" y="1946"/>
                  </a:lnTo>
                  <a:lnTo>
                    <a:pt x="397" y="1904"/>
                  </a:lnTo>
                  <a:lnTo>
                    <a:pt x="372" y="1860"/>
                  </a:lnTo>
                  <a:lnTo>
                    <a:pt x="345" y="1817"/>
                  </a:lnTo>
                  <a:lnTo>
                    <a:pt x="318" y="1771"/>
                  </a:lnTo>
                  <a:lnTo>
                    <a:pt x="285" y="1716"/>
                  </a:lnTo>
                  <a:lnTo>
                    <a:pt x="251" y="1659"/>
                  </a:lnTo>
                  <a:lnTo>
                    <a:pt x="217" y="1600"/>
                  </a:lnTo>
                  <a:lnTo>
                    <a:pt x="184" y="1538"/>
                  </a:lnTo>
                  <a:lnTo>
                    <a:pt x="151" y="1474"/>
                  </a:lnTo>
                  <a:lnTo>
                    <a:pt x="120" y="1410"/>
                  </a:lnTo>
                  <a:lnTo>
                    <a:pt x="92" y="1343"/>
                  </a:lnTo>
                  <a:lnTo>
                    <a:pt x="66" y="1275"/>
                  </a:lnTo>
                  <a:lnTo>
                    <a:pt x="43" y="1205"/>
                  </a:lnTo>
                  <a:lnTo>
                    <a:pt x="25" y="1133"/>
                  </a:lnTo>
                  <a:lnTo>
                    <a:pt x="12" y="1060"/>
                  </a:lnTo>
                  <a:lnTo>
                    <a:pt x="2" y="986"/>
                  </a:lnTo>
                  <a:lnTo>
                    <a:pt x="0" y="909"/>
                  </a:lnTo>
                  <a:lnTo>
                    <a:pt x="3" y="831"/>
                  </a:lnTo>
                  <a:lnTo>
                    <a:pt x="13" y="755"/>
                  </a:lnTo>
                  <a:lnTo>
                    <a:pt x="29" y="681"/>
                  </a:lnTo>
                  <a:lnTo>
                    <a:pt x="51" y="608"/>
                  </a:lnTo>
                  <a:lnTo>
                    <a:pt x="78" y="538"/>
                  </a:lnTo>
                  <a:lnTo>
                    <a:pt x="111" y="473"/>
                  </a:lnTo>
                  <a:lnTo>
                    <a:pt x="149" y="409"/>
                  </a:lnTo>
                  <a:lnTo>
                    <a:pt x="192" y="350"/>
                  </a:lnTo>
                  <a:lnTo>
                    <a:pt x="240" y="294"/>
                  </a:lnTo>
                  <a:lnTo>
                    <a:pt x="292" y="242"/>
                  </a:lnTo>
                  <a:lnTo>
                    <a:pt x="348" y="194"/>
                  </a:lnTo>
                  <a:lnTo>
                    <a:pt x="407" y="151"/>
                  </a:lnTo>
                  <a:lnTo>
                    <a:pt x="470" y="112"/>
                  </a:lnTo>
                  <a:lnTo>
                    <a:pt x="536" y="79"/>
                  </a:lnTo>
                  <a:lnTo>
                    <a:pt x="605" y="52"/>
                  </a:lnTo>
                  <a:lnTo>
                    <a:pt x="677" y="30"/>
                  </a:lnTo>
                  <a:lnTo>
                    <a:pt x="751" y="14"/>
                  </a:lnTo>
                  <a:lnTo>
                    <a:pt x="827" y="4"/>
                  </a:lnTo>
                  <a:lnTo>
                    <a:pt x="9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7">
              <a:extLst>
                <a:ext uri="{FF2B5EF4-FFF2-40B4-BE49-F238E27FC236}">
                  <a16:creationId xmlns:a16="http://schemas.microsoft.com/office/drawing/2014/main" id="{0F834BCD-F47C-4735-9170-3C44E0E65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" y="390"/>
              <a:ext cx="40" cy="58"/>
            </a:xfrm>
            <a:custGeom>
              <a:avLst/>
              <a:gdLst>
                <a:gd name="T0" fmla="*/ 318 w 442"/>
                <a:gd name="T1" fmla="*/ 0 h 640"/>
                <a:gd name="T2" fmla="*/ 344 w 442"/>
                <a:gd name="T3" fmla="*/ 4 h 640"/>
                <a:gd name="T4" fmla="*/ 369 w 442"/>
                <a:gd name="T5" fmla="*/ 13 h 640"/>
                <a:gd name="T6" fmla="*/ 391 w 442"/>
                <a:gd name="T7" fmla="*/ 27 h 640"/>
                <a:gd name="T8" fmla="*/ 409 w 442"/>
                <a:gd name="T9" fmla="*/ 45 h 640"/>
                <a:gd name="T10" fmla="*/ 424 w 442"/>
                <a:gd name="T11" fmla="*/ 65 h 640"/>
                <a:gd name="T12" fmla="*/ 435 w 442"/>
                <a:gd name="T13" fmla="*/ 87 h 640"/>
                <a:gd name="T14" fmla="*/ 441 w 442"/>
                <a:gd name="T15" fmla="*/ 111 h 640"/>
                <a:gd name="T16" fmla="*/ 442 w 442"/>
                <a:gd name="T17" fmla="*/ 137 h 640"/>
                <a:gd name="T18" fmla="*/ 438 w 442"/>
                <a:gd name="T19" fmla="*/ 162 h 640"/>
                <a:gd name="T20" fmla="*/ 429 w 442"/>
                <a:gd name="T21" fmla="*/ 187 h 640"/>
                <a:gd name="T22" fmla="*/ 246 w 442"/>
                <a:gd name="T23" fmla="*/ 566 h 640"/>
                <a:gd name="T24" fmla="*/ 233 w 442"/>
                <a:gd name="T25" fmla="*/ 588 h 640"/>
                <a:gd name="T26" fmla="*/ 216 w 442"/>
                <a:gd name="T27" fmla="*/ 607 h 640"/>
                <a:gd name="T28" fmla="*/ 197 w 442"/>
                <a:gd name="T29" fmla="*/ 620 h 640"/>
                <a:gd name="T30" fmla="*/ 176 w 442"/>
                <a:gd name="T31" fmla="*/ 631 h 640"/>
                <a:gd name="T32" fmla="*/ 153 w 442"/>
                <a:gd name="T33" fmla="*/ 637 h 640"/>
                <a:gd name="T34" fmla="*/ 129 w 442"/>
                <a:gd name="T35" fmla="*/ 640 h 640"/>
                <a:gd name="T36" fmla="*/ 101 w 442"/>
                <a:gd name="T37" fmla="*/ 636 h 640"/>
                <a:gd name="T38" fmla="*/ 73 w 442"/>
                <a:gd name="T39" fmla="*/ 627 h 640"/>
                <a:gd name="T40" fmla="*/ 50 w 442"/>
                <a:gd name="T41" fmla="*/ 613 h 640"/>
                <a:gd name="T42" fmla="*/ 32 w 442"/>
                <a:gd name="T43" fmla="*/ 596 h 640"/>
                <a:gd name="T44" fmla="*/ 17 w 442"/>
                <a:gd name="T45" fmla="*/ 576 h 640"/>
                <a:gd name="T46" fmla="*/ 7 w 442"/>
                <a:gd name="T47" fmla="*/ 552 h 640"/>
                <a:gd name="T48" fmla="*/ 2 w 442"/>
                <a:gd name="T49" fmla="*/ 528 h 640"/>
                <a:gd name="T50" fmla="*/ 0 w 442"/>
                <a:gd name="T51" fmla="*/ 504 h 640"/>
                <a:gd name="T52" fmla="*/ 4 w 442"/>
                <a:gd name="T53" fmla="*/ 478 h 640"/>
                <a:gd name="T54" fmla="*/ 13 w 442"/>
                <a:gd name="T55" fmla="*/ 454 h 640"/>
                <a:gd name="T56" fmla="*/ 196 w 442"/>
                <a:gd name="T57" fmla="*/ 73 h 640"/>
                <a:gd name="T58" fmla="*/ 210 w 442"/>
                <a:gd name="T59" fmla="*/ 51 h 640"/>
                <a:gd name="T60" fmla="*/ 227 w 442"/>
                <a:gd name="T61" fmla="*/ 32 h 640"/>
                <a:gd name="T62" fmla="*/ 248 w 442"/>
                <a:gd name="T63" fmla="*/ 18 h 640"/>
                <a:gd name="T64" fmla="*/ 270 w 442"/>
                <a:gd name="T65" fmla="*/ 8 h 640"/>
                <a:gd name="T66" fmla="*/ 294 w 442"/>
                <a:gd name="T67" fmla="*/ 1 h 640"/>
                <a:gd name="T68" fmla="*/ 318 w 442"/>
                <a:gd name="T6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2" h="640">
                  <a:moveTo>
                    <a:pt x="318" y="0"/>
                  </a:moveTo>
                  <a:lnTo>
                    <a:pt x="344" y="4"/>
                  </a:lnTo>
                  <a:lnTo>
                    <a:pt x="369" y="13"/>
                  </a:lnTo>
                  <a:lnTo>
                    <a:pt x="391" y="27"/>
                  </a:lnTo>
                  <a:lnTo>
                    <a:pt x="409" y="45"/>
                  </a:lnTo>
                  <a:lnTo>
                    <a:pt x="424" y="65"/>
                  </a:lnTo>
                  <a:lnTo>
                    <a:pt x="435" y="87"/>
                  </a:lnTo>
                  <a:lnTo>
                    <a:pt x="441" y="111"/>
                  </a:lnTo>
                  <a:lnTo>
                    <a:pt x="442" y="137"/>
                  </a:lnTo>
                  <a:lnTo>
                    <a:pt x="438" y="162"/>
                  </a:lnTo>
                  <a:lnTo>
                    <a:pt x="429" y="187"/>
                  </a:lnTo>
                  <a:lnTo>
                    <a:pt x="246" y="566"/>
                  </a:lnTo>
                  <a:lnTo>
                    <a:pt x="233" y="588"/>
                  </a:lnTo>
                  <a:lnTo>
                    <a:pt x="216" y="607"/>
                  </a:lnTo>
                  <a:lnTo>
                    <a:pt x="197" y="620"/>
                  </a:lnTo>
                  <a:lnTo>
                    <a:pt x="176" y="631"/>
                  </a:lnTo>
                  <a:lnTo>
                    <a:pt x="153" y="637"/>
                  </a:lnTo>
                  <a:lnTo>
                    <a:pt x="129" y="640"/>
                  </a:lnTo>
                  <a:lnTo>
                    <a:pt x="101" y="636"/>
                  </a:lnTo>
                  <a:lnTo>
                    <a:pt x="73" y="627"/>
                  </a:lnTo>
                  <a:lnTo>
                    <a:pt x="50" y="613"/>
                  </a:lnTo>
                  <a:lnTo>
                    <a:pt x="32" y="596"/>
                  </a:lnTo>
                  <a:lnTo>
                    <a:pt x="17" y="576"/>
                  </a:lnTo>
                  <a:lnTo>
                    <a:pt x="7" y="552"/>
                  </a:lnTo>
                  <a:lnTo>
                    <a:pt x="2" y="528"/>
                  </a:lnTo>
                  <a:lnTo>
                    <a:pt x="0" y="504"/>
                  </a:lnTo>
                  <a:lnTo>
                    <a:pt x="4" y="478"/>
                  </a:lnTo>
                  <a:lnTo>
                    <a:pt x="13" y="454"/>
                  </a:lnTo>
                  <a:lnTo>
                    <a:pt x="196" y="73"/>
                  </a:lnTo>
                  <a:lnTo>
                    <a:pt x="210" y="51"/>
                  </a:lnTo>
                  <a:lnTo>
                    <a:pt x="227" y="32"/>
                  </a:lnTo>
                  <a:lnTo>
                    <a:pt x="248" y="18"/>
                  </a:lnTo>
                  <a:lnTo>
                    <a:pt x="270" y="8"/>
                  </a:lnTo>
                  <a:lnTo>
                    <a:pt x="294" y="1"/>
                  </a:lnTo>
                  <a:lnTo>
                    <a:pt x="3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id="{EA397BC1-A1A5-4042-836D-E85973487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" y="390"/>
              <a:ext cx="40" cy="58"/>
            </a:xfrm>
            <a:custGeom>
              <a:avLst/>
              <a:gdLst>
                <a:gd name="T0" fmla="*/ 123 w 442"/>
                <a:gd name="T1" fmla="*/ 0 h 640"/>
                <a:gd name="T2" fmla="*/ 148 w 442"/>
                <a:gd name="T3" fmla="*/ 1 h 640"/>
                <a:gd name="T4" fmla="*/ 173 w 442"/>
                <a:gd name="T5" fmla="*/ 8 h 640"/>
                <a:gd name="T6" fmla="*/ 195 w 442"/>
                <a:gd name="T7" fmla="*/ 18 h 640"/>
                <a:gd name="T8" fmla="*/ 215 w 442"/>
                <a:gd name="T9" fmla="*/ 32 h 640"/>
                <a:gd name="T10" fmla="*/ 233 w 442"/>
                <a:gd name="T11" fmla="*/ 51 h 640"/>
                <a:gd name="T12" fmla="*/ 247 w 442"/>
                <a:gd name="T13" fmla="*/ 73 h 640"/>
                <a:gd name="T14" fmla="*/ 429 w 442"/>
                <a:gd name="T15" fmla="*/ 454 h 640"/>
                <a:gd name="T16" fmla="*/ 439 w 442"/>
                <a:gd name="T17" fmla="*/ 478 h 640"/>
                <a:gd name="T18" fmla="*/ 442 w 442"/>
                <a:gd name="T19" fmla="*/ 504 h 640"/>
                <a:gd name="T20" fmla="*/ 441 w 442"/>
                <a:gd name="T21" fmla="*/ 528 h 640"/>
                <a:gd name="T22" fmla="*/ 436 w 442"/>
                <a:gd name="T23" fmla="*/ 552 h 640"/>
                <a:gd name="T24" fmla="*/ 425 w 442"/>
                <a:gd name="T25" fmla="*/ 576 h 640"/>
                <a:gd name="T26" fmla="*/ 410 w 442"/>
                <a:gd name="T27" fmla="*/ 596 h 640"/>
                <a:gd name="T28" fmla="*/ 391 w 442"/>
                <a:gd name="T29" fmla="*/ 613 h 640"/>
                <a:gd name="T30" fmla="*/ 369 w 442"/>
                <a:gd name="T31" fmla="*/ 627 h 640"/>
                <a:gd name="T32" fmla="*/ 351 w 442"/>
                <a:gd name="T33" fmla="*/ 634 h 640"/>
                <a:gd name="T34" fmla="*/ 332 w 442"/>
                <a:gd name="T35" fmla="*/ 638 h 640"/>
                <a:gd name="T36" fmla="*/ 313 w 442"/>
                <a:gd name="T37" fmla="*/ 640 h 640"/>
                <a:gd name="T38" fmla="*/ 289 w 442"/>
                <a:gd name="T39" fmla="*/ 637 h 640"/>
                <a:gd name="T40" fmla="*/ 267 w 442"/>
                <a:gd name="T41" fmla="*/ 631 h 640"/>
                <a:gd name="T42" fmla="*/ 244 w 442"/>
                <a:gd name="T43" fmla="*/ 620 h 640"/>
                <a:gd name="T44" fmla="*/ 225 w 442"/>
                <a:gd name="T45" fmla="*/ 607 h 640"/>
                <a:gd name="T46" fmla="*/ 210 w 442"/>
                <a:gd name="T47" fmla="*/ 588 h 640"/>
                <a:gd name="T48" fmla="*/ 196 w 442"/>
                <a:gd name="T49" fmla="*/ 566 h 640"/>
                <a:gd name="T50" fmla="*/ 13 w 442"/>
                <a:gd name="T51" fmla="*/ 187 h 640"/>
                <a:gd name="T52" fmla="*/ 5 w 442"/>
                <a:gd name="T53" fmla="*/ 162 h 640"/>
                <a:gd name="T54" fmla="*/ 0 w 442"/>
                <a:gd name="T55" fmla="*/ 137 h 640"/>
                <a:gd name="T56" fmla="*/ 2 w 442"/>
                <a:gd name="T57" fmla="*/ 111 h 640"/>
                <a:gd name="T58" fmla="*/ 8 w 442"/>
                <a:gd name="T59" fmla="*/ 87 h 640"/>
                <a:gd name="T60" fmla="*/ 17 w 442"/>
                <a:gd name="T61" fmla="*/ 65 h 640"/>
                <a:gd name="T62" fmla="*/ 32 w 442"/>
                <a:gd name="T63" fmla="*/ 45 h 640"/>
                <a:gd name="T64" fmla="*/ 51 w 442"/>
                <a:gd name="T65" fmla="*/ 27 h 640"/>
                <a:gd name="T66" fmla="*/ 73 w 442"/>
                <a:gd name="T67" fmla="*/ 13 h 640"/>
                <a:gd name="T68" fmla="*/ 98 w 442"/>
                <a:gd name="T69" fmla="*/ 4 h 640"/>
                <a:gd name="T70" fmla="*/ 123 w 442"/>
                <a:gd name="T71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2" h="640">
                  <a:moveTo>
                    <a:pt x="123" y="0"/>
                  </a:moveTo>
                  <a:lnTo>
                    <a:pt x="148" y="1"/>
                  </a:lnTo>
                  <a:lnTo>
                    <a:pt x="173" y="8"/>
                  </a:lnTo>
                  <a:lnTo>
                    <a:pt x="195" y="18"/>
                  </a:lnTo>
                  <a:lnTo>
                    <a:pt x="215" y="32"/>
                  </a:lnTo>
                  <a:lnTo>
                    <a:pt x="233" y="51"/>
                  </a:lnTo>
                  <a:lnTo>
                    <a:pt x="247" y="73"/>
                  </a:lnTo>
                  <a:lnTo>
                    <a:pt x="429" y="454"/>
                  </a:lnTo>
                  <a:lnTo>
                    <a:pt x="439" y="478"/>
                  </a:lnTo>
                  <a:lnTo>
                    <a:pt x="442" y="504"/>
                  </a:lnTo>
                  <a:lnTo>
                    <a:pt x="441" y="528"/>
                  </a:lnTo>
                  <a:lnTo>
                    <a:pt x="436" y="552"/>
                  </a:lnTo>
                  <a:lnTo>
                    <a:pt x="425" y="576"/>
                  </a:lnTo>
                  <a:lnTo>
                    <a:pt x="410" y="596"/>
                  </a:lnTo>
                  <a:lnTo>
                    <a:pt x="391" y="613"/>
                  </a:lnTo>
                  <a:lnTo>
                    <a:pt x="369" y="627"/>
                  </a:lnTo>
                  <a:lnTo>
                    <a:pt x="351" y="634"/>
                  </a:lnTo>
                  <a:lnTo>
                    <a:pt x="332" y="638"/>
                  </a:lnTo>
                  <a:lnTo>
                    <a:pt x="313" y="640"/>
                  </a:lnTo>
                  <a:lnTo>
                    <a:pt x="289" y="637"/>
                  </a:lnTo>
                  <a:lnTo>
                    <a:pt x="267" y="631"/>
                  </a:lnTo>
                  <a:lnTo>
                    <a:pt x="244" y="620"/>
                  </a:lnTo>
                  <a:lnTo>
                    <a:pt x="225" y="607"/>
                  </a:lnTo>
                  <a:lnTo>
                    <a:pt x="210" y="588"/>
                  </a:lnTo>
                  <a:lnTo>
                    <a:pt x="196" y="566"/>
                  </a:lnTo>
                  <a:lnTo>
                    <a:pt x="13" y="187"/>
                  </a:lnTo>
                  <a:lnTo>
                    <a:pt x="5" y="162"/>
                  </a:lnTo>
                  <a:lnTo>
                    <a:pt x="0" y="137"/>
                  </a:lnTo>
                  <a:lnTo>
                    <a:pt x="2" y="111"/>
                  </a:lnTo>
                  <a:lnTo>
                    <a:pt x="8" y="87"/>
                  </a:lnTo>
                  <a:lnTo>
                    <a:pt x="17" y="65"/>
                  </a:lnTo>
                  <a:lnTo>
                    <a:pt x="32" y="45"/>
                  </a:lnTo>
                  <a:lnTo>
                    <a:pt x="51" y="27"/>
                  </a:lnTo>
                  <a:lnTo>
                    <a:pt x="73" y="13"/>
                  </a:lnTo>
                  <a:lnTo>
                    <a:pt x="98" y="4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D7F26D77-1462-4B0C-852D-A4A7AECE5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" y="501"/>
              <a:ext cx="59" cy="36"/>
            </a:xfrm>
            <a:custGeom>
              <a:avLst/>
              <a:gdLst>
                <a:gd name="T0" fmla="*/ 534 w 656"/>
                <a:gd name="T1" fmla="*/ 0 h 398"/>
                <a:gd name="T2" fmla="*/ 558 w 656"/>
                <a:gd name="T3" fmla="*/ 3 h 398"/>
                <a:gd name="T4" fmla="*/ 583 w 656"/>
                <a:gd name="T5" fmla="*/ 13 h 398"/>
                <a:gd name="T6" fmla="*/ 604 w 656"/>
                <a:gd name="T7" fmla="*/ 26 h 398"/>
                <a:gd name="T8" fmla="*/ 622 w 656"/>
                <a:gd name="T9" fmla="*/ 43 h 398"/>
                <a:gd name="T10" fmla="*/ 637 w 656"/>
                <a:gd name="T11" fmla="*/ 63 h 398"/>
                <a:gd name="T12" fmla="*/ 648 w 656"/>
                <a:gd name="T13" fmla="*/ 87 h 398"/>
                <a:gd name="T14" fmla="*/ 654 w 656"/>
                <a:gd name="T15" fmla="*/ 112 h 398"/>
                <a:gd name="T16" fmla="*/ 656 w 656"/>
                <a:gd name="T17" fmla="*/ 138 h 398"/>
                <a:gd name="T18" fmla="*/ 651 w 656"/>
                <a:gd name="T19" fmla="*/ 162 h 398"/>
                <a:gd name="T20" fmla="*/ 642 w 656"/>
                <a:gd name="T21" fmla="*/ 186 h 398"/>
                <a:gd name="T22" fmla="*/ 629 w 656"/>
                <a:gd name="T23" fmla="*/ 207 h 398"/>
                <a:gd name="T24" fmla="*/ 612 w 656"/>
                <a:gd name="T25" fmla="*/ 226 h 398"/>
                <a:gd name="T26" fmla="*/ 592 w 656"/>
                <a:gd name="T27" fmla="*/ 241 h 398"/>
                <a:gd name="T28" fmla="*/ 568 w 656"/>
                <a:gd name="T29" fmla="*/ 252 h 398"/>
                <a:gd name="T30" fmla="*/ 171 w 656"/>
                <a:gd name="T31" fmla="*/ 391 h 398"/>
                <a:gd name="T32" fmla="*/ 150 w 656"/>
                <a:gd name="T33" fmla="*/ 397 h 398"/>
                <a:gd name="T34" fmla="*/ 128 w 656"/>
                <a:gd name="T35" fmla="*/ 398 h 398"/>
                <a:gd name="T36" fmla="*/ 106 w 656"/>
                <a:gd name="T37" fmla="*/ 397 h 398"/>
                <a:gd name="T38" fmla="*/ 84 w 656"/>
                <a:gd name="T39" fmla="*/ 390 h 398"/>
                <a:gd name="T40" fmla="*/ 64 w 656"/>
                <a:gd name="T41" fmla="*/ 381 h 398"/>
                <a:gd name="T42" fmla="*/ 45 w 656"/>
                <a:gd name="T43" fmla="*/ 368 h 398"/>
                <a:gd name="T44" fmla="*/ 29 w 656"/>
                <a:gd name="T45" fmla="*/ 352 h 398"/>
                <a:gd name="T46" fmla="*/ 17 w 656"/>
                <a:gd name="T47" fmla="*/ 333 h 398"/>
                <a:gd name="T48" fmla="*/ 6 w 656"/>
                <a:gd name="T49" fmla="*/ 311 h 398"/>
                <a:gd name="T50" fmla="*/ 1 w 656"/>
                <a:gd name="T51" fmla="*/ 285 h 398"/>
                <a:gd name="T52" fmla="*/ 0 w 656"/>
                <a:gd name="T53" fmla="*/ 260 h 398"/>
                <a:gd name="T54" fmla="*/ 4 w 656"/>
                <a:gd name="T55" fmla="*/ 234 h 398"/>
                <a:gd name="T56" fmla="*/ 12 w 656"/>
                <a:gd name="T57" fmla="*/ 211 h 398"/>
                <a:gd name="T58" fmla="*/ 25 w 656"/>
                <a:gd name="T59" fmla="*/ 190 h 398"/>
                <a:gd name="T60" fmla="*/ 42 w 656"/>
                <a:gd name="T61" fmla="*/ 172 h 398"/>
                <a:gd name="T62" fmla="*/ 62 w 656"/>
                <a:gd name="T63" fmla="*/ 156 h 398"/>
                <a:gd name="T64" fmla="*/ 86 w 656"/>
                <a:gd name="T65" fmla="*/ 145 h 398"/>
                <a:gd name="T66" fmla="*/ 483 w 656"/>
                <a:gd name="T67" fmla="*/ 6 h 398"/>
                <a:gd name="T68" fmla="*/ 509 w 656"/>
                <a:gd name="T69" fmla="*/ 0 h 398"/>
                <a:gd name="T70" fmla="*/ 534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534" y="0"/>
                  </a:moveTo>
                  <a:lnTo>
                    <a:pt x="558" y="3"/>
                  </a:lnTo>
                  <a:lnTo>
                    <a:pt x="583" y="13"/>
                  </a:lnTo>
                  <a:lnTo>
                    <a:pt x="604" y="26"/>
                  </a:lnTo>
                  <a:lnTo>
                    <a:pt x="622" y="43"/>
                  </a:lnTo>
                  <a:lnTo>
                    <a:pt x="637" y="63"/>
                  </a:lnTo>
                  <a:lnTo>
                    <a:pt x="648" y="87"/>
                  </a:lnTo>
                  <a:lnTo>
                    <a:pt x="654" y="112"/>
                  </a:lnTo>
                  <a:lnTo>
                    <a:pt x="656" y="138"/>
                  </a:lnTo>
                  <a:lnTo>
                    <a:pt x="651" y="162"/>
                  </a:lnTo>
                  <a:lnTo>
                    <a:pt x="642" y="186"/>
                  </a:lnTo>
                  <a:lnTo>
                    <a:pt x="629" y="207"/>
                  </a:lnTo>
                  <a:lnTo>
                    <a:pt x="612" y="226"/>
                  </a:lnTo>
                  <a:lnTo>
                    <a:pt x="592" y="241"/>
                  </a:lnTo>
                  <a:lnTo>
                    <a:pt x="568" y="252"/>
                  </a:lnTo>
                  <a:lnTo>
                    <a:pt x="171" y="391"/>
                  </a:lnTo>
                  <a:lnTo>
                    <a:pt x="150" y="397"/>
                  </a:lnTo>
                  <a:lnTo>
                    <a:pt x="128" y="398"/>
                  </a:lnTo>
                  <a:lnTo>
                    <a:pt x="106" y="397"/>
                  </a:lnTo>
                  <a:lnTo>
                    <a:pt x="84" y="390"/>
                  </a:lnTo>
                  <a:lnTo>
                    <a:pt x="64" y="381"/>
                  </a:lnTo>
                  <a:lnTo>
                    <a:pt x="45" y="368"/>
                  </a:lnTo>
                  <a:lnTo>
                    <a:pt x="29" y="352"/>
                  </a:lnTo>
                  <a:lnTo>
                    <a:pt x="17" y="333"/>
                  </a:lnTo>
                  <a:lnTo>
                    <a:pt x="6" y="311"/>
                  </a:lnTo>
                  <a:lnTo>
                    <a:pt x="1" y="285"/>
                  </a:lnTo>
                  <a:lnTo>
                    <a:pt x="0" y="260"/>
                  </a:lnTo>
                  <a:lnTo>
                    <a:pt x="4" y="234"/>
                  </a:lnTo>
                  <a:lnTo>
                    <a:pt x="12" y="211"/>
                  </a:lnTo>
                  <a:lnTo>
                    <a:pt x="25" y="190"/>
                  </a:lnTo>
                  <a:lnTo>
                    <a:pt x="42" y="172"/>
                  </a:lnTo>
                  <a:lnTo>
                    <a:pt x="62" y="156"/>
                  </a:lnTo>
                  <a:lnTo>
                    <a:pt x="86" y="145"/>
                  </a:lnTo>
                  <a:lnTo>
                    <a:pt x="483" y="6"/>
                  </a:lnTo>
                  <a:lnTo>
                    <a:pt x="509" y="0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AA68E2A7-1B9E-467E-B278-AFE5B24FA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" y="501"/>
              <a:ext cx="60" cy="36"/>
            </a:xfrm>
            <a:custGeom>
              <a:avLst/>
              <a:gdLst>
                <a:gd name="T0" fmla="*/ 121 w 656"/>
                <a:gd name="T1" fmla="*/ 0 h 398"/>
                <a:gd name="T2" fmla="*/ 147 w 656"/>
                <a:gd name="T3" fmla="*/ 0 h 398"/>
                <a:gd name="T4" fmla="*/ 172 w 656"/>
                <a:gd name="T5" fmla="*/ 6 h 398"/>
                <a:gd name="T6" fmla="*/ 569 w 656"/>
                <a:gd name="T7" fmla="*/ 145 h 398"/>
                <a:gd name="T8" fmla="*/ 593 w 656"/>
                <a:gd name="T9" fmla="*/ 156 h 398"/>
                <a:gd name="T10" fmla="*/ 614 w 656"/>
                <a:gd name="T11" fmla="*/ 172 h 398"/>
                <a:gd name="T12" fmla="*/ 631 w 656"/>
                <a:gd name="T13" fmla="*/ 190 h 398"/>
                <a:gd name="T14" fmla="*/ 643 w 656"/>
                <a:gd name="T15" fmla="*/ 211 h 398"/>
                <a:gd name="T16" fmla="*/ 652 w 656"/>
                <a:gd name="T17" fmla="*/ 234 h 398"/>
                <a:gd name="T18" fmla="*/ 656 w 656"/>
                <a:gd name="T19" fmla="*/ 260 h 398"/>
                <a:gd name="T20" fmla="*/ 655 w 656"/>
                <a:gd name="T21" fmla="*/ 285 h 398"/>
                <a:gd name="T22" fmla="*/ 649 w 656"/>
                <a:gd name="T23" fmla="*/ 311 h 398"/>
                <a:gd name="T24" fmla="*/ 639 w 656"/>
                <a:gd name="T25" fmla="*/ 333 h 398"/>
                <a:gd name="T26" fmla="*/ 625 w 656"/>
                <a:gd name="T27" fmla="*/ 351 h 398"/>
                <a:gd name="T28" fmla="*/ 609 w 656"/>
                <a:gd name="T29" fmla="*/ 368 h 398"/>
                <a:gd name="T30" fmla="*/ 591 w 656"/>
                <a:gd name="T31" fmla="*/ 381 h 398"/>
                <a:gd name="T32" fmla="*/ 571 w 656"/>
                <a:gd name="T33" fmla="*/ 390 h 398"/>
                <a:gd name="T34" fmla="*/ 549 w 656"/>
                <a:gd name="T35" fmla="*/ 397 h 398"/>
                <a:gd name="T36" fmla="*/ 526 w 656"/>
                <a:gd name="T37" fmla="*/ 398 h 398"/>
                <a:gd name="T38" fmla="*/ 505 w 656"/>
                <a:gd name="T39" fmla="*/ 397 h 398"/>
                <a:gd name="T40" fmla="*/ 484 w 656"/>
                <a:gd name="T41" fmla="*/ 391 h 398"/>
                <a:gd name="T42" fmla="*/ 87 w 656"/>
                <a:gd name="T43" fmla="*/ 252 h 398"/>
                <a:gd name="T44" fmla="*/ 63 w 656"/>
                <a:gd name="T45" fmla="*/ 241 h 398"/>
                <a:gd name="T46" fmla="*/ 42 w 656"/>
                <a:gd name="T47" fmla="*/ 226 h 398"/>
                <a:gd name="T48" fmla="*/ 25 w 656"/>
                <a:gd name="T49" fmla="*/ 207 h 398"/>
                <a:gd name="T50" fmla="*/ 13 w 656"/>
                <a:gd name="T51" fmla="*/ 186 h 398"/>
                <a:gd name="T52" fmla="*/ 4 w 656"/>
                <a:gd name="T53" fmla="*/ 162 h 398"/>
                <a:gd name="T54" fmla="*/ 0 w 656"/>
                <a:gd name="T55" fmla="*/ 138 h 398"/>
                <a:gd name="T56" fmla="*/ 1 w 656"/>
                <a:gd name="T57" fmla="*/ 112 h 398"/>
                <a:gd name="T58" fmla="*/ 7 w 656"/>
                <a:gd name="T59" fmla="*/ 87 h 398"/>
                <a:gd name="T60" fmla="*/ 18 w 656"/>
                <a:gd name="T61" fmla="*/ 63 h 398"/>
                <a:gd name="T62" fmla="*/ 33 w 656"/>
                <a:gd name="T63" fmla="*/ 43 h 398"/>
                <a:gd name="T64" fmla="*/ 52 w 656"/>
                <a:gd name="T65" fmla="*/ 26 h 398"/>
                <a:gd name="T66" fmla="*/ 73 w 656"/>
                <a:gd name="T67" fmla="*/ 13 h 398"/>
                <a:gd name="T68" fmla="*/ 96 w 656"/>
                <a:gd name="T69" fmla="*/ 3 h 398"/>
                <a:gd name="T70" fmla="*/ 121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121" y="0"/>
                  </a:moveTo>
                  <a:lnTo>
                    <a:pt x="147" y="0"/>
                  </a:lnTo>
                  <a:lnTo>
                    <a:pt x="172" y="6"/>
                  </a:lnTo>
                  <a:lnTo>
                    <a:pt x="569" y="145"/>
                  </a:lnTo>
                  <a:lnTo>
                    <a:pt x="593" y="156"/>
                  </a:lnTo>
                  <a:lnTo>
                    <a:pt x="614" y="172"/>
                  </a:lnTo>
                  <a:lnTo>
                    <a:pt x="631" y="190"/>
                  </a:lnTo>
                  <a:lnTo>
                    <a:pt x="643" y="211"/>
                  </a:lnTo>
                  <a:lnTo>
                    <a:pt x="652" y="234"/>
                  </a:lnTo>
                  <a:lnTo>
                    <a:pt x="656" y="260"/>
                  </a:lnTo>
                  <a:lnTo>
                    <a:pt x="655" y="285"/>
                  </a:lnTo>
                  <a:lnTo>
                    <a:pt x="649" y="311"/>
                  </a:lnTo>
                  <a:lnTo>
                    <a:pt x="639" y="333"/>
                  </a:lnTo>
                  <a:lnTo>
                    <a:pt x="625" y="351"/>
                  </a:lnTo>
                  <a:lnTo>
                    <a:pt x="609" y="368"/>
                  </a:lnTo>
                  <a:lnTo>
                    <a:pt x="591" y="381"/>
                  </a:lnTo>
                  <a:lnTo>
                    <a:pt x="571" y="390"/>
                  </a:lnTo>
                  <a:lnTo>
                    <a:pt x="549" y="397"/>
                  </a:lnTo>
                  <a:lnTo>
                    <a:pt x="526" y="398"/>
                  </a:lnTo>
                  <a:lnTo>
                    <a:pt x="505" y="397"/>
                  </a:lnTo>
                  <a:lnTo>
                    <a:pt x="484" y="391"/>
                  </a:lnTo>
                  <a:lnTo>
                    <a:pt x="87" y="252"/>
                  </a:lnTo>
                  <a:lnTo>
                    <a:pt x="63" y="241"/>
                  </a:lnTo>
                  <a:lnTo>
                    <a:pt x="42" y="226"/>
                  </a:lnTo>
                  <a:lnTo>
                    <a:pt x="25" y="207"/>
                  </a:lnTo>
                  <a:lnTo>
                    <a:pt x="13" y="186"/>
                  </a:lnTo>
                  <a:lnTo>
                    <a:pt x="4" y="162"/>
                  </a:lnTo>
                  <a:lnTo>
                    <a:pt x="0" y="138"/>
                  </a:lnTo>
                  <a:lnTo>
                    <a:pt x="1" y="112"/>
                  </a:lnTo>
                  <a:lnTo>
                    <a:pt x="7" y="87"/>
                  </a:lnTo>
                  <a:lnTo>
                    <a:pt x="18" y="63"/>
                  </a:lnTo>
                  <a:lnTo>
                    <a:pt x="33" y="43"/>
                  </a:lnTo>
                  <a:lnTo>
                    <a:pt x="52" y="26"/>
                  </a:lnTo>
                  <a:lnTo>
                    <a:pt x="73" y="13"/>
                  </a:lnTo>
                  <a:lnTo>
                    <a:pt x="96" y="3"/>
                  </a:lnTo>
                  <a:lnTo>
                    <a:pt x="1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oup 13">
            <a:extLst>
              <a:ext uri="{FF2B5EF4-FFF2-40B4-BE49-F238E27FC236}">
                <a16:creationId xmlns:a16="http://schemas.microsoft.com/office/drawing/2014/main" id="{443BB688-D481-4107-ACA6-CFEAA3028A1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37187" y="3169043"/>
            <a:ext cx="288825" cy="427270"/>
            <a:chOff x="689" y="85"/>
            <a:chExt cx="242" cy="358"/>
          </a:xfrm>
          <a:solidFill>
            <a:schemeClr val="accent1"/>
          </a:solidFill>
        </p:grpSpPr>
        <p:sp>
          <p:nvSpPr>
            <p:cNvPr id="35" name="Freeform 15">
              <a:extLst>
                <a:ext uri="{FF2B5EF4-FFF2-40B4-BE49-F238E27FC236}">
                  <a16:creationId xmlns:a16="http://schemas.microsoft.com/office/drawing/2014/main" id="{FD00A373-CAC4-41A7-8E6F-64A981DC2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" y="85"/>
              <a:ext cx="242" cy="62"/>
            </a:xfrm>
            <a:custGeom>
              <a:avLst/>
              <a:gdLst>
                <a:gd name="T0" fmla="*/ 442 w 2419"/>
                <a:gd name="T1" fmla="*/ 0 h 615"/>
                <a:gd name="T2" fmla="*/ 1977 w 2419"/>
                <a:gd name="T3" fmla="*/ 0 h 615"/>
                <a:gd name="T4" fmla="*/ 2011 w 2419"/>
                <a:gd name="T5" fmla="*/ 4 h 615"/>
                <a:gd name="T6" fmla="*/ 2043 w 2419"/>
                <a:gd name="T7" fmla="*/ 12 h 615"/>
                <a:gd name="T8" fmla="*/ 2072 w 2419"/>
                <a:gd name="T9" fmla="*/ 26 h 615"/>
                <a:gd name="T10" fmla="*/ 2098 w 2419"/>
                <a:gd name="T11" fmla="*/ 45 h 615"/>
                <a:gd name="T12" fmla="*/ 2121 w 2419"/>
                <a:gd name="T13" fmla="*/ 68 h 615"/>
                <a:gd name="T14" fmla="*/ 2140 w 2419"/>
                <a:gd name="T15" fmla="*/ 94 h 615"/>
                <a:gd name="T16" fmla="*/ 2154 w 2419"/>
                <a:gd name="T17" fmla="*/ 123 h 615"/>
                <a:gd name="T18" fmla="*/ 2163 w 2419"/>
                <a:gd name="T19" fmla="*/ 155 h 615"/>
                <a:gd name="T20" fmla="*/ 2166 w 2419"/>
                <a:gd name="T21" fmla="*/ 190 h 615"/>
                <a:gd name="T22" fmla="*/ 2166 w 2419"/>
                <a:gd name="T23" fmla="*/ 277 h 615"/>
                <a:gd name="T24" fmla="*/ 2294 w 2419"/>
                <a:gd name="T25" fmla="*/ 277 h 615"/>
                <a:gd name="T26" fmla="*/ 2323 w 2419"/>
                <a:gd name="T27" fmla="*/ 280 h 615"/>
                <a:gd name="T28" fmla="*/ 2349 w 2419"/>
                <a:gd name="T29" fmla="*/ 290 h 615"/>
                <a:gd name="T30" fmla="*/ 2372 w 2419"/>
                <a:gd name="T31" fmla="*/ 305 h 615"/>
                <a:gd name="T32" fmla="*/ 2392 w 2419"/>
                <a:gd name="T33" fmla="*/ 323 h 615"/>
                <a:gd name="T34" fmla="*/ 2407 w 2419"/>
                <a:gd name="T35" fmla="*/ 347 h 615"/>
                <a:gd name="T36" fmla="*/ 2416 w 2419"/>
                <a:gd name="T37" fmla="*/ 373 h 615"/>
                <a:gd name="T38" fmla="*/ 2419 w 2419"/>
                <a:gd name="T39" fmla="*/ 402 h 615"/>
                <a:gd name="T40" fmla="*/ 2419 w 2419"/>
                <a:gd name="T41" fmla="*/ 568 h 615"/>
                <a:gd name="T42" fmla="*/ 2417 w 2419"/>
                <a:gd name="T43" fmla="*/ 583 h 615"/>
                <a:gd name="T44" fmla="*/ 2410 w 2419"/>
                <a:gd name="T45" fmla="*/ 596 h 615"/>
                <a:gd name="T46" fmla="*/ 2400 w 2419"/>
                <a:gd name="T47" fmla="*/ 606 h 615"/>
                <a:gd name="T48" fmla="*/ 2387 w 2419"/>
                <a:gd name="T49" fmla="*/ 613 h 615"/>
                <a:gd name="T50" fmla="*/ 2372 w 2419"/>
                <a:gd name="T51" fmla="*/ 615 h 615"/>
                <a:gd name="T52" fmla="*/ 47 w 2419"/>
                <a:gd name="T53" fmla="*/ 615 h 615"/>
                <a:gd name="T54" fmla="*/ 31 w 2419"/>
                <a:gd name="T55" fmla="*/ 613 h 615"/>
                <a:gd name="T56" fmla="*/ 20 w 2419"/>
                <a:gd name="T57" fmla="*/ 606 h 615"/>
                <a:gd name="T58" fmla="*/ 9 w 2419"/>
                <a:gd name="T59" fmla="*/ 596 h 615"/>
                <a:gd name="T60" fmla="*/ 2 w 2419"/>
                <a:gd name="T61" fmla="*/ 583 h 615"/>
                <a:gd name="T62" fmla="*/ 0 w 2419"/>
                <a:gd name="T63" fmla="*/ 568 h 615"/>
                <a:gd name="T64" fmla="*/ 0 w 2419"/>
                <a:gd name="T65" fmla="*/ 402 h 615"/>
                <a:gd name="T66" fmla="*/ 3 w 2419"/>
                <a:gd name="T67" fmla="*/ 373 h 615"/>
                <a:gd name="T68" fmla="*/ 13 w 2419"/>
                <a:gd name="T69" fmla="*/ 347 h 615"/>
                <a:gd name="T70" fmla="*/ 27 w 2419"/>
                <a:gd name="T71" fmla="*/ 323 h 615"/>
                <a:gd name="T72" fmla="*/ 47 w 2419"/>
                <a:gd name="T73" fmla="*/ 305 h 615"/>
                <a:gd name="T74" fmla="*/ 70 w 2419"/>
                <a:gd name="T75" fmla="*/ 290 h 615"/>
                <a:gd name="T76" fmla="*/ 97 w 2419"/>
                <a:gd name="T77" fmla="*/ 280 h 615"/>
                <a:gd name="T78" fmla="*/ 125 w 2419"/>
                <a:gd name="T79" fmla="*/ 277 h 615"/>
                <a:gd name="T80" fmla="*/ 253 w 2419"/>
                <a:gd name="T81" fmla="*/ 277 h 615"/>
                <a:gd name="T82" fmla="*/ 253 w 2419"/>
                <a:gd name="T83" fmla="*/ 190 h 615"/>
                <a:gd name="T84" fmla="*/ 256 w 2419"/>
                <a:gd name="T85" fmla="*/ 155 h 615"/>
                <a:gd name="T86" fmla="*/ 265 w 2419"/>
                <a:gd name="T87" fmla="*/ 123 h 615"/>
                <a:gd name="T88" fmla="*/ 279 w 2419"/>
                <a:gd name="T89" fmla="*/ 94 h 615"/>
                <a:gd name="T90" fmla="*/ 298 w 2419"/>
                <a:gd name="T91" fmla="*/ 68 h 615"/>
                <a:gd name="T92" fmla="*/ 320 w 2419"/>
                <a:gd name="T93" fmla="*/ 45 h 615"/>
                <a:gd name="T94" fmla="*/ 346 w 2419"/>
                <a:gd name="T95" fmla="*/ 26 h 615"/>
                <a:gd name="T96" fmla="*/ 376 w 2419"/>
                <a:gd name="T97" fmla="*/ 12 h 615"/>
                <a:gd name="T98" fmla="*/ 408 w 2419"/>
                <a:gd name="T99" fmla="*/ 4 h 615"/>
                <a:gd name="T100" fmla="*/ 442 w 2419"/>
                <a:gd name="T101" fmla="*/ 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19" h="615">
                  <a:moveTo>
                    <a:pt x="442" y="0"/>
                  </a:moveTo>
                  <a:lnTo>
                    <a:pt x="1977" y="0"/>
                  </a:lnTo>
                  <a:lnTo>
                    <a:pt x="2011" y="4"/>
                  </a:lnTo>
                  <a:lnTo>
                    <a:pt x="2043" y="12"/>
                  </a:lnTo>
                  <a:lnTo>
                    <a:pt x="2072" y="26"/>
                  </a:lnTo>
                  <a:lnTo>
                    <a:pt x="2098" y="45"/>
                  </a:lnTo>
                  <a:lnTo>
                    <a:pt x="2121" y="68"/>
                  </a:lnTo>
                  <a:lnTo>
                    <a:pt x="2140" y="94"/>
                  </a:lnTo>
                  <a:lnTo>
                    <a:pt x="2154" y="123"/>
                  </a:lnTo>
                  <a:lnTo>
                    <a:pt x="2163" y="155"/>
                  </a:lnTo>
                  <a:lnTo>
                    <a:pt x="2166" y="190"/>
                  </a:lnTo>
                  <a:lnTo>
                    <a:pt x="2166" y="277"/>
                  </a:lnTo>
                  <a:lnTo>
                    <a:pt x="2294" y="277"/>
                  </a:lnTo>
                  <a:lnTo>
                    <a:pt x="2323" y="280"/>
                  </a:lnTo>
                  <a:lnTo>
                    <a:pt x="2349" y="290"/>
                  </a:lnTo>
                  <a:lnTo>
                    <a:pt x="2372" y="305"/>
                  </a:lnTo>
                  <a:lnTo>
                    <a:pt x="2392" y="323"/>
                  </a:lnTo>
                  <a:lnTo>
                    <a:pt x="2407" y="347"/>
                  </a:lnTo>
                  <a:lnTo>
                    <a:pt x="2416" y="373"/>
                  </a:lnTo>
                  <a:lnTo>
                    <a:pt x="2419" y="402"/>
                  </a:lnTo>
                  <a:lnTo>
                    <a:pt x="2419" y="568"/>
                  </a:lnTo>
                  <a:lnTo>
                    <a:pt x="2417" y="583"/>
                  </a:lnTo>
                  <a:lnTo>
                    <a:pt x="2410" y="596"/>
                  </a:lnTo>
                  <a:lnTo>
                    <a:pt x="2400" y="606"/>
                  </a:lnTo>
                  <a:lnTo>
                    <a:pt x="2387" y="613"/>
                  </a:lnTo>
                  <a:lnTo>
                    <a:pt x="2372" y="615"/>
                  </a:lnTo>
                  <a:lnTo>
                    <a:pt x="47" y="615"/>
                  </a:lnTo>
                  <a:lnTo>
                    <a:pt x="31" y="613"/>
                  </a:lnTo>
                  <a:lnTo>
                    <a:pt x="20" y="606"/>
                  </a:lnTo>
                  <a:lnTo>
                    <a:pt x="9" y="596"/>
                  </a:lnTo>
                  <a:lnTo>
                    <a:pt x="2" y="583"/>
                  </a:lnTo>
                  <a:lnTo>
                    <a:pt x="0" y="568"/>
                  </a:lnTo>
                  <a:lnTo>
                    <a:pt x="0" y="402"/>
                  </a:lnTo>
                  <a:lnTo>
                    <a:pt x="3" y="373"/>
                  </a:lnTo>
                  <a:lnTo>
                    <a:pt x="13" y="347"/>
                  </a:lnTo>
                  <a:lnTo>
                    <a:pt x="27" y="323"/>
                  </a:lnTo>
                  <a:lnTo>
                    <a:pt x="47" y="305"/>
                  </a:lnTo>
                  <a:lnTo>
                    <a:pt x="70" y="290"/>
                  </a:lnTo>
                  <a:lnTo>
                    <a:pt x="97" y="280"/>
                  </a:lnTo>
                  <a:lnTo>
                    <a:pt x="125" y="277"/>
                  </a:lnTo>
                  <a:lnTo>
                    <a:pt x="253" y="277"/>
                  </a:lnTo>
                  <a:lnTo>
                    <a:pt x="253" y="190"/>
                  </a:lnTo>
                  <a:lnTo>
                    <a:pt x="256" y="155"/>
                  </a:lnTo>
                  <a:lnTo>
                    <a:pt x="265" y="123"/>
                  </a:lnTo>
                  <a:lnTo>
                    <a:pt x="279" y="94"/>
                  </a:lnTo>
                  <a:lnTo>
                    <a:pt x="298" y="68"/>
                  </a:lnTo>
                  <a:lnTo>
                    <a:pt x="320" y="45"/>
                  </a:lnTo>
                  <a:lnTo>
                    <a:pt x="346" y="26"/>
                  </a:lnTo>
                  <a:lnTo>
                    <a:pt x="376" y="12"/>
                  </a:lnTo>
                  <a:lnTo>
                    <a:pt x="408" y="4"/>
                  </a:lnTo>
                  <a:lnTo>
                    <a:pt x="4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16">
              <a:extLst>
                <a:ext uri="{FF2B5EF4-FFF2-40B4-BE49-F238E27FC236}">
                  <a16:creationId xmlns:a16="http://schemas.microsoft.com/office/drawing/2014/main" id="{8A55DA9E-3BC1-41F4-A8F8-C73C42C86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" y="352"/>
              <a:ext cx="170" cy="91"/>
            </a:xfrm>
            <a:custGeom>
              <a:avLst/>
              <a:gdLst>
                <a:gd name="T0" fmla="*/ 0 w 1699"/>
                <a:gd name="T1" fmla="*/ 0 h 909"/>
                <a:gd name="T2" fmla="*/ 23 w 1699"/>
                <a:gd name="T3" fmla="*/ 6 h 909"/>
                <a:gd name="T4" fmla="*/ 48 w 1699"/>
                <a:gd name="T5" fmla="*/ 11 h 909"/>
                <a:gd name="T6" fmla="*/ 73 w 1699"/>
                <a:gd name="T7" fmla="*/ 12 h 909"/>
                <a:gd name="T8" fmla="*/ 240 w 1699"/>
                <a:gd name="T9" fmla="*/ 12 h 909"/>
                <a:gd name="T10" fmla="*/ 294 w 1699"/>
                <a:gd name="T11" fmla="*/ 637 h 909"/>
                <a:gd name="T12" fmla="*/ 298 w 1699"/>
                <a:gd name="T13" fmla="*/ 650 h 909"/>
                <a:gd name="T14" fmla="*/ 306 w 1699"/>
                <a:gd name="T15" fmla="*/ 661 h 909"/>
                <a:gd name="T16" fmla="*/ 318 w 1699"/>
                <a:gd name="T17" fmla="*/ 668 h 909"/>
                <a:gd name="T18" fmla="*/ 331 w 1699"/>
                <a:gd name="T19" fmla="*/ 671 h 909"/>
                <a:gd name="T20" fmla="*/ 1368 w 1699"/>
                <a:gd name="T21" fmla="*/ 671 h 909"/>
                <a:gd name="T22" fmla="*/ 1382 w 1699"/>
                <a:gd name="T23" fmla="*/ 668 h 909"/>
                <a:gd name="T24" fmla="*/ 1393 w 1699"/>
                <a:gd name="T25" fmla="*/ 661 h 909"/>
                <a:gd name="T26" fmla="*/ 1402 w 1699"/>
                <a:gd name="T27" fmla="*/ 650 h 909"/>
                <a:gd name="T28" fmla="*/ 1405 w 1699"/>
                <a:gd name="T29" fmla="*/ 637 h 909"/>
                <a:gd name="T30" fmla="*/ 1460 w 1699"/>
                <a:gd name="T31" fmla="*/ 12 h 909"/>
                <a:gd name="T32" fmla="*/ 1627 w 1699"/>
                <a:gd name="T33" fmla="*/ 12 h 909"/>
                <a:gd name="T34" fmla="*/ 1652 w 1699"/>
                <a:gd name="T35" fmla="*/ 11 h 909"/>
                <a:gd name="T36" fmla="*/ 1675 w 1699"/>
                <a:gd name="T37" fmla="*/ 6 h 909"/>
                <a:gd name="T38" fmla="*/ 1699 w 1699"/>
                <a:gd name="T39" fmla="*/ 0 h 909"/>
                <a:gd name="T40" fmla="*/ 1642 w 1699"/>
                <a:gd name="T41" fmla="*/ 658 h 909"/>
                <a:gd name="T42" fmla="*/ 1635 w 1699"/>
                <a:gd name="T43" fmla="*/ 699 h 909"/>
                <a:gd name="T44" fmla="*/ 1622 w 1699"/>
                <a:gd name="T45" fmla="*/ 739 h 909"/>
                <a:gd name="T46" fmla="*/ 1605 w 1699"/>
                <a:gd name="T47" fmla="*/ 775 h 909"/>
                <a:gd name="T48" fmla="*/ 1581 w 1699"/>
                <a:gd name="T49" fmla="*/ 808 h 909"/>
                <a:gd name="T50" fmla="*/ 1554 w 1699"/>
                <a:gd name="T51" fmla="*/ 836 h 909"/>
                <a:gd name="T52" fmla="*/ 1522 w 1699"/>
                <a:gd name="T53" fmla="*/ 861 h 909"/>
                <a:gd name="T54" fmla="*/ 1489 w 1699"/>
                <a:gd name="T55" fmla="*/ 882 h 909"/>
                <a:gd name="T56" fmla="*/ 1451 w 1699"/>
                <a:gd name="T57" fmla="*/ 896 h 909"/>
                <a:gd name="T58" fmla="*/ 1410 w 1699"/>
                <a:gd name="T59" fmla="*/ 906 h 909"/>
                <a:gd name="T60" fmla="*/ 1368 w 1699"/>
                <a:gd name="T61" fmla="*/ 909 h 909"/>
                <a:gd name="T62" fmla="*/ 331 w 1699"/>
                <a:gd name="T63" fmla="*/ 909 h 909"/>
                <a:gd name="T64" fmla="*/ 288 w 1699"/>
                <a:gd name="T65" fmla="*/ 906 h 909"/>
                <a:gd name="T66" fmla="*/ 248 w 1699"/>
                <a:gd name="T67" fmla="*/ 896 h 909"/>
                <a:gd name="T68" fmla="*/ 211 w 1699"/>
                <a:gd name="T69" fmla="*/ 882 h 909"/>
                <a:gd name="T70" fmla="*/ 177 w 1699"/>
                <a:gd name="T71" fmla="*/ 861 h 909"/>
                <a:gd name="T72" fmla="*/ 145 w 1699"/>
                <a:gd name="T73" fmla="*/ 836 h 909"/>
                <a:gd name="T74" fmla="*/ 118 w 1699"/>
                <a:gd name="T75" fmla="*/ 808 h 909"/>
                <a:gd name="T76" fmla="*/ 95 w 1699"/>
                <a:gd name="T77" fmla="*/ 775 h 909"/>
                <a:gd name="T78" fmla="*/ 77 w 1699"/>
                <a:gd name="T79" fmla="*/ 739 h 909"/>
                <a:gd name="T80" fmla="*/ 65 w 1699"/>
                <a:gd name="T81" fmla="*/ 699 h 909"/>
                <a:gd name="T82" fmla="*/ 57 w 1699"/>
                <a:gd name="T83" fmla="*/ 658 h 909"/>
                <a:gd name="T84" fmla="*/ 0 w 1699"/>
                <a:gd name="T85" fmla="*/ 0 h 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99" h="909">
                  <a:moveTo>
                    <a:pt x="0" y="0"/>
                  </a:moveTo>
                  <a:lnTo>
                    <a:pt x="23" y="6"/>
                  </a:lnTo>
                  <a:lnTo>
                    <a:pt x="48" y="11"/>
                  </a:lnTo>
                  <a:lnTo>
                    <a:pt x="73" y="12"/>
                  </a:lnTo>
                  <a:lnTo>
                    <a:pt x="240" y="12"/>
                  </a:lnTo>
                  <a:lnTo>
                    <a:pt x="294" y="637"/>
                  </a:lnTo>
                  <a:lnTo>
                    <a:pt x="298" y="650"/>
                  </a:lnTo>
                  <a:lnTo>
                    <a:pt x="306" y="661"/>
                  </a:lnTo>
                  <a:lnTo>
                    <a:pt x="318" y="668"/>
                  </a:lnTo>
                  <a:lnTo>
                    <a:pt x="331" y="671"/>
                  </a:lnTo>
                  <a:lnTo>
                    <a:pt x="1368" y="671"/>
                  </a:lnTo>
                  <a:lnTo>
                    <a:pt x="1382" y="668"/>
                  </a:lnTo>
                  <a:lnTo>
                    <a:pt x="1393" y="661"/>
                  </a:lnTo>
                  <a:lnTo>
                    <a:pt x="1402" y="650"/>
                  </a:lnTo>
                  <a:lnTo>
                    <a:pt x="1405" y="637"/>
                  </a:lnTo>
                  <a:lnTo>
                    <a:pt x="1460" y="12"/>
                  </a:lnTo>
                  <a:lnTo>
                    <a:pt x="1627" y="12"/>
                  </a:lnTo>
                  <a:lnTo>
                    <a:pt x="1652" y="11"/>
                  </a:lnTo>
                  <a:lnTo>
                    <a:pt x="1675" y="6"/>
                  </a:lnTo>
                  <a:lnTo>
                    <a:pt x="1699" y="0"/>
                  </a:lnTo>
                  <a:lnTo>
                    <a:pt x="1642" y="658"/>
                  </a:lnTo>
                  <a:lnTo>
                    <a:pt x="1635" y="699"/>
                  </a:lnTo>
                  <a:lnTo>
                    <a:pt x="1622" y="739"/>
                  </a:lnTo>
                  <a:lnTo>
                    <a:pt x="1605" y="775"/>
                  </a:lnTo>
                  <a:lnTo>
                    <a:pt x="1581" y="808"/>
                  </a:lnTo>
                  <a:lnTo>
                    <a:pt x="1554" y="836"/>
                  </a:lnTo>
                  <a:lnTo>
                    <a:pt x="1522" y="861"/>
                  </a:lnTo>
                  <a:lnTo>
                    <a:pt x="1489" y="882"/>
                  </a:lnTo>
                  <a:lnTo>
                    <a:pt x="1451" y="896"/>
                  </a:lnTo>
                  <a:lnTo>
                    <a:pt x="1410" y="906"/>
                  </a:lnTo>
                  <a:lnTo>
                    <a:pt x="1368" y="909"/>
                  </a:lnTo>
                  <a:lnTo>
                    <a:pt x="331" y="909"/>
                  </a:lnTo>
                  <a:lnTo>
                    <a:pt x="288" y="906"/>
                  </a:lnTo>
                  <a:lnTo>
                    <a:pt x="248" y="896"/>
                  </a:lnTo>
                  <a:lnTo>
                    <a:pt x="211" y="882"/>
                  </a:lnTo>
                  <a:lnTo>
                    <a:pt x="177" y="861"/>
                  </a:lnTo>
                  <a:lnTo>
                    <a:pt x="145" y="836"/>
                  </a:lnTo>
                  <a:lnTo>
                    <a:pt x="118" y="808"/>
                  </a:lnTo>
                  <a:lnTo>
                    <a:pt x="95" y="775"/>
                  </a:lnTo>
                  <a:lnTo>
                    <a:pt x="77" y="739"/>
                  </a:lnTo>
                  <a:lnTo>
                    <a:pt x="65" y="699"/>
                  </a:lnTo>
                  <a:lnTo>
                    <a:pt x="57" y="65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37" name="Freeform 17">
              <a:extLst>
                <a:ext uri="{FF2B5EF4-FFF2-40B4-BE49-F238E27FC236}">
                  <a16:creationId xmlns:a16="http://schemas.microsoft.com/office/drawing/2014/main" id="{0FAB37AE-5B2E-4AD1-B417-3C009FEC4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" y="161"/>
              <a:ext cx="204" cy="69"/>
            </a:xfrm>
            <a:custGeom>
              <a:avLst/>
              <a:gdLst>
                <a:gd name="T0" fmla="*/ 0 w 2035"/>
                <a:gd name="T1" fmla="*/ 0 h 687"/>
                <a:gd name="T2" fmla="*/ 2035 w 2035"/>
                <a:gd name="T3" fmla="*/ 0 h 687"/>
                <a:gd name="T4" fmla="*/ 1975 w 2035"/>
                <a:gd name="T5" fmla="*/ 687 h 687"/>
                <a:gd name="T6" fmla="*/ 1943 w 2035"/>
                <a:gd name="T7" fmla="*/ 676 h 687"/>
                <a:gd name="T8" fmla="*/ 1910 w 2035"/>
                <a:gd name="T9" fmla="*/ 669 h 687"/>
                <a:gd name="T10" fmla="*/ 1876 w 2035"/>
                <a:gd name="T11" fmla="*/ 667 h 687"/>
                <a:gd name="T12" fmla="*/ 1738 w 2035"/>
                <a:gd name="T13" fmla="*/ 667 h 687"/>
                <a:gd name="T14" fmla="*/ 1776 w 2035"/>
                <a:gd name="T15" fmla="*/ 238 h 687"/>
                <a:gd name="T16" fmla="*/ 260 w 2035"/>
                <a:gd name="T17" fmla="*/ 238 h 687"/>
                <a:gd name="T18" fmla="*/ 297 w 2035"/>
                <a:gd name="T19" fmla="*/ 667 h 687"/>
                <a:gd name="T20" fmla="*/ 161 w 2035"/>
                <a:gd name="T21" fmla="*/ 667 h 687"/>
                <a:gd name="T22" fmla="*/ 126 w 2035"/>
                <a:gd name="T23" fmla="*/ 669 h 687"/>
                <a:gd name="T24" fmla="*/ 93 w 2035"/>
                <a:gd name="T25" fmla="*/ 676 h 687"/>
                <a:gd name="T26" fmla="*/ 60 w 2035"/>
                <a:gd name="T27" fmla="*/ 687 h 687"/>
                <a:gd name="T28" fmla="*/ 0 w 2035"/>
                <a:gd name="T2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5" h="687">
                  <a:moveTo>
                    <a:pt x="0" y="0"/>
                  </a:moveTo>
                  <a:lnTo>
                    <a:pt x="2035" y="0"/>
                  </a:lnTo>
                  <a:lnTo>
                    <a:pt x="1975" y="687"/>
                  </a:lnTo>
                  <a:lnTo>
                    <a:pt x="1943" y="676"/>
                  </a:lnTo>
                  <a:lnTo>
                    <a:pt x="1910" y="669"/>
                  </a:lnTo>
                  <a:lnTo>
                    <a:pt x="1876" y="667"/>
                  </a:lnTo>
                  <a:lnTo>
                    <a:pt x="1738" y="667"/>
                  </a:lnTo>
                  <a:lnTo>
                    <a:pt x="1776" y="238"/>
                  </a:lnTo>
                  <a:lnTo>
                    <a:pt x="260" y="238"/>
                  </a:lnTo>
                  <a:lnTo>
                    <a:pt x="297" y="667"/>
                  </a:lnTo>
                  <a:lnTo>
                    <a:pt x="161" y="667"/>
                  </a:lnTo>
                  <a:lnTo>
                    <a:pt x="126" y="669"/>
                  </a:lnTo>
                  <a:lnTo>
                    <a:pt x="93" y="676"/>
                  </a:lnTo>
                  <a:lnTo>
                    <a:pt x="60" y="6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id="{1FA13FF6-EBFF-473F-9A45-5A677B7D63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6" y="246"/>
              <a:ext cx="188" cy="90"/>
            </a:xfrm>
            <a:custGeom>
              <a:avLst/>
              <a:gdLst>
                <a:gd name="T0" fmla="*/ 1010 w 1873"/>
                <a:gd name="T1" fmla="*/ 86 h 896"/>
                <a:gd name="T2" fmla="*/ 932 w 1873"/>
                <a:gd name="T3" fmla="*/ 99 h 896"/>
                <a:gd name="T4" fmla="*/ 852 w 1873"/>
                <a:gd name="T5" fmla="*/ 129 h 896"/>
                <a:gd name="T6" fmla="*/ 774 w 1873"/>
                <a:gd name="T7" fmla="*/ 175 h 896"/>
                <a:gd name="T8" fmla="*/ 701 w 1873"/>
                <a:gd name="T9" fmla="*/ 237 h 896"/>
                <a:gd name="T10" fmla="*/ 638 w 1873"/>
                <a:gd name="T11" fmla="*/ 311 h 896"/>
                <a:gd name="T12" fmla="*/ 593 w 1873"/>
                <a:gd name="T13" fmla="*/ 389 h 896"/>
                <a:gd name="T14" fmla="*/ 562 w 1873"/>
                <a:gd name="T15" fmla="*/ 469 h 896"/>
                <a:gd name="T16" fmla="*/ 549 w 1873"/>
                <a:gd name="T17" fmla="*/ 547 h 896"/>
                <a:gd name="T18" fmla="*/ 554 w 1873"/>
                <a:gd name="T19" fmla="*/ 621 h 896"/>
                <a:gd name="T20" fmla="*/ 575 w 1873"/>
                <a:gd name="T21" fmla="*/ 688 h 896"/>
                <a:gd name="T22" fmla="*/ 617 w 1873"/>
                <a:gd name="T23" fmla="*/ 744 h 896"/>
                <a:gd name="T24" fmla="*/ 672 w 1873"/>
                <a:gd name="T25" fmla="*/ 784 h 896"/>
                <a:gd name="T26" fmla="*/ 738 w 1873"/>
                <a:gd name="T27" fmla="*/ 806 h 896"/>
                <a:gd name="T28" fmla="*/ 813 w 1873"/>
                <a:gd name="T29" fmla="*/ 810 h 896"/>
                <a:gd name="T30" fmla="*/ 891 w 1873"/>
                <a:gd name="T31" fmla="*/ 797 h 896"/>
                <a:gd name="T32" fmla="*/ 971 w 1873"/>
                <a:gd name="T33" fmla="*/ 767 h 896"/>
                <a:gd name="T34" fmla="*/ 1048 w 1873"/>
                <a:gd name="T35" fmla="*/ 721 h 896"/>
                <a:gd name="T36" fmla="*/ 1122 w 1873"/>
                <a:gd name="T37" fmla="*/ 659 h 896"/>
                <a:gd name="T38" fmla="*/ 1184 w 1873"/>
                <a:gd name="T39" fmla="*/ 585 h 896"/>
                <a:gd name="T40" fmla="*/ 1230 w 1873"/>
                <a:gd name="T41" fmla="*/ 508 h 896"/>
                <a:gd name="T42" fmla="*/ 1260 w 1873"/>
                <a:gd name="T43" fmla="*/ 428 h 896"/>
                <a:gd name="T44" fmla="*/ 1273 w 1873"/>
                <a:gd name="T45" fmla="*/ 349 h 896"/>
                <a:gd name="T46" fmla="*/ 1268 w 1873"/>
                <a:gd name="T47" fmla="*/ 275 h 896"/>
                <a:gd name="T48" fmla="*/ 1247 w 1873"/>
                <a:gd name="T49" fmla="*/ 209 h 896"/>
                <a:gd name="T50" fmla="*/ 1206 w 1873"/>
                <a:gd name="T51" fmla="*/ 153 h 896"/>
                <a:gd name="T52" fmla="*/ 1150 w 1873"/>
                <a:gd name="T53" fmla="*/ 112 h 896"/>
                <a:gd name="T54" fmla="*/ 1084 w 1873"/>
                <a:gd name="T55" fmla="*/ 90 h 896"/>
                <a:gd name="T56" fmla="*/ 80 w 1873"/>
                <a:gd name="T57" fmla="*/ 0 h 896"/>
                <a:gd name="T58" fmla="*/ 1811 w 1873"/>
                <a:gd name="T59" fmla="*/ 2 h 896"/>
                <a:gd name="T60" fmla="*/ 1842 w 1873"/>
                <a:gd name="T61" fmla="*/ 15 h 896"/>
                <a:gd name="T62" fmla="*/ 1865 w 1873"/>
                <a:gd name="T63" fmla="*/ 41 h 896"/>
                <a:gd name="T64" fmla="*/ 1873 w 1873"/>
                <a:gd name="T65" fmla="*/ 76 h 896"/>
                <a:gd name="T66" fmla="*/ 1793 w 1873"/>
                <a:gd name="T67" fmla="*/ 825 h 896"/>
                <a:gd name="T68" fmla="*/ 1780 w 1873"/>
                <a:gd name="T69" fmla="*/ 862 h 896"/>
                <a:gd name="T70" fmla="*/ 1752 w 1873"/>
                <a:gd name="T71" fmla="*/ 887 h 896"/>
                <a:gd name="T72" fmla="*/ 1714 w 1873"/>
                <a:gd name="T73" fmla="*/ 896 h 896"/>
                <a:gd name="T74" fmla="*/ 141 w 1873"/>
                <a:gd name="T75" fmla="*/ 894 h 896"/>
                <a:gd name="T76" fmla="*/ 107 w 1873"/>
                <a:gd name="T77" fmla="*/ 876 h 896"/>
                <a:gd name="T78" fmla="*/ 85 w 1873"/>
                <a:gd name="T79" fmla="*/ 844 h 896"/>
                <a:gd name="T80" fmla="*/ 7 w 1873"/>
                <a:gd name="T81" fmla="*/ 157 h 896"/>
                <a:gd name="T82" fmla="*/ 0 w 1873"/>
                <a:gd name="T83" fmla="*/ 87 h 896"/>
                <a:gd name="T84" fmla="*/ 1 w 1873"/>
                <a:gd name="T85" fmla="*/ 82 h 896"/>
                <a:gd name="T86" fmla="*/ 8 w 1873"/>
                <a:gd name="T87" fmla="*/ 43 h 896"/>
                <a:gd name="T88" fmla="*/ 32 w 1873"/>
                <a:gd name="T89" fmla="*/ 15 h 896"/>
                <a:gd name="T90" fmla="*/ 63 w 1873"/>
                <a:gd name="T91" fmla="*/ 2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73" h="896">
                  <a:moveTo>
                    <a:pt x="1048" y="86"/>
                  </a:moveTo>
                  <a:lnTo>
                    <a:pt x="1010" y="86"/>
                  </a:lnTo>
                  <a:lnTo>
                    <a:pt x="971" y="90"/>
                  </a:lnTo>
                  <a:lnTo>
                    <a:pt x="932" y="99"/>
                  </a:lnTo>
                  <a:lnTo>
                    <a:pt x="891" y="112"/>
                  </a:lnTo>
                  <a:lnTo>
                    <a:pt x="852" y="129"/>
                  </a:lnTo>
                  <a:lnTo>
                    <a:pt x="812" y="150"/>
                  </a:lnTo>
                  <a:lnTo>
                    <a:pt x="774" y="175"/>
                  </a:lnTo>
                  <a:lnTo>
                    <a:pt x="737" y="204"/>
                  </a:lnTo>
                  <a:lnTo>
                    <a:pt x="701" y="237"/>
                  </a:lnTo>
                  <a:lnTo>
                    <a:pt x="668" y="273"/>
                  </a:lnTo>
                  <a:lnTo>
                    <a:pt x="638" y="311"/>
                  </a:lnTo>
                  <a:lnTo>
                    <a:pt x="613" y="349"/>
                  </a:lnTo>
                  <a:lnTo>
                    <a:pt x="593" y="389"/>
                  </a:lnTo>
                  <a:lnTo>
                    <a:pt x="575" y="429"/>
                  </a:lnTo>
                  <a:lnTo>
                    <a:pt x="562" y="469"/>
                  </a:lnTo>
                  <a:lnTo>
                    <a:pt x="554" y="508"/>
                  </a:lnTo>
                  <a:lnTo>
                    <a:pt x="549" y="547"/>
                  </a:lnTo>
                  <a:lnTo>
                    <a:pt x="549" y="584"/>
                  </a:lnTo>
                  <a:lnTo>
                    <a:pt x="554" y="621"/>
                  </a:lnTo>
                  <a:lnTo>
                    <a:pt x="562" y="655"/>
                  </a:lnTo>
                  <a:lnTo>
                    <a:pt x="575" y="688"/>
                  </a:lnTo>
                  <a:lnTo>
                    <a:pt x="594" y="717"/>
                  </a:lnTo>
                  <a:lnTo>
                    <a:pt x="617" y="744"/>
                  </a:lnTo>
                  <a:lnTo>
                    <a:pt x="643" y="766"/>
                  </a:lnTo>
                  <a:lnTo>
                    <a:pt x="672" y="784"/>
                  </a:lnTo>
                  <a:lnTo>
                    <a:pt x="705" y="797"/>
                  </a:lnTo>
                  <a:lnTo>
                    <a:pt x="738" y="806"/>
                  </a:lnTo>
                  <a:lnTo>
                    <a:pt x="775" y="810"/>
                  </a:lnTo>
                  <a:lnTo>
                    <a:pt x="813" y="810"/>
                  </a:lnTo>
                  <a:lnTo>
                    <a:pt x="851" y="806"/>
                  </a:lnTo>
                  <a:lnTo>
                    <a:pt x="891" y="797"/>
                  </a:lnTo>
                  <a:lnTo>
                    <a:pt x="930" y="784"/>
                  </a:lnTo>
                  <a:lnTo>
                    <a:pt x="971" y="767"/>
                  </a:lnTo>
                  <a:lnTo>
                    <a:pt x="1010" y="746"/>
                  </a:lnTo>
                  <a:lnTo>
                    <a:pt x="1048" y="721"/>
                  </a:lnTo>
                  <a:lnTo>
                    <a:pt x="1086" y="692"/>
                  </a:lnTo>
                  <a:lnTo>
                    <a:pt x="1122" y="659"/>
                  </a:lnTo>
                  <a:lnTo>
                    <a:pt x="1154" y="623"/>
                  </a:lnTo>
                  <a:lnTo>
                    <a:pt x="1184" y="585"/>
                  </a:lnTo>
                  <a:lnTo>
                    <a:pt x="1209" y="547"/>
                  </a:lnTo>
                  <a:lnTo>
                    <a:pt x="1230" y="508"/>
                  </a:lnTo>
                  <a:lnTo>
                    <a:pt x="1247" y="468"/>
                  </a:lnTo>
                  <a:lnTo>
                    <a:pt x="1260" y="428"/>
                  </a:lnTo>
                  <a:lnTo>
                    <a:pt x="1268" y="388"/>
                  </a:lnTo>
                  <a:lnTo>
                    <a:pt x="1273" y="349"/>
                  </a:lnTo>
                  <a:lnTo>
                    <a:pt x="1273" y="312"/>
                  </a:lnTo>
                  <a:lnTo>
                    <a:pt x="1268" y="275"/>
                  </a:lnTo>
                  <a:lnTo>
                    <a:pt x="1260" y="241"/>
                  </a:lnTo>
                  <a:lnTo>
                    <a:pt x="1247" y="209"/>
                  </a:lnTo>
                  <a:lnTo>
                    <a:pt x="1228" y="179"/>
                  </a:lnTo>
                  <a:lnTo>
                    <a:pt x="1206" y="153"/>
                  </a:lnTo>
                  <a:lnTo>
                    <a:pt x="1179" y="131"/>
                  </a:lnTo>
                  <a:lnTo>
                    <a:pt x="1150" y="112"/>
                  </a:lnTo>
                  <a:lnTo>
                    <a:pt x="1118" y="99"/>
                  </a:lnTo>
                  <a:lnTo>
                    <a:pt x="1084" y="90"/>
                  </a:lnTo>
                  <a:lnTo>
                    <a:pt x="1048" y="86"/>
                  </a:lnTo>
                  <a:close/>
                  <a:moveTo>
                    <a:pt x="80" y="0"/>
                  </a:moveTo>
                  <a:lnTo>
                    <a:pt x="1795" y="0"/>
                  </a:lnTo>
                  <a:lnTo>
                    <a:pt x="1811" y="2"/>
                  </a:lnTo>
                  <a:lnTo>
                    <a:pt x="1828" y="8"/>
                  </a:lnTo>
                  <a:lnTo>
                    <a:pt x="1842" y="15"/>
                  </a:lnTo>
                  <a:lnTo>
                    <a:pt x="1855" y="27"/>
                  </a:lnTo>
                  <a:lnTo>
                    <a:pt x="1865" y="41"/>
                  </a:lnTo>
                  <a:lnTo>
                    <a:pt x="1871" y="59"/>
                  </a:lnTo>
                  <a:lnTo>
                    <a:pt x="1873" y="76"/>
                  </a:lnTo>
                  <a:lnTo>
                    <a:pt x="1862" y="200"/>
                  </a:lnTo>
                  <a:lnTo>
                    <a:pt x="1793" y="825"/>
                  </a:lnTo>
                  <a:lnTo>
                    <a:pt x="1789" y="844"/>
                  </a:lnTo>
                  <a:lnTo>
                    <a:pt x="1780" y="862"/>
                  </a:lnTo>
                  <a:lnTo>
                    <a:pt x="1767" y="876"/>
                  </a:lnTo>
                  <a:lnTo>
                    <a:pt x="1752" y="887"/>
                  </a:lnTo>
                  <a:lnTo>
                    <a:pt x="1733" y="894"/>
                  </a:lnTo>
                  <a:lnTo>
                    <a:pt x="1714" y="896"/>
                  </a:lnTo>
                  <a:lnTo>
                    <a:pt x="160" y="896"/>
                  </a:lnTo>
                  <a:lnTo>
                    <a:pt x="141" y="894"/>
                  </a:lnTo>
                  <a:lnTo>
                    <a:pt x="122" y="887"/>
                  </a:lnTo>
                  <a:lnTo>
                    <a:pt x="107" y="876"/>
                  </a:lnTo>
                  <a:lnTo>
                    <a:pt x="94" y="862"/>
                  </a:lnTo>
                  <a:lnTo>
                    <a:pt x="85" y="844"/>
                  </a:lnTo>
                  <a:lnTo>
                    <a:pt x="81" y="825"/>
                  </a:lnTo>
                  <a:lnTo>
                    <a:pt x="7" y="157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1" y="82"/>
                  </a:lnTo>
                  <a:lnTo>
                    <a:pt x="3" y="62"/>
                  </a:lnTo>
                  <a:lnTo>
                    <a:pt x="8" y="43"/>
                  </a:lnTo>
                  <a:lnTo>
                    <a:pt x="19" y="27"/>
                  </a:lnTo>
                  <a:lnTo>
                    <a:pt x="32" y="15"/>
                  </a:lnTo>
                  <a:lnTo>
                    <a:pt x="46" y="8"/>
                  </a:lnTo>
                  <a:lnTo>
                    <a:pt x="63" y="2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39" name="Freeform 19">
              <a:extLst>
                <a:ext uri="{FF2B5EF4-FFF2-40B4-BE49-F238E27FC236}">
                  <a16:creationId xmlns:a16="http://schemas.microsoft.com/office/drawing/2014/main" id="{2DBBD111-E03F-4D8C-B574-65D3E963F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264"/>
              <a:ext cx="53" cy="53"/>
            </a:xfrm>
            <a:custGeom>
              <a:avLst/>
              <a:gdLst>
                <a:gd name="T0" fmla="*/ 470 w 530"/>
                <a:gd name="T1" fmla="*/ 0 h 531"/>
                <a:gd name="T2" fmla="*/ 486 w 530"/>
                <a:gd name="T3" fmla="*/ 2 h 531"/>
                <a:gd name="T4" fmla="*/ 500 w 530"/>
                <a:gd name="T5" fmla="*/ 7 h 531"/>
                <a:gd name="T6" fmla="*/ 512 w 530"/>
                <a:gd name="T7" fmla="*/ 17 h 531"/>
                <a:gd name="T8" fmla="*/ 521 w 530"/>
                <a:gd name="T9" fmla="*/ 29 h 531"/>
                <a:gd name="T10" fmla="*/ 528 w 530"/>
                <a:gd name="T11" fmla="*/ 43 h 531"/>
                <a:gd name="T12" fmla="*/ 530 w 530"/>
                <a:gd name="T13" fmla="*/ 59 h 531"/>
                <a:gd name="T14" fmla="*/ 528 w 530"/>
                <a:gd name="T15" fmla="*/ 75 h 531"/>
                <a:gd name="T16" fmla="*/ 522 w 530"/>
                <a:gd name="T17" fmla="*/ 89 h 531"/>
                <a:gd name="T18" fmla="*/ 514 w 530"/>
                <a:gd name="T19" fmla="*/ 101 h 531"/>
                <a:gd name="T20" fmla="*/ 501 w 530"/>
                <a:gd name="T21" fmla="*/ 111 h 531"/>
                <a:gd name="T22" fmla="*/ 487 w 530"/>
                <a:gd name="T23" fmla="*/ 117 h 531"/>
                <a:gd name="T24" fmla="*/ 451 w 530"/>
                <a:gd name="T25" fmla="*/ 130 h 531"/>
                <a:gd name="T26" fmla="*/ 417 w 530"/>
                <a:gd name="T27" fmla="*/ 149 h 531"/>
                <a:gd name="T28" fmla="*/ 387 w 530"/>
                <a:gd name="T29" fmla="*/ 172 h 531"/>
                <a:gd name="T30" fmla="*/ 360 w 530"/>
                <a:gd name="T31" fmla="*/ 199 h 531"/>
                <a:gd name="T32" fmla="*/ 338 w 530"/>
                <a:gd name="T33" fmla="*/ 229 h 531"/>
                <a:gd name="T34" fmla="*/ 319 w 530"/>
                <a:gd name="T35" fmla="*/ 263 h 531"/>
                <a:gd name="T36" fmla="*/ 306 w 530"/>
                <a:gd name="T37" fmla="*/ 300 h 531"/>
                <a:gd name="T38" fmla="*/ 294 w 530"/>
                <a:gd name="T39" fmla="*/ 336 h 531"/>
                <a:gd name="T40" fmla="*/ 278 w 530"/>
                <a:gd name="T41" fmla="*/ 370 h 531"/>
                <a:gd name="T42" fmla="*/ 257 w 530"/>
                <a:gd name="T43" fmla="*/ 401 h 531"/>
                <a:gd name="T44" fmla="*/ 232 w 530"/>
                <a:gd name="T45" fmla="*/ 429 h 531"/>
                <a:gd name="T46" fmla="*/ 204 w 530"/>
                <a:gd name="T47" fmla="*/ 454 h 531"/>
                <a:gd name="T48" fmla="*/ 173 w 530"/>
                <a:gd name="T49" fmla="*/ 475 h 531"/>
                <a:gd name="T50" fmla="*/ 89 w 530"/>
                <a:gd name="T51" fmla="*/ 523 h 531"/>
                <a:gd name="T52" fmla="*/ 75 w 530"/>
                <a:gd name="T53" fmla="*/ 528 h 531"/>
                <a:gd name="T54" fmla="*/ 60 w 530"/>
                <a:gd name="T55" fmla="*/ 531 h 531"/>
                <a:gd name="T56" fmla="*/ 45 w 530"/>
                <a:gd name="T57" fmla="*/ 528 h 531"/>
                <a:gd name="T58" fmla="*/ 30 w 530"/>
                <a:gd name="T59" fmla="*/ 523 h 531"/>
                <a:gd name="T60" fmla="*/ 18 w 530"/>
                <a:gd name="T61" fmla="*/ 513 h 531"/>
                <a:gd name="T62" fmla="*/ 8 w 530"/>
                <a:gd name="T63" fmla="*/ 500 h 531"/>
                <a:gd name="T64" fmla="*/ 2 w 530"/>
                <a:gd name="T65" fmla="*/ 486 h 531"/>
                <a:gd name="T66" fmla="*/ 0 w 530"/>
                <a:gd name="T67" fmla="*/ 471 h 531"/>
                <a:gd name="T68" fmla="*/ 2 w 530"/>
                <a:gd name="T69" fmla="*/ 455 h 531"/>
                <a:gd name="T70" fmla="*/ 9 w 530"/>
                <a:gd name="T71" fmla="*/ 441 h 531"/>
                <a:gd name="T72" fmla="*/ 17 w 530"/>
                <a:gd name="T73" fmla="*/ 429 h 531"/>
                <a:gd name="T74" fmla="*/ 30 w 530"/>
                <a:gd name="T75" fmla="*/ 420 h 531"/>
                <a:gd name="T76" fmla="*/ 114 w 530"/>
                <a:gd name="T77" fmla="*/ 372 h 531"/>
                <a:gd name="T78" fmla="*/ 136 w 530"/>
                <a:gd name="T79" fmla="*/ 356 h 531"/>
                <a:gd name="T80" fmla="*/ 154 w 530"/>
                <a:gd name="T81" fmla="*/ 338 h 531"/>
                <a:gd name="T82" fmla="*/ 171 w 530"/>
                <a:gd name="T83" fmla="*/ 317 h 531"/>
                <a:gd name="T84" fmla="*/ 184 w 530"/>
                <a:gd name="T85" fmla="*/ 294 h 531"/>
                <a:gd name="T86" fmla="*/ 192 w 530"/>
                <a:gd name="T87" fmla="*/ 269 h 531"/>
                <a:gd name="T88" fmla="*/ 205 w 530"/>
                <a:gd name="T89" fmla="*/ 228 h 531"/>
                <a:gd name="T90" fmla="*/ 224 w 530"/>
                <a:gd name="T91" fmla="*/ 188 h 531"/>
                <a:gd name="T92" fmla="*/ 247 w 530"/>
                <a:gd name="T93" fmla="*/ 151 h 531"/>
                <a:gd name="T94" fmla="*/ 274 w 530"/>
                <a:gd name="T95" fmla="*/ 117 h 531"/>
                <a:gd name="T96" fmla="*/ 303 w 530"/>
                <a:gd name="T97" fmla="*/ 86 h 531"/>
                <a:gd name="T98" fmla="*/ 337 w 530"/>
                <a:gd name="T99" fmla="*/ 58 h 531"/>
                <a:gd name="T100" fmla="*/ 374 w 530"/>
                <a:gd name="T101" fmla="*/ 36 h 531"/>
                <a:gd name="T102" fmla="*/ 413 w 530"/>
                <a:gd name="T103" fmla="*/ 17 h 531"/>
                <a:gd name="T104" fmla="*/ 454 w 530"/>
                <a:gd name="T105" fmla="*/ 2 h 531"/>
                <a:gd name="T106" fmla="*/ 470 w 530"/>
                <a:gd name="T107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0" h="531">
                  <a:moveTo>
                    <a:pt x="470" y="0"/>
                  </a:moveTo>
                  <a:lnTo>
                    <a:pt x="486" y="2"/>
                  </a:lnTo>
                  <a:lnTo>
                    <a:pt x="500" y="7"/>
                  </a:lnTo>
                  <a:lnTo>
                    <a:pt x="512" y="17"/>
                  </a:lnTo>
                  <a:lnTo>
                    <a:pt x="521" y="29"/>
                  </a:lnTo>
                  <a:lnTo>
                    <a:pt x="528" y="43"/>
                  </a:lnTo>
                  <a:lnTo>
                    <a:pt x="530" y="59"/>
                  </a:lnTo>
                  <a:lnTo>
                    <a:pt x="528" y="75"/>
                  </a:lnTo>
                  <a:lnTo>
                    <a:pt x="522" y="89"/>
                  </a:lnTo>
                  <a:lnTo>
                    <a:pt x="514" y="101"/>
                  </a:lnTo>
                  <a:lnTo>
                    <a:pt x="501" y="111"/>
                  </a:lnTo>
                  <a:lnTo>
                    <a:pt x="487" y="117"/>
                  </a:lnTo>
                  <a:lnTo>
                    <a:pt x="451" y="130"/>
                  </a:lnTo>
                  <a:lnTo>
                    <a:pt x="417" y="149"/>
                  </a:lnTo>
                  <a:lnTo>
                    <a:pt x="387" y="172"/>
                  </a:lnTo>
                  <a:lnTo>
                    <a:pt x="360" y="199"/>
                  </a:lnTo>
                  <a:lnTo>
                    <a:pt x="338" y="229"/>
                  </a:lnTo>
                  <a:lnTo>
                    <a:pt x="319" y="263"/>
                  </a:lnTo>
                  <a:lnTo>
                    <a:pt x="306" y="300"/>
                  </a:lnTo>
                  <a:lnTo>
                    <a:pt x="294" y="336"/>
                  </a:lnTo>
                  <a:lnTo>
                    <a:pt x="278" y="370"/>
                  </a:lnTo>
                  <a:lnTo>
                    <a:pt x="257" y="401"/>
                  </a:lnTo>
                  <a:lnTo>
                    <a:pt x="232" y="429"/>
                  </a:lnTo>
                  <a:lnTo>
                    <a:pt x="204" y="454"/>
                  </a:lnTo>
                  <a:lnTo>
                    <a:pt x="173" y="475"/>
                  </a:lnTo>
                  <a:lnTo>
                    <a:pt x="89" y="523"/>
                  </a:lnTo>
                  <a:lnTo>
                    <a:pt x="75" y="528"/>
                  </a:lnTo>
                  <a:lnTo>
                    <a:pt x="60" y="531"/>
                  </a:lnTo>
                  <a:lnTo>
                    <a:pt x="45" y="528"/>
                  </a:lnTo>
                  <a:lnTo>
                    <a:pt x="30" y="523"/>
                  </a:lnTo>
                  <a:lnTo>
                    <a:pt x="18" y="513"/>
                  </a:lnTo>
                  <a:lnTo>
                    <a:pt x="8" y="500"/>
                  </a:lnTo>
                  <a:lnTo>
                    <a:pt x="2" y="486"/>
                  </a:lnTo>
                  <a:lnTo>
                    <a:pt x="0" y="471"/>
                  </a:lnTo>
                  <a:lnTo>
                    <a:pt x="2" y="455"/>
                  </a:lnTo>
                  <a:lnTo>
                    <a:pt x="9" y="441"/>
                  </a:lnTo>
                  <a:lnTo>
                    <a:pt x="17" y="429"/>
                  </a:lnTo>
                  <a:lnTo>
                    <a:pt x="30" y="420"/>
                  </a:lnTo>
                  <a:lnTo>
                    <a:pt x="114" y="372"/>
                  </a:lnTo>
                  <a:lnTo>
                    <a:pt x="136" y="356"/>
                  </a:lnTo>
                  <a:lnTo>
                    <a:pt x="154" y="338"/>
                  </a:lnTo>
                  <a:lnTo>
                    <a:pt x="171" y="317"/>
                  </a:lnTo>
                  <a:lnTo>
                    <a:pt x="184" y="294"/>
                  </a:lnTo>
                  <a:lnTo>
                    <a:pt x="192" y="269"/>
                  </a:lnTo>
                  <a:lnTo>
                    <a:pt x="205" y="228"/>
                  </a:lnTo>
                  <a:lnTo>
                    <a:pt x="224" y="188"/>
                  </a:lnTo>
                  <a:lnTo>
                    <a:pt x="247" y="151"/>
                  </a:lnTo>
                  <a:lnTo>
                    <a:pt x="274" y="117"/>
                  </a:lnTo>
                  <a:lnTo>
                    <a:pt x="303" y="86"/>
                  </a:lnTo>
                  <a:lnTo>
                    <a:pt x="337" y="58"/>
                  </a:lnTo>
                  <a:lnTo>
                    <a:pt x="374" y="36"/>
                  </a:lnTo>
                  <a:lnTo>
                    <a:pt x="413" y="17"/>
                  </a:lnTo>
                  <a:lnTo>
                    <a:pt x="454" y="2"/>
                  </a:lnTo>
                  <a:lnTo>
                    <a:pt x="4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oup 22">
            <a:extLst>
              <a:ext uri="{FF2B5EF4-FFF2-40B4-BE49-F238E27FC236}">
                <a16:creationId xmlns:a16="http://schemas.microsoft.com/office/drawing/2014/main" id="{188CB4D5-3A70-4D8B-97C9-048A1D4E49A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93315" y="4390168"/>
            <a:ext cx="341588" cy="340994"/>
            <a:chOff x="251" y="-26"/>
            <a:chExt cx="1727" cy="1724"/>
          </a:xfrm>
          <a:solidFill>
            <a:schemeClr val="accent4"/>
          </a:solidFill>
        </p:grpSpPr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id="{67FAFADA-D7AB-41EB-BC17-A6A8BEFF6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" y="1125"/>
              <a:ext cx="574" cy="573"/>
            </a:xfrm>
            <a:custGeom>
              <a:avLst/>
              <a:gdLst>
                <a:gd name="T0" fmla="*/ 822 w 1147"/>
                <a:gd name="T1" fmla="*/ 0 h 1145"/>
                <a:gd name="T2" fmla="*/ 1147 w 1147"/>
                <a:gd name="T3" fmla="*/ 323 h 1145"/>
                <a:gd name="T4" fmla="*/ 391 w 1147"/>
                <a:gd name="T5" fmla="*/ 1078 h 1145"/>
                <a:gd name="T6" fmla="*/ 367 w 1147"/>
                <a:gd name="T7" fmla="*/ 1098 h 1145"/>
                <a:gd name="T8" fmla="*/ 342 w 1147"/>
                <a:gd name="T9" fmla="*/ 1115 h 1145"/>
                <a:gd name="T10" fmla="*/ 316 w 1147"/>
                <a:gd name="T11" fmla="*/ 1128 h 1145"/>
                <a:gd name="T12" fmla="*/ 287 w 1147"/>
                <a:gd name="T13" fmla="*/ 1138 h 1145"/>
                <a:gd name="T14" fmla="*/ 259 w 1147"/>
                <a:gd name="T15" fmla="*/ 1143 h 1145"/>
                <a:gd name="T16" fmla="*/ 229 w 1147"/>
                <a:gd name="T17" fmla="*/ 1145 h 1145"/>
                <a:gd name="T18" fmla="*/ 200 w 1147"/>
                <a:gd name="T19" fmla="*/ 1143 h 1145"/>
                <a:gd name="T20" fmla="*/ 170 w 1147"/>
                <a:gd name="T21" fmla="*/ 1138 h 1145"/>
                <a:gd name="T22" fmla="*/ 143 w 1147"/>
                <a:gd name="T23" fmla="*/ 1128 h 1145"/>
                <a:gd name="T24" fmla="*/ 116 w 1147"/>
                <a:gd name="T25" fmla="*/ 1115 h 1145"/>
                <a:gd name="T26" fmla="*/ 91 w 1147"/>
                <a:gd name="T27" fmla="*/ 1098 h 1145"/>
                <a:gd name="T28" fmla="*/ 66 w 1147"/>
                <a:gd name="T29" fmla="*/ 1078 h 1145"/>
                <a:gd name="T30" fmla="*/ 44 w 1147"/>
                <a:gd name="T31" fmla="*/ 1052 h 1145"/>
                <a:gd name="T32" fmla="*/ 26 w 1147"/>
                <a:gd name="T33" fmla="*/ 1024 h 1145"/>
                <a:gd name="T34" fmla="*/ 14 w 1147"/>
                <a:gd name="T35" fmla="*/ 995 h 1145"/>
                <a:gd name="T36" fmla="*/ 4 w 1147"/>
                <a:gd name="T37" fmla="*/ 963 h 1145"/>
                <a:gd name="T38" fmla="*/ 0 w 1147"/>
                <a:gd name="T39" fmla="*/ 932 h 1145"/>
                <a:gd name="T40" fmla="*/ 0 w 1147"/>
                <a:gd name="T41" fmla="*/ 900 h 1145"/>
                <a:gd name="T42" fmla="*/ 4 w 1147"/>
                <a:gd name="T43" fmla="*/ 868 h 1145"/>
                <a:gd name="T44" fmla="*/ 14 w 1147"/>
                <a:gd name="T45" fmla="*/ 837 h 1145"/>
                <a:gd name="T46" fmla="*/ 26 w 1147"/>
                <a:gd name="T47" fmla="*/ 808 h 1145"/>
                <a:gd name="T48" fmla="*/ 44 w 1147"/>
                <a:gd name="T49" fmla="*/ 780 h 1145"/>
                <a:gd name="T50" fmla="*/ 66 w 1147"/>
                <a:gd name="T51" fmla="*/ 754 h 1145"/>
                <a:gd name="T52" fmla="*/ 822 w 1147"/>
                <a:gd name="T53" fmla="*/ 0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7" h="1145">
                  <a:moveTo>
                    <a:pt x="822" y="0"/>
                  </a:moveTo>
                  <a:lnTo>
                    <a:pt x="1147" y="323"/>
                  </a:lnTo>
                  <a:lnTo>
                    <a:pt x="391" y="1078"/>
                  </a:lnTo>
                  <a:lnTo>
                    <a:pt x="367" y="1098"/>
                  </a:lnTo>
                  <a:lnTo>
                    <a:pt x="342" y="1115"/>
                  </a:lnTo>
                  <a:lnTo>
                    <a:pt x="316" y="1128"/>
                  </a:lnTo>
                  <a:lnTo>
                    <a:pt x="287" y="1138"/>
                  </a:lnTo>
                  <a:lnTo>
                    <a:pt x="259" y="1143"/>
                  </a:lnTo>
                  <a:lnTo>
                    <a:pt x="229" y="1145"/>
                  </a:lnTo>
                  <a:lnTo>
                    <a:pt x="200" y="1143"/>
                  </a:lnTo>
                  <a:lnTo>
                    <a:pt x="170" y="1138"/>
                  </a:lnTo>
                  <a:lnTo>
                    <a:pt x="143" y="1128"/>
                  </a:lnTo>
                  <a:lnTo>
                    <a:pt x="116" y="1115"/>
                  </a:lnTo>
                  <a:lnTo>
                    <a:pt x="91" y="1098"/>
                  </a:lnTo>
                  <a:lnTo>
                    <a:pt x="66" y="1078"/>
                  </a:lnTo>
                  <a:lnTo>
                    <a:pt x="44" y="1052"/>
                  </a:lnTo>
                  <a:lnTo>
                    <a:pt x="26" y="1024"/>
                  </a:lnTo>
                  <a:lnTo>
                    <a:pt x="14" y="995"/>
                  </a:lnTo>
                  <a:lnTo>
                    <a:pt x="4" y="963"/>
                  </a:lnTo>
                  <a:lnTo>
                    <a:pt x="0" y="932"/>
                  </a:lnTo>
                  <a:lnTo>
                    <a:pt x="0" y="900"/>
                  </a:lnTo>
                  <a:lnTo>
                    <a:pt x="4" y="868"/>
                  </a:lnTo>
                  <a:lnTo>
                    <a:pt x="14" y="837"/>
                  </a:lnTo>
                  <a:lnTo>
                    <a:pt x="26" y="808"/>
                  </a:lnTo>
                  <a:lnTo>
                    <a:pt x="44" y="780"/>
                  </a:lnTo>
                  <a:lnTo>
                    <a:pt x="66" y="754"/>
                  </a:lnTo>
                  <a:lnTo>
                    <a:pt x="8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id="{A572443D-751F-4C00-9EB3-3641141A31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" y="-26"/>
              <a:ext cx="1412" cy="1409"/>
            </a:xfrm>
            <a:custGeom>
              <a:avLst/>
              <a:gdLst>
                <a:gd name="T0" fmla="*/ 1999 w 2826"/>
                <a:gd name="T1" fmla="*/ 229 h 2819"/>
                <a:gd name="T2" fmla="*/ 1966 w 2826"/>
                <a:gd name="T3" fmla="*/ 247 h 2819"/>
                <a:gd name="T4" fmla="*/ 2098 w 2826"/>
                <a:gd name="T5" fmla="*/ 1333 h 2819"/>
                <a:gd name="T6" fmla="*/ 2587 w 2826"/>
                <a:gd name="T7" fmla="*/ 840 h 2819"/>
                <a:gd name="T8" fmla="*/ 2597 w 2826"/>
                <a:gd name="T9" fmla="*/ 804 h 2819"/>
                <a:gd name="T10" fmla="*/ 2587 w 2826"/>
                <a:gd name="T11" fmla="*/ 768 h 2819"/>
                <a:gd name="T12" fmla="*/ 2069 w 2826"/>
                <a:gd name="T13" fmla="*/ 247 h 2819"/>
                <a:gd name="T14" fmla="*/ 2037 w 2826"/>
                <a:gd name="T15" fmla="*/ 229 h 2819"/>
                <a:gd name="T16" fmla="*/ 2018 w 2826"/>
                <a:gd name="T17" fmla="*/ 0 h 2819"/>
                <a:gd name="T18" fmla="*/ 2057 w 2826"/>
                <a:gd name="T19" fmla="*/ 2 h 2819"/>
                <a:gd name="T20" fmla="*/ 2132 w 2826"/>
                <a:gd name="T21" fmla="*/ 21 h 2819"/>
                <a:gd name="T22" fmla="*/ 2202 w 2826"/>
                <a:gd name="T23" fmla="*/ 59 h 2819"/>
                <a:gd name="T24" fmla="*/ 2738 w 2826"/>
                <a:gd name="T25" fmla="*/ 591 h 2819"/>
                <a:gd name="T26" fmla="*/ 2786 w 2826"/>
                <a:gd name="T27" fmla="*/ 654 h 2819"/>
                <a:gd name="T28" fmla="*/ 2815 w 2826"/>
                <a:gd name="T29" fmla="*/ 725 h 2819"/>
                <a:gd name="T30" fmla="*/ 2826 w 2826"/>
                <a:gd name="T31" fmla="*/ 804 h 2819"/>
                <a:gd name="T32" fmla="*/ 2815 w 2826"/>
                <a:gd name="T33" fmla="*/ 883 h 2819"/>
                <a:gd name="T34" fmla="*/ 2786 w 2826"/>
                <a:gd name="T35" fmla="*/ 954 h 2819"/>
                <a:gd name="T36" fmla="*/ 2738 w 2826"/>
                <a:gd name="T37" fmla="*/ 1017 h 2819"/>
                <a:gd name="T38" fmla="*/ 2278 w 2826"/>
                <a:gd name="T39" fmla="*/ 1517 h 2819"/>
                <a:gd name="T40" fmla="*/ 2302 w 2826"/>
                <a:gd name="T41" fmla="*/ 1567 h 2819"/>
                <a:gd name="T42" fmla="*/ 2310 w 2826"/>
                <a:gd name="T43" fmla="*/ 1623 h 2819"/>
                <a:gd name="T44" fmla="*/ 2301 w 2826"/>
                <a:gd name="T45" fmla="*/ 1681 h 2819"/>
                <a:gd name="T46" fmla="*/ 2275 w 2826"/>
                <a:gd name="T47" fmla="*/ 1732 h 2819"/>
                <a:gd name="T48" fmla="*/ 1245 w 2826"/>
                <a:gd name="T49" fmla="*/ 2764 h 2819"/>
                <a:gd name="T50" fmla="*/ 1196 w 2826"/>
                <a:gd name="T51" fmla="*/ 2799 h 2819"/>
                <a:gd name="T52" fmla="*/ 1141 w 2826"/>
                <a:gd name="T53" fmla="*/ 2817 h 2819"/>
                <a:gd name="T54" fmla="*/ 1083 w 2826"/>
                <a:gd name="T55" fmla="*/ 2817 h 2819"/>
                <a:gd name="T56" fmla="*/ 1028 w 2826"/>
                <a:gd name="T57" fmla="*/ 2799 h 2819"/>
                <a:gd name="T58" fmla="*/ 980 w 2826"/>
                <a:gd name="T59" fmla="*/ 2764 h 2819"/>
                <a:gd name="T60" fmla="*/ 36 w 2826"/>
                <a:gd name="T61" fmla="*/ 1818 h 2819"/>
                <a:gd name="T62" fmla="*/ 10 w 2826"/>
                <a:gd name="T63" fmla="*/ 1767 h 2819"/>
                <a:gd name="T64" fmla="*/ 0 w 2826"/>
                <a:gd name="T65" fmla="*/ 1709 h 2819"/>
                <a:gd name="T66" fmla="*/ 10 w 2826"/>
                <a:gd name="T67" fmla="*/ 1651 h 2819"/>
                <a:gd name="T68" fmla="*/ 36 w 2826"/>
                <a:gd name="T69" fmla="*/ 1599 h 2819"/>
                <a:gd name="T70" fmla="*/ 1066 w 2826"/>
                <a:gd name="T71" fmla="*/ 567 h 2819"/>
                <a:gd name="T72" fmla="*/ 1115 w 2826"/>
                <a:gd name="T73" fmla="*/ 532 h 2819"/>
                <a:gd name="T74" fmla="*/ 1170 w 2826"/>
                <a:gd name="T75" fmla="*/ 514 h 2819"/>
                <a:gd name="T76" fmla="*/ 1226 w 2826"/>
                <a:gd name="T77" fmla="*/ 514 h 2819"/>
                <a:gd name="T78" fmla="*/ 1279 w 2826"/>
                <a:gd name="T79" fmla="*/ 531 h 2819"/>
                <a:gd name="T80" fmla="*/ 1326 w 2826"/>
                <a:gd name="T81" fmla="*/ 562 h 2819"/>
                <a:gd name="T82" fmla="*/ 1835 w 2826"/>
                <a:gd name="T83" fmla="*/ 59 h 2819"/>
                <a:gd name="T84" fmla="*/ 1903 w 2826"/>
                <a:gd name="T85" fmla="*/ 21 h 2819"/>
                <a:gd name="T86" fmla="*/ 1979 w 2826"/>
                <a:gd name="T87" fmla="*/ 2 h 2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26" h="2819">
                  <a:moveTo>
                    <a:pt x="2018" y="227"/>
                  </a:moveTo>
                  <a:lnTo>
                    <a:pt x="1999" y="229"/>
                  </a:lnTo>
                  <a:lnTo>
                    <a:pt x="1982" y="237"/>
                  </a:lnTo>
                  <a:lnTo>
                    <a:pt x="1966" y="247"/>
                  </a:lnTo>
                  <a:lnTo>
                    <a:pt x="1488" y="724"/>
                  </a:lnTo>
                  <a:lnTo>
                    <a:pt x="2098" y="1333"/>
                  </a:lnTo>
                  <a:lnTo>
                    <a:pt x="2575" y="856"/>
                  </a:lnTo>
                  <a:lnTo>
                    <a:pt x="2587" y="840"/>
                  </a:lnTo>
                  <a:lnTo>
                    <a:pt x="2594" y="823"/>
                  </a:lnTo>
                  <a:lnTo>
                    <a:pt x="2597" y="804"/>
                  </a:lnTo>
                  <a:lnTo>
                    <a:pt x="2594" y="785"/>
                  </a:lnTo>
                  <a:lnTo>
                    <a:pt x="2587" y="768"/>
                  </a:lnTo>
                  <a:lnTo>
                    <a:pt x="2575" y="753"/>
                  </a:lnTo>
                  <a:lnTo>
                    <a:pt x="2069" y="247"/>
                  </a:lnTo>
                  <a:lnTo>
                    <a:pt x="2055" y="237"/>
                  </a:lnTo>
                  <a:lnTo>
                    <a:pt x="2037" y="229"/>
                  </a:lnTo>
                  <a:lnTo>
                    <a:pt x="2018" y="227"/>
                  </a:lnTo>
                  <a:close/>
                  <a:moveTo>
                    <a:pt x="2018" y="0"/>
                  </a:moveTo>
                  <a:lnTo>
                    <a:pt x="2018" y="0"/>
                  </a:lnTo>
                  <a:lnTo>
                    <a:pt x="2057" y="2"/>
                  </a:lnTo>
                  <a:lnTo>
                    <a:pt x="2096" y="10"/>
                  </a:lnTo>
                  <a:lnTo>
                    <a:pt x="2132" y="21"/>
                  </a:lnTo>
                  <a:lnTo>
                    <a:pt x="2168" y="38"/>
                  </a:lnTo>
                  <a:lnTo>
                    <a:pt x="2202" y="59"/>
                  </a:lnTo>
                  <a:lnTo>
                    <a:pt x="2231" y="85"/>
                  </a:lnTo>
                  <a:lnTo>
                    <a:pt x="2738" y="591"/>
                  </a:lnTo>
                  <a:lnTo>
                    <a:pt x="2764" y="620"/>
                  </a:lnTo>
                  <a:lnTo>
                    <a:pt x="2786" y="654"/>
                  </a:lnTo>
                  <a:lnTo>
                    <a:pt x="2803" y="689"/>
                  </a:lnTo>
                  <a:lnTo>
                    <a:pt x="2815" y="725"/>
                  </a:lnTo>
                  <a:lnTo>
                    <a:pt x="2824" y="764"/>
                  </a:lnTo>
                  <a:lnTo>
                    <a:pt x="2826" y="804"/>
                  </a:lnTo>
                  <a:lnTo>
                    <a:pt x="2824" y="844"/>
                  </a:lnTo>
                  <a:lnTo>
                    <a:pt x="2815" y="883"/>
                  </a:lnTo>
                  <a:lnTo>
                    <a:pt x="2803" y="920"/>
                  </a:lnTo>
                  <a:lnTo>
                    <a:pt x="2786" y="954"/>
                  </a:lnTo>
                  <a:lnTo>
                    <a:pt x="2764" y="988"/>
                  </a:lnTo>
                  <a:lnTo>
                    <a:pt x="2738" y="1017"/>
                  </a:lnTo>
                  <a:lnTo>
                    <a:pt x="2260" y="1495"/>
                  </a:lnTo>
                  <a:lnTo>
                    <a:pt x="2278" y="1517"/>
                  </a:lnTo>
                  <a:lnTo>
                    <a:pt x="2291" y="1541"/>
                  </a:lnTo>
                  <a:lnTo>
                    <a:pt x="2302" y="1567"/>
                  </a:lnTo>
                  <a:lnTo>
                    <a:pt x="2308" y="1594"/>
                  </a:lnTo>
                  <a:lnTo>
                    <a:pt x="2310" y="1623"/>
                  </a:lnTo>
                  <a:lnTo>
                    <a:pt x="2308" y="1652"/>
                  </a:lnTo>
                  <a:lnTo>
                    <a:pt x="2301" y="1681"/>
                  </a:lnTo>
                  <a:lnTo>
                    <a:pt x="2290" y="1707"/>
                  </a:lnTo>
                  <a:lnTo>
                    <a:pt x="2275" y="1732"/>
                  </a:lnTo>
                  <a:lnTo>
                    <a:pt x="2256" y="1755"/>
                  </a:lnTo>
                  <a:lnTo>
                    <a:pt x="1245" y="2764"/>
                  </a:lnTo>
                  <a:lnTo>
                    <a:pt x="1222" y="2784"/>
                  </a:lnTo>
                  <a:lnTo>
                    <a:pt x="1196" y="2799"/>
                  </a:lnTo>
                  <a:lnTo>
                    <a:pt x="1170" y="2810"/>
                  </a:lnTo>
                  <a:lnTo>
                    <a:pt x="1141" y="2817"/>
                  </a:lnTo>
                  <a:lnTo>
                    <a:pt x="1113" y="2819"/>
                  </a:lnTo>
                  <a:lnTo>
                    <a:pt x="1083" y="2817"/>
                  </a:lnTo>
                  <a:lnTo>
                    <a:pt x="1056" y="2810"/>
                  </a:lnTo>
                  <a:lnTo>
                    <a:pt x="1028" y="2799"/>
                  </a:lnTo>
                  <a:lnTo>
                    <a:pt x="1003" y="2784"/>
                  </a:lnTo>
                  <a:lnTo>
                    <a:pt x="980" y="2764"/>
                  </a:lnTo>
                  <a:lnTo>
                    <a:pt x="55" y="1841"/>
                  </a:lnTo>
                  <a:lnTo>
                    <a:pt x="36" y="1818"/>
                  </a:lnTo>
                  <a:lnTo>
                    <a:pt x="21" y="1794"/>
                  </a:lnTo>
                  <a:lnTo>
                    <a:pt x="10" y="1767"/>
                  </a:lnTo>
                  <a:lnTo>
                    <a:pt x="2" y="1738"/>
                  </a:lnTo>
                  <a:lnTo>
                    <a:pt x="0" y="1709"/>
                  </a:lnTo>
                  <a:lnTo>
                    <a:pt x="2" y="1680"/>
                  </a:lnTo>
                  <a:lnTo>
                    <a:pt x="10" y="1651"/>
                  </a:lnTo>
                  <a:lnTo>
                    <a:pt x="21" y="1624"/>
                  </a:lnTo>
                  <a:lnTo>
                    <a:pt x="36" y="1599"/>
                  </a:lnTo>
                  <a:lnTo>
                    <a:pt x="55" y="1577"/>
                  </a:lnTo>
                  <a:lnTo>
                    <a:pt x="1066" y="567"/>
                  </a:lnTo>
                  <a:lnTo>
                    <a:pt x="1090" y="548"/>
                  </a:lnTo>
                  <a:lnTo>
                    <a:pt x="1115" y="532"/>
                  </a:lnTo>
                  <a:lnTo>
                    <a:pt x="1142" y="521"/>
                  </a:lnTo>
                  <a:lnTo>
                    <a:pt x="1170" y="514"/>
                  </a:lnTo>
                  <a:lnTo>
                    <a:pt x="1199" y="512"/>
                  </a:lnTo>
                  <a:lnTo>
                    <a:pt x="1226" y="514"/>
                  </a:lnTo>
                  <a:lnTo>
                    <a:pt x="1253" y="520"/>
                  </a:lnTo>
                  <a:lnTo>
                    <a:pt x="1279" y="531"/>
                  </a:lnTo>
                  <a:lnTo>
                    <a:pt x="1303" y="545"/>
                  </a:lnTo>
                  <a:lnTo>
                    <a:pt x="1326" y="562"/>
                  </a:lnTo>
                  <a:lnTo>
                    <a:pt x="1804" y="85"/>
                  </a:lnTo>
                  <a:lnTo>
                    <a:pt x="1835" y="59"/>
                  </a:lnTo>
                  <a:lnTo>
                    <a:pt x="1867" y="38"/>
                  </a:lnTo>
                  <a:lnTo>
                    <a:pt x="1903" y="21"/>
                  </a:lnTo>
                  <a:lnTo>
                    <a:pt x="1940" y="10"/>
                  </a:lnTo>
                  <a:lnTo>
                    <a:pt x="1979" y="2"/>
                  </a:lnTo>
                  <a:lnTo>
                    <a:pt x="20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26">
              <a:extLst>
                <a:ext uri="{FF2B5EF4-FFF2-40B4-BE49-F238E27FC236}">
                  <a16:creationId xmlns:a16="http://schemas.microsoft.com/office/drawing/2014/main" id="{80266718-550B-4A3B-904F-65FDC29D7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" y="232"/>
              <a:ext cx="129" cy="129"/>
            </a:xfrm>
            <a:custGeom>
              <a:avLst/>
              <a:gdLst>
                <a:gd name="T0" fmla="*/ 129 w 259"/>
                <a:gd name="T1" fmla="*/ 0 h 258"/>
                <a:gd name="T2" fmla="*/ 154 w 259"/>
                <a:gd name="T3" fmla="*/ 2 h 258"/>
                <a:gd name="T4" fmla="*/ 178 w 259"/>
                <a:gd name="T5" fmla="*/ 10 h 258"/>
                <a:gd name="T6" fmla="*/ 200 w 259"/>
                <a:gd name="T7" fmla="*/ 21 h 258"/>
                <a:gd name="T8" fmla="*/ 221 w 259"/>
                <a:gd name="T9" fmla="*/ 38 h 258"/>
                <a:gd name="T10" fmla="*/ 237 w 259"/>
                <a:gd name="T11" fmla="*/ 58 h 258"/>
                <a:gd name="T12" fmla="*/ 249 w 259"/>
                <a:gd name="T13" fmla="*/ 80 h 258"/>
                <a:gd name="T14" fmla="*/ 256 w 259"/>
                <a:gd name="T15" fmla="*/ 104 h 258"/>
                <a:gd name="T16" fmla="*/ 259 w 259"/>
                <a:gd name="T17" fmla="*/ 129 h 258"/>
                <a:gd name="T18" fmla="*/ 256 w 259"/>
                <a:gd name="T19" fmla="*/ 154 h 258"/>
                <a:gd name="T20" fmla="*/ 249 w 259"/>
                <a:gd name="T21" fmla="*/ 178 h 258"/>
                <a:gd name="T22" fmla="*/ 237 w 259"/>
                <a:gd name="T23" fmla="*/ 200 h 258"/>
                <a:gd name="T24" fmla="*/ 221 w 259"/>
                <a:gd name="T25" fmla="*/ 220 h 258"/>
                <a:gd name="T26" fmla="*/ 200 w 259"/>
                <a:gd name="T27" fmla="*/ 237 h 258"/>
                <a:gd name="T28" fmla="*/ 178 w 259"/>
                <a:gd name="T29" fmla="*/ 248 h 258"/>
                <a:gd name="T30" fmla="*/ 154 w 259"/>
                <a:gd name="T31" fmla="*/ 256 h 258"/>
                <a:gd name="T32" fmla="*/ 129 w 259"/>
                <a:gd name="T33" fmla="*/ 258 h 258"/>
                <a:gd name="T34" fmla="*/ 104 w 259"/>
                <a:gd name="T35" fmla="*/ 256 h 258"/>
                <a:gd name="T36" fmla="*/ 81 w 259"/>
                <a:gd name="T37" fmla="*/ 248 h 258"/>
                <a:gd name="T38" fmla="*/ 58 w 259"/>
                <a:gd name="T39" fmla="*/ 237 h 258"/>
                <a:gd name="T40" fmla="*/ 38 w 259"/>
                <a:gd name="T41" fmla="*/ 220 h 258"/>
                <a:gd name="T42" fmla="*/ 21 w 259"/>
                <a:gd name="T43" fmla="*/ 200 h 258"/>
                <a:gd name="T44" fmla="*/ 10 w 259"/>
                <a:gd name="T45" fmla="*/ 178 h 258"/>
                <a:gd name="T46" fmla="*/ 2 w 259"/>
                <a:gd name="T47" fmla="*/ 154 h 258"/>
                <a:gd name="T48" fmla="*/ 0 w 259"/>
                <a:gd name="T49" fmla="*/ 129 h 258"/>
                <a:gd name="T50" fmla="*/ 2 w 259"/>
                <a:gd name="T51" fmla="*/ 104 h 258"/>
                <a:gd name="T52" fmla="*/ 10 w 259"/>
                <a:gd name="T53" fmla="*/ 80 h 258"/>
                <a:gd name="T54" fmla="*/ 21 w 259"/>
                <a:gd name="T55" fmla="*/ 58 h 258"/>
                <a:gd name="T56" fmla="*/ 38 w 259"/>
                <a:gd name="T57" fmla="*/ 38 h 258"/>
                <a:gd name="T58" fmla="*/ 58 w 259"/>
                <a:gd name="T59" fmla="*/ 21 h 258"/>
                <a:gd name="T60" fmla="*/ 81 w 259"/>
                <a:gd name="T61" fmla="*/ 10 h 258"/>
                <a:gd name="T62" fmla="*/ 104 w 259"/>
                <a:gd name="T63" fmla="*/ 2 h 258"/>
                <a:gd name="T64" fmla="*/ 129 w 259"/>
                <a:gd name="T6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9" h="258">
                  <a:moveTo>
                    <a:pt x="129" y="0"/>
                  </a:moveTo>
                  <a:lnTo>
                    <a:pt x="154" y="2"/>
                  </a:lnTo>
                  <a:lnTo>
                    <a:pt x="178" y="10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9" y="80"/>
                  </a:lnTo>
                  <a:lnTo>
                    <a:pt x="256" y="104"/>
                  </a:lnTo>
                  <a:lnTo>
                    <a:pt x="259" y="129"/>
                  </a:lnTo>
                  <a:lnTo>
                    <a:pt x="256" y="154"/>
                  </a:lnTo>
                  <a:lnTo>
                    <a:pt x="249" y="178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7"/>
                  </a:lnTo>
                  <a:lnTo>
                    <a:pt x="178" y="248"/>
                  </a:lnTo>
                  <a:lnTo>
                    <a:pt x="154" y="256"/>
                  </a:lnTo>
                  <a:lnTo>
                    <a:pt x="129" y="258"/>
                  </a:lnTo>
                  <a:lnTo>
                    <a:pt x="104" y="256"/>
                  </a:lnTo>
                  <a:lnTo>
                    <a:pt x="81" y="248"/>
                  </a:lnTo>
                  <a:lnTo>
                    <a:pt x="58" y="237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8"/>
                  </a:lnTo>
                  <a:lnTo>
                    <a:pt x="2" y="154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1" y="10"/>
                  </a:lnTo>
                  <a:lnTo>
                    <a:pt x="104" y="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3AD4B096-97AD-445D-8EC9-EC8C13357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363"/>
              <a:ext cx="129" cy="129"/>
            </a:xfrm>
            <a:custGeom>
              <a:avLst/>
              <a:gdLst>
                <a:gd name="T0" fmla="*/ 130 w 258"/>
                <a:gd name="T1" fmla="*/ 0 h 257"/>
                <a:gd name="T2" fmla="*/ 154 w 258"/>
                <a:gd name="T3" fmla="*/ 2 h 257"/>
                <a:gd name="T4" fmla="*/ 178 w 258"/>
                <a:gd name="T5" fmla="*/ 9 h 257"/>
                <a:gd name="T6" fmla="*/ 200 w 258"/>
                <a:gd name="T7" fmla="*/ 21 h 257"/>
                <a:gd name="T8" fmla="*/ 221 w 258"/>
                <a:gd name="T9" fmla="*/ 38 h 257"/>
                <a:gd name="T10" fmla="*/ 237 w 258"/>
                <a:gd name="T11" fmla="*/ 58 h 257"/>
                <a:gd name="T12" fmla="*/ 248 w 258"/>
                <a:gd name="T13" fmla="*/ 80 h 257"/>
                <a:gd name="T14" fmla="*/ 256 w 258"/>
                <a:gd name="T15" fmla="*/ 104 h 257"/>
                <a:gd name="T16" fmla="*/ 258 w 258"/>
                <a:gd name="T17" fmla="*/ 129 h 257"/>
                <a:gd name="T18" fmla="*/ 256 w 258"/>
                <a:gd name="T19" fmla="*/ 153 h 257"/>
                <a:gd name="T20" fmla="*/ 248 w 258"/>
                <a:gd name="T21" fmla="*/ 177 h 257"/>
                <a:gd name="T22" fmla="*/ 237 w 258"/>
                <a:gd name="T23" fmla="*/ 200 h 257"/>
                <a:gd name="T24" fmla="*/ 221 w 258"/>
                <a:gd name="T25" fmla="*/ 220 h 257"/>
                <a:gd name="T26" fmla="*/ 200 w 258"/>
                <a:gd name="T27" fmla="*/ 236 h 257"/>
                <a:gd name="T28" fmla="*/ 178 w 258"/>
                <a:gd name="T29" fmla="*/ 248 h 257"/>
                <a:gd name="T30" fmla="*/ 154 w 258"/>
                <a:gd name="T31" fmla="*/ 255 h 257"/>
                <a:gd name="T32" fmla="*/ 130 w 258"/>
                <a:gd name="T33" fmla="*/ 257 h 257"/>
                <a:gd name="T34" fmla="*/ 104 w 258"/>
                <a:gd name="T35" fmla="*/ 255 h 257"/>
                <a:gd name="T36" fmla="*/ 80 w 258"/>
                <a:gd name="T37" fmla="*/ 248 h 257"/>
                <a:gd name="T38" fmla="*/ 58 w 258"/>
                <a:gd name="T39" fmla="*/ 236 h 257"/>
                <a:gd name="T40" fmla="*/ 38 w 258"/>
                <a:gd name="T41" fmla="*/ 220 h 257"/>
                <a:gd name="T42" fmla="*/ 21 w 258"/>
                <a:gd name="T43" fmla="*/ 200 h 257"/>
                <a:gd name="T44" fmla="*/ 10 w 258"/>
                <a:gd name="T45" fmla="*/ 177 h 257"/>
                <a:gd name="T46" fmla="*/ 2 w 258"/>
                <a:gd name="T47" fmla="*/ 153 h 257"/>
                <a:gd name="T48" fmla="*/ 0 w 258"/>
                <a:gd name="T49" fmla="*/ 129 h 257"/>
                <a:gd name="T50" fmla="*/ 2 w 258"/>
                <a:gd name="T51" fmla="*/ 104 h 257"/>
                <a:gd name="T52" fmla="*/ 10 w 258"/>
                <a:gd name="T53" fmla="*/ 80 h 257"/>
                <a:gd name="T54" fmla="*/ 21 w 258"/>
                <a:gd name="T55" fmla="*/ 58 h 257"/>
                <a:gd name="T56" fmla="*/ 38 w 258"/>
                <a:gd name="T57" fmla="*/ 38 h 257"/>
                <a:gd name="T58" fmla="*/ 58 w 258"/>
                <a:gd name="T59" fmla="*/ 21 h 257"/>
                <a:gd name="T60" fmla="*/ 80 w 258"/>
                <a:gd name="T61" fmla="*/ 9 h 257"/>
                <a:gd name="T62" fmla="*/ 104 w 258"/>
                <a:gd name="T63" fmla="*/ 2 h 257"/>
                <a:gd name="T64" fmla="*/ 130 w 258"/>
                <a:gd name="T6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7">
                  <a:moveTo>
                    <a:pt x="130" y="0"/>
                  </a:moveTo>
                  <a:lnTo>
                    <a:pt x="154" y="2"/>
                  </a:lnTo>
                  <a:lnTo>
                    <a:pt x="178" y="9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8" y="80"/>
                  </a:lnTo>
                  <a:lnTo>
                    <a:pt x="256" y="104"/>
                  </a:lnTo>
                  <a:lnTo>
                    <a:pt x="258" y="129"/>
                  </a:lnTo>
                  <a:lnTo>
                    <a:pt x="256" y="153"/>
                  </a:lnTo>
                  <a:lnTo>
                    <a:pt x="248" y="177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6"/>
                  </a:lnTo>
                  <a:lnTo>
                    <a:pt x="178" y="248"/>
                  </a:lnTo>
                  <a:lnTo>
                    <a:pt x="154" y="255"/>
                  </a:lnTo>
                  <a:lnTo>
                    <a:pt x="130" y="257"/>
                  </a:lnTo>
                  <a:lnTo>
                    <a:pt x="104" y="255"/>
                  </a:lnTo>
                  <a:lnTo>
                    <a:pt x="80" y="248"/>
                  </a:lnTo>
                  <a:lnTo>
                    <a:pt x="58" y="236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7"/>
                  </a:lnTo>
                  <a:lnTo>
                    <a:pt x="2" y="153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0" y="9"/>
                  </a:lnTo>
                  <a:lnTo>
                    <a:pt x="104" y="2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</p:grpSp>
      <p:sp>
        <p:nvSpPr>
          <p:cNvPr id="45" name="Oval 30">
            <a:extLst>
              <a:ext uri="{FF2B5EF4-FFF2-40B4-BE49-F238E27FC236}">
                <a16:creationId xmlns:a16="http://schemas.microsoft.com/office/drawing/2014/main" id="{B32091CF-8298-4B2A-9069-7A8BA1977D4F}"/>
              </a:ext>
            </a:extLst>
          </p:cNvPr>
          <p:cNvSpPr/>
          <p:nvPr/>
        </p:nvSpPr>
        <p:spPr>
          <a:xfrm>
            <a:off x="3356988" y="1894801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6" name="Oval 31">
            <a:extLst>
              <a:ext uri="{FF2B5EF4-FFF2-40B4-BE49-F238E27FC236}">
                <a16:creationId xmlns:a16="http://schemas.microsoft.com/office/drawing/2014/main" id="{0180FA73-A1EB-4CDB-9162-96858670FC62}"/>
              </a:ext>
            </a:extLst>
          </p:cNvPr>
          <p:cNvSpPr/>
          <p:nvPr/>
        </p:nvSpPr>
        <p:spPr>
          <a:xfrm>
            <a:off x="3369688" y="3073825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7" name="Oval 32">
            <a:extLst>
              <a:ext uri="{FF2B5EF4-FFF2-40B4-BE49-F238E27FC236}">
                <a16:creationId xmlns:a16="http://schemas.microsoft.com/office/drawing/2014/main" id="{071EB1D5-66E3-4C8D-9129-1E1D2D93EE94}"/>
              </a:ext>
            </a:extLst>
          </p:cNvPr>
          <p:cNvSpPr/>
          <p:nvPr/>
        </p:nvSpPr>
        <p:spPr>
          <a:xfrm>
            <a:off x="3369688" y="4282548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8" name="Rectangle 21">
            <a:extLst>
              <a:ext uri="{FF2B5EF4-FFF2-40B4-BE49-F238E27FC236}">
                <a16:creationId xmlns:a16="http://schemas.microsoft.com/office/drawing/2014/main" id="{180EA462-1E6E-4388-8702-F9521CB067C0}"/>
              </a:ext>
            </a:extLst>
          </p:cNvPr>
          <p:cNvSpPr/>
          <p:nvPr/>
        </p:nvSpPr>
        <p:spPr>
          <a:xfrm>
            <a:off x="4003058" y="2767773"/>
            <a:ext cx="444913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C" sz="13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Prevención y reducción de pérdida y desperdicio de alimentos </a:t>
            </a:r>
          </a:p>
          <a:p>
            <a:pPr defTabSz="913852"/>
            <a:r>
              <a:rPr lang="es-EC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Enfocada en prevención y reducción pérdida y desperdicio alimentos y en generación de cultura de donación. Estrategias de asistencia técnica, códigos buenas prácticas, sensibilización consumo preferente, adopción nuevas tecnologías, medición residuos.</a:t>
            </a:r>
          </a:p>
        </p:txBody>
      </p:sp>
      <p:sp>
        <p:nvSpPr>
          <p:cNvPr id="49" name="Rectangle 21">
            <a:extLst>
              <a:ext uri="{FF2B5EF4-FFF2-40B4-BE49-F238E27FC236}">
                <a16:creationId xmlns:a16="http://schemas.microsoft.com/office/drawing/2014/main" id="{56E8C009-E5B3-4C95-9884-F0F94278A262}"/>
              </a:ext>
            </a:extLst>
          </p:cNvPr>
          <p:cNvSpPr/>
          <p:nvPr/>
        </p:nvSpPr>
        <p:spPr>
          <a:xfrm>
            <a:off x="4041677" y="3987388"/>
            <a:ext cx="4410527" cy="119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Fomento de espacios de comercio</a:t>
            </a:r>
          </a:p>
          <a:p>
            <a:pPr defTabSz="913852"/>
            <a:r>
              <a:rPr lang="es-EC" sz="11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Enfocado en el acceso a mercados. Estrategias de circuitos cortos de comercialización, otras medidas alternativas de acceso a mercados, fortalecimiento de pequeños agricultores (asociatividad y encadenamientos), acceso a la información de mercados.</a:t>
            </a:r>
            <a:endParaRPr lang="en-US" sz="115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1 Título">
            <a:extLst>
              <a:ext uri="{FF2B5EF4-FFF2-40B4-BE49-F238E27FC236}">
                <a16:creationId xmlns:a16="http://schemas.microsoft.com/office/drawing/2014/main" id="{ED46B758-0241-413B-AC98-10F4A58AF159}"/>
              </a:ext>
            </a:extLst>
          </p:cNvPr>
          <p:cNvSpPr txBox="1">
            <a:spLocks/>
          </p:cNvSpPr>
          <p:nvPr/>
        </p:nvSpPr>
        <p:spPr bwMode="auto">
          <a:xfrm>
            <a:off x="475963" y="599820"/>
            <a:ext cx="4584051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noProof="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VECINDARIOS ALIMENTARIOS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s-ES" sz="2400" i="0" u="none" strike="noStrike" kern="1200" cap="none" spc="0" normalizeH="0" baseline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SALUDABLES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173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7AEAEBE9-539A-E042-96AA-1C55FA20C575}"/>
              </a:ext>
            </a:extLst>
          </p:cNvPr>
          <p:cNvSpPr/>
          <p:nvPr/>
        </p:nvSpPr>
        <p:spPr>
          <a:xfrm>
            <a:off x="909037" y="1735704"/>
            <a:ext cx="3068132" cy="637586"/>
          </a:xfrm>
          <a:prstGeom prst="roundRect">
            <a:avLst>
              <a:gd name="adj" fmla="val 1125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89257297-16B6-D142-BBDF-93BCF3857795}"/>
              </a:ext>
            </a:extLst>
          </p:cNvPr>
          <p:cNvSpPr/>
          <p:nvPr/>
        </p:nvSpPr>
        <p:spPr>
          <a:xfrm>
            <a:off x="1427103" y="1530847"/>
            <a:ext cx="2032000" cy="39054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>
              <a:solidFill>
                <a:schemeClr val="accent1"/>
              </a:solidFill>
            </a:endParaRP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56DC8A9F-AA91-FF42-9F5E-DCFE6650F289}"/>
              </a:ext>
            </a:extLst>
          </p:cNvPr>
          <p:cNvSpPr/>
          <p:nvPr/>
        </p:nvSpPr>
        <p:spPr>
          <a:xfrm>
            <a:off x="8238092" y="1735704"/>
            <a:ext cx="3068132" cy="1360058"/>
          </a:xfrm>
          <a:prstGeom prst="roundRect">
            <a:avLst>
              <a:gd name="adj" fmla="val 1125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F2987FD4-7C34-964E-B46C-46F8C5BFBA82}"/>
              </a:ext>
            </a:extLst>
          </p:cNvPr>
          <p:cNvSpPr/>
          <p:nvPr/>
        </p:nvSpPr>
        <p:spPr>
          <a:xfrm>
            <a:off x="8756158" y="1530847"/>
            <a:ext cx="2032000" cy="39054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9924B85C-08EA-574D-BC73-559883C31169}"/>
              </a:ext>
            </a:extLst>
          </p:cNvPr>
          <p:cNvSpPr/>
          <p:nvPr/>
        </p:nvSpPr>
        <p:spPr>
          <a:xfrm>
            <a:off x="4573565" y="1735704"/>
            <a:ext cx="3068132" cy="1461682"/>
          </a:xfrm>
          <a:prstGeom prst="roundRect">
            <a:avLst>
              <a:gd name="adj" fmla="val 1125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5C1CC88-C7BF-D943-B098-C3BAD692B53F}"/>
              </a:ext>
            </a:extLst>
          </p:cNvPr>
          <p:cNvSpPr txBox="1"/>
          <p:nvPr/>
        </p:nvSpPr>
        <p:spPr>
          <a:xfrm>
            <a:off x="1651482" y="1606445"/>
            <a:ext cx="1669774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PARÁGRAFO 1</a:t>
            </a:r>
            <a:endParaRPr lang="en-BR" sz="1600" b="1" dirty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8633C8-A834-8F43-91FA-34CFDC090100}"/>
              </a:ext>
            </a:extLst>
          </p:cNvPr>
          <p:cNvSpPr txBox="1"/>
          <p:nvPr/>
        </p:nvSpPr>
        <p:spPr>
          <a:xfrm>
            <a:off x="1110919" y="2031312"/>
            <a:ext cx="260748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DISPOCISIONES GENERALES</a:t>
            </a:r>
            <a:endParaRPr lang="en-BR" sz="1200" b="1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3782E0E7-0F44-724F-A7F8-A895C2DDEC1D}"/>
              </a:ext>
            </a:extLst>
          </p:cNvPr>
          <p:cNvSpPr/>
          <p:nvPr/>
        </p:nvSpPr>
        <p:spPr>
          <a:xfrm>
            <a:off x="5091631" y="1530847"/>
            <a:ext cx="2032000" cy="39054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>
              <a:solidFill>
                <a:schemeClr val="accent1"/>
              </a:solidFill>
            </a:endParaRP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6ADA32CC-67D0-0949-87E6-3D84638400A7}"/>
              </a:ext>
            </a:extLst>
          </p:cNvPr>
          <p:cNvSpPr/>
          <p:nvPr/>
        </p:nvSpPr>
        <p:spPr>
          <a:xfrm>
            <a:off x="902411" y="2478358"/>
            <a:ext cx="3068132" cy="49611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C166F2DC-6B31-184A-9AEA-1F1D420D3E2A}"/>
              </a:ext>
            </a:extLst>
          </p:cNvPr>
          <p:cNvSpPr/>
          <p:nvPr/>
        </p:nvSpPr>
        <p:spPr>
          <a:xfrm>
            <a:off x="902411" y="3068073"/>
            <a:ext cx="3068132" cy="49611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F55E3CA9-AAC3-5B42-9E65-B10E8F1010DA}"/>
              </a:ext>
            </a:extLst>
          </p:cNvPr>
          <p:cNvSpPr/>
          <p:nvPr/>
        </p:nvSpPr>
        <p:spPr>
          <a:xfrm>
            <a:off x="902411" y="3654613"/>
            <a:ext cx="3068132" cy="49611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380C5FFF-4AEC-1645-B6A6-62E7D0F6B1E8}"/>
              </a:ext>
            </a:extLst>
          </p:cNvPr>
          <p:cNvSpPr/>
          <p:nvPr/>
        </p:nvSpPr>
        <p:spPr>
          <a:xfrm>
            <a:off x="933718" y="2527460"/>
            <a:ext cx="398038" cy="397913"/>
          </a:xfrm>
          <a:custGeom>
            <a:avLst/>
            <a:gdLst>
              <a:gd name="connsiteX0" fmla="*/ 666031 w 666030"/>
              <a:gd name="connsiteY0" fmla="*/ 332910 h 665819"/>
              <a:gd name="connsiteX1" fmla="*/ 333015 w 666030"/>
              <a:gd name="connsiteY1" fmla="*/ 665819 h 665819"/>
              <a:gd name="connsiteX2" fmla="*/ 0 w 666030"/>
              <a:gd name="connsiteY2" fmla="*/ 332910 h 665819"/>
              <a:gd name="connsiteX3" fmla="*/ 333015 w 666030"/>
              <a:gd name="connsiteY3" fmla="*/ 0 h 665819"/>
              <a:gd name="connsiteX4" fmla="*/ 666031 w 666030"/>
              <a:gd name="connsiteY4" fmla="*/ 332910 h 665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030" h="665819">
                <a:moveTo>
                  <a:pt x="666031" y="332910"/>
                </a:moveTo>
                <a:cubicBezTo>
                  <a:pt x="666031" y="516771"/>
                  <a:pt x="516935" y="665819"/>
                  <a:pt x="333015" y="665819"/>
                </a:cubicBezTo>
                <a:cubicBezTo>
                  <a:pt x="149096" y="665819"/>
                  <a:pt x="0" y="516771"/>
                  <a:pt x="0" y="332910"/>
                </a:cubicBezTo>
                <a:cubicBezTo>
                  <a:pt x="0" y="149049"/>
                  <a:pt x="149096" y="0"/>
                  <a:pt x="333015" y="0"/>
                </a:cubicBezTo>
                <a:cubicBezTo>
                  <a:pt x="516935" y="0"/>
                  <a:pt x="666031" y="149049"/>
                  <a:pt x="666031" y="3329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>
              <a:solidFill>
                <a:schemeClr val="accent1"/>
              </a:solidFill>
            </a:endParaRPr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B2DDE20F-E83A-2249-A40D-3DD0E56E8773}"/>
              </a:ext>
            </a:extLst>
          </p:cNvPr>
          <p:cNvSpPr/>
          <p:nvPr/>
        </p:nvSpPr>
        <p:spPr>
          <a:xfrm>
            <a:off x="933718" y="3117175"/>
            <a:ext cx="398038" cy="397913"/>
          </a:xfrm>
          <a:custGeom>
            <a:avLst/>
            <a:gdLst>
              <a:gd name="connsiteX0" fmla="*/ 666031 w 666030"/>
              <a:gd name="connsiteY0" fmla="*/ 332910 h 665819"/>
              <a:gd name="connsiteX1" fmla="*/ 333015 w 666030"/>
              <a:gd name="connsiteY1" fmla="*/ 665819 h 665819"/>
              <a:gd name="connsiteX2" fmla="*/ 0 w 666030"/>
              <a:gd name="connsiteY2" fmla="*/ 332910 h 665819"/>
              <a:gd name="connsiteX3" fmla="*/ 333015 w 666030"/>
              <a:gd name="connsiteY3" fmla="*/ 0 h 665819"/>
              <a:gd name="connsiteX4" fmla="*/ 666031 w 666030"/>
              <a:gd name="connsiteY4" fmla="*/ 332910 h 665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030" h="665819">
                <a:moveTo>
                  <a:pt x="666031" y="332910"/>
                </a:moveTo>
                <a:cubicBezTo>
                  <a:pt x="666031" y="516771"/>
                  <a:pt x="516935" y="665819"/>
                  <a:pt x="333015" y="665819"/>
                </a:cubicBezTo>
                <a:cubicBezTo>
                  <a:pt x="149096" y="665819"/>
                  <a:pt x="0" y="516771"/>
                  <a:pt x="0" y="332910"/>
                </a:cubicBezTo>
                <a:cubicBezTo>
                  <a:pt x="0" y="149049"/>
                  <a:pt x="149096" y="0"/>
                  <a:pt x="333015" y="0"/>
                </a:cubicBezTo>
                <a:cubicBezTo>
                  <a:pt x="516935" y="0"/>
                  <a:pt x="666031" y="149049"/>
                  <a:pt x="666031" y="3329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>
              <a:solidFill>
                <a:schemeClr val="accent1"/>
              </a:solidFill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48CE5B11-EC41-294E-B044-D1F0D686A796}"/>
              </a:ext>
            </a:extLst>
          </p:cNvPr>
          <p:cNvSpPr/>
          <p:nvPr/>
        </p:nvSpPr>
        <p:spPr>
          <a:xfrm>
            <a:off x="933718" y="3703715"/>
            <a:ext cx="398038" cy="397913"/>
          </a:xfrm>
          <a:custGeom>
            <a:avLst/>
            <a:gdLst>
              <a:gd name="connsiteX0" fmla="*/ 666031 w 666030"/>
              <a:gd name="connsiteY0" fmla="*/ 332910 h 665819"/>
              <a:gd name="connsiteX1" fmla="*/ 333015 w 666030"/>
              <a:gd name="connsiteY1" fmla="*/ 665819 h 665819"/>
              <a:gd name="connsiteX2" fmla="*/ 0 w 666030"/>
              <a:gd name="connsiteY2" fmla="*/ 332910 h 665819"/>
              <a:gd name="connsiteX3" fmla="*/ 333015 w 666030"/>
              <a:gd name="connsiteY3" fmla="*/ 0 h 665819"/>
              <a:gd name="connsiteX4" fmla="*/ 666031 w 666030"/>
              <a:gd name="connsiteY4" fmla="*/ 332910 h 665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030" h="665819">
                <a:moveTo>
                  <a:pt x="666031" y="332910"/>
                </a:moveTo>
                <a:cubicBezTo>
                  <a:pt x="666031" y="516771"/>
                  <a:pt x="516935" y="665819"/>
                  <a:pt x="333015" y="665819"/>
                </a:cubicBezTo>
                <a:cubicBezTo>
                  <a:pt x="149096" y="665819"/>
                  <a:pt x="0" y="516771"/>
                  <a:pt x="0" y="332910"/>
                </a:cubicBezTo>
                <a:cubicBezTo>
                  <a:pt x="0" y="149049"/>
                  <a:pt x="149096" y="0"/>
                  <a:pt x="333015" y="0"/>
                </a:cubicBezTo>
                <a:cubicBezTo>
                  <a:pt x="516935" y="0"/>
                  <a:pt x="666031" y="149049"/>
                  <a:pt x="666031" y="3329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>
              <a:solidFill>
                <a:schemeClr val="accent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4B093BC-B3A8-9843-940E-F90A37653AE7}"/>
              </a:ext>
            </a:extLst>
          </p:cNvPr>
          <p:cNvSpPr txBox="1"/>
          <p:nvPr/>
        </p:nvSpPr>
        <p:spPr>
          <a:xfrm>
            <a:off x="5178043" y="1606446"/>
            <a:ext cx="1859179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PARÁGRAFO 2</a:t>
            </a:r>
            <a:endParaRPr lang="en-BR" sz="1600" b="1" dirty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0969DC-4AC1-0E4F-B0DF-A8D78A7A0AE6}"/>
              </a:ext>
            </a:extLst>
          </p:cNvPr>
          <p:cNvSpPr txBox="1"/>
          <p:nvPr/>
        </p:nvSpPr>
        <p:spPr>
          <a:xfrm>
            <a:off x="4656373" y="1987765"/>
            <a:ext cx="295324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FOMENTO Y CONTROL DE LA PREVENCIÓN Y LA REDUCCIÓN DE LA PÉRDIDA Y EL DESPERDICIO DE ALIMENTOS PARA MITIGAR EL HAMBRE DE LAS PERSONAS EN SITUACIÓN DE VULNERABILIDAD ALIMENTARIA</a:t>
            </a: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1650FE98-31E7-A248-A3D2-825A0B8553B3}"/>
              </a:ext>
            </a:extLst>
          </p:cNvPr>
          <p:cNvSpPr/>
          <p:nvPr/>
        </p:nvSpPr>
        <p:spPr>
          <a:xfrm>
            <a:off x="4573565" y="3298579"/>
            <a:ext cx="3068132" cy="109762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5BCF2F16-E03E-F64C-BFDB-CF66B4253B3E}"/>
              </a:ext>
            </a:extLst>
          </p:cNvPr>
          <p:cNvSpPr/>
          <p:nvPr/>
        </p:nvSpPr>
        <p:spPr>
          <a:xfrm>
            <a:off x="4573565" y="4535847"/>
            <a:ext cx="3068132" cy="49611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CA596C0F-4E73-D640-B63A-77BFB8FF1035}"/>
              </a:ext>
            </a:extLst>
          </p:cNvPr>
          <p:cNvSpPr/>
          <p:nvPr/>
        </p:nvSpPr>
        <p:spPr>
          <a:xfrm>
            <a:off x="4604872" y="3347682"/>
            <a:ext cx="398038" cy="397913"/>
          </a:xfrm>
          <a:custGeom>
            <a:avLst/>
            <a:gdLst>
              <a:gd name="connsiteX0" fmla="*/ 666031 w 666030"/>
              <a:gd name="connsiteY0" fmla="*/ 332910 h 665819"/>
              <a:gd name="connsiteX1" fmla="*/ 333015 w 666030"/>
              <a:gd name="connsiteY1" fmla="*/ 665819 h 665819"/>
              <a:gd name="connsiteX2" fmla="*/ 0 w 666030"/>
              <a:gd name="connsiteY2" fmla="*/ 332910 h 665819"/>
              <a:gd name="connsiteX3" fmla="*/ 333015 w 666030"/>
              <a:gd name="connsiteY3" fmla="*/ 0 h 665819"/>
              <a:gd name="connsiteX4" fmla="*/ 666031 w 666030"/>
              <a:gd name="connsiteY4" fmla="*/ 332910 h 665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030" h="665819">
                <a:moveTo>
                  <a:pt x="666031" y="332910"/>
                </a:moveTo>
                <a:cubicBezTo>
                  <a:pt x="666031" y="516771"/>
                  <a:pt x="516935" y="665819"/>
                  <a:pt x="333015" y="665819"/>
                </a:cubicBezTo>
                <a:cubicBezTo>
                  <a:pt x="149096" y="665819"/>
                  <a:pt x="0" y="516771"/>
                  <a:pt x="0" y="332910"/>
                </a:cubicBezTo>
                <a:cubicBezTo>
                  <a:pt x="0" y="149049"/>
                  <a:pt x="149096" y="0"/>
                  <a:pt x="333015" y="0"/>
                </a:cubicBezTo>
                <a:cubicBezTo>
                  <a:pt x="516935" y="0"/>
                  <a:pt x="666031" y="149049"/>
                  <a:pt x="666031" y="3329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>
              <a:solidFill>
                <a:schemeClr val="accent1"/>
              </a:solidFill>
            </a:endParaRPr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7FC04371-D229-B547-9C44-2980CABADC97}"/>
              </a:ext>
            </a:extLst>
          </p:cNvPr>
          <p:cNvSpPr/>
          <p:nvPr/>
        </p:nvSpPr>
        <p:spPr>
          <a:xfrm>
            <a:off x="4604872" y="4536823"/>
            <a:ext cx="398038" cy="397913"/>
          </a:xfrm>
          <a:custGeom>
            <a:avLst/>
            <a:gdLst>
              <a:gd name="connsiteX0" fmla="*/ 666031 w 666030"/>
              <a:gd name="connsiteY0" fmla="*/ 332910 h 665819"/>
              <a:gd name="connsiteX1" fmla="*/ 333015 w 666030"/>
              <a:gd name="connsiteY1" fmla="*/ 665819 h 665819"/>
              <a:gd name="connsiteX2" fmla="*/ 0 w 666030"/>
              <a:gd name="connsiteY2" fmla="*/ 332910 h 665819"/>
              <a:gd name="connsiteX3" fmla="*/ 333015 w 666030"/>
              <a:gd name="connsiteY3" fmla="*/ 0 h 665819"/>
              <a:gd name="connsiteX4" fmla="*/ 666031 w 666030"/>
              <a:gd name="connsiteY4" fmla="*/ 332910 h 665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030" h="665819">
                <a:moveTo>
                  <a:pt x="666031" y="332910"/>
                </a:moveTo>
                <a:cubicBezTo>
                  <a:pt x="666031" y="516771"/>
                  <a:pt x="516935" y="665819"/>
                  <a:pt x="333015" y="665819"/>
                </a:cubicBezTo>
                <a:cubicBezTo>
                  <a:pt x="149096" y="665819"/>
                  <a:pt x="0" y="516771"/>
                  <a:pt x="0" y="332910"/>
                </a:cubicBezTo>
                <a:cubicBezTo>
                  <a:pt x="0" y="149049"/>
                  <a:pt x="149096" y="0"/>
                  <a:pt x="333015" y="0"/>
                </a:cubicBezTo>
                <a:cubicBezTo>
                  <a:pt x="516935" y="0"/>
                  <a:pt x="666031" y="149049"/>
                  <a:pt x="666031" y="3329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>
              <a:solidFill>
                <a:schemeClr val="accent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F1F30BD-8FC4-1348-90DA-8C2EF680A5EA}"/>
              </a:ext>
            </a:extLst>
          </p:cNvPr>
          <p:cNvSpPr txBox="1"/>
          <p:nvPr/>
        </p:nvSpPr>
        <p:spPr>
          <a:xfrm>
            <a:off x="8937611" y="1606445"/>
            <a:ext cx="1691515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PARÁGRAFO 3</a:t>
            </a:r>
            <a:endParaRPr lang="en-BR" sz="1600" b="1" dirty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6F89669-DCD0-F94D-A0B9-65F2EBB380F6}"/>
              </a:ext>
            </a:extLst>
          </p:cNvPr>
          <p:cNvSpPr txBox="1"/>
          <p:nvPr/>
        </p:nvSpPr>
        <p:spPr>
          <a:xfrm>
            <a:off x="8479963" y="2287385"/>
            <a:ext cx="246176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OBLIGACIONES DE LOS AGENTES DE LA CADENA ALIMENTARIA</a:t>
            </a: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22ABB154-5ADD-3146-8E8A-7580342599C9}"/>
              </a:ext>
            </a:extLst>
          </p:cNvPr>
          <p:cNvSpPr/>
          <p:nvPr/>
        </p:nvSpPr>
        <p:spPr>
          <a:xfrm>
            <a:off x="8238092" y="3186285"/>
            <a:ext cx="3068132" cy="93164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A02553BC-7D91-5449-86E0-282CC4847242}"/>
              </a:ext>
            </a:extLst>
          </p:cNvPr>
          <p:cNvSpPr/>
          <p:nvPr/>
        </p:nvSpPr>
        <p:spPr>
          <a:xfrm>
            <a:off x="8269399" y="3235388"/>
            <a:ext cx="398038" cy="397913"/>
          </a:xfrm>
          <a:custGeom>
            <a:avLst/>
            <a:gdLst>
              <a:gd name="connsiteX0" fmla="*/ 666031 w 666030"/>
              <a:gd name="connsiteY0" fmla="*/ 332910 h 665819"/>
              <a:gd name="connsiteX1" fmla="*/ 333015 w 666030"/>
              <a:gd name="connsiteY1" fmla="*/ 665819 h 665819"/>
              <a:gd name="connsiteX2" fmla="*/ 0 w 666030"/>
              <a:gd name="connsiteY2" fmla="*/ 332910 h 665819"/>
              <a:gd name="connsiteX3" fmla="*/ 333015 w 666030"/>
              <a:gd name="connsiteY3" fmla="*/ 0 h 665819"/>
              <a:gd name="connsiteX4" fmla="*/ 666031 w 666030"/>
              <a:gd name="connsiteY4" fmla="*/ 332910 h 665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030" h="665819">
                <a:moveTo>
                  <a:pt x="666031" y="332910"/>
                </a:moveTo>
                <a:cubicBezTo>
                  <a:pt x="666031" y="516771"/>
                  <a:pt x="516935" y="665819"/>
                  <a:pt x="333015" y="665819"/>
                </a:cubicBezTo>
                <a:cubicBezTo>
                  <a:pt x="149096" y="665819"/>
                  <a:pt x="0" y="516771"/>
                  <a:pt x="0" y="332910"/>
                </a:cubicBezTo>
                <a:cubicBezTo>
                  <a:pt x="0" y="149049"/>
                  <a:pt x="149096" y="0"/>
                  <a:pt x="333015" y="0"/>
                </a:cubicBezTo>
                <a:cubicBezTo>
                  <a:pt x="516935" y="0"/>
                  <a:pt x="666031" y="149049"/>
                  <a:pt x="666031" y="332910"/>
                </a:cubicBezTo>
                <a:close/>
              </a:path>
            </a:pathLst>
          </a:custGeom>
          <a:solidFill>
            <a:schemeClr val="tx2"/>
          </a:solidFill>
          <a:ln w="8897" cap="flat">
            <a:noFill/>
            <a:prstDash val="solid"/>
            <a:miter/>
          </a:ln>
        </p:spPr>
        <p:txBody>
          <a:bodyPr rtlCol="0" anchor="ctr"/>
          <a:lstStyle/>
          <a:p>
            <a:endParaRPr lang="en-BR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7BAF096-879E-D84B-B134-671BA1AE46D1}"/>
              </a:ext>
            </a:extLst>
          </p:cNvPr>
          <p:cNvSpPr txBox="1"/>
          <p:nvPr/>
        </p:nvSpPr>
        <p:spPr>
          <a:xfrm>
            <a:off x="1448187" y="2614343"/>
            <a:ext cx="1536512" cy="215444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(…). – Objeto. </a:t>
            </a:r>
            <a:endParaRPr lang="en-BR" sz="1400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CA55750-4701-6A40-99B2-5D3F842464FF}"/>
              </a:ext>
            </a:extLst>
          </p:cNvPr>
          <p:cNvSpPr txBox="1"/>
          <p:nvPr/>
        </p:nvSpPr>
        <p:spPr>
          <a:xfrm>
            <a:off x="1420890" y="3213006"/>
            <a:ext cx="2715919" cy="215444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(…). – Ámbito de aplicación.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1250FD0-4E41-874B-AC43-A0E4CF45DBBC}"/>
              </a:ext>
            </a:extLst>
          </p:cNvPr>
          <p:cNvSpPr txBox="1"/>
          <p:nvPr/>
        </p:nvSpPr>
        <p:spPr>
          <a:xfrm>
            <a:off x="1448186" y="3797814"/>
            <a:ext cx="2368277" cy="215444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(…). – Finalidad. –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133C475-7003-8E4B-AC82-A5BE0989B13E}"/>
              </a:ext>
            </a:extLst>
          </p:cNvPr>
          <p:cNvSpPr txBox="1"/>
          <p:nvPr/>
        </p:nvSpPr>
        <p:spPr>
          <a:xfrm>
            <a:off x="994559" y="2585495"/>
            <a:ext cx="276356" cy="276999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en-BR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3406F2D-6323-4A4E-B219-83C975ED65E1}"/>
              </a:ext>
            </a:extLst>
          </p:cNvPr>
          <p:cNvSpPr txBox="1"/>
          <p:nvPr/>
        </p:nvSpPr>
        <p:spPr>
          <a:xfrm>
            <a:off x="994559" y="3175136"/>
            <a:ext cx="276356" cy="276999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en-BR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86E8AF6-AECA-E84A-97A8-E50F5699EF14}"/>
              </a:ext>
            </a:extLst>
          </p:cNvPr>
          <p:cNvSpPr txBox="1"/>
          <p:nvPr/>
        </p:nvSpPr>
        <p:spPr>
          <a:xfrm>
            <a:off x="994559" y="3770093"/>
            <a:ext cx="276356" cy="276999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en-BR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75FB3FC-7A6B-8B40-B7C8-80E29AD0D111}"/>
              </a:ext>
            </a:extLst>
          </p:cNvPr>
          <p:cNvSpPr txBox="1"/>
          <p:nvPr/>
        </p:nvSpPr>
        <p:spPr>
          <a:xfrm>
            <a:off x="5091085" y="3420562"/>
            <a:ext cx="2410231" cy="861774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(…). – De la planificación de la prevención y reducción de las pérdidas y el desperdicio alimentario.-</a:t>
            </a:r>
            <a:endParaRPr lang="en-BR" sz="14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A22FA60-68CD-1442-9CA6-C1162127F355}"/>
              </a:ext>
            </a:extLst>
          </p:cNvPr>
          <p:cNvSpPr txBox="1"/>
          <p:nvPr/>
        </p:nvSpPr>
        <p:spPr>
          <a:xfrm>
            <a:off x="5125112" y="4680780"/>
            <a:ext cx="1766109" cy="215444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(…). - Control. –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3536F31-83F5-F54D-94E7-E22DF808A49F}"/>
              </a:ext>
            </a:extLst>
          </p:cNvPr>
          <p:cNvSpPr txBox="1"/>
          <p:nvPr/>
        </p:nvSpPr>
        <p:spPr>
          <a:xfrm>
            <a:off x="4671485" y="3405717"/>
            <a:ext cx="276356" cy="276999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en-BR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AF6076A-7F2F-4844-8269-F3C96910DAA0}"/>
              </a:ext>
            </a:extLst>
          </p:cNvPr>
          <p:cNvSpPr txBox="1"/>
          <p:nvPr/>
        </p:nvSpPr>
        <p:spPr>
          <a:xfrm>
            <a:off x="4671485" y="4594784"/>
            <a:ext cx="276356" cy="276999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en-BR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6D0A881-37AA-F448-B834-0654445CB0C3}"/>
              </a:ext>
            </a:extLst>
          </p:cNvPr>
          <p:cNvSpPr txBox="1"/>
          <p:nvPr/>
        </p:nvSpPr>
        <p:spPr>
          <a:xfrm>
            <a:off x="8756158" y="3328939"/>
            <a:ext cx="2387254" cy="64633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(…). - Obligaciones generales aplicables a todos los agentes de la cadena alimentaria. – 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73046A3-79C6-CF47-B2EE-1BAD99586193}"/>
              </a:ext>
            </a:extLst>
          </p:cNvPr>
          <p:cNvSpPr txBox="1"/>
          <p:nvPr/>
        </p:nvSpPr>
        <p:spPr>
          <a:xfrm>
            <a:off x="8341785" y="3293423"/>
            <a:ext cx="276356" cy="276999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en-BR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8" name="Rounded Rectangle 47">
            <a:extLst>
              <a:ext uri="{FF2B5EF4-FFF2-40B4-BE49-F238E27FC236}">
                <a16:creationId xmlns:a16="http://schemas.microsoft.com/office/drawing/2014/main" id="{750C6578-DA48-4190-B405-AB123E13B549}"/>
              </a:ext>
            </a:extLst>
          </p:cNvPr>
          <p:cNvSpPr/>
          <p:nvPr/>
        </p:nvSpPr>
        <p:spPr>
          <a:xfrm>
            <a:off x="910015" y="4236503"/>
            <a:ext cx="3068132" cy="49611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99" name="Rounded Rectangle 48">
            <a:extLst>
              <a:ext uri="{FF2B5EF4-FFF2-40B4-BE49-F238E27FC236}">
                <a16:creationId xmlns:a16="http://schemas.microsoft.com/office/drawing/2014/main" id="{6A04C99B-4058-48B6-81B2-C1A94F88189C}"/>
              </a:ext>
            </a:extLst>
          </p:cNvPr>
          <p:cNvSpPr/>
          <p:nvPr/>
        </p:nvSpPr>
        <p:spPr>
          <a:xfrm>
            <a:off x="910015" y="4826218"/>
            <a:ext cx="3068132" cy="49611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100" name="Rounded Rectangle 49">
            <a:extLst>
              <a:ext uri="{FF2B5EF4-FFF2-40B4-BE49-F238E27FC236}">
                <a16:creationId xmlns:a16="http://schemas.microsoft.com/office/drawing/2014/main" id="{7FD593B2-4839-4ABD-B92D-C6991DE9DDA5}"/>
              </a:ext>
            </a:extLst>
          </p:cNvPr>
          <p:cNvSpPr/>
          <p:nvPr/>
        </p:nvSpPr>
        <p:spPr>
          <a:xfrm>
            <a:off x="910015" y="5412758"/>
            <a:ext cx="3068132" cy="49611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101" name="Freeform 51">
            <a:extLst>
              <a:ext uri="{FF2B5EF4-FFF2-40B4-BE49-F238E27FC236}">
                <a16:creationId xmlns:a16="http://schemas.microsoft.com/office/drawing/2014/main" id="{DF61EADB-420D-4023-A4C1-BE3A73E73F1D}"/>
              </a:ext>
            </a:extLst>
          </p:cNvPr>
          <p:cNvSpPr/>
          <p:nvPr/>
        </p:nvSpPr>
        <p:spPr>
          <a:xfrm>
            <a:off x="941322" y="4285605"/>
            <a:ext cx="398038" cy="397913"/>
          </a:xfrm>
          <a:custGeom>
            <a:avLst/>
            <a:gdLst>
              <a:gd name="connsiteX0" fmla="*/ 666031 w 666030"/>
              <a:gd name="connsiteY0" fmla="*/ 332910 h 665819"/>
              <a:gd name="connsiteX1" fmla="*/ 333015 w 666030"/>
              <a:gd name="connsiteY1" fmla="*/ 665819 h 665819"/>
              <a:gd name="connsiteX2" fmla="*/ 0 w 666030"/>
              <a:gd name="connsiteY2" fmla="*/ 332910 h 665819"/>
              <a:gd name="connsiteX3" fmla="*/ 333015 w 666030"/>
              <a:gd name="connsiteY3" fmla="*/ 0 h 665819"/>
              <a:gd name="connsiteX4" fmla="*/ 666031 w 666030"/>
              <a:gd name="connsiteY4" fmla="*/ 332910 h 665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030" h="665819">
                <a:moveTo>
                  <a:pt x="666031" y="332910"/>
                </a:moveTo>
                <a:cubicBezTo>
                  <a:pt x="666031" y="516771"/>
                  <a:pt x="516935" y="665819"/>
                  <a:pt x="333015" y="665819"/>
                </a:cubicBezTo>
                <a:cubicBezTo>
                  <a:pt x="149096" y="665819"/>
                  <a:pt x="0" y="516771"/>
                  <a:pt x="0" y="332910"/>
                </a:cubicBezTo>
                <a:cubicBezTo>
                  <a:pt x="0" y="149049"/>
                  <a:pt x="149096" y="0"/>
                  <a:pt x="333015" y="0"/>
                </a:cubicBezTo>
                <a:cubicBezTo>
                  <a:pt x="516935" y="0"/>
                  <a:pt x="666031" y="149049"/>
                  <a:pt x="666031" y="3329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>
              <a:solidFill>
                <a:schemeClr val="accent1"/>
              </a:solidFill>
            </a:endParaRPr>
          </a:p>
        </p:txBody>
      </p:sp>
      <p:sp>
        <p:nvSpPr>
          <p:cNvPr id="102" name="Freeform 52">
            <a:extLst>
              <a:ext uri="{FF2B5EF4-FFF2-40B4-BE49-F238E27FC236}">
                <a16:creationId xmlns:a16="http://schemas.microsoft.com/office/drawing/2014/main" id="{AEA54883-8B20-4F2A-8321-6EA2A98A24F1}"/>
              </a:ext>
            </a:extLst>
          </p:cNvPr>
          <p:cNvSpPr/>
          <p:nvPr/>
        </p:nvSpPr>
        <p:spPr>
          <a:xfrm>
            <a:off x="941322" y="4875320"/>
            <a:ext cx="398038" cy="397913"/>
          </a:xfrm>
          <a:custGeom>
            <a:avLst/>
            <a:gdLst>
              <a:gd name="connsiteX0" fmla="*/ 666031 w 666030"/>
              <a:gd name="connsiteY0" fmla="*/ 332910 h 665819"/>
              <a:gd name="connsiteX1" fmla="*/ 333015 w 666030"/>
              <a:gd name="connsiteY1" fmla="*/ 665819 h 665819"/>
              <a:gd name="connsiteX2" fmla="*/ 0 w 666030"/>
              <a:gd name="connsiteY2" fmla="*/ 332910 h 665819"/>
              <a:gd name="connsiteX3" fmla="*/ 333015 w 666030"/>
              <a:gd name="connsiteY3" fmla="*/ 0 h 665819"/>
              <a:gd name="connsiteX4" fmla="*/ 666031 w 666030"/>
              <a:gd name="connsiteY4" fmla="*/ 332910 h 665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030" h="665819">
                <a:moveTo>
                  <a:pt x="666031" y="332910"/>
                </a:moveTo>
                <a:cubicBezTo>
                  <a:pt x="666031" y="516771"/>
                  <a:pt x="516935" y="665819"/>
                  <a:pt x="333015" y="665819"/>
                </a:cubicBezTo>
                <a:cubicBezTo>
                  <a:pt x="149096" y="665819"/>
                  <a:pt x="0" y="516771"/>
                  <a:pt x="0" y="332910"/>
                </a:cubicBezTo>
                <a:cubicBezTo>
                  <a:pt x="0" y="149049"/>
                  <a:pt x="149096" y="0"/>
                  <a:pt x="333015" y="0"/>
                </a:cubicBezTo>
                <a:cubicBezTo>
                  <a:pt x="516935" y="0"/>
                  <a:pt x="666031" y="149049"/>
                  <a:pt x="666031" y="3329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>
              <a:solidFill>
                <a:schemeClr val="accent1"/>
              </a:solidFill>
            </a:endParaRPr>
          </a:p>
        </p:txBody>
      </p:sp>
      <p:sp>
        <p:nvSpPr>
          <p:cNvPr id="104" name="Freeform 53">
            <a:extLst>
              <a:ext uri="{FF2B5EF4-FFF2-40B4-BE49-F238E27FC236}">
                <a16:creationId xmlns:a16="http://schemas.microsoft.com/office/drawing/2014/main" id="{4A6D0547-ACBC-444C-A57C-9FF166D127A6}"/>
              </a:ext>
            </a:extLst>
          </p:cNvPr>
          <p:cNvSpPr/>
          <p:nvPr/>
        </p:nvSpPr>
        <p:spPr>
          <a:xfrm>
            <a:off x="941322" y="5461860"/>
            <a:ext cx="398038" cy="397913"/>
          </a:xfrm>
          <a:custGeom>
            <a:avLst/>
            <a:gdLst>
              <a:gd name="connsiteX0" fmla="*/ 666031 w 666030"/>
              <a:gd name="connsiteY0" fmla="*/ 332910 h 665819"/>
              <a:gd name="connsiteX1" fmla="*/ 333015 w 666030"/>
              <a:gd name="connsiteY1" fmla="*/ 665819 h 665819"/>
              <a:gd name="connsiteX2" fmla="*/ 0 w 666030"/>
              <a:gd name="connsiteY2" fmla="*/ 332910 h 665819"/>
              <a:gd name="connsiteX3" fmla="*/ 333015 w 666030"/>
              <a:gd name="connsiteY3" fmla="*/ 0 h 665819"/>
              <a:gd name="connsiteX4" fmla="*/ 666031 w 666030"/>
              <a:gd name="connsiteY4" fmla="*/ 332910 h 665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030" h="665819">
                <a:moveTo>
                  <a:pt x="666031" y="332910"/>
                </a:moveTo>
                <a:cubicBezTo>
                  <a:pt x="666031" y="516771"/>
                  <a:pt x="516935" y="665819"/>
                  <a:pt x="333015" y="665819"/>
                </a:cubicBezTo>
                <a:cubicBezTo>
                  <a:pt x="149096" y="665819"/>
                  <a:pt x="0" y="516771"/>
                  <a:pt x="0" y="332910"/>
                </a:cubicBezTo>
                <a:cubicBezTo>
                  <a:pt x="0" y="149049"/>
                  <a:pt x="149096" y="0"/>
                  <a:pt x="333015" y="0"/>
                </a:cubicBezTo>
                <a:cubicBezTo>
                  <a:pt x="516935" y="0"/>
                  <a:pt x="666031" y="149049"/>
                  <a:pt x="666031" y="3329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>
              <a:solidFill>
                <a:schemeClr val="accent1"/>
              </a:solidFill>
            </a:endParaRPr>
          </a:p>
        </p:txBody>
      </p:sp>
      <p:sp>
        <p:nvSpPr>
          <p:cNvPr id="106" name="TextBox 79">
            <a:extLst>
              <a:ext uri="{FF2B5EF4-FFF2-40B4-BE49-F238E27FC236}">
                <a16:creationId xmlns:a16="http://schemas.microsoft.com/office/drawing/2014/main" id="{1BBAECD8-4AE3-475A-980D-74EB924965AF}"/>
              </a:ext>
            </a:extLst>
          </p:cNvPr>
          <p:cNvSpPr txBox="1"/>
          <p:nvPr/>
        </p:nvSpPr>
        <p:spPr>
          <a:xfrm>
            <a:off x="1455791" y="4386136"/>
            <a:ext cx="2514752" cy="215444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(…). – Fines específicos. – </a:t>
            </a:r>
          </a:p>
        </p:txBody>
      </p:sp>
      <p:sp>
        <p:nvSpPr>
          <p:cNvPr id="107" name="TextBox 80">
            <a:extLst>
              <a:ext uri="{FF2B5EF4-FFF2-40B4-BE49-F238E27FC236}">
                <a16:creationId xmlns:a16="http://schemas.microsoft.com/office/drawing/2014/main" id="{81D4977C-1C8C-4FED-A85D-7D01F71D52F2}"/>
              </a:ext>
            </a:extLst>
          </p:cNvPr>
          <p:cNvSpPr txBox="1"/>
          <p:nvPr/>
        </p:nvSpPr>
        <p:spPr>
          <a:xfrm>
            <a:off x="1455791" y="4971151"/>
            <a:ext cx="2521378" cy="215444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(…). – Glosario. – </a:t>
            </a:r>
          </a:p>
        </p:txBody>
      </p:sp>
      <p:sp>
        <p:nvSpPr>
          <p:cNvPr id="108" name="TextBox 81">
            <a:extLst>
              <a:ext uri="{FF2B5EF4-FFF2-40B4-BE49-F238E27FC236}">
                <a16:creationId xmlns:a16="http://schemas.microsoft.com/office/drawing/2014/main" id="{CA7B2C59-E6FD-44F8-BDA7-186D0D70DAB9}"/>
              </a:ext>
            </a:extLst>
          </p:cNvPr>
          <p:cNvSpPr txBox="1"/>
          <p:nvPr/>
        </p:nvSpPr>
        <p:spPr>
          <a:xfrm>
            <a:off x="1455791" y="5555959"/>
            <a:ext cx="2360672" cy="215444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(…). – Principios. – </a:t>
            </a:r>
          </a:p>
        </p:txBody>
      </p:sp>
      <p:sp>
        <p:nvSpPr>
          <p:cNvPr id="109" name="TextBox 82">
            <a:extLst>
              <a:ext uri="{FF2B5EF4-FFF2-40B4-BE49-F238E27FC236}">
                <a16:creationId xmlns:a16="http://schemas.microsoft.com/office/drawing/2014/main" id="{00E7E150-4857-49F3-A154-EBA1B5575BF5}"/>
              </a:ext>
            </a:extLst>
          </p:cNvPr>
          <p:cNvSpPr txBox="1"/>
          <p:nvPr/>
        </p:nvSpPr>
        <p:spPr>
          <a:xfrm>
            <a:off x="1002163" y="4343640"/>
            <a:ext cx="276356" cy="276999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lang="en-BR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0" name="TextBox 83">
            <a:extLst>
              <a:ext uri="{FF2B5EF4-FFF2-40B4-BE49-F238E27FC236}">
                <a16:creationId xmlns:a16="http://schemas.microsoft.com/office/drawing/2014/main" id="{D3D98C67-5E4C-42E0-9BE7-0C2F28AC960F}"/>
              </a:ext>
            </a:extLst>
          </p:cNvPr>
          <p:cNvSpPr txBox="1"/>
          <p:nvPr/>
        </p:nvSpPr>
        <p:spPr>
          <a:xfrm>
            <a:off x="1002163" y="4933281"/>
            <a:ext cx="276356" cy="276999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lang="en-BR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1" name="TextBox 84">
            <a:extLst>
              <a:ext uri="{FF2B5EF4-FFF2-40B4-BE49-F238E27FC236}">
                <a16:creationId xmlns:a16="http://schemas.microsoft.com/office/drawing/2014/main" id="{41EC4884-1B97-494A-AC57-9779A0DA0FA9}"/>
              </a:ext>
            </a:extLst>
          </p:cNvPr>
          <p:cNvSpPr txBox="1"/>
          <p:nvPr/>
        </p:nvSpPr>
        <p:spPr>
          <a:xfrm>
            <a:off x="1002163" y="5528238"/>
            <a:ext cx="276356" cy="276999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lang="en-BR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3" name="Rounded Rectangle 49">
            <a:extLst>
              <a:ext uri="{FF2B5EF4-FFF2-40B4-BE49-F238E27FC236}">
                <a16:creationId xmlns:a16="http://schemas.microsoft.com/office/drawing/2014/main" id="{BD4F76DC-7139-434B-8696-1CEE2602C7D0}"/>
              </a:ext>
            </a:extLst>
          </p:cNvPr>
          <p:cNvSpPr/>
          <p:nvPr/>
        </p:nvSpPr>
        <p:spPr>
          <a:xfrm>
            <a:off x="904686" y="5956009"/>
            <a:ext cx="3068132" cy="49611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114" name="Freeform 53">
            <a:extLst>
              <a:ext uri="{FF2B5EF4-FFF2-40B4-BE49-F238E27FC236}">
                <a16:creationId xmlns:a16="http://schemas.microsoft.com/office/drawing/2014/main" id="{8FB9EFD6-D804-42A3-B7C4-18BB774F0D0F}"/>
              </a:ext>
            </a:extLst>
          </p:cNvPr>
          <p:cNvSpPr/>
          <p:nvPr/>
        </p:nvSpPr>
        <p:spPr>
          <a:xfrm>
            <a:off x="935993" y="6005111"/>
            <a:ext cx="398038" cy="397913"/>
          </a:xfrm>
          <a:custGeom>
            <a:avLst/>
            <a:gdLst>
              <a:gd name="connsiteX0" fmla="*/ 666031 w 666030"/>
              <a:gd name="connsiteY0" fmla="*/ 332910 h 665819"/>
              <a:gd name="connsiteX1" fmla="*/ 333015 w 666030"/>
              <a:gd name="connsiteY1" fmla="*/ 665819 h 665819"/>
              <a:gd name="connsiteX2" fmla="*/ 0 w 666030"/>
              <a:gd name="connsiteY2" fmla="*/ 332910 h 665819"/>
              <a:gd name="connsiteX3" fmla="*/ 333015 w 666030"/>
              <a:gd name="connsiteY3" fmla="*/ 0 h 665819"/>
              <a:gd name="connsiteX4" fmla="*/ 666031 w 666030"/>
              <a:gd name="connsiteY4" fmla="*/ 332910 h 665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030" h="665819">
                <a:moveTo>
                  <a:pt x="666031" y="332910"/>
                </a:moveTo>
                <a:cubicBezTo>
                  <a:pt x="666031" y="516771"/>
                  <a:pt x="516935" y="665819"/>
                  <a:pt x="333015" y="665819"/>
                </a:cubicBezTo>
                <a:cubicBezTo>
                  <a:pt x="149096" y="665819"/>
                  <a:pt x="0" y="516771"/>
                  <a:pt x="0" y="332910"/>
                </a:cubicBezTo>
                <a:cubicBezTo>
                  <a:pt x="0" y="149049"/>
                  <a:pt x="149096" y="0"/>
                  <a:pt x="333015" y="0"/>
                </a:cubicBezTo>
                <a:cubicBezTo>
                  <a:pt x="516935" y="0"/>
                  <a:pt x="666031" y="149049"/>
                  <a:pt x="666031" y="3329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>
              <a:solidFill>
                <a:schemeClr val="accent1"/>
              </a:solidFill>
            </a:endParaRPr>
          </a:p>
        </p:txBody>
      </p:sp>
      <p:sp>
        <p:nvSpPr>
          <p:cNvPr id="116" name="TextBox 84">
            <a:extLst>
              <a:ext uri="{FF2B5EF4-FFF2-40B4-BE49-F238E27FC236}">
                <a16:creationId xmlns:a16="http://schemas.microsoft.com/office/drawing/2014/main" id="{F3E3D658-8B5D-43DC-9347-00CEC064FC57}"/>
              </a:ext>
            </a:extLst>
          </p:cNvPr>
          <p:cNvSpPr txBox="1"/>
          <p:nvPr/>
        </p:nvSpPr>
        <p:spPr>
          <a:xfrm>
            <a:off x="996834" y="6071489"/>
            <a:ext cx="276356" cy="276999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lang="en-BR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7" name="TextBox 81">
            <a:extLst>
              <a:ext uri="{FF2B5EF4-FFF2-40B4-BE49-F238E27FC236}">
                <a16:creationId xmlns:a16="http://schemas.microsoft.com/office/drawing/2014/main" id="{253D489D-5380-45D1-AE75-F5291BD3CD50}"/>
              </a:ext>
            </a:extLst>
          </p:cNvPr>
          <p:cNvSpPr txBox="1"/>
          <p:nvPr/>
        </p:nvSpPr>
        <p:spPr>
          <a:xfrm>
            <a:off x="1420890" y="6026130"/>
            <a:ext cx="3068132" cy="430887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(…) .- Jerarquización de</a:t>
            </a:r>
          </a:p>
          <a:p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acciones para reducir la pérdida</a:t>
            </a:r>
          </a:p>
        </p:txBody>
      </p:sp>
      <p:grpSp>
        <p:nvGrpSpPr>
          <p:cNvPr id="118" name="Grupo 117">
            <a:extLst>
              <a:ext uri="{FF2B5EF4-FFF2-40B4-BE49-F238E27FC236}">
                <a16:creationId xmlns:a16="http://schemas.microsoft.com/office/drawing/2014/main" id="{52A6D230-DEBD-4BF8-9512-20EC19A9FCA0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19" name="CuadroTexto 118">
              <a:extLst>
                <a:ext uri="{FF2B5EF4-FFF2-40B4-BE49-F238E27FC236}">
                  <a16:creationId xmlns:a16="http://schemas.microsoft.com/office/drawing/2014/main" id="{85D0C5F1-CB3A-420C-A1B9-C3C1556FCBF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20" name="CuadroTexto 119">
              <a:extLst>
                <a:ext uri="{FF2B5EF4-FFF2-40B4-BE49-F238E27FC236}">
                  <a16:creationId xmlns:a16="http://schemas.microsoft.com/office/drawing/2014/main" id="{05BDAD09-1107-467E-8E6A-EE84293B61CA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1" name="CuadroTexto 120">
              <a:extLst>
                <a:ext uri="{FF2B5EF4-FFF2-40B4-BE49-F238E27FC236}">
                  <a16:creationId xmlns:a16="http://schemas.microsoft.com/office/drawing/2014/main" id="{44828135-910F-4399-96B9-FB146767473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sp>
        <p:nvSpPr>
          <p:cNvPr id="122" name="1 Título">
            <a:extLst>
              <a:ext uri="{FF2B5EF4-FFF2-40B4-BE49-F238E27FC236}">
                <a16:creationId xmlns:a16="http://schemas.microsoft.com/office/drawing/2014/main" id="{92CF8336-12B6-4B93-902A-99900D4E8A4E}"/>
              </a:ext>
            </a:extLst>
          </p:cNvPr>
          <p:cNvSpPr txBox="1">
            <a:spLocks/>
          </p:cNvSpPr>
          <p:nvPr/>
        </p:nvSpPr>
        <p:spPr bwMode="auto">
          <a:xfrm>
            <a:off x="554175" y="286590"/>
            <a:ext cx="6024198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 sz="1800"/>
            </a:pPr>
            <a:r>
              <a:rPr lang="es-EC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2. PREVENCIÓN Y REDUCCIÓN </a:t>
            </a:r>
            <a:r>
              <a:rPr lang="es-EC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DE PÉRDIDA Y DESPERDICIO DE ALIMENTOS </a:t>
            </a:r>
          </a:p>
        </p:txBody>
      </p:sp>
      <p:sp>
        <p:nvSpPr>
          <p:cNvPr id="66" name="Rounded Rectangle 48">
            <a:extLst>
              <a:ext uri="{FF2B5EF4-FFF2-40B4-BE49-F238E27FC236}">
                <a16:creationId xmlns:a16="http://schemas.microsoft.com/office/drawing/2014/main" id="{C166F2DC-6B31-184A-9AEA-1F1D420D3E2A}"/>
              </a:ext>
            </a:extLst>
          </p:cNvPr>
          <p:cNvSpPr/>
          <p:nvPr/>
        </p:nvSpPr>
        <p:spPr>
          <a:xfrm>
            <a:off x="8237115" y="4188565"/>
            <a:ext cx="3068132" cy="49611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67" name="Freeform 52">
            <a:extLst>
              <a:ext uri="{FF2B5EF4-FFF2-40B4-BE49-F238E27FC236}">
                <a16:creationId xmlns:a16="http://schemas.microsoft.com/office/drawing/2014/main" id="{B2DDE20F-E83A-2249-A40D-3DD0E56E8773}"/>
              </a:ext>
            </a:extLst>
          </p:cNvPr>
          <p:cNvSpPr/>
          <p:nvPr/>
        </p:nvSpPr>
        <p:spPr>
          <a:xfrm>
            <a:off x="8268422" y="4237667"/>
            <a:ext cx="398038" cy="397913"/>
          </a:xfrm>
          <a:custGeom>
            <a:avLst/>
            <a:gdLst>
              <a:gd name="connsiteX0" fmla="*/ 666031 w 666030"/>
              <a:gd name="connsiteY0" fmla="*/ 332910 h 665819"/>
              <a:gd name="connsiteX1" fmla="*/ 333015 w 666030"/>
              <a:gd name="connsiteY1" fmla="*/ 665819 h 665819"/>
              <a:gd name="connsiteX2" fmla="*/ 0 w 666030"/>
              <a:gd name="connsiteY2" fmla="*/ 332910 h 665819"/>
              <a:gd name="connsiteX3" fmla="*/ 333015 w 666030"/>
              <a:gd name="connsiteY3" fmla="*/ 0 h 665819"/>
              <a:gd name="connsiteX4" fmla="*/ 666031 w 666030"/>
              <a:gd name="connsiteY4" fmla="*/ 332910 h 665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030" h="665819">
                <a:moveTo>
                  <a:pt x="666031" y="332910"/>
                </a:moveTo>
                <a:cubicBezTo>
                  <a:pt x="666031" y="516771"/>
                  <a:pt x="516935" y="665819"/>
                  <a:pt x="333015" y="665819"/>
                </a:cubicBezTo>
                <a:cubicBezTo>
                  <a:pt x="149096" y="665819"/>
                  <a:pt x="0" y="516771"/>
                  <a:pt x="0" y="332910"/>
                </a:cubicBezTo>
                <a:cubicBezTo>
                  <a:pt x="0" y="149049"/>
                  <a:pt x="149096" y="0"/>
                  <a:pt x="333015" y="0"/>
                </a:cubicBezTo>
                <a:cubicBezTo>
                  <a:pt x="516935" y="0"/>
                  <a:pt x="666031" y="149049"/>
                  <a:pt x="666031" y="3329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>
              <a:solidFill>
                <a:schemeClr val="accent1"/>
              </a:solidFill>
            </a:endParaRPr>
          </a:p>
        </p:txBody>
      </p:sp>
      <p:sp>
        <p:nvSpPr>
          <p:cNvPr id="71" name="TextBox 83">
            <a:extLst>
              <a:ext uri="{FF2B5EF4-FFF2-40B4-BE49-F238E27FC236}">
                <a16:creationId xmlns:a16="http://schemas.microsoft.com/office/drawing/2014/main" id="{E3406F2D-6323-4A4E-B219-83C975ED65E1}"/>
              </a:ext>
            </a:extLst>
          </p:cNvPr>
          <p:cNvSpPr txBox="1"/>
          <p:nvPr/>
        </p:nvSpPr>
        <p:spPr>
          <a:xfrm>
            <a:off x="8329263" y="4295628"/>
            <a:ext cx="276356" cy="276999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en-BR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C09D1CB-CE98-FD42-B7DA-A37FE28BCE5D}"/>
              </a:ext>
            </a:extLst>
          </p:cNvPr>
          <p:cNvSpPr txBox="1"/>
          <p:nvPr/>
        </p:nvSpPr>
        <p:spPr>
          <a:xfrm>
            <a:off x="8882846" y="4218230"/>
            <a:ext cx="2453708" cy="430887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r>
              <a:rPr lang="es-EC" sz="1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(…). - Obligaciones específicas (…).-</a:t>
            </a:r>
            <a:endParaRPr lang="es-EC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4" name="Rounded Rectangle 46">
            <a:extLst>
              <a:ext uri="{FF2B5EF4-FFF2-40B4-BE49-F238E27FC236}">
                <a16:creationId xmlns:a16="http://schemas.microsoft.com/office/drawing/2014/main" id="{7AEAEBE9-539A-E042-96AA-1C55FA20C575}"/>
              </a:ext>
            </a:extLst>
          </p:cNvPr>
          <p:cNvSpPr/>
          <p:nvPr/>
        </p:nvSpPr>
        <p:spPr>
          <a:xfrm>
            <a:off x="8329263" y="5366375"/>
            <a:ext cx="3068132" cy="846306"/>
          </a:xfrm>
          <a:prstGeom prst="roundRect">
            <a:avLst>
              <a:gd name="adj" fmla="val 1125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97" name="Rounded Rectangle 50">
            <a:extLst>
              <a:ext uri="{FF2B5EF4-FFF2-40B4-BE49-F238E27FC236}">
                <a16:creationId xmlns:a16="http://schemas.microsoft.com/office/drawing/2014/main" id="{89257297-16B6-D142-BBDF-93BCF3857795}"/>
              </a:ext>
            </a:extLst>
          </p:cNvPr>
          <p:cNvSpPr/>
          <p:nvPr/>
        </p:nvSpPr>
        <p:spPr>
          <a:xfrm>
            <a:off x="8847329" y="5161518"/>
            <a:ext cx="2032000" cy="39054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>
              <a:solidFill>
                <a:schemeClr val="accent1"/>
              </a:solidFill>
            </a:endParaRPr>
          </a:p>
        </p:txBody>
      </p:sp>
      <p:sp>
        <p:nvSpPr>
          <p:cNvPr id="103" name="TextBox 21">
            <a:extLst>
              <a:ext uri="{FF2B5EF4-FFF2-40B4-BE49-F238E27FC236}">
                <a16:creationId xmlns:a16="http://schemas.microsoft.com/office/drawing/2014/main" id="{65C1CC88-C7BF-D943-B098-C3BAD692B53F}"/>
              </a:ext>
            </a:extLst>
          </p:cNvPr>
          <p:cNvSpPr txBox="1"/>
          <p:nvPr/>
        </p:nvSpPr>
        <p:spPr>
          <a:xfrm>
            <a:off x="9071708" y="5237116"/>
            <a:ext cx="1669774" cy="24622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PARÁGRAFO 4</a:t>
            </a:r>
            <a:endParaRPr lang="en-BR" sz="1600" b="1" dirty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TextBox 25">
            <a:extLst>
              <a:ext uri="{FF2B5EF4-FFF2-40B4-BE49-F238E27FC236}">
                <a16:creationId xmlns:a16="http://schemas.microsoft.com/office/drawing/2014/main" id="{7D8633C8-A834-8F43-91FA-34CFDC090100}"/>
              </a:ext>
            </a:extLst>
          </p:cNvPr>
          <p:cNvSpPr txBox="1"/>
          <p:nvPr/>
        </p:nvSpPr>
        <p:spPr>
          <a:xfrm>
            <a:off x="8560173" y="5678025"/>
            <a:ext cx="26586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DEL RÉGIMEN SANCIONATORIO</a:t>
            </a:r>
            <a:endParaRPr lang="en-BR" sz="1200" b="1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98317" y="1031985"/>
            <a:ext cx="59288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C" sz="1400" b="1" i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Sección III del Capítulo III – Estructura – Disposición transitoria sexta de la Ley</a:t>
            </a:r>
          </a:p>
        </p:txBody>
      </p:sp>
    </p:spTree>
    <p:extLst>
      <p:ext uri="{BB962C8B-B14F-4D97-AF65-F5344CB8AC3E}">
        <p14:creationId xmlns:p14="http://schemas.microsoft.com/office/powerpoint/2010/main" val="1553582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554175" y="416246"/>
            <a:ext cx="6024198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 sz="1800"/>
            </a:pPr>
            <a:r>
              <a:rPr lang="es-EC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PREVENCIÓN Y REDUCCIÓN </a:t>
            </a:r>
            <a:r>
              <a:rPr lang="es-EC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DE PÉRDIDA Y DESPERDICIO DE ALIMENTOS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E56F7A7-0777-2843-822F-913F8B5CC8E2}"/>
              </a:ext>
            </a:extLst>
          </p:cNvPr>
          <p:cNvSpPr txBox="1"/>
          <p:nvPr/>
        </p:nvSpPr>
        <p:spPr>
          <a:xfrm>
            <a:off x="1785062" y="1464507"/>
            <a:ext cx="864698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s-EC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OBJETO: </a:t>
            </a:r>
            <a:r>
              <a:rPr lang="es-ES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 sección tiene por objeto regular la </a:t>
            </a:r>
            <a:r>
              <a:rPr lang="es-E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prevención y reducción de la pérdida y el desperdicio de alimentos de todos los agentes de la cadena alimenticia </a:t>
            </a:r>
            <a:r>
              <a:rPr lang="es-ES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mitigar el hambre de personas en situación de vulnerabilidad alimentaria; </a:t>
            </a:r>
            <a:r>
              <a:rPr lang="es-E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normar la sectorización de las zonas urbanas y rurales con mayor incidencia de personas en situación de vulnerabilidad alimentaria</a:t>
            </a:r>
            <a:r>
              <a:rPr lang="es-ES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y, g</a:t>
            </a:r>
            <a:r>
              <a:rPr lang="es-E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enerar una cultura de donación de alimentos que contribuya a satisfacer las necesidades alimentarias de la población más vulnerable </a:t>
            </a:r>
            <a:r>
              <a:rPr lang="es-ES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Distrito Metropolitano de Quito, de </a:t>
            </a:r>
            <a:r>
              <a:rPr lang="es-E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conformidad con lo establecido en la Ley para prevenir y reducir la pérdida y el desperdicio de alimentos y mitigar el hambre de las personas en situación de vulnerabilidad alimentaria</a:t>
            </a:r>
            <a:r>
              <a:rPr lang="es-ES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C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C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23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554175" y="416246"/>
            <a:ext cx="6024198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 sz="1800"/>
            </a:pPr>
            <a:r>
              <a:rPr lang="es-EC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ÁMB</a:t>
            </a:r>
            <a:r>
              <a:rPr lang="es-EC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ITO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E56F7A7-0777-2843-822F-913F8B5CC8E2}"/>
              </a:ext>
            </a:extLst>
          </p:cNvPr>
          <p:cNvSpPr txBox="1"/>
          <p:nvPr/>
        </p:nvSpPr>
        <p:spPr>
          <a:xfrm>
            <a:off x="1785062" y="1576801"/>
            <a:ext cx="864698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s-EC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presente sección es de aplicación a las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actividades que realizan en el Distrito Metropolitano de Quito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las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 naturales y jurídicas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nacionales o extranjeras, ya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sean de la </a:t>
            </a:r>
            <a:r>
              <a:rPr lang="es-EC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producción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procesamiento, distribución, comercialización e importación de productos alimenticios 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aptos para el consumo humano;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preparación y expendio de alimentos preparados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y,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consumo de alimentos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así como en la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recepción, distribución y facilitación de alimentos donados 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personas en situación de vulnerabilidad alimentaria.</a:t>
            </a:r>
          </a:p>
        </p:txBody>
      </p:sp>
    </p:spTree>
    <p:extLst>
      <p:ext uri="{BB962C8B-B14F-4D97-AF65-F5344CB8AC3E}">
        <p14:creationId xmlns:p14="http://schemas.microsoft.com/office/powerpoint/2010/main" val="1765075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601191" y="447542"/>
            <a:ext cx="4685585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SEGUIMIENTO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Y EVALUACION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9" name="Rectangle 13">
            <a:extLst>
              <a:ext uri="{FF2B5EF4-FFF2-40B4-BE49-F238E27FC236}">
                <a16:creationId xmlns:a16="http://schemas.microsoft.com/office/drawing/2014/main" id="{96399840-7674-49A6-A04F-38BDCEDFC4DA}"/>
              </a:ext>
            </a:extLst>
          </p:cNvPr>
          <p:cNvSpPr/>
          <p:nvPr/>
        </p:nvSpPr>
        <p:spPr>
          <a:xfrm>
            <a:off x="5944674" y="3055941"/>
            <a:ext cx="3481616" cy="97195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51" name="Flowchart: Manual Input 9">
            <a:extLst>
              <a:ext uri="{FF2B5EF4-FFF2-40B4-BE49-F238E27FC236}">
                <a16:creationId xmlns:a16="http://schemas.microsoft.com/office/drawing/2014/main" id="{9603B345-AA9C-4E41-B2A9-D6729F71DD6D}"/>
              </a:ext>
            </a:extLst>
          </p:cNvPr>
          <p:cNvSpPr/>
          <p:nvPr/>
        </p:nvSpPr>
        <p:spPr>
          <a:xfrm flipH="1">
            <a:off x="5451444" y="1786598"/>
            <a:ext cx="493230" cy="1595740"/>
          </a:xfrm>
          <a:prstGeom prst="flowChartManualInpu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52" name="Rectangle 1">
            <a:extLst>
              <a:ext uri="{FF2B5EF4-FFF2-40B4-BE49-F238E27FC236}">
                <a16:creationId xmlns:a16="http://schemas.microsoft.com/office/drawing/2014/main" id="{81A7F9FF-0E71-4386-BDF5-B7288C58AE6C}"/>
              </a:ext>
            </a:extLst>
          </p:cNvPr>
          <p:cNvSpPr/>
          <p:nvPr/>
        </p:nvSpPr>
        <p:spPr>
          <a:xfrm>
            <a:off x="3347972" y="1786598"/>
            <a:ext cx="2103476" cy="11895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501BAED0-6415-432E-95A5-4953D5FEB0D8}"/>
              </a:ext>
            </a:extLst>
          </p:cNvPr>
          <p:cNvSpPr/>
          <p:nvPr/>
        </p:nvSpPr>
        <p:spPr>
          <a:xfrm>
            <a:off x="3347972" y="2976150"/>
            <a:ext cx="2103476" cy="11895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55" name="Flowchart: Delay 4">
            <a:extLst>
              <a:ext uri="{FF2B5EF4-FFF2-40B4-BE49-F238E27FC236}">
                <a16:creationId xmlns:a16="http://schemas.microsoft.com/office/drawing/2014/main" id="{DCF7DDA6-E2DD-49AC-BA92-F9B2E48A8DB9}"/>
              </a:ext>
            </a:extLst>
          </p:cNvPr>
          <p:cNvSpPr/>
          <p:nvPr/>
        </p:nvSpPr>
        <p:spPr>
          <a:xfrm flipH="1">
            <a:off x="2274477" y="1786598"/>
            <a:ext cx="1073497" cy="1189552"/>
          </a:xfrm>
          <a:prstGeom prst="flowChartDelay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56" name="Flowchart: Delay 5">
            <a:extLst>
              <a:ext uri="{FF2B5EF4-FFF2-40B4-BE49-F238E27FC236}">
                <a16:creationId xmlns:a16="http://schemas.microsoft.com/office/drawing/2014/main" id="{7BC16397-DA76-465C-A644-F663DE811683}"/>
              </a:ext>
            </a:extLst>
          </p:cNvPr>
          <p:cNvSpPr/>
          <p:nvPr/>
        </p:nvSpPr>
        <p:spPr>
          <a:xfrm flipH="1">
            <a:off x="2274476" y="2976150"/>
            <a:ext cx="1073497" cy="1189552"/>
          </a:xfrm>
          <a:prstGeom prst="flowChartDela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58" name="Trapezoid 7">
            <a:extLst>
              <a:ext uri="{FF2B5EF4-FFF2-40B4-BE49-F238E27FC236}">
                <a16:creationId xmlns:a16="http://schemas.microsoft.com/office/drawing/2014/main" id="{33C3B7C6-9D19-4106-90E2-6DBA904E5D92}"/>
              </a:ext>
            </a:extLst>
          </p:cNvPr>
          <p:cNvSpPr/>
          <p:nvPr/>
        </p:nvSpPr>
        <p:spPr>
          <a:xfrm rot="5400000">
            <a:off x="5103286" y="3324313"/>
            <a:ext cx="1189550" cy="493228"/>
          </a:xfrm>
          <a:prstGeom prst="trapezoid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59" name="Rectangle 11">
            <a:extLst>
              <a:ext uri="{FF2B5EF4-FFF2-40B4-BE49-F238E27FC236}">
                <a16:creationId xmlns:a16="http://schemas.microsoft.com/office/drawing/2014/main" id="{4C8E90C8-E602-48A0-871E-3B9F8B9B5B02}"/>
              </a:ext>
            </a:extLst>
          </p:cNvPr>
          <p:cNvSpPr/>
          <p:nvPr/>
        </p:nvSpPr>
        <p:spPr>
          <a:xfrm>
            <a:off x="5944674" y="2105746"/>
            <a:ext cx="3481616" cy="1005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60" name="Rectangle 21">
            <a:extLst>
              <a:ext uri="{FF2B5EF4-FFF2-40B4-BE49-F238E27FC236}">
                <a16:creationId xmlns:a16="http://schemas.microsoft.com/office/drawing/2014/main" id="{9C6552F9-5E52-41D8-92B0-18D3379B1B88}"/>
              </a:ext>
            </a:extLst>
          </p:cNvPr>
          <p:cNvSpPr/>
          <p:nvPr/>
        </p:nvSpPr>
        <p:spPr>
          <a:xfrm>
            <a:off x="3127561" y="1912333"/>
            <a:ext cx="232748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</a:t>
            </a:r>
          </a:p>
          <a:p>
            <a:pPr defTabSz="913852"/>
            <a:r>
              <a:rPr lang="es-EC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cargo de la entidad ejecutora de la política pública de desarrollo productivo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" name="Group 4">
            <a:extLst>
              <a:ext uri="{FF2B5EF4-FFF2-40B4-BE49-F238E27FC236}">
                <a16:creationId xmlns:a16="http://schemas.microsoft.com/office/drawing/2014/main" id="{2327E369-8DC2-4572-821A-22D9853FA21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79207" y="2133151"/>
            <a:ext cx="488696" cy="502976"/>
            <a:chOff x="808" y="390"/>
            <a:chExt cx="308" cy="317"/>
          </a:xfrm>
          <a:solidFill>
            <a:schemeClr val="accent2"/>
          </a:solidFill>
        </p:grpSpPr>
        <p:sp>
          <p:nvSpPr>
            <p:cNvPr id="62" name="Freeform 6">
              <a:extLst>
                <a:ext uri="{FF2B5EF4-FFF2-40B4-BE49-F238E27FC236}">
                  <a16:creationId xmlns:a16="http://schemas.microsoft.com/office/drawing/2014/main" id="{044546AC-3DCD-4801-BEAE-AE8BC82D0F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0" y="451"/>
              <a:ext cx="165" cy="256"/>
            </a:xfrm>
            <a:custGeom>
              <a:avLst/>
              <a:gdLst>
                <a:gd name="T0" fmla="*/ 659 w 1813"/>
                <a:gd name="T1" fmla="*/ 1252 h 2816"/>
                <a:gd name="T2" fmla="*/ 673 w 1813"/>
                <a:gd name="T3" fmla="*/ 1286 h 2816"/>
                <a:gd name="T4" fmla="*/ 744 w 1813"/>
                <a:gd name="T5" fmla="*/ 1803 h 2816"/>
                <a:gd name="T6" fmla="*/ 774 w 1813"/>
                <a:gd name="T7" fmla="*/ 1819 h 2816"/>
                <a:gd name="T8" fmla="*/ 1243 w 1813"/>
                <a:gd name="T9" fmla="*/ 1159 h 2816"/>
                <a:gd name="T10" fmla="*/ 957 w 1813"/>
                <a:gd name="T11" fmla="*/ 1137 h 2816"/>
                <a:gd name="T12" fmla="*/ 1250 w 1813"/>
                <a:gd name="T13" fmla="*/ 585 h 2816"/>
                <a:gd name="T14" fmla="*/ 907 w 1813"/>
                <a:gd name="T15" fmla="*/ 0 h 2816"/>
                <a:gd name="T16" fmla="*/ 1276 w 1813"/>
                <a:gd name="T17" fmla="*/ 79 h 2816"/>
                <a:gd name="T18" fmla="*/ 1573 w 1813"/>
                <a:gd name="T19" fmla="*/ 294 h 2816"/>
                <a:gd name="T20" fmla="*/ 1762 w 1813"/>
                <a:gd name="T21" fmla="*/ 608 h 2816"/>
                <a:gd name="T22" fmla="*/ 1809 w 1813"/>
                <a:gd name="T23" fmla="*/ 989 h 2816"/>
                <a:gd name="T24" fmla="*/ 1720 w 1813"/>
                <a:gd name="T25" fmla="*/ 1356 h 2816"/>
                <a:gd name="T26" fmla="*/ 1558 w 1813"/>
                <a:gd name="T27" fmla="*/ 1672 h 2816"/>
                <a:gd name="T28" fmla="*/ 1411 w 1813"/>
                <a:gd name="T29" fmla="*/ 1914 h 2816"/>
                <a:gd name="T30" fmla="*/ 1326 w 1813"/>
                <a:gd name="T31" fmla="*/ 2101 h 2816"/>
                <a:gd name="T32" fmla="*/ 1320 w 1813"/>
                <a:gd name="T33" fmla="*/ 2311 h 2816"/>
                <a:gd name="T34" fmla="*/ 1277 w 1813"/>
                <a:gd name="T35" fmla="*/ 2372 h 2816"/>
                <a:gd name="T36" fmla="*/ 1127 w 1813"/>
                <a:gd name="T37" fmla="*/ 2401 h 2816"/>
                <a:gd name="T38" fmla="*/ 946 w 1813"/>
                <a:gd name="T39" fmla="*/ 2415 h 2816"/>
                <a:gd name="T40" fmla="*/ 812 w 1813"/>
                <a:gd name="T41" fmla="*/ 2418 h 2816"/>
                <a:gd name="T42" fmla="*/ 797 w 1813"/>
                <a:gd name="T43" fmla="*/ 2418 h 2816"/>
                <a:gd name="T44" fmla="*/ 917 w 1813"/>
                <a:gd name="T45" fmla="*/ 2421 h 2816"/>
                <a:gd name="T46" fmla="*/ 1101 w 1813"/>
                <a:gd name="T47" fmla="*/ 2434 h 2816"/>
                <a:gd name="T48" fmla="*/ 1278 w 1813"/>
                <a:gd name="T49" fmla="*/ 2462 h 2816"/>
                <a:gd name="T50" fmla="*/ 1375 w 1813"/>
                <a:gd name="T51" fmla="*/ 2512 h 2816"/>
                <a:gd name="T52" fmla="*/ 1333 w 1813"/>
                <a:gd name="T53" fmla="*/ 2573 h 2816"/>
                <a:gd name="T54" fmla="*/ 1186 w 1813"/>
                <a:gd name="T55" fmla="*/ 2609 h 2816"/>
                <a:gd name="T56" fmla="*/ 1005 w 1813"/>
                <a:gd name="T57" fmla="*/ 2628 h 2816"/>
                <a:gd name="T58" fmla="*/ 969 w 1813"/>
                <a:gd name="T59" fmla="*/ 2632 h 2816"/>
                <a:gd name="T60" fmla="*/ 1139 w 1813"/>
                <a:gd name="T61" fmla="*/ 2642 h 2816"/>
                <a:gd name="T62" fmla="*/ 1279 w 1813"/>
                <a:gd name="T63" fmla="*/ 2673 h 2816"/>
                <a:gd name="T64" fmla="*/ 1321 w 1813"/>
                <a:gd name="T65" fmla="*/ 2742 h 2816"/>
                <a:gd name="T66" fmla="*/ 1251 w 1813"/>
                <a:gd name="T67" fmla="*/ 2813 h 2816"/>
                <a:gd name="T68" fmla="*/ 524 w 1813"/>
                <a:gd name="T69" fmla="*/ 2795 h 2816"/>
                <a:gd name="T70" fmla="*/ 491 w 1813"/>
                <a:gd name="T71" fmla="*/ 2707 h 2816"/>
                <a:gd name="T72" fmla="*/ 534 w 1813"/>
                <a:gd name="T73" fmla="*/ 2657 h 2816"/>
                <a:gd name="T74" fmla="*/ 524 w 1813"/>
                <a:gd name="T75" fmla="*/ 2608 h 2816"/>
                <a:gd name="T76" fmla="*/ 454 w 1813"/>
                <a:gd name="T77" fmla="*/ 2565 h 2816"/>
                <a:gd name="T78" fmla="*/ 443 w 1813"/>
                <a:gd name="T79" fmla="*/ 2497 h 2816"/>
                <a:gd name="T80" fmla="*/ 506 w 1813"/>
                <a:gd name="T81" fmla="*/ 2450 h 2816"/>
                <a:gd name="T82" fmla="*/ 536 w 1813"/>
                <a:gd name="T83" fmla="*/ 2406 h 2816"/>
                <a:gd name="T84" fmla="*/ 496 w 1813"/>
                <a:gd name="T85" fmla="*/ 2358 h 2816"/>
                <a:gd name="T86" fmla="*/ 501 w 1813"/>
                <a:gd name="T87" fmla="*/ 2281 h 2816"/>
                <a:gd name="T88" fmla="*/ 459 w 1813"/>
                <a:gd name="T89" fmla="*/ 2027 h 2816"/>
                <a:gd name="T90" fmla="*/ 345 w 1813"/>
                <a:gd name="T91" fmla="*/ 1817 h 2816"/>
                <a:gd name="T92" fmla="*/ 184 w 1813"/>
                <a:gd name="T93" fmla="*/ 1538 h 2816"/>
                <a:gd name="T94" fmla="*/ 43 w 1813"/>
                <a:gd name="T95" fmla="*/ 1205 h 2816"/>
                <a:gd name="T96" fmla="*/ 3 w 1813"/>
                <a:gd name="T97" fmla="*/ 831 h 2816"/>
                <a:gd name="T98" fmla="*/ 111 w 1813"/>
                <a:gd name="T99" fmla="*/ 473 h 2816"/>
                <a:gd name="T100" fmla="*/ 348 w 1813"/>
                <a:gd name="T101" fmla="*/ 194 h 2816"/>
                <a:gd name="T102" fmla="*/ 677 w 1813"/>
                <a:gd name="T103" fmla="*/ 30 h 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13" h="2816">
                  <a:moveTo>
                    <a:pt x="989" y="580"/>
                  </a:moveTo>
                  <a:lnTo>
                    <a:pt x="979" y="581"/>
                  </a:lnTo>
                  <a:lnTo>
                    <a:pt x="972" y="586"/>
                  </a:lnTo>
                  <a:lnTo>
                    <a:pt x="966" y="594"/>
                  </a:lnTo>
                  <a:lnTo>
                    <a:pt x="659" y="1252"/>
                  </a:lnTo>
                  <a:lnTo>
                    <a:pt x="657" y="1259"/>
                  </a:lnTo>
                  <a:lnTo>
                    <a:pt x="657" y="1268"/>
                  </a:lnTo>
                  <a:lnTo>
                    <a:pt x="660" y="1275"/>
                  </a:lnTo>
                  <a:lnTo>
                    <a:pt x="667" y="1282"/>
                  </a:lnTo>
                  <a:lnTo>
                    <a:pt x="673" y="1286"/>
                  </a:lnTo>
                  <a:lnTo>
                    <a:pt x="681" y="1287"/>
                  </a:lnTo>
                  <a:lnTo>
                    <a:pt x="947" y="1288"/>
                  </a:lnTo>
                  <a:lnTo>
                    <a:pt x="744" y="1786"/>
                  </a:lnTo>
                  <a:lnTo>
                    <a:pt x="743" y="1795"/>
                  </a:lnTo>
                  <a:lnTo>
                    <a:pt x="744" y="1803"/>
                  </a:lnTo>
                  <a:lnTo>
                    <a:pt x="748" y="1812"/>
                  </a:lnTo>
                  <a:lnTo>
                    <a:pt x="755" y="1817"/>
                  </a:lnTo>
                  <a:lnTo>
                    <a:pt x="761" y="1819"/>
                  </a:lnTo>
                  <a:lnTo>
                    <a:pt x="767" y="1820"/>
                  </a:lnTo>
                  <a:lnTo>
                    <a:pt x="774" y="1819"/>
                  </a:lnTo>
                  <a:lnTo>
                    <a:pt x="781" y="1815"/>
                  </a:lnTo>
                  <a:lnTo>
                    <a:pt x="786" y="1809"/>
                  </a:lnTo>
                  <a:lnTo>
                    <a:pt x="1238" y="1176"/>
                  </a:lnTo>
                  <a:lnTo>
                    <a:pt x="1242" y="1168"/>
                  </a:lnTo>
                  <a:lnTo>
                    <a:pt x="1243" y="1159"/>
                  </a:lnTo>
                  <a:lnTo>
                    <a:pt x="1240" y="1150"/>
                  </a:lnTo>
                  <a:lnTo>
                    <a:pt x="1235" y="1144"/>
                  </a:lnTo>
                  <a:lnTo>
                    <a:pt x="1227" y="1138"/>
                  </a:lnTo>
                  <a:lnTo>
                    <a:pt x="1219" y="1137"/>
                  </a:lnTo>
                  <a:lnTo>
                    <a:pt x="957" y="1137"/>
                  </a:lnTo>
                  <a:lnTo>
                    <a:pt x="1255" y="616"/>
                  </a:lnTo>
                  <a:lnTo>
                    <a:pt x="1258" y="608"/>
                  </a:lnTo>
                  <a:lnTo>
                    <a:pt x="1258" y="600"/>
                  </a:lnTo>
                  <a:lnTo>
                    <a:pt x="1255" y="591"/>
                  </a:lnTo>
                  <a:lnTo>
                    <a:pt x="1250" y="585"/>
                  </a:lnTo>
                  <a:lnTo>
                    <a:pt x="1242" y="581"/>
                  </a:lnTo>
                  <a:lnTo>
                    <a:pt x="1234" y="580"/>
                  </a:lnTo>
                  <a:lnTo>
                    <a:pt x="989" y="580"/>
                  </a:lnTo>
                  <a:close/>
                  <a:moveTo>
                    <a:pt x="905" y="0"/>
                  </a:moveTo>
                  <a:lnTo>
                    <a:pt x="907" y="0"/>
                  </a:lnTo>
                  <a:lnTo>
                    <a:pt x="985" y="4"/>
                  </a:lnTo>
                  <a:lnTo>
                    <a:pt x="1062" y="14"/>
                  </a:lnTo>
                  <a:lnTo>
                    <a:pt x="1135" y="30"/>
                  </a:lnTo>
                  <a:lnTo>
                    <a:pt x="1207" y="52"/>
                  </a:lnTo>
                  <a:lnTo>
                    <a:pt x="1276" y="79"/>
                  </a:lnTo>
                  <a:lnTo>
                    <a:pt x="1343" y="112"/>
                  </a:lnTo>
                  <a:lnTo>
                    <a:pt x="1405" y="151"/>
                  </a:lnTo>
                  <a:lnTo>
                    <a:pt x="1465" y="194"/>
                  </a:lnTo>
                  <a:lnTo>
                    <a:pt x="1521" y="242"/>
                  </a:lnTo>
                  <a:lnTo>
                    <a:pt x="1573" y="294"/>
                  </a:lnTo>
                  <a:lnTo>
                    <a:pt x="1620" y="350"/>
                  </a:lnTo>
                  <a:lnTo>
                    <a:pt x="1663" y="409"/>
                  </a:lnTo>
                  <a:lnTo>
                    <a:pt x="1701" y="473"/>
                  </a:lnTo>
                  <a:lnTo>
                    <a:pt x="1734" y="538"/>
                  </a:lnTo>
                  <a:lnTo>
                    <a:pt x="1762" y="608"/>
                  </a:lnTo>
                  <a:lnTo>
                    <a:pt x="1783" y="681"/>
                  </a:lnTo>
                  <a:lnTo>
                    <a:pt x="1800" y="755"/>
                  </a:lnTo>
                  <a:lnTo>
                    <a:pt x="1809" y="831"/>
                  </a:lnTo>
                  <a:lnTo>
                    <a:pt x="1813" y="909"/>
                  </a:lnTo>
                  <a:lnTo>
                    <a:pt x="1809" y="989"/>
                  </a:lnTo>
                  <a:lnTo>
                    <a:pt x="1801" y="1066"/>
                  </a:lnTo>
                  <a:lnTo>
                    <a:pt x="1786" y="1142"/>
                  </a:lnTo>
                  <a:lnTo>
                    <a:pt x="1768" y="1215"/>
                  </a:lnTo>
                  <a:lnTo>
                    <a:pt x="1745" y="1286"/>
                  </a:lnTo>
                  <a:lnTo>
                    <a:pt x="1720" y="1356"/>
                  </a:lnTo>
                  <a:lnTo>
                    <a:pt x="1690" y="1423"/>
                  </a:lnTo>
                  <a:lnTo>
                    <a:pt x="1659" y="1488"/>
                  </a:lnTo>
                  <a:lnTo>
                    <a:pt x="1627" y="1551"/>
                  </a:lnTo>
                  <a:lnTo>
                    <a:pt x="1593" y="1612"/>
                  </a:lnTo>
                  <a:lnTo>
                    <a:pt x="1558" y="1672"/>
                  </a:lnTo>
                  <a:lnTo>
                    <a:pt x="1524" y="1729"/>
                  </a:lnTo>
                  <a:lnTo>
                    <a:pt x="1490" y="1784"/>
                  </a:lnTo>
                  <a:lnTo>
                    <a:pt x="1463" y="1828"/>
                  </a:lnTo>
                  <a:lnTo>
                    <a:pt x="1437" y="1872"/>
                  </a:lnTo>
                  <a:lnTo>
                    <a:pt x="1411" y="1914"/>
                  </a:lnTo>
                  <a:lnTo>
                    <a:pt x="1389" y="1956"/>
                  </a:lnTo>
                  <a:lnTo>
                    <a:pt x="1368" y="1995"/>
                  </a:lnTo>
                  <a:lnTo>
                    <a:pt x="1351" y="2032"/>
                  </a:lnTo>
                  <a:lnTo>
                    <a:pt x="1336" y="2067"/>
                  </a:lnTo>
                  <a:lnTo>
                    <a:pt x="1326" y="2101"/>
                  </a:lnTo>
                  <a:lnTo>
                    <a:pt x="1318" y="2132"/>
                  </a:lnTo>
                  <a:lnTo>
                    <a:pt x="1316" y="2161"/>
                  </a:lnTo>
                  <a:lnTo>
                    <a:pt x="1312" y="2281"/>
                  </a:lnTo>
                  <a:lnTo>
                    <a:pt x="1312" y="2289"/>
                  </a:lnTo>
                  <a:lnTo>
                    <a:pt x="1320" y="2311"/>
                  </a:lnTo>
                  <a:lnTo>
                    <a:pt x="1323" y="2334"/>
                  </a:lnTo>
                  <a:lnTo>
                    <a:pt x="1320" y="2346"/>
                  </a:lnTo>
                  <a:lnTo>
                    <a:pt x="1311" y="2355"/>
                  </a:lnTo>
                  <a:lnTo>
                    <a:pt x="1296" y="2365"/>
                  </a:lnTo>
                  <a:lnTo>
                    <a:pt x="1277" y="2372"/>
                  </a:lnTo>
                  <a:lnTo>
                    <a:pt x="1253" y="2380"/>
                  </a:lnTo>
                  <a:lnTo>
                    <a:pt x="1225" y="2386"/>
                  </a:lnTo>
                  <a:lnTo>
                    <a:pt x="1195" y="2392"/>
                  </a:lnTo>
                  <a:lnTo>
                    <a:pt x="1162" y="2397"/>
                  </a:lnTo>
                  <a:lnTo>
                    <a:pt x="1127" y="2401"/>
                  </a:lnTo>
                  <a:lnTo>
                    <a:pt x="1091" y="2405"/>
                  </a:lnTo>
                  <a:lnTo>
                    <a:pt x="1054" y="2408"/>
                  </a:lnTo>
                  <a:lnTo>
                    <a:pt x="1017" y="2410"/>
                  </a:lnTo>
                  <a:lnTo>
                    <a:pt x="981" y="2413"/>
                  </a:lnTo>
                  <a:lnTo>
                    <a:pt x="946" y="2415"/>
                  </a:lnTo>
                  <a:lnTo>
                    <a:pt x="914" y="2416"/>
                  </a:lnTo>
                  <a:lnTo>
                    <a:pt x="883" y="2417"/>
                  </a:lnTo>
                  <a:lnTo>
                    <a:pt x="856" y="2417"/>
                  </a:lnTo>
                  <a:lnTo>
                    <a:pt x="832" y="2418"/>
                  </a:lnTo>
                  <a:lnTo>
                    <a:pt x="812" y="2418"/>
                  </a:lnTo>
                  <a:lnTo>
                    <a:pt x="797" y="2418"/>
                  </a:lnTo>
                  <a:lnTo>
                    <a:pt x="788" y="2418"/>
                  </a:lnTo>
                  <a:lnTo>
                    <a:pt x="785" y="2418"/>
                  </a:lnTo>
                  <a:lnTo>
                    <a:pt x="788" y="2418"/>
                  </a:lnTo>
                  <a:lnTo>
                    <a:pt x="797" y="2418"/>
                  </a:lnTo>
                  <a:lnTo>
                    <a:pt x="812" y="2418"/>
                  </a:lnTo>
                  <a:lnTo>
                    <a:pt x="832" y="2419"/>
                  </a:lnTo>
                  <a:lnTo>
                    <a:pt x="857" y="2419"/>
                  </a:lnTo>
                  <a:lnTo>
                    <a:pt x="885" y="2420"/>
                  </a:lnTo>
                  <a:lnTo>
                    <a:pt x="917" y="2421"/>
                  </a:lnTo>
                  <a:lnTo>
                    <a:pt x="951" y="2423"/>
                  </a:lnTo>
                  <a:lnTo>
                    <a:pt x="987" y="2424"/>
                  </a:lnTo>
                  <a:lnTo>
                    <a:pt x="1024" y="2427"/>
                  </a:lnTo>
                  <a:lnTo>
                    <a:pt x="1063" y="2431"/>
                  </a:lnTo>
                  <a:lnTo>
                    <a:pt x="1101" y="2434"/>
                  </a:lnTo>
                  <a:lnTo>
                    <a:pt x="1140" y="2438"/>
                  </a:lnTo>
                  <a:lnTo>
                    <a:pt x="1177" y="2443"/>
                  </a:lnTo>
                  <a:lnTo>
                    <a:pt x="1213" y="2449"/>
                  </a:lnTo>
                  <a:lnTo>
                    <a:pt x="1246" y="2455"/>
                  </a:lnTo>
                  <a:lnTo>
                    <a:pt x="1278" y="2462"/>
                  </a:lnTo>
                  <a:lnTo>
                    <a:pt x="1307" y="2470"/>
                  </a:lnTo>
                  <a:lnTo>
                    <a:pt x="1331" y="2479"/>
                  </a:lnTo>
                  <a:lnTo>
                    <a:pt x="1351" y="2489"/>
                  </a:lnTo>
                  <a:lnTo>
                    <a:pt x="1366" y="2501"/>
                  </a:lnTo>
                  <a:lnTo>
                    <a:pt x="1375" y="2512"/>
                  </a:lnTo>
                  <a:lnTo>
                    <a:pt x="1378" y="2526"/>
                  </a:lnTo>
                  <a:lnTo>
                    <a:pt x="1375" y="2539"/>
                  </a:lnTo>
                  <a:lnTo>
                    <a:pt x="1366" y="2551"/>
                  </a:lnTo>
                  <a:lnTo>
                    <a:pt x="1352" y="2563"/>
                  </a:lnTo>
                  <a:lnTo>
                    <a:pt x="1333" y="2573"/>
                  </a:lnTo>
                  <a:lnTo>
                    <a:pt x="1310" y="2582"/>
                  </a:lnTo>
                  <a:lnTo>
                    <a:pt x="1282" y="2590"/>
                  </a:lnTo>
                  <a:lnTo>
                    <a:pt x="1253" y="2597"/>
                  </a:lnTo>
                  <a:lnTo>
                    <a:pt x="1220" y="2603"/>
                  </a:lnTo>
                  <a:lnTo>
                    <a:pt x="1186" y="2609"/>
                  </a:lnTo>
                  <a:lnTo>
                    <a:pt x="1150" y="2614"/>
                  </a:lnTo>
                  <a:lnTo>
                    <a:pt x="1114" y="2618"/>
                  </a:lnTo>
                  <a:lnTo>
                    <a:pt x="1077" y="2621"/>
                  </a:lnTo>
                  <a:lnTo>
                    <a:pt x="1040" y="2625"/>
                  </a:lnTo>
                  <a:lnTo>
                    <a:pt x="1005" y="2628"/>
                  </a:lnTo>
                  <a:lnTo>
                    <a:pt x="971" y="2629"/>
                  </a:lnTo>
                  <a:lnTo>
                    <a:pt x="939" y="2631"/>
                  </a:lnTo>
                  <a:lnTo>
                    <a:pt x="908" y="2632"/>
                  </a:lnTo>
                  <a:lnTo>
                    <a:pt x="938" y="2632"/>
                  </a:lnTo>
                  <a:lnTo>
                    <a:pt x="969" y="2632"/>
                  </a:lnTo>
                  <a:lnTo>
                    <a:pt x="1001" y="2633"/>
                  </a:lnTo>
                  <a:lnTo>
                    <a:pt x="1035" y="2634"/>
                  </a:lnTo>
                  <a:lnTo>
                    <a:pt x="1070" y="2636"/>
                  </a:lnTo>
                  <a:lnTo>
                    <a:pt x="1105" y="2638"/>
                  </a:lnTo>
                  <a:lnTo>
                    <a:pt x="1139" y="2642"/>
                  </a:lnTo>
                  <a:lnTo>
                    <a:pt x="1171" y="2646"/>
                  </a:lnTo>
                  <a:lnTo>
                    <a:pt x="1202" y="2651"/>
                  </a:lnTo>
                  <a:lnTo>
                    <a:pt x="1232" y="2657"/>
                  </a:lnTo>
                  <a:lnTo>
                    <a:pt x="1257" y="2665"/>
                  </a:lnTo>
                  <a:lnTo>
                    <a:pt x="1279" y="2673"/>
                  </a:lnTo>
                  <a:lnTo>
                    <a:pt x="1298" y="2683"/>
                  </a:lnTo>
                  <a:lnTo>
                    <a:pt x="1312" y="2693"/>
                  </a:lnTo>
                  <a:lnTo>
                    <a:pt x="1320" y="2706"/>
                  </a:lnTo>
                  <a:lnTo>
                    <a:pt x="1323" y="2721"/>
                  </a:lnTo>
                  <a:lnTo>
                    <a:pt x="1321" y="2742"/>
                  </a:lnTo>
                  <a:lnTo>
                    <a:pt x="1314" y="2762"/>
                  </a:lnTo>
                  <a:lnTo>
                    <a:pt x="1302" y="2780"/>
                  </a:lnTo>
                  <a:lnTo>
                    <a:pt x="1288" y="2795"/>
                  </a:lnTo>
                  <a:lnTo>
                    <a:pt x="1271" y="2807"/>
                  </a:lnTo>
                  <a:lnTo>
                    <a:pt x="1251" y="2813"/>
                  </a:lnTo>
                  <a:lnTo>
                    <a:pt x="1228" y="2816"/>
                  </a:lnTo>
                  <a:lnTo>
                    <a:pt x="584" y="2816"/>
                  </a:lnTo>
                  <a:lnTo>
                    <a:pt x="562" y="2813"/>
                  </a:lnTo>
                  <a:lnTo>
                    <a:pt x="542" y="2807"/>
                  </a:lnTo>
                  <a:lnTo>
                    <a:pt x="524" y="2795"/>
                  </a:lnTo>
                  <a:lnTo>
                    <a:pt x="509" y="2780"/>
                  </a:lnTo>
                  <a:lnTo>
                    <a:pt x="499" y="2762"/>
                  </a:lnTo>
                  <a:lnTo>
                    <a:pt x="491" y="2742"/>
                  </a:lnTo>
                  <a:lnTo>
                    <a:pt x="489" y="2721"/>
                  </a:lnTo>
                  <a:lnTo>
                    <a:pt x="491" y="2707"/>
                  </a:lnTo>
                  <a:lnTo>
                    <a:pt x="498" y="2696"/>
                  </a:lnTo>
                  <a:lnTo>
                    <a:pt x="506" y="2686"/>
                  </a:lnTo>
                  <a:lnTo>
                    <a:pt x="515" y="2676"/>
                  </a:lnTo>
                  <a:lnTo>
                    <a:pt x="526" y="2667"/>
                  </a:lnTo>
                  <a:lnTo>
                    <a:pt x="534" y="2657"/>
                  </a:lnTo>
                  <a:lnTo>
                    <a:pt x="541" y="2647"/>
                  </a:lnTo>
                  <a:lnTo>
                    <a:pt x="543" y="2634"/>
                  </a:lnTo>
                  <a:lnTo>
                    <a:pt x="541" y="2625"/>
                  </a:lnTo>
                  <a:lnTo>
                    <a:pt x="533" y="2616"/>
                  </a:lnTo>
                  <a:lnTo>
                    <a:pt x="524" y="2608"/>
                  </a:lnTo>
                  <a:lnTo>
                    <a:pt x="510" y="2600"/>
                  </a:lnTo>
                  <a:lnTo>
                    <a:pt x="496" y="2593"/>
                  </a:lnTo>
                  <a:lnTo>
                    <a:pt x="482" y="2584"/>
                  </a:lnTo>
                  <a:lnTo>
                    <a:pt x="467" y="2576"/>
                  </a:lnTo>
                  <a:lnTo>
                    <a:pt x="454" y="2565"/>
                  </a:lnTo>
                  <a:lnTo>
                    <a:pt x="444" y="2555"/>
                  </a:lnTo>
                  <a:lnTo>
                    <a:pt x="436" y="2541"/>
                  </a:lnTo>
                  <a:lnTo>
                    <a:pt x="434" y="2526"/>
                  </a:lnTo>
                  <a:lnTo>
                    <a:pt x="436" y="2511"/>
                  </a:lnTo>
                  <a:lnTo>
                    <a:pt x="443" y="2497"/>
                  </a:lnTo>
                  <a:lnTo>
                    <a:pt x="453" y="2486"/>
                  </a:lnTo>
                  <a:lnTo>
                    <a:pt x="465" y="2476"/>
                  </a:lnTo>
                  <a:lnTo>
                    <a:pt x="478" y="2467"/>
                  </a:lnTo>
                  <a:lnTo>
                    <a:pt x="492" y="2458"/>
                  </a:lnTo>
                  <a:lnTo>
                    <a:pt x="506" y="2450"/>
                  </a:lnTo>
                  <a:lnTo>
                    <a:pt x="518" y="2442"/>
                  </a:lnTo>
                  <a:lnTo>
                    <a:pt x="528" y="2435"/>
                  </a:lnTo>
                  <a:lnTo>
                    <a:pt x="534" y="2426"/>
                  </a:lnTo>
                  <a:lnTo>
                    <a:pt x="538" y="2418"/>
                  </a:lnTo>
                  <a:lnTo>
                    <a:pt x="536" y="2406"/>
                  </a:lnTo>
                  <a:lnTo>
                    <a:pt x="530" y="2397"/>
                  </a:lnTo>
                  <a:lnTo>
                    <a:pt x="523" y="2387"/>
                  </a:lnTo>
                  <a:lnTo>
                    <a:pt x="513" y="2378"/>
                  </a:lnTo>
                  <a:lnTo>
                    <a:pt x="504" y="2368"/>
                  </a:lnTo>
                  <a:lnTo>
                    <a:pt x="496" y="2358"/>
                  </a:lnTo>
                  <a:lnTo>
                    <a:pt x="491" y="2347"/>
                  </a:lnTo>
                  <a:lnTo>
                    <a:pt x="489" y="2334"/>
                  </a:lnTo>
                  <a:lnTo>
                    <a:pt x="491" y="2311"/>
                  </a:lnTo>
                  <a:lnTo>
                    <a:pt x="501" y="2289"/>
                  </a:lnTo>
                  <a:lnTo>
                    <a:pt x="501" y="2281"/>
                  </a:lnTo>
                  <a:lnTo>
                    <a:pt x="495" y="2161"/>
                  </a:lnTo>
                  <a:lnTo>
                    <a:pt x="493" y="2132"/>
                  </a:lnTo>
                  <a:lnTo>
                    <a:pt x="486" y="2099"/>
                  </a:lnTo>
                  <a:lnTo>
                    <a:pt x="474" y="2064"/>
                  </a:lnTo>
                  <a:lnTo>
                    <a:pt x="459" y="2027"/>
                  </a:lnTo>
                  <a:lnTo>
                    <a:pt x="442" y="1987"/>
                  </a:lnTo>
                  <a:lnTo>
                    <a:pt x="420" y="1946"/>
                  </a:lnTo>
                  <a:lnTo>
                    <a:pt x="397" y="1904"/>
                  </a:lnTo>
                  <a:lnTo>
                    <a:pt x="372" y="1860"/>
                  </a:lnTo>
                  <a:lnTo>
                    <a:pt x="345" y="1817"/>
                  </a:lnTo>
                  <a:lnTo>
                    <a:pt x="318" y="1771"/>
                  </a:lnTo>
                  <a:lnTo>
                    <a:pt x="285" y="1716"/>
                  </a:lnTo>
                  <a:lnTo>
                    <a:pt x="251" y="1659"/>
                  </a:lnTo>
                  <a:lnTo>
                    <a:pt x="217" y="1600"/>
                  </a:lnTo>
                  <a:lnTo>
                    <a:pt x="184" y="1538"/>
                  </a:lnTo>
                  <a:lnTo>
                    <a:pt x="151" y="1474"/>
                  </a:lnTo>
                  <a:lnTo>
                    <a:pt x="120" y="1410"/>
                  </a:lnTo>
                  <a:lnTo>
                    <a:pt x="92" y="1343"/>
                  </a:lnTo>
                  <a:lnTo>
                    <a:pt x="66" y="1275"/>
                  </a:lnTo>
                  <a:lnTo>
                    <a:pt x="43" y="1205"/>
                  </a:lnTo>
                  <a:lnTo>
                    <a:pt x="25" y="1133"/>
                  </a:lnTo>
                  <a:lnTo>
                    <a:pt x="12" y="1060"/>
                  </a:lnTo>
                  <a:lnTo>
                    <a:pt x="2" y="986"/>
                  </a:lnTo>
                  <a:lnTo>
                    <a:pt x="0" y="909"/>
                  </a:lnTo>
                  <a:lnTo>
                    <a:pt x="3" y="831"/>
                  </a:lnTo>
                  <a:lnTo>
                    <a:pt x="13" y="755"/>
                  </a:lnTo>
                  <a:lnTo>
                    <a:pt x="29" y="681"/>
                  </a:lnTo>
                  <a:lnTo>
                    <a:pt x="51" y="608"/>
                  </a:lnTo>
                  <a:lnTo>
                    <a:pt x="78" y="538"/>
                  </a:lnTo>
                  <a:lnTo>
                    <a:pt x="111" y="473"/>
                  </a:lnTo>
                  <a:lnTo>
                    <a:pt x="149" y="409"/>
                  </a:lnTo>
                  <a:lnTo>
                    <a:pt x="192" y="350"/>
                  </a:lnTo>
                  <a:lnTo>
                    <a:pt x="240" y="294"/>
                  </a:lnTo>
                  <a:lnTo>
                    <a:pt x="292" y="242"/>
                  </a:lnTo>
                  <a:lnTo>
                    <a:pt x="348" y="194"/>
                  </a:lnTo>
                  <a:lnTo>
                    <a:pt x="407" y="151"/>
                  </a:lnTo>
                  <a:lnTo>
                    <a:pt x="470" y="112"/>
                  </a:lnTo>
                  <a:lnTo>
                    <a:pt x="536" y="79"/>
                  </a:lnTo>
                  <a:lnTo>
                    <a:pt x="605" y="52"/>
                  </a:lnTo>
                  <a:lnTo>
                    <a:pt x="677" y="30"/>
                  </a:lnTo>
                  <a:lnTo>
                    <a:pt x="751" y="14"/>
                  </a:lnTo>
                  <a:lnTo>
                    <a:pt x="827" y="4"/>
                  </a:lnTo>
                  <a:lnTo>
                    <a:pt x="9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63" name="Freeform 7">
              <a:extLst>
                <a:ext uri="{FF2B5EF4-FFF2-40B4-BE49-F238E27FC236}">
                  <a16:creationId xmlns:a16="http://schemas.microsoft.com/office/drawing/2014/main" id="{0F834BCD-F47C-4735-9170-3C44E0E65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" y="390"/>
              <a:ext cx="40" cy="58"/>
            </a:xfrm>
            <a:custGeom>
              <a:avLst/>
              <a:gdLst>
                <a:gd name="T0" fmla="*/ 318 w 442"/>
                <a:gd name="T1" fmla="*/ 0 h 640"/>
                <a:gd name="T2" fmla="*/ 344 w 442"/>
                <a:gd name="T3" fmla="*/ 4 h 640"/>
                <a:gd name="T4" fmla="*/ 369 w 442"/>
                <a:gd name="T5" fmla="*/ 13 h 640"/>
                <a:gd name="T6" fmla="*/ 391 w 442"/>
                <a:gd name="T7" fmla="*/ 27 h 640"/>
                <a:gd name="T8" fmla="*/ 409 w 442"/>
                <a:gd name="T9" fmla="*/ 45 h 640"/>
                <a:gd name="T10" fmla="*/ 424 w 442"/>
                <a:gd name="T11" fmla="*/ 65 h 640"/>
                <a:gd name="T12" fmla="*/ 435 w 442"/>
                <a:gd name="T13" fmla="*/ 87 h 640"/>
                <a:gd name="T14" fmla="*/ 441 w 442"/>
                <a:gd name="T15" fmla="*/ 111 h 640"/>
                <a:gd name="T16" fmla="*/ 442 w 442"/>
                <a:gd name="T17" fmla="*/ 137 h 640"/>
                <a:gd name="T18" fmla="*/ 438 w 442"/>
                <a:gd name="T19" fmla="*/ 162 h 640"/>
                <a:gd name="T20" fmla="*/ 429 w 442"/>
                <a:gd name="T21" fmla="*/ 187 h 640"/>
                <a:gd name="T22" fmla="*/ 246 w 442"/>
                <a:gd name="T23" fmla="*/ 566 h 640"/>
                <a:gd name="T24" fmla="*/ 233 w 442"/>
                <a:gd name="T25" fmla="*/ 588 h 640"/>
                <a:gd name="T26" fmla="*/ 216 w 442"/>
                <a:gd name="T27" fmla="*/ 607 h 640"/>
                <a:gd name="T28" fmla="*/ 197 w 442"/>
                <a:gd name="T29" fmla="*/ 620 h 640"/>
                <a:gd name="T30" fmla="*/ 176 w 442"/>
                <a:gd name="T31" fmla="*/ 631 h 640"/>
                <a:gd name="T32" fmla="*/ 153 w 442"/>
                <a:gd name="T33" fmla="*/ 637 h 640"/>
                <a:gd name="T34" fmla="*/ 129 w 442"/>
                <a:gd name="T35" fmla="*/ 640 h 640"/>
                <a:gd name="T36" fmla="*/ 101 w 442"/>
                <a:gd name="T37" fmla="*/ 636 h 640"/>
                <a:gd name="T38" fmla="*/ 73 w 442"/>
                <a:gd name="T39" fmla="*/ 627 h 640"/>
                <a:gd name="T40" fmla="*/ 50 w 442"/>
                <a:gd name="T41" fmla="*/ 613 h 640"/>
                <a:gd name="T42" fmla="*/ 32 w 442"/>
                <a:gd name="T43" fmla="*/ 596 h 640"/>
                <a:gd name="T44" fmla="*/ 17 w 442"/>
                <a:gd name="T45" fmla="*/ 576 h 640"/>
                <a:gd name="T46" fmla="*/ 7 w 442"/>
                <a:gd name="T47" fmla="*/ 552 h 640"/>
                <a:gd name="T48" fmla="*/ 2 w 442"/>
                <a:gd name="T49" fmla="*/ 528 h 640"/>
                <a:gd name="T50" fmla="*/ 0 w 442"/>
                <a:gd name="T51" fmla="*/ 504 h 640"/>
                <a:gd name="T52" fmla="*/ 4 w 442"/>
                <a:gd name="T53" fmla="*/ 478 h 640"/>
                <a:gd name="T54" fmla="*/ 13 w 442"/>
                <a:gd name="T55" fmla="*/ 454 h 640"/>
                <a:gd name="T56" fmla="*/ 196 w 442"/>
                <a:gd name="T57" fmla="*/ 73 h 640"/>
                <a:gd name="T58" fmla="*/ 210 w 442"/>
                <a:gd name="T59" fmla="*/ 51 h 640"/>
                <a:gd name="T60" fmla="*/ 227 w 442"/>
                <a:gd name="T61" fmla="*/ 32 h 640"/>
                <a:gd name="T62" fmla="*/ 248 w 442"/>
                <a:gd name="T63" fmla="*/ 18 h 640"/>
                <a:gd name="T64" fmla="*/ 270 w 442"/>
                <a:gd name="T65" fmla="*/ 8 h 640"/>
                <a:gd name="T66" fmla="*/ 294 w 442"/>
                <a:gd name="T67" fmla="*/ 1 h 640"/>
                <a:gd name="T68" fmla="*/ 318 w 442"/>
                <a:gd name="T6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2" h="640">
                  <a:moveTo>
                    <a:pt x="318" y="0"/>
                  </a:moveTo>
                  <a:lnTo>
                    <a:pt x="344" y="4"/>
                  </a:lnTo>
                  <a:lnTo>
                    <a:pt x="369" y="13"/>
                  </a:lnTo>
                  <a:lnTo>
                    <a:pt x="391" y="27"/>
                  </a:lnTo>
                  <a:lnTo>
                    <a:pt x="409" y="45"/>
                  </a:lnTo>
                  <a:lnTo>
                    <a:pt x="424" y="65"/>
                  </a:lnTo>
                  <a:lnTo>
                    <a:pt x="435" y="87"/>
                  </a:lnTo>
                  <a:lnTo>
                    <a:pt x="441" y="111"/>
                  </a:lnTo>
                  <a:lnTo>
                    <a:pt x="442" y="137"/>
                  </a:lnTo>
                  <a:lnTo>
                    <a:pt x="438" y="162"/>
                  </a:lnTo>
                  <a:lnTo>
                    <a:pt x="429" y="187"/>
                  </a:lnTo>
                  <a:lnTo>
                    <a:pt x="246" y="566"/>
                  </a:lnTo>
                  <a:lnTo>
                    <a:pt x="233" y="588"/>
                  </a:lnTo>
                  <a:lnTo>
                    <a:pt x="216" y="607"/>
                  </a:lnTo>
                  <a:lnTo>
                    <a:pt x="197" y="620"/>
                  </a:lnTo>
                  <a:lnTo>
                    <a:pt x="176" y="631"/>
                  </a:lnTo>
                  <a:lnTo>
                    <a:pt x="153" y="637"/>
                  </a:lnTo>
                  <a:lnTo>
                    <a:pt x="129" y="640"/>
                  </a:lnTo>
                  <a:lnTo>
                    <a:pt x="101" y="636"/>
                  </a:lnTo>
                  <a:lnTo>
                    <a:pt x="73" y="627"/>
                  </a:lnTo>
                  <a:lnTo>
                    <a:pt x="50" y="613"/>
                  </a:lnTo>
                  <a:lnTo>
                    <a:pt x="32" y="596"/>
                  </a:lnTo>
                  <a:lnTo>
                    <a:pt x="17" y="576"/>
                  </a:lnTo>
                  <a:lnTo>
                    <a:pt x="7" y="552"/>
                  </a:lnTo>
                  <a:lnTo>
                    <a:pt x="2" y="528"/>
                  </a:lnTo>
                  <a:lnTo>
                    <a:pt x="0" y="504"/>
                  </a:lnTo>
                  <a:lnTo>
                    <a:pt x="4" y="478"/>
                  </a:lnTo>
                  <a:lnTo>
                    <a:pt x="13" y="454"/>
                  </a:lnTo>
                  <a:lnTo>
                    <a:pt x="196" y="73"/>
                  </a:lnTo>
                  <a:lnTo>
                    <a:pt x="210" y="51"/>
                  </a:lnTo>
                  <a:lnTo>
                    <a:pt x="227" y="32"/>
                  </a:lnTo>
                  <a:lnTo>
                    <a:pt x="248" y="18"/>
                  </a:lnTo>
                  <a:lnTo>
                    <a:pt x="270" y="8"/>
                  </a:lnTo>
                  <a:lnTo>
                    <a:pt x="294" y="1"/>
                  </a:lnTo>
                  <a:lnTo>
                    <a:pt x="3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64" name="Freeform 8">
              <a:extLst>
                <a:ext uri="{FF2B5EF4-FFF2-40B4-BE49-F238E27FC236}">
                  <a16:creationId xmlns:a16="http://schemas.microsoft.com/office/drawing/2014/main" id="{EA397BC1-A1A5-4042-836D-E85973487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" y="390"/>
              <a:ext cx="40" cy="58"/>
            </a:xfrm>
            <a:custGeom>
              <a:avLst/>
              <a:gdLst>
                <a:gd name="T0" fmla="*/ 123 w 442"/>
                <a:gd name="T1" fmla="*/ 0 h 640"/>
                <a:gd name="T2" fmla="*/ 148 w 442"/>
                <a:gd name="T3" fmla="*/ 1 h 640"/>
                <a:gd name="T4" fmla="*/ 173 w 442"/>
                <a:gd name="T5" fmla="*/ 8 h 640"/>
                <a:gd name="T6" fmla="*/ 195 w 442"/>
                <a:gd name="T7" fmla="*/ 18 h 640"/>
                <a:gd name="T8" fmla="*/ 215 w 442"/>
                <a:gd name="T9" fmla="*/ 32 h 640"/>
                <a:gd name="T10" fmla="*/ 233 w 442"/>
                <a:gd name="T11" fmla="*/ 51 h 640"/>
                <a:gd name="T12" fmla="*/ 247 w 442"/>
                <a:gd name="T13" fmla="*/ 73 h 640"/>
                <a:gd name="T14" fmla="*/ 429 w 442"/>
                <a:gd name="T15" fmla="*/ 454 h 640"/>
                <a:gd name="T16" fmla="*/ 439 w 442"/>
                <a:gd name="T17" fmla="*/ 478 h 640"/>
                <a:gd name="T18" fmla="*/ 442 w 442"/>
                <a:gd name="T19" fmla="*/ 504 h 640"/>
                <a:gd name="T20" fmla="*/ 441 w 442"/>
                <a:gd name="T21" fmla="*/ 528 h 640"/>
                <a:gd name="T22" fmla="*/ 436 w 442"/>
                <a:gd name="T23" fmla="*/ 552 h 640"/>
                <a:gd name="T24" fmla="*/ 425 w 442"/>
                <a:gd name="T25" fmla="*/ 576 h 640"/>
                <a:gd name="T26" fmla="*/ 410 w 442"/>
                <a:gd name="T27" fmla="*/ 596 h 640"/>
                <a:gd name="T28" fmla="*/ 391 w 442"/>
                <a:gd name="T29" fmla="*/ 613 h 640"/>
                <a:gd name="T30" fmla="*/ 369 w 442"/>
                <a:gd name="T31" fmla="*/ 627 h 640"/>
                <a:gd name="T32" fmla="*/ 351 w 442"/>
                <a:gd name="T33" fmla="*/ 634 h 640"/>
                <a:gd name="T34" fmla="*/ 332 w 442"/>
                <a:gd name="T35" fmla="*/ 638 h 640"/>
                <a:gd name="T36" fmla="*/ 313 w 442"/>
                <a:gd name="T37" fmla="*/ 640 h 640"/>
                <a:gd name="T38" fmla="*/ 289 w 442"/>
                <a:gd name="T39" fmla="*/ 637 h 640"/>
                <a:gd name="T40" fmla="*/ 267 w 442"/>
                <a:gd name="T41" fmla="*/ 631 h 640"/>
                <a:gd name="T42" fmla="*/ 244 w 442"/>
                <a:gd name="T43" fmla="*/ 620 h 640"/>
                <a:gd name="T44" fmla="*/ 225 w 442"/>
                <a:gd name="T45" fmla="*/ 607 h 640"/>
                <a:gd name="T46" fmla="*/ 210 w 442"/>
                <a:gd name="T47" fmla="*/ 588 h 640"/>
                <a:gd name="T48" fmla="*/ 196 w 442"/>
                <a:gd name="T49" fmla="*/ 566 h 640"/>
                <a:gd name="T50" fmla="*/ 13 w 442"/>
                <a:gd name="T51" fmla="*/ 187 h 640"/>
                <a:gd name="T52" fmla="*/ 5 w 442"/>
                <a:gd name="T53" fmla="*/ 162 h 640"/>
                <a:gd name="T54" fmla="*/ 0 w 442"/>
                <a:gd name="T55" fmla="*/ 137 h 640"/>
                <a:gd name="T56" fmla="*/ 2 w 442"/>
                <a:gd name="T57" fmla="*/ 111 h 640"/>
                <a:gd name="T58" fmla="*/ 8 w 442"/>
                <a:gd name="T59" fmla="*/ 87 h 640"/>
                <a:gd name="T60" fmla="*/ 17 w 442"/>
                <a:gd name="T61" fmla="*/ 65 h 640"/>
                <a:gd name="T62" fmla="*/ 32 w 442"/>
                <a:gd name="T63" fmla="*/ 45 h 640"/>
                <a:gd name="T64" fmla="*/ 51 w 442"/>
                <a:gd name="T65" fmla="*/ 27 h 640"/>
                <a:gd name="T66" fmla="*/ 73 w 442"/>
                <a:gd name="T67" fmla="*/ 13 h 640"/>
                <a:gd name="T68" fmla="*/ 98 w 442"/>
                <a:gd name="T69" fmla="*/ 4 h 640"/>
                <a:gd name="T70" fmla="*/ 123 w 442"/>
                <a:gd name="T71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2" h="640">
                  <a:moveTo>
                    <a:pt x="123" y="0"/>
                  </a:moveTo>
                  <a:lnTo>
                    <a:pt x="148" y="1"/>
                  </a:lnTo>
                  <a:lnTo>
                    <a:pt x="173" y="8"/>
                  </a:lnTo>
                  <a:lnTo>
                    <a:pt x="195" y="18"/>
                  </a:lnTo>
                  <a:lnTo>
                    <a:pt x="215" y="32"/>
                  </a:lnTo>
                  <a:lnTo>
                    <a:pt x="233" y="51"/>
                  </a:lnTo>
                  <a:lnTo>
                    <a:pt x="247" y="73"/>
                  </a:lnTo>
                  <a:lnTo>
                    <a:pt x="429" y="454"/>
                  </a:lnTo>
                  <a:lnTo>
                    <a:pt x="439" y="478"/>
                  </a:lnTo>
                  <a:lnTo>
                    <a:pt x="442" y="504"/>
                  </a:lnTo>
                  <a:lnTo>
                    <a:pt x="441" y="528"/>
                  </a:lnTo>
                  <a:lnTo>
                    <a:pt x="436" y="552"/>
                  </a:lnTo>
                  <a:lnTo>
                    <a:pt x="425" y="576"/>
                  </a:lnTo>
                  <a:lnTo>
                    <a:pt x="410" y="596"/>
                  </a:lnTo>
                  <a:lnTo>
                    <a:pt x="391" y="613"/>
                  </a:lnTo>
                  <a:lnTo>
                    <a:pt x="369" y="627"/>
                  </a:lnTo>
                  <a:lnTo>
                    <a:pt x="351" y="634"/>
                  </a:lnTo>
                  <a:lnTo>
                    <a:pt x="332" y="638"/>
                  </a:lnTo>
                  <a:lnTo>
                    <a:pt x="313" y="640"/>
                  </a:lnTo>
                  <a:lnTo>
                    <a:pt x="289" y="637"/>
                  </a:lnTo>
                  <a:lnTo>
                    <a:pt x="267" y="631"/>
                  </a:lnTo>
                  <a:lnTo>
                    <a:pt x="244" y="620"/>
                  </a:lnTo>
                  <a:lnTo>
                    <a:pt x="225" y="607"/>
                  </a:lnTo>
                  <a:lnTo>
                    <a:pt x="210" y="588"/>
                  </a:lnTo>
                  <a:lnTo>
                    <a:pt x="196" y="566"/>
                  </a:lnTo>
                  <a:lnTo>
                    <a:pt x="13" y="187"/>
                  </a:lnTo>
                  <a:lnTo>
                    <a:pt x="5" y="162"/>
                  </a:lnTo>
                  <a:lnTo>
                    <a:pt x="0" y="137"/>
                  </a:lnTo>
                  <a:lnTo>
                    <a:pt x="2" y="111"/>
                  </a:lnTo>
                  <a:lnTo>
                    <a:pt x="8" y="87"/>
                  </a:lnTo>
                  <a:lnTo>
                    <a:pt x="17" y="65"/>
                  </a:lnTo>
                  <a:lnTo>
                    <a:pt x="32" y="45"/>
                  </a:lnTo>
                  <a:lnTo>
                    <a:pt x="51" y="27"/>
                  </a:lnTo>
                  <a:lnTo>
                    <a:pt x="73" y="13"/>
                  </a:lnTo>
                  <a:lnTo>
                    <a:pt x="98" y="4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65" name="Freeform 9">
              <a:extLst>
                <a:ext uri="{FF2B5EF4-FFF2-40B4-BE49-F238E27FC236}">
                  <a16:creationId xmlns:a16="http://schemas.microsoft.com/office/drawing/2014/main" id="{D7F26D77-1462-4B0C-852D-A4A7AECE5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" y="501"/>
              <a:ext cx="59" cy="36"/>
            </a:xfrm>
            <a:custGeom>
              <a:avLst/>
              <a:gdLst>
                <a:gd name="T0" fmla="*/ 534 w 656"/>
                <a:gd name="T1" fmla="*/ 0 h 398"/>
                <a:gd name="T2" fmla="*/ 558 w 656"/>
                <a:gd name="T3" fmla="*/ 3 h 398"/>
                <a:gd name="T4" fmla="*/ 583 w 656"/>
                <a:gd name="T5" fmla="*/ 13 h 398"/>
                <a:gd name="T6" fmla="*/ 604 w 656"/>
                <a:gd name="T7" fmla="*/ 26 h 398"/>
                <a:gd name="T8" fmla="*/ 622 w 656"/>
                <a:gd name="T9" fmla="*/ 43 h 398"/>
                <a:gd name="T10" fmla="*/ 637 w 656"/>
                <a:gd name="T11" fmla="*/ 63 h 398"/>
                <a:gd name="T12" fmla="*/ 648 w 656"/>
                <a:gd name="T13" fmla="*/ 87 h 398"/>
                <a:gd name="T14" fmla="*/ 654 w 656"/>
                <a:gd name="T15" fmla="*/ 112 h 398"/>
                <a:gd name="T16" fmla="*/ 656 w 656"/>
                <a:gd name="T17" fmla="*/ 138 h 398"/>
                <a:gd name="T18" fmla="*/ 651 w 656"/>
                <a:gd name="T19" fmla="*/ 162 h 398"/>
                <a:gd name="T20" fmla="*/ 642 w 656"/>
                <a:gd name="T21" fmla="*/ 186 h 398"/>
                <a:gd name="T22" fmla="*/ 629 w 656"/>
                <a:gd name="T23" fmla="*/ 207 h 398"/>
                <a:gd name="T24" fmla="*/ 612 w 656"/>
                <a:gd name="T25" fmla="*/ 226 h 398"/>
                <a:gd name="T26" fmla="*/ 592 w 656"/>
                <a:gd name="T27" fmla="*/ 241 h 398"/>
                <a:gd name="T28" fmla="*/ 568 w 656"/>
                <a:gd name="T29" fmla="*/ 252 h 398"/>
                <a:gd name="T30" fmla="*/ 171 w 656"/>
                <a:gd name="T31" fmla="*/ 391 h 398"/>
                <a:gd name="T32" fmla="*/ 150 w 656"/>
                <a:gd name="T33" fmla="*/ 397 h 398"/>
                <a:gd name="T34" fmla="*/ 128 w 656"/>
                <a:gd name="T35" fmla="*/ 398 h 398"/>
                <a:gd name="T36" fmla="*/ 106 w 656"/>
                <a:gd name="T37" fmla="*/ 397 h 398"/>
                <a:gd name="T38" fmla="*/ 84 w 656"/>
                <a:gd name="T39" fmla="*/ 390 h 398"/>
                <a:gd name="T40" fmla="*/ 64 w 656"/>
                <a:gd name="T41" fmla="*/ 381 h 398"/>
                <a:gd name="T42" fmla="*/ 45 w 656"/>
                <a:gd name="T43" fmla="*/ 368 h 398"/>
                <a:gd name="T44" fmla="*/ 29 w 656"/>
                <a:gd name="T45" fmla="*/ 352 h 398"/>
                <a:gd name="T46" fmla="*/ 17 w 656"/>
                <a:gd name="T47" fmla="*/ 333 h 398"/>
                <a:gd name="T48" fmla="*/ 6 w 656"/>
                <a:gd name="T49" fmla="*/ 311 h 398"/>
                <a:gd name="T50" fmla="*/ 1 w 656"/>
                <a:gd name="T51" fmla="*/ 285 h 398"/>
                <a:gd name="T52" fmla="*/ 0 w 656"/>
                <a:gd name="T53" fmla="*/ 260 h 398"/>
                <a:gd name="T54" fmla="*/ 4 w 656"/>
                <a:gd name="T55" fmla="*/ 234 h 398"/>
                <a:gd name="T56" fmla="*/ 12 w 656"/>
                <a:gd name="T57" fmla="*/ 211 h 398"/>
                <a:gd name="T58" fmla="*/ 25 w 656"/>
                <a:gd name="T59" fmla="*/ 190 h 398"/>
                <a:gd name="T60" fmla="*/ 42 w 656"/>
                <a:gd name="T61" fmla="*/ 172 h 398"/>
                <a:gd name="T62" fmla="*/ 62 w 656"/>
                <a:gd name="T63" fmla="*/ 156 h 398"/>
                <a:gd name="T64" fmla="*/ 86 w 656"/>
                <a:gd name="T65" fmla="*/ 145 h 398"/>
                <a:gd name="T66" fmla="*/ 483 w 656"/>
                <a:gd name="T67" fmla="*/ 6 h 398"/>
                <a:gd name="T68" fmla="*/ 509 w 656"/>
                <a:gd name="T69" fmla="*/ 0 h 398"/>
                <a:gd name="T70" fmla="*/ 534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534" y="0"/>
                  </a:moveTo>
                  <a:lnTo>
                    <a:pt x="558" y="3"/>
                  </a:lnTo>
                  <a:lnTo>
                    <a:pt x="583" y="13"/>
                  </a:lnTo>
                  <a:lnTo>
                    <a:pt x="604" y="26"/>
                  </a:lnTo>
                  <a:lnTo>
                    <a:pt x="622" y="43"/>
                  </a:lnTo>
                  <a:lnTo>
                    <a:pt x="637" y="63"/>
                  </a:lnTo>
                  <a:lnTo>
                    <a:pt x="648" y="87"/>
                  </a:lnTo>
                  <a:lnTo>
                    <a:pt x="654" y="112"/>
                  </a:lnTo>
                  <a:lnTo>
                    <a:pt x="656" y="138"/>
                  </a:lnTo>
                  <a:lnTo>
                    <a:pt x="651" y="162"/>
                  </a:lnTo>
                  <a:lnTo>
                    <a:pt x="642" y="186"/>
                  </a:lnTo>
                  <a:lnTo>
                    <a:pt x="629" y="207"/>
                  </a:lnTo>
                  <a:lnTo>
                    <a:pt x="612" y="226"/>
                  </a:lnTo>
                  <a:lnTo>
                    <a:pt x="592" y="241"/>
                  </a:lnTo>
                  <a:lnTo>
                    <a:pt x="568" y="252"/>
                  </a:lnTo>
                  <a:lnTo>
                    <a:pt x="171" y="391"/>
                  </a:lnTo>
                  <a:lnTo>
                    <a:pt x="150" y="397"/>
                  </a:lnTo>
                  <a:lnTo>
                    <a:pt x="128" y="398"/>
                  </a:lnTo>
                  <a:lnTo>
                    <a:pt x="106" y="397"/>
                  </a:lnTo>
                  <a:lnTo>
                    <a:pt x="84" y="390"/>
                  </a:lnTo>
                  <a:lnTo>
                    <a:pt x="64" y="381"/>
                  </a:lnTo>
                  <a:lnTo>
                    <a:pt x="45" y="368"/>
                  </a:lnTo>
                  <a:lnTo>
                    <a:pt x="29" y="352"/>
                  </a:lnTo>
                  <a:lnTo>
                    <a:pt x="17" y="333"/>
                  </a:lnTo>
                  <a:lnTo>
                    <a:pt x="6" y="311"/>
                  </a:lnTo>
                  <a:lnTo>
                    <a:pt x="1" y="285"/>
                  </a:lnTo>
                  <a:lnTo>
                    <a:pt x="0" y="260"/>
                  </a:lnTo>
                  <a:lnTo>
                    <a:pt x="4" y="234"/>
                  </a:lnTo>
                  <a:lnTo>
                    <a:pt x="12" y="211"/>
                  </a:lnTo>
                  <a:lnTo>
                    <a:pt x="25" y="190"/>
                  </a:lnTo>
                  <a:lnTo>
                    <a:pt x="42" y="172"/>
                  </a:lnTo>
                  <a:lnTo>
                    <a:pt x="62" y="156"/>
                  </a:lnTo>
                  <a:lnTo>
                    <a:pt x="86" y="145"/>
                  </a:lnTo>
                  <a:lnTo>
                    <a:pt x="483" y="6"/>
                  </a:lnTo>
                  <a:lnTo>
                    <a:pt x="509" y="0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66" name="Freeform 10">
              <a:extLst>
                <a:ext uri="{FF2B5EF4-FFF2-40B4-BE49-F238E27FC236}">
                  <a16:creationId xmlns:a16="http://schemas.microsoft.com/office/drawing/2014/main" id="{AA68E2A7-1B9E-467E-B278-AFE5B24FA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" y="501"/>
              <a:ext cx="60" cy="36"/>
            </a:xfrm>
            <a:custGeom>
              <a:avLst/>
              <a:gdLst>
                <a:gd name="T0" fmla="*/ 121 w 656"/>
                <a:gd name="T1" fmla="*/ 0 h 398"/>
                <a:gd name="T2" fmla="*/ 147 w 656"/>
                <a:gd name="T3" fmla="*/ 0 h 398"/>
                <a:gd name="T4" fmla="*/ 172 w 656"/>
                <a:gd name="T5" fmla="*/ 6 h 398"/>
                <a:gd name="T6" fmla="*/ 569 w 656"/>
                <a:gd name="T7" fmla="*/ 145 h 398"/>
                <a:gd name="T8" fmla="*/ 593 w 656"/>
                <a:gd name="T9" fmla="*/ 156 h 398"/>
                <a:gd name="T10" fmla="*/ 614 w 656"/>
                <a:gd name="T11" fmla="*/ 172 h 398"/>
                <a:gd name="T12" fmla="*/ 631 w 656"/>
                <a:gd name="T13" fmla="*/ 190 h 398"/>
                <a:gd name="T14" fmla="*/ 643 w 656"/>
                <a:gd name="T15" fmla="*/ 211 h 398"/>
                <a:gd name="T16" fmla="*/ 652 w 656"/>
                <a:gd name="T17" fmla="*/ 234 h 398"/>
                <a:gd name="T18" fmla="*/ 656 w 656"/>
                <a:gd name="T19" fmla="*/ 260 h 398"/>
                <a:gd name="T20" fmla="*/ 655 w 656"/>
                <a:gd name="T21" fmla="*/ 285 h 398"/>
                <a:gd name="T22" fmla="*/ 649 w 656"/>
                <a:gd name="T23" fmla="*/ 311 h 398"/>
                <a:gd name="T24" fmla="*/ 639 w 656"/>
                <a:gd name="T25" fmla="*/ 333 h 398"/>
                <a:gd name="T26" fmla="*/ 625 w 656"/>
                <a:gd name="T27" fmla="*/ 351 h 398"/>
                <a:gd name="T28" fmla="*/ 609 w 656"/>
                <a:gd name="T29" fmla="*/ 368 h 398"/>
                <a:gd name="T30" fmla="*/ 591 w 656"/>
                <a:gd name="T31" fmla="*/ 381 h 398"/>
                <a:gd name="T32" fmla="*/ 571 w 656"/>
                <a:gd name="T33" fmla="*/ 390 h 398"/>
                <a:gd name="T34" fmla="*/ 549 w 656"/>
                <a:gd name="T35" fmla="*/ 397 h 398"/>
                <a:gd name="T36" fmla="*/ 526 w 656"/>
                <a:gd name="T37" fmla="*/ 398 h 398"/>
                <a:gd name="T38" fmla="*/ 505 w 656"/>
                <a:gd name="T39" fmla="*/ 397 h 398"/>
                <a:gd name="T40" fmla="*/ 484 w 656"/>
                <a:gd name="T41" fmla="*/ 391 h 398"/>
                <a:gd name="T42" fmla="*/ 87 w 656"/>
                <a:gd name="T43" fmla="*/ 252 h 398"/>
                <a:gd name="T44" fmla="*/ 63 w 656"/>
                <a:gd name="T45" fmla="*/ 241 h 398"/>
                <a:gd name="T46" fmla="*/ 42 w 656"/>
                <a:gd name="T47" fmla="*/ 226 h 398"/>
                <a:gd name="T48" fmla="*/ 25 w 656"/>
                <a:gd name="T49" fmla="*/ 207 h 398"/>
                <a:gd name="T50" fmla="*/ 13 w 656"/>
                <a:gd name="T51" fmla="*/ 186 h 398"/>
                <a:gd name="T52" fmla="*/ 4 w 656"/>
                <a:gd name="T53" fmla="*/ 162 h 398"/>
                <a:gd name="T54" fmla="*/ 0 w 656"/>
                <a:gd name="T55" fmla="*/ 138 h 398"/>
                <a:gd name="T56" fmla="*/ 1 w 656"/>
                <a:gd name="T57" fmla="*/ 112 h 398"/>
                <a:gd name="T58" fmla="*/ 7 w 656"/>
                <a:gd name="T59" fmla="*/ 87 h 398"/>
                <a:gd name="T60" fmla="*/ 18 w 656"/>
                <a:gd name="T61" fmla="*/ 63 h 398"/>
                <a:gd name="T62" fmla="*/ 33 w 656"/>
                <a:gd name="T63" fmla="*/ 43 h 398"/>
                <a:gd name="T64" fmla="*/ 52 w 656"/>
                <a:gd name="T65" fmla="*/ 26 h 398"/>
                <a:gd name="T66" fmla="*/ 73 w 656"/>
                <a:gd name="T67" fmla="*/ 13 h 398"/>
                <a:gd name="T68" fmla="*/ 96 w 656"/>
                <a:gd name="T69" fmla="*/ 3 h 398"/>
                <a:gd name="T70" fmla="*/ 121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121" y="0"/>
                  </a:moveTo>
                  <a:lnTo>
                    <a:pt x="147" y="0"/>
                  </a:lnTo>
                  <a:lnTo>
                    <a:pt x="172" y="6"/>
                  </a:lnTo>
                  <a:lnTo>
                    <a:pt x="569" y="145"/>
                  </a:lnTo>
                  <a:lnTo>
                    <a:pt x="593" y="156"/>
                  </a:lnTo>
                  <a:lnTo>
                    <a:pt x="614" y="172"/>
                  </a:lnTo>
                  <a:lnTo>
                    <a:pt x="631" y="190"/>
                  </a:lnTo>
                  <a:lnTo>
                    <a:pt x="643" y="211"/>
                  </a:lnTo>
                  <a:lnTo>
                    <a:pt x="652" y="234"/>
                  </a:lnTo>
                  <a:lnTo>
                    <a:pt x="656" y="260"/>
                  </a:lnTo>
                  <a:lnTo>
                    <a:pt x="655" y="285"/>
                  </a:lnTo>
                  <a:lnTo>
                    <a:pt x="649" y="311"/>
                  </a:lnTo>
                  <a:lnTo>
                    <a:pt x="639" y="333"/>
                  </a:lnTo>
                  <a:lnTo>
                    <a:pt x="625" y="351"/>
                  </a:lnTo>
                  <a:lnTo>
                    <a:pt x="609" y="368"/>
                  </a:lnTo>
                  <a:lnTo>
                    <a:pt x="591" y="381"/>
                  </a:lnTo>
                  <a:lnTo>
                    <a:pt x="571" y="390"/>
                  </a:lnTo>
                  <a:lnTo>
                    <a:pt x="549" y="397"/>
                  </a:lnTo>
                  <a:lnTo>
                    <a:pt x="526" y="398"/>
                  </a:lnTo>
                  <a:lnTo>
                    <a:pt x="505" y="397"/>
                  </a:lnTo>
                  <a:lnTo>
                    <a:pt x="484" y="391"/>
                  </a:lnTo>
                  <a:lnTo>
                    <a:pt x="87" y="252"/>
                  </a:lnTo>
                  <a:lnTo>
                    <a:pt x="63" y="241"/>
                  </a:lnTo>
                  <a:lnTo>
                    <a:pt x="42" y="226"/>
                  </a:lnTo>
                  <a:lnTo>
                    <a:pt x="25" y="207"/>
                  </a:lnTo>
                  <a:lnTo>
                    <a:pt x="13" y="186"/>
                  </a:lnTo>
                  <a:lnTo>
                    <a:pt x="4" y="162"/>
                  </a:lnTo>
                  <a:lnTo>
                    <a:pt x="0" y="138"/>
                  </a:lnTo>
                  <a:lnTo>
                    <a:pt x="1" y="112"/>
                  </a:lnTo>
                  <a:lnTo>
                    <a:pt x="7" y="87"/>
                  </a:lnTo>
                  <a:lnTo>
                    <a:pt x="18" y="63"/>
                  </a:lnTo>
                  <a:lnTo>
                    <a:pt x="33" y="43"/>
                  </a:lnTo>
                  <a:lnTo>
                    <a:pt x="52" y="26"/>
                  </a:lnTo>
                  <a:lnTo>
                    <a:pt x="73" y="13"/>
                  </a:lnTo>
                  <a:lnTo>
                    <a:pt x="96" y="3"/>
                  </a:lnTo>
                  <a:lnTo>
                    <a:pt x="1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oup 13">
            <a:extLst>
              <a:ext uri="{FF2B5EF4-FFF2-40B4-BE49-F238E27FC236}">
                <a16:creationId xmlns:a16="http://schemas.microsoft.com/office/drawing/2014/main" id="{443BB688-D481-4107-ACA6-CFEAA3028A1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79143" y="3357293"/>
            <a:ext cx="288825" cy="427270"/>
            <a:chOff x="689" y="85"/>
            <a:chExt cx="242" cy="358"/>
          </a:xfrm>
          <a:solidFill>
            <a:schemeClr val="accent1"/>
          </a:solidFill>
        </p:grpSpPr>
        <p:sp>
          <p:nvSpPr>
            <p:cNvPr id="68" name="Freeform 15">
              <a:extLst>
                <a:ext uri="{FF2B5EF4-FFF2-40B4-BE49-F238E27FC236}">
                  <a16:creationId xmlns:a16="http://schemas.microsoft.com/office/drawing/2014/main" id="{FD00A373-CAC4-41A7-8E6F-64A981DC2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" y="85"/>
              <a:ext cx="242" cy="62"/>
            </a:xfrm>
            <a:custGeom>
              <a:avLst/>
              <a:gdLst>
                <a:gd name="T0" fmla="*/ 442 w 2419"/>
                <a:gd name="T1" fmla="*/ 0 h 615"/>
                <a:gd name="T2" fmla="*/ 1977 w 2419"/>
                <a:gd name="T3" fmla="*/ 0 h 615"/>
                <a:gd name="T4" fmla="*/ 2011 w 2419"/>
                <a:gd name="T5" fmla="*/ 4 h 615"/>
                <a:gd name="T6" fmla="*/ 2043 w 2419"/>
                <a:gd name="T7" fmla="*/ 12 h 615"/>
                <a:gd name="T8" fmla="*/ 2072 w 2419"/>
                <a:gd name="T9" fmla="*/ 26 h 615"/>
                <a:gd name="T10" fmla="*/ 2098 w 2419"/>
                <a:gd name="T11" fmla="*/ 45 h 615"/>
                <a:gd name="T12" fmla="*/ 2121 w 2419"/>
                <a:gd name="T13" fmla="*/ 68 h 615"/>
                <a:gd name="T14" fmla="*/ 2140 w 2419"/>
                <a:gd name="T15" fmla="*/ 94 h 615"/>
                <a:gd name="T16" fmla="*/ 2154 w 2419"/>
                <a:gd name="T17" fmla="*/ 123 h 615"/>
                <a:gd name="T18" fmla="*/ 2163 w 2419"/>
                <a:gd name="T19" fmla="*/ 155 h 615"/>
                <a:gd name="T20" fmla="*/ 2166 w 2419"/>
                <a:gd name="T21" fmla="*/ 190 h 615"/>
                <a:gd name="T22" fmla="*/ 2166 w 2419"/>
                <a:gd name="T23" fmla="*/ 277 h 615"/>
                <a:gd name="T24" fmla="*/ 2294 w 2419"/>
                <a:gd name="T25" fmla="*/ 277 h 615"/>
                <a:gd name="T26" fmla="*/ 2323 w 2419"/>
                <a:gd name="T27" fmla="*/ 280 h 615"/>
                <a:gd name="T28" fmla="*/ 2349 w 2419"/>
                <a:gd name="T29" fmla="*/ 290 h 615"/>
                <a:gd name="T30" fmla="*/ 2372 w 2419"/>
                <a:gd name="T31" fmla="*/ 305 h 615"/>
                <a:gd name="T32" fmla="*/ 2392 w 2419"/>
                <a:gd name="T33" fmla="*/ 323 h 615"/>
                <a:gd name="T34" fmla="*/ 2407 w 2419"/>
                <a:gd name="T35" fmla="*/ 347 h 615"/>
                <a:gd name="T36" fmla="*/ 2416 w 2419"/>
                <a:gd name="T37" fmla="*/ 373 h 615"/>
                <a:gd name="T38" fmla="*/ 2419 w 2419"/>
                <a:gd name="T39" fmla="*/ 402 h 615"/>
                <a:gd name="T40" fmla="*/ 2419 w 2419"/>
                <a:gd name="T41" fmla="*/ 568 h 615"/>
                <a:gd name="T42" fmla="*/ 2417 w 2419"/>
                <a:gd name="T43" fmla="*/ 583 h 615"/>
                <a:gd name="T44" fmla="*/ 2410 w 2419"/>
                <a:gd name="T45" fmla="*/ 596 h 615"/>
                <a:gd name="T46" fmla="*/ 2400 w 2419"/>
                <a:gd name="T47" fmla="*/ 606 h 615"/>
                <a:gd name="T48" fmla="*/ 2387 w 2419"/>
                <a:gd name="T49" fmla="*/ 613 h 615"/>
                <a:gd name="T50" fmla="*/ 2372 w 2419"/>
                <a:gd name="T51" fmla="*/ 615 h 615"/>
                <a:gd name="T52" fmla="*/ 47 w 2419"/>
                <a:gd name="T53" fmla="*/ 615 h 615"/>
                <a:gd name="T54" fmla="*/ 31 w 2419"/>
                <a:gd name="T55" fmla="*/ 613 h 615"/>
                <a:gd name="T56" fmla="*/ 20 w 2419"/>
                <a:gd name="T57" fmla="*/ 606 h 615"/>
                <a:gd name="T58" fmla="*/ 9 w 2419"/>
                <a:gd name="T59" fmla="*/ 596 h 615"/>
                <a:gd name="T60" fmla="*/ 2 w 2419"/>
                <a:gd name="T61" fmla="*/ 583 h 615"/>
                <a:gd name="T62" fmla="*/ 0 w 2419"/>
                <a:gd name="T63" fmla="*/ 568 h 615"/>
                <a:gd name="T64" fmla="*/ 0 w 2419"/>
                <a:gd name="T65" fmla="*/ 402 h 615"/>
                <a:gd name="T66" fmla="*/ 3 w 2419"/>
                <a:gd name="T67" fmla="*/ 373 h 615"/>
                <a:gd name="T68" fmla="*/ 13 w 2419"/>
                <a:gd name="T69" fmla="*/ 347 h 615"/>
                <a:gd name="T70" fmla="*/ 27 w 2419"/>
                <a:gd name="T71" fmla="*/ 323 h 615"/>
                <a:gd name="T72" fmla="*/ 47 w 2419"/>
                <a:gd name="T73" fmla="*/ 305 h 615"/>
                <a:gd name="T74" fmla="*/ 70 w 2419"/>
                <a:gd name="T75" fmla="*/ 290 h 615"/>
                <a:gd name="T76" fmla="*/ 97 w 2419"/>
                <a:gd name="T77" fmla="*/ 280 h 615"/>
                <a:gd name="T78" fmla="*/ 125 w 2419"/>
                <a:gd name="T79" fmla="*/ 277 h 615"/>
                <a:gd name="T80" fmla="*/ 253 w 2419"/>
                <a:gd name="T81" fmla="*/ 277 h 615"/>
                <a:gd name="T82" fmla="*/ 253 w 2419"/>
                <a:gd name="T83" fmla="*/ 190 h 615"/>
                <a:gd name="T84" fmla="*/ 256 w 2419"/>
                <a:gd name="T85" fmla="*/ 155 h 615"/>
                <a:gd name="T86" fmla="*/ 265 w 2419"/>
                <a:gd name="T87" fmla="*/ 123 h 615"/>
                <a:gd name="T88" fmla="*/ 279 w 2419"/>
                <a:gd name="T89" fmla="*/ 94 h 615"/>
                <a:gd name="T90" fmla="*/ 298 w 2419"/>
                <a:gd name="T91" fmla="*/ 68 h 615"/>
                <a:gd name="T92" fmla="*/ 320 w 2419"/>
                <a:gd name="T93" fmla="*/ 45 h 615"/>
                <a:gd name="T94" fmla="*/ 346 w 2419"/>
                <a:gd name="T95" fmla="*/ 26 h 615"/>
                <a:gd name="T96" fmla="*/ 376 w 2419"/>
                <a:gd name="T97" fmla="*/ 12 h 615"/>
                <a:gd name="T98" fmla="*/ 408 w 2419"/>
                <a:gd name="T99" fmla="*/ 4 h 615"/>
                <a:gd name="T100" fmla="*/ 442 w 2419"/>
                <a:gd name="T101" fmla="*/ 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19" h="615">
                  <a:moveTo>
                    <a:pt x="442" y="0"/>
                  </a:moveTo>
                  <a:lnTo>
                    <a:pt x="1977" y="0"/>
                  </a:lnTo>
                  <a:lnTo>
                    <a:pt x="2011" y="4"/>
                  </a:lnTo>
                  <a:lnTo>
                    <a:pt x="2043" y="12"/>
                  </a:lnTo>
                  <a:lnTo>
                    <a:pt x="2072" y="26"/>
                  </a:lnTo>
                  <a:lnTo>
                    <a:pt x="2098" y="45"/>
                  </a:lnTo>
                  <a:lnTo>
                    <a:pt x="2121" y="68"/>
                  </a:lnTo>
                  <a:lnTo>
                    <a:pt x="2140" y="94"/>
                  </a:lnTo>
                  <a:lnTo>
                    <a:pt x="2154" y="123"/>
                  </a:lnTo>
                  <a:lnTo>
                    <a:pt x="2163" y="155"/>
                  </a:lnTo>
                  <a:lnTo>
                    <a:pt x="2166" y="190"/>
                  </a:lnTo>
                  <a:lnTo>
                    <a:pt x="2166" y="277"/>
                  </a:lnTo>
                  <a:lnTo>
                    <a:pt x="2294" y="277"/>
                  </a:lnTo>
                  <a:lnTo>
                    <a:pt x="2323" y="280"/>
                  </a:lnTo>
                  <a:lnTo>
                    <a:pt x="2349" y="290"/>
                  </a:lnTo>
                  <a:lnTo>
                    <a:pt x="2372" y="305"/>
                  </a:lnTo>
                  <a:lnTo>
                    <a:pt x="2392" y="323"/>
                  </a:lnTo>
                  <a:lnTo>
                    <a:pt x="2407" y="347"/>
                  </a:lnTo>
                  <a:lnTo>
                    <a:pt x="2416" y="373"/>
                  </a:lnTo>
                  <a:lnTo>
                    <a:pt x="2419" y="402"/>
                  </a:lnTo>
                  <a:lnTo>
                    <a:pt x="2419" y="568"/>
                  </a:lnTo>
                  <a:lnTo>
                    <a:pt x="2417" y="583"/>
                  </a:lnTo>
                  <a:lnTo>
                    <a:pt x="2410" y="596"/>
                  </a:lnTo>
                  <a:lnTo>
                    <a:pt x="2400" y="606"/>
                  </a:lnTo>
                  <a:lnTo>
                    <a:pt x="2387" y="613"/>
                  </a:lnTo>
                  <a:lnTo>
                    <a:pt x="2372" y="615"/>
                  </a:lnTo>
                  <a:lnTo>
                    <a:pt x="47" y="615"/>
                  </a:lnTo>
                  <a:lnTo>
                    <a:pt x="31" y="613"/>
                  </a:lnTo>
                  <a:lnTo>
                    <a:pt x="20" y="606"/>
                  </a:lnTo>
                  <a:lnTo>
                    <a:pt x="9" y="596"/>
                  </a:lnTo>
                  <a:lnTo>
                    <a:pt x="2" y="583"/>
                  </a:lnTo>
                  <a:lnTo>
                    <a:pt x="0" y="568"/>
                  </a:lnTo>
                  <a:lnTo>
                    <a:pt x="0" y="402"/>
                  </a:lnTo>
                  <a:lnTo>
                    <a:pt x="3" y="373"/>
                  </a:lnTo>
                  <a:lnTo>
                    <a:pt x="13" y="347"/>
                  </a:lnTo>
                  <a:lnTo>
                    <a:pt x="27" y="323"/>
                  </a:lnTo>
                  <a:lnTo>
                    <a:pt x="47" y="305"/>
                  </a:lnTo>
                  <a:lnTo>
                    <a:pt x="70" y="290"/>
                  </a:lnTo>
                  <a:lnTo>
                    <a:pt x="97" y="280"/>
                  </a:lnTo>
                  <a:lnTo>
                    <a:pt x="125" y="277"/>
                  </a:lnTo>
                  <a:lnTo>
                    <a:pt x="253" y="277"/>
                  </a:lnTo>
                  <a:lnTo>
                    <a:pt x="253" y="190"/>
                  </a:lnTo>
                  <a:lnTo>
                    <a:pt x="256" y="155"/>
                  </a:lnTo>
                  <a:lnTo>
                    <a:pt x="265" y="123"/>
                  </a:lnTo>
                  <a:lnTo>
                    <a:pt x="279" y="94"/>
                  </a:lnTo>
                  <a:lnTo>
                    <a:pt x="298" y="68"/>
                  </a:lnTo>
                  <a:lnTo>
                    <a:pt x="320" y="45"/>
                  </a:lnTo>
                  <a:lnTo>
                    <a:pt x="346" y="26"/>
                  </a:lnTo>
                  <a:lnTo>
                    <a:pt x="376" y="12"/>
                  </a:lnTo>
                  <a:lnTo>
                    <a:pt x="408" y="4"/>
                  </a:lnTo>
                  <a:lnTo>
                    <a:pt x="4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69" name="Freeform 16">
              <a:extLst>
                <a:ext uri="{FF2B5EF4-FFF2-40B4-BE49-F238E27FC236}">
                  <a16:creationId xmlns:a16="http://schemas.microsoft.com/office/drawing/2014/main" id="{8A55DA9E-3BC1-41F4-A8F8-C73C42C86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" y="352"/>
              <a:ext cx="170" cy="91"/>
            </a:xfrm>
            <a:custGeom>
              <a:avLst/>
              <a:gdLst>
                <a:gd name="T0" fmla="*/ 0 w 1699"/>
                <a:gd name="T1" fmla="*/ 0 h 909"/>
                <a:gd name="T2" fmla="*/ 23 w 1699"/>
                <a:gd name="T3" fmla="*/ 6 h 909"/>
                <a:gd name="T4" fmla="*/ 48 w 1699"/>
                <a:gd name="T5" fmla="*/ 11 h 909"/>
                <a:gd name="T6" fmla="*/ 73 w 1699"/>
                <a:gd name="T7" fmla="*/ 12 h 909"/>
                <a:gd name="T8" fmla="*/ 240 w 1699"/>
                <a:gd name="T9" fmla="*/ 12 h 909"/>
                <a:gd name="T10" fmla="*/ 294 w 1699"/>
                <a:gd name="T11" fmla="*/ 637 h 909"/>
                <a:gd name="T12" fmla="*/ 298 w 1699"/>
                <a:gd name="T13" fmla="*/ 650 h 909"/>
                <a:gd name="T14" fmla="*/ 306 w 1699"/>
                <a:gd name="T15" fmla="*/ 661 h 909"/>
                <a:gd name="T16" fmla="*/ 318 w 1699"/>
                <a:gd name="T17" fmla="*/ 668 h 909"/>
                <a:gd name="T18" fmla="*/ 331 w 1699"/>
                <a:gd name="T19" fmla="*/ 671 h 909"/>
                <a:gd name="T20" fmla="*/ 1368 w 1699"/>
                <a:gd name="T21" fmla="*/ 671 h 909"/>
                <a:gd name="T22" fmla="*/ 1382 w 1699"/>
                <a:gd name="T23" fmla="*/ 668 h 909"/>
                <a:gd name="T24" fmla="*/ 1393 w 1699"/>
                <a:gd name="T25" fmla="*/ 661 h 909"/>
                <a:gd name="T26" fmla="*/ 1402 w 1699"/>
                <a:gd name="T27" fmla="*/ 650 h 909"/>
                <a:gd name="T28" fmla="*/ 1405 w 1699"/>
                <a:gd name="T29" fmla="*/ 637 h 909"/>
                <a:gd name="T30" fmla="*/ 1460 w 1699"/>
                <a:gd name="T31" fmla="*/ 12 h 909"/>
                <a:gd name="T32" fmla="*/ 1627 w 1699"/>
                <a:gd name="T33" fmla="*/ 12 h 909"/>
                <a:gd name="T34" fmla="*/ 1652 w 1699"/>
                <a:gd name="T35" fmla="*/ 11 h 909"/>
                <a:gd name="T36" fmla="*/ 1675 w 1699"/>
                <a:gd name="T37" fmla="*/ 6 h 909"/>
                <a:gd name="T38" fmla="*/ 1699 w 1699"/>
                <a:gd name="T39" fmla="*/ 0 h 909"/>
                <a:gd name="T40" fmla="*/ 1642 w 1699"/>
                <a:gd name="T41" fmla="*/ 658 h 909"/>
                <a:gd name="T42" fmla="*/ 1635 w 1699"/>
                <a:gd name="T43" fmla="*/ 699 h 909"/>
                <a:gd name="T44" fmla="*/ 1622 w 1699"/>
                <a:gd name="T45" fmla="*/ 739 h 909"/>
                <a:gd name="T46" fmla="*/ 1605 w 1699"/>
                <a:gd name="T47" fmla="*/ 775 h 909"/>
                <a:gd name="T48" fmla="*/ 1581 w 1699"/>
                <a:gd name="T49" fmla="*/ 808 h 909"/>
                <a:gd name="T50" fmla="*/ 1554 w 1699"/>
                <a:gd name="T51" fmla="*/ 836 h 909"/>
                <a:gd name="T52" fmla="*/ 1522 w 1699"/>
                <a:gd name="T53" fmla="*/ 861 h 909"/>
                <a:gd name="T54" fmla="*/ 1489 w 1699"/>
                <a:gd name="T55" fmla="*/ 882 h 909"/>
                <a:gd name="T56" fmla="*/ 1451 w 1699"/>
                <a:gd name="T57" fmla="*/ 896 h 909"/>
                <a:gd name="T58" fmla="*/ 1410 w 1699"/>
                <a:gd name="T59" fmla="*/ 906 h 909"/>
                <a:gd name="T60" fmla="*/ 1368 w 1699"/>
                <a:gd name="T61" fmla="*/ 909 h 909"/>
                <a:gd name="T62" fmla="*/ 331 w 1699"/>
                <a:gd name="T63" fmla="*/ 909 h 909"/>
                <a:gd name="T64" fmla="*/ 288 w 1699"/>
                <a:gd name="T65" fmla="*/ 906 h 909"/>
                <a:gd name="T66" fmla="*/ 248 w 1699"/>
                <a:gd name="T67" fmla="*/ 896 h 909"/>
                <a:gd name="T68" fmla="*/ 211 w 1699"/>
                <a:gd name="T69" fmla="*/ 882 h 909"/>
                <a:gd name="T70" fmla="*/ 177 w 1699"/>
                <a:gd name="T71" fmla="*/ 861 h 909"/>
                <a:gd name="T72" fmla="*/ 145 w 1699"/>
                <a:gd name="T73" fmla="*/ 836 h 909"/>
                <a:gd name="T74" fmla="*/ 118 w 1699"/>
                <a:gd name="T75" fmla="*/ 808 h 909"/>
                <a:gd name="T76" fmla="*/ 95 w 1699"/>
                <a:gd name="T77" fmla="*/ 775 h 909"/>
                <a:gd name="T78" fmla="*/ 77 w 1699"/>
                <a:gd name="T79" fmla="*/ 739 h 909"/>
                <a:gd name="T80" fmla="*/ 65 w 1699"/>
                <a:gd name="T81" fmla="*/ 699 h 909"/>
                <a:gd name="T82" fmla="*/ 57 w 1699"/>
                <a:gd name="T83" fmla="*/ 658 h 909"/>
                <a:gd name="T84" fmla="*/ 0 w 1699"/>
                <a:gd name="T85" fmla="*/ 0 h 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99" h="909">
                  <a:moveTo>
                    <a:pt x="0" y="0"/>
                  </a:moveTo>
                  <a:lnTo>
                    <a:pt x="23" y="6"/>
                  </a:lnTo>
                  <a:lnTo>
                    <a:pt x="48" y="11"/>
                  </a:lnTo>
                  <a:lnTo>
                    <a:pt x="73" y="12"/>
                  </a:lnTo>
                  <a:lnTo>
                    <a:pt x="240" y="12"/>
                  </a:lnTo>
                  <a:lnTo>
                    <a:pt x="294" y="637"/>
                  </a:lnTo>
                  <a:lnTo>
                    <a:pt x="298" y="650"/>
                  </a:lnTo>
                  <a:lnTo>
                    <a:pt x="306" y="661"/>
                  </a:lnTo>
                  <a:lnTo>
                    <a:pt x="318" y="668"/>
                  </a:lnTo>
                  <a:lnTo>
                    <a:pt x="331" y="671"/>
                  </a:lnTo>
                  <a:lnTo>
                    <a:pt x="1368" y="671"/>
                  </a:lnTo>
                  <a:lnTo>
                    <a:pt x="1382" y="668"/>
                  </a:lnTo>
                  <a:lnTo>
                    <a:pt x="1393" y="661"/>
                  </a:lnTo>
                  <a:lnTo>
                    <a:pt x="1402" y="650"/>
                  </a:lnTo>
                  <a:lnTo>
                    <a:pt x="1405" y="637"/>
                  </a:lnTo>
                  <a:lnTo>
                    <a:pt x="1460" y="12"/>
                  </a:lnTo>
                  <a:lnTo>
                    <a:pt x="1627" y="12"/>
                  </a:lnTo>
                  <a:lnTo>
                    <a:pt x="1652" y="11"/>
                  </a:lnTo>
                  <a:lnTo>
                    <a:pt x="1675" y="6"/>
                  </a:lnTo>
                  <a:lnTo>
                    <a:pt x="1699" y="0"/>
                  </a:lnTo>
                  <a:lnTo>
                    <a:pt x="1642" y="658"/>
                  </a:lnTo>
                  <a:lnTo>
                    <a:pt x="1635" y="699"/>
                  </a:lnTo>
                  <a:lnTo>
                    <a:pt x="1622" y="739"/>
                  </a:lnTo>
                  <a:lnTo>
                    <a:pt x="1605" y="775"/>
                  </a:lnTo>
                  <a:lnTo>
                    <a:pt x="1581" y="808"/>
                  </a:lnTo>
                  <a:lnTo>
                    <a:pt x="1554" y="836"/>
                  </a:lnTo>
                  <a:lnTo>
                    <a:pt x="1522" y="861"/>
                  </a:lnTo>
                  <a:lnTo>
                    <a:pt x="1489" y="882"/>
                  </a:lnTo>
                  <a:lnTo>
                    <a:pt x="1451" y="896"/>
                  </a:lnTo>
                  <a:lnTo>
                    <a:pt x="1410" y="906"/>
                  </a:lnTo>
                  <a:lnTo>
                    <a:pt x="1368" y="909"/>
                  </a:lnTo>
                  <a:lnTo>
                    <a:pt x="331" y="909"/>
                  </a:lnTo>
                  <a:lnTo>
                    <a:pt x="288" y="906"/>
                  </a:lnTo>
                  <a:lnTo>
                    <a:pt x="248" y="896"/>
                  </a:lnTo>
                  <a:lnTo>
                    <a:pt x="211" y="882"/>
                  </a:lnTo>
                  <a:lnTo>
                    <a:pt x="177" y="861"/>
                  </a:lnTo>
                  <a:lnTo>
                    <a:pt x="145" y="836"/>
                  </a:lnTo>
                  <a:lnTo>
                    <a:pt x="118" y="808"/>
                  </a:lnTo>
                  <a:lnTo>
                    <a:pt x="95" y="775"/>
                  </a:lnTo>
                  <a:lnTo>
                    <a:pt x="77" y="739"/>
                  </a:lnTo>
                  <a:lnTo>
                    <a:pt x="65" y="699"/>
                  </a:lnTo>
                  <a:lnTo>
                    <a:pt x="57" y="65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70" name="Freeform 17">
              <a:extLst>
                <a:ext uri="{FF2B5EF4-FFF2-40B4-BE49-F238E27FC236}">
                  <a16:creationId xmlns:a16="http://schemas.microsoft.com/office/drawing/2014/main" id="{0FAB37AE-5B2E-4AD1-B417-3C009FEC4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" y="161"/>
              <a:ext cx="204" cy="69"/>
            </a:xfrm>
            <a:custGeom>
              <a:avLst/>
              <a:gdLst>
                <a:gd name="T0" fmla="*/ 0 w 2035"/>
                <a:gd name="T1" fmla="*/ 0 h 687"/>
                <a:gd name="T2" fmla="*/ 2035 w 2035"/>
                <a:gd name="T3" fmla="*/ 0 h 687"/>
                <a:gd name="T4" fmla="*/ 1975 w 2035"/>
                <a:gd name="T5" fmla="*/ 687 h 687"/>
                <a:gd name="T6" fmla="*/ 1943 w 2035"/>
                <a:gd name="T7" fmla="*/ 676 h 687"/>
                <a:gd name="T8" fmla="*/ 1910 w 2035"/>
                <a:gd name="T9" fmla="*/ 669 h 687"/>
                <a:gd name="T10" fmla="*/ 1876 w 2035"/>
                <a:gd name="T11" fmla="*/ 667 h 687"/>
                <a:gd name="T12" fmla="*/ 1738 w 2035"/>
                <a:gd name="T13" fmla="*/ 667 h 687"/>
                <a:gd name="T14" fmla="*/ 1776 w 2035"/>
                <a:gd name="T15" fmla="*/ 238 h 687"/>
                <a:gd name="T16" fmla="*/ 260 w 2035"/>
                <a:gd name="T17" fmla="*/ 238 h 687"/>
                <a:gd name="T18" fmla="*/ 297 w 2035"/>
                <a:gd name="T19" fmla="*/ 667 h 687"/>
                <a:gd name="T20" fmla="*/ 161 w 2035"/>
                <a:gd name="T21" fmla="*/ 667 h 687"/>
                <a:gd name="T22" fmla="*/ 126 w 2035"/>
                <a:gd name="T23" fmla="*/ 669 h 687"/>
                <a:gd name="T24" fmla="*/ 93 w 2035"/>
                <a:gd name="T25" fmla="*/ 676 h 687"/>
                <a:gd name="T26" fmla="*/ 60 w 2035"/>
                <a:gd name="T27" fmla="*/ 687 h 687"/>
                <a:gd name="T28" fmla="*/ 0 w 2035"/>
                <a:gd name="T2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5" h="687">
                  <a:moveTo>
                    <a:pt x="0" y="0"/>
                  </a:moveTo>
                  <a:lnTo>
                    <a:pt x="2035" y="0"/>
                  </a:lnTo>
                  <a:lnTo>
                    <a:pt x="1975" y="687"/>
                  </a:lnTo>
                  <a:lnTo>
                    <a:pt x="1943" y="676"/>
                  </a:lnTo>
                  <a:lnTo>
                    <a:pt x="1910" y="669"/>
                  </a:lnTo>
                  <a:lnTo>
                    <a:pt x="1876" y="667"/>
                  </a:lnTo>
                  <a:lnTo>
                    <a:pt x="1738" y="667"/>
                  </a:lnTo>
                  <a:lnTo>
                    <a:pt x="1776" y="238"/>
                  </a:lnTo>
                  <a:lnTo>
                    <a:pt x="260" y="238"/>
                  </a:lnTo>
                  <a:lnTo>
                    <a:pt x="297" y="667"/>
                  </a:lnTo>
                  <a:lnTo>
                    <a:pt x="161" y="667"/>
                  </a:lnTo>
                  <a:lnTo>
                    <a:pt x="126" y="669"/>
                  </a:lnTo>
                  <a:lnTo>
                    <a:pt x="93" y="676"/>
                  </a:lnTo>
                  <a:lnTo>
                    <a:pt x="60" y="6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71" name="Freeform 18">
              <a:extLst>
                <a:ext uri="{FF2B5EF4-FFF2-40B4-BE49-F238E27FC236}">
                  <a16:creationId xmlns:a16="http://schemas.microsoft.com/office/drawing/2014/main" id="{1FA13FF6-EBFF-473F-9A45-5A677B7D63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6" y="246"/>
              <a:ext cx="188" cy="90"/>
            </a:xfrm>
            <a:custGeom>
              <a:avLst/>
              <a:gdLst>
                <a:gd name="T0" fmla="*/ 1010 w 1873"/>
                <a:gd name="T1" fmla="*/ 86 h 896"/>
                <a:gd name="T2" fmla="*/ 932 w 1873"/>
                <a:gd name="T3" fmla="*/ 99 h 896"/>
                <a:gd name="T4" fmla="*/ 852 w 1873"/>
                <a:gd name="T5" fmla="*/ 129 h 896"/>
                <a:gd name="T6" fmla="*/ 774 w 1873"/>
                <a:gd name="T7" fmla="*/ 175 h 896"/>
                <a:gd name="T8" fmla="*/ 701 w 1873"/>
                <a:gd name="T9" fmla="*/ 237 h 896"/>
                <a:gd name="T10" fmla="*/ 638 w 1873"/>
                <a:gd name="T11" fmla="*/ 311 h 896"/>
                <a:gd name="T12" fmla="*/ 593 w 1873"/>
                <a:gd name="T13" fmla="*/ 389 h 896"/>
                <a:gd name="T14" fmla="*/ 562 w 1873"/>
                <a:gd name="T15" fmla="*/ 469 h 896"/>
                <a:gd name="T16" fmla="*/ 549 w 1873"/>
                <a:gd name="T17" fmla="*/ 547 h 896"/>
                <a:gd name="T18" fmla="*/ 554 w 1873"/>
                <a:gd name="T19" fmla="*/ 621 h 896"/>
                <a:gd name="T20" fmla="*/ 575 w 1873"/>
                <a:gd name="T21" fmla="*/ 688 h 896"/>
                <a:gd name="T22" fmla="*/ 617 w 1873"/>
                <a:gd name="T23" fmla="*/ 744 h 896"/>
                <a:gd name="T24" fmla="*/ 672 w 1873"/>
                <a:gd name="T25" fmla="*/ 784 h 896"/>
                <a:gd name="T26" fmla="*/ 738 w 1873"/>
                <a:gd name="T27" fmla="*/ 806 h 896"/>
                <a:gd name="T28" fmla="*/ 813 w 1873"/>
                <a:gd name="T29" fmla="*/ 810 h 896"/>
                <a:gd name="T30" fmla="*/ 891 w 1873"/>
                <a:gd name="T31" fmla="*/ 797 h 896"/>
                <a:gd name="T32" fmla="*/ 971 w 1873"/>
                <a:gd name="T33" fmla="*/ 767 h 896"/>
                <a:gd name="T34" fmla="*/ 1048 w 1873"/>
                <a:gd name="T35" fmla="*/ 721 h 896"/>
                <a:gd name="T36" fmla="*/ 1122 w 1873"/>
                <a:gd name="T37" fmla="*/ 659 h 896"/>
                <a:gd name="T38" fmla="*/ 1184 w 1873"/>
                <a:gd name="T39" fmla="*/ 585 h 896"/>
                <a:gd name="T40" fmla="*/ 1230 w 1873"/>
                <a:gd name="T41" fmla="*/ 508 h 896"/>
                <a:gd name="T42" fmla="*/ 1260 w 1873"/>
                <a:gd name="T43" fmla="*/ 428 h 896"/>
                <a:gd name="T44" fmla="*/ 1273 w 1873"/>
                <a:gd name="T45" fmla="*/ 349 h 896"/>
                <a:gd name="T46" fmla="*/ 1268 w 1873"/>
                <a:gd name="T47" fmla="*/ 275 h 896"/>
                <a:gd name="T48" fmla="*/ 1247 w 1873"/>
                <a:gd name="T49" fmla="*/ 209 h 896"/>
                <a:gd name="T50" fmla="*/ 1206 w 1873"/>
                <a:gd name="T51" fmla="*/ 153 h 896"/>
                <a:gd name="T52" fmla="*/ 1150 w 1873"/>
                <a:gd name="T53" fmla="*/ 112 h 896"/>
                <a:gd name="T54" fmla="*/ 1084 w 1873"/>
                <a:gd name="T55" fmla="*/ 90 h 896"/>
                <a:gd name="T56" fmla="*/ 80 w 1873"/>
                <a:gd name="T57" fmla="*/ 0 h 896"/>
                <a:gd name="T58" fmla="*/ 1811 w 1873"/>
                <a:gd name="T59" fmla="*/ 2 h 896"/>
                <a:gd name="T60" fmla="*/ 1842 w 1873"/>
                <a:gd name="T61" fmla="*/ 15 h 896"/>
                <a:gd name="T62" fmla="*/ 1865 w 1873"/>
                <a:gd name="T63" fmla="*/ 41 h 896"/>
                <a:gd name="T64" fmla="*/ 1873 w 1873"/>
                <a:gd name="T65" fmla="*/ 76 h 896"/>
                <a:gd name="T66" fmla="*/ 1793 w 1873"/>
                <a:gd name="T67" fmla="*/ 825 h 896"/>
                <a:gd name="T68" fmla="*/ 1780 w 1873"/>
                <a:gd name="T69" fmla="*/ 862 h 896"/>
                <a:gd name="T70" fmla="*/ 1752 w 1873"/>
                <a:gd name="T71" fmla="*/ 887 h 896"/>
                <a:gd name="T72" fmla="*/ 1714 w 1873"/>
                <a:gd name="T73" fmla="*/ 896 h 896"/>
                <a:gd name="T74" fmla="*/ 141 w 1873"/>
                <a:gd name="T75" fmla="*/ 894 h 896"/>
                <a:gd name="T76" fmla="*/ 107 w 1873"/>
                <a:gd name="T77" fmla="*/ 876 h 896"/>
                <a:gd name="T78" fmla="*/ 85 w 1873"/>
                <a:gd name="T79" fmla="*/ 844 h 896"/>
                <a:gd name="T80" fmla="*/ 7 w 1873"/>
                <a:gd name="T81" fmla="*/ 157 h 896"/>
                <a:gd name="T82" fmla="*/ 0 w 1873"/>
                <a:gd name="T83" fmla="*/ 87 h 896"/>
                <a:gd name="T84" fmla="*/ 1 w 1873"/>
                <a:gd name="T85" fmla="*/ 82 h 896"/>
                <a:gd name="T86" fmla="*/ 8 w 1873"/>
                <a:gd name="T87" fmla="*/ 43 h 896"/>
                <a:gd name="T88" fmla="*/ 32 w 1873"/>
                <a:gd name="T89" fmla="*/ 15 h 896"/>
                <a:gd name="T90" fmla="*/ 63 w 1873"/>
                <a:gd name="T91" fmla="*/ 2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73" h="896">
                  <a:moveTo>
                    <a:pt x="1048" y="86"/>
                  </a:moveTo>
                  <a:lnTo>
                    <a:pt x="1010" y="86"/>
                  </a:lnTo>
                  <a:lnTo>
                    <a:pt x="971" y="90"/>
                  </a:lnTo>
                  <a:lnTo>
                    <a:pt x="932" y="99"/>
                  </a:lnTo>
                  <a:lnTo>
                    <a:pt x="891" y="112"/>
                  </a:lnTo>
                  <a:lnTo>
                    <a:pt x="852" y="129"/>
                  </a:lnTo>
                  <a:lnTo>
                    <a:pt x="812" y="150"/>
                  </a:lnTo>
                  <a:lnTo>
                    <a:pt x="774" y="175"/>
                  </a:lnTo>
                  <a:lnTo>
                    <a:pt x="737" y="204"/>
                  </a:lnTo>
                  <a:lnTo>
                    <a:pt x="701" y="237"/>
                  </a:lnTo>
                  <a:lnTo>
                    <a:pt x="668" y="273"/>
                  </a:lnTo>
                  <a:lnTo>
                    <a:pt x="638" y="311"/>
                  </a:lnTo>
                  <a:lnTo>
                    <a:pt x="613" y="349"/>
                  </a:lnTo>
                  <a:lnTo>
                    <a:pt x="593" y="389"/>
                  </a:lnTo>
                  <a:lnTo>
                    <a:pt x="575" y="429"/>
                  </a:lnTo>
                  <a:lnTo>
                    <a:pt x="562" y="469"/>
                  </a:lnTo>
                  <a:lnTo>
                    <a:pt x="554" y="508"/>
                  </a:lnTo>
                  <a:lnTo>
                    <a:pt x="549" y="547"/>
                  </a:lnTo>
                  <a:lnTo>
                    <a:pt x="549" y="584"/>
                  </a:lnTo>
                  <a:lnTo>
                    <a:pt x="554" y="621"/>
                  </a:lnTo>
                  <a:lnTo>
                    <a:pt x="562" y="655"/>
                  </a:lnTo>
                  <a:lnTo>
                    <a:pt x="575" y="688"/>
                  </a:lnTo>
                  <a:lnTo>
                    <a:pt x="594" y="717"/>
                  </a:lnTo>
                  <a:lnTo>
                    <a:pt x="617" y="744"/>
                  </a:lnTo>
                  <a:lnTo>
                    <a:pt x="643" y="766"/>
                  </a:lnTo>
                  <a:lnTo>
                    <a:pt x="672" y="784"/>
                  </a:lnTo>
                  <a:lnTo>
                    <a:pt x="705" y="797"/>
                  </a:lnTo>
                  <a:lnTo>
                    <a:pt x="738" y="806"/>
                  </a:lnTo>
                  <a:lnTo>
                    <a:pt x="775" y="810"/>
                  </a:lnTo>
                  <a:lnTo>
                    <a:pt x="813" y="810"/>
                  </a:lnTo>
                  <a:lnTo>
                    <a:pt x="851" y="806"/>
                  </a:lnTo>
                  <a:lnTo>
                    <a:pt x="891" y="797"/>
                  </a:lnTo>
                  <a:lnTo>
                    <a:pt x="930" y="784"/>
                  </a:lnTo>
                  <a:lnTo>
                    <a:pt x="971" y="767"/>
                  </a:lnTo>
                  <a:lnTo>
                    <a:pt x="1010" y="746"/>
                  </a:lnTo>
                  <a:lnTo>
                    <a:pt x="1048" y="721"/>
                  </a:lnTo>
                  <a:lnTo>
                    <a:pt x="1086" y="692"/>
                  </a:lnTo>
                  <a:lnTo>
                    <a:pt x="1122" y="659"/>
                  </a:lnTo>
                  <a:lnTo>
                    <a:pt x="1154" y="623"/>
                  </a:lnTo>
                  <a:lnTo>
                    <a:pt x="1184" y="585"/>
                  </a:lnTo>
                  <a:lnTo>
                    <a:pt x="1209" y="547"/>
                  </a:lnTo>
                  <a:lnTo>
                    <a:pt x="1230" y="508"/>
                  </a:lnTo>
                  <a:lnTo>
                    <a:pt x="1247" y="468"/>
                  </a:lnTo>
                  <a:lnTo>
                    <a:pt x="1260" y="428"/>
                  </a:lnTo>
                  <a:lnTo>
                    <a:pt x="1268" y="388"/>
                  </a:lnTo>
                  <a:lnTo>
                    <a:pt x="1273" y="349"/>
                  </a:lnTo>
                  <a:lnTo>
                    <a:pt x="1273" y="312"/>
                  </a:lnTo>
                  <a:lnTo>
                    <a:pt x="1268" y="275"/>
                  </a:lnTo>
                  <a:lnTo>
                    <a:pt x="1260" y="241"/>
                  </a:lnTo>
                  <a:lnTo>
                    <a:pt x="1247" y="209"/>
                  </a:lnTo>
                  <a:lnTo>
                    <a:pt x="1228" y="179"/>
                  </a:lnTo>
                  <a:lnTo>
                    <a:pt x="1206" y="153"/>
                  </a:lnTo>
                  <a:lnTo>
                    <a:pt x="1179" y="131"/>
                  </a:lnTo>
                  <a:lnTo>
                    <a:pt x="1150" y="112"/>
                  </a:lnTo>
                  <a:lnTo>
                    <a:pt x="1118" y="99"/>
                  </a:lnTo>
                  <a:lnTo>
                    <a:pt x="1084" y="90"/>
                  </a:lnTo>
                  <a:lnTo>
                    <a:pt x="1048" y="86"/>
                  </a:lnTo>
                  <a:close/>
                  <a:moveTo>
                    <a:pt x="80" y="0"/>
                  </a:moveTo>
                  <a:lnTo>
                    <a:pt x="1795" y="0"/>
                  </a:lnTo>
                  <a:lnTo>
                    <a:pt x="1811" y="2"/>
                  </a:lnTo>
                  <a:lnTo>
                    <a:pt x="1828" y="8"/>
                  </a:lnTo>
                  <a:lnTo>
                    <a:pt x="1842" y="15"/>
                  </a:lnTo>
                  <a:lnTo>
                    <a:pt x="1855" y="27"/>
                  </a:lnTo>
                  <a:lnTo>
                    <a:pt x="1865" y="41"/>
                  </a:lnTo>
                  <a:lnTo>
                    <a:pt x="1871" y="59"/>
                  </a:lnTo>
                  <a:lnTo>
                    <a:pt x="1873" y="76"/>
                  </a:lnTo>
                  <a:lnTo>
                    <a:pt x="1862" y="200"/>
                  </a:lnTo>
                  <a:lnTo>
                    <a:pt x="1793" y="825"/>
                  </a:lnTo>
                  <a:lnTo>
                    <a:pt x="1789" y="844"/>
                  </a:lnTo>
                  <a:lnTo>
                    <a:pt x="1780" y="862"/>
                  </a:lnTo>
                  <a:lnTo>
                    <a:pt x="1767" y="876"/>
                  </a:lnTo>
                  <a:lnTo>
                    <a:pt x="1752" y="887"/>
                  </a:lnTo>
                  <a:lnTo>
                    <a:pt x="1733" y="894"/>
                  </a:lnTo>
                  <a:lnTo>
                    <a:pt x="1714" y="896"/>
                  </a:lnTo>
                  <a:lnTo>
                    <a:pt x="160" y="896"/>
                  </a:lnTo>
                  <a:lnTo>
                    <a:pt x="141" y="894"/>
                  </a:lnTo>
                  <a:lnTo>
                    <a:pt x="122" y="887"/>
                  </a:lnTo>
                  <a:lnTo>
                    <a:pt x="107" y="876"/>
                  </a:lnTo>
                  <a:lnTo>
                    <a:pt x="94" y="862"/>
                  </a:lnTo>
                  <a:lnTo>
                    <a:pt x="85" y="844"/>
                  </a:lnTo>
                  <a:lnTo>
                    <a:pt x="81" y="825"/>
                  </a:lnTo>
                  <a:lnTo>
                    <a:pt x="7" y="157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1" y="82"/>
                  </a:lnTo>
                  <a:lnTo>
                    <a:pt x="3" y="62"/>
                  </a:lnTo>
                  <a:lnTo>
                    <a:pt x="8" y="43"/>
                  </a:lnTo>
                  <a:lnTo>
                    <a:pt x="19" y="27"/>
                  </a:lnTo>
                  <a:lnTo>
                    <a:pt x="32" y="15"/>
                  </a:lnTo>
                  <a:lnTo>
                    <a:pt x="46" y="8"/>
                  </a:lnTo>
                  <a:lnTo>
                    <a:pt x="63" y="2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72" name="Freeform 19">
              <a:extLst>
                <a:ext uri="{FF2B5EF4-FFF2-40B4-BE49-F238E27FC236}">
                  <a16:creationId xmlns:a16="http://schemas.microsoft.com/office/drawing/2014/main" id="{2DBBD111-E03F-4D8C-B574-65D3E963F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264"/>
              <a:ext cx="53" cy="53"/>
            </a:xfrm>
            <a:custGeom>
              <a:avLst/>
              <a:gdLst>
                <a:gd name="T0" fmla="*/ 470 w 530"/>
                <a:gd name="T1" fmla="*/ 0 h 531"/>
                <a:gd name="T2" fmla="*/ 486 w 530"/>
                <a:gd name="T3" fmla="*/ 2 h 531"/>
                <a:gd name="T4" fmla="*/ 500 w 530"/>
                <a:gd name="T5" fmla="*/ 7 h 531"/>
                <a:gd name="T6" fmla="*/ 512 w 530"/>
                <a:gd name="T7" fmla="*/ 17 h 531"/>
                <a:gd name="T8" fmla="*/ 521 w 530"/>
                <a:gd name="T9" fmla="*/ 29 h 531"/>
                <a:gd name="T10" fmla="*/ 528 w 530"/>
                <a:gd name="T11" fmla="*/ 43 h 531"/>
                <a:gd name="T12" fmla="*/ 530 w 530"/>
                <a:gd name="T13" fmla="*/ 59 h 531"/>
                <a:gd name="T14" fmla="*/ 528 w 530"/>
                <a:gd name="T15" fmla="*/ 75 h 531"/>
                <a:gd name="T16" fmla="*/ 522 w 530"/>
                <a:gd name="T17" fmla="*/ 89 h 531"/>
                <a:gd name="T18" fmla="*/ 514 w 530"/>
                <a:gd name="T19" fmla="*/ 101 h 531"/>
                <a:gd name="T20" fmla="*/ 501 w 530"/>
                <a:gd name="T21" fmla="*/ 111 h 531"/>
                <a:gd name="T22" fmla="*/ 487 w 530"/>
                <a:gd name="T23" fmla="*/ 117 h 531"/>
                <a:gd name="T24" fmla="*/ 451 w 530"/>
                <a:gd name="T25" fmla="*/ 130 h 531"/>
                <a:gd name="T26" fmla="*/ 417 w 530"/>
                <a:gd name="T27" fmla="*/ 149 h 531"/>
                <a:gd name="T28" fmla="*/ 387 w 530"/>
                <a:gd name="T29" fmla="*/ 172 h 531"/>
                <a:gd name="T30" fmla="*/ 360 w 530"/>
                <a:gd name="T31" fmla="*/ 199 h 531"/>
                <a:gd name="T32" fmla="*/ 338 w 530"/>
                <a:gd name="T33" fmla="*/ 229 h 531"/>
                <a:gd name="T34" fmla="*/ 319 w 530"/>
                <a:gd name="T35" fmla="*/ 263 h 531"/>
                <a:gd name="T36" fmla="*/ 306 w 530"/>
                <a:gd name="T37" fmla="*/ 300 h 531"/>
                <a:gd name="T38" fmla="*/ 294 w 530"/>
                <a:gd name="T39" fmla="*/ 336 h 531"/>
                <a:gd name="T40" fmla="*/ 278 w 530"/>
                <a:gd name="T41" fmla="*/ 370 h 531"/>
                <a:gd name="T42" fmla="*/ 257 w 530"/>
                <a:gd name="T43" fmla="*/ 401 h 531"/>
                <a:gd name="T44" fmla="*/ 232 w 530"/>
                <a:gd name="T45" fmla="*/ 429 h 531"/>
                <a:gd name="T46" fmla="*/ 204 w 530"/>
                <a:gd name="T47" fmla="*/ 454 h 531"/>
                <a:gd name="T48" fmla="*/ 173 w 530"/>
                <a:gd name="T49" fmla="*/ 475 h 531"/>
                <a:gd name="T50" fmla="*/ 89 w 530"/>
                <a:gd name="T51" fmla="*/ 523 h 531"/>
                <a:gd name="T52" fmla="*/ 75 w 530"/>
                <a:gd name="T53" fmla="*/ 528 h 531"/>
                <a:gd name="T54" fmla="*/ 60 w 530"/>
                <a:gd name="T55" fmla="*/ 531 h 531"/>
                <a:gd name="T56" fmla="*/ 45 w 530"/>
                <a:gd name="T57" fmla="*/ 528 h 531"/>
                <a:gd name="T58" fmla="*/ 30 w 530"/>
                <a:gd name="T59" fmla="*/ 523 h 531"/>
                <a:gd name="T60" fmla="*/ 18 w 530"/>
                <a:gd name="T61" fmla="*/ 513 h 531"/>
                <a:gd name="T62" fmla="*/ 8 w 530"/>
                <a:gd name="T63" fmla="*/ 500 h 531"/>
                <a:gd name="T64" fmla="*/ 2 w 530"/>
                <a:gd name="T65" fmla="*/ 486 h 531"/>
                <a:gd name="T66" fmla="*/ 0 w 530"/>
                <a:gd name="T67" fmla="*/ 471 h 531"/>
                <a:gd name="T68" fmla="*/ 2 w 530"/>
                <a:gd name="T69" fmla="*/ 455 h 531"/>
                <a:gd name="T70" fmla="*/ 9 w 530"/>
                <a:gd name="T71" fmla="*/ 441 h 531"/>
                <a:gd name="T72" fmla="*/ 17 w 530"/>
                <a:gd name="T73" fmla="*/ 429 h 531"/>
                <a:gd name="T74" fmla="*/ 30 w 530"/>
                <a:gd name="T75" fmla="*/ 420 h 531"/>
                <a:gd name="T76" fmla="*/ 114 w 530"/>
                <a:gd name="T77" fmla="*/ 372 h 531"/>
                <a:gd name="T78" fmla="*/ 136 w 530"/>
                <a:gd name="T79" fmla="*/ 356 h 531"/>
                <a:gd name="T80" fmla="*/ 154 w 530"/>
                <a:gd name="T81" fmla="*/ 338 h 531"/>
                <a:gd name="T82" fmla="*/ 171 w 530"/>
                <a:gd name="T83" fmla="*/ 317 h 531"/>
                <a:gd name="T84" fmla="*/ 184 w 530"/>
                <a:gd name="T85" fmla="*/ 294 h 531"/>
                <a:gd name="T86" fmla="*/ 192 w 530"/>
                <a:gd name="T87" fmla="*/ 269 h 531"/>
                <a:gd name="T88" fmla="*/ 205 w 530"/>
                <a:gd name="T89" fmla="*/ 228 h 531"/>
                <a:gd name="T90" fmla="*/ 224 w 530"/>
                <a:gd name="T91" fmla="*/ 188 h 531"/>
                <a:gd name="T92" fmla="*/ 247 w 530"/>
                <a:gd name="T93" fmla="*/ 151 h 531"/>
                <a:gd name="T94" fmla="*/ 274 w 530"/>
                <a:gd name="T95" fmla="*/ 117 h 531"/>
                <a:gd name="T96" fmla="*/ 303 w 530"/>
                <a:gd name="T97" fmla="*/ 86 h 531"/>
                <a:gd name="T98" fmla="*/ 337 w 530"/>
                <a:gd name="T99" fmla="*/ 58 h 531"/>
                <a:gd name="T100" fmla="*/ 374 w 530"/>
                <a:gd name="T101" fmla="*/ 36 h 531"/>
                <a:gd name="T102" fmla="*/ 413 w 530"/>
                <a:gd name="T103" fmla="*/ 17 h 531"/>
                <a:gd name="T104" fmla="*/ 454 w 530"/>
                <a:gd name="T105" fmla="*/ 2 h 531"/>
                <a:gd name="T106" fmla="*/ 470 w 530"/>
                <a:gd name="T107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0" h="531">
                  <a:moveTo>
                    <a:pt x="470" y="0"/>
                  </a:moveTo>
                  <a:lnTo>
                    <a:pt x="486" y="2"/>
                  </a:lnTo>
                  <a:lnTo>
                    <a:pt x="500" y="7"/>
                  </a:lnTo>
                  <a:lnTo>
                    <a:pt x="512" y="17"/>
                  </a:lnTo>
                  <a:lnTo>
                    <a:pt x="521" y="29"/>
                  </a:lnTo>
                  <a:lnTo>
                    <a:pt x="528" y="43"/>
                  </a:lnTo>
                  <a:lnTo>
                    <a:pt x="530" y="59"/>
                  </a:lnTo>
                  <a:lnTo>
                    <a:pt x="528" y="75"/>
                  </a:lnTo>
                  <a:lnTo>
                    <a:pt x="522" y="89"/>
                  </a:lnTo>
                  <a:lnTo>
                    <a:pt x="514" y="101"/>
                  </a:lnTo>
                  <a:lnTo>
                    <a:pt x="501" y="111"/>
                  </a:lnTo>
                  <a:lnTo>
                    <a:pt x="487" y="117"/>
                  </a:lnTo>
                  <a:lnTo>
                    <a:pt x="451" y="130"/>
                  </a:lnTo>
                  <a:lnTo>
                    <a:pt x="417" y="149"/>
                  </a:lnTo>
                  <a:lnTo>
                    <a:pt x="387" y="172"/>
                  </a:lnTo>
                  <a:lnTo>
                    <a:pt x="360" y="199"/>
                  </a:lnTo>
                  <a:lnTo>
                    <a:pt x="338" y="229"/>
                  </a:lnTo>
                  <a:lnTo>
                    <a:pt x="319" y="263"/>
                  </a:lnTo>
                  <a:lnTo>
                    <a:pt x="306" y="300"/>
                  </a:lnTo>
                  <a:lnTo>
                    <a:pt x="294" y="336"/>
                  </a:lnTo>
                  <a:lnTo>
                    <a:pt x="278" y="370"/>
                  </a:lnTo>
                  <a:lnTo>
                    <a:pt x="257" y="401"/>
                  </a:lnTo>
                  <a:lnTo>
                    <a:pt x="232" y="429"/>
                  </a:lnTo>
                  <a:lnTo>
                    <a:pt x="204" y="454"/>
                  </a:lnTo>
                  <a:lnTo>
                    <a:pt x="173" y="475"/>
                  </a:lnTo>
                  <a:lnTo>
                    <a:pt x="89" y="523"/>
                  </a:lnTo>
                  <a:lnTo>
                    <a:pt x="75" y="528"/>
                  </a:lnTo>
                  <a:lnTo>
                    <a:pt x="60" y="531"/>
                  </a:lnTo>
                  <a:lnTo>
                    <a:pt x="45" y="528"/>
                  </a:lnTo>
                  <a:lnTo>
                    <a:pt x="30" y="523"/>
                  </a:lnTo>
                  <a:lnTo>
                    <a:pt x="18" y="513"/>
                  </a:lnTo>
                  <a:lnTo>
                    <a:pt x="8" y="500"/>
                  </a:lnTo>
                  <a:lnTo>
                    <a:pt x="2" y="486"/>
                  </a:lnTo>
                  <a:lnTo>
                    <a:pt x="0" y="471"/>
                  </a:lnTo>
                  <a:lnTo>
                    <a:pt x="2" y="455"/>
                  </a:lnTo>
                  <a:lnTo>
                    <a:pt x="9" y="441"/>
                  </a:lnTo>
                  <a:lnTo>
                    <a:pt x="17" y="429"/>
                  </a:lnTo>
                  <a:lnTo>
                    <a:pt x="30" y="420"/>
                  </a:lnTo>
                  <a:lnTo>
                    <a:pt x="114" y="372"/>
                  </a:lnTo>
                  <a:lnTo>
                    <a:pt x="136" y="356"/>
                  </a:lnTo>
                  <a:lnTo>
                    <a:pt x="154" y="338"/>
                  </a:lnTo>
                  <a:lnTo>
                    <a:pt x="171" y="317"/>
                  </a:lnTo>
                  <a:lnTo>
                    <a:pt x="184" y="294"/>
                  </a:lnTo>
                  <a:lnTo>
                    <a:pt x="192" y="269"/>
                  </a:lnTo>
                  <a:lnTo>
                    <a:pt x="205" y="228"/>
                  </a:lnTo>
                  <a:lnTo>
                    <a:pt x="224" y="188"/>
                  </a:lnTo>
                  <a:lnTo>
                    <a:pt x="247" y="151"/>
                  </a:lnTo>
                  <a:lnTo>
                    <a:pt x="274" y="117"/>
                  </a:lnTo>
                  <a:lnTo>
                    <a:pt x="303" y="86"/>
                  </a:lnTo>
                  <a:lnTo>
                    <a:pt x="337" y="58"/>
                  </a:lnTo>
                  <a:lnTo>
                    <a:pt x="374" y="36"/>
                  </a:lnTo>
                  <a:lnTo>
                    <a:pt x="413" y="17"/>
                  </a:lnTo>
                  <a:lnTo>
                    <a:pt x="454" y="2"/>
                  </a:lnTo>
                  <a:lnTo>
                    <a:pt x="4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</p:grpSp>
      <p:sp>
        <p:nvSpPr>
          <p:cNvPr id="78" name="Oval 30">
            <a:extLst>
              <a:ext uri="{FF2B5EF4-FFF2-40B4-BE49-F238E27FC236}">
                <a16:creationId xmlns:a16="http://schemas.microsoft.com/office/drawing/2014/main" id="{B32091CF-8298-4B2A-9069-7A8BA1977D4F}"/>
              </a:ext>
            </a:extLst>
          </p:cNvPr>
          <p:cNvSpPr/>
          <p:nvPr/>
        </p:nvSpPr>
        <p:spPr>
          <a:xfrm>
            <a:off x="2498944" y="2083051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9" name="Oval 31">
            <a:extLst>
              <a:ext uri="{FF2B5EF4-FFF2-40B4-BE49-F238E27FC236}">
                <a16:creationId xmlns:a16="http://schemas.microsoft.com/office/drawing/2014/main" id="{0180FA73-A1EB-4CDB-9162-96858670FC62}"/>
              </a:ext>
            </a:extLst>
          </p:cNvPr>
          <p:cNvSpPr/>
          <p:nvPr/>
        </p:nvSpPr>
        <p:spPr>
          <a:xfrm>
            <a:off x="2511644" y="3262075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1" name="Rectangle 21">
            <a:extLst>
              <a:ext uri="{FF2B5EF4-FFF2-40B4-BE49-F238E27FC236}">
                <a16:creationId xmlns:a16="http://schemas.microsoft.com/office/drawing/2014/main" id="{180EA462-1E6E-4388-8702-F9521CB067C0}"/>
              </a:ext>
            </a:extLst>
          </p:cNvPr>
          <p:cNvSpPr/>
          <p:nvPr/>
        </p:nvSpPr>
        <p:spPr>
          <a:xfrm>
            <a:off x="3124726" y="3063081"/>
            <a:ext cx="224977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</a:p>
          <a:p>
            <a:pPr defTabSz="913852"/>
            <a:r>
              <a:rPr lang="es-EC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cargo de la entidad rectora de la política pública de desarrollo productivo</a:t>
            </a:r>
          </a:p>
        </p:txBody>
      </p:sp>
      <p:grpSp>
        <p:nvGrpSpPr>
          <p:cNvPr id="83" name="Group 4">
            <a:extLst>
              <a:ext uri="{FF2B5EF4-FFF2-40B4-BE49-F238E27FC236}">
                <a16:creationId xmlns:a16="http://schemas.microsoft.com/office/drawing/2014/main" id="{6842CAF6-5D85-4DD0-82EC-B033260C2FA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169388" y="2328188"/>
            <a:ext cx="488696" cy="502976"/>
            <a:chOff x="808" y="390"/>
            <a:chExt cx="308" cy="317"/>
          </a:xfrm>
          <a:solidFill>
            <a:schemeClr val="accent2"/>
          </a:solidFill>
        </p:grpSpPr>
        <p:sp>
          <p:nvSpPr>
            <p:cNvPr id="84" name="Freeform 6">
              <a:extLst>
                <a:ext uri="{FF2B5EF4-FFF2-40B4-BE49-F238E27FC236}">
                  <a16:creationId xmlns:a16="http://schemas.microsoft.com/office/drawing/2014/main" id="{E3EC4042-02A3-48FA-9199-A11019E11B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0" y="451"/>
              <a:ext cx="165" cy="256"/>
            </a:xfrm>
            <a:custGeom>
              <a:avLst/>
              <a:gdLst>
                <a:gd name="T0" fmla="*/ 659 w 1813"/>
                <a:gd name="T1" fmla="*/ 1252 h 2816"/>
                <a:gd name="T2" fmla="*/ 673 w 1813"/>
                <a:gd name="T3" fmla="*/ 1286 h 2816"/>
                <a:gd name="T4" fmla="*/ 744 w 1813"/>
                <a:gd name="T5" fmla="*/ 1803 h 2816"/>
                <a:gd name="T6" fmla="*/ 774 w 1813"/>
                <a:gd name="T7" fmla="*/ 1819 h 2816"/>
                <a:gd name="T8" fmla="*/ 1243 w 1813"/>
                <a:gd name="T9" fmla="*/ 1159 h 2816"/>
                <a:gd name="T10" fmla="*/ 957 w 1813"/>
                <a:gd name="T11" fmla="*/ 1137 h 2816"/>
                <a:gd name="T12" fmla="*/ 1250 w 1813"/>
                <a:gd name="T13" fmla="*/ 585 h 2816"/>
                <a:gd name="T14" fmla="*/ 907 w 1813"/>
                <a:gd name="T15" fmla="*/ 0 h 2816"/>
                <a:gd name="T16" fmla="*/ 1276 w 1813"/>
                <a:gd name="T17" fmla="*/ 79 h 2816"/>
                <a:gd name="T18" fmla="*/ 1573 w 1813"/>
                <a:gd name="T19" fmla="*/ 294 h 2816"/>
                <a:gd name="T20" fmla="*/ 1762 w 1813"/>
                <a:gd name="T21" fmla="*/ 608 h 2816"/>
                <a:gd name="T22" fmla="*/ 1809 w 1813"/>
                <a:gd name="T23" fmla="*/ 989 h 2816"/>
                <a:gd name="T24" fmla="*/ 1720 w 1813"/>
                <a:gd name="T25" fmla="*/ 1356 h 2816"/>
                <a:gd name="T26" fmla="*/ 1558 w 1813"/>
                <a:gd name="T27" fmla="*/ 1672 h 2816"/>
                <a:gd name="T28" fmla="*/ 1411 w 1813"/>
                <a:gd name="T29" fmla="*/ 1914 h 2816"/>
                <a:gd name="T30" fmla="*/ 1326 w 1813"/>
                <a:gd name="T31" fmla="*/ 2101 h 2816"/>
                <a:gd name="T32" fmla="*/ 1320 w 1813"/>
                <a:gd name="T33" fmla="*/ 2311 h 2816"/>
                <a:gd name="T34" fmla="*/ 1277 w 1813"/>
                <a:gd name="T35" fmla="*/ 2372 h 2816"/>
                <a:gd name="T36" fmla="*/ 1127 w 1813"/>
                <a:gd name="T37" fmla="*/ 2401 h 2816"/>
                <a:gd name="T38" fmla="*/ 946 w 1813"/>
                <a:gd name="T39" fmla="*/ 2415 h 2816"/>
                <a:gd name="T40" fmla="*/ 812 w 1813"/>
                <a:gd name="T41" fmla="*/ 2418 h 2816"/>
                <a:gd name="T42" fmla="*/ 797 w 1813"/>
                <a:gd name="T43" fmla="*/ 2418 h 2816"/>
                <a:gd name="T44" fmla="*/ 917 w 1813"/>
                <a:gd name="T45" fmla="*/ 2421 h 2816"/>
                <a:gd name="T46" fmla="*/ 1101 w 1813"/>
                <a:gd name="T47" fmla="*/ 2434 h 2816"/>
                <a:gd name="T48" fmla="*/ 1278 w 1813"/>
                <a:gd name="T49" fmla="*/ 2462 h 2816"/>
                <a:gd name="T50" fmla="*/ 1375 w 1813"/>
                <a:gd name="T51" fmla="*/ 2512 h 2816"/>
                <a:gd name="T52" fmla="*/ 1333 w 1813"/>
                <a:gd name="T53" fmla="*/ 2573 h 2816"/>
                <a:gd name="T54" fmla="*/ 1186 w 1813"/>
                <a:gd name="T55" fmla="*/ 2609 h 2816"/>
                <a:gd name="T56" fmla="*/ 1005 w 1813"/>
                <a:gd name="T57" fmla="*/ 2628 h 2816"/>
                <a:gd name="T58" fmla="*/ 969 w 1813"/>
                <a:gd name="T59" fmla="*/ 2632 h 2816"/>
                <a:gd name="T60" fmla="*/ 1139 w 1813"/>
                <a:gd name="T61" fmla="*/ 2642 h 2816"/>
                <a:gd name="T62" fmla="*/ 1279 w 1813"/>
                <a:gd name="T63" fmla="*/ 2673 h 2816"/>
                <a:gd name="T64" fmla="*/ 1321 w 1813"/>
                <a:gd name="T65" fmla="*/ 2742 h 2816"/>
                <a:gd name="T66" fmla="*/ 1251 w 1813"/>
                <a:gd name="T67" fmla="*/ 2813 h 2816"/>
                <a:gd name="T68" fmla="*/ 524 w 1813"/>
                <a:gd name="T69" fmla="*/ 2795 h 2816"/>
                <a:gd name="T70" fmla="*/ 491 w 1813"/>
                <a:gd name="T71" fmla="*/ 2707 h 2816"/>
                <a:gd name="T72" fmla="*/ 534 w 1813"/>
                <a:gd name="T73" fmla="*/ 2657 h 2816"/>
                <a:gd name="T74" fmla="*/ 524 w 1813"/>
                <a:gd name="T75" fmla="*/ 2608 h 2816"/>
                <a:gd name="T76" fmla="*/ 454 w 1813"/>
                <a:gd name="T77" fmla="*/ 2565 h 2816"/>
                <a:gd name="T78" fmla="*/ 443 w 1813"/>
                <a:gd name="T79" fmla="*/ 2497 h 2816"/>
                <a:gd name="T80" fmla="*/ 506 w 1813"/>
                <a:gd name="T81" fmla="*/ 2450 h 2816"/>
                <a:gd name="T82" fmla="*/ 536 w 1813"/>
                <a:gd name="T83" fmla="*/ 2406 h 2816"/>
                <a:gd name="T84" fmla="*/ 496 w 1813"/>
                <a:gd name="T85" fmla="*/ 2358 h 2816"/>
                <a:gd name="T86" fmla="*/ 501 w 1813"/>
                <a:gd name="T87" fmla="*/ 2281 h 2816"/>
                <a:gd name="T88" fmla="*/ 459 w 1813"/>
                <a:gd name="T89" fmla="*/ 2027 h 2816"/>
                <a:gd name="T90" fmla="*/ 345 w 1813"/>
                <a:gd name="T91" fmla="*/ 1817 h 2816"/>
                <a:gd name="T92" fmla="*/ 184 w 1813"/>
                <a:gd name="T93" fmla="*/ 1538 h 2816"/>
                <a:gd name="T94" fmla="*/ 43 w 1813"/>
                <a:gd name="T95" fmla="*/ 1205 h 2816"/>
                <a:gd name="T96" fmla="*/ 3 w 1813"/>
                <a:gd name="T97" fmla="*/ 831 h 2816"/>
                <a:gd name="T98" fmla="*/ 111 w 1813"/>
                <a:gd name="T99" fmla="*/ 473 h 2816"/>
                <a:gd name="T100" fmla="*/ 348 w 1813"/>
                <a:gd name="T101" fmla="*/ 194 h 2816"/>
                <a:gd name="T102" fmla="*/ 677 w 1813"/>
                <a:gd name="T103" fmla="*/ 30 h 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13" h="2816">
                  <a:moveTo>
                    <a:pt x="989" y="580"/>
                  </a:moveTo>
                  <a:lnTo>
                    <a:pt x="979" y="581"/>
                  </a:lnTo>
                  <a:lnTo>
                    <a:pt x="972" y="586"/>
                  </a:lnTo>
                  <a:lnTo>
                    <a:pt x="966" y="594"/>
                  </a:lnTo>
                  <a:lnTo>
                    <a:pt x="659" y="1252"/>
                  </a:lnTo>
                  <a:lnTo>
                    <a:pt x="657" y="1259"/>
                  </a:lnTo>
                  <a:lnTo>
                    <a:pt x="657" y="1268"/>
                  </a:lnTo>
                  <a:lnTo>
                    <a:pt x="660" y="1275"/>
                  </a:lnTo>
                  <a:lnTo>
                    <a:pt x="667" y="1282"/>
                  </a:lnTo>
                  <a:lnTo>
                    <a:pt x="673" y="1286"/>
                  </a:lnTo>
                  <a:lnTo>
                    <a:pt x="681" y="1287"/>
                  </a:lnTo>
                  <a:lnTo>
                    <a:pt x="947" y="1288"/>
                  </a:lnTo>
                  <a:lnTo>
                    <a:pt x="744" y="1786"/>
                  </a:lnTo>
                  <a:lnTo>
                    <a:pt x="743" y="1795"/>
                  </a:lnTo>
                  <a:lnTo>
                    <a:pt x="744" y="1803"/>
                  </a:lnTo>
                  <a:lnTo>
                    <a:pt x="748" y="1812"/>
                  </a:lnTo>
                  <a:lnTo>
                    <a:pt x="755" y="1817"/>
                  </a:lnTo>
                  <a:lnTo>
                    <a:pt x="761" y="1819"/>
                  </a:lnTo>
                  <a:lnTo>
                    <a:pt x="767" y="1820"/>
                  </a:lnTo>
                  <a:lnTo>
                    <a:pt x="774" y="1819"/>
                  </a:lnTo>
                  <a:lnTo>
                    <a:pt x="781" y="1815"/>
                  </a:lnTo>
                  <a:lnTo>
                    <a:pt x="786" y="1809"/>
                  </a:lnTo>
                  <a:lnTo>
                    <a:pt x="1238" y="1176"/>
                  </a:lnTo>
                  <a:lnTo>
                    <a:pt x="1242" y="1168"/>
                  </a:lnTo>
                  <a:lnTo>
                    <a:pt x="1243" y="1159"/>
                  </a:lnTo>
                  <a:lnTo>
                    <a:pt x="1240" y="1150"/>
                  </a:lnTo>
                  <a:lnTo>
                    <a:pt x="1235" y="1144"/>
                  </a:lnTo>
                  <a:lnTo>
                    <a:pt x="1227" y="1138"/>
                  </a:lnTo>
                  <a:lnTo>
                    <a:pt x="1219" y="1137"/>
                  </a:lnTo>
                  <a:lnTo>
                    <a:pt x="957" y="1137"/>
                  </a:lnTo>
                  <a:lnTo>
                    <a:pt x="1255" y="616"/>
                  </a:lnTo>
                  <a:lnTo>
                    <a:pt x="1258" y="608"/>
                  </a:lnTo>
                  <a:lnTo>
                    <a:pt x="1258" y="600"/>
                  </a:lnTo>
                  <a:lnTo>
                    <a:pt x="1255" y="591"/>
                  </a:lnTo>
                  <a:lnTo>
                    <a:pt x="1250" y="585"/>
                  </a:lnTo>
                  <a:lnTo>
                    <a:pt x="1242" y="581"/>
                  </a:lnTo>
                  <a:lnTo>
                    <a:pt x="1234" y="580"/>
                  </a:lnTo>
                  <a:lnTo>
                    <a:pt x="989" y="580"/>
                  </a:lnTo>
                  <a:close/>
                  <a:moveTo>
                    <a:pt x="905" y="0"/>
                  </a:moveTo>
                  <a:lnTo>
                    <a:pt x="907" y="0"/>
                  </a:lnTo>
                  <a:lnTo>
                    <a:pt x="985" y="4"/>
                  </a:lnTo>
                  <a:lnTo>
                    <a:pt x="1062" y="14"/>
                  </a:lnTo>
                  <a:lnTo>
                    <a:pt x="1135" y="30"/>
                  </a:lnTo>
                  <a:lnTo>
                    <a:pt x="1207" y="52"/>
                  </a:lnTo>
                  <a:lnTo>
                    <a:pt x="1276" y="79"/>
                  </a:lnTo>
                  <a:lnTo>
                    <a:pt x="1343" y="112"/>
                  </a:lnTo>
                  <a:lnTo>
                    <a:pt x="1405" y="151"/>
                  </a:lnTo>
                  <a:lnTo>
                    <a:pt x="1465" y="194"/>
                  </a:lnTo>
                  <a:lnTo>
                    <a:pt x="1521" y="242"/>
                  </a:lnTo>
                  <a:lnTo>
                    <a:pt x="1573" y="294"/>
                  </a:lnTo>
                  <a:lnTo>
                    <a:pt x="1620" y="350"/>
                  </a:lnTo>
                  <a:lnTo>
                    <a:pt x="1663" y="409"/>
                  </a:lnTo>
                  <a:lnTo>
                    <a:pt x="1701" y="473"/>
                  </a:lnTo>
                  <a:lnTo>
                    <a:pt x="1734" y="538"/>
                  </a:lnTo>
                  <a:lnTo>
                    <a:pt x="1762" y="608"/>
                  </a:lnTo>
                  <a:lnTo>
                    <a:pt x="1783" y="681"/>
                  </a:lnTo>
                  <a:lnTo>
                    <a:pt x="1800" y="755"/>
                  </a:lnTo>
                  <a:lnTo>
                    <a:pt x="1809" y="831"/>
                  </a:lnTo>
                  <a:lnTo>
                    <a:pt x="1813" y="909"/>
                  </a:lnTo>
                  <a:lnTo>
                    <a:pt x="1809" y="989"/>
                  </a:lnTo>
                  <a:lnTo>
                    <a:pt x="1801" y="1066"/>
                  </a:lnTo>
                  <a:lnTo>
                    <a:pt x="1786" y="1142"/>
                  </a:lnTo>
                  <a:lnTo>
                    <a:pt x="1768" y="1215"/>
                  </a:lnTo>
                  <a:lnTo>
                    <a:pt x="1745" y="1286"/>
                  </a:lnTo>
                  <a:lnTo>
                    <a:pt x="1720" y="1356"/>
                  </a:lnTo>
                  <a:lnTo>
                    <a:pt x="1690" y="1423"/>
                  </a:lnTo>
                  <a:lnTo>
                    <a:pt x="1659" y="1488"/>
                  </a:lnTo>
                  <a:lnTo>
                    <a:pt x="1627" y="1551"/>
                  </a:lnTo>
                  <a:lnTo>
                    <a:pt x="1593" y="1612"/>
                  </a:lnTo>
                  <a:lnTo>
                    <a:pt x="1558" y="1672"/>
                  </a:lnTo>
                  <a:lnTo>
                    <a:pt x="1524" y="1729"/>
                  </a:lnTo>
                  <a:lnTo>
                    <a:pt x="1490" y="1784"/>
                  </a:lnTo>
                  <a:lnTo>
                    <a:pt x="1463" y="1828"/>
                  </a:lnTo>
                  <a:lnTo>
                    <a:pt x="1437" y="1872"/>
                  </a:lnTo>
                  <a:lnTo>
                    <a:pt x="1411" y="1914"/>
                  </a:lnTo>
                  <a:lnTo>
                    <a:pt x="1389" y="1956"/>
                  </a:lnTo>
                  <a:lnTo>
                    <a:pt x="1368" y="1995"/>
                  </a:lnTo>
                  <a:lnTo>
                    <a:pt x="1351" y="2032"/>
                  </a:lnTo>
                  <a:lnTo>
                    <a:pt x="1336" y="2067"/>
                  </a:lnTo>
                  <a:lnTo>
                    <a:pt x="1326" y="2101"/>
                  </a:lnTo>
                  <a:lnTo>
                    <a:pt x="1318" y="2132"/>
                  </a:lnTo>
                  <a:lnTo>
                    <a:pt x="1316" y="2161"/>
                  </a:lnTo>
                  <a:lnTo>
                    <a:pt x="1312" y="2281"/>
                  </a:lnTo>
                  <a:lnTo>
                    <a:pt x="1312" y="2289"/>
                  </a:lnTo>
                  <a:lnTo>
                    <a:pt x="1320" y="2311"/>
                  </a:lnTo>
                  <a:lnTo>
                    <a:pt x="1323" y="2334"/>
                  </a:lnTo>
                  <a:lnTo>
                    <a:pt x="1320" y="2346"/>
                  </a:lnTo>
                  <a:lnTo>
                    <a:pt x="1311" y="2355"/>
                  </a:lnTo>
                  <a:lnTo>
                    <a:pt x="1296" y="2365"/>
                  </a:lnTo>
                  <a:lnTo>
                    <a:pt x="1277" y="2372"/>
                  </a:lnTo>
                  <a:lnTo>
                    <a:pt x="1253" y="2380"/>
                  </a:lnTo>
                  <a:lnTo>
                    <a:pt x="1225" y="2386"/>
                  </a:lnTo>
                  <a:lnTo>
                    <a:pt x="1195" y="2392"/>
                  </a:lnTo>
                  <a:lnTo>
                    <a:pt x="1162" y="2397"/>
                  </a:lnTo>
                  <a:lnTo>
                    <a:pt x="1127" y="2401"/>
                  </a:lnTo>
                  <a:lnTo>
                    <a:pt x="1091" y="2405"/>
                  </a:lnTo>
                  <a:lnTo>
                    <a:pt x="1054" y="2408"/>
                  </a:lnTo>
                  <a:lnTo>
                    <a:pt x="1017" y="2410"/>
                  </a:lnTo>
                  <a:lnTo>
                    <a:pt x="981" y="2413"/>
                  </a:lnTo>
                  <a:lnTo>
                    <a:pt x="946" y="2415"/>
                  </a:lnTo>
                  <a:lnTo>
                    <a:pt x="914" y="2416"/>
                  </a:lnTo>
                  <a:lnTo>
                    <a:pt x="883" y="2417"/>
                  </a:lnTo>
                  <a:lnTo>
                    <a:pt x="856" y="2417"/>
                  </a:lnTo>
                  <a:lnTo>
                    <a:pt x="832" y="2418"/>
                  </a:lnTo>
                  <a:lnTo>
                    <a:pt x="812" y="2418"/>
                  </a:lnTo>
                  <a:lnTo>
                    <a:pt x="797" y="2418"/>
                  </a:lnTo>
                  <a:lnTo>
                    <a:pt x="788" y="2418"/>
                  </a:lnTo>
                  <a:lnTo>
                    <a:pt x="785" y="2418"/>
                  </a:lnTo>
                  <a:lnTo>
                    <a:pt x="788" y="2418"/>
                  </a:lnTo>
                  <a:lnTo>
                    <a:pt x="797" y="2418"/>
                  </a:lnTo>
                  <a:lnTo>
                    <a:pt x="812" y="2418"/>
                  </a:lnTo>
                  <a:lnTo>
                    <a:pt x="832" y="2419"/>
                  </a:lnTo>
                  <a:lnTo>
                    <a:pt x="857" y="2419"/>
                  </a:lnTo>
                  <a:lnTo>
                    <a:pt x="885" y="2420"/>
                  </a:lnTo>
                  <a:lnTo>
                    <a:pt x="917" y="2421"/>
                  </a:lnTo>
                  <a:lnTo>
                    <a:pt x="951" y="2423"/>
                  </a:lnTo>
                  <a:lnTo>
                    <a:pt x="987" y="2424"/>
                  </a:lnTo>
                  <a:lnTo>
                    <a:pt x="1024" y="2427"/>
                  </a:lnTo>
                  <a:lnTo>
                    <a:pt x="1063" y="2431"/>
                  </a:lnTo>
                  <a:lnTo>
                    <a:pt x="1101" y="2434"/>
                  </a:lnTo>
                  <a:lnTo>
                    <a:pt x="1140" y="2438"/>
                  </a:lnTo>
                  <a:lnTo>
                    <a:pt x="1177" y="2443"/>
                  </a:lnTo>
                  <a:lnTo>
                    <a:pt x="1213" y="2449"/>
                  </a:lnTo>
                  <a:lnTo>
                    <a:pt x="1246" y="2455"/>
                  </a:lnTo>
                  <a:lnTo>
                    <a:pt x="1278" y="2462"/>
                  </a:lnTo>
                  <a:lnTo>
                    <a:pt x="1307" y="2470"/>
                  </a:lnTo>
                  <a:lnTo>
                    <a:pt x="1331" y="2479"/>
                  </a:lnTo>
                  <a:lnTo>
                    <a:pt x="1351" y="2489"/>
                  </a:lnTo>
                  <a:lnTo>
                    <a:pt x="1366" y="2501"/>
                  </a:lnTo>
                  <a:lnTo>
                    <a:pt x="1375" y="2512"/>
                  </a:lnTo>
                  <a:lnTo>
                    <a:pt x="1378" y="2526"/>
                  </a:lnTo>
                  <a:lnTo>
                    <a:pt x="1375" y="2539"/>
                  </a:lnTo>
                  <a:lnTo>
                    <a:pt x="1366" y="2551"/>
                  </a:lnTo>
                  <a:lnTo>
                    <a:pt x="1352" y="2563"/>
                  </a:lnTo>
                  <a:lnTo>
                    <a:pt x="1333" y="2573"/>
                  </a:lnTo>
                  <a:lnTo>
                    <a:pt x="1310" y="2582"/>
                  </a:lnTo>
                  <a:lnTo>
                    <a:pt x="1282" y="2590"/>
                  </a:lnTo>
                  <a:lnTo>
                    <a:pt x="1253" y="2597"/>
                  </a:lnTo>
                  <a:lnTo>
                    <a:pt x="1220" y="2603"/>
                  </a:lnTo>
                  <a:lnTo>
                    <a:pt x="1186" y="2609"/>
                  </a:lnTo>
                  <a:lnTo>
                    <a:pt x="1150" y="2614"/>
                  </a:lnTo>
                  <a:lnTo>
                    <a:pt x="1114" y="2618"/>
                  </a:lnTo>
                  <a:lnTo>
                    <a:pt x="1077" y="2621"/>
                  </a:lnTo>
                  <a:lnTo>
                    <a:pt x="1040" y="2625"/>
                  </a:lnTo>
                  <a:lnTo>
                    <a:pt x="1005" y="2628"/>
                  </a:lnTo>
                  <a:lnTo>
                    <a:pt x="971" y="2629"/>
                  </a:lnTo>
                  <a:lnTo>
                    <a:pt x="939" y="2631"/>
                  </a:lnTo>
                  <a:lnTo>
                    <a:pt x="908" y="2632"/>
                  </a:lnTo>
                  <a:lnTo>
                    <a:pt x="938" y="2632"/>
                  </a:lnTo>
                  <a:lnTo>
                    <a:pt x="969" y="2632"/>
                  </a:lnTo>
                  <a:lnTo>
                    <a:pt x="1001" y="2633"/>
                  </a:lnTo>
                  <a:lnTo>
                    <a:pt x="1035" y="2634"/>
                  </a:lnTo>
                  <a:lnTo>
                    <a:pt x="1070" y="2636"/>
                  </a:lnTo>
                  <a:lnTo>
                    <a:pt x="1105" y="2638"/>
                  </a:lnTo>
                  <a:lnTo>
                    <a:pt x="1139" y="2642"/>
                  </a:lnTo>
                  <a:lnTo>
                    <a:pt x="1171" y="2646"/>
                  </a:lnTo>
                  <a:lnTo>
                    <a:pt x="1202" y="2651"/>
                  </a:lnTo>
                  <a:lnTo>
                    <a:pt x="1232" y="2657"/>
                  </a:lnTo>
                  <a:lnTo>
                    <a:pt x="1257" y="2665"/>
                  </a:lnTo>
                  <a:lnTo>
                    <a:pt x="1279" y="2673"/>
                  </a:lnTo>
                  <a:lnTo>
                    <a:pt x="1298" y="2683"/>
                  </a:lnTo>
                  <a:lnTo>
                    <a:pt x="1312" y="2693"/>
                  </a:lnTo>
                  <a:lnTo>
                    <a:pt x="1320" y="2706"/>
                  </a:lnTo>
                  <a:lnTo>
                    <a:pt x="1323" y="2721"/>
                  </a:lnTo>
                  <a:lnTo>
                    <a:pt x="1321" y="2742"/>
                  </a:lnTo>
                  <a:lnTo>
                    <a:pt x="1314" y="2762"/>
                  </a:lnTo>
                  <a:lnTo>
                    <a:pt x="1302" y="2780"/>
                  </a:lnTo>
                  <a:lnTo>
                    <a:pt x="1288" y="2795"/>
                  </a:lnTo>
                  <a:lnTo>
                    <a:pt x="1271" y="2807"/>
                  </a:lnTo>
                  <a:lnTo>
                    <a:pt x="1251" y="2813"/>
                  </a:lnTo>
                  <a:lnTo>
                    <a:pt x="1228" y="2816"/>
                  </a:lnTo>
                  <a:lnTo>
                    <a:pt x="584" y="2816"/>
                  </a:lnTo>
                  <a:lnTo>
                    <a:pt x="562" y="2813"/>
                  </a:lnTo>
                  <a:lnTo>
                    <a:pt x="542" y="2807"/>
                  </a:lnTo>
                  <a:lnTo>
                    <a:pt x="524" y="2795"/>
                  </a:lnTo>
                  <a:lnTo>
                    <a:pt x="509" y="2780"/>
                  </a:lnTo>
                  <a:lnTo>
                    <a:pt x="499" y="2762"/>
                  </a:lnTo>
                  <a:lnTo>
                    <a:pt x="491" y="2742"/>
                  </a:lnTo>
                  <a:lnTo>
                    <a:pt x="489" y="2721"/>
                  </a:lnTo>
                  <a:lnTo>
                    <a:pt x="491" y="2707"/>
                  </a:lnTo>
                  <a:lnTo>
                    <a:pt x="498" y="2696"/>
                  </a:lnTo>
                  <a:lnTo>
                    <a:pt x="506" y="2686"/>
                  </a:lnTo>
                  <a:lnTo>
                    <a:pt x="515" y="2676"/>
                  </a:lnTo>
                  <a:lnTo>
                    <a:pt x="526" y="2667"/>
                  </a:lnTo>
                  <a:lnTo>
                    <a:pt x="534" y="2657"/>
                  </a:lnTo>
                  <a:lnTo>
                    <a:pt x="541" y="2647"/>
                  </a:lnTo>
                  <a:lnTo>
                    <a:pt x="543" y="2634"/>
                  </a:lnTo>
                  <a:lnTo>
                    <a:pt x="541" y="2625"/>
                  </a:lnTo>
                  <a:lnTo>
                    <a:pt x="533" y="2616"/>
                  </a:lnTo>
                  <a:lnTo>
                    <a:pt x="524" y="2608"/>
                  </a:lnTo>
                  <a:lnTo>
                    <a:pt x="510" y="2600"/>
                  </a:lnTo>
                  <a:lnTo>
                    <a:pt x="496" y="2593"/>
                  </a:lnTo>
                  <a:lnTo>
                    <a:pt x="482" y="2584"/>
                  </a:lnTo>
                  <a:lnTo>
                    <a:pt x="467" y="2576"/>
                  </a:lnTo>
                  <a:lnTo>
                    <a:pt x="454" y="2565"/>
                  </a:lnTo>
                  <a:lnTo>
                    <a:pt x="444" y="2555"/>
                  </a:lnTo>
                  <a:lnTo>
                    <a:pt x="436" y="2541"/>
                  </a:lnTo>
                  <a:lnTo>
                    <a:pt x="434" y="2526"/>
                  </a:lnTo>
                  <a:lnTo>
                    <a:pt x="436" y="2511"/>
                  </a:lnTo>
                  <a:lnTo>
                    <a:pt x="443" y="2497"/>
                  </a:lnTo>
                  <a:lnTo>
                    <a:pt x="453" y="2486"/>
                  </a:lnTo>
                  <a:lnTo>
                    <a:pt x="465" y="2476"/>
                  </a:lnTo>
                  <a:lnTo>
                    <a:pt x="478" y="2467"/>
                  </a:lnTo>
                  <a:lnTo>
                    <a:pt x="492" y="2458"/>
                  </a:lnTo>
                  <a:lnTo>
                    <a:pt x="506" y="2450"/>
                  </a:lnTo>
                  <a:lnTo>
                    <a:pt x="518" y="2442"/>
                  </a:lnTo>
                  <a:lnTo>
                    <a:pt x="528" y="2435"/>
                  </a:lnTo>
                  <a:lnTo>
                    <a:pt x="534" y="2426"/>
                  </a:lnTo>
                  <a:lnTo>
                    <a:pt x="538" y="2418"/>
                  </a:lnTo>
                  <a:lnTo>
                    <a:pt x="536" y="2406"/>
                  </a:lnTo>
                  <a:lnTo>
                    <a:pt x="530" y="2397"/>
                  </a:lnTo>
                  <a:lnTo>
                    <a:pt x="523" y="2387"/>
                  </a:lnTo>
                  <a:lnTo>
                    <a:pt x="513" y="2378"/>
                  </a:lnTo>
                  <a:lnTo>
                    <a:pt x="504" y="2368"/>
                  </a:lnTo>
                  <a:lnTo>
                    <a:pt x="496" y="2358"/>
                  </a:lnTo>
                  <a:lnTo>
                    <a:pt x="491" y="2347"/>
                  </a:lnTo>
                  <a:lnTo>
                    <a:pt x="489" y="2334"/>
                  </a:lnTo>
                  <a:lnTo>
                    <a:pt x="491" y="2311"/>
                  </a:lnTo>
                  <a:lnTo>
                    <a:pt x="501" y="2289"/>
                  </a:lnTo>
                  <a:lnTo>
                    <a:pt x="501" y="2281"/>
                  </a:lnTo>
                  <a:lnTo>
                    <a:pt x="495" y="2161"/>
                  </a:lnTo>
                  <a:lnTo>
                    <a:pt x="493" y="2132"/>
                  </a:lnTo>
                  <a:lnTo>
                    <a:pt x="486" y="2099"/>
                  </a:lnTo>
                  <a:lnTo>
                    <a:pt x="474" y="2064"/>
                  </a:lnTo>
                  <a:lnTo>
                    <a:pt x="459" y="2027"/>
                  </a:lnTo>
                  <a:lnTo>
                    <a:pt x="442" y="1987"/>
                  </a:lnTo>
                  <a:lnTo>
                    <a:pt x="420" y="1946"/>
                  </a:lnTo>
                  <a:lnTo>
                    <a:pt x="397" y="1904"/>
                  </a:lnTo>
                  <a:lnTo>
                    <a:pt x="372" y="1860"/>
                  </a:lnTo>
                  <a:lnTo>
                    <a:pt x="345" y="1817"/>
                  </a:lnTo>
                  <a:lnTo>
                    <a:pt x="318" y="1771"/>
                  </a:lnTo>
                  <a:lnTo>
                    <a:pt x="285" y="1716"/>
                  </a:lnTo>
                  <a:lnTo>
                    <a:pt x="251" y="1659"/>
                  </a:lnTo>
                  <a:lnTo>
                    <a:pt x="217" y="1600"/>
                  </a:lnTo>
                  <a:lnTo>
                    <a:pt x="184" y="1538"/>
                  </a:lnTo>
                  <a:lnTo>
                    <a:pt x="151" y="1474"/>
                  </a:lnTo>
                  <a:lnTo>
                    <a:pt x="120" y="1410"/>
                  </a:lnTo>
                  <a:lnTo>
                    <a:pt x="92" y="1343"/>
                  </a:lnTo>
                  <a:lnTo>
                    <a:pt x="66" y="1275"/>
                  </a:lnTo>
                  <a:lnTo>
                    <a:pt x="43" y="1205"/>
                  </a:lnTo>
                  <a:lnTo>
                    <a:pt x="25" y="1133"/>
                  </a:lnTo>
                  <a:lnTo>
                    <a:pt x="12" y="1060"/>
                  </a:lnTo>
                  <a:lnTo>
                    <a:pt x="2" y="986"/>
                  </a:lnTo>
                  <a:lnTo>
                    <a:pt x="0" y="909"/>
                  </a:lnTo>
                  <a:lnTo>
                    <a:pt x="3" y="831"/>
                  </a:lnTo>
                  <a:lnTo>
                    <a:pt x="13" y="755"/>
                  </a:lnTo>
                  <a:lnTo>
                    <a:pt x="29" y="681"/>
                  </a:lnTo>
                  <a:lnTo>
                    <a:pt x="51" y="608"/>
                  </a:lnTo>
                  <a:lnTo>
                    <a:pt x="78" y="538"/>
                  </a:lnTo>
                  <a:lnTo>
                    <a:pt x="111" y="473"/>
                  </a:lnTo>
                  <a:lnTo>
                    <a:pt x="149" y="409"/>
                  </a:lnTo>
                  <a:lnTo>
                    <a:pt x="192" y="350"/>
                  </a:lnTo>
                  <a:lnTo>
                    <a:pt x="240" y="294"/>
                  </a:lnTo>
                  <a:lnTo>
                    <a:pt x="292" y="242"/>
                  </a:lnTo>
                  <a:lnTo>
                    <a:pt x="348" y="194"/>
                  </a:lnTo>
                  <a:lnTo>
                    <a:pt x="407" y="151"/>
                  </a:lnTo>
                  <a:lnTo>
                    <a:pt x="470" y="112"/>
                  </a:lnTo>
                  <a:lnTo>
                    <a:pt x="536" y="79"/>
                  </a:lnTo>
                  <a:lnTo>
                    <a:pt x="605" y="52"/>
                  </a:lnTo>
                  <a:lnTo>
                    <a:pt x="677" y="30"/>
                  </a:lnTo>
                  <a:lnTo>
                    <a:pt x="751" y="14"/>
                  </a:lnTo>
                  <a:lnTo>
                    <a:pt x="827" y="4"/>
                  </a:lnTo>
                  <a:lnTo>
                    <a:pt x="9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85" name="Freeform 7">
              <a:extLst>
                <a:ext uri="{FF2B5EF4-FFF2-40B4-BE49-F238E27FC236}">
                  <a16:creationId xmlns:a16="http://schemas.microsoft.com/office/drawing/2014/main" id="{B05C0053-D158-4459-AAC9-4BC86E7D3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" y="390"/>
              <a:ext cx="40" cy="58"/>
            </a:xfrm>
            <a:custGeom>
              <a:avLst/>
              <a:gdLst>
                <a:gd name="T0" fmla="*/ 318 w 442"/>
                <a:gd name="T1" fmla="*/ 0 h 640"/>
                <a:gd name="T2" fmla="*/ 344 w 442"/>
                <a:gd name="T3" fmla="*/ 4 h 640"/>
                <a:gd name="T4" fmla="*/ 369 w 442"/>
                <a:gd name="T5" fmla="*/ 13 h 640"/>
                <a:gd name="T6" fmla="*/ 391 w 442"/>
                <a:gd name="T7" fmla="*/ 27 h 640"/>
                <a:gd name="T8" fmla="*/ 409 w 442"/>
                <a:gd name="T9" fmla="*/ 45 h 640"/>
                <a:gd name="T10" fmla="*/ 424 w 442"/>
                <a:gd name="T11" fmla="*/ 65 h 640"/>
                <a:gd name="T12" fmla="*/ 435 w 442"/>
                <a:gd name="T13" fmla="*/ 87 h 640"/>
                <a:gd name="T14" fmla="*/ 441 w 442"/>
                <a:gd name="T15" fmla="*/ 111 h 640"/>
                <a:gd name="T16" fmla="*/ 442 w 442"/>
                <a:gd name="T17" fmla="*/ 137 h 640"/>
                <a:gd name="T18" fmla="*/ 438 w 442"/>
                <a:gd name="T19" fmla="*/ 162 h 640"/>
                <a:gd name="T20" fmla="*/ 429 w 442"/>
                <a:gd name="T21" fmla="*/ 187 h 640"/>
                <a:gd name="T22" fmla="*/ 246 w 442"/>
                <a:gd name="T23" fmla="*/ 566 h 640"/>
                <a:gd name="T24" fmla="*/ 233 w 442"/>
                <a:gd name="T25" fmla="*/ 588 h 640"/>
                <a:gd name="T26" fmla="*/ 216 w 442"/>
                <a:gd name="T27" fmla="*/ 607 h 640"/>
                <a:gd name="T28" fmla="*/ 197 w 442"/>
                <a:gd name="T29" fmla="*/ 620 h 640"/>
                <a:gd name="T30" fmla="*/ 176 w 442"/>
                <a:gd name="T31" fmla="*/ 631 h 640"/>
                <a:gd name="T32" fmla="*/ 153 w 442"/>
                <a:gd name="T33" fmla="*/ 637 h 640"/>
                <a:gd name="T34" fmla="*/ 129 w 442"/>
                <a:gd name="T35" fmla="*/ 640 h 640"/>
                <a:gd name="T36" fmla="*/ 101 w 442"/>
                <a:gd name="T37" fmla="*/ 636 h 640"/>
                <a:gd name="T38" fmla="*/ 73 w 442"/>
                <a:gd name="T39" fmla="*/ 627 h 640"/>
                <a:gd name="T40" fmla="*/ 50 w 442"/>
                <a:gd name="T41" fmla="*/ 613 h 640"/>
                <a:gd name="T42" fmla="*/ 32 w 442"/>
                <a:gd name="T43" fmla="*/ 596 h 640"/>
                <a:gd name="T44" fmla="*/ 17 w 442"/>
                <a:gd name="T45" fmla="*/ 576 h 640"/>
                <a:gd name="T46" fmla="*/ 7 w 442"/>
                <a:gd name="T47" fmla="*/ 552 h 640"/>
                <a:gd name="T48" fmla="*/ 2 w 442"/>
                <a:gd name="T49" fmla="*/ 528 h 640"/>
                <a:gd name="T50" fmla="*/ 0 w 442"/>
                <a:gd name="T51" fmla="*/ 504 h 640"/>
                <a:gd name="T52" fmla="*/ 4 w 442"/>
                <a:gd name="T53" fmla="*/ 478 h 640"/>
                <a:gd name="T54" fmla="*/ 13 w 442"/>
                <a:gd name="T55" fmla="*/ 454 h 640"/>
                <a:gd name="T56" fmla="*/ 196 w 442"/>
                <a:gd name="T57" fmla="*/ 73 h 640"/>
                <a:gd name="T58" fmla="*/ 210 w 442"/>
                <a:gd name="T59" fmla="*/ 51 h 640"/>
                <a:gd name="T60" fmla="*/ 227 w 442"/>
                <a:gd name="T61" fmla="*/ 32 h 640"/>
                <a:gd name="T62" fmla="*/ 248 w 442"/>
                <a:gd name="T63" fmla="*/ 18 h 640"/>
                <a:gd name="T64" fmla="*/ 270 w 442"/>
                <a:gd name="T65" fmla="*/ 8 h 640"/>
                <a:gd name="T66" fmla="*/ 294 w 442"/>
                <a:gd name="T67" fmla="*/ 1 h 640"/>
                <a:gd name="T68" fmla="*/ 318 w 442"/>
                <a:gd name="T6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2" h="640">
                  <a:moveTo>
                    <a:pt x="318" y="0"/>
                  </a:moveTo>
                  <a:lnTo>
                    <a:pt x="344" y="4"/>
                  </a:lnTo>
                  <a:lnTo>
                    <a:pt x="369" y="13"/>
                  </a:lnTo>
                  <a:lnTo>
                    <a:pt x="391" y="27"/>
                  </a:lnTo>
                  <a:lnTo>
                    <a:pt x="409" y="45"/>
                  </a:lnTo>
                  <a:lnTo>
                    <a:pt x="424" y="65"/>
                  </a:lnTo>
                  <a:lnTo>
                    <a:pt x="435" y="87"/>
                  </a:lnTo>
                  <a:lnTo>
                    <a:pt x="441" y="111"/>
                  </a:lnTo>
                  <a:lnTo>
                    <a:pt x="442" y="137"/>
                  </a:lnTo>
                  <a:lnTo>
                    <a:pt x="438" y="162"/>
                  </a:lnTo>
                  <a:lnTo>
                    <a:pt x="429" y="187"/>
                  </a:lnTo>
                  <a:lnTo>
                    <a:pt x="246" y="566"/>
                  </a:lnTo>
                  <a:lnTo>
                    <a:pt x="233" y="588"/>
                  </a:lnTo>
                  <a:lnTo>
                    <a:pt x="216" y="607"/>
                  </a:lnTo>
                  <a:lnTo>
                    <a:pt x="197" y="620"/>
                  </a:lnTo>
                  <a:lnTo>
                    <a:pt x="176" y="631"/>
                  </a:lnTo>
                  <a:lnTo>
                    <a:pt x="153" y="637"/>
                  </a:lnTo>
                  <a:lnTo>
                    <a:pt x="129" y="640"/>
                  </a:lnTo>
                  <a:lnTo>
                    <a:pt x="101" y="636"/>
                  </a:lnTo>
                  <a:lnTo>
                    <a:pt x="73" y="627"/>
                  </a:lnTo>
                  <a:lnTo>
                    <a:pt x="50" y="613"/>
                  </a:lnTo>
                  <a:lnTo>
                    <a:pt x="32" y="596"/>
                  </a:lnTo>
                  <a:lnTo>
                    <a:pt x="17" y="576"/>
                  </a:lnTo>
                  <a:lnTo>
                    <a:pt x="7" y="552"/>
                  </a:lnTo>
                  <a:lnTo>
                    <a:pt x="2" y="528"/>
                  </a:lnTo>
                  <a:lnTo>
                    <a:pt x="0" y="504"/>
                  </a:lnTo>
                  <a:lnTo>
                    <a:pt x="4" y="478"/>
                  </a:lnTo>
                  <a:lnTo>
                    <a:pt x="13" y="454"/>
                  </a:lnTo>
                  <a:lnTo>
                    <a:pt x="196" y="73"/>
                  </a:lnTo>
                  <a:lnTo>
                    <a:pt x="210" y="51"/>
                  </a:lnTo>
                  <a:lnTo>
                    <a:pt x="227" y="32"/>
                  </a:lnTo>
                  <a:lnTo>
                    <a:pt x="248" y="18"/>
                  </a:lnTo>
                  <a:lnTo>
                    <a:pt x="270" y="8"/>
                  </a:lnTo>
                  <a:lnTo>
                    <a:pt x="294" y="1"/>
                  </a:lnTo>
                  <a:lnTo>
                    <a:pt x="3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86" name="Freeform 8">
              <a:extLst>
                <a:ext uri="{FF2B5EF4-FFF2-40B4-BE49-F238E27FC236}">
                  <a16:creationId xmlns:a16="http://schemas.microsoft.com/office/drawing/2014/main" id="{8E83B08C-044F-448A-A4BF-4DE6D5729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" y="390"/>
              <a:ext cx="40" cy="58"/>
            </a:xfrm>
            <a:custGeom>
              <a:avLst/>
              <a:gdLst>
                <a:gd name="T0" fmla="*/ 123 w 442"/>
                <a:gd name="T1" fmla="*/ 0 h 640"/>
                <a:gd name="T2" fmla="*/ 148 w 442"/>
                <a:gd name="T3" fmla="*/ 1 h 640"/>
                <a:gd name="T4" fmla="*/ 173 w 442"/>
                <a:gd name="T5" fmla="*/ 8 h 640"/>
                <a:gd name="T6" fmla="*/ 195 w 442"/>
                <a:gd name="T7" fmla="*/ 18 h 640"/>
                <a:gd name="T8" fmla="*/ 215 w 442"/>
                <a:gd name="T9" fmla="*/ 32 h 640"/>
                <a:gd name="T10" fmla="*/ 233 w 442"/>
                <a:gd name="T11" fmla="*/ 51 h 640"/>
                <a:gd name="T12" fmla="*/ 247 w 442"/>
                <a:gd name="T13" fmla="*/ 73 h 640"/>
                <a:gd name="T14" fmla="*/ 429 w 442"/>
                <a:gd name="T15" fmla="*/ 454 h 640"/>
                <a:gd name="T16" fmla="*/ 439 w 442"/>
                <a:gd name="T17" fmla="*/ 478 h 640"/>
                <a:gd name="T18" fmla="*/ 442 w 442"/>
                <a:gd name="T19" fmla="*/ 504 h 640"/>
                <a:gd name="T20" fmla="*/ 441 w 442"/>
                <a:gd name="T21" fmla="*/ 528 h 640"/>
                <a:gd name="T22" fmla="*/ 436 w 442"/>
                <a:gd name="T23" fmla="*/ 552 h 640"/>
                <a:gd name="T24" fmla="*/ 425 w 442"/>
                <a:gd name="T25" fmla="*/ 576 h 640"/>
                <a:gd name="T26" fmla="*/ 410 w 442"/>
                <a:gd name="T27" fmla="*/ 596 h 640"/>
                <a:gd name="T28" fmla="*/ 391 w 442"/>
                <a:gd name="T29" fmla="*/ 613 h 640"/>
                <a:gd name="T30" fmla="*/ 369 w 442"/>
                <a:gd name="T31" fmla="*/ 627 h 640"/>
                <a:gd name="T32" fmla="*/ 351 w 442"/>
                <a:gd name="T33" fmla="*/ 634 h 640"/>
                <a:gd name="T34" fmla="*/ 332 w 442"/>
                <a:gd name="T35" fmla="*/ 638 h 640"/>
                <a:gd name="T36" fmla="*/ 313 w 442"/>
                <a:gd name="T37" fmla="*/ 640 h 640"/>
                <a:gd name="T38" fmla="*/ 289 w 442"/>
                <a:gd name="T39" fmla="*/ 637 h 640"/>
                <a:gd name="T40" fmla="*/ 267 w 442"/>
                <a:gd name="T41" fmla="*/ 631 h 640"/>
                <a:gd name="T42" fmla="*/ 244 w 442"/>
                <a:gd name="T43" fmla="*/ 620 h 640"/>
                <a:gd name="T44" fmla="*/ 225 w 442"/>
                <a:gd name="T45" fmla="*/ 607 h 640"/>
                <a:gd name="T46" fmla="*/ 210 w 442"/>
                <a:gd name="T47" fmla="*/ 588 h 640"/>
                <a:gd name="T48" fmla="*/ 196 w 442"/>
                <a:gd name="T49" fmla="*/ 566 h 640"/>
                <a:gd name="T50" fmla="*/ 13 w 442"/>
                <a:gd name="T51" fmla="*/ 187 h 640"/>
                <a:gd name="T52" fmla="*/ 5 w 442"/>
                <a:gd name="T53" fmla="*/ 162 h 640"/>
                <a:gd name="T54" fmla="*/ 0 w 442"/>
                <a:gd name="T55" fmla="*/ 137 h 640"/>
                <a:gd name="T56" fmla="*/ 2 w 442"/>
                <a:gd name="T57" fmla="*/ 111 h 640"/>
                <a:gd name="T58" fmla="*/ 8 w 442"/>
                <a:gd name="T59" fmla="*/ 87 h 640"/>
                <a:gd name="T60" fmla="*/ 17 w 442"/>
                <a:gd name="T61" fmla="*/ 65 h 640"/>
                <a:gd name="T62" fmla="*/ 32 w 442"/>
                <a:gd name="T63" fmla="*/ 45 h 640"/>
                <a:gd name="T64" fmla="*/ 51 w 442"/>
                <a:gd name="T65" fmla="*/ 27 h 640"/>
                <a:gd name="T66" fmla="*/ 73 w 442"/>
                <a:gd name="T67" fmla="*/ 13 h 640"/>
                <a:gd name="T68" fmla="*/ 98 w 442"/>
                <a:gd name="T69" fmla="*/ 4 h 640"/>
                <a:gd name="T70" fmla="*/ 123 w 442"/>
                <a:gd name="T71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2" h="640">
                  <a:moveTo>
                    <a:pt x="123" y="0"/>
                  </a:moveTo>
                  <a:lnTo>
                    <a:pt x="148" y="1"/>
                  </a:lnTo>
                  <a:lnTo>
                    <a:pt x="173" y="8"/>
                  </a:lnTo>
                  <a:lnTo>
                    <a:pt x="195" y="18"/>
                  </a:lnTo>
                  <a:lnTo>
                    <a:pt x="215" y="32"/>
                  </a:lnTo>
                  <a:lnTo>
                    <a:pt x="233" y="51"/>
                  </a:lnTo>
                  <a:lnTo>
                    <a:pt x="247" y="73"/>
                  </a:lnTo>
                  <a:lnTo>
                    <a:pt x="429" y="454"/>
                  </a:lnTo>
                  <a:lnTo>
                    <a:pt x="439" y="478"/>
                  </a:lnTo>
                  <a:lnTo>
                    <a:pt x="442" y="504"/>
                  </a:lnTo>
                  <a:lnTo>
                    <a:pt x="441" y="528"/>
                  </a:lnTo>
                  <a:lnTo>
                    <a:pt x="436" y="552"/>
                  </a:lnTo>
                  <a:lnTo>
                    <a:pt x="425" y="576"/>
                  </a:lnTo>
                  <a:lnTo>
                    <a:pt x="410" y="596"/>
                  </a:lnTo>
                  <a:lnTo>
                    <a:pt x="391" y="613"/>
                  </a:lnTo>
                  <a:lnTo>
                    <a:pt x="369" y="627"/>
                  </a:lnTo>
                  <a:lnTo>
                    <a:pt x="351" y="634"/>
                  </a:lnTo>
                  <a:lnTo>
                    <a:pt x="332" y="638"/>
                  </a:lnTo>
                  <a:lnTo>
                    <a:pt x="313" y="640"/>
                  </a:lnTo>
                  <a:lnTo>
                    <a:pt x="289" y="637"/>
                  </a:lnTo>
                  <a:lnTo>
                    <a:pt x="267" y="631"/>
                  </a:lnTo>
                  <a:lnTo>
                    <a:pt x="244" y="620"/>
                  </a:lnTo>
                  <a:lnTo>
                    <a:pt x="225" y="607"/>
                  </a:lnTo>
                  <a:lnTo>
                    <a:pt x="210" y="588"/>
                  </a:lnTo>
                  <a:lnTo>
                    <a:pt x="196" y="566"/>
                  </a:lnTo>
                  <a:lnTo>
                    <a:pt x="13" y="187"/>
                  </a:lnTo>
                  <a:lnTo>
                    <a:pt x="5" y="162"/>
                  </a:lnTo>
                  <a:lnTo>
                    <a:pt x="0" y="137"/>
                  </a:lnTo>
                  <a:lnTo>
                    <a:pt x="2" y="111"/>
                  </a:lnTo>
                  <a:lnTo>
                    <a:pt x="8" y="87"/>
                  </a:lnTo>
                  <a:lnTo>
                    <a:pt x="17" y="65"/>
                  </a:lnTo>
                  <a:lnTo>
                    <a:pt x="32" y="45"/>
                  </a:lnTo>
                  <a:lnTo>
                    <a:pt x="51" y="27"/>
                  </a:lnTo>
                  <a:lnTo>
                    <a:pt x="73" y="13"/>
                  </a:lnTo>
                  <a:lnTo>
                    <a:pt x="98" y="4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87" name="Freeform 9">
              <a:extLst>
                <a:ext uri="{FF2B5EF4-FFF2-40B4-BE49-F238E27FC236}">
                  <a16:creationId xmlns:a16="http://schemas.microsoft.com/office/drawing/2014/main" id="{3CF2536D-BCAE-4106-AE13-18A64FB9A1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" y="501"/>
              <a:ext cx="59" cy="36"/>
            </a:xfrm>
            <a:custGeom>
              <a:avLst/>
              <a:gdLst>
                <a:gd name="T0" fmla="*/ 534 w 656"/>
                <a:gd name="T1" fmla="*/ 0 h 398"/>
                <a:gd name="T2" fmla="*/ 558 w 656"/>
                <a:gd name="T3" fmla="*/ 3 h 398"/>
                <a:gd name="T4" fmla="*/ 583 w 656"/>
                <a:gd name="T5" fmla="*/ 13 h 398"/>
                <a:gd name="T6" fmla="*/ 604 w 656"/>
                <a:gd name="T7" fmla="*/ 26 h 398"/>
                <a:gd name="T8" fmla="*/ 622 w 656"/>
                <a:gd name="T9" fmla="*/ 43 h 398"/>
                <a:gd name="T10" fmla="*/ 637 w 656"/>
                <a:gd name="T11" fmla="*/ 63 h 398"/>
                <a:gd name="T12" fmla="*/ 648 w 656"/>
                <a:gd name="T13" fmla="*/ 87 h 398"/>
                <a:gd name="T14" fmla="*/ 654 w 656"/>
                <a:gd name="T15" fmla="*/ 112 h 398"/>
                <a:gd name="T16" fmla="*/ 656 w 656"/>
                <a:gd name="T17" fmla="*/ 138 h 398"/>
                <a:gd name="T18" fmla="*/ 651 w 656"/>
                <a:gd name="T19" fmla="*/ 162 h 398"/>
                <a:gd name="T20" fmla="*/ 642 w 656"/>
                <a:gd name="T21" fmla="*/ 186 h 398"/>
                <a:gd name="T22" fmla="*/ 629 w 656"/>
                <a:gd name="T23" fmla="*/ 207 h 398"/>
                <a:gd name="T24" fmla="*/ 612 w 656"/>
                <a:gd name="T25" fmla="*/ 226 h 398"/>
                <a:gd name="T26" fmla="*/ 592 w 656"/>
                <a:gd name="T27" fmla="*/ 241 h 398"/>
                <a:gd name="T28" fmla="*/ 568 w 656"/>
                <a:gd name="T29" fmla="*/ 252 h 398"/>
                <a:gd name="T30" fmla="*/ 171 w 656"/>
                <a:gd name="T31" fmla="*/ 391 h 398"/>
                <a:gd name="T32" fmla="*/ 150 w 656"/>
                <a:gd name="T33" fmla="*/ 397 h 398"/>
                <a:gd name="T34" fmla="*/ 128 w 656"/>
                <a:gd name="T35" fmla="*/ 398 h 398"/>
                <a:gd name="T36" fmla="*/ 106 w 656"/>
                <a:gd name="T37" fmla="*/ 397 h 398"/>
                <a:gd name="T38" fmla="*/ 84 w 656"/>
                <a:gd name="T39" fmla="*/ 390 h 398"/>
                <a:gd name="T40" fmla="*/ 64 w 656"/>
                <a:gd name="T41" fmla="*/ 381 h 398"/>
                <a:gd name="T42" fmla="*/ 45 w 656"/>
                <a:gd name="T43" fmla="*/ 368 h 398"/>
                <a:gd name="T44" fmla="*/ 29 w 656"/>
                <a:gd name="T45" fmla="*/ 352 h 398"/>
                <a:gd name="T46" fmla="*/ 17 w 656"/>
                <a:gd name="T47" fmla="*/ 333 h 398"/>
                <a:gd name="T48" fmla="*/ 6 w 656"/>
                <a:gd name="T49" fmla="*/ 311 h 398"/>
                <a:gd name="T50" fmla="*/ 1 w 656"/>
                <a:gd name="T51" fmla="*/ 285 h 398"/>
                <a:gd name="T52" fmla="*/ 0 w 656"/>
                <a:gd name="T53" fmla="*/ 260 h 398"/>
                <a:gd name="T54" fmla="*/ 4 w 656"/>
                <a:gd name="T55" fmla="*/ 234 h 398"/>
                <a:gd name="T56" fmla="*/ 12 w 656"/>
                <a:gd name="T57" fmla="*/ 211 h 398"/>
                <a:gd name="T58" fmla="*/ 25 w 656"/>
                <a:gd name="T59" fmla="*/ 190 h 398"/>
                <a:gd name="T60" fmla="*/ 42 w 656"/>
                <a:gd name="T61" fmla="*/ 172 h 398"/>
                <a:gd name="T62" fmla="*/ 62 w 656"/>
                <a:gd name="T63" fmla="*/ 156 h 398"/>
                <a:gd name="T64" fmla="*/ 86 w 656"/>
                <a:gd name="T65" fmla="*/ 145 h 398"/>
                <a:gd name="T66" fmla="*/ 483 w 656"/>
                <a:gd name="T67" fmla="*/ 6 h 398"/>
                <a:gd name="T68" fmla="*/ 509 w 656"/>
                <a:gd name="T69" fmla="*/ 0 h 398"/>
                <a:gd name="T70" fmla="*/ 534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534" y="0"/>
                  </a:moveTo>
                  <a:lnTo>
                    <a:pt x="558" y="3"/>
                  </a:lnTo>
                  <a:lnTo>
                    <a:pt x="583" y="13"/>
                  </a:lnTo>
                  <a:lnTo>
                    <a:pt x="604" y="26"/>
                  </a:lnTo>
                  <a:lnTo>
                    <a:pt x="622" y="43"/>
                  </a:lnTo>
                  <a:lnTo>
                    <a:pt x="637" y="63"/>
                  </a:lnTo>
                  <a:lnTo>
                    <a:pt x="648" y="87"/>
                  </a:lnTo>
                  <a:lnTo>
                    <a:pt x="654" y="112"/>
                  </a:lnTo>
                  <a:lnTo>
                    <a:pt x="656" y="138"/>
                  </a:lnTo>
                  <a:lnTo>
                    <a:pt x="651" y="162"/>
                  </a:lnTo>
                  <a:lnTo>
                    <a:pt x="642" y="186"/>
                  </a:lnTo>
                  <a:lnTo>
                    <a:pt x="629" y="207"/>
                  </a:lnTo>
                  <a:lnTo>
                    <a:pt x="612" y="226"/>
                  </a:lnTo>
                  <a:lnTo>
                    <a:pt x="592" y="241"/>
                  </a:lnTo>
                  <a:lnTo>
                    <a:pt x="568" y="252"/>
                  </a:lnTo>
                  <a:lnTo>
                    <a:pt x="171" y="391"/>
                  </a:lnTo>
                  <a:lnTo>
                    <a:pt x="150" y="397"/>
                  </a:lnTo>
                  <a:lnTo>
                    <a:pt x="128" y="398"/>
                  </a:lnTo>
                  <a:lnTo>
                    <a:pt x="106" y="397"/>
                  </a:lnTo>
                  <a:lnTo>
                    <a:pt x="84" y="390"/>
                  </a:lnTo>
                  <a:lnTo>
                    <a:pt x="64" y="381"/>
                  </a:lnTo>
                  <a:lnTo>
                    <a:pt x="45" y="368"/>
                  </a:lnTo>
                  <a:lnTo>
                    <a:pt x="29" y="352"/>
                  </a:lnTo>
                  <a:lnTo>
                    <a:pt x="17" y="333"/>
                  </a:lnTo>
                  <a:lnTo>
                    <a:pt x="6" y="311"/>
                  </a:lnTo>
                  <a:lnTo>
                    <a:pt x="1" y="285"/>
                  </a:lnTo>
                  <a:lnTo>
                    <a:pt x="0" y="260"/>
                  </a:lnTo>
                  <a:lnTo>
                    <a:pt x="4" y="234"/>
                  </a:lnTo>
                  <a:lnTo>
                    <a:pt x="12" y="211"/>
                  </a:lnTo>
                  <a:lnTo>
                    <a:pt x="25" y="190"/>
                  </a:lnTo>
                  <a:lnTo>
                    <a:pt x="42" y="172"/>
                  </a:lnTo>
                  <a:lnTo>
                    <a:pt x="62" y="156"/>
                  </a:lnTo>
                  <a:lnTo>
                    <a:pt x="86" y="145"/>
                  </a:lnTo>
                  <a:lnTo>
                    <a:pt x="483" y="6"/>
                  </a:lnTo>
                  <a:lnTo>
                    <a:pt x="509" y="0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88" name="Freeform 10">
              <a:extLst>
                <a:ext uri="{FF2B5EF4-FFF2-40B4-BE49-F238E27FC236}">
                  <a16:creationId xmlns:a16="http://schemas.microsoft.com/office/drawing/2014/main" id="{02424240-7C9D-45BE-9E62-38E39D1F8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" y="501"/>
              <a:ext cx="60" cy="36"/>
            </a:xfrm>
            <a:custGeom>
              <a:avLst/>
              <a:gdLst>
                <a:gd name="T0" fmla="*/ 121 w 656"/>
                <a:gd name="T1" fmla="*/ 0 h 398"/>
                <a:gd name="T2" fmla="*/ 147 w 656"/>
                <a:gd name="T3" fmla="*/ 0 h 398"/>
                <a:gd name="T4" fmla="*/ 172 w 656"/>
                <a:gd name="T5" fmla="*/ 6 h 398"/>
                <a:gd name="T6" fmla="*/ 569 w 656"/>
                <a:gd name="T7" fmla="*/ 145 h 398"/>
                <a:gd name="T8" fmla="*/ 593 w 656"/>
                <a:gd name="T9" fmla="*/ 156 h 398"/>
                <a:gd name="T10" fmla="*/ 614 w 656"/>
                <a:gd name="T11" fmla="*/ 172 h 398"/>
                <a:gd name="T12" fmla="*/ 631 w 656"/>
                <a:gd name="T13" fmla="*/ 190 h 398"/>
                <a:gd name="T14" fmla="*/ 643 w 656"/>
                <a:gd name="T15" fmla="*/ 211 h 398"/>
                <a:gd name="T16" fmla="*/ 652 w 656"/>
                <a:gd name="T17" fmla="*/ 234 h 398"/>
                <a:gd name="T18" fmla="*/ 656 w 656"/>
                <a:gd name="T19" fmla="*/ 260 h 398"/>
                <a:gd name="T20" fmla="*/ 655 w 656"/>
                <a:gd name="T21" fmla="*/ 285 h 398"/>
                <a:gd name="T22" fmla="*/ 649 w 656"/>
                <a:gd name="T23" fmla="*/ 311 h 398"/>
                <a:gd name="T24" fmla="*/ 639 w 656"/>
                <a:gd name="T25" fmla="*/ 333 h 398"/>
                <a:gd name="T26" fmla="*/ 625 w 656"/>
                <a:gd name="T27" fmla="*/ 351 h 398"/>
                <a:gd name="T28" fmla="*/ 609 w 656"/>
                <a:gd name="T29" fmla="*/ 368 h 398"/>
                <a:gd name="T30" fmla="*/ 591 w 656"/>
                <a:gd name="T31" fmla="*/ 381 h 398"/>
                <a:gd name="T32" fmla="*/ 571 w 656"/>
                <a:gd name="T33" fmla="*/ 390 h 398"/>
                <a:gd name="T34" fmla="*/ 549 w 656"/>
                <a:gd name="T35" fmla="*/ 397 h 398"/>
                <a:gd name="T36" fmla="*/ 526 w 656"/>
                <a:gd name="T37" fmla="*/ 398 h 398"/>
                <a:gd name="T38" fmla="*/ 505 w 656"/>
                <a:gd name="T39" fmla="*/ 397 h 398"/>
                <a:gd name="T40" fmla="*/ 484 w 656"/>
                <a:gd name="T41" fmla="*/ 391 h 398"/>
                <a:gd name="T42" fmla="*/ 87 w 656"/>
                <a:gd name="T43" fmla="*/ 252 h 398"/>
                <a:gd name="T44" fmla="*/ 63 w 656"/>
                <a:gd name="T45" fmla="*/ 241 h 398"/>
                <a:gd name="T46" fmla="*/ 42 w 656"/>
                <a:gd name="T47" fmla="*/ 226 h 398"/>
                <a:gd name="T48" fmla="*/ 25 w 656"/>
                <a:gd name="T49" fmla="*/ 207 h 398"/>
                <a:gd name="T50" fmla="*/ 13 w 656"/>
                <a:gd name="T51" fmla="*/ 186 h 398"/>
                <a:gd name="T52" fmla="*/ 4 w 656"/>
                <a:gd name="T53" fmla="*/ 162 h 398"/>
                <a:gd name="T54" fmla="*/ 0 w 656"/>
                <a:gd name="T55" fmla="*/ 138 h 398"/>
                <a:gd name="T56" fmla="*/ 1 w 656"/>
                <a:gd name="T57" fmla="*/ 112 h 398"/>
                <a:gd name="T58" fmla="*/ 7 w 656"/>
                <a:gd name="T59" fmla="*/ 87 h 398"/>
                <a:gd name="T60" fmla="*/ 18 w 656"/>
                <a:gd name="T61" fmla="*/ 63 h 398"/>
                <a:gd name="T62" fmla="*/ 33 w 656"/>
                <a:gd name="T63" fmla="*/ 43 h 398"/>
                <a:gd name="T64" fmla="*/ 52 w 656"/>
                <a:gd name="T65" fmla="*/ 26 h 398"/>
                <a:gd name="T66" fmla="*/ 73 w 656"/>
                <a:gd name="T67" fmla="*/ 13 h 398"/>
                <a:gd name="T68" fmla="*/ 96 w 656"/>
                <a:gd name="T69" fmla="*/ 3 h 398"/>
                <a:gd name="T70" fmla="*/ 121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121" y="0"/>
                  </a:moveTo>
                  <a:lnTo>
                    <a:pt x="147" y="0"/>
                  </a:lnTo>
                  <a:lnTo>
                    <a:pt x="172" y="6"/>
                  </a:lnTo>
                  <a:lnTo>
                    <a:pt x="569" y="145"/>
                  </a:lnTo>
                  <a:lnTo>
                    <a:pt x="593" y="156"/>
                  </a:lnTo>
                  <a:lnTo>
                    <a:pt x="614" y="172"/>
                  </a:lnTo>
                  <a:lnTo>
                    <a:pt x="631" y="190"/>
                  </a:lnTo>
                  <a:lnTo>
                    <a:pt x="643" y="211"/>
                  </a:lnTo>
                  <a:lnTo>
                    <a:pt x="652" y="234"/>
                  </a:lnTo>
                  <a:lnTo>
                    <a:pt x="656" y="260"/>
                  </a:lnTo>
                  <a:lnTo>
                    <a:pt x="655" y="285"/>
                  </a:lnTo>
                  <a:lnTo>
                    <a:pt x="649" y="311"/>
                  </a:lnTo>
                  <a:lnTo>
                    <a:pt x="639" y="333"/>
                  </a:lnTo>
                  <a:lnTo>
                    <a:pt x="625" y="351"/>
                  </a:lnTo>
                  <a:lnTo>
                    <a:pt x="609" y="368"/>
                  </a:lnTo>
                  <a:lnTo>
                    <a:pt x="591" y="381"/>
                  </a:lnTo>
                  <a:lnTo>
                    <a:pt x="571" y="390"/>
                  </a:lnTo>
                  <a:lnTo>
                    <a:pt x="549" y="397"/>
                  </a:lnTo>
                  <a:lnTo>
                    <a:pt x="526" y="398"/>
                  </a:lnTo>
                  <a:lnTo>
                    <a:pt x="505" y="397"/>
                  </a:lnTo>
                  <a:lnTo>
                    <a:pt x="484" y="391"/>
                  </a:lnTo>
                  <a:lnTo>
                    <a:pt x="87" y="252"/>
                  </a:lnTo>
                  <a:lnTo>
                    <a:pt x="63" y="241"/>
                  </a:lnTo>
                  <a:lnTo>
                    <a:pt x="42" y="226"/>
                  </a:lnTo>
                  <a:lnTo>
                    <a:pt x="25" y="207"/>
                  </a:lnTo>
                  <a:lnTo>
                    <a:pt x="13" y="186"/>
                  </a:lnTo>
                  <a:lnTo>
                    <a:pt x="4" y="162"/>
                  </a:lnTo>
                  <a:lnTo>
                    <a:pt x="0" y="138"/>
                  </a:lnTo>
                  <a:lnTo>
                    <a:pt x="1" y="112"/>
                  </a:lnTo>
                  <a:lnTo>
                    <a:pt x="7" y="87"/>
                  </a:lnTo>
                  <a:lnTo>
                    <a:pt x="18" y="63"/>
                  </a:lnTo>
                  <a:lnTo>
                    <a:pt x="33" y="43"/>
                  </a:lnTo>
                  <a:lnTo>
                    <a:pt x="52" y="26"/>
                  </a:lnTo>
                  <a:lnTo>
                    <a:pt x="73" y="13"/>
                  </a:lnTo>
                  <a:lnTo>
                    <a:pt x="96" y="3"/>
                  </a:lnTo>
                  <a:lnTo>
                    <a:pt x="1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oup 13">
            <a:extLst>
              <a:ext uri="{FF2B5EF4-FFF2-40B4-BE49-F238E27FC236}">
                <a16:creationId xmlns:a16="http://schemas.microsoft.com/office/drawing/2014/main" id="{9978CD11-6A42-49FF-B51C-759EF8EE012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269324" y="3552330"/>
            <a:ext cx="288825" cy="299567"/>
            <a:chOff x="689" y="85"/>
            <a:chExt cx="242" cy="251"/>
          </a:xfrm>
          <a:solidFill>
            <a:schemeClr val="accent1"/>
          </a:solidFill>
        </p:grpSpPr>
        <p:sp>
          <p:nvSpPr>
            <p:cNvPr id="90" name="Freeform 15">
              <a:extLst>
                <a:ext uri="{FF2B5EF4-FFF2-40B4-BE49-F238E27FC236}">
                  <a16:creationId xmlns:a16="http://schemas.microsoft.com/office/drawing/2014/main" id="{E35A2E22-E0EE-4E87-A3BB-4B453F0E9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" y="85"/>
              <a:ext cx="242" cy="62"/>
            </a:xfrm>
            <a:custGeom>
              <a:avLst/>
              <a:gdLst>
                <a:gd name="T0" fmla="*/ 442 w 2419"/>
                <a:gd name="T1" fmla="*/ 0 h 615"/>
                <a:gd name="T2" fmla="*/ 1977 w 2419"/>
                <a:gd name="T3" fmla="*/ 0 h 615"/>
                <a:gd name="T4" fmla="*/ 2011 w 2419"/>
                <a:gd name="T5" fmla="*/ 4 h 615"/>
                <a:gd name="T6" fmla="*/ 2043 w 2419"/>
                <a:gd name="T7" fmla="*/ 12 h 615"/>
                <a:gd name="T8" fmla="*/ 2072 w 2419"/>
                <a:gd name="T9" fmla="*/ 26 h 615"/>
                <a:gd name="T10" fmla="*/ 2098 w 2419"/>
                <a:gd name="T11" fmla="*/ 45 h 615"/>
                <a:gd name="T12" fmla="*/ 2121 w 2419"/>
                <a:gd name="T13" fmla="*/ 68 h 615"/>
                <a:gd name="T14" fmla="*/ 2140 w 2419"/>
                <a:gd name="T15" fmla="*/ 94 h 615"/>
                <a:gd name="T16" fmla="*/ 2154 w 2419"/>
                <a:gd name="T17" fmla="*/ 123 h 615"/>
                <a:gd name="T18" fmla="*/ 2163 w 2419"/>
                <a:gd name="T19" fmla="*/ 155 h 615"/>
                <a:gd name="T20" fmla="*/ 2166 w 2419"/>
                <a:gd name="T21" fmla="*/ 190 h 615"/>
                <a:gd name="T22" fmla="*/ 2166 w 2419"/>
                <a:gd name="T23" fmla="*/ 277 h 615"/>
                <a:gd name="T24" fmla="*/ 2294 w 2419"/>
                <a:gd name="T25" fmla="*/ 277 h 615"/>
                <a:gd name="T26" fmla="*/ 2323 w 2419"/>
                <a:gd name="T27" fmla="*/ 280 h 615"/>
                <a:gd name="T28" fmla="*/ 2349 w 2419"/>
                <a:gd name="T29" fmla="*/ 290 h 615"/>
                <a:gd name="T30" fmla="*/ 2372 w 2419"/>
                <a:gd name="T31" fmla="*/ 305 h 615"/>
                <a:gd name="T32" fmla="*/ 2392 w 2419"/>
                <a:gd name="T33" fmla="*/ 323 h 615"/>
                <a:gd name="T34" fmla="*/ 2407 w 2419"/>
                <a:gd name="T35" fmla="*/ 347 h 615"/>
                <a:gd name="T36" fmla="*/ 2416 w 2419"/>
                <a:gd name="T37" fmla="*/ 373 h 615"/>
                <a:gd name="T38" fmla="*/ 2419 w 2419"/>
                <a:gd name="T39" fmla="*/ 402 h 615"/>
                <a:gd name="T40" fmla="*/ 2419 w 2419"/>
                <a:gd name="T41" fmla="*/ 568 h 615"/>
                <a:gd name="T42" fmla="*/ 2417 w 2419"/>
                <a:gd name="T43" fmla="*/ 583 h 615"/>
                <a:gd name="T44" fmla="*/ 2410 w 2419"/>
                <a:gd name="T45" fmla="*/ 596 h 615"/>
                <a:gd name="T46" fmla="*/ 2400 w 2419"/>
                <a:gd name="T47" fmla="*/ 606 h 615"/>
                <a:gd name="T48" fmla="*/ 2387 w 2419"/>
                <a:gd name="T49" fmla="*/ 613 h 615"/>
                <a:gd name="T50" fmla="*/ 2372 w 2419"/>
                <a:gd name="T51" fmla="*/ 615 h 615"/>
                <a:gd name="T52" fmla="*/ 47 w 2419"/>
                <a:gd name="T53" fmla="*/ 615 h 615"/>
                <a:gd name="T54" fmla="*/ 31 w 2419"/>
                <a:gd name="T55" fmla="*/ 613 h 615"/>
                <a:gd name="T56" fmla="*/ 20 w 2419"/>
                <a:gd name="T57" fmla="*/ 606 h 615"/>
                <a:gd name="T58" fmla="*/ 9 w 2419"/>
                <a:gd name="T59" fmla="*/ 596 h 615"/>
                <a:gd name="T60" fmla="*/ 2 w 2419"/>
                <a:gd name="T61" fmla="*/ 583 h 615"/>
                <a:gd name="T62" fmla="*/ 0 w 2419"/>
                <a:gd name="T63" fmla="*/ 568 h 615"/>
                <a:gd name="T64" fmla="*/ 0 w 2419"/>
                <a:gd name="T65" fmla="*/ 402 h 615"/>
                <a:gd name="T66" fmla="*/ 3 w 2419"/>
                <a:gd name="T67" fmla="*/ 373 h 615"/>
                <a:gd name="T68" fmla="*/ 13 w 2419"/>
                <a:gd name="T69" fmla="*/ 347 h 615"/>
                <a:gd name="T70" fmla="*/ 27 w 2419"/>
                <a:gd name="T71" fmla="*/ 323 h 615"/>
                <a:gd name="T72" fmla="*/ 47 w 2419"/>
                <a:gd name="T73" fmla="*/ 305 h 615"/>
                <a:gd name="T74" fmla="*/ 70 w 2419"/>
                <a:gd name="T75" fmla="*/ 290 h 615"/>
                <a:gd name="T76" fmla="*/ 97 w 2419"/>
                <a:gd name="T77" fmla="*/ 280 h 615"/>
                <a:gd name="T78" fmla="*/ 125 w 2419"/>
                <a:gd name="T79" fmla="*/ 277 h 615"/>
                <a:gd name="T80" fmla="*/ 253 w 2419"/>
                <a:gd name="T81" fmla="*/ 277 h 615"/>
                <a:gd name="T82" fmla="*/ 253 w 2419"/>
                <a:gd name="T83" fmla="*/ 190 h 615"/>
                <a:gd name="T84" fmla="*/ 256 w 2419"/>
                <a:gd name="T85" fmla="*/ 155 h 615"/>
                <a:gd name="T86" fmla="*/ 265 w 2419"/>
                <a:gd name="T87" fmla="*/ 123 h 615"/>
                <a:gd name="T88" fmla="*/ 279 w 2419"/>
                <a:gd name="T89" fmla="*/ 94 h 615"/>
                <a:gd name="T90" fmla="*/ 298 w 2419"/>
                <a:gd name="T91" fmla="*/ 68 h 615"/>
                <a:gd name="T92" fmla="*/ 320 w 2419"/>
                <a:gd name="T93" fmla="*/ 45 h 615"/>
                <a:gd name="T94" fmla="*/ 346 w 2419"/>
                <a:gd name="T95" fmla="*/ 26 h 615"/>
                <a:gd name="T96" fmla="*/ 376 w 2419"/>
                <a:gd name="T97" fmla="*/ 12 h 615"/>
                <a:gd name="T98" fmla="*/ 408 w 2419"/>
                <a:gd name="T99" fmla="*/ 4 h 615"/>
                <a:gd name="T100" fmla="*/ 442 w 2419"/>
                <a:gd name="T101" fmla="*/ 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19" h="615">
                  <a:moveTo>
                    <a:pt x="442" y="0"/>
                  </a:moveTo>
                  <a:lnTo>
                    <a:pt x="1977" y="0"/>
                  </a:lnTo>
                  <a:lnTo>
                    <a:pt x="2011" y="4"/>
                  </a:lnTo>
                  <a:lnTo>
                    <a:pt x="2043" y="12"/>
                  </a:lnTo>
                  <a:lnTo>
                    <a:pt x="2072" y="26"/>
                  </a:lnTo>
                  <a:lnTo>
                    <a:pt x="2098" y="45"/>
                  </a:lnTo>
                  <a:lnTo>
                    <a:pt x="2121" y="68"/>
                  </a:lnTo>
                  <a:lnTo>
                    <a:pt x="2140" y="94"/>
                  </a:lnTo>
                  <a:lnTo>
                    <a:pt x="2154" y="123"/>
                  </a:lnTo>
                  <a:lnTo>
                    <a:pt x="2163" y="155"/>
                  </a:lnTo>
                  <a:lnTo>
                    <a:pt x="2166" y="190"/>
                  </a:lnTo>
                  <a:lnTo>
                    <a:pt x="2166" y="277"/>
                  </a:lnTo>
                  <a:lnTo>
                    <a:pt x="2294" y="277"/>
                  </a:lnTo>
                  <a:lnTo>
                    <a:pt x="2323" y="280"/>
                  </a:lnTo>
                  <a:lnTo>
                    <a:pt x="2349" y="290"/>
                  </a:lnTo>
                  <a:lnTo>
                    <a:pt x="2372" y="305"/>
                  </a:lnTo>
                  <a:lnTo>
                    <a:pt x="2392" y="323"/>
                  </a:lnTo>
                  <a:lnTo>
                    <a:pt x="2407" y="347"/>
                  </a:lnTo>
                  <a:lnTo>
                    <a:pt x="2416" y="373"/>
                  </a:lnTo>
                  <a:lnTo>
                    <a:pt x="2419" y="402"/>
                  </a:lnTo>
                  <a:lnTo>
                    <a:pt x="2419" y="568"/>
                  </a:lnTo>
                  <a:lnTo>
                    <a:pt x="2417" y="583"/>
                  </a:lnTo>
                  <a:lnTo>
                    <a:pt x="2410" y="596"/>
                  </a:lnTo>
                  <a:lnTo>
                    <a:pt x="2400" y="606"/>
                  </a:lnTo>
                  <a:lnTo>
                    <a:pt x="2387" y="613"/>
                  </a:lnTo>
                  <a:lnTo>
                    <a:pt x="2372" y="615"/>
                  </a:lnTo>
                  <a:lnTo>
                    <a:pt x="47" y="615"/>
                  </a:lnTo>
                  <a:lnTo>
                    <a:pt x="31" y="613"/>
                  </a:lnTo>
                  <a:lnTo>
                    <a:pt x="20" y="606"/>
                  </a:lnTo>
                  <a:lnTo>
                    <a:pt x="9" y="596"/>
                  </a:lnTo>
                  <a:lnTo>
                    <a:pt x="2" y="583"/>
                  </a:lnTo>
                  <a:lnTo>
                    <a:pt x="0" y="568"/>
                  </a:lnTo>
                  <a:lnTo>
                    <a:pt x="0" y="402"/>
                  </a:lnTo>
                  <a:lnTo>
                    <a:pt x="3" y="373"/>
                  </a:lnTo>
                  <a:lnTo>
                    <a:pt x="13" y="347"/>
                  </a:lnTo>
                  <a:lnTo>
                    <a:pt x="27" y="323"/>
                  </a:lnTo>
                  <a:lnTo>
                    <a:pt x="47" y="305"/>
                  </a:lnTo>
                  <a:lnTo>
                    <a:pt x="70" y="290"/>
                  </a:lnTo>
                  <a:lnTo>
                    <a:pt x="97" y="280"/>
                  </a:lnTo>
                  <a:lnTo>
                    <a:pt x="125" y="277"/>
                  </a:lnTo>
                  <a:lnTo>
                    <a:pt x="253" y="277"/>
                  </a:lnTo>
                  <a:lnTo>
                    <a:pt x="253" y="190"/>
                  </a:lnTo>
                  <a:lnTo>
                    <a:pt x="256" y="155"/>
                  </a:lnTo>
                  <a:lnTo>
                    <a:pt x="265" y="123"/>
                  </a:lnTo>
                  <a:lnTo>
                    <a:pt x="279" y="94"/>
                  </a:lnTo>
                  <a:lnTo>
                    <a:pt x="298" y="68"/>
                  </a:lnTo>
                  <a:lnTo>
                    <a:pt x="320" y="45"/>
                  </a:lnTo>
                  <a:lnTo>
                    <a:pt x="346" y="26"/>
                  </a:lnTo>
                  <a:lnTo>
                    <a:pt x="376" y="12"/>
                  </a:lnTo>
                  <a:lnTo>
                    <a:pt x="408" y="4"/>
                  </a:lnTo>
                  <a:lnTo>
                    <a:pt x="4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6B754A33-675C-466B-AF2E-8BDDB0E42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" y="161"/>
              <a:ext cx="204" cy="69"/>
            </a:xfrm>
            <a:custGeom>
              <a:avLst/>
              <a:gdLst>
                <a:gd name="T0" fmla="*/ 0 w 2035"/>
                <a:gd name="T1" fmla="*/ 0 h 687"/>
                <a:gd name="T2" fmla="*/ 2035 w 2035"/>
                <a:gd name="T3" fmla="*/ 0 h 687"/>
                <a:gd name="T4" fmla="*/ 1975 w 2035"/>
                <a:gd name="T5" fmla="*/ 687 h 687"/>
                <a:gd name="T6" fmla="*/ 1943 w 2035"/>
                <a:gd name="T7" fmla="*/ 676 h 687"/>
                <a:gd name="T8" fmla="*/ 1910 w 2035"/>
                <a:gd name="T9" fmla="*/ 669 h 687"/>
                <a:gd name="T10" fmla="*/ 1876 w 2035"/>
                <a:gd name="T11" fmla="*/ 667 h 687"/>
                <a:gd name="T12" fmla="*/ 1738 w 2035"/>
                <a:gd name="T13" fmla="*/ 667 h 687"/>
                <a:gd name="T14" fmla="*/ 1776 w 2035"/>
                <a:gd name="T15" fmla="*/ 238 h 687"/>
                <a:gd name="T16" fmla="*/ 260 w 2035"/>
                <a:gd name="T17" fmla="*/ 238 h 687"/>
                <a:gd name="T18" fmla="*/ 297 w 2035"/>
                <a:gd name="T19" fmla="*/ 667 h 687"/>
                <a:gd name="T20" fmla="*/ 161 w 2035"/>
                <a:gd name="T21" fmla="*/ 667 h 687"/>
                <a:gd name="T22" fmla="*/ 126 w 2035"/>
                <a:gd name="T23" fmla="*/ 669 h 687"/>
                <a:gd name="T24" fmla="*/ 93 w 2035"/>
                <a:gd name="T25" fmla="*/ 676 h 687"/>
                <a:gd name="T26" fmla="*/ 60 w 2035"/>
                <a:gd name="T27" fmla="*/ 687 h 687"/>
                <a:gd name="T28" fmla="*/ 0 w 2035"/>
                <a:gd name="T2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5" h="687">
                  <a:moveTo>
                    <a:pt x="0" y="0"/>
                  </a:moveTo>
                  <a:lnTo>
                    <a:pt x="2035" y="0"/>
                  </a:lnTo>
                  <a:lnTo>
                    <a:pt x="1975" y="687"/>
                  </a:lnTo>
                  <a:lnTo>
                    <a:pt x="1943" y="676"/>
                  </a:lnTo>
                  <a:lnTo>
                    <a:pt x="1910" y="669"/>
                  </a:lnTo>
                  <a:lnTo>
                    <a:pt x="1876" y="667"/>
                  </a:lnTo>
                  <a:lnTo>
                    <a:pt x="1738" y="667"/>
                  </a:lnTo>
                  <a:lnTo>
                    <a:pt x="1776" y="238"/>
                  </a:lnTo>
                  <a:lnTo>
                    <a:pt x="260" y="238"/>
                  </a:lnTo>
                  <a:lnTo>
                    <a:pt x="297" y="667"/>
                  </a:lnTo>
                  <a:lnTo>
                    <a:pt x="161" y="667"/>
                  </a:lnTo>
                  <a:lnTo>
                    <a:pt x="126" y="669"/>
                  </a:lnTo>
                  <a:lnTo>
                    <a:pt x="93" y="676"/>
                  </a:lnTo>
                  <a:lnTo>
                    <a:pt x="60" y="6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92" name="Freeform 18">
              <a:extLst>
                <a:ext uri="{FF2B5EF4-FFF2-40B4-BE49-F238E27FC236}">
                  <a16:creationId xmlns:a16="http://schemas.microsoft.com/office/drawing/2014/main" id="{1E325BD5-8108-4F42-8C97-E4064ED0D9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6" y="246"/>
              <a:ext cx="188" cy="90"/>
            </a:xfrm>
            <a:custGeom>
              <a:avLst/>
              <a:gdLst>
                <a:gd name="T0" fmla="*/ 1010 w 1873"/>
                <a:gd name="T1" fmla="*/ 86 h 896"/>
                <a:gd name="T2" fmla="*/ 932 w 1873"/>
                <a:gd name="T3" fmla="*/ 99 h 896"/>
                <a:gd name="T4" fmla="*/ 852 w 1873"/>
                <a:gd name="T5" fmla="*/ 129 h 896"/>
                <a:gd name="T6" fmla="*/ 774 w 1873"/>
                <a:gd name="T7" fmla="*/ 175 h 896"/>
                <a:gd name="T8" fmla="*/ 701 w 1873"/>
                <a:gd name="T9" fmla="*/ 237 h 896"/>
                <a:gd name="T10" fmla="*/ 638 w 1873"/>
                <a:gd name="T11" fmla="*/ 311 h 896"/>
                <a:gd name="T12" fmla="*/ 593 w 1873"/>
                <a:gd name="T13" fmla="*/ 389 h 896"/>
                <a:gd name="T14" fmla="*/ 562 w 1873"/>
                <a:gd name="T15" fmla="*/ 469 h 896"/>
                <a:gd name="T16" fmla="*/ 549 w 1873"/>
                <a:gd name="T17" fmla="*/ 547 h 896"/>
                <a:gd name="T18" fmla="*/ 554 w 1873"/>
                <a:gd name="T19" fmla="*/ 621 h 896"/>
                <a:gd name="T20" fmla="*/ 575 w 1873"/>
                <a:gd name="T21" fmla="*/ 688 h 896"/>
                <a:gd name="T22" fmla="*/ 617 w 1873"/>
                <a:gd name="T23" fmla="*/ 744 h 896"/>
                <a:gd name="T24" fmla="*/ 672 w 1873"/>
                <a:gd name="T25" fmla="*/ 784 h 896"/>
                <a:gd name="T26" fmla="*/ 738 w 1873"/>
                <a:gd name="T27" fmla="*/ 806 h 896"/>
                <a:gd name="T28" fmla="*/ 813 w 1873"/>
                <a:gd name="T29" fmla="*/ 810 h 896"/>
                <a:gd name="T30" fmla="*/ 891 w 1873"/>
                <a:gd name="T31" fmla="*/ 797 h 896"/>
                <a:gd name="T32" fmla="*/ 971 w 1873"/>
                <a:gd name="T33" fmla="*/ 767 h 896"/>
                <a:gd name="T34" fmla="*/ 1048 w 1873"/>
                <a:gd name="T35" fmla="*/ 721 h 896"/>
                <a:gd name="T36" fmla="*/ 1122 w 1873"/>
                <a:gd name="T37" fmla="*/ 659 h 896"/>
                <a:gd name="T38" fmla="*/ 1184 w 1873"/>
                <a:gd name="T39" fmla="*/ 585 h 896"/>
                <a:gd name="T40" fmla="*/ 1230 w 1873"/>
                <a:gd name="T41" fmla="*/ 508 h 896"/>
                <a:gd name="T42" fmla="*/ 1260 w 1873"/>
                <a:gd name="T43" fmla="*/ 428 h 896"/>
                <a:gd name="T44" fmla="*/ 1273 w 1873"/>
                <a:gd name="T45" fmla="*/ 349 h 896"/>
                <a:gd name="T46" fmla="*/ 1268 w 1873"/>
                <a:gd name="T47" fmla="*/ 275 h 896"/>
                <a:gd name="T48" fmla="*/ 1247 w 1873"/>
                <a:gd name="T49" fmla="*/ 209 h 896"/>
                <a:gd name="T50" fmla="*/ 1206 w 1873"/>
                <a:gd name="T51" fmla="*/ 153 h 896"/>
                <a:gd name="T52" fmla="*/ 1150 w 1873"/>
                <a:gd name="T53" fmla="*/ 112 h 896"/>
                <a:gd name="T54" fmla="*/ 1084 w 1873"/>
                <a:gd name="T55" fmla="*/ 90 h 896"/>
                <a:gd name="T56" fmla="*/ 80 w 1873"/>
                <a:gd name="T57" fmla="*/ 0 h 896"/>
                <a:gd name="T58" fmla="*/ 1811 w 1873"/>
                <a:gd name="T59" fmla="*/ 2 h 896"/>
                <a:gd name="T60" fmla="*/ 1842 w 1873"/>
                <a:gd name="T61" fmla="*/ 15 h 896"/>
                <a:gd name="T62" fmla="*/ 1865 w 1873"/>
                <a:gd name="T63" fmla="*/ 41 h 896"/>
                <a:gd name="T64" fmla="*/ 1873 w 1873"/>
                <a:gd name="T65" fmla="*/ 76 h 896"/>
                <a:gd name="T66" fmla="*/ 1793 w 1873"/>
                <a:gd name="T67" fmla="*/ 825 h 896"/>
                <a:gd name="T68" fmla="*/ 1780 w 1873"/>
                <a:gd name="T69" fmla="*/ 862 h 896"/>
                <a:gd name="T70" fmla="*/ 1752 w 1873"/>
                <a:gd name="T71" fmla="*/ 887 h 896"/>
                <a:gd name="T72" fmla="*/ 1714 w 1873"/>
                <a:gd name="T73" fmla="*/ 896 h 896"/>
                <a:gd name="T74" fmla="*/ 141 w 1873"/>
                <a:gd name="T75" fmla="*/ 894 h 896"/>
                <a:gd name="T76" fmla="*/ 107 w 1873"/>
                <a:gd name="T77" fmla="*/ 876 h 896"/>
                <a:gd name="T78" fmla="*/ 85 w 1873"/>
                <a:gd name="T79" fmla="*/ 844 h 896"/>
                <a:gd name="T80" fmla="*/ 7 w 1873"/>
                <a:gd name="T81" fmla="*/ 157 h 896"/>
                <a:gd name="T82" fmla="*/ 0 w 1873"/>
                <a:gd name="T83" fmla="*/ 87 h 896"/>
                <a:gd name="T84" fmla="*/ 1 w 1873"/>
                <a:gd name="T85" fmla="*/ 82 h 896"/>
                <a:gd name="T86" fmla="*/ 8 w 1873"/>
                <a:gd name="T87" fmla="*/ 43 h 896"/>
                <a:gd name="T88" fmla="*/ 32 w 1873"/>
                <a:gd name="T89" fmla="*/ 15 h 896"/>
                <a:gd name="T90" fmla="*/ 63 w 1873"/>
                <a:gd name="T91" fmla="*/ 2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73" h="896">
                  <a:moveTo>
                    <a:pt x="1048" y="86"/>
                  </a:moveTo>
                  <a:lnTo>
                    <a:pt x="1010" y="86"/>
                  </a:lnTo>
                  <a:lnTo>
                    <a:pt x="971" y="90"/>
                  </a:lnTo>
                  <a:lnTo>
                    <a:pt x="932" y="99"/>
                  </a:lnTo>
                  <a:lnTo>
                    <a:pt x="891" y="112"/>
                  </a:lnTo>
                  <a:lnTo>
                    <a:pt x="852" y="129"/>
                  </a:lnTo>
                  <a:lnTo>
                    <a:pt x="812" y="150"/>
                  </a:lnTo>
                  <a:lnTo>
                    <a:pt x="774" y="175"/>
                  </a:lnTo>
                  <a:lnTo>
                    <a:pt x="737" y="204"/>
                  </a:lnTo>
                  <a:lnTo>
                    <a:pt x="701" y="237"/>
                  </a:lnTo>
                  <a:lnTo>
                    <a:pt x="668" y="273"/>
                  </a:lnTo>
                  <a:lnTo>
                    <a:pt x="638" y="311"/>
                  </a:lnTo>
                  <a:lnTo>
                    <a:pt x="613" y="349"/>
                  </a:lnTo>
                  <a:lnTo>
                    <a:pt x="593" y="389"/>
                  </a:lnTo>
                  <a:lnTo>
                    <a:pt x="575" y="429"/>
                  </a:lnTo>
                  <a:lnTo>
                    <a:pt x="562" y="469"/>
                  </a:lnTo>
                  <a:lnTo>
                    <a:pt x="554" y="508"/>
                  </a:lnTo>
                  <a:lnTo>
                    <a:pt x="549" y="547"/>
                  </a:lnTo>
                  <a:lnTo>
                    <a:pt x="549" y="584"/>
                  </a:lnTo>
                  <a:lnTo>
                    <a:pt x="554" y="621"/>
                  </a:lnTo>
                  <a:lnTo>
                    <a:pt x="562" y="655"/>
                  </a:lnTo>
                  <a:lnTo>
                    <a:pt x="575" y="688"/>
                  </a:lnTo>
                  <a:lnTo>
                    <a:pt x="594" y="717"/>
                  </a:lnTo>
                  <a:lnTo>
                    <a:pt x="617" y="744"/>
                  </a:lnTo>
                  <a:lnTo>
                    <a:pt x="643" y="766"/>
                  </a:lnTo>
                  <a:lnTo>
                    <a:pt x="672" y="784"/>
                  </a:lnTo>
                  <a:lnTo>
                    <a:pt x="705" y="797"/>
                  </a:lnTo>
                  <a:lnTo>
                    <a:pt x="738" y="806"/>
                  </a:lnTo>
                  <a:lnTo>
                    <a:pt x="775" y="810"/>
                  </a:lnTo>
                  <a:lnTo>
                    <a:pt x="813" y="810"/>
                  </a:lnTo>
                  <a:lnTo>
                    <a:pt x="851" y="806"/>
                  </a:lnTo>
                  <a:lnTo>
                    <a:pt x="891" y="797"/>
                  </a:lnTo>
                  <a:lnTo>
                    <a:pt x="930" y="784"/>
                  </a:lnTo>
                  <a:lnTo>
                    <a:pt x="971" y="767"/>
                  </a:lnTo>
                  <a:lnTo>
                    <a:pt x="1010" y="746"/>
                  </a:lnTo>
                  <a:lnTo>
                    <a:pt x="1048" y="721"/>
                  </a:lnTo>
                  <a:lnTo>
                    <a:pt x="1086" y="692"/>
                  </a:lnTo>
                  <a:lnTo>
                    <a:pt x="1122" y="659"/>
                  </a:lnTo>
                  <a:lnTo>
                    <a:pt x="1154" y="623"/>
                  </a:lnTo>
                  <a:lnTo>
                    <a:pt x="1184" y="585"/>
                  </a:lnTo>
                  <a:lnTo>
                    <a:pt x="1209" y="547"/>
                  </a:lnTo>
                  <a:lnTo>
                    <a:pt x="1230" y="508"/>
                  </a:lnTo>
                  <a:lnTo>
                    <a:pt x="1247" y="468"/>
                  </a:lnTo>
                  <a:lnTo>
                    <a:pt x="1260" y="428"/>
                  </a:lnTo>
                  <a:lnTo>
                    <a:pt x="1268" y="388"/>
                  </a:lnTo>
                  <a:lnTo>
                    <a:pt x="1273" y="349"/>
                  </a:lnTo>
                  <a:lnTo>
                    <a:pt x="1273" y="312"/>
                  </a:lnTo>
                  <a:lnTo>
                    <a:pt x="1268" y="275"/>
                  </a:lnTo>
                  <a:lnTo>
                    <a:pt x="1260" y="241"/>
                  </a:lnTo>
                  <a:lnTo>
                    <a:pt x="1247" y="209"/>
                  </a:lnTo>
                  <a:lnTo>
                    <a:pt x="1228" y="179"/>
                  </a:lnTo>
                  <a:lnTo>
                    <a:pt x="1206" y="153"/>
                  </a:lnTo>
                  <a:lnTo>
                    <a:pt x="1179" y="131"/>
                  </a:lnTo>
                  <a:lnTo>
                    <a:pt x="1150" y="112"/>
                  </a:lnTo>
                  <a:lnTo>
                    <a:pt x="1118" y="99"/>
                  </a:lnTo>
                  <a:lnTo>
                    <a:pt x="1084" y="90"/>
                  </a:lnTo>
                  <a:lnTo>
                    <a:pt x="1048" y="86"/>
                  </a:lnTo>
                  <a:close/>
                  <a:moveTo>
                    <a:pt x="80" y="0"/>
                  </a:moveTo>
                  <a:lnTo>
                    <a:pt x="1795" y="0"/>
                  </a:lnTo>
                  <a:lnTo>
                    <a:pt x="1811" y="2"/>
                  </a:lnTo>
                  <a:lnTo>
                    <a:pt x="1828" y="8"/>
                  </a:lnTo>
                  <a:lnTo>
                    <a:pt x="1842" y="15"/>
                  </a:lnTo>
                  <a:lnTo>
                    <a:pt x="1855" y="27"/>
                  </a:lnTo>
                  <a:lnTo>
                    <a:pt x="1865" y="41"/>
                  </a:lnTo>
                  <a:lnTo>
                    <a:pt x="1871" y="59"/>
                  </a:lnTo>
                  <a:lnTo>
                    <a:pt x="1873" y="76"/>
                  </a:lnTo>
                  <a:lnTo>
                    <a:pt x="1862" y="200"/>
                  </a:lnTo>
                  <a:lnTo>
                    <a:pt x="1793" y="825"/>
                  </a:lnTo>
                  <a:lnTo>
                    <a:pt x="1789" y="844"/>
                  </a:lnTo>
                  <a:lnTo>
                    <a:pt x="1780" y="862"/>
                  </a:lnTo>
                  <a:lnTo>
                    <a:pt x="1767" y="876"/>
                  </a:lnTo>
                  <a:lnTo>
                    <a:pt x="1752" y="887"/>
                  </a:lnTo>
                  <a:lnTo>
                    <a:pt x="1733" y="894"/>
                  </a:lnTo>
                  <a:lnTo>
                    <a:pt x="1714" y="896"/>
                  </a:lnTo>
                  <a:lnTo>
                    <a:pt x="160" y="896"/>
                  </a:lnTo>
                  <a:lnTo>
                    <a:pt x="141" y="894"/>
                  </a:lnTo>
                  <a:lnTo>
                    <a:pt x="122" y="887"/>
                  </a:lnTo>
                  <a:lnTo>
                    <a:pt x="107" y="876"/>
                  </a:lnTo>
                  <a:lnTo>
                    <a:pt x="94" y="862"/>
                  </a:lnTo>
                  <a:lnTo>
                    <a:pt x="85" y="844"/>
                  </a:lnTo>
                  <a:lnTo>
                    <a:pt x="81" y="825"/>
                  </a:lnTo>
                  <a:lnTo>
                    <a:pt x="7" y="157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1" y="82"/>
                  </a:lnTo>
                  <a:lnTo>
                    <a:pt x="3" y="62"/>
                  </a:lnTo>
                  <a:lnTo>
                    <a:pt x="8" y="43"/>
                  </a:lnTo>
                  <a:lnTo>
                    <a:pt x="19" y="27"/>
                  </a:lnTo>
                  <a:lnTo>
                    <a:pt x="32" y="15"/>
                  </a:lnTo>
                  <a:lnTo>
                    <a:pt x="46" y="8"/>
                  </a:lnTo>
                  <a:lnTo>
                    <a:pt x="63" y="2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93" name="Freeform 19">
              <a:extLst>
                <a:ext uri="{FF2B5EF4-FFF2-40B4-BE49-F238E27FC236}">
                  <a16:creationId xmlns:a16="http://schemas.microsoft.com/office/drawing/2014/main" id="{44825CAD-1678-4D70-9C68-DA329AEC1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264"/>
              <a:ext cx="53" cy="53"/>
            </a:xfrm>
            <a:custGeom>
              <a:avLst/>
              <a:gdLst>
                <a:gd name="T0" fmla="*/ 470 w 530"/>
                <a:gd name="T1" fmla="*/ 0 h 531"/>
                <a:gd name="T2" fmla="*/ 486 w 530"/>
                <a:gd name="T3" fmla="*/ 2 h 531"/>
                <a:gd name="T4" fmla="*/ 500 w 530"/>
                <a:gd name="T5" fmla="*/ 7 h 531"/>
                <a:gd name="T6" fmla="*/ 512 w 530"/>
                <a:gd name="T7" fmla="*/ 17 h 531"/>
                <a:gd name="T8" fmla="*/ 521 w 530"/>
                <a:gd name="T9" fmla="*/ 29 h 531"/>
                <a:gd name="T10" fmla="*/ 528 w 530"/>
                <a:gd name="T11" fmla="*/ 43 h 531"/>
                <a:gd name="T12" fmla="*/ 530 w 530"/>
                <a:gd name="T13" fmla="*/ 59 h 531"/>
                <a:gd name="T14" fmla="*/ 528 w 530"/>
                <a:gd name="T15" fmla="*/ 75 h 531"/>
                <a:gd name="T16" fmla="*/ 522 w 530"/>
                <a:gd name="T17" fmla="*/ 89 h 531"/>
                <a:gd name="T18" fmla="*/ 514 w 530"/>
                <a:gd name="T19" fmla="*/ 101 h 531"/>
                <a:gd name="T20" fmla="*/ 501 w 530"/>
                <a:gd name="T21" fmla="*/ 111 h 531"/>
                <a:gd name="T22" fmla="*/ 487 w 530"/>
                <a:gd name="T23" fmla="*/ 117 h 531"/>
                <a:gd name="T24" fmla="*/ 451 w 530"/>
                <a:gd name="T25" fmla="*/ 130 h 531"/>
                <a:gd name="T26" fmla="*/ 417 w 530"/>
                <a:gd name="T27" fmla="*/ 149 h 531"/>
                <a:gd name="T28" fmla="*/ 387 w 530"/>
                <a:gd name="T29" fmla="*/ 172 h 531"/>
                <a:gd name="T30" fmla="*/ 360 w 530"/>
                <a:gd name="T31" fmla="*/ 199 h 531"/>
                <a:gd name="T32" fmla="*/ 338 w 530"/>
                <a:gd name="T33" fmla="*/ 229 h 531"/>
                <a:gd name="T34" fmla="*/ 319 w 530"/>
                <a:gd name="T35" fmla="*/ 263 h 531"/>
                <a:gd name="T36" fmla="*/ 306 w 530"/>
                <a:gd name="T37" fmla="*/ 300 h 531"/>
                <a:gd name="T38" fmla="*/ 294 w 530"/>
                <a:gd name="T39" fmla="*/ 336 h 531"/>
                <a:gd name="T40" fmla="*/ 278 w 530"/>
                <a:gd name="T41" fmla="*/ 370 h 531"/>
                <a:gd name="T42" fmla="*/ 257 w 530"/>
                <a:gd name="T43" fmla="*/ 401 h 531"/>
                <a:gd name="T44" fmla="*/ 232 w 530"/>
                <a:gd name="T45" fmla="*/ 429 h 531"/>
                <a:gd name="T46" fmla="*/ 204 w 530"/>
                <a:gd name="T47" fmla="*/ 454 h 531"/>
                <a:gd name="T48" fmla="*/ 173 w 530"/>
                <a:gd name="T49" fmla="*/ 475 h 531"/>
                <a:gd name="T50" fmla="*/ 89 w 530"/>
                <a:gd name="T51" fmla="*/ 523 h 531"/>
                <a:gd name="T52" fmla="*/ 75 w 530"/>
                <a:gd name="T53" fmla="*/ 528 h 531"/>
                <a:gd name="T54" fmla="*/ 60 w 530"/>
                <a:gd name="T55" fmla="*/ 531 h 531"/>
                <a:gd name="T56" fmla="*/ 45 w 530"/>
                <a:gd name="T57" fmla="*/ 528 h 531"/>
                <a:gd name="T58" fmla="*/ 30 w 530"/>
                <a:gd name="T59" fmla="*/ 523 h 531"/>
                <a:gd name="T60" fmla="*/ 18 w 530"/>
                <a:gd name="T61" fmla="*/ 513 h 531"/>
                <a:gd name="T62" fmla="*/ 8 w 530"/>
                <a:gd name="T63" fmla="*/ 500 h 531"/>
                <a:gd name="T64" fmla="*/ 2 w 530"/>
                <a:gd name="T65" fmla="*/ 486 h 531"/>
                <a:gd name="T66" fmla="*/ 0 w 530"/>
                <a:gd name="T67" fmla="*/ 471 h 531"/>
                <a:gd name="T68" fmla="*/ 2 w 530"/>
                <a:gd name="T69" fmla="*/ 455 h 531"/>
                <a:gd name="T70" fmla="*/ 9 w 530"/>
                <a:gd name="T71" fmla="*/ 441 h 531"/>
                <a:gd name="T72" fmla="*/ 17 w 530"/>
                <a:gd name="T73" fmla="*/ 429 h 531"/>
                <a:gd name="T74" fmla="*/ 30 w 530"/>
                <a:gd name="T75" fmla="*/ 420 h 531"/>
                <a:gd name="T76" fmla="*/ 114 w 530"/>
                <a:gd name="T77" fmla="*/ 372 h 531"/>
                <a:gd name="T78" fmla="*/ 136 w 530"/>
                <a:gd name="T79" fmla="*/ 356 h 531"/>
                <a:gd name="T80" fmla="*/ 154 w 530"/>
                <a:gd name="T81" fmla="*/ 338 h 531"/>
                <a:gd name="T82" fmla="*/ 171 w 530"/>
                <a:gd name="T83" fmla="*/ 317 h 531"/>
                <a:gd name="T84" fmla="*/ 184 w 530"/>
                <a:gd name="T85" fmla="*/ 294 h 531"/>
                <a:gd name="T86" fmla="*/ 192 w 530"/>
                <a:gd name="T87" fmla="*/ 269 h 531"/>
                <a:gd name="T88" fmla="*/ 205 w 530"/>
                <a:gd name="T89" fmla="*/ 228 h 531"/>
                <a:gd name="T90" fmla="*/ 224 w 530"/>
                <a:gd name="T91" fmla="*/ 188 h 531"/>
                <a:gd name="T92" fmla="*/ 247 w 530"/>
                <a:gd name="T93" fmla="*/ 151 h 531"/>
                <a:gd name="T94" fmla="*/ 274 w 530"/>
                <a:gd name="T95" fmla="*/ 117 h 531"/>
                <a:gd name="T96" fmla="*/ 303 w 530"/>
                <a:gd name="T97" fmla="*/ 86 h 531"/>
                <a:gd name="T98" fmla="*/ 337 w 530"/>
                <a:gd name="T99" fmla="*/ 58 h 531"/>
                <a:gd name="T100" fmla="*/ 374 w 530"/>
                <a:gd name="T101" fmla="*/ 36 h 531"/>
                <a:gd name="T102" fmla="*/ 413 w 530"/>
                <a:gd name="T103" fmla="*/ 17 h 531"/>
                <a:gd name="T104" fmla="*/ 454 w 530"/>
                <a:gd name="T105" fmla="*/ 2 h 531"/>
                <a:gd name="T106" fmla="*/ 470 w 530"/>
                <a:gd name="T107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0" h="531">
                  <a:moveTo>
                    <a:pt x="470" y="0"/>
                  </a:moveTo>
                  <a:lnTo>
                    <a:pt x="486" y="2"/>
                  </a:lnTo>
                  <a:lnTo>
                    <a:pt x="500" y="7"/>
                  </a:lnTo>
                  <a:lnTo>
                    <a:pt x="512" y="17"/>
                  </a:lnTo>
                  <a:lnTo>
                    <a:pt x="521" y="29"/>
                  </a:lnTo>
                  <a:lnTo>
                    <a:pt x="528" y="43"/>
                  </a:lnTo>
                  <a:lnTo>
                    <a:pt x="530" y="59"/>
                  </a:lnTo>
                  <a:lnTo>
                    <a:pt x="528" y="75"/>
                  </a:lnTo>
                  <a:lnTo>
                    <a:pt x="522" y="89"/>
                  </a:lnTo>
                  <a:lnTo>
                    <a:pt x="514" y="101"/>
                  </a:lnTo>
                  <a:lnTo>
                    <a:pt x="501" y="111"/>
                  </a:lnTo>
                  <a:lnTo>
                    <a:pt x="487" y="117"/>
                  </a:lnTo>
                  <a:lnTo>
                    <a:pt x="451" y="130"/>
                  </a:lnTo>
                  <a:lnTo>
                    <a:pt x="417" y="149"/>
                  </a:lnTo>
                  <a:lnTo>
                    <a:pt x="387" y="172"/>
                  </a:lnTo>
                  <a:lnTo>
                    <a:pt x="360" y="199"/>
                  </a:lnTo>
                  <a:lnTo>
                    <a:pt x="338" y="229"/>
                  </a:lnTo>
                  <a:lnTo>
                    <a:pt x="319" y="263"/>
                  </a:lnTo>
                  <a:lnTo>
                    <a:pt x="306" y="300"/>
                  </a:lnTo>
                  <a:lnTo>
                    <a:pt x="294" y="336"/>
                  </a:lnTo>
                  <a:lnTo>
                    <a:pt x="278" y="370"/>
                  </a:lnTo>
                  <a:lnTo>
                    <a:pt x="257" y="401"/>
                  </a:lnTo>
                  <a:lnTo>
                    <a:pt x="232" y="429"/>
                  </a:lnTo>
                  <a:lnTo>
                    <a:pt x="204" y="454"/>
                  </a:lnTo>
                  <a:lnTo>
                    <a:pt x="173" y="475"/>
                  </a:lnTo>
                  <a:lnTo>
                    <a:pt x="89" y="523"/>
                  </a:lnTo>
                  <a:lnTo>
                    <a:pt x="75" y="528"/>
                  </a:lnTo>
                  <a:lnTo>
                    <a:pt x="60" y="531"/>
                  </a:lnTo>
                  <a:lnTo>
                    <a:pt x="45" y="528"/>
                  </a:lnTo>
                  <a:lnTo>
                    <a:pt x="30" y="523"/>
                  </a:lnTo>
                  <a:lnTo>
                    <a:pt x="18" y="513"/>
                  </a:lnTo>
                  <a:lnTo>
                    <a:pt x="8" y="500"/>
                  </a:lnTo>
                  <a:lnTo>
                    <a:pt x="2" y="486"/>
                  </a:lnTo>
                  <a:lnTo>
                    <a:pt x="0" y="471"/>
                  </a:lnTo>
                  <a:lnTo>
                    <a:pt x="2" y="455"/>
                  </a:lnTo>
                  <a:lnTo>
                    <a:pt x="9" y="441"/>
                  </a:lnTo>
                  <a:lnTo>
                    <a:pt x="17" y="429"/>
                  </a:lnTo>
                  <a:lnTo>
                    <a:pt x="30" y="420"/>
                  </a:lnTo>
                  <a:lnTo>
                    <a:pt x="114" y="372"/>
                  </a:lnTo>
                  <a:lnTo>
                    <a:pt x="136" y="356"/>
                  </a:lnTo>
                  <a:lnTo>
                    <a:pt x="154" y="338"/>
                  </a:lnTo>
                  <a:lnTo>
                    <a:pt x="171" y="317"/>
                  </a:lnTo>
                  <a:lnTo>
                    <a:pt x="184" y="294"/>
                  </a:lnTo>
                  <a:lnTo>
                    <a:pt x="192" y="269"/>
                  </a:lnTo>
                  <a:lnTo>
                    <a:pt x="205" y="228"/>
                  </a:lnTo>
                  <a:lnTo>
                    <a:pt x="224" y="188"/>
                  </a:lnTo>
                  <a:lnTo>
                    <a:pt x="247" y="151"/>
                  </a:lnTo>
                  <a:lnTo>
                    <a:pt x="274" y="117"/>
                  </a:lnTo>
                  <a:lnTo>
                    <a:pt x="303" y="86"/>
                  </a:lnTo>
                  <a:lnTo>
                    <a:pt x="337" y="58"/>
                  </a:lnTo>
                  <a:lnTo>
                    <a:pt x="374" y="36"/>
                  </a:lnTo>
                  <a:lnTo>
                    <a:pt x="413" y="17"/>
                  </a:lnTo>
                  <a:lnTo>
                    <a:pt x="454" y="2"/>
                  </a:lnTo>
                  <a:lnTo>
                    <a:pt x="4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</p:grpSp>
      <p:sp>
        <p:nvSpPr>
          <p:cNvPr id="99" name="Oval 30">
            <a:extLst>
              <a:ext uri="{FF2B5EF4-FFF2-40B4-BE49-F238E27FC236}">
                <a16:creationId xmlns:a16="http://schemas.microsoft.com/office/drawing/2014/main" id="{5766ACE7-8BDE-41B4-8BD0-010067523094}"/>
              </a:ext>
            </a:extLst>
          </p:cNvPr>
          <p:cNvSpPr/>
          <p:nvPr/>
        </p:nvSpPr>
        <p:spPr>
          <a:xfrm>
            <a:off x="6089125" y="2278088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0" name="Oval 31">
            <a:extLst>
              <a:ext uri="{FF2B5EF4-FFF2-40B4-BE49-F238E27FC236}">
                <a16:creationId xmlns:a16="http://schemas.microsoft.com/office/drawing/2014/main" id="{9C250572-82F4-4812-A8D6-BB655C0E0804}"/>
              </a:ext>
            </a:extLst>
          </p:cNvPr>
          <p:cNvSpPr/>
          <p:nvPr/>
        </p:nvSpPr>
        <p:spPr>
          <a:xfrm>
            <a:off x="6101825" y="3266612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2" name="Flowchart: Delay 4">
            <a:extLst>
              <a:ext uri="{FF2B5EF4-FFF2-40B4-BE49-F238E27FC236}">
                <a16:creationId xmlns:a16="http://schemas.microsoft.com/office/drawing/2014/main" id="{BE4525FC-737D-49C6-A13A-C6677FFF851F}"/>
              </a:ext>
            </a:extLst>
          </p:cNvPr>
          <p:cNvSpPr/>
          <p:nvPr/>
        </p:nvSpPr>
        <p:spPr>
          <a:xfrm>
            <a:off x="9188164" y="2103909"/>
            <a:ext cx="841522" cy="1005316"/>
          </a:xfrm>
          <a:prstGeom prst="flowChartDelay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103" name="Flowchart: Delay 4">
            <a:extLst>
              <a:ext uri="{FF2B5EF4-FFF2-40B4-BE49-F238E27FC236}">
                <a16:creationId xmlns:a16="http://schemas.microsoft.com/office/drawing/2014/main" id="{AEDB45C8-ABA3-4272-A794-183B1A457E67}"/>
              </a:ext>
            </a:extLst>
          </p:cNvPr>
          <p:cNvSpPr/>
          <p:nvPr/>
        </p:nvSpPr>
        <p:spPr>
          <a:xfrm>
            <a:off x="9265108" y="3105294"/>
            <a:ext cx="841522" cy="934924"/>
          </a:xfrm>
          <a:prstGeom prst="flowChartDela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105" name="Rectangle 21">
            <a:extLst>
              <a:ext uri="{FF2B5EF4-FFF2-40B4-BE49-F238E27FC236}">
                <a16:creationId xmlns:a16="http://schemas.microsoft.com/office/drawing/2014/main" id="{2FF59587-83A4-4246-8EFA-AAF453D4CFCC}"/>
              </a:ext>
            </a:extLst>
          </p:cNvPr>
          <p:cNvSpPr/>
          <p:nvPr/>
        </p:nvSpPr>
        <p:spPr>
          <a:xfrm>
            <a:off x="6774604" y="2174658"/>
            <a:ext cx="299064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avances</a:t>
            </a:r>
          </a:p>
          <a:p>
            <a:pPr defTabSz="913852"/>
            <a:r>
              <a:rPr lang="es-EC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Semestralmente la SDPC informará al Concejo Metropolitano sobre el cumplimento del Plan 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21">
            <a:extLst>
              <a:ext uri="{FF2B5EF4-FFF2-40B4-BE49-F238E27FC236}">
                <a16:creationId xmlns:a16="http://schemas.microsoft.com/office/drawing/2014/main" id="{C84B5C2B-DCC0-42A4-ACF8-7EB077FBA218}"/>
              </a:ext>
            </a:extLst>
          </p:cNvPr>
          <p:cNvSpPr/>
          <p:nvPr/>
        </p:nvSpPr>
        <p:spPr>
          <a:xfrm>
            <a:off x="6900021" y="3139361"/>
            <a:ext cx="29558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resultados</a:t>
            </a:r>
          </a:p>
          <a:p>
            <a:pPr defTabSz="913852"/>
            <a:r>
              <a:rPr lang="es-EC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Anualmente la SDPC informará al Concejo Metropolitano sobre el cumplimento del Plan 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57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601192" y="447542"/>
            <a:ext cx="3895652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DISPOSICIONES 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GENERALES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268AF59-CEAE-26A7-6E11-FDBD16616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297442"/>
              </p:ext>
            </p:extLst>
          </p:nvPr>
        </p:nvGraphicFramePr>
        <p:xfrm>
          <a:off x="1420018" y="1519646"/>
          <a:ext cx="9335729" cy="3301365"/>
        </p:xfrm>
        <a:graphic>
          <a:graphicData uri="http://schemas.openxmlformats.org/drawingml/2006/table">
            <a:tbl>
              <a:tblPr/>
              <a:tblGrid>
                <a:gridCol w="9335729">
                  <a:extLst>
                    <a:ext uri="{9D8B030D-6E8A-4147-A177-3AD203B41FA5}">
                      <a16:colId xmlns:a16="http://schemas.microsoft.com/office/drawing/2014/main" val="1316820281"/>
                    </a:ext>
                  </a:extLst>
                </a:gridCol>
              </a:tblGrid>
              <a:tr h="159327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PRIMERA. - </a:t>
                      </a:r>
                      <a:r>
                        <a:rPr lang="es-EC" sz="18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Las Administraciones Zonales, en coordinación con los entes rector y ejecutor de la política pública de desarrollo productivo, registrarán los huertos de base agroecológica y/o de manejo orgánico, implementados o por implementarse. Una vez registrados, se realizarán las verificaciones del caso y se considerarán para la provisión de medidas de fortalecimiento de los huertos. </a:t>
                      </a:r>
                    </a:p>
                    <a:p>
                      <a:pPr algn="ctr" fontAlgn="b"/>
                      <a:endParaRPr lang="es-EC" sz="18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SEGUNDA. - </a:t>
                      </a:r>
                      <a:r>
                        <a:rPr lang="es-EC" sz="18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En el caso de prácticas de agricultura familiar consolidada, basadas en agroecología y/o manejo orgánico en suelo urbano y rural, deberán cumplir con la normativa vigente en el Distrito Metropolitano de Quito para el desarrollo de esta actividad.</a:t>
                      </a:r>
                    </a:p>
                    <a:p>
                      <a:pPr algn="ctr" fontAlgn="b"/>
                      <a:endParaRPr lang="es-EC" sz="18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TERCERA. </a:t>
                      </a:r>
                      <a:r>
                        <a:rPr lang="es-EC" sz="18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- Las prácticas de agricultura orgánica urbana y rural, a desarrollarse en predios que formen parte del Banco de Suelo, se sujetarán a la normativa que regula este ámbito.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383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385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601192" y="447542"/>
            <a:ext cx="3895652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DISPOSICIONES 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TRANSITORIAS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268AF59-CEAE-26A7-6E11-FDBD16616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480108"/>
              </p:ext>
            </p:extLst>
          </p:nvPr>
        </p:nvGraphicFramePr>
        <p:xfrm>
          <a:off x="1157287" y="1387005"/>
          <a:ext cx="9865507" cy="3895725"/>
        </p:xfrm>
        <a:graphic>
          <a:graphicData uri="http://schemas.openxmlformats.org/drawingml/2006/table">
            <a:tbl>
              <a:tblPr/>
              <a:tblGrid>
                <a:gridCol w="9865507">
                  <a:extLst>
                    <a:ext uri="{9D8B030D-6E8A-4147-A177-3AD203B41FA5}">
                      <a16:colId xmlns:a16="http://schemas.microsoft.com/office/drawing/2014/main" val="1316820281"/>
                    </a:ext>
                  </a:extLst>
                </a:gridCol>
              </a:tblGrid>
              <a:tr h="159327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5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PRIMERA. - </a:t>
                      </a:r>
                      <a:r>
                        <a:rPr lang="es-EC" sz="15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En el término de 90 días a partir de la expedición de la presente Ordenanza, la Secretaría de Desarrollo Productivo y Competitividad, en coordinación con la Corporación de Promoción Económica Conquito, emitirá el Plan de fomento de vecindarios alimentarios saludables para reducir el hambre.</a:t>
                      </a:r>
                    </a:p>
                    <a:p>
                      <a:pPr algn="ctr" fontAlgn="b"/>
                      <a:endParaRPr lang="es-EC" sz="15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C" sz="15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SEGUNDA. - </a:t>
                      </a:r>
                      <a:r>
                        <a:rPr lang="es-EC" sz="15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En el término de 120 días a partir de la expedición de la presente Ordenanza, la Secretaría de Desarrollo Productivo y Competitividad, en coordinación con la Corporación de Promoción Económica Conquito, emitirá el Código de conducta con buenas prácticas para la prevención y reducción de la pérdida y el desperdicio de alimentos en la cadena alimentaria, mismo que será puesto a disposición de todos los agentes de la cadena alimenticia en la página web y redes sociales de la municipalidad.</a:t>
                      </a:r>
                    </a:p>
                    <a:p>
                      <a:pPr algn="ctr" fontAlgn="b"/>
                      <a:endParaRPr lang="es-EC" sz="15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C" sz="15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TERCERA. – </a:t>
                      </a:r>
                      <a:r>
                        <a:rPr lang="es-EC" sz="15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En el término de 120 días a partir de la expedición de la presente Ordenanza, la Corporación de Promoción Económica Conquito, en coordinación con la Secretaría de Desarrollo Productivo y Competitividad, emitirá guías o manuales destinados a la implementación de huertos urbanos y rurales en función de las tipologías establecidas en este cuerpo normativo, mismos que serán puestos a disposición de la ciudadanía en la página web y redes sociales de la municipalidad.</a:t>
                      </a:r>
                    </a:p>
                    <a:p>
                      <a:pPr algn="ctr" fontAlgn="b"/>
                      <a:endParaRPr lang="es-EC" sz="15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C" sz="15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CUARTA. - </a:t>
                      </a:r>
                      <a:r>
                        <a:rPr lang="es-EC" sz="15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La Secretaría de Comunicación realizará campañas permanentes para informar a la ciudadanía sobre la vigencia de la presente ordenanza.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383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50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Flowchart: Delay 4">
            <a:extLst>
              <a:ext uri="{FF2B5EF4-FFF2-40B4-BE49-F238E27FC236}">
                <a16:creationId xmlns:a16="http://schemas.microsoft.com/office/drawing/2014/main" id="{179D4352-31D9-4206-AD62-C3531788097F}"/>
              </a:ext>
            </a:extLst>
          </p:cNvPr>
          <p:cNvSpPr/>
          <p:nvPr/>
        </p:nvSpPr>
        <p:spPr>
          <a:xfrm flipH="1">
            <a:off x="511647" y="1334811"/>
            <a:ext cx="841522" cy="859394"/>
          </a:xfrm>
          <a:prstGeom prst="flowChartDelay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147" name="Flowchart: Delay 4">
            <a:extLst>
              <a:ext uri="{FF2B5EF4-FFF2-40B4-BE49-F238E27FC236}">
                <a16:creationId xmlns:a16="http://schemas.microsoft.com/office/drawing/2014/main" id="{DF2D0AF3-58D8-4CC6-910A-EF2AD4D7E045}"/>
              </a:ext>
            </a:extLst>
          </p:cNvPr>
          <p:cNvSpPr/>
          <p:nvPr/>
        </p:nvSpPr>
        <p:spPr>
          <a:xfrm flipH="1">
            <a:off x="554180" y="2285013"/>
            <a:ext cx="841522" cy="816340"/>
          </a:xfrm>
          <a:prstGeom prst="flowChartDela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148" name="Flowchart: Delay 4">
            <a:extLst>
              <a:ext uri="{FF2B5EF4-FFF2-40B4-BE49-F238E27FC236}">
                <a16:creationId xmlns:a16="http://schemas.microsoft.com/office/drawing/2014/main" id="{9D328270-8BDA-4101-AB46-58B6CBD5F4B5}"/>
              </a:ext>
            </a:extLst>
          </p:cNvPr>
          <p:cNvSpPr/>
          <p:nvPr/>
        </p:nvSpPr>
        <p:spPr>
          <a:xfrm flipH="1">
            <a:off x="548899" y="3246711"/>
            <a:ext cx="841522" cy="867474"/>
          </a:xfrm>
          <a:prstGeom prst="flowChartDelay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149" name="Flowchart: Delay 4">
            <a:extLst>
              <a:ext uri="{FF2B5EF4-FFF2-40B4-BE49-F238E27FC236}">
                <a16:creationId xmlns:a16="http://schemas.microsoft.com/office/drawing/2014/main" id="{FA0A7EA1-5E7B-4714-91E8-6D3A0ABB98E0}"/>
              </a:ext>
            </a:extLst>
          </p:cNvPr>
          <p:cNvSpPr/>
          <p:nvPr/>
        </p:nvSpPr>
        <p:spPr>
          <a:xfrm flipH="1">
            <a:off x="550142" y="4238440"/>
            <a:ext cx="841522" cy="869529"/>
          </a:xfrm>
          <a:prstGeom prst="flowChartDelay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150" name="Flowchart: Delay 4">
            <a:extLst>
              <a:ext uri="{FF2B5EF4-FFF2-40B4-BE49-F238E27FC236}">
                <a16:creationId xmlns:a16="http://schemas.microsoft.com/office/drawing/2014/main" id="{765B2695-5A01-4D38-847F-1123DAE81526}"/>
              </a:ext>
            </a:extLst>
          </p:cNvPr>
          <p:cNvSpPr/>
          <p:nvPr/>
        </p:nvSpPr>
        <p:spPr>
          <a:xfrm flipH="1">
            <a:off x="551047" y="5219062"/>
            <a:ext cx="841522" cy="867474"/>
          </a:xfrm>
          <a:prstGeom prst="flowChartDelay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538562" y="305944"/>
            <a:ext cx="3230730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ÍNDICE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8A9D92FB-BA02-4648-9270-39FCB17738AB}"/>
              </a:ext>
            </a:extLst>
          </p:cNvPr>
          <p:cNvSpPr/>
          <p:nvPr/>
        </p:nvSpPr>
        <p:spPr>
          <a:xfrm>
            <a:off x="6215913" y="3241417"/>
            <a:ext cx="4763317" cy="8656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434D98F3-9458-490E-9D3B-C7175EE2ACED}"/>
              </a:ext>
            </a:extLst>
          </p:cNvPr>
          <p:cNvSpPr/>
          <p:nvPr/>
        </p:nvSpPr>
        <p:spPr>
          <a:xfrm>
            <a:off x="6215914" y="2286875"/>
            <a:ext cx="4763317" cy="8205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3B3DF617-9E9E-400B-8171-BCBE223F6E4B}"/>
              </a:ext>
            </a:extLst>
          </p:cNvPr>
          <p:cNvSpPr/>
          <p:nvPr/>
        </p:nvSpPr>
        <p:spPr>
          <a:xfrm>
            <a:off x="6215914" y="1336680"/>
            <a:ext cx="4763317" cy="8656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grpSp>
        <p:nvGrpSpPr>
          <p:cNvPr id="21" name="Group 4">
            <a:extLst>
              <a:ext uri="{FF2B5EF4-FFF2-40B4-BE49-F238E27FC236}">
                <a16:creationId xmlns:a16="http://schemas.microsoft.com/office/drawing/2014/main" id="{61DE9AEF-EAF0-419C-A0F3-0FE81F7F7F3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440628" y="1559122"/>
            <a:ext cx="488696" cy="502976"/>
            <a:chOff x="808" y="390"/>
            <a:chExt cx="308" cy="317"/>
          </a:xfrm>
          <a:solidFill>
            <a:schemeClr val="accent2"/>
          </a:solidFill>
        </p:grpSpPr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5FE08407-AC22-48AB-8E42-CA25A4BC4F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0" y="451"/>
              <a:ext cx="165" cy="256"/>
            </a:xfrm>
            <a:custGeom>
              <a:avLst/>
              <a:gdLst>
                <a:gd name="T0" fmla="*/ 659 w 1813"/>
                <a:gd name="T1" fmla="*/ 1252 h 2816"/>
                <a:gd name="T2" fmla="*/ 673 w 1813"/>
                <a:gd name="T3" fmla="*/ 1286 h 2816"/>
                <a:gd name="T4" fmla="*/ 744 w 1813"/>
                <a:gd name="T5" fmla="*/ 1803 h 2816"/>
                <a:gd name="T6" fmla="*/ 774 w 1813"/>
                <a:gd name="T7" fmla="*/ 1819 h 2816"/>
                <a:gd name="T8" fmla="*/ 1243 w 1813"/>
                <a:gd name="T9" fmla="*/ 1159 h 2816"/>
                <a:gd name="T10" fmla="*/ 957 w 1813"/>
                <a:gd name="T11" fmla="*/ 1137 h 2816"/>
                <a:gd name="T12" fmla="*/ 1250 w 1813"/>
                <a:gd name="T13" fmla="*/ 585 h 2816"/>
                <a:gd name="T14" fmla="*/ 907 w 1813"/>
                <a:gd name="T15" fmla="*/ 0 h 2816"/>
                <a:gd name="T16" fmla="*/ 1276 w 1813"/>
                <a:gd name="T17" fmla="*/ 79 h 2816"/>
                <a:gd name="T18" fmla="*/ 1573 w 1813"/>
                <a:gd name="T19" fmla="*/ 294 h 2816"/>
                <a:gd name="T20" fmla="*/ 1762 w 1813"/>
                <a:gd name="T21" fmla="*/ 608 h 2816"/>
                <a:gd name="T22" fmla="*/ 1809 w 1813"/>
                <a:gd name="T23" fmla="*/ 989 h 2816"/>
                <a:gd name="T24" fmla="*/ 1720 w 1813"/>
                <a:gd name="T25" fmla="*/ 1356 h 2816"/>
                <a:gd name="T26" fmla="*/ 1558 w 1813"/>
                <a:gd name="T27" fmla="*/ 1672 h 2816"/>
                <a:gd name="T28" fmla="*/ 1411 w 1813"/>
                <a:gd name="T29" fmla="*/ 1914 h 2816"/>
                <a:gd name="T30" fmla="*/ 1326 w 1813"/>
                <a:gd name="T31" fmla="*/ 2101 h 2816"/>
                <a:gd name="T32" fmla="*/ 1320 w 1813"/>
                <a:gd name="T33" fmla="*/ 2311 h 2816"/>
                <a:gd name="T34" fmla="*/ 1277 w 1813"/>
                <a:gd name="T35" fmla="*/ 2372 h 2816"/>
                <a:gd name="T36" fmla="*/ 1127 w 1813"/>
                <a:gd name="T37" fmla="*/ 2401 h 2816"/>
                <a:gd name="T38" fmla="*/ 946 w 1813"/>
                <a:gd name="T39" fmla="*/ 2415 h 2816"/>
                <a:gd name="T40" fmla="*/ 812 w 1813"/>
                <a:gd name="T41" fmla="*/ 2418 h 2816"/>
                <a:gd name="T42" fmla="*/ 797 w 1813"/>
                <a:gd name="T43" fmla="*/ 2418 h 2816"/>
                <a:gd name="T44" fmla="*/ 917 w 1813"/>
                <a:gd name="T45" fmla="*/ 2421 h 2816"/>
                <a:gd name="T46" fmla="*/ 1101 w 1813"/>
                <a:gd name="T47" fmla="*/ 2434 h 2816"/>
                <a:gd name="T48" fmla="*/ 1278 w 1813"/>
                <a:gd name="T49" fmla="*/ 2462 h 2816"/>
                <a:gd name="T50" fmla="*/ 1375 w 1813"/>
                <a:gd name="T51" fmla="*/ 2512 h 2816"/>
                <a:gd name="T52" fmla="*/ 1333 w 1813"/>
                <a:gd name="T53" fmla="*/ 2573 h 2816"/>
                <a:gd name="T54" fmla="*/ 1186 w 1813"/>
                <a:gd name="T55" fmla="*/ 2609 h 2816"/>
                <a:gd name="T56" fmla="*/ 1005 w 1813"/>
                <a:gd name="T57" fmla="*/ 2628 h 2816"/>
                <a:gd name="T58" fmla="*/ 969 w 1813"/>
                <a:gd name="T59" fmla="*/ 2632 h 2816"/>
                <a:gd name="T60" fmla="*/ 1139 w 1813"/>
                <a:gd name="T61" fmla="*/ 2642 h 2816"/>
                <a:gd name="T62" fmla="*/ 1279 w 1813"/>
                <a:gd name="T63" fmla="*/ 2673 h 2816"/>
                <a:gd name="T64" fmla="*/ 1321 w 1813"/>
                <a:gd name="T65" fmla="*/ 2742 h 2816"/>
                <a:gd name="T66" fmla="*/ 1251 w 1813"/>
                <a:gd name="T67" fmla="*/ 2813 h 2816"/>
                <a:gd name="T68" fmla="*/ 524 w 1813"/>
                <a:gd name="T69" fmla="*/ 2795 h 2816"/>
                <a:gd name="T70" fmla="*/ 491 w 1813"/>
                <a:gd name="T71" fmla="*/ 2707 h 2816"/>
                <a:gd name="T72" fmla="*/ 534 w 1813"/>
                <a:gd name="T73" fmla="*/ 2657 h 2816"/>
                <a:gd name="T74" fmla="*/ 524 w 1813"/>
                <a:gd name="T75" fmla="*/ 2608 h 2816"/>
                <a:gd name="T76" fmla="*/ 454 w 1813"/>
                <a:gd name="T77" fmla="*/ 2565 h 2816"/>
                <a:gd name="T78" fmla="*/ 443 w 1813"/>
                <a:gd name="T79" fmla="*/ 2497 h 2816"/>
                <a:gd name="T80" fmla="*/ 506 w 1813"/>
                <a:gd name="T81" fmla="*/ 2450 h 2816"/>
                <a:gd name="T82" fmla="*/ 536 w 1813"/>
                <a:gd name="T83" fmla="*/ 2406 h 2816"/>
                <a:gd name="T84" fmla="*/ 496 w 1813"/>
                <a:gd name="T85" fmla="*/ 2358 h 2816"/>
                <a:gd name="T86" fmla="*/ 501 w 1813"/>
                <a:gd name="T87" fmla="*/ 2281 h 2816"/>
                <a:gd name="T88" fmla="*/ 459 w 1813"/>
                <a:gd name="T89" fmla="*/ 2027 h 2816"/>
                <a:gd name="T90" fmla="*/ 345 w 1813"/>
                <a:gd name="T91" fmla="*/ 1817 h 2816"/>
                <a:gd name="T92" fmla="*/ 184 w 1813"/>
                <a:gd name="T93" fmla="*/ 1538 h 2816"/>
                <a:gd name="T94" fmla="*/ 43 w 1813"/>
                <a:gd name="T95" fmla="*/ 1205 h 2816"/>
                <a:gd name="T96" fmla="*/ 3 w 1813"/>
                <a:gd name="T97" fmla="*/ 831 h 2816"/>
                <a:gd name="T98" fmla="*/ 111 w 1813"/>
                <a:gd name="T99" fmla="*/ 473 h 2816"/>
                <a:gd name="T100" fmla="*/ 348 w 1813"/>
                <a:gd name="T101" fmla="*/ 194 h 2816"/>
                <a:gd name="T102" fmla="*/ 677 w 1813"/>
                <a:gd name="T103" fmla="*/ 30 h 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13" h="2816">
                  <a:moveTo>
                    <a:pt x="989" y="580"/>
                  </a:moveTo>
                  <a:lnTo>
                    <a:pt x="979" y="581"/>
                  </a:lnTo>
                  <a:lnTo>
                    <a:pt x="972" y="586"/>
                  </a:lnTo>
                  <a:lnTo>
                    <a:pt x="966" y="594"/>
                  </a:lnTo>
                  <a:lnTo>
                    <a:pt x="659" y="1252"/>
                  </a:lnTo>
                  <a:lnTo>
                    <a:pt x="657" y="1259"/>
                  </a:lnTo>
                  <a:lnTo>
                    <a:pt x="657" y="1268"/>
                  </a:lnTo>
                  <a:lnTo>
                    <a:pt x="660" y="1275"/>
                  </a:lnTo>
                  <a:lnTo>
                    <a:pt x="667" y="1282"/>
                  </a:lnTo>
                  <a:lnTo>
                    <a:pt x="673" y="1286"/>
                  </a:lnTo>
                  <a:lnTo>
                    <a:pt x="681" y="1287"/>
                  </a:lnTo>
                  <a:lnTo>
                    <a:pt x="947" y="1288"/>
                  </a:lnTo>
                  <a:lnTo>
                    <a:pt x="744" y="1786"/>
                  </a:lnTo>
                  <a:lnTo>
                    <a:pt x="743" y="1795"/>
                  </a:lnTo>
                  <a:lnTo>
                    <a:pt x="744" y="1803"/>
                  </a:lnTo>
                  <a:lnTo>
                    <a:pt x="748" y="1812"/>
                  </a:lnTo>
                  <a:lnTo>
                    <a:pt x="755" y="1817"/>
                  </a:lnTo>
                  <a:lnTo>
                    <a:pt x="761" y="1819"/>
                  </a:lnTo>
                  <a:lnTo>
                    <a:pt x="767" y="1820"/>
                  </a:lnTo>
                  <a:lnTo>
                    <a:pt x="774" y="1819"/>
                  </a:lnTo>
                  <a:lnTo>
                    <a:pt x="781" y="1815"/>
                  </a:lnTo>
                  <a:lnTo>
                    <a:pt x="786" y="1809"/>
                  </a:lnTo>
                  <a:lnTo>
                    <a:pt x="1238" y="1176"/>
                  </a:lnTo>
                  <a:lnTo>
                    <a:pt x="1242" y="1168"/>
                  </a:lnTo>
                  <a:lnTo>
                    <a:pt x="1243" y="1159"/>
                  </a:lnTo>
                  <a:lnTo>
                    <a:pt x="1240" y="1150"/>
                  </a:lnTo>
                  <a:lnTo>
                    <a:pt x="1235" y="1144"/>
                  </a:lnTo>
                  <a:lnTo>
                    <a:pt x="1227" y="1138"/>
                  </a:lnTo>
                  <a:lnTo>
                    <a:pt x="1219" y="1137"/>
                  </a:lnTo>
                  <a:lnTo>
                    <a:pt x="957" y="1137"/>
                  </a:lnTo>
                  <a:lnTo>
                    <a:pt x="1255" y="616"/>
                  </a:lnTo>
                  <a:lnTo>
                    <a:pt x="1258" y="608"/>
                  </a:lnTo>
                  <a:lnTo>
                    <a:pt x="1258" y="600"/>
                  </a:lnTo>
                  <a:lnTo>
                    <a:pt x="1255" y="591"/>
                  </a:lnTo>
                  <a:lnTo>
                    <a:pt x="1250" y="585"/>
                  </a:lnTo>
                  <a:lnTo>
                    <a:pt x="1242" y="581"/>
                  </a:lnTo>
                  <a:lnTo>
                    <a:pt x="1234" y="580"/>
                  </a:lnTo>
                  <a:lnTo>
                    <a:pt x="989" y="580"/>
                  </a:lnTo>
                  <a:close/>
                  <a:moveTo>
                    <a:pt x="905" y="0"/>
                  </a:moveTo>
                  <a:lnTo>
                    <a:pt x="907" y="0"/>
                  </a:lnTo>
                  <a:lnTo>
                    <a:pt x="985" y="4"/>
                  </a:lnTo>
                  <a:lnTo>
                    <a:pt x="1062" y="14"/>
                  </a:lnTo>
                  <a:lnTo>
                    <a:pt x="1135" y="30"/>
                  </a:lnTo>
                  <a:lnTo>
                    <a:pt x="1207" y="52"/>
                  </a:lnTo>
                  <a:lnTo>
                    <a:pt x="1276" y="79"/>
                  </a:lnTo>
                  <a:lnTo>
                    <a:pt x="1343" y="112"/>
                  </a:lnTo>
                  <a:lnTo>
                    <a:pt x="1405" y="151"/>
                  </a:lnTo>
                  <a:lnTo>
                    <a:pt x="1465" y="194"/>
                  </a:lnTo>
                  <a:lnTo>
                    <a:pt x="1521" y="242"/>
                  </a:lnTo>
                  <a:lnTo>
                    <a:pt x="1573" y="294"/>
                  </a:lnTo>
                  <a:lnTo>
                    <a:pt x="1620" y="350"/>
                  </a:lnTo>
                  <a:lnTo>
                    <a:pt x="1663" y="409"/>
                  </a:lnTo>
                  <a:lnTo>
                    <a:pt x="1701" y="473"/>
                  </a:lnTo>
                  <a:lnTo>
                    <a:pt x="1734" y="538"/>
                  </a:lnTo>
                  <a:lnTo>
                    <a:pt x="1762" y="608"/>
                  </a:lnTo>
                  <a:lnTo>
                    <a:pt x="1783" y="681"/>
                  </a:lnTo>
                  <a:lnTo>
                    <a:pt x="1800" y="755"/>
                  </a:lnTo>
                  <a:lnTo>
                    <a:pt x="1809" y="831"/>
                  </a:lnTo>
                  <a:lnTo>
                    <a:pt x="1813" y="909"/>
                  </a:lnTo>
                  <a:lnTo>
                    <a:pt x="1809" y="989"/>
                  </a:lnTo>
                  <a:lnTo>
                    <a:pt x="1801" y="1066"/>
                  </a:lnTo>
                  <a:lnTo>
                    <a:pt x="1786" y="1142"/>
                  </a:lnTo>
                  <a:lnTo>
                    <a:pt x="1768" y="1215"/>
                  </a:lnTo>
                  <a:lnTo>
                    <a:pt x="1745" y="1286"/>
                  </a:lnTo>
                  <a:lnTo>
                    <a:pt x="1720" y="1356"/>
                  </a:lnTo>
                  <a:lnTo>
                    <a:pt x="1690" y="1423"/>
                  </a:lnTo>
                  <a:lnTo>
                    <a:pt x="1659" y="1488"/>
                  </a:lnTo>
                  <a:lnTo>
                    <a:pt x="1627" y="1551"/>
                  </a:lnTo>
                  <a:lnTo>
                    <a:pt x="1593" y="1612"/>
                  </a:lnTo>
                  <a:lnTo>
                    <a:pt x="1558" y="1672"/>
                  </a:lnTo>
                  <a:lnTo>
                    <a:pt x="1524" y="1729"/>
                  </a:lnTo>
                  <a:lnTo>
                    <a:pt x="1490" y="1784"/>
                  </a:lnTo>
                  <a:lnTo>
                    <a:pt x="1463" y="1828"/>
                  </a:lnTo>
                  <a:lnTo>
                    <a:pt x="1437" y="1872"/>
                  </a:lnTo>
                  <a:lnTo>
                    <a:pt x="1411" y="1914"/>
                  </a:lnTo>
                  <a:lnTo>
                    <a:pt x="1389" y="1956"/>
                  </a:lnTo>
                  <a:lnTo>
                    <a:pt x="1368" y="1995"/>
                  </a:lnTo>
                  <a:lnTo>
                    <a:pt x="1351" y="2032"/>
                  </a:lnTo>
                  <a:lnTo>
                    <a:pt x="1336" y="2067"/>
                  </a:lnTo>
                  <a:lnTo>
                    <a:pt x="1326" y="2101"/>
                  </a:lnTo>
                  <a:lnTo>
                    <a:pt x="1318" y="2132"/>
                  </a:lnTo>
                  <a:lnTo>
                    <a:pt x="1316" y="2161"/>
                  </a:lnTo>
                  <a:lnTo>
                    <a:pt x="1312" y="2281"/>
                  </a:lnTo>
                  <a:lnTo>
                    <a:pt x="1312" y="2289"/>
                  </a:lnTo>
                  <a:lnTo>
                    <a:pt x="1320" y="2311"/>
                  </a:lnTo>
                  <a:lnTo>
                    <a:pt x="1323" y="2334"/>
                  </a:lnTo>
                  <a:lnTo>
                    <a:pt x="1320" y="2346"/>
                  </a:lnTo>
                  <a:lnTo>
                    <a:pt x="1311" y="2355"/>
                  </a:lnTo>
                  <a:lnTo>
                    <a:pt x="1296" y="2365"/>
                  </a:lnTo>
                  <a:lnTo>
                    <a:pt x="1277" y="2372"/>
                  </a:lnTo>
                  <a:lnTo>
                    <a:pt x="1253" y="2380"/>
                  </a:lnTo>
                  <a:lnTo>
                    <a:pt x="1225" y="2386"/>
                  </a:lnTo>
                  <a:lnTo>
                    <a:pt x="1195" y="2392"/>
                  </a:lnTo>
                  <a:lnTo>
                    <a:pt x="1162" y="2397"/>
                  </a:lnTo>
                  <a:lnTo>
                    <a:pt x="1127" y="2401"/>
                  </a:lnTo>
                  <a:lnTo>
                    <a:pt x="1091" y="2405"/>
                  </a:lnTo>
                  <a:lnTo>
                    <a:pt x="1054" y="2408"/>
                  </a:lnTo>
                  <a:lnTo>
                    <a:pt x="1017" y="2410"/>
                  </a:lnTo>
                  <a:lnTo>
                    <a:pt x="981" y="2413"/>
                  </a:lnTo>
                  <a:lnTo>
                    <a:pt x="946" y="2415"/>
                  </a:lnTo>
                  <a:lnTo>
                    <a:pt x="914" y="2416"/>
                  </a:lnTo>
                  <a:lnTo>
                    <a:pt x="883" y="2417"/>
                  </a:lnTo>
                  <a:lnTo>
                    <a:pt x="856" y="2417"/>
                  </a:lnTo>
                  <a:lnTo>
                    <a:pt x="832" y="2418"/>
                  </a:lnTo>
                  <a:lnTo>
                    <a:pt x="812" y="2418"/>
                  </a:lnTo>
                  <a:lnTo>
                    <a:pt x="797" y="2418"/>
                  </a:lnTo>
                  <a:lnTo>
                    <a:pt x="788" y="2418"/>
                  </a:lnTo>
                  <a:lnTo>
                    <a:pt x="785" y="2418"/>
                  </a:lnTo>
                  <a:lnTo>
                    <a:pt x="788" y="2418"/>
                  </a:lnTo>
                  <a:lnTo>
                    <a:pt x="797" y="2418"/>
                  </a:lnTo>
                  <a:lnTo>
                    <a:pt x="812" y="2418"/>
                  </a:lnTo>
                  <a:lnTo>
                    <a:pt x="832" y="2419"/>
                  </a:lnTo>
                  <a:lnTo>
                    <a:pt x="857" y="2419"/>
                  </a:lnTo>
                  <a:lnTo>
                    <a:pt x="885" y="2420"/>
                  </a:lnTo>
                  <a:lnTo>
                    <a:pt x="917" y="2421"/>
                  </a:lnTo>
                  <a:lnTo>
                    <a:pt x="951" y="2423"/>
                  </a:lnTo>
                  <a:lnTo>
                    <a:pt x="987" y="2424"/>
                  </a:lnTo>
                  <a:lnTo>
                    <a:pt x="1024" y="2427"/>
                  </a:lnTo>
                  <a:lnTo>
                    <a:pt x="1063" y="2431"/>
                  </a:lnTo>
                  <a:lnTo>
                    <a:pt x="1101" y="2434"/>
                  </a:lnTo>
                  <a:lnTo>
                    <a:pt x="1140" y="2438"/>
                  </a:lnTo>
                  <a:lnTo>
                    <a:pt x="1177" y="2443"/>
                  </a:lnTo>
                  <a:lnTo>
                    <a:pt x="1213" y="2449"/>
                  </a:lnTo>
                  <a:lnTo>
                    <a:pt x="1246" y="2455"/>
                  </a:lnTo>
                  <a:lnTo>
                    <a:pt x="1278" y="2462"/>
                  </a:lnTo>
                  <a:lnTo>
                    <a:pt x="1307" y="2470"/>
                  </a:lnTo>
                  <a:lnTo>
                    <a:pt x="1331" y="2479"/>
                  </a:lnTo>
                  <a:lnTo>
                    <a:pt x="1351" y="2489"/>
                  </a:lnTo>
                  <a:lnTo>
                    <a:pt x="1366" y="2501"/>
                  </a:lnTo>
                  <a:lnTo>
                    <a:pt x="1375" y="2512"/>
                  </a:lnTo>
                  <a:lnTo>
                    <a:pt x="1378" y="2526"/>
                  </a:lnTo>
                  <a:lnTo>
                    <a:pt x="1375" y="2539"/>
                  </a:lnTo>
                  <a:lnTo>
                    <a:pt x="1366" y="2551"/>
                  </a:lnTo>
                  <a:lnTo>
                    <a:pt x="1352" y="2563"/>
                  </a:lnTo>
                  <a:lnTo>
                    <a:pt x="1333" y="2573"/>
                  </a:lnTo>
                  <a:lnTo>
                    <a:pt x="1310" y="2582"/>
                  </a:lnTo>
                  <a:lnTo>
                    <a:pt x="1282" y="2590"/>
                  </a:lnTo>
                  <a:lnTo>
                    <a:pt x="1253" y="2597"/>
                  </a:lnTo>
                  <a:lnTo>
                    <a:pt x="1220" y="2603"/>
                  </a:lnTo>
                  <a:lnTo>
                    <a:pt x="1186" y="2609"/>
                  </a:lnTo>
                  <a:lnTo>
                    <a:pt x="1150" y="2614"/>
                  </a:lnTo>
                  <a:lnTo>
                    <a:pt x="1114" y="2618"/>
                  </a:lnTo>
                  <a:lnTo>
                    <a:pt x="1077" y="2621"/>
                  </a:lnTo>
                  <a:lnTo>
                    <a:pt x="1040" y="2625"/>
                  </a:lnTo>
                  <a:lnTo>
                    <a:pt x="1005" y="2628"/>
                  </a:lnTo>
                  <a:lnTo>
                    <a:pt x="971" y="2629"/>
                  </a:lnTo>
                  <a:lnTo>
                    <a:pt x="939" y="2631"/>
                  </a:lnTo>
                  <a:lnTo>
                    <a:pt x="908" y="2632"/>
                  </a:lnTo>
                  <a:lnTo>
                    <a:pt x="938" y="2632"/>
                  </a:lnTo>
                  <a:lnTo>
                    <a:pt x="969" y="2632"/>
                  </a:lnTo>
                  <a:lnTo>
                    <a:pt x="1001" y="2633"/>
                  </a:lnTo>
                  <a:lnTo>
                    <a:pt x="1035" y="2634"/>
                  </a:lnTo>
                  <a:lnTo>
                    <a:pt x="1070" y="2636"/>
                  </a:lnTo>
                  <a:lnTo>
                    <a:pt x="1105" y="2638"/>
                  </a:lnTo>
                  <a:lnTo>
                    <a:pt x="1139" y="2642"/>
                  </a:lnTo>
                  <a:lnTo>
                    <a:pt x="1171" y="2646"/>
                  </a:lnTo>
                  <a:lnTo>
                    <a:pt x="1202" y="2651"/>
                  </a:lnTo>
                  <a:lnTo>
                    <a:pt x="1232" y="2657"/>
                  </a:lnTo>
                  <a:lnTo>
                    <a:pt x="1257" y="2665"/>
                  </a:lnTo>
                  <a:lnTo>
                    <a:pt x="1279" y="2673"/>
                  </a:lnTo>
                  <a:lnTo>
                    <a:pt x="1298" y="2683"/>
                  </a:lnTo>
                  <a:lnTo>
                    <a:pt x="1312" y="2693"/>
                  </a:lnTo>
                  <a:lnTo>
                    <a:pt x="1320" y="2706"/>
                  </a:lnTo>
                  <a:lnTo>
                    <a:pt x="1323" y="2721"/>
                  </a:lnTo>
                  <a:lnTo>
                    <a:pt x="1321" y="2742"/>
                  </a:lnTo>
                  <a:lnTo>
                    <a:pt x="1314" y="2762"/>
                  </a:lnTo>
                  <a:lnTo>
                    <a:pt x="1302" y="2780"/>
                  </a:lnTo>
                  <a:lnTo>
                    <a:pt x="1288" y="2795"/>
                  </a:lnTo>
                  <a:lnTo>
                    <a:pt x="1271" y="2807"/>
                  </a:lnTo>
                  <a:lnTo>
                    <a:pt x="1251" y="2813"/>
                  </a:lnTo>
                  <a:lnTo>
                    <a:pt x="1228" y="2816"/>
                  </a:lnTo>
                  <a:lnTo>
                    <a:pt x="584" y="2816"/>
                  </a:lnTo>
                  <a:lnTo>
                    <a:pt x="562" y="2813"/>
                  </a:lnTo>
                  <a:lnTo>
                    <a:pt x="542" y="2807"/>
                  </a:lnTo>
                  <a:lnTo>
                    <a:pt x="524" y="2795"/>
                  </a:lnTo>
                  <a:lnTo>
                    <a:pt x="509" y="2780"/>
                  </a:lnTo>
                  <a:lnTo>
                    <a:pt x="499" y="2762"/>
                  </a:lnTo>
                  <a:lnTo>
                    <a:pt x="491" y="2742"/>
                  </a:lnTo>
                  <a:lnTo>
                    <a:pt x="489" y="2721"/>
                  </a:lnTo>
                  <a:lnTo>
                    <a:pt x="491" y="2707"/>
                  </a:lnTo>
                  <a:lnTo>
                    <a:pt x="498" y="2696"/>
                  </a:lnTo>
                  <a:lnTo>
                    <a:pt x="506" y="2686"/>
                  </a:lnTo>
                  <a:lnTo>
                    <a:pt x="515" y="2676"/>
                  </a:lnTo>
                  <a:lnTo>
                    <a:pt x="526" y="2667"/>
                  </a:lnTo>
                  <a:lnTo>
                    <a:pt x="534" y="2657"/>
                  </a:lnTo>
                  <a:lnTo>
                    <a:pt x="541" y="2647"/>
                  </a:lnTo>
                  <a:lnTo>
                    <a:pt x="543" y="2634"/>
                  </a:lnTo>
                  <a:lnTo>
                    <a:pt x="541" y="2625"/>
                  </a:lnTo>
                  <a:lnTo>
                    <a:pt x="533" y="2616"/>
                  </a:lnTo>
                  <a:lnTo>
                    <a:pt x="524" y="2608"/>
                  </a:lnTo>
                  <a:lnTo>
                    <a:pt x="510" y="2600"/>
                  </a:lnTo>
                  <a:lnTo>
                    <a:pt x="496" y="2593"/>
                  </a:lnTo>
                  <a:lnTo>
                    <a:pt x="482" y="2584"/>
                  </a:lnTo>
                  <a:lnTo>
                    <a:pt x="467" y="2576"/>
                  </a:lnTo>
                  <a:lnTo>
                    <a:pt x="454" y="2565"/>
                  </a:lnTo>
                  <a:lnTo>
                    <a:pt x="444" y="2555"/>
                  </a:lnTo>
                  <a:lnTo>
                    <a:pt x="436" y="2541"/>
                  </a:lnTo>
                  <a:lnTo>
                    <a:pt x="434" y="2526"/>
                  </a:lnTo>
                  <a:lnTo>
                    <a:pt x="436" y="2511"/>
                  </a:lnTo>
                  <a:lnTo>
                    <a:pt x="443" y="2497"/>
                  </a:lnTo>
                  <a:lnTo>
                    <a:pt x="453" y="2486"/>
                  </a:lnTo>
                  <a:lnTo>
                    <a:pt x="465" y="2476"/>
                  </a:lnTo>
                  <a:lnTo>
                    <a:pt x="478" y="2467"/>
                  </a:lnTo>
                  <a:lnTo>
                    <a:pt x="492" y="2458"/>
                  </a:lnTo>
                  <a:lnTo>
                    <a:pt x="506" y="2450"/>
                  </a:lnTo>
                  <a:lnTo>
                    <a:pt x="518" y="2442"/>
                  </a:lnTo>
                  <a:lnTo>
                    <a:pt x="528" y="2435"/>
                  </a:lnTo>
                  <a:lnTo>
                    <a:pt x="534" y="2426"/>
                  </a:lnTo>
                  <a:lnTo>
                    <a:pt x="538" y="2418"/>
                  </a:lnTo>
                  <a:lnTo>
                    <a:pt x="536" y="2406"/>
                  </a:lnTo>
                  <a:lnTo>
                    <a:pt x="530" y="2397"/>
                  </a:lnTo>
                  <a:lnTo>
                    <a:pt x="523" y="2387"/>
                  </a:lnTo>
                  <a:lnTo>
                    <a:pt x="513" y="2378"/>
                  </a:lnTo>
                  <a:lnTo>
                    <a:pt x="504" y="2368"/>
                  </a:lnTo>
                  <a:lnTo>
                    <a:pt x="496" y="2358"/>
                  </a:lnTo>
                  <a:lnTo>
                    <a:pt x="491" y="2347"/>
                  </a:lnTo>
                  <a:lnTo>
                    <a:pt x="489" y="2334"/>
                  </a:lnTo>
                  <a:lnTo>
                    <a:pt x="491" y="2311"/>
                  </a:lnTo>
                  <a:lnTo>
                    <a:pt x="501" y="2289"/>
                  </a:lnTo>
                  <a:lnTo>
                    <a:pt x="501" y="2281"/>
                  </a:lnTo>
                  <a:lnTo>
                    <a:pt x="495" y="2161"/>
                  </a:lnTo>
                  <a:lnTo>
                    <a:pt x="493" y="2132"/>
                  </a:lnTo>
                  <a:lnTo>
                    <a:pt x="486" y="2099"/>
                  </a:lnTo>
                  <a:lnTo>
                    <a:pt x="474" y="2064"/>
                  </a:lnTo>
                  <a:lnTo>
                    <a:pt x="459" y="2027"/>
                  </a:lnTo>
                  <a:lnTo>
                    <a:pt x="442" y="1987"/>
                  </a:lnTo>
                  <a:lnTo>
                    <a:pt x="420" y="1946"/>
                  </a:lnTo>
                  <a:lnTo>
                    <a:pt x="397" y="1904"/>
                  </a:lnTo>
                  <a:lnTo>
                    <a:pt x="372" y="1860"/>
                  </a:lnTo>
                  <a:lnTo>
                    <a:pt x="345" y="1817"/>
                  </a:lnTo>
                  <a:lnTo>
                    <a:pt x="318" y="1771"/>
                  </a:lnTo>
                  <a:lnTo>
                    <a:pt x="285" y="1716"/>
                  </a:lnTo>
                  <a:lnTo>
                    <a:pt x="251" y="1659"/>
                  </a:lnTo>
                  <a:lnTo>
                    <a:pt x="217" y="1600"/>
                  </a:lnTo>
                  <a:lnTo>
                    <a:pt x="184" y="1538"/>
                  </a:lnTo>
                  <a:lnTo>
                    <a:pt x="151" y="1474"/>
                  </a:lnTo>
                  <a:lnTo>
                    <a:pt x="120" y="1410"/>
                  </a:lnTo>
                  <a:lnTo>
                    <a:pt x="92" y="1343"/>
                  </a:lnTo>
                  <a:lnTo>
                    <a:pt x="66" y="1275"/>
                  </a:lnTo>
                  <a:lnTo>
                    <a:pt x="43" y="1205"/>
                  </a:lnTo>
                  <a:lnTo>
                    <a:pt x="25" y="1133"/>
                  </a:lnTo>
                  <a:lnTo>
                    <a:pt x="12" y="1060"/>
                  </a:lnTo>
                  <a:lnTo>
                    <a:pt x="2" y="986"/>
                  </a:lnTo>
                  <a:lnTo>
                    <a:pt x="0" y="909"/>
                  </a:lnTo>
                  <a:lnTo>
                    <a:pt x="3" y="831"/>
                  </a:lnTo>
                  <a:lnTo>
                    <a:pt x="13" y="755"/>
                  </a:lnTo>
                  <a:lnTo>
                    <a:pt x="29" y="681"/>
                  </a:lnTo>
                  <a:lnTo>
                    <a:pt x="51" y="608"/>
                  </a:lnTo>
                  <a:lnTo>
                    <a:pt x="78" y="538"/>
                  </a:lnTo>
                  <a:lnTo>
                    <a:pt x="111" y="473"/>
                  </a:lnTo>
                  <a:lnTo>
                    <a:pt x="149" y="409"/>
                  </a:lnTo>
                  <a:lnTo>
                    <a:pt x="192" y="350"/>
                  </a:lnTo>
                  <a:lnTo>
                    <a:pt x="240" y="294"/>
                  </a:lnTo>
                  <a:lnTo>
                    <a:pt x="292" y="242"/>
                  </a:lnTo>
                  <a:lnTo>
                    <a:pt x="348" y="194"/>
                  </a:lnTo>
                  <a:lnTo>
                    <a:pt x="407" y="151"/>
                  </a:lnTo>
                  <a:lnTo>
                    <a:pt x="470" y="112"/>
                  </a:lnTo>
                  <a:lnTo>
                    <a:pt x="536" y="79"/>
                  </a:lnTo>
                  <a:lnTo>
                    <a:pt x="605" y="52"/>
                  </a:lnTo>
                  <a:lnTo>
                    <a:pt x="677" y="30"/>
                  </a:lnTo>
                  <a:lnTo>
                    <a:pt x="751" y="14"/>
                  </a:lnTo>
                  <a:lnTo>
                    <a:pt x="827" y="4"/>
                  </a:lnTo>
                  <a:lnTo>
                    <a:pt x="9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EBF89E57-0F8B-427E-B722-F1FFBCFBC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" y="390"/>
              <a:ext cx="40" cy="58"/>
            </a:xfrm>
            <a:custGeom>
              <a:avLst/>
              <a:gdLst>
                <a:gd name="T0" fmla="*/ 318 w 442"/>
                <a:gd name="T1" fmla="*/ 0 h 640"/>
                <a:gd name="T2" fmla="*/ 344 w 442"/>
                <a:gd name="T3" fmla="*/ 4 h 640"/>
                <a:gd name="T4" fmla="*/ 369 w 442"/>
                <a:gd name="T5" fmla="*/ 13 h 640"/>
                <a:gd name="T6" fmla="*/ 391 w 442"/>
                <a:gd name="T7" fmla="*/ 27 h 640"/>
                <a:gd name="T8" fmla="*/ 409 w 442"/>
                <a:gd name="T9" fmla="*/ 45 h 640"/>
                <a:gd name="T10" fmla="*/ 424 w 442"/>
                <a:gd name="T11" fmla="*/ 65 h 640"/>
                <a:gd name="T12" fmla="*/ 435 w 442"/>
                <a:gd name="T13" fmla="*/ 87 h 640"/>
                <a:gd name="T14" fmla="*/ 441 w 442"/>
                <a:gd name="T15" fmla="*/ 111 h 640"/>
                <a:gd name="T16" fmla="*/ 442 w 442"/>
                <a:gd name="T17" fmla="*/ 137 h 640"/>
                <a:gd name="T18" fmla="*/ 438 w 442"/>
                <a:gd name="T19" fmla="*/ 162 h 640"/>
                <a:gd name="T20" fmla="*/ 429 w 442"/>
                <a:gd name="T21" fmla="*/ 187 h 640"/>
                <a:gd name="T22" fmla="*/ 246 w 442"/>
                <a:gd name="T23" fmla="*/ 566 h 640"/>
                <a:gd name="T24" fmla="*/ 233 w 442"/>
                <a:gd name="T25" fmla="*/ 588 h 640"/>
                <a:gd name="T26" fmla="*/ 216 w 442"/>
                <a:gd name="T27" fmla="*/ 607 h 640"/>
                <a:gd name="T28" fmla="*/ 197 w 442"/>
                <a:gd name="T29" fmla="*/ 620 h 640"/>
                <a:gd name="T30" fmla="*/ 176 w 442"/>
                <a:gd name="T31" fmla="*/ 631 h 640"/>
                <a:gd name="T32" fmla="*/ 153 w 442"/>
                <a:gd name="T33" fmla="*/ 637 h 640"/>
                <a:gd name="T34" fmla="*/ 129 w 442"/>
                <a:gd name="T35" fmla="*/ 640 h 640"/>
                <a:gd name="T36" fmla="*/ 101 w 442"/>
                <a:gd name="T37" fmla="*/ 636 h 640"/>
                <a:gd name="T38" fmla="*/ 73 w 442"/>
                <a:gd name="T39" fmla="*/ 627 h 640"/>
                <a:gd name="T40" fmla="*/ 50 w 442"/>
                <a:gd name="T41" fmla="*/ 613 h 640"/>
                <a:gd name="T42" fmla="*/ 32 w 442"/>
                <a:gd name="T43" fmla="*/ 596 h 640"/>
                <a:gd name="T44" fmla="*/ 17 w 442"/>
                <a:gd name="T45" fmla="*/ 576 h 640"/>
                <a:gd name="T46" fmla="*/ 7 w 442"/>
                <a:gd name="T47" fmla="*/ 552 h 640"/>
                <a:gd name="T48" fmla="*/ 2 w 442"/>
                <a:gd name="T49" fmla="*/ 528 h 640"/>
                <a:gd name="T50" fmla="*/ 0 w 442"/>
                <a:gd name="T51" fmla="*/ 504 h 640"/>
                <a:gd name="T52" fmla="*/ 4 w 442"/>
                <a:gd name="T53" fmla="*/ 478 h 640"/>
                <a:gd name="T54" fmla="*/ 13 w 442"/>
                <a:gd name="T55" fmla="*/ 454 h 640"/>
                <a:gd name="T56" fmla="*/ 196 w 442"/>
                <a:gd name="T57" fmla="*/ 73 h 640"/>
                <a:gd name="T58" fmla="*/ 210 w 442"/>
                <a:gd name="T59" fmla="*/ 51 h 640"/>
                <a:gd name="T60" fmla="*/ 227 w 442"/>
                <a:gd name="T61" fmla="*/ 32 h 640"/>
                <a:gd name="T62" fmla="*/ 248 w 442"/>
                <a:gd name="T63" fmla="*/ 18 h 640"/>
                <a:gd name="T64" fmla="*/ 270 w 442"/>
                <a:gd name="T65" fmla="*/ 8 h 640"/>
                <a:gd name="T66" fmla="*/ 294 w 442"/>
                <a:gd name="T67" fmla="*/ 1 h 640"/>
                <a:gd name="T68" fmla="*/ 318 w 442"/>
                <a:gd name="T6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2" h="640">
                  <a:moveTo>
                    <a:pt x="318" y="0"/>
                  </a:moveTo>
                  <a:lnTo>
                    <a:pt x="344" y="4"/>
                  </a:lnTo>
                  <a:lnTo>
                    <a:pt x="369" y="13"/>
                  </a:lnTo>
                  <a:lnTo>
                    <a:pt x="391" y="27"/>
                  </a:lnTo>
                  <a:lnTo>
                    <a:pt x="409" y="45"/>
                  </a:lnTo>
                  <a:lnTo>
                    <a:pt x="424" y="65"/>
                  </a:lnTo>
                  <a:lnTo>
                    <a:pt x="435" y="87"/>
                  </a:lnTo>
                  <a:lnTo>
                    <a:pt x="441" y="111"/>
                  </a:lnTo>
                  <a:lnTo>
                    <a:pt x="442" y="137"/>
                  </a:lnTo>
                  <a:lnTo>
                    <a:pt x="438" y="162"/>
                  </a:lnTo>
                  <a:lnTo>
                    <a:pt x="429" y="187"/>
                  </a:lnTo>
                  <a:lnTo>
                    <a:pt x="246" y="566"/>
                  </a:lnTo>
                  <a:lnTo>
                    <a:pt x="233" y="588"/>
                  </a:lnTo>
                  <a:lnTo>
                    <a:pt x="216" y="607"/>
                  </a:lnTo>
                  <a:lnTo>
                    <a:pt x="197" y="620"/>
                  </a:lnTo>
                  <a:lnTo>
                    <a:pt x="176" y="631"/>
                  </a:lnTo>
                  <a:lnTo>
                    <a:pt x="153" y="637"/>
                  </a:lnTo>
                  <a:lnTo>
                    <a:pt x="129" y="640"/>
                  </a:lnTo>
                  <a:lnTo>
                    <a:pt x="101" y="636"/>
                  </a:lnTo>
                  <a:lnTo>
                    <a:pt x="73" y="627"/>
                  </a:lnTo>
                  <a:lnTo>
                    <a:pt x="50" y="613"/>
                  </a:lnTo>
                  <a:lnTo>
                    <a:pt x="32" y="596"/>
                  </a:lnTo>
                  <a:lnTo>
                    <a:pt x="17" y="576"/>
                  </a:lnTo>
                  <a:lnTo>
                    <a:pt x="7" y="552"/>
                  </a:lnTo>
                  <a:lnTo>
                    <a:pt x="2" y="528"/>
                  </a:lnTo>
                  <a:lnTo>
                    <a:pt x="0" y="504"/>
                  </a:lnTo>
                  <a:lnTo>
                    <a:pt x="4" y="478"/>
                  </a:lnTo>
                  <a:lnTo>
                    <a:pt x="13" y="454"/>
                  </a:lnTo>
                  <a:lnTo>
                    <a:pt x="196" y="73"/>
                  </a:lnTo>
                  <a:lnTo>
                    <a:pt x="210" y="51"/>
                  </a:lnTo>
                  <a:lnTo>
                    <a:pt x="227" y="32"/>
                  </a:lnTo>
                  <a:lnTo>
                    <a:pt x="248" y="18"/>
                  </a:lnTo>
                  <a:lnTo>
                    <a:pt x="270" y="8"/>
                  </a:lnTo>
                  <a:lnTo>
                    <a:pt x="294" y="1"/>
                  </a:lnTo>
                  <a:lnTo>
                    <a:pt x="3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BF14920F-48D6-4A27-ABE6-CEC615E28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" y="390"/>
              <a:ext cx="40" cy="58"/>
            </a:xfrm>
            <a:custGeom>
              <a:avLst/>
              <a:gdLst>
                <a:gd name="T0" fmla="*/ 123 w 442"/>
                <a:gd name="T1" fmla="*/ 0 h 640"/>
                <a:gd name="T2" fmla="*/ 148 w 442"/>
                <a:gd name="T3" fmla="*/ 1 h 640"/>
                <a:gd name="T4" fmla="*/ 173 w 442"/>
                <a:gd name="T5" fmla="*/ 8 h 640"/>
                <a:gd name="T6" fmla="*/ 195 w 442"/>
                <a:gd name="T7" fmla="*/ 18 h 640"/>
                <a:gd name="T8" fmla="*/ 215 w 442"/>
                <a:gd name="T9" fmla="*/ 32 h 640"/>
                <a:gd name="T10" fmla="*/ 233 w 442"/>
                <a:gd name="T11" fmla="*/ 51 h 640"/>
                <a:gd name="T12" fmla="*/ 247 w 442"/>
                <a:gd name="T13" fmla="*/ 73 h 640"/>
                <a:gd name="T14" fmla="*/ 429 w 442"/>
                <a:gd name="T15" fmla="*/ 454 h 640"/>
                <a:gd name="T16" fmla="*/ 439 w 442"/>
                <a:gd name="T17" fmla="*/ 478 h 640"/>
                <a:gd name="T18" fmla="*/ 442 w 442"/>
                <a:gd name="T19" fmla="*/ 504 h 640"/>
                <a:gd name="T20" fmla="*/ 441 w 442"/>
                <a:gd name="T21" fmla="*/ 528 h 640"/>
                <a:gd name="T22" fmla="*/ 436 w 442"/>
                <a:gd name="T23" fmla="*/ 552 h 640"/>
                <a:gd name="T24" fmla="*/ 425 w 442"/>
                <a:gd name="T25" fmla="*/ 576 h 640"/>
                <a:gd name="T26" fmla="*/ 410 w 442"/>
                <a:gd name="T27" fmla="*/ 596 h 640"/>
                <a:gd name="T28" fmla="*/ 391 w 442"/>
                <a:gd name="T29" fmla="*/ 613 h 640"/>
                <a:gd name="T30" fmla="*/ 369 w 442"/>
                <a:gd name="T31" fmla="*/ 627 h 640"/>
                <a:gd name="T32" fmla="*/ 351 w 442"/>
                <a:gd name="T33" fmla="*/ 634 h 640"/>
                <a:gd name="T34" fmla="*/ 332 w 442"/>
                <a:gd name="T35" fmla="*/ 638 h 640"/>
                <a:gd name="T36" fmla="*/ 313 w 442"/>
                <a:gd name="T37" fmla="*/ 640 h 640"/>
                <a:gd name="T38" fmla="*/ 289 w 442"/>
                <a:gd name="T39" fmla="*/ 637 h 640"/>
                <a:gd name="T40" fmla="*/ 267 w 442"/>
                <a:gd name="T41" fmla="*/ 631 h 640"/>
                <a:gd name="T42" fmla="*/ 244 w 442"/>
                <a:gd name="T43" fmla="*/ 620 h 640"/>
                <a:gd name="T44" fmla="*/ 225 w 442"/>
                <a:gd name="T45" fmla="*/ 607 h 640"/>
                <a:gd name="T46" fmla="*/ 210 w 442"/>
                <a:gd name="T47" fmla="*/ 588 h 640"/>
                <a:gd name="T48" fmla="*/ 196 w 442"/>
                <a:gd name="T49" fmla="*/ 566 h 640"/>
                <a:gd name="T50" fmla="*/ 13 w 442"/>
                <a:gd name="T51" fmla="*/ 187 h 640"/>
                <a:gd name="T52" fmla="*/ 5 w 442"/>
                <a:gd name="T53" fmla="*/ 162 h 640"/>
                <a:gd name="T54" fmla="*/ 0 w 442"/>
                <a:gd name="T55" fmla="*/ 137 h 640"/>
                <a:gd name="T56" fmla="*/ 2 w 442"/>
                <a:gd name="T57" fmla="*/ 111 h 640"/>
                <a:gd name="T58" fmla="*/ 8 w 442"/>
                <a:gd name="T59" fmla="*/ 87 h 640"/>
                <a:gd name="T60" fmla="*/ 17 w 442"/>
                <a:gd name="T61" fmla="*/ 65 h 640"/>
                <a:gd name="T62" fmla="*/ 32 w 442"/>
                <a:gd name="T63" fmla="*/ 45 h 640"/>
                <a:gd name="T64" fmla="*/ 51 w 442"/>
                <a:gd name="T65" fmla="*/ 27 h 640"/>
                <a:gd name="T66" fmla="*/ 73 w 442"/>
                <a:gd name="T67" fmla="*/ 13 h 640"/>
                <a:gd name="T68" fmla="*/ 98 w 442"/>
                <a:gd name="T69" fmla="*/ 4 h 640"/>
                <a:gd name="T70" fmla="*/ 123 w 442"/>
                <a:gd name="T71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2" h="640">
                  <a:moveTo>
                    <a:pt x="123" y="0"/>
                  </a:moveTo>
                  <a:lnTo>
                    <a:pt x="148" y="1"/>
                  </a:lnTo>
                  <a:lnTo>
                    <a:pt x="173" y="8"/>
                  </a:lnTo>
                  <a:lnTo>
                    <a:pt x="195" y="18"/>
                  </a:lnTo>
                  <a:lnTo>
                    <a:pt x="215" y="32"/>
                  </a:lnTo>
                  <a:lnTo>
                    <a:pt x="233" y="51"/>
                  </a:lnTo>
                  <a:lnTo>
                    <a:pt x="247" y="73"/>
                  </a:lnTo>
                  <a:lnTo>
                    <a:pt x="429" y="454"/>
                  </a:lnTo>
                  <a:lnTo>
                    <a:pt x="439" y="478"/>
                  </a:lnTo>
                  <a:lnTo>
                    <a:pt x="442" y="504"/>
                  </a:lnTo>
                  <a:lnTo>
                    <a:pt x="441" y="528"/>
                  </a:lnTo>
                  <a:lnTo>
                    <a:pt x="436" y="552"/>
                  </a:lnTo>
                  <a:lnTo>
                    <a:pt x="425" y="576"/>
                  </a:lnTo>
                  <a:lnTo>
                    <a:pt x="410" y="596"/>
                  </a:lnTo>
                  <a:lnTo>
                    <a:pt x="391" y="613"/>
                  </a:lnTo>
                  <a:lnTo>
                    <a:pt x="369" y="627"/>
                  </a:lnTo>
                  <a:lnTo>
                    <a:pt x="351" y="634"/>
                  </a:lnTo>
                  <a:lnTo>
                    <a:pt x="332" y="638"/>
                  </a:lnTo>
                  <a:lnTo>
                    <a:pt x="313" y="640"/>
                  </a:lnTo>
                  <a:lnTo>
                    <a:pt x="289" y="637"/>
                  </a:lnTo>
                  <a:lnTo>
                    <a:pt x="267" y="631"/>
                  </a:lnTo>
                  <a:lnTo>
                    <a:pt x="244" y="620"/>
                  </a:lnTo>
                  <a:lnTo>
                    <a:pt x="225" y="607"/>
                  </a:lnTo>
                  <a:lnTo>
                    <a:pt x="210" y="588"/>
                  </a:lnTo>
                  <a:lnTo>
                    <a:pt x="196" y="566"/>
                  </a:lnTo>
                  <a:lnTo>
                    <a:pt x="13" y="187"/>
                  </a:lnTo>
                  <a:lnTo>
                    <a:pt x="5" y="162"/>
                  </a:lnTo>
                  <a:lnTo>
                    <a:pt x="0" y="137"/>
                  </a:lnTo>
                  <a:lnTo>
                    <a:pt x="2" y="111"/>
                  </a:lnTo>
                  <a:lnTo>
                    <a:pt x="8" y="87"/>
                  </a:lnTo>
                  <a:lnTo>
                    <a:pt x="17" y="65"/>
                  </a:lnTo>
                  <a:lnTo>
                    <a:pt x="32" y="45"/>
                  </a:lnTo>
                  <a:lnTo>
                    <a:pt x="51" y="27"/>
                  </a:lnTo>
                  <a:lnTo>
                    <a:pt x="73" y="13"/>
                  </a:lnTo>
                  <a:lnTo>
                    <a:pt x="98" y="4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40D05F24-A4B0-4702-B144-41450F335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" y="501"/>
              <a:ext cx="59" cy="36"/>
            </a:xfrm>
            <a:custGeom>
              <a:avLst/>
              <a:gdLst>
                <a:gd name="T0" fmla="*/ 534 w 656"/>
                <a:gd name="T1" fmla="*/ 0 h 398"/>
                <a:gd name="T2" fmla="*/ 558 w 656"/>
                <a:gd name="T3" fmla="*/ 3 h 398"/>
                <a:gd name="T4" fmla="*/ 583 w 656"/>
                <a:gd name="T5" fmla="*/ 13 h 398"/>
                <a:gd name="T6" fmla="*/ 604 w 656"/>
                <a:gd name="T7" fmla="*/ 26 h 398"/>
                <a:gd name="T8" fmla="*/ 622 w 656"/>
                <a:gd name="T9" fmla="*/ 43 h 398"/>
                <a:gd name="T10" fmla="*/ 637 w 656"/>
                <a:gd name="T11" fmla="*/ 63 h 398"/>
                <a:gd name="T12" fmla="*/ 648 w 656"/>
                <a:gd name="T13" fmla="*/ 87 h 398"/>
                <a:gd name="T14" fmla="*/ 654 w 656"/>
                <a:gd name="T15" fmla="*/ 112 h 398"/>
                <a:gd name="T16" fmla="*/ 656 w 656"/>
                <a:gd name="T17" fmla="*/ 138 h 398"/>
                <a:gd name="T18" fmla="*/ 651 w 656"/>
                <a:gd name="T19" fmla="*/ 162 h 398"/>
                <a:gd name="T20" fmla="*/ 642 w 656"/>
                <a:gd name="T21" fmla="*/ 186 h 398"/>
                <a:gd name="T22" fmla="*/ 629 w 656"/>
                <a:gd name="T23" fmla="*/ 207 h 398"/>
                <a:gd name="T24" fmla="*/ 612 w 656"/>
                <a:gd name="T25" fmla="*/ 226 h 398"/>
                <a:gd name="T26" fmla="*/ 592 w 656"/>
                <a:gd name="T27" fmla="*/ 241 h 398"/>
                <a:gd name="T28" fmla="*/ 568 w 656"/>
                <a:gd name="T29" fmla="*/ 252 h 398"/>
                <a:gd name="T30" fmla="*/ 171 w 656"/>
                <a:gd name="T31" fmla="*/ 391 h 398"/>
                <a:gd name="T32" fmla="*/ 150 w 656"/>
                <a:gd name="T33" fmla="*/ 397 h 398"/>
                <a:gd name="T34" fmla="*/ 128 w 656"/>
                <a:gd name="T35" fmla="*/ 398 h 398"/>
                <a:gd name="T36" fmla="*/ 106 w 656"/>
                <a:gd name="T37" fmla="*/ 397 h 398"/>
                <a:gd name="T38" fmla="*/ 84 w 656"/>
                <a:gd name="T39" fmla="*/ 390 h 398"/>
                <a:gd name="T40" fmla="*/ 64 w 656"/>
                <a:gd name="T41" fmla="*/ 381 h 398"/>
                <a:gd name="T42" fmla="*/ 45 w 656"/>
                <a:gd name="T43" fmla="*/ 368 h 398"/>
                <a:gd name="T44" fmla="*/ 29 w 656"/>
                <a:gd name="T45" fmla="*/ 352 h 398"/>
                <a:gd name="T46" fmla="*/ 17 w 656"/>
                <a:gd name="T47" fmla="*/ 333 h 398"/>
                <a:gd name="T48" fmla="*/ 6 w 656"/>
                <a:gd name="T49" fmla="*/ 311 h 398"/>
                <a:gd name="T50" fmla="*/ 1 w 656"/>
                <a:gd name="T51" fmla="*/ 285 h 398"/>
                <a:gd name="T52" fmla="*/ 0 w 656"/>
                <a:gd name="T53" fmla="*/ 260 h 398"/>
                <a:gd name="T54" fmla="*/ 4 w 656"/>
                <a:gd name="T55" fmla="*/ 234 h 398"/>
                <a:gd name="T56" fmla="*/ 12 w 656"/>
                <a:gd name="T57" fmla="*/ 211 h 398"/>
                <a:gd name="T58" fmla="*/ 25 w 656"/>
                <a:gd name="T59" fmla="*/ 190 h 398"/>
                <a:gd name="T60" fmla="*/ 42 w 656"/>
                <a:gd name="T61" fmla="*/ 172 h 398"/>
                <a:gd name="T62" fmla="*/ 62 w 656"/>
                <a:gd name="T63" fmla="*/ 156 h 398"/>
                <a:gd name="T64" fmla="*/ 86 w 656"/>
                <a:gd name="T65" fmla="*/ 145 h 398"/>
                <a:gd name="T66" fmla="*/ 483 w 656"/>
                <a:gd name="T67" fmla="*/ 6 h 398"/>
                <a:gd name="T68" fmla="*/ 509 w 656"/>
                <a:gd name="T69" fmla="*/ 0 h 398"/>
                <a:gd name="T70" fmla="*/ 534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534" y="0"/>
                  </a:moveTo>
                  <a:lnTo>
                    <a:pt x="558" y="3"/>
                  </a:lnTo>
                  <a:lnTo>
                    <a:pt x="583" y="13"/>
                  </a:lnTo>
                  <a:lnTo>
                    <a:pt x="604" y="26"/>
                  </a:lnTo>
                  <a:lnTo>
                    <a:pt x="622" y="43"/>
                  </a:lnTo>
                  <a:lnTo>
                    <a:pt x="637" y="63"/>
                  </a:lnTo>
                  <a:lnTo>
                    <a:pt x="648" y="87"/>
                  </a:lnTo>
                  <a:lnTo>
                    <a:pt x="654" y="112"/>
                  </a:lnTo>
                  <a:lnTo>
                    <a:pt x="656" y="138"/>
                  </a:lnTo>
                  <a:lnTo>
                    <a:pt x="651" y="162"/>
                  </a:lnTo>
                  <a:lnTo>
                    <a:pt x="642" y="186"/>
                  </a:lnTo>
                  <a:lnTo>
                    <a:pt x="629" y="207"/>
                  </a:lnTo>
                  <a:lnTo>
                    <a:pt x="612" y="226"/>
                  </a:lnTo>
                  <a:lnTo>
                    <a:pt x="592" y="241"/>
                  </a:lnTo>
                  <a:lnTo>
                    <a:pt x="568" y="252"/>
                  </a:lnTo>
                  <a:lnTo>
                    <a:pt x="171" y="391"/>
                  </a:lnTo>
                  <a:lnTo>
                    <a:pt x="150" y="397"/>
                  </a:lnTo>
                  <a:lnTo>
                    <a:pt x="128" y="398"/>
                  </a:lnTo>
                  <a:lnTo>
                    <a:pt x="106" y="397"/>
                  </a:lnTo>
                  <a:lnTo>
                    <a:pt x="84" y="390"/>
                  </a:lnTo>
                  <a:lnTo>
                    <a:pt x="64" y="381"/>
                  </a:lnTo>
                  <a:lnTo>
                    <a:pt x="45" y="368"/>
                  </a:lnTo>
                  <a:lnTo>
                    <a:pt x="29" y="352"/>
                  </a:lnTo>
                  <a:lnTo>
                    <a:pt x="17" y="333"/>
                  </a:lnTo>
                  <a:lnTo>
                    <a:pt x="6" y="311"/>
                  </a:lnTo>
                  <a:lnTo>
                    <a:pt x="1" y="285"/>
                  </a:lnTo>
                  <a:lnTo>
                    <a:pt x="0" y="260"/>
                  </a:lnTo>
                  <a:lnTo>
                    <a:pt x="4" y="234"/>
                  </a:lnTo>
                  <a:lnTo>
                    <a:pt x="12" y="211"/>
                  </a:lnTo>
                  <a:lnTo>
                    <a:pt x="25" y="190"/>
                  </a:lnTo>
                  <a:lnTo>
                    <a:pt x="42" y="172"/>
                  </a:lnTo>
                  <a:lnTo>
                    <a:pt x="62" y="156"/>
                  </a:lnTo>
                  <a:lnTo>
                    <a:pt x="86" y="145"/>
                  </a:lnTo>
                  <a:lnTo>
                    <a:pt x="483" y="6"/>
                  </a:lnTo>
                  <a:lnTo>
                    <a:pt x="509" y="0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A8C5F069-09AC-4753-A82A-ADE3631E6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" y="501"/>
              <a:ext cx="60" cy="36"/>
            </a:xfrm>
            <a:custGeom>
              <a:avLst/>
              <a:gdLst>
                <a:gd name="T0" fmla="*/ 121 w 656"/>
                <a:gd name="T1" fmla="*/ 0 h 398"/>
                <a:gd name="T2" fmla="*/ 147 w 656"/>
                <a:gd name="T3" fmla="*/ 0 h 398"/>
                <a:gd name="T4" fmla="*/ 172 w 656"/>
                <a:gd name="T5" fmla="*/ 6 h 398"/>
                <a:gd name="T6" fmla="*/ 569 w 656"/>
                <a:gd name="T7" fmla="*/ 145 h 398"/>
                <a:gd name="T8" fmla="*/ 593 w 656"/>
                <a:gd name="T9" fmla="*/ 156 h 398"/>
                <a:gd name="T10" fmla="*/ 614 w 656"/>
                <a:gd name="T11" fmla="*/ 172 h 398"/>
                <a:gd name="T12" fmla="*/ 631 w 656"/>
                <a:gd name="T13" fmla="*/ 190 h 398"/>
                <a:gd name="T14" fmla="*/ 643 w 656"/>
                <a:gd name="T15" fmla="*/ 211 h 398"/>
                <a:gd name="T16" fmla="*/ 652 w 656"/>
                <a:gd name="T17" fmla="*/ 234 h 398"/>
                <a:gd name="T18" fmla="*/ 656 w 656"/>
                <a:gd name="T19" fmla="*/ 260 h 398"/>
                <a:gd name="T20" fmla="*/ 655 w 656"/>
                <a:gd name="T21" fmla="*/ 285 h 398"/>
                <a:gd name="T22" fmla="*/ 649 w 656"/>
                <a:gd name="T23" fmla="*/ 311 h 398"/>
                <a:gd name="T24" fmla="*/ 639 w 656"/>
                <a:gd name="T25" fmla="*/ 333 h 398"/>
                <a:gd name="T26" fmla="*/ 625 w 656"/>
                <a:gd name="T27" fmla="*/ 351 h 398"/>
                <a:gd name="T28" fmla="*/ 609 w 656"/>
                <a:gd name="T29" fmla="*/ 368 h 398"/>
                <a:gd name="T30" fmla="*/ 591 w 656"/>
                <a:gd name="T31" fmla="*/ 381 h 398"/>
                <a:gd name="T32" fmla="*/ 571 w 656"/>
                <a:gd name="T33" fmla="*/ 390 h 398"/>
                <a:gd name="T34" fmla="*/ 549 w 656"/>
                <a:gd name="T35" fmla="*/ 397 h 398"/>
                <a:gd name="T36" fmla="*/ 526 w 656"/>
                <a:gd name="T37" fmla="*/ 398 h 398"/>
                <a:gd name="T38" fmla="*/ 505 w 656"/>
                <a:gd name="T39" fmla="*/ 397 h 398"/>
                <a:gd name="T40" fmla="*/ 484 w 656"/>
                <a:gd name="T41" fmla="*/ 391 h 398"/>
                <a:gd name="T42" fmla="*/ 87 w 656"/>
                <a:gd name="T43" fmla="*/ 252 h 398"/>
                <a:gd name="T44" fmla="*/ 63 w 656"/>
                <a:gd name="T45" fmla="*/ 241 h 398"/>
                <a:gd name="T46" fmla="*/ 42 w 656"/>
                <a:gd name="T47" fmla="*/ 226 h 398"/>
                <a:gd name="T48" fmla="*/ 25 w 656"/>
                <a:gd name="T49" fmla="*/ 207 h 398"/>
                <a:gd name="T50" fmla="*/ 13 w 656"/>
                <a:gd name="T51" fmla="*/ 186 h 398"/>
                <a:gd name="T52" fmla="*/ 4 w 656"/>
                <a:gd name="T53" fmla="*/ 162 h 398"/>
                <a:gd name="T54" fmla="*/ 0 w 656"/>
                <a:gd name="T55" fmla="*/ 138 h 398"/>
                <a:gd name="T56" fmla="*/ 1 w 656"/>
                <a:gd name="T57" fmla="*/ 112 h 398"/>
                <a:gd name="T58" fmla="*/ 7 w 656"/>
                <a:gd name="T59" fmla="*/ 87 h 398"/>
                <a:gd name="T60" fmla="*/ 18 w 656"/>
                <a:gd name="T61" fmla="*/ 63 h 398"/>
                <a:gd name="T62" fmla="*/ 33 w 656"/>
                <a:gd name="T63" fmla="*/ 43 h 398"/>
                <a:gd name="T64" fmla="*/ 52 w 656"/>
                <a:gd name="T65" fmla="*/ 26 h 398"/>
                <a:gd name="T66" fmla="*/ 73 w 656"/>
                <a:gd name="T67" fmla="*/ 13 h 398"/>
                <a:gd name="T68" fmla="*/ 96 w 656"/>
                <a:gd name="T69" fmla="*/ 3 h 398"/>
                <a:gd name="T70" fmla="*/ 121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121" y="0"/>
                  </a:moveTo>
                  <a:lnTo>
                    <a:pt x="147" y="0"/>
                  </a:lnTo>
                  <a:lnTo>
                    <a:pt x="172" y="6"/>
                  </a:lnTo>
                  <a:lnTo>
                    <a:pt x="569" y="145"/>
                  </a:lnTo>
                  <a:lnTo>
                    <a:pt x="593" y="156"/>
                  </a:lnTo>
                  <a:lnTo>
                    <a:pt x="614" y="172"/>
                  </a:lnTo>
                  <a:lnTo>
                    <a:pt x="631" y="190"/>
                  </a:lnTo>
                  <a:lnTo>
                    <a:pt x="643" y="211"/>
                  </a:lnTo>
                  <a:lnTo>
                    <a:pt x="652" y="234"/>
                  </a:lnTo>
                  <a:lnTo>
                    <a:pt x="656" y="260"/>
                  </a:lnTo>
                  <a:lnTo>
                    <a:pt x="655" y="285"/>
                  </a:lnTo>
                  <a:lnTo>
                    <a:pt x="649" y="311"/>
                  </a:lnTo>
                  <a:lnTo>
                    <a:pt x="639" y="333"/>
                  </a:lnTo>
                  <a:lnTo>
                    <a:pt x="625" y="351"/>
                  </a:lnTo>
                  <a:lnTo>
                    <a:pt x="609" y="368"/>
                  </a:lnTo>
                  <a:lnTo>
                    <a:pt x="591" y="381"/>
                  </a:lnTo>
                  <a:lnTo>
                    <a:pt x="571" y="390"/>
                  </a:lnTo>
                  <a:lnTo>
                    <a:pt x="549" y="397"/>
                  </a:lnTo>
                  <a:lnTo>
                    <a:pt x="526" y="398"/>
                  </a:lnTo>
                  <a:lnTo>
                    <a:pt x="505" y="397"/>
                  </a:lnTo>
                  <a:lnTo>
                    <a:pt x="484" y="391"/>
                  </a:lnTo>
                  <a:lnTo>
                    <a:pt x="87" y="252"/>
                  </a:lnTo>
                  <a:lnTo>
                    <a:pt x="63" y="241"/>
                  </a:lnTo>
                  <a:lnTo>
                    <a:pt x="42" y="226"/>
                  </a:lnTo>
                  <a:lnTo>
                    <a:pt x="25" y="207"/>
                  </a:lnTo>
                  <a:lnTo>
                    <a:pt x="13" y="186"/>
                  </a:lnTo>
                  <a:lnTo>
                    <a:pt x="4" y="162"/>
                  </a:lnTo>
                  <a:lnTo>
                    <a:pt x="0" y="138"/>
                  </a:lnTo>
                  <a:lnTo>
                    <a:pt x="1" y="112"/>
                  </a:lnTo>
                  <a:lnTo>
                    <a:pt x="7" y="87"/>
                  </a:lnTo>
                  <a:lnTo>
                    <a:pt x="18" y="63"/>
                  </a:lnTo>
                  <a:lnTo>
                    <a:pt x="33" y="43"/>
                  </a:lnTo>
                  <a:lnTo>
                    <a:pt x="52" y="26"/>
                  </a:lnTo>
                  <a:lnTo>
                    <a:pt x="73" y="13"/>
                  </a:lnTo>
                  <a:lnTo>
                    <a:pt x="96" y="3"/>
                  </a:lnTo>
                  <a:lnTo>
                    <a:pt x="1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13">
            <a:extLst>
              <a:ext uri="{FF2B5EF4-FFF2-40B4-BE49-F238E27FC236}">
                <a16:creationId xmlns:a16="http://schemas.microsoft.com/office/drawing/2014/main" id="{2E50E9EC-0ADA-4468-AE81-787C50ED564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540564" y="2696180"/>
            <a:ext cx="288825" cy="299567"/>
            <a:chOff x="689" y="85"/>
            <a:chExt cx="242" cy="251"/>
          </a:xfrm>
          <a:solidFill>
            <a:schemeClr val="accent1"/>
          </a:solidFill>
        </p:grpSpPr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B3C7179A-40F4-44C1-9367-6B2D1FC1B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" y="85"/>
              <a:ext cx="242" cy="62"/>
            </a:xfrm>
            <a:custGeom>
              <a:avLst/>
              <a:gdLst>
                <a:gd name="T0" fmla="*/ 442 w 2419"/>
                <a:gd name="T1" fmla="*/ 0 h 615"/>
                <a:gd name="T2" fmla="*/ 1977 w 2419"/>
                <a:gd name="T3" fmla="*/ 0 h 615"/>
                <a:gd name="T4" fmla="*/ 2011 w 2419"/>
                <a:gd name="T5" fmla="*/ 4 h 615"/>
                <a:gd name="T6" fmla="*/ 2043 w 2419"/>
                <a:gd name="T7" fmla="*/ 12 h 615"/>
                <a:gd name="T8" fmla="*/ 2072 w 2419"/>
                <a:gd name="T9" fmla="*/ 26 h 615"/>
                <a:gd name="T10" fmla="*/ 2098 w 2419"/>
                <a:gd name="T11" fmla="*/ 45 h 615"/>
                <a:gd name="T12" fmla="*/ 2121 w 2419"/>
                <a:gd name="T13" fmla="*/ 68 h 615"/>
                <a:gd name="T14" fmla="*/ 2140 w 2419"/>
                <a:gd name="T15" fmla="*/ 94 h 615"/>
                <a:gd name="T16" fmla="*/ 2154 w 2419"/>
                <a:gd name="T17" fmla="*/ 123 h 615"/>
                <a:gd name="T18" fmla="*/ 2163 w 2419"/>
                <a:gd name="T19" fmla="*/ 155 h 615"/>
                <a:gd name="T20" fmla="*/ 2166 w 2419"/>
                <a:gd name="T21" fmla="*/ 190 h 615"/>
                <a:gd name="T22" fmla="*/ 2166 w 2419"/>
                <a:gd name="T23" fmla="*/ 277 h 615"/>
                <a:gd name="T24" fmla="*/ 2294 w 2419"/>
                <a:gd name="T25" fmla="*/ 277 h 615"/>
                <a:gd name="T26" fmla="*/ 2323 w 2419"/>
                <a:gd name="T27" fmla="*/ 280 h 615"/>
                <a:gd name="T28" fmla="*/ 2349 w 2419"/>
                <a:gd name="T29" fmla="*/ 290 h 615"/>
                <a:gd name="T30" fmla="*/ 2372 w 2419"/>
                <a:gd name="T31" fmla="*/ 305 h 615"/>
                <a:gd name="T32" fmla="*/ 2392 w 2419"/>
                <a:gd name="T33" fmla="*/ 323 h 615"/>
                <a:gd name="T34" fmla="*/ 2407 w 2419"/>
                <a:gd name="T35" fmla="*/ 347 h 615"/>
                <a:gd name="T36" fmla="*/ 2416 w 2419"/>
                <a:gd name="T37" fmla="*/ 373 h 615"/>
                <a:gd name="T38" fmla="*/ 2419 w 2419"/>
                <a:gd name="T39" fmla="*/ 402 h 615"/>
                <a:gd name="T40" fmla="*/ 2419 w 2419"/>
                <a:gd name="T41" fmla="*/ 568 h 615"/>
                <a:gd name="T42" fmla="*/ 2417 w 2419"/>
                <a:gd name="T43" fmla="*/ 583 h 615"/>
                <a:gd name="T44" fmla="*/ 2410 w 2419"/>
                <a:gd name="T45" fmla="*/ 596 h 615"/>
                <a:gd name="T46" fmla="*/ 2400 w 2419"/>
                <a:gd name="T47" fmla="*/ 606 h 615"/>
                <a:gd name="T48" fmla="*/ 2387 w 2419"/>
                <a:gd name="T49" fmla="*/ 613 h 615"/>
                <a:gd name="T50" fmla="*/ 2372 w 2419"/>
                <a:gd name="T51" fmla="*/ 615 h 615"/>
                <a:gd name="T52" fmla="*/ 47 w 2419"/>
                <a:gd name="T53" fmla="*/ 615 h 615"/>
                <a:gd name="T54" fmla="*/ 31 w 2419"/>
                <a:gd name="T55" fmla="*/ 613 h 615"/>
                <a:gd name="T56" fmla="*/ 20 w 2419"/>
                <a:gd name="T57" fmla="*/ 606 h 615"/>
                <a:gd name="T58" fmla="*/ 9 w 2419"/>
                <a:gd name="T59" fmla="*/ 596 h 615"/>
                <a:gd name="T60" fmla="*/ 2 w 2419"/>
                <a:gd name="T61" fmla="*/ 583 h 615"/>
                <a:gd name="T62" fmla="*/ 0 w 2419"/>
                <a:gd name="T63" fmla="*/ 568 h 615"/>
                <a:gd name="T64" fmla="*/ 0 w 2419"/>
                <a:gd name="T65" fmla="*/ 402 h 615"/>
                <a:gd name="T66" fmla="*/ 3 w 2419"/>
                <a:gd name="T67" fmla="*/ 373 h 615"/>
                <a:gd name="T68" fmla="*/ 13 w 2419"/>
                <a:gd name="T69" fmla="*/ 347 h 615"/>
                <a:gd name="T70" fmla="*/ 27 w 2419"/>
                <a:gd name="T71" fmla="*/ 323 h 615"/>
                <a:gd name="T72" fmla="*/ 47 w 2419"/>
                <a:gd name="T73" fmla="*/ 305 h 615"/>
                <a:gd name="T74" fmla="*/ 70 w 2419"/>
                <a:gd name="T75" fmla="*/ 290 h 615"/>
                <a:gd name="T76" fmla="*/ 97 w 2419"/>
                <a:gd name="T77" fmla="*/ 280 h 615"/>
                <a:gd name="T78" fmla="*/ 125 w 2419"/>
                <a:gd name="T79" fmla="*/ 277 h 615"/>
                <a:gd name="T80" fmla="*/ 253 w 2419"/>
                <a:gd name="T81" fmla="*/ 277 h 615"/>
                <a:gd name="T82" fmla="*/ 253 w 2419"/>
                <a:gd name="T83" fmla="*/ 190 h 615"/>
                <a:gd name="T84" fmla="*/ 256 w 2419"/>
                <a:gd name="T85" fmla="*/ 155 h 615"/>
                <a:gd name="T86" fmla="*/ 265 w 2419"/>
                <a:gd name="T87" fmla="*/ 123 h 615"/>
                <a:gd name="T88" fmla="*/ 279 w 2419"/>
                <a:gd name="T89" fmla="*/ 94 h 615"/>
                <a:gd name="T90" fmla="*/ 298 w 2419"/>
                <a:gd name="T91" fmla="*/ 68 h 615"/>
                <a:gd name="T92" fmla="*/ 320 w 2419"/>
                <a:gd name="T93" fmla="*/ 45 h 615"/>
                <a:gd name="T94" fmla="*/ 346 w 2419"/>
                <a:gd name="T95" fmla="*/ 26 h 615"/>
                <a:gd name="T96" fmla="*/ 376 w 2419"/>
                <a:gd name="T97" fmla="*/ 12 h 615"/>
                <a:gd name="T98" fmla="*/ 408 w 2419"/>
                <a:gd name="T99" fmla="*/ 4 h 615"/>
                <a:gd name="T100" fmla="*/ 442 w 2419"/>
                <a:gd name="T101" fmla="*/ 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19" h="615">
                  <a:moveTo>
                    <a:pt x="442" y="0"/>
                  </a:moveTo>
                  <a:lnTo>
                    <a:pt x="1977" y="0"/>
                  </a:lnTo>
                  <a:lnTo>
                    <a:pt x="2011" y="4"/>
                  </a:lnTo>
                  <a:lnTo>
                    <a:pt x="2043" y="12"/>
                  </a:lnTo>
                  <a:lnTo>
                    <a:pt x="2072" y="26"/>
                  </a:lnTo>
                  <a:lnTo>
                    <a:pt x="2098" y="45"/>
                  </a:lnTo>
                  <a:lnTo>
                    <a:pt x="2121" y="68"/>
                  </a:lnTo>
                  <a:lnTo>
                    <a:pt x="2140" y="94"/>
                  </a:lnTo>
                  <a:lnTo>
                    <a:pt x="2154" y="123"/>
                  </a:lnTo>
                  <a:lnTo>
                    <a:pt x="2163" y="155"/>
                  </a:lnTo>
                  <a:lnTo>
                    <a:pt x="2166" y="190"/>
                  </a:lnTo>
                  <a:lnTo>
                    <a:pt x="2166" y="277"/>
                  </a:lnTo>
                  <a:lnTo>
                    <a:pt x="2294" y="277"/>
                  </a:lnTo>
                  <a:lnTo>
                    <a:pt x="2323" y="280"/>
                  </a:lnTo>
                  <a:lnTo>
                    <a:pt x="2349" y="290"/>
                  </a:lnTo>
                  <a:lnTo>
                    <a:pt x="2372" y="305"/>
                  </a:lnTo>
                  <a:lnTo>
                    <a:pt x="2392" y="323"/>
                  </a:lnTo>
                  <a:lnTo>
                    <a:pt x="2407" y="347"/>
                  </a:lnTo>
                  <a:lnTo>
                    <a:pt x="2416" y="373"/>
                  </a:lnTo>
                  <a:lnTo>
                    <a:pt x="2419" y="402"/>
                  </a:lnTo>
                  <a:lnTo>
                    <a:pt x="2419" y="568"/>
                  </a:lnTo>
                  <a:lnTo>
                    <a:pt x="2417" y="583"/>
                  </a:lnTo>
                  <a:lnTo>
                    <a:pt x="2410" y="596"/>
                  </a:lnTo>
                  <a:lnTo>
                    <a:pt x="2400" y="606"/>
                  </a:lnTo>
                  <a:lnTo>
                    <a:pt x="2387" y="613"/>
                  </a:lnTo>
                  <a:lnTo>
                    <a:pt x="2372" y="615"/>
                  </a:lnTo>
                  <a:lnTo>
                    <a:pt x="47" y="615"/>
                  </a:lnTo>
                  <a:lnTo>
                    <a:pt x="31" y="613"/>
                  </a:lnTo>
                  <a:lnTo>
                    <a:pt x="20" y="606"/>
                  </a:lnTo>
                  <a:lnTo>
                    <a:pt x="9" y="596"/>
                  </a:lnTo>
                  <a:lnTo>
                    <a:pt x="2" y="583"/>
                  </a:lnTo>
                  <a:lnTo>
                    <a:pt x="0" y="568"/>
                  </a:lnTo>
                  <a:lnTo>
                    <a:pt x="0" y="402"/>
                  </a:lnTo>
                  <a:lnTo>
                    <a:pt x="3" y="373"/>
                  </a:lnTo>
                  <a:lnTo>
                    <a:pt x="13" y="347"/>
                  </a:lnTo>
                  <a:lnTo>
                    <a:pt x="27" y="323"/>
                  </a:lnTo>
                  <a:lnTo>
                    <a:pt x="47" y="305"/>
                  </a:lnTo>
                  <a:lnTo>
                    <a:pt x="70" y="290"/>
                  </a:lnTo>
                  <a:lnTo>
                    <a:pt x="97" y="280"/>
                  </a:lnTo>
                  <a:lnTo>
                    <a:pt x="125" y="277"/>
                  </a:lnTo>
                  <a:lnTo>
                    <a:pt x="253" y="277"/>
                  </a:lnTo>
                  <a:lnTo>
                    <a:pt x="253" y="190"/>
                  </a:lnTo>
                  <a:lnTo>
                    <a:pt x="256" y="155"/>
                  </a:lnTo>
                  <a:lnTo>
                    <a:pt x="265" y="123"/>
                  </a:lnTo>
                  <a:lnTo>
                    <a:pt x="279" y="94"/>
                  </a:lnTo>
                  <a:lnTo>
                    <a:pt x="298" y="68"/>
                  </a:lnTo>
                  <a:lnTo>
                    <a:pt x="320" y="45"/>
                  </a:lnTo>
                  <a:lnTo>
                    <a:pt x="346" y="26"/>
                  </a:lnTo>
                  <a:lnTo>
                    <a:pt x="376" y="12"/>
                  </a:lnTo>
                  <a:lnTo>
                    <a:pt x="408" y="4"/>
                  </a:lnTo>
                  <a:lnTo>
                    <a:pt x="4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71031417-ED88-4B93-8070-FDA2182D9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" y="161"/>
              <a:ext cx="204" cy="69"/>
            </a:xfrm>
            <a:custGeom>
              <a:avLst/>
              <a:gdLst>
                <a:gd name="T0" fmla="*/ 0 w 2035"/>
                <a:gd name="T1" fmla="*/ 0 h 687"/>
                <a:gd name="T2" fmla="*/ 2035 w 2035"/>
                <a:gd name="T3" fmla="*/ 0 h 687"/>
                <a:gd name="T4" fmla="*/ 1975 w 2035"/>
                <a:gd name="T5" fmla="*/ 687 h 687"/>
                <a:gd name="T6" fmla="*/ 1943 w 2035"/>
                <a:gd name="T7" fmla="*/ 676 h 687"/>
                <a:gd name="T8" fmla="*/ 1910 w 2035"/>
                <a:gd name="T9" fmla="*/ 669 h 687"/>
                <a:gd name="T10" fmla="*/ 1876 w 2035"/>
                <a:gd name="T11" fmla="*/ 667 h 687"/>
                <a:gd name="T12" fmla="*/ 1738 w 2035"/>
                <a:gd name="T13" fmla="*/ 667 h 687"/>
                <a:gd name="T14" fmla="*/ 1776 w 2035"/>
                <a:gd name="T15" fmla="*/ 238 h 687"/>
                <a:gd name="T16" fmla="*/ 260 w 2035"/>
                <a:gd name="T17" fmla="*/ 238 h 687"/>
                <a:gd name="T18" fmla="*/ 297 w 2035"/>
                <a:gd name="T19" fmla="*/ 667 h 687"/>
                <a:gd name="T20" fmla="*/ 161 w 2035"/>
                <a:gd name="T21" fmla="*/ 667 h 687"/>
                <a:gd name="T22" fmla="*/ 126 w 2035"/>
                <a:gd name="T23" fmla="*/ 669 h 687"/>
                <a:gd name="T24" fmla="*/ 93 w 2035"/>
                <a:gd name="T25" fmla="*/ 676 h 687"/>
                <a:gd name="T26" fmla="*/ 60 w 2035"/>
                <a:gd name="T27" fmla="*/ 687 h 687"/>
                <a:gd name="T28" fmla="*/ 0 w 2035"/>
                <a:gd name="T2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5" h="687">
                  <a:moveTo>
                    <a:pt x="0" y="0"/>
                  </a:moveTo>
                  <a:lnTo>
                    <a:pt x="2035" y="0"/>
                  </a:lnTo>
                  <a:lnTo>
                    <a:pt x="1975" y="687"/>
                  </a:lnTo>
                  <a:lnTo>
                    <a:pt x="1943" y="676"/>
                  </a:lnTo>
                  <a:lnTo>
                    <a:pt x="1910" y="669"/>
                  </a:lnTo>
                  <a:lnTo>
                    <a:pt x="1876" y="667"/>
                  </a:lnTo>
                  <a:lnTo>
                    <a:pt x="1738" y="667"/>
                  </a:lnTo>
                  <a:lnTo>
                    <a:pt x="1776" y="238"/>
                  </a:lnTo>
                  <a:lnTo>
                    <a:pt x="260" y="238"/>
                  </a:lnTo>
                  <a:lnTo>
                    <a:pt x="297" y="667"/>
                  </a:lnTo>
                  <a:lnTo>
                    <a:pt x="161" y="667"/>
                  </a:lnTo>
                  <a:lnTo>
                    <a:pt x="126" y="669"/>
                  </a:lnTo>
                  <a:lnTo>
                    <a:pt x="93" y="676"/>
                  </a:lnTo>
                  <a:lnTo>
                    <a:pt x="60" y="6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D53C3B9D-374A-43E3-8B88-51B37A2EA2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6" y="246"/>
              <a:ext cx="188" cy="90"/>
            </a:xfrm>
            <a:custGeom>
              <a:avLst/>
              <a:gdLst>
                <a:gd name="T0" fmla="*/ 1010 w 1873"/>
                <a:gd name="T1" fmla="*/ 86 h 896"/>
                <a:gd name="T2" fmla="*/ 932 w 1873"/>
                <a:gd name="T3" fmla="*/ 99 h 896"/>
                <a:gd name="T4" fmla="*/ 852 w 1873"/>
                <a:gd name="T5" fmla="*/ 129 h 896"/>
                <a:gd name="T6" fmla="*/ 774 w 1873"/>
                <a:gd name="T7" fmla="*/ 175 h 896"/>
                <a:gd name="T8" fmla="*/ 701 w 1873"/>
                <a:gd name="T9" fmla="*/ 237 h 896"/>
                <a:gd name="T10" fmla="*/ 638 w 1873"/>
                <a:gd name="T11" fmla="*/ 311 h 896"/>
                <a:gd name="T12" fmla="*/ 593 w 1873"/>
                <a:gd name="T13" fmla="*/ 389 h 896"/>
                <a:gd name="T14" fmla="*/ 562 w 1873"/>
                <a:gd name="T15" fmla="*/ 469 h 896"/>
                <a:gd name="T16" fmla="*/ 549 w 1873"/>
                <a:gd name="T17" fmla="*/ 547 h 896"/>
                <a:gd name="T18" fmla="*/ 554 w 1873"/>
                <a:gd name="T19" fmla="*/ 621 h 896"/>
                <a:gd name="T20" fmla="*/ 575 w 1873"/>
                <a:gd name="T21" fmla="*/ 688 h 896"/>
                <a:gd name="T22" fmla="*/ 617 w 1873"/>
                <a:gd name="T23" fmla="*/ 744 h 896"/>
                <a:gd name="T24" fmla="*/ 672 w 1873"/>
                <a:gd name="T25" fmla="*/ 784 h 896"/>
                <a:gd name="T26" fmla="*/ 738 w 1873"/>
                <a:gd name="T27" fmla="*/ 806 h 896"/>
                <a:gd name="T28" fmla="*/ 813 w 1873"/>
                <a:gd name="T29" fmla="*/ 810 h 896"/>
                <a:gd name="T30" fmla="*/ 891 w 1873"/>
                <a:gd name="T31" fmla="*/ 797 h 896"/>
                <a:gd name="T32" fmla="*/ 971 w 1873"/>
                <a:gd name="T33" fmla="*/ 767 h 896"/>
                <a:gd name="T34" fmla="*/ 1048 w 1873"/>
                <a:gd name="T35" fmla="*/ 721 h 896"/>
                <a:gd name="T36" fmla="*/ 1122 w 1873"/>
                <a:gd name="T37" fmla="*/ 659 h 896"/>
                <a:gd name="T38" fmla="*/ 1184 w 1873"/>
                <a:gd name="T39" fmla="*/ 585 h 896"/>
                <a:gd name="T40" fmla="*/ 1230 w 1873"/>
                <a:gd name="T41" fmla="*/ 508 h 896"/>
                <a:gd name="T42" fmla="*/ 1260 w 1873"/>
                <a:gd name="T43" fmla="*/ 428 h 896"/>
                <a:gd name="T44" fmla="*/ 1273 w 1873"/>
                <a:gd name="T45" fmla="*/ 349 h 896"/>
                <a:gd name="T46" fmla="*/ 1268 w 1873"/>
                <a:gd name="T47" fmla="*/ 275 h 896"/>
                <a:gd name="T48" fmla="*/ 1247 w 1873"/>
                <a:gd name="T49" fmla="*/ 209 h 896"/>
                <a:gd name="T50" fmla="*/ 1206 w 1873"/>
                <a:gd name="T51" fmla="*/ 153 h 896"/>
                <a:gd name="T52" fmla="*/ 1150 w 1873"/>
                <a:gd name="T53" fmla="*/ 112 h 896"/>
                <a:gd name="T54" fmla="*/ 1084 w 1873"/>
                <a:gd name="T55" fmla="*/ 90 h 896"/>
                <a:gd name="T56" fmla="*/ 80 w 1873"/>
                <a:gd name="T57" fmla="*/ 0 h 896"/>
                <a:gd name="T58" fmla="*/ 1811 w 1873"/>
                <a:gd name="T59" fmla="*/ 2 h 896"/>
                <a:gd name="T60" fmla="*/ 1842 w 1873"/>
                <a:gd name="T61" fmla="*/ 15 h 896"/>
                <a:gd name="T62" fmla="*/ 1865 w 1873"/>
                <a:gd name="T63" fmla="*/ 41 h 896"/>
                <a:gd name="T64" fmla="*/ 1873 w 1873"/>
                <a:gd name="T65" fmla="*/ 76 h 896"/>
                <a:gd name="T66" fmla="*/ 1793 w 1873"/>
                <a:gd name="T67" fmla="*/ 825 h 896"/>
                <a:gd name="T68" fmla="*/ 1780 w 1873"/>
                <a:gd name="T69" fmla="*/ 862 h 896"/>
                <a:gd name="T70" fmla="*/ 1752 w 1873"/>
                <a:gd name="T71" fmla="*/ 887 h 896"/>
                <a:gd name="T72" fmla="*/ 1714 w 1873"/>
                <a:gd name="T73" fmla="*/ 896 h 896"/>
                <a:gd name="T74" fmla="*/ 141 w 1873"/>
                <a:gd name="T75" fmla="*/ 894 h 896"/>
                <a:gd name="T76" fmla="*/ 107 w 1873"/>
                <a:gd name="T77" fmla="*/ 876 h 896"/>
                <a:gd name="T78" fmla="*/ 85 w 1873"/>
                <a:gd name="T79" fmla="*/ 844 h 896"/>
                <a:gd name="T80" fmla="*/ 7 w 1873"/>
                <a:gd name="T81" fmla="*/ 157 h 896"/>
                <a:gd name="T82" fmla="*/ 0 w 1873"/>
                <a:gd name="T83" fmla="*/ 87 h 896"/>
                <a:gd name="T84" fmla="*/ 1 w 1873"/>
                <a:gd name="T85" fmla="*/ 82 h 896"/>
                <a:gd name="T86" fmla="*/ 8 w 1873"/>
                <a:gd name="T87" fmla="*/ 43 h 896"/>
                <a:gd name="T88" fmla="*/ 32 w 1873"/>
                <a:gd name="T89" fmla="*/ 15 h 896"/>
                <a:gd name="T90" fmla="*/ 63 w 1873"/>
                <a:gd name="T91" fmla="*/ 2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73" h="896">
                  <a:moveTo>
                    <a:pt x="1048" y="86"/>
                  </a:moveTo>
                  <a:lnTo>
                    <a:pt x="1010" y="86"/>
                  </a:lnTo>
                  <a:lnTo>
                    <a:pt x="971" y="90"/>
                  </a:lnTo>
                  <a:lnTo>
                    <a:pt x="932" y="99"/>
                  </a:lnTo>
                  <a:lnTo>
                    <a:pt x="891" y="112"/>
                  </a:lnTo>
                  <a:lnTo>
                    <a:pt x="852" y="129"/>
                  </a:lnTo>
                  <a:lnTo>
                    <a:pt x="812" y="150"/>
                  </a:lnTo>
                  <a:lnTo>
                    <a:pt x="774" y="175"/>
                  </a:lnTo>
                  <a:lnTo>
                    <a:pt x="737" y="204"/>
                  </a:lnTo>
                  <a:lnTo>
                    <a:pt x="701" y="237"/>
                  </a:lnTo>
                  <a:lnTo>
                    <a:pt x="668" y="273"/>
                  </a:lnTo>
                  <a:lnTo>
                    <a:pt x="638" y="311"/>
                  </a:lnTo>
                  <a:lnTo>
                    <a:pt x="613" y="349"/>
                  </a:lnTo>
                  <a:lnTo>
                    <a:pt x="593" y="389"/>
                  </a:lnTo>
                  <a:lnTo>
                    <a:pt x="575" y="429"/>
                  </a:lnTo>
                  <a:lnTo>
                    <a:pt x="562" y="469"/>
                  </a:lnTo>
                  <a:lnTo>
                    <a:pt x="554" y="508"/>
                  </a:lnTo>
                  <a:lnTo>
                    <a:pt x="549" y="547"/>
                  </a:lnTo>
                  <a:lnTo>
                    <a:pt x="549" y="584"/>
                  </a:lnTo>
                  <a:lnTo>
                    <a:pt x="554" y="621"/>
                  </a:lnTo>
                  <a:lnTo>
                    <a:pt x="562" y="655"/>
                  </a:lnTo>
                  <a:lnTo>
                    <a:pt x="575" y="688"/>
                  </a:lnTo>
                  <a:lnTo>
                    <a:pt x="594" y="717"/>
                  </a:lnTo>
                  <a:lnTo>
                    <a:pt x="617" y="744"/>
                  </a:lnTo>
                  <a:lnTo>
                    <a:pt x="643" y="766"/>
                  </a:lnTo>
                  <a:lnTo>
                    <a:pt x="672" y="784"/>
                  </a:lnTo>
                  <a:lnTo>
                    <a:pt x="705" y="797"/>
                  </a:lnTo>
                  <a:lnTo>
                    <a:pt x="738" y="806"/>
                  </a:lnTo>
                  <a:lnTo>
                    <a:pt x="775" y="810"/>
                  </a:lnTo>
                  <a:lnTo>
                    <a:pt x="813" y="810"/>
                  </a:lnTo>
                  <a:lnTo>
                    <a:pt x="851" y="806"/>
                  </a:lnTo>
                  <a:lnTo>
                    <a:pt x="891" y="797"/>
                  </a:lnTo>
                  <a:lnTo>
                    <a:pt x="930" y="784"/>
                  </a:lnTo>
                  <a:lnTo>
                    <a:pt x="971" y="767"/>
                  </a:lnTo>
                  <a:lnTo>
                    <a:pt x="1010" y="746"/>
                  </a:lnTo>
                  <a:lnTo>
                    <a:pt x="1048" y="721"/>
                  </a:lnTo>
                  <a:lnTo>
                    <a:pt x="1086" y="692"/>
                  </a:lnTo>
                  <a:lnTo>
                    <a:pt x="1122" y="659"/>
                  </a:lnTo>
                  <a:lnTo>
                    <a:pt x="1154" y="623"/>
                  </a:lnTo>
                  <a:lnTo>
                    <a:pt x="1184" y="585"/>
                  </a:lnTo>
                  <a:lnTo>
                    <a:pt x="1209" y="547"/>
                  </a:lnTo>
                  <a:lnTo>
                    <a:pt x="1230" y="508"/>
                  </a:lnTo>
                  <a:lnTo>
                    <a:pt x="1247" y="468"/>
                  </a:lnTo>
                  <a:lnTo>
                    <a:pt x="1260" y="428"/>
                  </a:lnTo>
                  <a:lnTo>
                    <a:pt x="1268" y="388"/>
                  </a:lnTo>
                  <a:lnTo>
                    <a:pt x="1273" y="349"/>
                  </a:lnTo>
                  <a:lnTo>
                    <a:pt x="1273" y="312"/>
                  </a:lnTo>
                  <a:lnTo>
                    <a:pt x="1268" y="275"/>
                  </a:lnTo>
                  <a:lnTo>
                    <a:pt x="1260" y="241"/>
                  </a:lnTo>
                  <a:lnTo>
                    <a:pt x="1247" y="209"/>
                  </a:lnTo>
                  <a:lnTo>
                    <a:pt x="1228" y="179"/>
                  </a:lnTo>
                  <a:lnTo>
                    <a:pt x="1206" y="153"/>
                  </a:lnTo>
                  <a:lnTo>
                    <a:pt x="1179" y="131"/>
                  </a:lnTo>
                  <a:lnTo>
                    <a:pt x="1150" y="112"/>
                  </a:lnTo>
                  <a:lnTo>
                    <a:pt x="1118" y="99"/>
                  </a:lnTo>
                  <a:lnTo>
                    <a:pt x="1084" y="90"/>
                  </a:lnTo>
                  <a:lnTo>
                    <a:pt x="1048" y="86"/>
                  </a:lnTo>
                  <a:close/>
                  <a:moveTo>
                    <a:pt x="80" y="0"/>
                  </a:moveTo>
                  <a:lnTo>
                    <a:pt x="1795" y="0"/>
                  </a:lnTo>
                  <a:lnTo>
                    <a:pt x="1811" y="2"/>
                  </a:lnTo>
                  <a:lnTo>
                    <a:pt x="1828" y="8"/>
                  </a:lnTo>
                  <a:lnTo>
                    <a:pt x="1842" y="15"/>
                  </a:lnTo>
                  <a:lnTo>
                    <a:pt x="1855" y="27"/>
                  </a:lnTo>
                  <a:lnTo>
                    <a:pt x="1865" y="41"/>
                  </a:lnTo>
                  <a:lnTo>
                    <a:pt x="1871" y="59"/>
                  </a:lnTo>
                  <a:lnTo>
                    <a:pt x="1873" y="76"/>
                  </a:lnTo>
                  <a:lnTo>
                    <a:pt x="1862" y="200"/>
                  </a:lnTo>
                  <a:lnTo>
                    <a:pt x="1793" y="825"/>
                  </a:lnTo>
                  <a:lnTo>
                    <a:pt x="1789" y="844"/>
                  </a:lnTo>
                  <a:lnTo>
                    <a:pt x="1780" y="862"/>
                  </a:lnTo>
                  <a:lnTo>
                    <a:pt x="1767" y="876"/>
                  </a:lnTo>
                  <a:lnTo>
                    <a:pt x="1752" y="887"/>
                  </a:lnTo>
                  <a:lnTo>
                    <a:pt x="1733" y="894"/>
                  </a:lnTo>
                  <a:lnTo>
                    <a:pt x="1714" y="896"/>
                  </a:lnTo>
                  <a:lnTo>
                    <a:pt x="160" y="896"/>
                  </a:lnTo>
                  <a:lnTo>
                    <a:pt x="141" y="894"/>
                  </a:lnTo>
                  <a:lnTo>
                    <a:pt x="122" y="887"/>
                  </a:lnTo>
                  <a:lnTo>
                    <a:pt x="107" y="876"/>
                  </a:lnTo>
                  <a:lnTo>
                    <a:pt x="94" y="862"/>
                  </a:lnTo>
                  <a:lnTo>
                    <a:pt x="85" y="844"/>
                  </a:lnTo>
                  <a:lnTo>
                    <a:pt x="81" y="825"/>
                  </a:lnTo>
                  <a:lnTo>
                    <a:pt x="7" y="157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1" y="82"/>
                  </a:lnTo>
                  <a:lnTo>
                    <a:pt x="3" y="62"/>
                  </a:lnTo>
                  <a:lnTo>
                    <a:pt x="8" y="43"/>
                  </a:lnTo>
                  <a:lnTo>
                    <a:pt x="19" y="27"/>
                  </a:lnTo>
                  <a:lnTo>
                    <a:pt x="32" y="15"/>
                  </a:lnTo>
                  <a:lnTo>
                    <a:pt x="46" y="8"/>
                  </a:lnTo>
                  <a:lnTo>
                    <a:pt x="63" y="2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CEA1B966-D18F-47FF-8D26-E66917189C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264"/>
              <a:ext cx="53" cy="53"/>
            </a:xfrm>
            <a:custGeom>
              <a:avLst/>
              <a:gdLst>
                <a:gd name="T0" fmla="*/ 470 w 530"/>
                <a:gd name="T1" fmla="*/ 0 h 531"/>
                <a:gd name="T2" fmla="*/ 486 w 530"/>
                <a:gd name="T3" fmla="*/ 2 h 531"/>
                <a:gd name="T4" fmla="*/ 500 w 530"/>
                <a:gd name="T5" fmla="*/ 7 h 531"/>
                <a:gd name="T6" fmla="*/ 512 w 530"/>
                <a:gd name="T7" fmla="*/ 17 h 531"/>
                <a:gd name="T8" fmla="*/ 521 w 530"/>
                <a:gd name="T9" fmla="*/ 29 h 531"/>
                <a:gd name="T10" fmla="*/ 528 w 530"/>
                <a:gd name="T11" fmla="*/ 43 h 531"/>
                <a:gd name="T12" fmla="*/ 530 w 530"/>
                <a:gd name="T13" fmla="*/ 59 h 531"/>
                <a:gd name="T14" fmla="*/ 528 w 530"/>
                <a:gd name="T15" fmla="*/ 75 h 531"/>
                <a:gd name="T16" fmla="*/ 522 w 530"/>
                <a:gd name="T17" fmla="*/ 89 h 531"/>
                <a:gd name="T18" fmla="*/ 514 w 530"/>
                <a:gd name="T19" fmla="*/ 101 h 531"/>
                <a:gd name="T20" fmla="*/ 501 w 530"/>
                <a:gd name="T21" fmla="*/ 111 h 531"/>
                <a:gd name="T22" fmla="*/ 487 w 530"/>
                <a:gd name="T23" fmla="*/ 117 h 531"/>
                <a:gd name="T24" fmla="*/ 451 w 530"/>
                <a:gd name="T25" fmla="*/ 130 h 531"/>
                <a:gd name="T26" fmla="*/ 417 w 530"/>
                <a:gd name="T27" fmla="*/ 149 h 531"/>
                <a:gd name="T28" fmla="*/ 387 w 530"/>
                <a:gd name="T29" fmla="*/ 172 h 531"/>
                <a:gd name="T30" fmla="*/ 360 w 530"/>
                <a:gd name="T31" fmla="*/ 199 h 531"/>
                <a:gd name="T32" fmla="*/ 338 w 530"/>
                <a:gd name="T33" fmla="*/ 229 h 531"/>
                <a:gd name="T34" fmla="*/ 319 w 530"/>
                <a:gd name="T35" fmla="*/ 263 h 531"/>
                <a:gd name="T36" fmla="*/ 306 w 530"/>
                <a:gd name="T37" fmla="*/ 300 h 531"/>
                <a:gd name="T38" fmla="*/ 294 w 530"/>
                <a:gd name="T39" fmla="*/ 336 h 531"/>
                <a:gd name="T40" fmla="*/ 278 w 530"/>
                <a:gd name="T41" fmla="*/ 370 h 531"/>
                <a:gd name="T42" fmla="*/ 257 w 530"/>
                <a:gd name="T43" fmla="*/ 401 h 531"/>
                <a:gd name="T44" fmla="*/ 232 w 530"/>
                <a:gd name="T45" fmla="*/ 429 h 531"/>
                <a:gd name="T46" fmla="*/ 204 w 530"/>
                <a:gd name="T47" fmla="*/ 454 h 531"/>
                <a:gd name="T48" fmla="*/ 173 w 530"/>
                <a:gd name="T49" fmla="*/ 475 h 531"/>
                <a:gd name="T50" fmla="*/ 89 w 530"/>
                <a:gd name="T51" fmla="*/ 523 h 531"/>
                <a:gd name="T52" fmla="*/ 75 w 530"/>
                <a:gd name="T53" fmla="*/ 528 h 531"/>
                <a:gd name="T54" fmla="*/ 60 w 530"/>
                <a:gd name="T55" fmla="*/ 531 h 531"/>
                <a:gd name="T56" fmla="*/ 45 w 530"/>
                <a:gd name="T57" fmla="*/ 528 h 531"/>
                <a:gd name="T58" fmla="*/ 30 w 530"/>
                <a:gd name="T59" fmla="*/ 523 h 531"/>
                <a:gd name="T60" fmla="*/ 18 w 530"/>
                <a:gd name="T61" fmla="*/ 513 h 531"/>
                <a:gd name="T62" fmla="*/ 8 w 530"/>
                <a:gd name="T63" fmla="*/ 500 h 531"/>
                <a:gd name="T64" fmla="*/ 2 w 530"/>
                <a:gd name="T65" fmla="*/ 486 h 531"/>
                <a:gd name="T66" fmla="*/ 0 w 530"/>
                <a:gd name="T67" fmla="*/ 471 h 531"/>
                <a:gd name="T68" fmla="*/ 2 w 530"/>
                <a:gd name="T69" fmla="*/ 455 h 531"/>
                <a:gd name="T70" fmla="*/ 9 w 530"/>
                <a:gd name="T71" fmla="*/ 441 h 531"/>
                <a:gd name="T72" fmla="*/ 17 w 530"/>
                <a:gd name="T73" fmla="*/ 429 h 531"/>
                <a:gd name="T74" fmla="*/ 30 w 530"/>
                <a:gd name="T75" fmla="*/ 420 h 531"/>
                <a:gd name="T76" fmla="*/ 114 w 530"/>
                <a:gd name="T77" fmla="*/ 372 h 531"/>
                <a:gd name="T78" fmla="*/ 136 w 530"/>
                <a:gd name="T79" fmla="*/ 356 h 531"/>
                <a:gd name="T80" fmla="*/ 154 w 530"/>
                <a:gd name="T81" fmla="*/ 338 h 531"/>
                <a:gd name="T82" fmla="*/ 171 w 530"/>
                <a:gd name="T83" fmla="*/ 317 h 531"/>
                <a:gd name="T84" fmla="*/ 184 w 530"/>
                <a:gd name="T85" fmla="*/ 294 h 531"/>
                <a:gd name="T86" fmla="*/ 192 w 530"/>
                <a:gd name="T87" fmla="*/ 269 h 531"/>
                <a:gd name="T88" fmla="*/ 205 w 530"/>
                <a:gd name="T89" fmla="*/ 228 h 531"/>
                <a:gd name="T90" fmla="*/ 224 w 530"/>
                <a:gd name="T91" fmla="*/ 188 h 531"/>
                <a:gd name="T92" fmla="*/ 247 w 530"/>
                <a:gd name="T93" fmla="*/ 151 h 531"/>
                <a:gd name="T94" fmla="*/ 274 w 530"/>
                <a:gd name="T95" fmla="*/ 117 h 531"/>
                <a:gd name="T96" fmla="*/ 303 w 530"/>
                <a:gd name="T97" fmla="*/ 86 h 531"/>
                <a:gd name="T98" fmla="*/ 337 w 530"/>
                <a:gd name="T99" fmla="*/ 58 h 531"/>
                <a:gd name="T100" fmla="*/ 374 w 530"/>
                <a:gd name="T101" fmla="*/ 36 h 531"/>
                <a:gd name="T102" fmla="*/ 413 w 530"/>
                <a:gd name="T103" fmla="*/ 17 h 531"/>
                <a:gd name="T104" fmla="*/ 454 w 530"/>
                <a:gd name="T105" fmla="*/ 2 h 531"/>
                <a:gd name="T106" fmla="*/ 470 w 530"/>
                <a:gd name="T107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0" h="531">
                  <a:moveTo>
                    <a:pt x="470" y="0"/>
                  </a:moveTo>
                  <a:lnTo>
                    <a:pt x="486" y="2"/>
                  </a:lnTo>
                  <a:lnTo>
                    <a:pt x="500" y="7"/>
                  </a:lnTo>
                  <a:lnTo>
                    <a:pt x="512" y="17"/>
                  </a:lnTo>
                  <a:lnTo>
                    <a:pt x="521" y="29"/>
                  </a:lnTo>
                  <a:lnTo>
                    <a:pt x="528" y="43"/>
                  </a:lnTo>
                  <a:lnTo>
                    <a:pt x="530" y="59"/>
                  </a:lnTo>
                  <a:lnTo>
                    <a:pt x="528" y="75"/>
                  </a:lnTo>
                  <a:lnTo>
                    <a:pt x="522" y="89"/>
                  </a:lnTo>
                  <a:lnTo>
                    <a:pt x="514" y="101"/>
                  </a:lnTo>
                  <a:lnTo>
                    <a:pt x="501" y="111"/>
                  </a:lnTo>
                  <a:lnTo>
                    <a:pt x="487" y="117"/>
                  </a:lnTo>
                  <a:lnTo>
                    <a:pt x="451" y="130"/>
                  </a:lnTo>
                  <a:lnTo>
                    <a:pt x="417" y="149"/>
                  </a:lnTo>
                  <a:lnTo>
                    <a:pt x="387" y="172"/>
                  </a:lnTo>
                  <a:lnTo>
                    <a:pt x="360" y="199"/>
                  </a:lnTo>
                  <a:lnTo>
                    <a:pt x="338" y="229"/>
                  </a:lnTo>
                  <a:lnTo>
                    <a:pt x="319" y="263"/>
                  </a:lnTo>
                  <a:lnTo>
                    <a:pt x="306" y="300"/>
                  </a:lnTo>
                  <a:lnTo>
                    <a:pt x="294" y="336"/>
                  </a:lnTo>
                  <a:lnTo>
                    <a:pt x="278" y="370"/>
                  </a:lnTo>
                  <a:lnTo>
                    <a:pt x="257" y="401"/>
                  </a:lnTo>
                  <a:lnTo>
                    <a:pt x="232" y="429"/>
                  </a:lnTo>
                  <a:lnTo>
                    <a:pt x="204" y="454"/>
                  </a:lnTo>
                  <a:lnTo>
                    <a:pt x="173" y="475"/>
                  </a:lnTo>
                  <a:lnTo>
                    <a:pt x="89" y="523"/>
                  </a:lnTo>
                  <a:lnTo>
                    <a:pt x="75" y="528"/>
                  </a:lnTo>
                  <a:lnTo>
                    <a:pt x="60" y="531"/>
                  </a:lnTo>
                  <a:lnTo>
                    <a:pt x="45" y="528"/>
                  </a:lnTo>
                  <a:lnTo>
                    <a:pt x="30" y="523"/>
                  </a:lnTo>
                  <a:lnTo>
                    <a:pt x="18" y="513"/>
                  </a:lnTo>
                  <a:lnTo>
                    <a:pt x="8" y="500"/>
                  </a:lnTo>
                  <a:lnTo>
                    <a:pt x="2" y="486"/>
                  </a:lnTo>
                  <a:lnTo>
                    <a:pt x="0" y="471"/>
                  </a:lnTo>
                  <a:lnTo>
                    <a:pt x="2" y="455"/>
                  </a:lnTo>
                  <a:lnTo>
                    <a:pt x="9" y="441"/>
                  </a:lnTo>
                  <a:lnTo>
                    <a:pt x="17" y="429"/>
                  </a:lnTo>
                  <a:lnTo>
                    <a:pt x="30" y="420"/>
                  </a:lnTo>
                  <a:lnTo>
                    <a:pt x="114" y="372"/>
                  </a:lnTo>
                  <a:lnTo>
                    <a:pt x="136" y="356"/>
                  </a:lnTo>
                  <a:lnTo>
                    <a:pt x="154" y="338"/>
                  </a:lnTo>
                  <a:lnTo>
                    <a:pt x="171" y="317"/>
                  </a:lnTo>
                  <a:lnTo>
                    <a:pt x="184" y="294"/>
                  </a:lnTo>
                  <a:lnTo>
                    <a:pt x="192" y="269"/>
                  </a:lnTo>
                  <a:lnTo>
                    <a:pt x="205" y="228"/>
                  </a:lnTo>
                  <a:lnTo>
                    <a:pt x="224" y="188"/>
                  </a:lnTo>
                  <a:lnTo>
                    <a:pt x="247" y="151"/>
                  </a:lnTo>
                  <a:lnTo>
                    <a:pt x="274" y="117"/>
                  </a:lnTo>
                  <a:lnTo>
                    <a:pt x="303" y="86"/>
                  </a:lnTo>
                  <a:lnTo>
                    <a:pt x="337" y="58"/>
                  </a:lnTo>
                  <a:lnTo>
                    <a:pt x="374" y="36"/>
                  </a:lnTo>
                  <a:lnTo>
                    <a:pt x="413" y="17"/>
                  </a:lnTo>
                  <a:lnTo>
                    <a:pt x="454" y="2"/>
                  </a:lnTo>
                  <a:lnTo>
                    <a:pt x="4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oup 22">
            <a:extLst>
              <a:ext uri="{FF2B5EF4-FFF2-40B4-BE49-F238E27FC236}">
                <a16:creationId xmlns:a16="http://schemas.microsoft.com/office/drawing/2014/main" id="{7FB5678E-89BF-41D6-B55D-128BC578EC3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471292" y="3535269"/>
            <a:ext cx="341588" cy="340994"/>
            <a:chOff x="251" y="-26"/>
            <a:chExt cx="1727" cy="1724"/>
          </a:xfrm>
          <a:solidFill>
            <a:schemeClr val="accent4"/>
          </a:solidFill>
        </p:grpSpPr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0F812B18-6784-4172-8DD0-12EE1FB171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" y="1125"/>
              <a:ext cx="574" cy="573"/>
            </a:xfrm>
            <a:custGeom>
              <a:avLst/>
              <a:gdLst>
                <a:gd name="T0" fmla="*/ 822 w 1147"/>
                <a:gd name="T1" fmla="*/ 0 h 1145"/>
                <a:gd name="T2" fmla="*/ 1147 w 1147"/>
                <a:gd name="T3" fmla="*/ 323 h 1145"/>
                <a:gd name="T4" fmla="*/ 391 w 1147"/>
                <a:gd name="T5" fmla="*/ 1078 h 1145"/>
                <a:gd name="T6" fmla="*/ 367 w 1147"/>
                <a:gd name="T7" fmla="*/ 1098 h 1145"/>
                <a:gd name="T8" fmla="*/ 342 w 1147"/>
                <a:gd name="T9" fmla="*/ 1115 h 1145"/>
                <a:gd name="T10" fmla="*/ 316 w 1147"/>
                <a:gd name="T11" fmla="*/ 1128 h 1145"/>
                <a:gd name="T12" fmla="*/ 287 w 1147"/>
                <a:gd name="T13" fmla="*/ 1138 h 1145"/>
                <a:gd name="T14" fmla="*/ 259 w 1147"/>
                <a:gd name="T15" fmla="*/ 1143 h 1145"/>
                <a:gd name="T16" fmla="*/ 229 w 1147"/>
                <a:gd name="T17" fmla="*/ 1145 h 1145"/>
                <a:gd name="T18" fmla="*/ 200 w 1147"/>
                <a:gd name="T19" fmla="*/ 1143 h 1145"/>
                <a:gd name="T20" fmla="*/ 170 w 1147"/>
                <a:gd name="T21" fmla="*/ 1138 h 1145"/>
                <a:gd name="T22" fmla="*/ 143 w 1147"/>
                <a:gd name="T23" fmla="*/ 1128 h 1145"/>
                <a:gd name="T24" fmla="*/ 116 w 1147"/>
                <a:gd name="T25" fmla="*/ 1115 h 1145"/>
                <a:gd name="T26" fmla="*/ 91 w 1147"/>
                <a:gd name="T27" fmla="*/ 1098 h 1145"/>
                <a:gd name="T28" fmla="*/ 66 w 1147"/>
                <a:gd name="T29" fmla="*/ 1078 h 1145"/>
                <a:gd name="T30" fmla="*/ 44 w 1147"/>
                <a:gd name="T31" fmla="*/ 1052 h 1145"/>
                <a:gd name="T32" fmla="*/ 26 w 1147"/>
                <a:gd name="T33" fmla="*/ 1024 h 1145"/>
                <a:gd name="T34" fmla="*/ 14 w 1147"/>
                <a:gd name="T35" fmla="*/ 995 h 1145"/>
                <a:gd name="T36" fmla="*/ 4 w 1147"/>
                <a:gd name="T37" fmla="*/ 963 h 1145"/>
                <a:gd name="T38" fmla="*/ 0 w 1147"/>
                <a:gd name="T39" fmla="*/ 932 h 1145"/>
                <a:gd name="T40" fmla="*/ 0 w 1147"/>
                <a:gd name="T41" fmla="*/ 900 h 1145"/>
                <a:gd name="T42" fmla="*/ 4 w 1147"/>
                <a:gd name="T43" fmla="*/ 868 h 1145"/>
                <a:gd name="T44" fmla="*/ 14 w 1147"/>
                <a:gd name="T45" fmla="*/ 837 h 1145"/>
                <a:gd name="T46" fmla="*/ 26 w 1147"/>
                <a:gd name="T47" fmla="*/ 808 h 1145"/>
                <a:gd name="T48" fmla="*/ 44 w 1147"/>
                <a:gd name="T49" fmla="*/ 780 h 1145"/>
                <a:gd name="T50" fmla="*/ 66 w 1147"/>
                <a:gd name="T51" fmla="*/ 754 h 1145"/>
                <a:gd name="T52" fmla="*/ 822 w 1147"/>
                <a:gd name="T53" fmla="*/ 0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7" h="1145">
                  <a:moveTo>
                    <a:pt x="822" y="0"/>
                  </a:moveTo>
                  <a:lnTo>
                    <a:pt x="1147" y="323"/>
                  </a:lnTo>
                  <a:lnTo>
                    <a:pt x="391" y="1078"/>
                  </a:lnTo>
                  <a:lnTo>
                    <a:pt x="367" y="1098"/>
                  </a:lnTo>
                  <a:lnTo>
                    <a:pt x="342" y="1115"/>
                  </a:lnTo>
                  <a:lnTo>
                    <a:pt x="316" y="1128"/>
                  </a:lnTo>
                  <a:lnTo>
                    <a:pt x="287" y="1138"/>
                  </a:lnTo>
                  <a:lnTo>
                    <a:pt x="259" y="1143"/>
                  </a:lnTo>
                  <a:lnTo>
                    <a:pt x="229" y="1145"/>
                  </a:lnTo>
                  <a:lnTo>
                    <a:pt x="200" y="1143"/>
                  </a:lnTo>
                  <a:lnTo>
                    <a:pt x="170" y="1138"/>
                  </a:lnTo>
                  <a:lnTo>
                    <a:pt x="143" y="1128"/>
                  </a:lnTo>
                  <a:lnTo>
                    <a:pt x="116" y="1115"/>
                  </a:lnTo>
                  <a:lnTo>
                    <a:pt x="91" y="1098"/>
                  </a:lnTo>
                  <a:lnTo>
                    <a:pt x="66" y="1078"/>
                  </a:lnTo>
                  <a:lnTo>
                    <a:pt x="44" y="1052"/>
                  </a:lnTo>
                  <a:lnTo>
                    <a:pt x="26" y="1024"/>
                  </a:lnTo>
                  <a:lnTo>
                    <a:pt x="14" y="995"/>
                  </a:lnTo>
                  <a:lnTo>
                    <a:pt x="4" y="963"/>
                  </a:lnTo>
                  <a:lnTo>
                    <a:pt x="0" y="932"/>
                  </a:lnTo>
                  <a:lnTo>
                    <a:pt x="0" y="900"/>
                  </a:lnTo>
                  <a:lnTo>
                    <a:pt x="4" y="868"/>
                  </a:lnTo>
                  <a:lnTo>
                    <a:pt x="14" y="837"/>
                  </a:lnTo>
                  <a:lnTo>
                    <a:pt x="26" y="808"/>
                  </a:lnTo>
                  <a:lnTo>
                    <a:pt x="44" y="780"/>
                  </a:lnTo>
                  <a:lnTo>
                    <a:pt x="66" y="754"/>
                  </a:lnTo>
                  <a:lnTo>
                    <a:pt x="8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F0F872F6-4571-41E2-9966-5A82BA3B02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" y="-26"/>
              <a:ext cx="1412" cy="1409"/>
            </a:xfrm>
            <a:custGeom>
              <a:avLst/>
              <a:gdLst>
                <a:gd name="T0" fmla="*/ 1999 w 2826"/>
                <a:gd name="T1" fmla="*/ 229 h 2819"/>
                <a:gd name="T2" fmla="*/ 1966 w 2826"/>
                <a:gd name="T3" fmla="*/ 247 h 2819"/>
                <a:gd name="T4" fmla="*/ 2098 w 2826"/>
                <a:gd name="T5" fmla="*/ 1333 h 2819"/>
                <a:gd name="T6" fmla="*/ 2587 w 2826"/>
                <a:gd name="T7" fmla="*/ 840 h 2819"/>
                <a:gd name="T8" fmla="*/ 2597 w 2826"/>
                <a:gd name="T9" fmla="*/ 804 h 2819"/>
                <a:gd name="T10" fmla="*/ 2587 w 2826"/>
                <a:gd name="T11" fmla="*/ 768 h 2819"/>
                <a:gd name="T12" fmla="*/ 2069 w 2826"/>
                <a:gd name="T13" fmla="*/ 247 h 2819"/>
                <a:gd name="T14" fmla="*/ 2037 w 2826"/>
                <a:gd name="T15" fmla="*/ 229 h 2819"/>
                <a:gd name="T16" fmla="*/ 2018 w 2826"/>
                <a:gd name="T17" fmla="*/ 0 h 2819"/>
                <a:gd name="T18" fmla="*/ 2057 w 2826"/>
                <a:gd name="T19" fmla="*/ 2 h 2819"/>
                <a:gd name="T20" fmla="*/ 2132 w 2826"/>
                <a:gd name="T21" fmla="*/ 21 h 2819"/>
                <a:gd name="T22" fmla="*/ 2202 w 2826"/>
                <a:gd name="T23" fmla="*/ 59 h 2819"/>
                <a:gd name="T24" fmla="*/ 2738 w 2826"/>
                <a:gd name="T25" fmla="*/ 591 h 2819"/>
                <a:gd name="T26" fmla="*/ 2786 w 2826"/>
                <a:gd name="T27" fmla="*/ 654 h 2819"/>
                <a:gd name="T28" fmla="*/ 2815 w 2826"/>
                <a:gd name="T29" fmla="*/ 725 h 2819"/>
                <a:gd name="T30" fmla="*/ 2826 w 2826"/>
                <a:gd name="T31" fmla="*/ 804 h 2819"/>
                <a:gd name="T32" fmla="*/ 2815 w 2826"/>
                <a:gd name="T33" fmla="*/ 883 h 2819"/>
                <a:gd name="T34" fmla="*/ 2786 w 2826"/>
                <a:gd name="T35" fmla="*/ 954 h 2819"/>
                <a:gd name="T36" fmla="*/ 2738 w 2826"/>
                <a:gd name="T37" fmla="*/ 1017 h 2819"/>
                <a:gd name="T38" fmla="*/ 2278 w 2826"/>
                <a:gd name="T39" fmla="*/ 1517 h 2819"/>
                <a:gd name="T40" fmla="*/ 2302 w 2826"/>
                <a:gd name="T41" fmla="*/ 1567 h 2819"/>
                <a:gd name="T42" fmla="*/ 2310 w 2826"/>
                <a:gd name="T43" fmla="*/ 1623 h 2819"/>
                <a:gd name="T44" fmla="*/ 2301 w 2826"/>
                <a:gd name="T45" fmla="*/ 1681 h 2819"/>
                <a:gd name="T46" fmla="*/ 2275 w 2826"/>
                <a:gd name="T47" fmla="*/ 1732 h 2819"/>
                <a:gd name="T48" fmla="*/ 1245 w 2826"/>
                <a:gd name="T49" fmla="*/ 2764 h 2819"/>
                <a:gd name="T50" fmla="*/ 1196 w 2826"/>
                <a:gd name="T51" fmla="*/ 2799 h 2819"/>
                <a:gd name="T52" fmla="*/ 1141 w 2826"/>
                <a:gd name="T53" fmla="*/ 2817 h 2819"/>
                <a:gd name="T54" fmla="*/ 1083 w 2826"/>
                <a:gd name="T55" fmla="*/ 2817 h 2819"/>
                <a:gd name="T56" fmla="*/ 1028 w 2826"/>
                <a:gd name="T57" fmla="*/ 2799 h 2819"/>
                <a:gd name="T58" fmla="*/ 980 w 2826"/>
                <a:gd name="T59" fmla="*/ 2764 h 2819"/>
                <a:gd name="T60" fmla="*/ 36 w 2826"/>
                <a:gd name="T61" fmla="*/ 1818 h 2819"/>
                <a:gd name="T62" fmla="*/ 10 w 2826"/>
                <a:gd name="T63" fmla="*/ 1767 h 2819"/>
                <a:gd name="T64" fmla="*/ 0 w 2826"/>
                <a:gd name="T65" fmla="*/ 1709 h 2819"/>
                <a:gd name="T66" fmla="*/ 10 w 2826"/>
                <a:gd name="T67" fmla="*/ 1651 h 2819"/>
                <a:gd name="T68" fmla="*/ 36 w 2826"/>
                <a:gd name="T69" fmla="*/ 1599 h 2819"/>
                <a:gd name="T70" fmla="*/ 1066 w 2826"/>
                <a:gd name="T71" fmla="*/ 567 h 2819"/>
                <a:gd name="T72" fmla="*/ 1115 w 2826"/>
                <a:gd name="T73" fmla="*/ 532 h 2819"/>
                <a:gd name="T74" fmla="*/ 1170 w 2826"/>
                <a:gd name="T75" fmla="*/ 514 h 2819"/>
                <a:gd name="T76" fmla="*/ 1226 w 2826"/>
                <a:gd name="T77" fmla="*/ 514 h 2819"/>
                <a:gd name="T78" fmla="*/ 1279 w 2826"/>
                <a:gd name="T79" fmla="*/ 531 h 2819"/>
                <a:gd name="T80" fmla="*/ 1326 w 2826"/>
                <a:gd name="T81" fmla="*/ 562 h 2819"/>
                <a:gd name="T82" fmla="*/ 1835 w 2826"/>
                <a:gd name="T83" fmla="*/ 59 h 2819"/>
                <a:gd name="T84" fmla="*/ 1903 w 2826"/>
                <a:gd name="T85" fmla="*/ 21 h 2819"/>
                <a:gd name="T86" fmla="*/ 1979 w 2826"/>
                <a:gd name="T87" fmla="*/ 2 h 2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26" h="2819">
                  <a:moveTo>
                    <a:pt x="2018" y="227"/>
                  </a:moveTo>
                  <a:lnTo>
                    <a:pt x="1999" y="229"/>
                  </a:lnTo>
                  <a:lnTo>
                    <a:pt x="1982" y="237"/>
                  </a:lnTo>
                  <a:lnTo>
                    <a:pt x="1966" y="247"/>
                  </a:lnTo>
                  <a:lnTo>
                    <a:pt x="1488" y="724"/>
                  </a:lnTo>
                  <a:lnTo>
                    <a:pt x="2098" y="1333"/>
                  </a:lnTo>
                  <a:lnTo>
                    <a:pt x="2575" y="856"/>
                  </a:lnTo>
                  <a:lnTo>
                    <a:pt x="2587" y="840"/>
                  </a:lnTo>
                  <a:lnTo>
                    <a:pt x="2594" y="823"/>
                  </a:lnTo>
                  <a:lnTo>
                    <a:pt x="2597" y="804"/>
                  </a:lnTo>
                  <a:lnTo>
                    <a:pt x="2594" y="785"/>
                  </a:lnTo>
                  <a:lnTo>
                    <a:pt x="2587" y="768"/>
                  </a:lnTo>
                  <a:lnTo>
                    <a:pt x="2575" y="753"/>
                  </a:lnTo>
                  <a:lnTo>
                    <a:pt x="2069" y="247"/>
                  </a:lnTo>
                  <a:lnTo>
                    <a:pt x="2055" y="237"/>
                  </a:lnTo>
                  <a:lnTo>
                    <a:pt x="2037" y="229"/>
                  </a:lnTo>
                  <a:lnTo>
                    <a:pt x="2018" y="227"/>
                  </a:lnTo>
                  <a:close/>
                  <a:moveTo>
                    <a:pt x="2018" y="0"/>
                  </a:moveTo>
                  <a:lnTo>
                    <a:pt x="2018" y="0"/>
                  </a:lnTo>
                  <a:lnTo>
                    <a:pt x="2057" y="2"/>
                  </a:lnTo>
                  <a:lnTo>
                    <a:pt x="2096" y="10"/>
                  </a:lnTo>
                  <a:lnTo>
                    <a:pt x="2132" y="21"/>
                  </a:lnTo>
                  <a:lnTo>
                    <a:pt x="2168" y="38"/>
                  </a:lnTo>
                  <a:lnTo>
                    <a:pt x="2202" y="59"/>
                  </a:lnTo>
                  <a:lnTo>
                    <a:pt x="2231" y="85"/>
                  </a:lnTo>
                  <a:lnTo>
                    <a:pt x="2738" y="591"/>
                  </a:lnTo>
                  <a:lnTo>
                    <a:pt x="2764" y="620"/>
                  </a:lnTo>
                  <a:lnTo>
                    <a:pt x="2786" y="654"/>
                  </a:lnTo>
                  <a:lnTo>
                    <a:pt x="2803" y="689"/>
                  </a:lnTo>
                  <a:lnTo>
                    <a:pt x="2815" y="725"/>
                  </a:lnTo>
                  <a:lnTo>
                    <a:pt x="2824" y="764"/>
                  </a:lnTo>
                  <a:lnTo>
                    <a:pt x="2826" y="804"/>
                  </a:lnTo>
                  <a:lnTo>
                    <a:pt x="2824" y="844"/>
                  </a:lnTo>
                  <a:lnTo>
                    <a:pt x="2815" y="883"/>
                  </a:lnTo>
                  <a:lnTo>
                    <a:pt x="2803" y="920"/>
                  </a:lnTo>
                  <a:lnTo>
                    <a:pt x="2786" y="954"/>
                  </a:lnTo>
                  <a:lnTo>
                    <a:pt x="2764" y="988"/>
                  </a:lnTo>
                  <a:lnTo>
                    <a:pt x="2738" y="1017"/>
                  </a:lnTo>
                  <a:lnTo>
                    <a:pt x="2260" y="1495"/>
                  </a:lnTo>
                  <a:lnTo>
                    <a:pt x="2278" y="1517"/>
                  </a:lnTo>
                  <a:lnTo>
                    <a:pt x="2291" y="1541"/>
                  </a:lnTo>
                  <a:lnTo>
                    <a:pt x="2302" y="1567"/>
                  </a:lnTo>
                  <a:lnTo>
                    <a:pt x="2308" y="1594"/>
                  </a:lnTo>
                  <a:lnTo>
                    <a:pt x="2310" y="1623"/>
                  </a:lnTo>
                  <a:lnTo>
                    <a:pt x="2308" y="1652"/>
                  </a:lnTo>
                  <a:lnTo>
                    <a:pt x="2301" y="1681"/>
                  </a:lnTo>
                  <a:lnTo>
                    <a:pt x="2290" y="1707"/>
                  </a:lnTo>
                  <a:lnTo>
                    <a:pt x="2275" y="1732"/>
                  </a:lnTo>
                  <a:lnTo>
                    <a:pt x="2256" y="1755"/>
                  </a:lnTo>
                  <a:lnTo>
                    <a:pt x="1245" y="2764"/>
                  </a:lnTo>
                  <a:lnTo>
                    <a:pt x="1222" y="2784"/>
                  </a:lnTo>
                  <a:lnTo>
                    <a:pt x="1196" y="2799"/>
                  </a:lnTo>
                  <a:lnTo>
                    <a:pt x="1170" y="2810"/>
                  </a:lnTo>
                  <a:lnTo>
                    <a:pt x="1141" y="2817"/>
                  </a:lnTo>
                  <a:lnTo>
                    <a:pt x="1113" y="2819"/>
                  </a:lnTo>
                  <a:lnTo>
                    <a:pt x="1083" y="2817"/>
                  </a:lnTo>
                  <a:lnTo>
                    <a:pt x="1056" y="2810"/>
                  </a:lnTo>
                  <a:lnTo>
                    <a:pt x="1028" y="2799"/>
                  </a:lnTo>
                  <a:lnTo>
                    <a:pt x="1003" y="2784"/>
                  </a:lnTo>
                  <a:lnTo>
                    <a:pt x="980" y="2764"/>
                  </a:lnTo>
                  <a:lnTo>
                    <a:pt x="55" y="1841"/>
                  </a:lnTo>
                  <a:lnTo>
                    <a:pt x="36" y="1818"/>
                  </a:lnTo>
                  <a:lnTo>
                    <a:pt x="21" y="1794"/>
                  </a:lnTo>
                  <a:lnTo>
                    <a:pt x="10" y="1767"/>
                  </a:lnTo>
                  <a:lnTo>
                    <a:pt x="2" y="1738"/>
                  </a:lnTo>
                  <a:lnTo>
                    <a:pt x="0" y="1709"/>
                  </a:lnTo>
                  <a:lnTo>
                    <a:pt x="2" y="1680"/>
                  </a:lnTo>
                  <a:lnTo>
                    <a:pt x="10" y="1651"/>
                  </a:lnTo>
                  <a:lnTo>
                    <a:pt x="21" y="1624"/>
                  </a:lnTo>
                  <a:lnTo>
                    <a:pt x="36" y="1599"/>
                  </a:lnTo>
                  <a:lnTo>
                    <a:pt x="55" y="1577"/>
                  </a:lnTo>
                  <a:lnTo>
                    <a:pt x="1066" y="567"/>
                  </a:lnTo>
                  <a:lnTo>
                    <a:pt x="1090" y="548"/>
                  </a:lnTo>
                  <a:lnTo>
                    <a:pt x="1115" y="532"/>
                  </a:lnTo>
                  <a:lnTo>
                    <a:pt x="1142" y="521"/>
                  </a:lnTo>
                  <a:lnTo>
                    <a:pt x="1170" y="514"/>
                  </a:lnTo>
                  <a:lnTo>
                    <a:pt x="1199" y="512"/>
                  </a:lnTo>
                  <a:lnTo>
                    <a:pt x="1226" y="514"/>
                  </a:lnTo>
                  <a:lnTo>
                    <a:pt x="1253" y="520"/>
                  </a:lnTo>
                  <a:lnTo>
                    <a:pt x="1279" y="531"/>
                  </a:lnTo>
                  <a:lnTo>
                    <a:pt x="1303" y="545"/>
                  </a:lnTo>
                  <a:lnTo>
                    <a:pt x="1326" y="562"/>
                  </a:lnTo>
                  <a:lnTo>
                    <a:pt x="1804" y="85"/>
                  </a:lnTo>
                  <a:lnTo>
                    <a:pt x="1835" y="59"/>
                  </a:lnTo>
                  <a:lnTo>
                    <a:pt x="1867" y="38"/>
                  </a:lnTo>
                  <a:lnTo>
                    <a:pt x="1903" y="21"/>
                  </a:lnTo>
                  <a:lnTo>
                    <a:pt x="1940" y="10"/>
                  </a:lnTo>
                  <a:lnTo>
                    <a:pt x="1979" y="2"/>
                  </a:lnTo>
                  <a:lnTo>
                    <a:pt x="20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33F29AFC-0995-4828-810F-72C4AE6785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" y="232"/>
              <a:ext cx="129" cy="129"/>
            </a:xfrm>
            <a:custGeom>
              <a:avLst/>
              <a:gdLst>
                <a:gd name="T0" fmla="*/ 129 w 259"/>
                <a:gd name="T1" fmla="*/ 0 h 258"/>
                <a:gd name="T2" fmla="*/ 154 w 259"/>
                <a:gd name="T3" fmla="*/ 2 h 258"/>
                <a:gd name="T4" fmla="*/ 178 w 259"/>
                <a:gd name="T5" fmla="*/ 10 h 258"/>
                <a:gd name="T6" fmla="*/ 200 w 259"/>
                <a:gd name="T7" fmla="*/ 21 h 258"/>
                <a:gd name="T8" fmla="*/ 221 w 259"/>
                <a:gd name="T9" fmla="*/ 38 h 258"/>
                <a:gd name="T10" fmla="*/ 237 w 259"/>
                <a:gd name="T11" fmla="*/ 58 h 258"/>
                <a:gd name="T12" fmla="*/ 249 w 259"/>
                <a:gd name="T13" fmla="*/ 80 h 258"/>
                <a:gd name="T14" fmla="*/ 256 w 259"/>
                <a:gd name="T15" fmla="*/ 104 h 258"/>
                <a:gd name="T16" fmla="*/ 259 w 259"/>
                <a:gd name="T17" fmla="*/ 129 h 258"/>
                <a:gd name="T18" fmla="*/ 256 w 259"/>
                <a:gd name="T19" fmla="*/ 154 h 258"/>
                <a:gd name="T20" fmla="*/ 249 w 259"/>
                <a:gd name="T21" fmla="*/ 178 h 258"/>
                <a:gd name="T22" fmla="*/ 237 w 259"/>
                <a:gd name="T23" fmla="*/ 200 h 258"/>
                <a:gd name="T24" fmla="*/ 221 w 259"/>
                <a:gd name="T25" fmla="*/ 220 h 258"/>
                <a:gd name="T26" fmla="*/ 200 w 259"/>
                <a:gd name="T27" fmla="*/ 237 h 258"/>
                <a:gd name="T28" fmla="*/ 178 w 259"/>
                <a:gd name="T29" fmla="*/ 248 h 258"/>
                <a:gd name="T30" fmla="*/ 154 w 259"/>
                <a:gd name="T31" fmla="*/ 256 h 258"/>
                <a:gd name="T32" fmla="*/ 129 w 259"/>
                <a:gd name="T33" fmla="*/ 258 h 258"/>
                <a:gd name="T34" fmla="*/ 104 w 259"/>
                <a:gd name="T35" fmla="*/ 256 h 258"/>
                <a:gd name="T36" fmla="*/ 81 w 259"/>
                <a:gd name="T37" fmla="*/ 248 h 258"/>
                <a:gd name="T38" fmla="*/ 58 w 259"/>
                <a:gd name="T39" fmla="*/ 237 h 258"/>
                <a:gd name="T40" fmla="*/ 38 w 259"/>
                <a:gd name="T41" fmla="*/ 220 h 258"/>
                <a:gd name="T42" fmla="*/ 21 w 259"/>
                <a:gd name="T43" fmla="*/ 200 h 258"/>
                <a:gd name="T44" fmla="*/ 10 w 259"/>
                <a:gd name="T45" fmla="*/ 178 h 258"/>
                <a:gd name="T46" fmla="*/ 2 w 259"/>
                <a:gd name="T47" fmla="*/ 154 h 258"/>
                <a:gd name="T48" fmla="*/ 0 w 259"/>
                <a:gd name="T49" fmla="*/ 129 h 258"/>
                <a:gd name="T50" fmla="*/ 2 w 259"/>
                <a:gd name="T51" fmla="*/ 104 h 258"/>
                <a:gd name="T52" fmla="*/ 10 w 259"/>
                <a:gd name="T53" fmla="*/ 80 h 258"/>
                <a:gd name="T54" fmla="*/ 21 w 259"/>
                <a:gd name="T55" fmla="*/ 58 h 258"/>
                <a:gd name="T56" fmla="*/ 38 w 259"/>
                <a:gd name="T57" fmla="*/ 38 h 258"/>
                <a:gd name="T58" fmla="*/ 58 w 259"/>
                <a:gd name="T59" fmla="*/ 21 h 258"/>
                <a:gd name="T60" fmla="*/ 81 w 259"/>
                <a:gd name="T61" fmla="*/ 10 h 258"/>
                <a:gd name="T62" fmla="*/ 104 w 259"/>
                <a:gd name="T63" fmla="*/ 2 h 258"/>
                <a:gd name="T64" fmla="*/ 129 w 259"/>
                <a:gd name="T6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9" h="258">
                  <a:moveTo>
                    <a:pt x="129" y="0"/>
                  </a:moveTo>
                  <a:lnTo>
                    <a:pt x="154" y="2"/>
                  </a:lnTo>
                  <a:lnTo>
                    <a:pt x="178" y="10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9" y="80"/>
                  </a:lnTo>
                  <a:lnTo>
                    <a:pt x="256" y="104"/>
                  </a:lnTo>
                  <a:lnTo>
                    <a:pt x="259" y="129"/>
                  </a:lnTo>
                  <a:lnTo>
                    <a:pt x="256" y="154"/>
                  </a:lnTo>
                  <a:lnTo>
                    <a:pt x="249" y="178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7"/>
                  </a:lnTo>
                  <a:lnTo>
                    <a:pt x="178" y="248"/>
                  </a:lnTo>
                  <a:lnTo>
                    <a:pt x="154" y="256"/>
                  </a:lnTo>
                  <a:lnTo>
                    <a:pt x="129" y="258"/>
                  </a:lnTo>
                  <a:lnTo>
                    <a:pt x="104" y="256"/>
                  </a:lnTo>
                  <a:lnTo>
                    <a:pt x="81" y="248"/>
                  </a:lnTo>
                  <a:lnTo>
                    <a:pt x="58" y="237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8"/>
                  </a:lnTo>
                  <a:lnTo>
                    <a:pt x="2" y="154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1" y="10"/>
                  </a:lnTo>
                  <a:lnTo>
                    <a:pt x="104" y="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BCDC9CA1-D14E-4781-94C1-9A4D466FF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363"/>
              <a:ext cx="129" cy="129"/>
            </a:xfrm>
            <a:custGeom>
              <a:avLst/>
              <a:gdLst>
                <a:gd name="T0" fmla="*/ 130 w 258"/>
                <a:gd name="T1" fmla="*/ 0 h 257"/>
                <a:gd name="T2" fmla="*/ 154 w 258"/>
                <a:gd name="T3" fmla="*/ 2 h 257"/>
                <a:gd name="T4" fmla="*/ 178 w 258"/>
                <a:gd name="T5" fmla="*/ 9 h 257"/>
                <a:gd name="T6" fmla="*/ 200 w 258"/>
                <a:gd name="T7" fmla="*/ 21 h 257"/>
                <a:gd name="T8" fmla="*/ 221 w 258"/>
                <a:gd name="T9" fmla="*/ 38 h 257"/>
                <a:gd name="T10" fmla="*/ 237 w 258"/>
                <a:gd name="T11" fmla="*/ 58 h 257"/>
                <a:gd name="T12" fmla="*/ 248 w 258"/>
                <a:gd name="T13" fmla="*/ 80 h 257"/>
                <a:gd name="T14" fmla="*/ 256 w 258"/>
                <a:gd name="T15" fmla="*/ 104 h 257"/>
                <a:gd name="T16" fmla="*/ 258 w 258"/>
                <a:gd name="T17" fmla="*/ 129 h 257"/>
                <a:gd name="T18" fmla="*/ 256 w 258"/>
                <a:gd name="T19" fmla="*/ 153 h 257"/>
                <a:gd name="T20" fmla="*/ 248 w 258"/>
                <a:gd name="T21" fmla="*/ 177 h 257"/>
                <a:gd name="T22" fmla="*/ 237 w 258"/>
                <a:gd name="T23" fmla="*/ 200 h 257"/>
                <a:gd name="T24" fmla="*/ 221 w 258"/>
                <a:gd name="T25" fmla="*/ 220 h 257"/>
                <a:gd name="T26" fmla="*/ 200 w 258"/>
                <a:gd name="T27" fmla="*/ 236 h 257"/>
                <a:gd name="T28" fmla="*/ 178 w 258"/>
                <a:gd name="T29" fmla="*/ 248 h 257"/>
                <a:gd name="T30" fmla="*/ 154 w 258"/>
                <a:gd name="T31" fmla="*/ 255 h 257"/>
                <a:gd name="T32" fmla="*/ 130 w 258"/>
                <a:gd name="T33" fmla="*/ 257 h 257"/>
                <a:gd name="T34" fmla="*/ 104 w 258"/>
                <a:gd name="T35" fmla="*/ 255 h 257"/>
                <a:gd name="T36" fmla="*/ 80 w 258"/>
                <a:gd name="T37" fmla="*/ 248 h 257"/>
                <a:gd name="T38" fmla="*/ 58 w 258"/>
                <a:gd name="T39" fmla="*/ 236 h 257"/>
                <a:gd name="T40" fmla="*/ 38 w 258"/>
                <a:gd name="T41" fmla="*/ 220 h 257"/>
                <a:gd name="T42" fmla="*/ 21 w 258"/>
                <a:gd name="T43" fmla="*/ 200 h 257"/>
                <a:gd name="T44" fmla="*/ 10 w 258"/>
                <a:gd name="T45" fmla="*/ 177 h 257"/>
                <a:gd name="T46" fmla="*/ 2 w 258"/>
                <a:gd name="T47" fmla="*/ 153 h 257"/>
                <a:gd name="T48" fmla="*/ 0 w 258"/>
                <a:gd name="T49" fmla="*/ 129 h 257"/>
                <a:gd name="T50" fmla="*/ 2 w 258"/>
                <a:gd name="T51" fmla="*/ 104 h 257"/>
                <a:gd name="T52" fmla="*/ 10 w 258"/>
                <a:gd name="T53" fmla="*/ 80 h 257"/>
                <a:gd name="T54" fmla="*/ 21 w 258"/>
                <a:gd name="T55" fmla="*/ 58 h 257"/>
                <a:gd name="T56" fmla="*/ 38 w 258"/>
                <a:gd name="T57" fmla="*/ 38 h 257"/>
                <a:gd name="T58" fmla="*/ 58 w 258"/>
                <a:gd name="T59" fmla="*/ 21 h 257"/>
                <a:gd name="T60" fmla="*/ 80 w 258"/>
                <a:gd name="T61" fmla="*/ 9 h 257"/>
                <a:gd name="T62" fmla="*/ 104 w 258"/>
                <a:gd name="T63" fmla="*/ 2 h 257"/>
                <a:gd name="T64" fmla="*/ 130 w 258"/>
                <a:gd name="T6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7">
                  <a:moveTo>
                    <a:pt x="130" y="0"/>
                  </a:moveTo>
                  <a:lnTo>
                    <a:pt x="154" y="2"/>
                  </a:lnTo>
                  <a:lnTo>
                    <a:pt x="178" y="9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8" y="80"/>
                  </a:lnTo>
                  <a:lnTo>
                    <a:pt x="256" y="104"/>
                  </a:lnTo>
                  <a:lnTo>
                    <a:pt x="258" y="129"/>
                  </a:lnTo>
                  <a:lnTo>
                    <a:pt x="256" y="153"/>
                  </a:lnTo>
                  <a:lnTo>
                    <a:pt x="248" y="177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6"/>
                  </a:lnTo>
                  <a:lnTo>
                    <a:pt x="178" y="248"/>
                  </a:lnTo>
                  <a:lnTo>
                    <a:pt x="154" y="255"/>
                  </a:lnTo>
                  <a:lnTo>
                    <a:pt x="130" y="257"/>
                  </a:lnTo>
                  <a:lnTo>
                    <a:pt x="104" y="255"/>
                  </a:lnTo>
                  <a:lnTo>
                    <a:pt x="80" y="248"/>
                  </a:lnTo>
                  <a:lnTo>
                    <a:pt x="58" y="236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7"/>
                  </a:lnTo>
                  <a:lnTo>
                    <a:pt x="2" y="153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0" y="9"/>
                  </a:lnTo>
                  <a:lnTo>
                    <a:pt x="104" y="2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</p:grpSp>
      <p:sp>
        <p:nvSpPr>
          <p:cNvPr id="37" name="Oval 30">
            <a:extLst>
              <a:ext uri="{FF2B5EF4-FFF2-40B4-BE49-F238E27FC236}">
                <a16:creationId xmlns:a16="http://schemas.microsoft.com/office/drawing/2014/main" id="{43F5C90D-5CA6-4F94-A38C-35BE4862DC8A}"/>
              </a:ext>
            </a:extLst>
          </p:cNvPr>
          <p:cNvSpPr/>
          <p:nvPr/>
        </p:nvSpPr>
        <p:spPr>
          <a:xfrm>
            <a:off x="6360365" y="1509022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8" name="Oval 31">
            <a:extLst>
              <a:ext uri="{FF2B5EF4-FFF2-40B4-BE49-F238E27FC236}">
                <a16:creationId xmlns:a16="http://schemas.microsoft.com/office/drawing/2014/main" id="{843F3B75-5FD8-4517-A16E-D8B4D414C0F6}"/>
              </a:ext>
            </a:extLst>
          </p:cNvPr>
          <p:cNvSpPr/>
          <p:nvPr/>
        </p:nvSpPr>
        <p:spPr>
          <a:xfrm>
            <a:off x="6386713" y="2465054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9" name="Oval 32">
            <a:extLst>
              <a:ext uri="{FF2B5EF4-FFF2-40B4-BE49-F238E27FC236}">
                <a16:creationId xmlns:a16="http://schemas.microsoft.com/office/drawing/2014/main" id="{4CFF8DF5-F654-46A4-9037-96865F9C94E3}"/>
              </a:ext>
            </a:extLst>
          </p:cNvPr>
          <p:cNvSpPr/>
          <p:nvPr/>
        </p:nvSpPr>
        <p:spPr>
          <a:xfrm>
            <a:off x="6347665" y="3427649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0" name="Flowchart: Delay 4">
            <a:extLst>
              <a:ext uri="{FF2B5EF4-FFF2-40B4-BE49-F238E27FC236}">
                <a16:creationId xmlns:a16="http://schemas.microsoft.com/office/drawing/2014/main" id="{5DB40A06-6084-4195-B22D-E696AD2568A4}"/>
              </a:ext>
            </a:extLst>
          </p:cNvPr>
          <p:cNvSpPr/>
          <p:nvPr/>
        </p:nvSpPr>
        <p:spPr>
          <a:xfrm>
            <a:off x="10937652" y="1336971"/>
            <a:ext cx="841522" cy="867989"/>
          </a:xfrm>
          <a:prstGeom prst="flowChartDelay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41" name="Flowchart: Delay 4">
            <a:extLst>
              <a:ext uri="{FF2B5EF4-FFF2-40B4-BE49-F238E27FC236}">
                <a16:creationId xmlns:a16="http://schemas.microsoft.com/office/drawing/2014/main" id="{FA8F1F5B-44EF-48B0-9AEE-B260DDB74A64}"/>
              </a:ext>
            </a:extLst>
          </p:cNvPr>
          <p:cNvSpPr/>
          <p:nvPr/>
        </p:nvSpPr>
        <p:spPr>
          <a:xfrm>
            <a:off x="10954784" y="2286484"/>
            <a:ext cx="841522" cy="820932"/>
          </a:xfrm>
          <a:prstGeom prst="flowChartDela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42" name="Flowchart: Delay 4">
            <a:extLst>
              <a:ext uri="{FF2B5EF4-FFF2-40B4-BE49-F238E27FC236}">
                <a16:creationId xmlns:a16="http://schemas.microsoft.com/office/drawing/2014/main" id="{6F66CFE0-3D91-49A1-8FFD-7DE673DE1349}"/>
              </a:ext>
            </a:extLst>
          </p:cNvPr>
          <p:cNvSpPr/>
          <p:nvPr/>
        </p:nvSpPr>
        <p:spPr>
          <a:xfrm>
            <a:off x="10974904" y="3239554"/>
            <a:ext cx="841522" cy="867474"/>
          </a:xfrm>
          <a:prstGeom prst="flowChartDelay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43" name="Rectangle 13">
            <a:extLst>
              <a:ext uri="{FF2B5EF4-FFF2-40B4-BE49-F238E27FC236}">
                <a16:creationId xmlns:a16="http://schemas.microsoft.com/office/drawing/2014/main" id="{4F2B3536-AE6A-4BA2-8795-2D479CD366BF}"/>
              </a:ext>
            </a:extLst>
          </p:cNvPr>
          <p:cNvSpPr/>
          <p:nvPr/>
        </p:nvSpPr>
        <p:spPr>
          <a:xfrm>
            <a:off x="6215914" y="4244222"/>
            <a:ext cx="4763317" cy="8656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  <a:highlight>
                <a:srgbClr val="A6A6A6"/>
              </a:highlight>
            </a:endParaRPr>
          </a:p>
        </p:txBody>
      </p:sp>
      <p:sp>
        <p:nvSpPr>
          <p:cNvPr id="44" name="Flowchart: Delay 4">
            <a:extLst>
              <a:ext uri="{FF2B5EF4-FFF2-40B4-BE49-F238E27FC236}">
                <a16:creationId xmlns:a16="http://schemas.microsoft.com/office/drawing/2014/main" id="{E5BA7709-E550-4F49-BADD-5EB3131EFBFF}"/>
              </a:ext>
            </a:extLst>
          </p:cNvPr>
          <p:cNvSpPr/>
          <p:nvPr/>
        </p:nvSpPr>
        <p:spPr>
          <a:xfrm>
            <a:off x="10976147" y="4244371"/>
            <a:ext cx="841522" cy="865462"/>
          </a:xfrm>
          <a:prstGeom prst="flowChartDelay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grpSp>
        <p:nvGrpSpPr>
          <p:cNvPr id="46" name="Group 22">
            <a:extLst>
              <a:ext uri="{FF2B5EF4-FFF2-40B4-BE49-F238E27FC236}">
                <a16:creationId xmlns:a16="http://schemas.microsoft.com/office/drawing/2014/main" id="{391B7DC1-A46E-4D4D-BE84-33B61792949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482826" y="4533847"/>
            <a:ext cx="341588" cy="340994"/>
            <a:chOff x="251" y="-26"/>
            <a:chExt cx="1727" cy="1724"/>
          </a:xfrm>
          <a:solidFill>
            <a:schemeClr val="accent4"/>
          </a:solidFill>
        </p:grpSpPr>
        <p:sp>
          <p:nvSpPr>
            <p:cNvPr id="47" name="Freeform 24">
              <a:extLst>
                <a:ext uri="{FF2B5EF4-FFF2-40B4-BE49-F238E27FC236}">
                  <a16:creationId xmlns:a16="http://schemas.microsoft.com/office/drawing/2014/main" id="{E8C1DF01-8DC3-40CD-B593-123B9F0818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" y="1125"/>
              <a:ext cx="574" cy="573"/>
            </a:xfrm>
            <a:custGeom>
              <a:avLst/>
              <a:gdLst>
                <a:gd name="T0" fmla="*/ 822 w 1147"/>
                <a:gd name="T1" fmla="*/ 0 h 1145"/>
                <a:gd name="T2" fmla="*/ 1147 w 1147"/>
                <a:gd name="T3" fmla="*/ 323 h 1145"/>
                <a:gd name="T4" fmla="*/ 391 w 1147"/>
                <a:gd name="T5" fmla="*/ 1078 h 1145"/>
                <a:gd name="T6" fmla="*/ 367 w 1147"/>
                <a:gd name="T7" fmla="*/ 1098 h 1145"/>
                <a:gd name="T8" fmla="*/ 342 w 1147"/>
                <a:gd name="T9" fmla="*/ 1115 h 1145"/>
                <a:gd name="T10" fmla="*/ 316 w 1147"/>
                <a:gd name="T11" fmla="*/ 1128 h 1145"/>
                <a:gd name="T12" fmla="*/ 287 w 1147"/>
                <a:gd name="T13" fmla="*/ 1138 h 1145"/>
                <a:gd name="T14" fmla="*/ 259 w 1147"/>
                <a:gd name="T15" fmla="*/ 1143 h 1145"/>
                <a:gd name="T16" fmla="*/ 229 w 1147"/>
                <a:gd name="T17" fmla="*/ 1145 h 1145"/>
                <a:gd name="T18" fmla="*/ 200 w 1147"/>
                <a:gd name="T19" fmla="*/ 1143 h 1145"/>
                <a:gd name="T20" fmla="*/ 170 w 1147"/>
                <a:gd name="T21" fmla="*/ 1138 h 1145"/>
                <a:gd name="T22" fmla="*/ 143 w 1147"/>
                <a:gd name="T23" fmla="*/ 1128 h 1145"/>
                <a:gd name="T24" fmla="*/ 116 w 1147"/>
                <a:gd name="T25" fmla="*/ 1115 h 1145"/>
                <a:gd name="T26" fmla="*/ 91 w 1147"/>
                <a:gd name="T27" fmla="*/ 1098 h 1145"/>
                <a:gd name="T28" fmla="*/ 66 w 1147"/>
                <a:gd name="T29" fmla="*/ 1078 h 1145"/>
                <a:gd name="T30" fmla="*/ 44 w 1147"/>
                <a:gd name="T31" fmla="*/ 1052 h 1145"/>
                <a:gd name="T32" fmla="*/ 26 w 1147"/>
                <a:gd name="T33" fmla="*/ 1024 h 1145"/>
                <a:gd name="T34" fmla="*/ 14 w 1147"/>
                <a:gd name="T35" fmla="*/ 995 h 1145"/>
                <a:gd name="T36" fmla="*/ 4 w 1147"/>
                <a:gd name="T37" fmla="*/ 963 h 1145"/>
                <a:gd name="T38" fmla="*/ 0 w 1147"/>
                <a:gd name="T39" fmla="*/ 932 h 1145"/>
                <a:gd name="T40" fmla="*/ 0 w 1147"/>
                <a:gd name="T41" fmla="*/ 900 h 1145"/>
                <a:gd name="T42" fmla="*/ 4 w 1147"/>
                <a:gd name="T43" fmla="*/ 868 h 1145"/>
                <a:gd name="T44" fmla="*/ 14 w 1147"/>
                <a:gd name="T45" fmla="*/ 837 h 1145"/>
                <a:gd name="T46" fmla="*/ 26 w 1147"/>
                <a:gd name="T47" fmla="*/ 808 h 1145"/>
                <a:gd name="T48" fmla="*/ 44 w 1147"/>
                <a:gd name="T49" fmla="*/ 780 h 1145"/>
                <a:gd name="T50" fmla="*/ 66 w 1147"/>
                <a:gd name="T51" fmla="*/ 754 h 1145"/>
                <a:gd name="T52" fmla="*/ 822 w 1147"/>
                <a:gd name="T53" fmla="*/ 0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7" h="1145">
                  <a:moveTo>
                    <a:pt x="822" y="0"/>
                  </a:moveTo>
                  <a:lnTo>
                    <a:pt x="1147" y="323"/>
                  </a:lnTo>
                  <a:lnTo>
                    <a:pt x="391" y="1078"/>
                  </a:lnTo>
                  <a:lnTo>
                    <a:pt x="367" y="1098"/>
                  </a:lnTo>
                  <a:lnTo>
                    <a:pt x="342" y="1115"/>
                  </a:lnTo>
                  <a:lnTo>
                    <a:pt x="316" y="1128"/>
                  </a:lnTo>
                  <a:lnTo>
                    <a:pt x="287" y="1138"/>
                  </a:lnTo>
                  <a:lnTo>
                    <a:pt x="259" y="1143"/>
                  </a:lnTo>
                  <a:lnTo>
                    <a:pt x="229" y="1145"/>
                  </a:lnTo>
                  <a:lnTo>
                    <a:pt x="200" y="1143"/>
                  </a:lnTo>
                  <a:lnTo>
                    <a:pt x="170" y="1138"/>
                  </a:lnTo>
                  <a:lnTo>
                    <a:pt x="143" y="1128"/>
                  </a:lnTo>
                  <a:lnTo>
                    <a:pt x="116" y="1115"/>
                  </a:lnTo>
                  <a:lnTo>
                    <a:pt x="91" y="1098"/>
                  </a:lnTo>
                  <a:lnTo>
                    <a:pt x="66" y="1078"/>
                  </a:lnTo>
                  <a:lnTo>
                    <a:pt x="44" y="1052"/>
                  </a:lnTo>
                  <a:lnTo>
                    <a:pt x="26" y="1024"/>
                  </a:lnTo>
                  <a:lnTo>
                    <a:pt x="14" y="995"/>
                  </a:lnTo>
                  <a:lnTo>
                    <a:pt x="4" y="963"/>
                  </a:lnTo>
                  <a:lnTo>
                    <a:pt x="0" y="932"/>
                  </a:lnTo>
                  <a:lnTo>
                    <a:pt x="0" y="900"/>
                  </a:lnTo>
                  <a:lnTo>
                    <a:pt x="4" y="868"/>
                  </a:lnTo>
                  <a:lnTo>
                    <a:pt x="14" y="837"/>
                  </a:lnTo>
                  <a:lnTo>
                    <a:pt x="26" y="808"/>
                  </a:lnTo>
                  <a:lnTo>
                    <a:pt x="44" y="780"/>
                  </a:lnTo>
                  <a:lnTo>
                    <a:pt x="66" y="754"/>
                  </a:lnTo>
                  <a:lnTo>
                    <a:pt x="8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25">
              <a:extLst>
                <a:ext uri="{FF2B5EF4-FFF2-40B4-BE49-F238E27FC236}">
                  <a16:creationId xmlns:a16="http://schemas.microsoft.com/office/drawing/2014/main" id="{49EBAC22-4F7A-4950-9963-3DB2BD3386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" y="-26"/>
              <a:ext cx="1412" cy="1409"/>
            </a:xfrm>
            <a:custGeom>
              <a:avLst/>
              <a:gdLst>
                <a:gd name="T0" fmla="*/ 1999 w 2826"/>
                <a:gd name="T1" fmla="*/ 229 h 2819"/>
                <a:gd name="T2" fmla="*/ 1966 w 2826"/>
                <a:gd name="T3" fmla="*/ 247 h 2819"/>
                <a:gd name="T4" fmla="*/ 2098 w 2826"/>
                <a:gd name="T5" fmla="*/ 1333 h 2819"/>
                <a:gd name="T6" fmla="*/ 2587 w 2826"/>
                <a:gd name="T7" fmla="*/ 840 h 2819"/>
                <a:gd name="T8" fmla="*/ 2597 w 2826"/>
                <a:gd name="T9" fmla="*/ 804 h 2819"/>
                <a:gd name="T10" fmla="*/ 2587 w 2826"/>
                <a:gd name="T11" fmla="*/ 768 h 2819"/>
                <a:gd name="T12" fmla="*/ 2069 w 2826"/>
                <a:gd name="T13" fmla="*/ 247 h 2819"/>
                <a:gd name="T14" fmla="*/ 2037 w 2826"/>
                <a:gd name="T15" fmla="*/ 229 h 2819"/>
                <a:gd name="T16" fmla="*/ 2018 w 2826"/>
                <a:gd name="T17" fmla="*/ 0 h 2819"/>
                <a:gd name="T18" fmla="*/ 2057 w 2826"/>
                <a:gd name="T19" fmla="*/ 2 h 2819"/>
                <a:gd name="T20" fmla="*/ 2132 w 2826"/>
                <a:gd name="T21" fmla="*/ 21 h 2819"/>
                <a:gd name="T22" fmla="*/ 2202 w 2826"/>
                <a:gd name="T23" fmla="*/ 59 h 2819"/>
                <a:gd name="T24" fmla="*/ 2738 w 2826"/>
                <a:gd name="T25" fmla="*/ 591 h 2819"/>
                <a:gd name="T26" fmla="*/ 2786 w 2826"/>
                <a:gd name="T27" fmla="*/ 654 h 2819"/>
                <a:gd name="T28" fmla="*/ 2815 w 2826"/>
                <a:gd name="T29" fmla="*/ 725 h 2819"/>
                <a:gd name="T30" fmla="*/ 2826 w 2826"/>
                <a:gd name="T31" fmla="*/ 804 h 2819"/>
                <a:gd name="T32" fmla="*/ 2815 w 2826"/>
                <a:gd name="T33" fmla="*/ 883 h 2819"/>
                <a:gd name="T34" fmla="*/ 2786 w 2826"/>
                <a:gd name="T35" fmla="*/ 954 h 2819"/>
                <a:gd name="T36" fmla="*/ 2738 w 2826"/>
                <a:gd name="T37" fmla="*/ 1017 h 2819"/>
                <a:gd name="T38" fmla="*/ 2278 w 2826"/>
                <a:gd name="T39" fmla="*/ 1517 h 2819"/>
                <a:gd name="T40" fmla="*/ 2302 w 2826"/>
                <a:gd name="T41" fmla="*/ 1567 h 2819"/>
                <a:gd name="T42" fmla="*/ 2310 w 2826"/>
                <a:gd name="T43" fmla="*/ 1623 h 2819"/>
                <a:gd name="T44" fmla="*/ 2301 w 2826"/>
                <a:gd name="T45" fmla="*/ 1681 h 2819"/>
                <a:gd name="T46" fmla="*/ 2275 w 2826"/>
                <a:gd name="T47" fmla="*/ 1732 h 2819"/>
                <a:gd name="T48" fmla="*/ 1245 w 2826"/>
                <a:gd name="T49" fmla="*/ 2764 h 2819"/>
                <a:gd name="T50" fmla="*/ 1196 w 2826"/>
                <a:gd name="T51" fmla="*/ 2799 h 2819"/>
                <a:gd name="T52" fmla="*/ 1141 w 2826"/>
                <a:gd name="T53" fmla="*/ 2817 h 2819"/>
                <a:gd name="T54" fmla="*/ 1083 w 2826"/>
                <a:gd name="T55" fmla="*/ 2817 h 2819"/>
                <a:gd name="T56" fmla="*/ 1028 w 2826"/>
                <a:gd name="T57" fmla="*/ 2799 h 2819"/>
                <a:gd name="T58" fmla="*/ 980 w 2826"/>
                <a:gd name="T59" fmla="*/ 2764 h 2819"/>
                <a:gd name="T60" fmla="*/ 36 w 2826"/>
                <a:gd name="T61" fmla="*/ 1818 h 2819"/>
                <a:gd name="T62" fmla="*/ 10 w 2826"/>
                <a:gd name="T63" fmla="*/ 1767 h 2819"/>
                <a:gd name="T64" fmla="*/ 0 w 2826"/>
                <a:gd name="T65" fmla="*/ 1709 h 2819"/>
                <a:gd name="T66" fmla="*/ 10 w 2826"/>
                <a:gd name="T67" fmla="*/ 1651 h 2819"/>
                <a:gd name="T68" fmla="*/ 36 w 2826"/>
                <a:gd name="T69" fmla="*/ 1599 h 2819"/>
                <a:gd name="T70" fmla="*/ 1066 w 2826"/>
                <a:gd name="T71" fmla="*/ 567 h 2819"/>
                <a:gd name="T72" fmla="*/ 1115 w 2826"/>
                <a:gd name="T73" fmla="*/ 532 h 2819"/>
                <a:gd name="T74" fmla="*/ 1170 w 2826"/>
                <a:gd name="T75" fmla="*/ 514 h 2819"/>
                <a:gd name="T76" fmla="*/ 1226 w 2826"/>
                <a:gd name="T77" fmla="*/ 514 h 2819"/>
                <a:gd name="T78" fmla="*/ 1279 w 2826"/>
                <a:gd name="T79" fmla="*/ 531 h 2819"/>
                <a:gd name="T80" fmla="*/ 1326 w 2826"/>
                <a:gd name="T81" fmla="*/ 562 h 2819"/>
                <a:gd name="T82" fmla="*/ 1835 w 2826"/>
                <a:gd name="T83" fmla="*/ 59 h 2819"/>
                <a:gd name="T84" fmla="*/ 1903 w 2826"/>
                <a:gd name="T85" fmla="*/ 21 h 2819"/>
                <a:gd name="T86" fmla="*/ 1979 w 2826"/>
                <a:gd name="T87" fmla="*/ 2 h 2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26" h="2819">
                  <a:moveTo>
                    <a:pt x="2018" y="227"/>
                  </a:moveTo>
                  <a:lnTo>
                    <a:pt x="1999" y="229"/>
                  </a:lnTo>
                  <a:lnTo>
                    <a:pt x="1982" y="237"/>
                  </a:lnTo>
                  <a:lnTo>
                    <a:pt x="1966" y="247"/>
                  </a:lnTo>
                  <a:lnTo>
                    <a:pt x="1488" y="724"/>
                  </a:lnTo>
                  <a:lnTo>
                    <a:pt x="2098" y="1333"/>
                  </a:lnTo>
                  <a:lnTo>
                    <a:pt x="2575" y="856"/>
                  </a:lnTo>
                  <a:lnTo>
                    <a:pt x="2587" y="840"/>
                  </a:lnTo>
                  <a:lnTo>
                    <a:pt x="2594" y="823"/>
                  </a:lnTo>
                  <a:lnTo>
                    <a:pt x="2597" y="804"/>
                  </a:lnTo>
                  <a:lnTo>
                    <a:pt x="2594" y="785"/>
                  </a:lnTo>
                  <a:lnTo>
                    <a:pt x="2587" y="768"/>
                  </a:lnTo>
                  <a:lnTo>
                    <a:pt x="2575" y="753"/>
                  </a:lnTo>
                  <a:lnTo>
                    <a:pt x="2069" y="247"/>
                  </a:lnTo>
                  <a:lnTo>
                    <a:pt x="2055" y="237"/>
                  </a:lnTo>
                  <a:lnTo>
                    <a:pt x="2037" y="229"/>
                  </a:lnTo>
                  <a:lnTo>
                    <a:pt x="2018" y="227"/>
                  </a:lnTo>
                  <a:close/>
                  <a:moveTo>
                    <a:pt x="2018" y="0"/>
                  </a:moveTo>
                  <a:lnTo>
                    <a:pt x="2018" y="0"/>
                  </a:lnTo>
                  <a:lnTo>
                    <a:pt x="2057" y="2"/>
                  </a:lnTo>
                  <a:lnTo>
                    <a:pt x="2096" y="10"/>
                  </a:lnTo>
                  <a:lnTo>
                    <a:pt x="2132" y="21"/>
                  </a:lnTo>
                  <a:lnTo>
                    <a:pt x="2168" y="38"/>
                  </a:lnTo>
                  <a:lnTo>
                    <a:pt x="2202" y="59"/>
                  </a:lnTo>
                  <a:lnTo>
                    <a:pt x="2231" y="85"/>
                  </a:lnTo>
                  <a:lnTo>
                    <a:pt x="2738" y="591"/>
                  </a:lnTo>
                  <a:lnTo>
                    <a:pt x="2764" y="620"/>
                  </a:lnTo>
                  <a:lnTo>
                    <a:pt x="2786" y="654"/>
                  </a:lnTo>
                  <a:lnTo>
                    <a:pt x="2803" y="689"/>
                  </a:lnTo>
                  <a:lnTo>
                    <a:pt x="2815" y="725"/>
                  </a:lnTo>
                  <a:lnTo>
                    <a:pt x="2824" y="764"/>
                  </a:lnTo>
                  <a:lnTo>
                    <a:pt x="2826" y="804"/>
                  </a:lnTo>
                  <a:lnTo>
                    <a:pt x="2824" y="844"/>
                  </a:lnTo>
                  <a:lnTo>
                    <a:pt x="2815" y="883"/>
                  </a:lnTo>
                  <a:lnTo>
                    <a:pt x="2803" y="920"/>
                  </a:lnTo>
                  <a:lnTo>
                    <a:pt x="2786" y="954"/>
                  </a:lnTo>
                  <a:lnTo>
                    <a:pt x="2764" y="988"/>
                  </a:lnTo>
                  <a:lnTo>
                    <a:pt x="2738" y="1017"/>
                  </a:lnTo>
                  <a:lnTo>
                    <a:pt x="2260" y="1495"/>
                  </a:lnTo>
                  <a:lnTo>
                    <a:pt x="2278" y="1517"/>
                  </a:lnTo>
                  <a:lnTo>
                    <a:pt x="2291" y="1541"/>
                  </a:lnTo>
                  <a:lnTo>
                    <a:pt x="2302" y="1567"/>
                  </a:lnTo>
                  <a:lnTo>
                    <a:pt x="2308" y="1594"/>
                  </a:lnTo>
                  <a:lnTo>
                    <a:pt x="2310" y="1623"/>
                  </a:lnTo>
                  <a:lnTo>
                    <a:pt x="2308" y="1652"/>
                  </a:lnTo>
                  <a:lnTo>
                    <a:pt x="2301" y="1681"/>
                  </a:lnTo>
                  <a:lnTo>
                    <a:pt x="2290" y="1707"/>
                  </a:lnTo>
                  <a:lnTo>
                    <a:pt x="2275" y="1732"/>
                  </a:lnTo>
                  <a:lnTo>
                    <a:pt x="2256" y="1755"/>
                  </a:lnTo>
                  <a:lnTo>
                    <a:pt x="1245" y="2764"/>
                  </a:lnTo>
                  <a:lnTo>
                    <a:pt x="1222" y="2784"/>
                  </a:lnTo>
                  <a:lnTo>
                    <a:pt x="1196" y="2799"/>
                  </a:lnTo>
                  <a:lnTo>
                    <a:pt x="1170" y="2810"/>
                  </a:lnTo>
                  <a:lnTo>
                    <a:pt x="1141" y="2817"/>
                  </a:lnTo>
                  <a:lnTo>
                    <a:pt x="1113" y="2819"/>
                  </a:lnTo>
                  <a:lnTo>
                    <a:pt x="1083" y="2817"/>
                  </a:lnTo>
                  <a:lnTo>
                    <a:pt x="1056" y="2810"/>
                  </a:lnTo>
                  <a:lnTo>
                    <a:pt x="1028" y="2799"/>
                  </a:lnTo>
                  <a:lnTo>
                    <a:pt x="1003" y="2784"/>
                  </a:lnTo>
                  <a:lnTo>
                    <a:pt x="980" y="2764"/>
                  </a:lnTo>
                  <a:lnTo>
                    <a:pt x="55" y="1841"/>
                  </a:lnTo>
                  <a:lnTo>
                    <a:pt x="36" y="1818"/>
                  </a:lnTo>
                  <a:lnTo>
                    <a:pt x="21" y="1794"/>
                  </a:lnTo>
                  <a:lnTo>
                    <a:pt x="10" y="1767"/>
                  </a:lnTo>
                  <a:lnTo>
                    <a:pt x="2" y="1738"/>
                  </a:lnTo>
                  <a:lnTo>
                    <a:pt x="0" y="1709"/>
                  </a:lnTo>
                  <a:lnTo>
                    <a:pt x="2" y="1680"/>
                  </a:lnTo>
                  <a:lnTo>
                    <a:pt x="10" y="1651"/>
                  </a:lnTo>
                  <a:lnTo>
                    <a:pt x="21" y="1624"/>
                  </a:lnTo>
                  <a:lnTo>
                    <a:pt x="36" y="1599"/>
                  </a:lnTo>
                  <a:lnTo>
                    <a:pt x="55" y="1577"/>
                  </a:lnTo>
                  <a:lnTo>
                    <a:pt x="1066" y="567"/>
                  </a:lnTo>
                  <a:lnTo>
                    <a:pt x="1090" y="548"/>
                  </a:lnTo>
                  <a:lnTo>
                    <a:pt x="1115" y="532"/>
                  </a:lnTo>
                  <a:lnTo>
                    <a:pt x="1142" y="521"/>
                  </a:lnTo>
                  <a:lnTo>
                    <a:pt x="1170" y="514"/>
                  </a:lnTo>
                  <a:lnTo>
                    <a:pt x="1199" y="512"/>
                  </a:lnTo>
                  <a:lnTo>
                    <a:pt x="1226" y="514"/>
                  </a:lnTo>
                  <a:lnTo>
                    <a:pt x="1253" y="520"/>
                  </a:lnTo>
                  <a:lnTo>
                    <a:pt x="1279" y="531"/>
                  </a:lnTo>
                  <a:lnTo>
                    <a:pt x="1303" y="545"/>
                  </a:lnTo>
                  <a:lnTo>
                    <a:pt x="1326" y="562"/>
                  </a:lnTo>
                  <a:lnTo>
                    <a:pt x="1804" y="85"/>
                  </a:lnTo>
                  <a:lnTo>
                    <a:pt x="1835" y="59"/>
                  </a:lnTo>
                  <a:lnTo>
                    <a:pt x="1867" y="38"/>
                  </a:lnTo>
                  <a:lnTo>
                    <a:pt x="1903" y="21"/>
                  </a:lnTo>
                  <a:lnTo>
                    <a:pt x="1940" y="10"/>
                  </a:lnTo>
                  <a:lnTo>
                    <a:pt x="1979" y="2"/>
                  </a:lnTo>
                  <a:lnTo>
                    <a:pt x="20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26">
              <a:extLst>
                <a:ext uri="{FF2B5EF4-FFF2-40B4-BE49-F238E27FC236}">
                  <a16:creationId xmlns:a16="http://schemas.microsoft.com/office/drawing/2014/main" id="{0BA8BF5C-E4E1-4D4F-AEA1-CD880FBA5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" y="232"/>
              <a:ext cx="129" cy="129"/>
            </a:xfrm>
            <a:custGeom>
              <a:avLst/>
              <a:gdLst>
                <a:gd name="T0" fmla="*/ 129 w 259"/>
                <a:gd name="T1" fmla="*/ 0 h 258"/>
                <a:gd name="T2" fmla="*/ 154 w 259"/>
                <a:gd name="T3" fmla="*/ 2 h 258"/>
                <a:gd name="T4" fmla="*/ 178 w 259"/>
                <a:gd name="T5" fmla="*/ 10 h 258"/>
                <a:gd name="T6" fmla="*/ 200 w 259"/>
                <a:gd name="T7" fmla="*/ 21 h 258"/>
                <a:gd name="T8" fmla="*/ 221 w 259"/>
                <a:gd name="T9" fmla="*/ 38 h 258"/>
                <a:gd name="T10" fmla="*/ 237 w 259"/>
                <a:gd name="T11" fmla="*/ 58 h 258"/>
                <a:gd name="T12" fmla="*/ 249 w 259"/>
                <a:gd name="T13" fmla="*/ 80 h 258"/>
                <a:gd name="T14" fmla="*/ 256 w 259"/>
                <a:gd name="T15" fmla="*/ 104 h 258"/>
                <a:gd name="T16" fmla="*/ 259 w 259"/>
                <a:gd name="T17" fmla="*/ 129 h 258"/>
                <a:gd name="T18" fmla="*/ 256 w 259"/>
                <a:gd name="T19" fmla="*/ 154 h 258"/>
                <a:gd name="T20" fmla="*/ 249 w 259"/>
                <a:gd name="T21" fmla="*/ 178 h 258"/>
                <a:gd name="T22" fmla="*/ 237 w 259"/>
                <a:gd name="T23" fmla="*/ 200 h 258"/>
                <a:gd name="T24" fmla="*/ 221 w 259"/>
                <a:gd name="T25" fmla="*/ 220 h 258"/>
                <a:gd name="T26" fmla="*/ 200 w 259"/>
                <a:gd name="T27" fmla="*/ 237 h 258"/>
                <a:gd name="T28" fmla="*/ 178 w 259"/>
                <a:gd name="T29" fmla="*/ 248 h 258"/>
                <a:gd name="T30" fmla="*/ 154 w 259"/>
                <a:gd name="T31" fmla="*/ 256 h 258"/>
                <a:gd name="T32" fmla="*/ 129 w 259"/>
                <a:gd name="T33" fmla="*/ 258 h 258"/>
                <a:gd name="T34" fmla="*/ 104 w 259"/>
                <a:gd name="T35" fmla="*/ 256 h 258"/>
                <a:gd name="T36" fmla="*/ 81 w 259"/>
                <a:gd name="T37" fmla="*/ 248 h 258"/>
                <a:gd name="T38" fmla="*/ 58 w 259"/>
                <a:gd name="T39" fmla="*/ 237 h 258"/>
                <a:gd name="T40" fmla="*/ 38 w 259"/>
                <a:gd name="T41" fmla="*/ 220 h 258"/>
                <a:gd name="T42" fmla="*/ 21 w 259"/>
                <a:gd name="T43" fmla="*/ 200 h 258"/>
                <a:gd name="T44" fmla="*/ 10 w 259"/>
                <a:gd name="T45" fmla="*/ 178 h 258"/>
                <a:gd name="T46" fmla="*/ 2 w 259"/>
                <a:gd name="T47" fmla="*/ 154 h 258"/>
                <a:gd name="T48" fmla="*/ 0 w 259"/>
                <a:gd name="T49" fmla="*/ 129 h 258"/>
                <a:gd name="T50" fmla="*/ 2 w 259"/>
                <a:gd name="T51" fmla="*/ 104 h 258"/>
                <a:gd name="T52" fmla="*/ 10 w 259"/>
                <a:gd name="T53" fmla="*/ 80 h 258"/>
                <a:gd name="T54" fmla="*/ 21 w 259"/>
                <a:gd name="T55" fmla="*/ 58 h 258"/>
                <a:gd name="T56" fmla="*/ 38 w 259"/>
                <a:gd name="T57" fmla="*/ 38 h 258"/>
                <a:gd name="T58" fmla="*/ 58 w 259"/>
                <a:gd name="T59" fmla="*/ 21 h 258"/>
                <a:gd name="T60" fmla="*/ 81 w 259"/>
                <a:gd name="T61" fmla="*/ 10 h 258"/>
                <a:gd name="T62" fmla="*/ 104 w 259"/>
                <a:gd name="T63" fmla="*/ 2 h 258"/>
                <a:gd name="T64" fmla="*/ 129 w 259"/>
                <a:gd name="T6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9" h="258">
                  <a:moveTo>
                    <a:pt x="129" y="0"/>
                  </a:moveTo>
                  <a:lnTo>
                    <a:pt x="154" y="2"/>
                  </a:lnTo>
                  <a:lnTo>
                    <a:pt x="178" y="10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9" y="80"/>
                  </a:lnTo>
                  <a:lnTo>
                    <a:pt x="256" y="104"/>
                  </a:lnTo>
                  <a:lnTo>
                    <a:pt x="259" y="129"/>
                  </a:lnTo>
                  <a:lnTo>
                    <a:pt x="256" y="154"/>
                  </a:lnTo>
                  <a:lnTo>
                    <a:pt x="249" y="178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7"/>
                  </a:lnTo>
                  <a:lnTo>
                    <a:pt x="178" y="248"/>
                  </a:lnTo>
                  <a:lnTo>
                    <a:pt x="154" y="256"/>
                  </a:lnTo>
                  <a:lnTo>
                    <a:pt x="129" y="258"/>
                  </a:lnTo>
                  <a:lnTo>
                    <a:pt x="104" y="256"/>
                  </a:lnTo>
                  <a:lnTo>
                    <a:pt x="81" y="248"/>
                  </a:lnTo>
                  <a:lnTo>
                    <a:pt x="58" y="237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8"/>
                  </a:lnTo>
                  <a:lnTo>
                    <a:pt x="2" y="154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1" y="10"/>
                  </a:lnTo>
                  <a:lnTo>
                    <a:pt x="104" y="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27">
              <a:extLst>
                <a:ext uri="{FF2B5EF4-FFF2-40B4-BE49-F238E27FC236}">
                  <a16:creationId xmlns:a16="http://schemas.microsoft.com/office/drawing/2014/main" id="{497A85EF-6335-41AE-810E-F0771C57A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363"/>
              <a:ext cx="129" cy="129"/>
            </a:xfrm>
            <a:custGeom>
              <a:avLst/>
              <a:gdLst>
                <a:gd name="T0" fmla="*/ 130 w 258"/>
                <a:gd name="T1" fmla="*/ 0 h 257"/>
                <a:gd name="T2" fmla="*/ 154 w 258"/>
                <a:gd name="T3" fmla="*/ 2 h 257"/>
                <a:gd name="T4" fmla="*/ 178 w 258"/>
                <a:gd name="T5" fmla="*/ 9 h 257"/>
                <a:gd name="T6" fmla="*/ 200 w 258"/>
                <a:gd name="T7" fmla="*/ 21 h 257"/>
                <a:gd name="T8" fmla="*/ 221 w 258"/>
                <a:gd name="T9" fmla="*/ 38 h 257"/>
                <a:gd name="T10" fmla="*/ 237 w 258"/>
                <a:gd name="T11" fmla="*/ 58 h 257"/>
                <a:gd name="T12" fmla="*/ 248 w 258"/>
                <a:gd name="T13" fmla="*/ 80 h 257"/>
                <a:gd name="T14" fmla="*/ 256 w 258"/>
                <a:gd name="T15" fmla="*/ 104 h 257"/>
                <a:gd name="T16" fmla="*/ 258 w 258"/>
                <a:gd name="T17" fmla="*/ 129 h 257"/>
                <a:gd name="T18" fmla="*/ 256 w 258"/>
                <a:gd name="T19" fmla="*/ 153 h 257"/>
                <a:gd name="T20" fmla="*/ 248 w 258"/>
                <a:gd name="T21" fmla="*/ 177 h 257"/>
                <a:gd name="T22" fmla="*/ 237 w 258"/>
                <a:gd name="T23" fmla="*/ 200 h 257"/>
                <a:gd name="T24" fmla="*/ 221 w 258"/>
                <a:gd name="T25" fmla="*/ 220 h 257"/>
                <a:gd name="T26" fmla="*/ 200 w 258"/>
                <a:gd name="T27" fmla="*/ 236 h 257"/>
                <a:gd name="T28" fmla="*/ 178 w 258"/>
                <a:gd name="T29" fmla="*/ 248 h 257"/>
                <a:gd name="T30" fmla="*/ 154 w 258"/>
                <a:gd name="T31" fmla="*/ 255 h 257"/>
                <a:gd name="T32" fmla="*/ 130 w 258"/>
                <a:gd name="T33" fmla="*/ 257 h 257"/>
                <a:gd name="T34" fmla="*/ 104 w 258"/>
                <a:gd name="T35" fmla="*/ 255 h 257"/>
                <a:gd name="T36" fmla="*/ 80 w 258"/>
                <a:gd name="T37" fmla="*/ 248 h 257"/>
                <a:gd name="T38" fmla="*/ 58 w 258"/>
                <a:gd name="T39" fmla="*/ 236 h 257"/>
                <a:gd name="T40" fmla="*/ 38 w 258"/>
                <a:gd name="T41" fmla="*/ 220 h 257"/>
                <a:gd name="T42" fmla="*/ 21 w 258"/>
                <a:gd name="T43" fmla="*/ 200 h 257"/>
                <a:gd name="T44" fmla="*/ 10 w 258"/>
                <a:gd name="T45" fmla="*/ 177 h 257"/>
                <a:gd name="T46" fmla="*/ 2 w 258"/>
                <a:gd name="T47" fmla="*/ 153 h 257"/>
                <a:gd name="T48" fmla="*/ 0 w 258"/>
                <a:gd name="T49" fmla="*/ 129 h 257"/>
                <a:gd name="T50" fmla="*/ 2 w 258"/>
                <a:gd name="T51" fmla="*/ 104 h 257"/>
                <a:gd name="T52" fmla="*/ 10 w 258"/>
                <a:gd name="T53" fmla="*/ 80 h 257"/>
                <a:gd name="T54" fmla="*/ 21 w 258"/>
                <a:gd name="T55" fmla="*/ 58 h 257"/>
                <a:gd name="T56" fmla="*/ 38 w 258"/>
                <a:gd name="T57" fmla="*/ 38 h 257"/>
                <a:gd name="T58" fmla="*/ 58 w 258"/>
                <a:gd name="T59" fmla="*/ 21 h 257"/>
                <a:gd name="T60" fmla="*/ 80 w 258"/>
                <a:gd name="T61" fmla="*/ 9 h 257"/>
                <a:gd name="T62" fmla="*/ 104 w 258"/>
                <a:gd name="T63" fmla="*/ 2 h 257"/>
                <a:gd name="T64" fmla="*/ 130 w 258"/>
                <a:gd name="T6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7">
                  <a:moveTo>
                    <a:pt x="130" y="0"/>
                  </a:moveTo>
                  <a:lnTo>
                    <a:pt x="154" y="2"/>
                  </a:lnTo>
                  <a:lnTo>
                    <a:pt x="178" y="9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8" y="80"/>
                  </a:lnTo>
                  <a:lnTo>
                    <a:pt x="256" y="104"/>
                  </a:lnTo>
                  <a:lnTo>
                    <a:pt x="258" y="129"/>
                  </a:lnTo>
                  <a:lnTo>
                    <a:pt x="256" y="153"/>
                  </a:lnTo>
                  <a:lnTo>
                    <a:pt x="248" y="177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6"/>
                  </a:lnTo>
                  <a:lnTo>
                    <a:pt x="178" y="248"/>
                  </a:lnTo>
                  <a:lnTo>
                    <a:pt x="154" y="255"/>
                  </a:lnTo>
                  <a:lnTo>
                    <a:pt x="130" y="257"/>
                  </a:lnTo>
                  <a:lnTo>
                    <a:pt x="104" y="255"/>
                  </a:lnTo>
                  <a:lnTo>
                    <a:pt x="80" y="248"/>
                  </a:lnTo>
                  <a:lnTo>
                    <a:pt x="58" y="236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7"/>
                  </a:lnTo>
                  <a:lnTo>
                    <a:pt x="2" y="153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0" y="9"/>
                  </a:lnTo>
                  <a:lnTo>
                    <a:pt x="104" y="2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</p:grpSp>
      <p:sp>
        <p:nvSpPr>
          <p:cNvPr id="51" name="Oval 32">
            <a:extLst>
              <a:ext uri="{FF2B5EF4-FFF2-40B4-BE49-F238E27FC236}">
                <a16:creationId xmlns:a16="http://schemas.microsoft.com/office/drawing/2014/main" id="{D548FDFC-D158-4219-ABCF-B2D6F9C0D9A4}"/>
              </a:ext>
            </a:extLst>
          </p:cNvPr>
          <p:cNvSpPr/>
          <p:nvPr/>
        </p:nvSpPr>
        <p:spPr>
          <a:xfrm>
            <a:off x="6359199" y="4426227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2" name="Rectangle 12">
            <a:extLst>
              <a:ext uri="{FF2B5EF4-FFF2-40B4-BE49-F238E27FC236}">
                <a16:creationId xmlns:a16="http://schemas.microsoft.com/office/drawing/2014/main" id="{6DCA14D5-8A0D-49A6-B2B6-729C529219C4}"/>
              </a:ext>
            </a:extLst>
          </p:cNvPr>
          <p:cNvSpPr/>
          <p:nvPr/>
        </p:nvSpPr>
        <p:spPr>
          <a:xfrm>
            <a:off x="6224500" y="5220900"/>
            <a:ext cx="4754730" cy="8656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grpSp>
        <p:nvGrpSpPr>
          <p:cNvPr id="54" name="Group 22">
            <a:extLst>
              <a:ext uri="{FF2B5EF4-FFF2-40B4-BE49-F238E27FC236}">
                <a16:creationId xmlns:a16="http://schemas.microsoft.com/office/drawing/2014/main" id="{0C94F4EA-0277-43FB-B98A-A93BA1E4642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479879" y="5514752"/>
            <a:ext cx="341588" cy="340994"/>
            <a:chOff x="251" y="-26"/>
            <a:chExt cx="1727" cy="1724"/>
          </a:xfrm>
          <a:solidFill>
            <a:schemeClr val="accent4"/>
          </a:solidFill>
        </p:grpSpPr>
        <p:sp>
          <p:nvSpPr>
            <p:cNvPr id="55" name="Freeform 24">
              <a:extLst>
                <a:ext uri="{FF2B5EF4-FFF2-40B4-BE49-F238E27FC236}">
                  <a16:creationId xmlns:a16="http://schemas.microsoft.com/office/drawing/2014/main" id="{41472EAA-108C-4FEC-BE09-74F0A5282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" y="1125"/>
              <a:ext cx="574" cy="573"/>
            </a:xfrm>
            <a:custGeom>
              <a:avLst/>
              <a:gdLst>
                <a:gd name="T0" fmla="*/ 822 w 1147"/>
                <a:gd name="T1" fmla="*/ 0 h 1145"/>
                <a:gd name="T2" fmla="*/ 1147 w 1147"/>
                <a:gd name="T3" fmla="*/ 323 h 1145"/>
                <a:gd name="T4" fmla="*/ 391 w 1147"/>
                <a:gd name="T5" fmla="*/ 1078 h 1145"/>
                <a:gd name="T6" fmla="*/ 367 w 1147"/>
                <a:gd name="T7" fmla="*/ 1098 h 1145"/>
                <a:gd name="T8" fmla="*/ 342 w 1147"/>
                <a:gd name="T9" fmla="*/ 1115 h 1145"/>
                <a:gd name="T10" fmla="*/ 316 w 1147"/>
                <a:gd name="T11" fmla="*/ 1128 h 1145"/>
                <a:gd name="T12" fmla="*/ 287 w 1147"/>
                <a:gd name="T13" fmla="*/ 1138 h 1145"/>
                <a:gd name="T14" fmla="*/ 259 w 1147"/>
                <a:gd name="T15" fmla="*/ 1143 h 1145"/>
                <a:gd name="T16" fmla="*/ 229 w 1147"/>
                <a:gd name="T17" fmla="*/ 1145 h 1145"/>
                <a:gd name="T18" fmla="*/ 200 w 1147"/>
                <a:gd name="T19" fmla="*/ 1143 h 1145"/>
                <a:gd name="T20" fmla="*/ 170 w 1147"/>
                <a:gd name="T21" fmla="*/ 1138 h 1145"/>
                <a:gd name="T22" fmla="*/ 143 w 1147"/>
                <a:gd name="T23" fmla="*/ 1128 h 1145"/>
                <a:gd name="T24" fmla="*/ 116 w 1147"/>
                <a:gd name="T25" fmla="*/ 1115 h 1145"/>
                <a:gd name="T26" fmla="*/ 91 w 1147"/>
                <a:gd name="T27" fmla="*/ 1098 h 1145"/>
                <a:gd name="T28" fmla="*/ 66 w 1147"/>
                <a:gd name="T29" fmla="*/ 1078 h 1145"/>
                <a:gd name="T30" fmla="*/ 44 w 1147"/>
                <a:gd name="T31" fmla="*/ 1052 h 1145"/>
                <a:gd name="T32" fmla="*/ 26 w 1147"/>
                <a:gd name="T33" fmla="*/ 1024 h 1145"/>
                <a:gd name="T34" fmla="*/ 14 w 1147"/>
                <a:gd name="T35" fmla="*/ 995 h 1145"/>
                <a:gd name="T36" fmla="*/ 4 w 1147"/>
                <a:gd name="T37" fmla="*/ 963 h 1145"/>
                <a:gd name="T38" fmla="*/ 0 w 1147"/>
                <a:gd name="T39" fmla="*/ 932 h 1145"/>
                <a:gd name="T40" fmla="*/ 0 w 1147"/>
                <a:gd name="T41" fmla="*/ 900 h 1145"/>
                <a:gd name="T42" fmla="*/ 4 w 1147"/>
                <a:gd name="T43" fmla="*/ 868 h 1145"/>
                <a:gd name="T44" fmla="*/ 14 w 1147"/>
                <a:gd name="T45" fmla="*/ 837 h 1145"/>
                <a:gd name="T46" fmla="*/ 26 w 1147"/>
                <a:gd name="T47" fmla="*/ 808 h 1145"/>
                <a:gd name="T48" fmla="*/ 44 w 1147"/>
                <a:gd name="T49" fmla="*/ 780 h 1145"/>
                <a:gd name="T50" fmla="*/ 66 w 1147"/>
                <a:gd name="T51" fmla="*/ 754 h 1145"/>
                <a:gd name="T52" fmla="*/ 822 w 1147"/>
                <a:gd name="T53" fmla="*/ 0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7" h="1145">
                  <a:moveTo>
                    <a:pt x="822" y="0"/>
                  </a:moveTo>
                  <a:lnTo>
                    <a:pt x="1147" y="323"/>
                  </a:lnTo>
                  <a:lnTo>
                    <a:pt x="391" y="1078"/>
                  </a:lnTo>
                  <a:lnTo>
                    <a:pt x="367" y="1098"/>
                  </a:lnTo>
                  <a:lnTo>
                    <a:pt x="342" y="1115"/>
                  </a:lnTo>
                  <a:lnTo>
                    <a:pt x="316" y="1128"/>
                  </a:lnTo>
                  <a:lnTo>
                    <a:pt x="287" y="1138"/>
                  </a:lnTo>
                  <a:lnTo>
                    <a:pt x="259" y="1143"/>
                  </a:lnTo>
                  <a:lnTo>
                    <a:pt x="229" y="1145"/>
                  </a:lnTo>
                  <a:lnTo>
                    <a:pt x="200" y="1143"/>
                  </a:lnTo>
                  <a:lnTo>
                    <a:pt x="170" y="1138"/>
                  </a:lnTo>
                  <a:lnTo>
                    <a:pt x="143" y="1128"/>
                  </a:lnTo>
                  <a:lnTo>
                    <a:pt x="116" y="1115"/>
                  </a:lnTo>
                  <a:lnTo>
                    <a:pt x="91" y="1098"/>
                  </a:lnTo>
                  <a:lnTo>
                    <a:pt x="66" y="1078"/>
                  </a:lnTo>
                  <a:lnTo>
                    <a:pt x="44" y="1052"/>
                  </a:lnTo>
                  <a:lnTo>
                    <a:pt x="26" y="1024"/>
                  </a:lnTo>
                  <a:lnTo>
                    <a:pt x="14" y="995"/>
                  </a:lnTo>
                  <a:lnTo>
                    <a:pt x="4" y="963"/>
                  </a:lnTo>
                  <a:lnTo>
                    <a:pt x="0" y="932"/>
                  </a:lnTo>
                  <a:lnTo>
                    <a:pt x="0" y="900"/>
                  </a:lnTo>
                  <a:lnTo>
                    <a:pt x="4" y="868"/>
                  </a:lnTo>
                  <a:lnTo>
                    <a:pt x="14" y="837"/>
                  </a:lnTo>
                  <a:lnTo>
                    <a:pt x="26" y="808"/>
                  </a:lnTo>
                  <a:lnTo>
                    <a:pt x="44" y="780"/>
                  </a:lnTo>
                  <a:lnTo>
                    <a:pt x="66" y="754"/>
                  </a:lnTo>
                  <a:lnTo>
                    <a:pt x="8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56" name="Freeform 25">
              <a:extLst>
                <a:ext uri="{FF2B5EF4-FFF2-40B4-BE49-F238E27FC236}">
                  <a16:creationId xmlns:a16="http://schemas.microsoft.com/office/drawing/2014/main" id="{6D029C32-86E8-4B97-8EE4-4A4038F37B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" y="-26"/>
              <a:ext cx="1412" cy="1409"/>
            </a:xfrm>
            <a:custGeom>
              <a:avLst/>
              <a:gdLst>
                <a:gd name="T0" fmla="*/ 1999 w 2826"/>
                <a:gd name="T1" fmla="*/ 229 h 2819"/>
                <a:gd name="T2" fmla="*/ 1966 w 2826"/>
                <a:gd name="T3" fmla="*/ 247 h 2819"/>
                <a:gd name="T4" fmla="*/ 2098 w 2826"/>
                <a:gd name="T5" fmla="*/ 1333 h 2819"/>
                <a:gd name="T6" fmla="*/ 2587 w 2826"/>
                <a:gd name="T7" fmla="*/ 840 h 2819"/>
                <a:gd name="T8" fmla="*/ 2597 w 2826"/>
                <a:gd name="T9" fmla="*/ 804 h 2819"/>
                <a:gd name="T10" fmla="*/ 2587 w 2826"/>
                <a:gd name="T11" fmla="*/ 768 h 2819"/>
                <a:gd name="T12" fmla="*/ 2069 w 2826"/>
                <a:gd name="T13" fmla="*/ 247 h 2819"/>
                <a:gd name="T14" fmla="*/ 2037 w 2826"/>
                <a:gd name="T15" fmla="*/ 229 h 2819"/>
                <a:gd name="T16" fmla="*/ 2018 w 2826"/>
                <a:gd name="T17" fmla="*/ 0 h 2819"/>
                <a:gd name="T18" fmla="*/ 2057 w 2826"/>
                <a:gd name="T19" fmla="*/ 2 h 2819"/>
                <a:gd name="T20" fmla="*/ 2132 w 2826"/>
                <a:gd name="T21" fmla="*/ 21 h 2819"/>
                <a:gd name="T22" fmla="*/ 2202 w 2826"/>
                <a:gd name="T23" fmla="*/ 59 h 2819"/>
                <a:gd name="T24" fmla="*/ 2738 w 2826"/>
                <a:gd name="T25" fmla="*/ 591 h 2819"/>
                <a:gd name="T26" fmla="*/ 2786 w 2826"/>
                <a:gd name="T27" fmla="*/ 654 h 2819"/>
                <a:gd name="T28" fmla="*/ 2815 w 2826"/>
                <a:gd name="T29" fmla="*/ 725 h 2819"/>
                <a:gd name="T30" fmla="*/ 2826 w 2826"/>
                <a:gd name="T31" fmla="*/ 804 h 2819"/>
                <a:gd name="T32" fmla="*/ 2815 w 2826"/>
                <a:gd name="T33" fmla="*/ 883 h 2819"/>
                <a:gd name="T34" fmla="*/ 2786 w 2826"/>
                <a:gd name="T35" fmla="*/ 954 h 2819"/>
                <a:gd name="T36" fmla="*/ 2738 w 2826"/>
                <a:gd name="T37" fmla="*/ 1017 h 2819"/>
                <a:gd name="T38" fmla="*/ 2278 w 2826"/>
                <a:gd name="T39" fmla="*/ 1517 h 2819"/>
                <a:gd name="T40" fmla="*/ 2302 w 2826"/>
                <a:gd name="T41" fmla="*/ 1567 h 2819"/>
                <a:gd name="T42" fmla="*/ 2310 w 2826"/>
                <a:gd name="T43" fmla="*/ 1623 h 2819"/>
                <a:gd name="T44" fmla="*/ 2301 w 2826"/>
                <a:gd name="T45" fmla="*/ 1681 h 2819"/>
                <a:gd name="T46" fmla="*/ 2275 w 2826"/>
                <a:gd name="T47" fmla="*/ 1732 h 2819"/>
                <a:gd name="T48" fmla="*/ 1245 w 2826"/>
                <a:gd name="T49" fmla="*/ 2764 h 2819"/>
                <a:gd name="T50" fmla="*/ 1196 w 2826"/>
                <a:gd name="T51" fmla="*/ 2799 h 2819"/>
                <a:gd name="T52" fmla="*/ 1141 w 2826"/>
                <a:gd name="T53" fmla="*/ 2817 h 2819"/>
                <a:gd name="T54" fmla="*/ 1083 w 2826"/>
                <a:gd name="T55" fmla="*/ 2817 h 2819"/>
                <a:gd name="T56" fmla="*/ 1028 w 2826"/>
                <a:gd name="T57" fmla="*/ 2799 h 2819"/>
                <a:gd name="T58" fmla="*/ 980 w 2826"/>
                <a:gd name="T59" fmla="*/ 2764 h 2819"/>
                <a:gd name="T60" fmla="*/ 36 w 2826"/>
                <a:gd name="T61" fmla="*/ 1818 h 2819"/>
                <a:gd name="T62" fmla="*/ 10 w 2826"/>
                <a:gd name="T63" fmla="*/ 1767 h 2819"/>
                <a:gd name="T64" fmla="*/ 0 w 2826"/>
                <a:gd name="T65" fmla="*/ 1709 h 2819"/>
                <a:gd name="T66" fmla="*/ 10 w 2826"/>
                <a:gd name="T67" fmla="*/ 1651 h 2819"/>
                <a:gd name="T68" fmla="*/ 36 w 2826"/>
                <a:gd name="T69" fmla="*/ 1599 h 2819"/>
                <a:gd name="T70" fmla="*/ 1066 w 2826"/>
                <a:gd name="T71" fmla="*/ 567 h 2819"/>
                <a:gd name="T72" fmla="*/ 1115 w 2826"/>
                <a:gd name="T73" fmla="*/ 532 h 2819"/>
                <a:gd name="T74" fmla="*/ 1170 w 2826"/>
                <a:gd name="T75" fmla="*/ 514 h 2819"/>
                <a:gd name="T76" fmla="*/ 1226 w 2826"/>
                <a:gd name="T77" fmla="*/ 514 h 2819"/>
                <a:gd name="T78" fmla="*/ 1279 w 2826"/>
                <a:gd name="T79" fmla="*/ 531 h 2819"/>
                <a:gd name="T80" fmla="*/ 1326 w 2826"/>
                <a:gd name="T81" fmla="*/ 562 h 2819"/>
                <a:gd name="T82" fmla="*/ 1835 w 2826"/>
                <a:gd name="T83" fmla="*/ 59 h 2819"/>
                <a:gd name="T84" fmla="*/ 1903 w 2826"/>
                <a:gd name="T85" fmla="*/ 21 h 2819"/>
                <a:gd name="T86" fmla="*/ 1979 w 2826"/>
                <a:gd name="T87" fmla="*/ 2 h 2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26" h="2819">
                  <a:moveTo>
                    <a:pt x="2018" y="227"/>
                  </a:moveTo>
                  <a:lnTo>
                    <a:pt x="1999" y="229"/>
                  </a:lnTo>
                  <a:lnTo>
                    <a:pt x="1982" y="237"/>
                  </a:lnTo>
                  <a:lnTo>
                    <a:pt x="1966" y="247"/>
                  </a:lnTo>
                  <a:lnTo>
                    <a:pt x="1488" y="724"/>
                  </a:lnTo>
                  <a:lnTo>
                    <a:pt x="2098" y="1333"/>
                  </a:lnTo>
                  <a:lnTo>
                    <a:pt x="2575" y="856"/>
                  </a:lnTo>
                  <a:lnTo>
                    <a:pt x="2587" y="840"/>
                  </a:lnTo>
                  <a:lnTo>
                    <a:pt x="2594" y="823"/>
                  </a:lnTo>
                  <a:lnTo>
                    <a:pt x="2597" y="804"/>
                  </a:lnTo>
                  <a:lnTo>
                    <a:pt x="2594" y="785"/>
                  </a:lnTo>
                  <a:lnTo>
                    <a:pt x="2587" y="768"/>
                  </a:lnTo>
                  <a:lnTo>
                    <a:pt x="2575" y="753"/>
                  </a:lnTo>
                  <a:lnTo>
                    <a:pt x="2069" y="247"/>
                  </a:lnTo>
                  <a:lnTo>
                    <a:pt x="2055" y="237"/>
                  </a:lnTo>
                  <a:lnTo>
                    <a:pt x="2037" y="229"/>
                  </a:lnTo>
                  <a:lnTo>
                    <a:pt x="2018" y="227"/>
                  </a:lnTo>
                  <a:close/>
                  <a:moveTo>
                    <a:pt x="2018" y="0"/>
                  </a:moveTo>
                  <a:lnTo>
                    <a:pt x="2018" y="0"/>
                  </a:lnTo>
                  <a:lnTo>
                    <a:pt x="2057" y="2"/>
                  </a:lnTo>
                  <a:lnTo>
                    <a:pt x="2096" y="10"/>
                  </a:lnTo>
                  <a:lnTo>
                    <a:pt x="2132" y="21"/>
                  </a:lnTo>
                  <a:lnTo>
                    <a:pt x="2168" y="38"/>
                  </a:lnTo>
                  <a:lnTo>
                    <a:pt x="2202" y="59"/>
                  </a:lnTo>
                  <a:lnTo>
                    <a:pt x="2231" y="85"/>
                  </a:lnTo>
                  <a:lnTo>
                    <a:pt x="2738" y="591"/>
                  </a:lnTo>
                  <a:lnTo>
                    <a:pt x="2764" y="620"/>
                  </a:lnTo>
                  <a:lnTo>
                    <a:pt x="2786" y="654"/>
                  </a:lnTo>
                  <a:lnTo>
                    <a:pt x="2803" y="689"/>
                  </a:lnTo>
                  <a:lnTo>
                    <a:pt x="2815" y="725"/>
                  </a:lnTo>
                  <a:lnTo>
                    <a:pt x="2824" y="764"/>
                  </a:lnTo>
                  <a:lnTo>
                    <a:pt x="2826" y="804"/>
                  </a:lnTo>
                  <a:lnTo>
                    <a:pt x="2824" y="844"/>
                  </a:lnTo>
                  <a:lnTo>
                    <a:pt x="2815" y="883"/>
                  </a:lnTo>
                  <a:lnTo>
                    <a:pt x="2803" y="920"/>
                  </a:lnTo>
                  <a:lnTo>
                    <a:pt x="2786" y="954"/>
                  </a:lnTo>
                  <a:lnTo>
                    <a:pt x="2764" y="988"/>
                  </a:lnTo>
                  <a:lnTo>
                    <a:pt x="2738" y="1017"/>
                  </a:lnTo>
                  <a:lnTo>
                    <a:pt x="2260" y="1495"/>
                  </a:lnTo>
                  <a:lnTo>
                    <a:pt x="2278" y="1517"/>
                  </a:lnTo>
                  <a:lnTo>
                    <a:pt x="2291" y="1541"/>
                  </a:lnTo>
                  <a:lnTo>
                    <a:pt x="2302" y="1567"/>
                  </a:lnTo>
                  <a:lnTo>
                    <a:pt x="2308" y="1594"/>
                  </a:lnTo>
                  <a:lnTo>
                    <a:pt x="2310" y="1623"/>
                  </a:lnTo>
                  <a:lnTo>
                    <a:pt x="2308" y="1652"/>
                  </a:lnTo>
                  <a:lnTo>
                    <a:pt x="2301" y="1681"/>
                  </a:lnTo>
                  <a:lnTo>
                    <a:pt x="2290" y="1707"/>
                  </a:lnTo>
                  <a:lnTo>
                    <a:pt x="2275" y="1732"/>
                  </a:lnTo>
                  <a:lnTo>
                    <a:pt x="2256" y="1755"/>
                  </a:lnTo>
                  <a:lnTo>
                    <a:pt x="1245" y="2764"/>
                  </a:lnTo>
                  <a:lnTo>
                    <a:pt x="1222" y="2784"/>
                  </a:lnTo>
                  <a:lnTo>
                    <a:pt x="1196" y="2799"/>
                  </a:lnTo>
                  <a:lnTo>
                    <a:pt x="1170" y="2810"/>
                  </a:lnTo>
                  <a:lnTo>
                    <a:pt x="1141" y="2817"/>
                  </a:lnTo>
                  <a:lnTo>
                    <a:pt x="1113" y="2819"/>
                  </a:lnTo>
                  <a:lnTo>
                    <a:pt x="1083" y="2817"/>
                  </a:lnTo>
                  <a:lnTo>
                    <a:pt x="1056" y="2810"/>
                  </a:lnTo>
                  <a:lnTo>
                    <a:pt x="1028" y="2799"/>
                  </a:lnTo>
                  <a:lnTo>
                    <a:pt x="1003" y="2784"/>
                  </a:lnTo>
                  <a:lnTo>
                    <a:pt x="980" y="2764"/>
                  </a:lnTo>
                  <a:lnTo>
                    <a:pt x="55" y="1841"/>
                  </a:lnTo>
                  <a:lnTo>
                    <a:pt x="36" y="1818"/>
                  </a:lnTo>
                  <a:lnTo>
                    <a:pt x="21" y="1794"/>
                  </a:lnTo>
                  <a:lnTo>
                    <a:pt x="10" y="1767"/>
                  </a:lnTo>
                  <a:lnTo>
                    <a:pt x="2" y="1738"/>
                  </a:lnTo>
                  <a:lnTo>
                    <a:pt x="0" y="1709"/>
                  </a:lnTo>
                  <a:lnTo>
                    <a:pt x="2" y="1680"/>
                  </a:lnTo>
                  <a:lnTo>
                    <a:pt x="10" y="1651"/>
                  </a:lnTo>
                  <a:lnTo>
                    <a:pt x="21" y="1624"/>
                  </a:lnTo>
                  <a:lnTo>
                    <a:pt x="36" y="1599"/>
                  </a:lnTo>
                  <a:lnTo>
                    <a:pt x="55" y="1577"/>
                  </a:lnTo>
                  <a:lnTo>
                    <a:pt x="1066" y="567"/>
                  </a:lnTo>
                  <a:lnTo>
                    <a:pt x="1090" y="548"/>
                  </a:lnTo>
                  <a:lnTo>
                    <a:pt x="1115" y="532"/>
                  </a:lnTo>
                  <a:lnTo>
                    <a:pt x="1142" y="521"/>
                  </a:lnTo>
                  <a:lnTo>
                    <a:pt x="1170" y="514"/>
                  </a:lnTo>
                  <a:lnTo>
                    <a:pt x="1199" y="512"/>
                  </a:lnTo>
                  <a:lnTo>
                    <a:pt x="1226" y="514"/>
                  </a:lnTo>
                  <a:lnTo>
                    <a:pt x="1253" y="520"/>
                  </a:lnTo>
                  <a:lnTo>
                    <a:pt x="1279" y="531"/>
                  </a:lnTo>
                  <a:lnTo>
                    <a:pt x="1303" y="545"/>
                  </a:lnTo>
                  <a:lnTo>
                    <a:pt x="1326" y="562"/>
                  </a:lnTo>
                  <a:lnTo>
                    <a:pt x="1804" y="85"/>
                  </a:lnTo>
                  <a:lnTo>
                    <a:pt x="1835" y="59"/>
                  </a:lnTo>
                  <a:lnTo>
                    <a:pt x="1867" y="38"/>
                  </a:lnTo>
                  <a:lnTo>
                    <a:pt x="1903" y="21"/>
                  </a:lnTo>
                  <a:lnTo>
                    <a:pt x="1940" y="10"/>
                  </a:lnTo>
                  <a:lnTo>
                    <a:pt x="1979" y="2"/>
                  </a:lnTo>
                  <a:lnTo>
                    <a:pt x="20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57" name="Freeform 26">
              <a:extLst>
                <a:ext uri="{FF2B5EF4-FFF2-40B4-BE49-F238E27FC236}">
                  <a16:creationId xmlns:a16="http://schemas.microsoft.com/office/drawing/2014/main" id="{10A51F82-32BF-4979-8D34-A25E33E3C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" y="232"/>
              <a:ext cx="129" cy="129"/>
            </a:xfrm>
            <a:custGeom>
              <a:avLst/>
              <a:gdLst>
                <a:gd name="T0" fmla="*/ 129 w 259"/>
                <a:gd name="T1" fmla="*/ 0 h 258"/>
                <a:gd name="T2" fmla="*/ 154 w 259"/>
                <a:gd name="T3" fmla="*/ 2 h 258"/>
                <a:gd name="T4" fmla="*/ 178 w 259"/>
                <a:gd name="T5" fmla="*/ 10 h 258"/>
                <a:gd name="T6" fmla="*/ 200 w 259"/>
                <a:gd name="T7" fmla="*/ 21 h 258"/>
                <a:gd name="T8" fmla="*/ 221 w 259"/>
                <a:gd name="T9" fmla="*/ 38 h 258"/>
                <a:gd name="T10" fmla="*/ 237 w 259"/>
                <a:gd name="T11" fmla="*/ 58 h 258"/>
                <a:gd name="T12" fmla="*/ 249 w 259"/>
                <a:gd name="T13" fmla="*/ 80 h 258"/>
                <a:gd name="T14" fmla="*/ 256 w 259"/>
                <a:gd name="T15" fmla="*/ 104 h 258"/>
                <a:gd name="T16" fmla="*/ 259 w 259"/>
                <a:gd name="T17" fmla="*/ 129 h 258"/>
                <a:gd name="T18" fmla="*/ 256 w 259"/>
                <a:gd name="T19" fmla="*/ 154 h 258"/>
                <a:gd name="T20" fmla="*/ 249 w 259"/>
                <a:gd name="T21" fmla="*/ 178 h 258"/>
                <a:gd name="T22" fmla="*/ 237 w 259"/>
                <a:gd name="T23" fmla="*/ 200 h 258"/>
                <a:gd name="T24" fmla="*/ 221 w 259"/>
                <a:gd name="T25" fmla="*/ 220 h 258"/>
                <a:gd name="T26" fmla="*/ 200 w 259"/>
                <a:gd name="T27" fmla="*/ 237 h 258"/>
                <a:gd name="T28" fmla="*/ 178 w 259"/>
                <a:gd name="T29" fmla="*/ 248 h 258"/>
                <a:gd name="T30" fmla="*/ 154 w 259"/>
                <a:gd name="T31" fmla="*/ 256 h 258"/>
                <a:gd name="T32" fmla="*/ 129 w 259"/>
                <a:gd name="T33" fmla="*/ 258 h 258"/>
                <a:gd name="T34" fmla="*/ 104 w 259"/>
                <a:gd name="T35" fmla="*/ 256 h 258"/>
                <a:gd name="T36" fmla="*/ 81 w 259"/>
                <a:gd name="T37" fmla="*/ 248 h 258"/>
                <a:gd name="T38" fmla="*/ 58 w 259"/>
                <a:gd name="T39" fmla="*/ 237 h 258"/>
                <a:gd name="T40" fmla="*/ 38 w 259"/>
                <a:gd name="T41" fmla="*/ 220 h 258"/>
                <a:gd name="T42" fmla="*/ 21 w 259"/>
                <a:gd name="T43" fmla="*/ 200 h 258"/>
                <a:gd name="T44" fmla="*/ 10 w 259"/>
                <a:gd name="T45" fmla="*/ 178 h 258"/>
                <a:gd name="T46" fmla="*/ 2 w 259"/>
                <a:gd name="T47" fmla="*/ 154 h 258"/>
                <a:gd name="T48" fmla="*/ 0 w 259"/>
                <a:gd name="T49" fmla="*/ 129 h 258"/>
                <a:gd name="T50" fmla="*/ 2 w 259"/>
                <a:gd name="T51" fmla="*/ 104 h 258"/>
                <a:gd name="T52" fmla="*/ 10 w 259"/>
                <a:gd name="T53" fmla="*/ 80 h 258"/>
                <a:gd name="T54" fmla="*/ 21 w 259"/>
                <a:gd name="T55" fmla="*/ 58 h 258"/>
                <a:gd name="T56" fmla="*/ 38 w 259"/>
                <a:gd name="T57" fmla="*/ 38 h 258"/>
                <a:gd name="T58" fmla="*/ 58 w 259"/>
                <a:gd name="T59" fmla="*/ 21 h 258"/>
                <a:gd name="T60" fmla="*/ 81 w 259"/>
                <a:gd name="T61" fmla="*/ 10 h 258"/>
                <a:gd name="T62" fmla="*/ 104 w 259"/>
                <a:gd name="T63" fmla="*/ 2 h 258"/>
                <a:gd name="T64" fmla="*/ 129 w 259"/>
                <a:gd name="T6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9" h="258">
                  <a:moveTo>
                    <a:pt x="129" y="0"/>
                  </a:moveTo>
                  <a:lnTo>
                    <a:pt x="154" y="2"/>
                  </a:lnTo>
                  <a:lnTo>
                    <a:pt x="178" y="10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9" y="80"/>
                  </a:lnTo>
                  <a:lnTo>
                    <a:pt x="256" y="104"/>
                  </a:lnTo>
                  <a:lnTo>
                    <a:pt x="259" y="129"/>
                  </a:lnTo>
                  <a:lnTo>
                    <a:pt x="256" y="154"/>
                  </a:lnTo>
                  <a:lnTo>
                    <a:pt x="249" y="178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7"/>
                  </a:lnTo>
                  <a:lnTo>
                    <a:pt x="178" y="248"/>
                  </a:lnTo>
                  <a:lnTo>
                    <a:pt x="154" y="256"/>
                  </a:lnTo>
                  <a:lnTo>
                    <a:pt x="129" y="258"/>
                  </a:lnTo>
                  <a:lnTo>
                    <a:pt x="104" y="256"/>
                  </a:lnTo>
                  <a:lnTo>
                    <a:pt x="81" y="248"/>
                  </a:lnTo>
                  <a:lnTo>
                    <a:pt x="58" y="237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8"/>
                  </a:lnTo>
                  <a:lnTo>
                    <a:pt x="2" y="154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1" y="10"/>
                  </a:lnTo>
                  <a:lnTo>
                    <a:pt x="104" y="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58" name="Freeform 27">
              <a:extLst>
                <a:ext uri="{FF2B5EF4-FFF2-40B4-BE49-F238E27FC236}">
                  <a16:creationId xmlns:a16="http://schemas.microsoft.com/office/drawing/2014/main" id="{0EF02D60-37C4-44BE-BEF9-BB8844E1A4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363"/>
              <a:ext cx="129" cy="129"/>
            </a:xfrm>
            <a:custGeom>
              <a:avLst/>
              <a:gdLst>
                <a:gd name="T0" fmla="*/ 130 w 258"/>
                <a:gd name="T1" fmla="*/ 0 h 257"/>
                <a:gd name="T2" fmla="*/ 154 w 258"/>
                <a:gd name="T3" fmla="*/ 2 h 257"/>
                <a:gd name="T4" fmla="*/ 178 w 258"/>
                <a:gd name="T5" fmla="*/ 9 h 257"/>
                <a:gd name="T6" fmla="*/ 200 w 258"/>
                <a:gd name="T7" fmla="*/ 21 h 257"/>
                <a:gd name="T8" fmla="*/ 221 w 258"/>
                <a:gd name="T9" fmla="*/ 38 h 257"/>
                <a:gd name="T10" fmla="*/ 237 w 258"/>
                <a:gd name="T11" fmla="*/ 58 h 257"/>
                <a:gd name="T12" fmla="*/ 248 w 258"/>
                <a:gd name="T13" fmla="*/ 80 h 257"/>
                <a:gd name="T14" fmla="*/ 256 w 258"/>
                <a:gd name="T15" fmla="*/ 104 h 257"/>
                <a:gd name="T16" fmla="*/ 258 w 258"/>
                <a:gd name="T17" fmla="*/ 129 h 257"/>
                <a:gd name="T18" fmla="*/ 256 w 258"/>
                <a:gd name="T19" fmla="*/ 153 h 257"/>
                <a:gd name="T20" fmla="*/ 248 w 258"/>
                <a:gd name="T21" fmla="*/ 177 h 257"/>
                <a:gd name="T22" fmla="*/ 237 w 258"/>
                <a:gd name="T23" fmla="*/ 200 h 257"/>
                <a:gd name="T24" fmla="*/ 221 w 258"/>
                <a:gd name="T25" fmla="*/ 220 h 257"/>
                <a:gd name="T26" fmla="*/ 200 w 258"/>
                <a:gd name="T27" fmla="*/ 236 h 257"/>
                <a:gd name="T28" fmla="*/ 178 w 258"/>
                <a:gd name="T29" fmla="*/ 248 h 257"/>
                <a:gd name="T30" fmla="*/ 154 w 258"/>
                <a:gd name="T31" fmla="*/ 255 h 257"/>
                <a:gd name="T32" fmla="*/ 130 w 258"/>
                <a:gd name="T33" fmla="*/ 257 h 257"/>
                <a:gd name="T34" fmla="*/ 104 w 258"/>
                <a:gd name="T35" fmla="*/ 255 h 257"/>
                <a:gd name="T36" fmla="*/ 80 w 258"/>
                <a:gd name="T37" fmla="*/ 248 h 257"/>
                <a:gd name="T38" fmla="*/ 58 w 258"/>
                <a:gd name="T39" fmla="*/ 236 h 257"/>
                <a:gd name="T40" fmla="*/ 38 w 258"/>
                <a:gd name="T41" fmla="*/ 220 h 257"/>
                <a:gd name="T42" fmla="*/ 21 w 258"/>
                <a:gd name="T43" fmla="*/ 200 h 257"/>
                <a:gd name="T44" fmla="*/ 10 w 258"/>
                <a:gd name="T45" fmla="*/ 177 h 257"/>
                <a:gd name="T46" fmla="*/ 2 w 258"/>
                <a:gd name="T47" fmla="*/ 153 h 257"/>
                <a:gd name="T48" fmla="*/ 0 w 258"/>
                <a:gd name="T49" fmla="*/ 129 h 257"/>
                <a:gd name="T50" fmla="*/ 2 w 258"/>
                <a:gd name="T51" fmla="*/ 104 h 257"/>
                <a:gd name="T52" fmla="*/ 10 w 258"/>
                <a:gd name="T53" fmla="*/ 80 h 257"/>
                <a:gd name="T54" fmla="*/ 21 w 258"/>
                <a:gd name="T55" fmla="*/ 58 h 257"/>
                <a:gd name="T56" fmla="*/ 38 w 258"/>
                <a:gd name="T57" fmla="*/ 38 h 257"/>
                <a:gd name="T58" fmla="*/ 58 w 258"/>
                <a:gd name="T59" fmla="*/ 21 h 257"/>
                <a:gd name="T60" fmla="*/ 80 w 258"/>
                <a:gd name="T61" fmla="*/ 9 h 257"/>
                <a:gd name="T62" fmla="*/ 104 w 258"/>
                <a:gd name="T63" fmla="*/ 2 h 257"/>
                <a:gd name="T64" fmla="*/ 130 w 258"/>
                <a:gd name="T6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7">
                  <a:moveTo>
                    <a:pt x="130" y="0"/>
                  </a:moveTo>
                  <a:lnTo>
                    <a:pt x="154" y="2"/>
                  </a:lnTo>
                  <a:lnTo>
                    <a:pt x="178" y="9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8" y="80"/>
                  </a:lnTo>
                  <a:lnTo>
                    <a:pt x="256" y="104"/>
                  </a:lnTo>
                  <a:lnTo>
                    <a:pt x="258" y="129"/>
                  </a:lnTo>
                  <a:lnTo>
                    <a:pt x="256" y="153"/>
                  </a:lnTo>
                  <a:lnTo>
                    <a:pt x="248" y="177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6"/>
                  </a:lnTo>
                  <a:lnTo>
                    <a:pt x="178" y="248"/>
                  </a:lnTo>
                  <a:lnTo>
                    <a:pt x="154" y="255"/>
                  </a:lnTo>
                  <a:lnTo>
                    <a:pt x="130" y="257"/>
                  </a:lnTo>
                  <a:lnTo>
                    <a:pt x="104" y="255"/>
                  </a:lnTo>
                  <a:lnTo>
                    <a:pt x="80" y="248"/>
                  </a:lnTo>
                  <a:lnTo>
                    <a:pt x="58" y="236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7"/>
                  </a:lnTo>
                  <a:lnTo>
                    <a:pt x="2" y="153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0" y="9"/>
                  </a:lnTo>
                  <a:lnTo>
                    <a:pt x="104" y="2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</p:grpSp>
      <p:sp>
        <p:nvSpPr>
          <p:cNvPr id="59" name="Oval 32">
            <a:extLst>
              <a:ext uri="{FF2B5EF4-FFF2-40B4-BE49-F238E27FC236}">
                <a16:creationId xmlns:a16="http://schemas.microsoft.com/office/drawing/2014/main" id="{E9896744-8BF7-4237-B43D-7C961483E3E1}"/>
              </a:ext>
            </a:extLst>
          </p:cNvPr>
          <p:cNvSpPr/>
          <p:nvPr/>
        </p:nvSpPr>
        <p:spPr>
          <a:xfrm>
            <a:off x="6356252" y="5407132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0" name="Flowchart: Delay 4">
            <a:extLst>
              <a:ext uri="{FF2B5EF4-FFF2-40B4-BE49-F238E27FC236}">
                <a16:creationId xmlns:a16="http://schemas.microsoft.com/office/drawing/2014/main" id="{CAB5B4B0-9B3F-4105-AFFB-C8C5A064AE0A}"/>
              </a:ext>
            </a:extLst>
          </p:cNvPr>
          <p:cNvSpPr/>
          <p:nvPr/>
        </p:nvSpPr>
        <p:spPr>
          <a:xfrm>
            <a:off x="10977052" y="5216122"/>
            <a:ext cx="841522" cy="867474"/>
          </a:xfrm>
          <a:prstGeom prst="flowChartDelay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107" name="Rectangle 12">
            <a:extLst>
              <a:ext uri="{FF2B5EF4-FFF2-40B4-BE49-F238E27FC236}">
                <a16:creationId xmlns:a16="http://schemas.microsoft.com/office/drawing/2014/main" id="{A863F493-3CB9-4EB2-87CC-344EC4168203}"/>
              </a:ext>
            </a:extLst>
          </p:cNvPr>
          <p:cNvSpPr/>
          <p:nvPr/>
        </p:nvSpPr>
        <p:spPr>
          <a:xfrm>
            <a:off x="1338467" y="3233115"/>
            <a:ext cx="4763317" cy="8656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108" name="Rectangle 13">
            <a:extLst>
              <a:ext uri="{FF2B5EF4-FFF2-40B4-BE49-F238E27FC236}">
                <a16:creationId xmlns:a16="http://schemas.microsoft.com/office/drawing/2014/main" id="{55450D1D-10EF-45AC-9EBE-502887A9005A}"/>
              </a:ext>
            </a:extLst>
          </p:cNvPr>
          <p:cNvSpPr/>
          <p:nvPr/>
        </p:nvSpPr>
        <p:spPr>
          <a:xfrm>
            <a:off x="1338468" y="2285012"/>
            <a:ext cx="4763317" cy="8205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109" name="Rectangle 11">
            <a:extLst>
              <a:ext uri="{FF2B5EF4-FFF2-40B4-BE49-F238E27FC236}">
                <a16:creationId xmlns:a16="http://schemas.microsoft.com/office/drawing/2014/main" id="{43751F40-1EF7-4F0B-9C3F-88D8C7FE3519}"/>
              </a:ext>
            </a:extLst>
          </p:cNvPr>
          <p:cNvSpPr/>
          <p:nvPr/>
        </p:nvSpPr>
        <p:spPr>
          <a:xfrm>
            <a:off x="1338468" y="1334817"/>
            <a:ext cx="4763317" cy="8656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110" name="Rectangle 21">
            <a:extLst>
              <a:ext uri="{FF2B5EF4-FFF2-40B4-BE49-F238E27FC236}">
                <a16:creationId xmlns:a16="http://schemas.microsoft.com/office/drawing/2014/main" id="{BB0E01E5-7F97-45DD-B687-7CBF0AF2D48E}"/>
              </a:ext>
            </a:extLst>
          </p:cNvPr>
          <p:cNvSpPr/>
          <p:nvPr/>
        </p:nvSpPr>
        <p:spPr>
          <a:xfrm>
            <a:off x="1593936" y="1591253"/>
            <a:ext cx="42241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3852"/>
            <a:r>
              <a:rPr lang="es-E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</a:p>
        </p:txBody>
      </p:sp>
      <p:grpSp>
        <p:nvGrpSpPr>
          <p:cNvPr id="113" name="Group 4">
            <a:extLst>
              <a:ext uri="{FF2B5EF4-FFF2-40B4-BE49-F238E27FC236}">
                <a16:creationId xmlns:a16="http://schemas.microsoft.com/office/drawing/2014/main" id="{99543C81-E483-4228-8A17-1D37BB4FD98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87044" y="1531503"/>
            <a:ext cx="488696" cy="502976"/>
            <a:chOff x="808" y="390"/>
            <a:chExt cx="308" cy="317"/>
          </a:xfrm>
          <a:solidFill>
            <a:schemeClr val="accent2"/>
          </a:solidFill>
        </p:grpSpPr>
        <p:sp>
          <p:nvSpPr>
            <p:cNvPr id="114" name="Freeform 6">
              <a:extLst>
                <a:ext uri="{FF2B5EF4-FFF2-40B4-BE49-F238E27FC236}">
                  <a16:creationId xmlns:a16="http://schemas.microsoft.com/office/drawing/2014/main" id="{29C63843-AC43-4747-B639-9A2839F8F5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0" y="451"/>
              <a:ext cx="165" cy="256"/>
            </a:xfrm>
            <a:custGeom>
              <a:avLst/>
              <a:gdLst>
                <a:gd name="T0" fmla="*/ 659 w 1813"/>
                <a:gd name="T1" fmla="*/ 1252 h 2816"/>
                <a:gd name="T2" fmla="*/ 673 w 1813"/>
                <a:gd name="T3" fmla="*/ 1286 h 2816"/>
                <a:gd name="T4" fmla="*/ 744 w 1813"/>
                <a:gd name="T5" fmla="*/ 1803 h 2816"/>
                <a:gd name="T6" fmla="*/ 774 w 1813"/>
                <a:gd name="T7" fmla="*/ 1819 h 2816"/>
                <a:gd name="T8" fmla="*/ 1243 w 1813"/>
                <a:gd name="T9" fmla="*/ 1159 h 2816"/>
                <a:gd name="T10" fmla="*/ 957 w 1813"/>
                <a:gd name="T11" fmla="*/ 1137 h 2816"/>
                <a:gd name="T12" fmla="*/ 1250 w 1813"/>
                <a:gd name="T13" fmla="*/ 585 h 2816"/>
                <a:gd name="T14" fmla="*/ 907 w 1813"/>
                <a:gd name="T15" fmla="*/ 0 h 2816"/>
                <a:gd name="T16" fmla="*/ 1276 w 1813"/>
                <a:gd name="T17" fmla="*/ 79 h 2816"/>
                <a:gd name="T18" fmla="*/ 1573 w 1813"/>
                <a:gd name="T19" fmla="*/ 294 h 2816"/>
                <a:gd name="T20" fmla="*/ 1762 w 1813"/>
                <a:gd name="T21" fmla="*/ 608 h 2816"/>
                <a:gd name="T22" fmla="*/ 1809 w 1813"/>
                <a:gd name="T23" fmla="*/ 989 h 2816"/>
                <a:gd name="T24" fmla="*/ 1720 w 1813"/>
                <a:gd name="T25" fmla="*/ 1356 h 2816"/>
                <a:gd name="T26" fmla="*/ 1558 w 1813"/>
                <a:gd name="T27" fmla="*/ 1672 h 2816"/>
                <a:gd name="T28" fmla="*/ 1411 w 1813"/>
                <a:gd name="T29" fmla="*/ 1914 h 2816"/>
                <a:gd name="T30" fmla="*/ 1326 w 1813"/>
                <a:gd name="T31" fmla="*/ 2101 h 2816"/>
                <a:gd name="T32" fmla="*/ 1320 w 1813"/>
                <a:gd name="T33" fmla="*/ 2311 h 2816"/>
                <a:gd name="T34" fmla="*/ 1277 w 1813"/>
                <a:gd name="T35" fmla="*/ 2372 h 2816"/>
                <a:gd name="T36" fmla="*/ 1127 w 1813"/>
                <a:gd name="T37" fmla="*/ 2401 h 2816"/>
                <a:gd name="T38" fmla="*/ 946 w 1813"/>
                <a:gd name="T39" fmla="*/ 2415 h 2816"/>
                <a:gd name="T40" fmla="*/ 812 w 1813"/>
                <a:gd name="T41" fmla="*/ 2418 h 2816"/>
                <a:gd name="T42" fmla="*/ 797 w 1813"/>
                <a:gd name="T43" fmla="*/ 2418 h 2816"/>
                <a:gd name="T44" fmla="*/ 917 w 1813"/>
                <a:gd name="T45" fmla="*/ 2421 h 2816"/>
                <a:gd name="T46" fmla="*/ 1101 w 1813"/>
                <a:gd name="T47" fmla="*/ 2434 h 2816"/>
                <a:gd name="T48" fmla="*/ 1278 w 1813"/>
                <a:gd name="T49" fmla="*/ 2462 h 2816"/>
                <a:gd name="T50" fmla="*/ 1375 w 1813"/>
                <a:gd name="T51" fmla="*/ 2512 h 2816"/>
                <a:gd name="T52" fmla="*/ 1333 w 1813"/>
                <a:gd name="T53" fmla="*/ 2573 h 2816"/>
                <a:gd name="T54" fmla="*/ 1186 w 1813"/>
                <a:gd name="T55" fmla="*/ 2609 h 2816"/>
                <a:gd name="T56" fmla="*/ 1005 w 1813"/>
                <a:gd name="T57" fmla="*/ 2628 h 2816"/>
                <a:gd name="T58" fmla="*/ 969 w 1813"/>
                <a:gd name="T59" fmla="*/ 2632 h 2816"/>
                <a:gd name="T60" fmla="*/ 1139 w 1813"/>
                <a:gd name="T61" fmla="*/ 2642 h 2816"/>
                <a:gd name="T62" fmla="*/ 1279 w 1813"/>
                <a:gd name="T63" fmla="*/ 2673 h 2816"/>
                <a:gd name="T64" fmla="*/ 1321 w 1813"/>
                <a:gd name="T65" fmla="*/ 2742 h 2816"/>
                <a:gd name="T66" fmla="*/ 1251 w 1813"/>
                <a:gd name="T67" fmla="*/ 2813 h 2816"/>
                <a:gd name="T68" fmla="*/ 524 w 1813"/>
                <a:gd name="T69" fmla="*/ 2795 h 2816"/>
                <a:gd name="T70" fmla="*/ 491 w 1813"/>
                <a:gd name="T71" fmla="*/ 2707 h 2816"/>
                <a:gd name="T72" fmla="*/ 534 w 1813"/>
                <a:gd name="T73" fmla="*/ 2657 h 2816"/>
                <a:gd name="T74" fmla="*/ 524 w 1813"/>
                <a:gd name="T75" fmla="*/ 2608 h 2816"/>
                <a:gd name="T76" fmla="*/ 454 w 1813"/>
                <a:gd name="T77" fmla="*/ 2565 h 2816"/>
                <a:gd name="T78" fmla="*/ 443 w 1813"/>
                <a:gd name="T79" fmla="*/ 2497 h 2816"/>
                <a:gd name="T80" fmla="*/ 506 w 1813"/>
                <a:gd name="T81" fmla="*/ 2450 h 2816"/>
                <a:gd name="T82" fmla="*/ 536 w 1813"/>
                <a:gd name="T83" fmla="*/ 2406 h 2816"/>
                <a:gd name="T84" fmla="*/ 496 w 1813"/>
                <a:gd name="T85" fmla="*/ 2358 h 2816"/>
                <a:gd name="T86" fmla="*/ 501 w 1813"/>
                <a:gd name="T87" fmla="*/ 2281 h 2816"/>
                <a:gd name="T88" fmla="*/ 459 w 1813"/>
                <a:gd name="T89" fmla="*/ 2027 h 2816"/>
                <a:gd name="T90" fmla="*/ 345 w 1813"/>
                <a:gd name="T91" fmla="*/ 1817 h 2816"/>
                <a:gd name="T92" fmla="*/ 184 w 1813"/>
                <a:gd name="T93" fmla="*/ 1538 h 2816"/>
                <a:gd name="T94" fmla="*/ 43 w 1813"/>
                <a:gd name="T95" fmla="*/ 1205 h 2816"/>
                <a:gd name="T96" fmla="*/ 3 w 1813"/>
                <a:gd name="T97" fmla="*/ 831 h 2816"/>
                <a:gd name="T98" fmla="*/ 111 w 1813"/>
                <a:gd name="T99" fmla="*/ 473 h 2816"/>
                <a:gd name="T100" fmla="*/ 348 w 1813"/>
                <a:gd name="T101" fmla="*/ 194 h 2816"/>
                <a:gd name="T102" fmla="*/ 677 w 1813"/>
                <a:gd name="T103" fmla="*/ 30 h 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13" h="2816">
                  <a:moveTo>
                    <a:pt x="989" y="580"/>
                  </a:moveTo>
                  <a:lnTo>
                    <a:pt x="979" y="581"/>
                  </a:lnTo>
                  <a:lnTo>
                    <a:pt x="972" y="586"/>
                  </a:lnTo>
                  <a:lnTo>
                    <a:pt x="966" y="594"/>
                  </a:lnTo>
                  <a:lnTo>
                    <a:pt x="659" y="1252"/>
                  </a:lnTo>
                  <a:lnTo>
                    <a:pt x="657" y="1259"/>
                  </a:lnTo>
                  <a:lnTo>
                    <a:pt x="657" y="1268"/>
                  </a:lnTo>
                  <a:lnTo>
                    <a:pt x="660" y="1275"/>
                  </a:lnTo>
                  <a:lnTo>
                    <a:pt x="667" y="1282"/>
                  </a:lnTo>
                  <a:lnTo>
                    <a:pt x="673" y="1286"/>
                  </a:lnTo>
                  <a:lnTo>
                    <a:pt x="681" y="1287"/>
                  </a:lnTo>
                  <a:lnTo>
                    <a:pt x="947" y="1288"/>
                  </a:lnTo>
                  <a:lnTo>
                    <a:pt x="744" y="1786"/>
                  </a:lnTo>
                  <a:lnTo>
                    <a:pt x="743" y="1795"/>
                  </a:lnTo>
                  <a:lnTo>
                    <a:pt x="744" y="1803"/>
                  </a:lnTo>
                  <a:lnTo>
                    <a:pt x="748" y="1812"/>
                  </a:lnTo>
                  <a:lnTo>
                    <a:pt x="755" y="1817"/>
                  </a:lnTo>
                  <a:lnTo>
                    <a:pt x="761" y="1819"/>
                  </a:lnTo>
                  <a:lnTo>
                    <a:pt x="767" y="1820"/>
                  </a:lnTo>
                  <a:lnTo>
                    <a:pt x="774" y="1819"/>
                  </a:lnTo>
                  <a:lnTo>
                    <a:pt x="781" y="1815"/>
                  </a:lnTo>
                  <a:lnTo>
                    <a:pt x="786" y="1809"/>
                  </a:lnTo>
                  <a:lnTo>
                    <a:pt x="1238" y="1176"/>
                  </a:lnTo>
                  <a:lnTo>
                    <a:pt x="1242" y="1168"/>
                  </a:lnTo>
                  <a:lnTo>
                    <a:pt x="1243" y="1159"/>
                  </a:lnTo>
                  <a:lnTo>
                    <a:pt x="1240" y="1150"/>
                  </a:lnTo>
                  <a:lnTo>
                    <a:pt x="1235" y="1144"/>
                  </a:lnTo>
                  <a:lnTo>
                    <a:pt x="1227" y="1138"/>
                  </a:lnTo>
                  <a:lnTo>
                    <a:pt x="1219" y="1137"/>
                  </a:lnTo>
                  <a:lnTo>
                    <a:pt x="957" y="1137"/>
                  </a:lnTo>
                  <a:lnTo>
                    <a:pt x="1255" y="616"/>
                  </a:lnTo>
                  <a:lnTo>
                    <a:pt x="1258" y="608"/>
                  </a:lnTo>
                  <a:lnTo>
                    <a:pt x="1258" y="600"/>
                  </a:lnTo>
                  <a:lnTo>
                    <a:pt x="1255" y="591"/>
                  </a:lnTo>
                  <a:lnTo>
                    <a:pt x="1250" y="585"/>
                  </a:lnTo>
                  <a:lnTo>
                    <a:pt x="1242" y="581"/>
                  </a:lnTo>
                  <a:lnTo>
                    <a:pt x="1234" y="580"/>
                  </a:lnTo>
                  <a:lnTo>
                    <a:pt x="989" y="580"/>
                  </a:lnTo>
                  <a:close/>
                  <a:moveTo>
                    <a:pt x="905" y="0"/>
                  </a:moveTo>
                  <a:lnTo>
                    <a:pt x="907" y="0"/>
                  </a:lnTo>
                  <a:lnTo>
                    <a:pt x="985" y="4"/>
                  </a:lnTo>
                  <a:lnTo>
                    <a:pt x="1062" y="14"/>
                  </a:lnTo>
                  <a:lnTo>
                    <a:pt x="1135" y="30"/>
                  </a:lnTo>
                  <a:lnTo>
                    <a:pt x="1207" y="52"/>
                  </a:lnTo>
                  <a:lnTo>
                    <a:pt x="1276" y="79"/>
                  </a:lnTo>
                  <a:lnTo>
                    <a:pt x="1343" y="112"/>
                  </a:lnTo>
                  <a:lnTo>
                    <a:pt x="1405" y="151"/>
                  </a:lnTo>
                  <a:lnTo>
                    <a:pt x="1465" y="194"/>
                  </a:lnTo>
                  <a:lnTo>
                    <a:pt x="1521" y="242"/>
                  </a:lnTo>
                  <a:lnTo>
                    <a:pt x="1573" y="294"/>
                  </a:lnTo>
                  <a:lnTo>
                    <a:pt x="1620" y="350"/>
                  </a:lnTo>
                  <a:lnTo>
                    <a:pt x="1663" y="409"/>
                  </a:lnTo>
                  <a:lnTo>
                    <a:pt x="1701" y="473"/>
                  </a:lnTo>
                  <a:lnTo>
                    <a:pt x="1734" y="538"/>
                  </a:lnTo>
                  <a:lnTo>
                    <a:pt x="1762" y="608"/>
                  </a:lnTo>
                  <a:lnTo>
                    <a:pt x="1783" y="681"/>
                  </a:lnTo>
                  <a:lnTo>
                    <a:pt x="1800" y="755"/>
                  </a:lnTo>
                  <a:lnTo>
                    <a:pt x="1809" y="831"/>
                  </a:lnTo>
                  <a:lnTo>
                    <a:pt x="1813" y="909"/>
                  </a:lnTo>
                  <a:lnTo>
                    <a:pt x="1809" y="989"/>
                  </a:lnTo>
                  <a:lnTo>
                    <a:pt x="1801" y="1066"/>
                  </a:lnTo>
                  <a:lnTo>
                    <a:pt x="1786" y="1142"/>
                  </a:lnTo>
                  <a:lnTo>
                    <a:pt x="1768" y="1215"/>
                  </a:lnTo>
                  <a:lnTo>
                    <a:pt x="1745" y="1286"/>
                  </a:lnTo>
                  <a:lnTo>
                    <a:pt x="1720" y="1356"/>
                  </a:lnTo>
                  <a:lnTo>
                    <a:pt x="1690" y="1423"/>
                  </a:lnTo>
                  <a:lnTo>
                    <a:pt x="1659" y="1488"/>
                  </a:lnTo>
                  <a:lnTo>
                    <a:pt x="1627" y="1551"/>
                  </a:lnTo>
                  <a:lnTo>
                    <a:pt x="1593" y="1612"/>
                  </a:lnTo>
                  <a:lnTo>
                    <a:pt x="1558" y="1672"/>
                  </a:lnTo>
                  <a:lnTo>
                    <a:pt x="1524" y="1729"/>
                  </a:lnTo>
                  <a:lnTo>
                    <a:pt x="1490" y="1784"/>
                  </a:lnTo>
                  <a:lnTo>
                    <a:pt x="1463" y="1828"/>
                  </a:lnTo>
                  <a:lnTo>
                    <a:pt x="1437" y="1872"/>
                  </a:lnTo>
                  <a:lnTo>
                    <a:pt x="1411" y="1914"/>
                  </a:lnTo>
                  <a:lnTo>
                    <a:pt x="1389" y="1956"/>
                  </a:lnTo>
                  <a:lnTo>
                    <a:pt x="1368" y="1995"/>
                  </a:lnTo>
                  <a:lnTo>
                    <a:pt x="1351" y="2032"/>
                  </a:lnTo>
                  <a:lnTo>
                    <a:pt x="1336" y="2067"/>
                  </a:lnTo>
                  <a:lnTo>
                    <a:pt x="1326" y="2101"/>
                  </a:lnTo>
                  <a:lnTo>
                    <a:pt x="1318" y="2132"/>
                  </a:lnTo>
                  <a:lnTo>
                    <a:pt x="1316" y="2161"/>
                  </a:lnTo>
                  <a:lnTo>
                    <a:pt x="1312" y="2281"/>
                  </a:lnTo>
                  <a:lnTo>
                    <a:pt x="1312" y="2289"/>
                  </a:lnTo>
                  <a:lnTo>
                    <a:pt x="1320" y="2311"/>
                  </a:lnTo>
                  <a:lnTo>
                    <a:pt x="1323" y="2334"/>
                  </a:lnTo>
                  <a:lnTo>
                    <a:pt x="1320" y="2346"/>
                  </a:lnTo>
                  <a:lnTo>
                    <a:pt x="1311" y="2355"/>
                  </a:lnTo>
                  <a:lnTo>
                    <a:pt x="1296" y="2365"/>
                  </a:lnTo>
                  <a:lnTo>
                    <a:pt x="1277" y="2372"/>
                  </a:lnTo>
                  <a:lnTo>
                    <a:pt x="1253" y="2380"/>
                  </a:lnTo>
                  <a:lnTo>
                    <a:pt x="1225" y="2386"/>
                  </a:lnTo>
                  <a:lnTo>
                    <a:pt x="1195" y="2392"/>
                  </a:lnTo>
                  <a:lnTo>
                    <a:pt x="1162" y="2397"/>
                  </a:lnTo>
                  <a:lnTo>
                    <a:pt x="1127" y="2401"/>
                  </a:lnTo>
                  <a:lnTo>
                    <a:pt x="1091" y="2405"/>
                  </a:lnTo>
                  <a:lnTo>
                    <a:pt x="1054" y="2408"/>
                  </a:lnTo>
                  <a:lnTo>
                    <a:pt x="1017" y="2410"/>
                  </a:lnTo>
                  <a:lnTo>
                    <a:pt x="981" y="2413"/>
                  </a:lnTo>
                  <a:lnTo>
                    <a:pt x="946" y="2415"/>
                  </a:lnTo>
                  <a:lnTo>
                    <a:pt x="914" y="2416"/>
                  </a:lnTo>
                  <a:lnTo>
                    <a:pt x="883" y="2417"/>
                  </a:lnTo>
                  <a:lnTo>
                    <a:pt x="856" y="2417"/>
                  </a:lnTo>
                  <a:lnTo>
                    <a:pt x="832" y="2418"/>
                  </a:lnTo>
                  <a:lnTo>
                    <a:pt x="812" y="2418"/>
                  </a:lnTo>
                  <a:lnTo>
                    <a:pt x="797" y="2418"/>
                  </a:lnTo>
                  <a:lnTo>
                    <a:pt x="788" y="2418"/>
                  </a:lnTo>
                  <a:lnTo>
                    <a:pt x="785" y="2418"/>
                  </a:lnTo>
                  <a:lnTo>
                    <a:pt x="788" y="2418"/>
                  </a:lnTo>
                  <a:lnTo>
                    <a:pt x="797" y="2418"/>
                  </a:lnTo>
                  <a:lnTo>
                    <a:pt x="812" y="2418"/>
                  </a:lnTo>
                  <a:lnTo>
                    <a:pt x="832" y="2419"/>
                  </a:lnTo>
                  <a:lnTo>
                    <a:pt x="857" y="2419"/>
                  </a:lnTo>
                  <a:lnTo>
                    <a:pt x="885" y="2420"/>
                  </a:lnTo>
                  <a:lnTo>
                    <a:pt x="917" y="2421"/>
                  </a:lnTo>
                  <a:lnTo>
                    <a:pt x="951" y="2423"/>
                  </a:lnTo>
                  <a:lnTo>
                    <a:pt x="987" y="2424"/>
                  </a:lnTo>
                  <a:lnTo>
                    <a:pt x="1024" y="2427"/>
                  </a:lnTo>
                  <a:lnTo>
                    <a:pt x="1063" y="2431"/>
                  </a:lnTo>
                  <a:lnTo>
                    <a:pt x="1101" y="2434"/>
                  </a:lnTo>
                  <a:lnTo>
                    <a:pt x="1140" y="2438"/>
                  </a:lnTo>
                  <a:lnTo>
                    <a:pt x="1177" y="2443"/>
                  </a:lnTo>
                  <a:lnTo>
                    <a:pt x="1213" y="2449"/>
                  </a:lnTo>
                  <a:lnTo>
                    <a:pt x="1246" y="2455"/>
                  </a:lnTo>
                  <a:lnTo>
                    <a:pt x="1278" y="2462"/>
                  </a:lnTo>
                  <a:lnTo>
                    <a:pt x="1307" y="2470"/>
                  </a:lnTo>
                  <a:lnTo>
                    <a:pt x="1331" y="2479"/>
                  </a:lnTo>
                  <a:lnTo>
                    <a:pt x="1351" y="2489"/>
                  </a:lnTo>
                  <a:lnTo>
                    <a:pt x="1366" y="2501"/>
                  </a:lnTo>
                  <a:lnTo>
                    <a:pt x="1375" y="2512"/>
                  </a:lnTo>
                  <a:lnTo>
                    <a:pt x="1378" y="2526"/>
                  </a:lnTo>
                  <a:lnTo>
                    <a:pt x="1375" y="2539"/>
                  </a:lnTo>
                  <a:lnTo>
                    <a:pt x="1366" y="2551"/>
                  </a:lnTo>
                  <a:lnTo>
                    <a:pt x="1352" y="2563"/>
                  </a:lnTo>
                  <a:lnTo>
                    <a:pt x="1333" y="2573"/>
                  </a:lnTo>
                  <a:lnTo>
                    <a:pt x="1310" y="2582"/>
                  </a:lnTo>
                  <a:lnTo>
                    <a:pt x="1282" y="2590"/>
                  </a:lnTo>
                  <a:lnTo>
                    <a:pt x="1253" y="2597"/>
                  </a:lnTo>
                  <a:lnTo>
                    <a:pt x="1220" y="2603"/>
                  </a:lnTo>
                  <a:lnTo>
                    <a:pt x="1186" y="2609"/>
                  </a:lnTo>
                  <a:lnTo>
                    <a:pt x="1150" y="2614"/>
                  </a:lnTo>
                  <a:lnTo>
                    <a:pt x="1114" y="2618"/>
                  </a:lnTo>
                  <a:lnTo>
                    <a:pt x="1077" y="2621"/>
                  </a:lnTo>
                  <a:lnTo>
                    <a:pt x="1040" y="2625"/>
                  </a:lnTo>
                  <a:lnTo>
                    <a:pt x="1005" y="2628"/>
                  </a:lnTo>
                  <a:lnTo>
                    <a:pt x="971" y="2629"/>
                  </a:lnTo>
                  <a:lnTo>
                    <a:pt x="939" y="2631"/>
                  </a:lnTo>
                  <a:lnTo>
                    <a:pt x="908" y="2632"/>
                  </a:lnTo>
                  <a:lnTo>
                    <a:pt x="938" y="2632"/>
                  </a:lnTo>
                  <a:lnTo>
                    <a:pt x="969" y="2632"/>
                  </a:lnTo>
                  <a:lnTo>
                    <a:pt x="1001" y="2633"/>
                  </a:lnTo>
                  <a:lnTo>
                    <a:pt x="1035" y="2634"/>
                  </a:lnTo>
                  <a:lnTo>
                    <a:pt x="1070" y="2636"/>
                  </a:lnTo>
                  <a:lnTo>
                    <a:pt x="1105" y="2638"/>
                  </a:lnTo>
                  <a:lnTo>
                    <a:pt x="1139" y="2642"/>
                  </a:lnTo>
                  <a:lnTo>
                    <a:pt x="1171" y="2646"/>
                  </a:lnTo>
                  <a:lnTo>
                    <a:pt x="1202" y="2651"/>
                  </a:lnTo>
                  <a:lnTo>
                    <a:pt x="1232" y="2657"/>
                  </a:lnTo>
                  <a:lnTo>
                    <a:pt x="1257" y="2665"/>
                  </a:lnTo>
                  <a:lnTo>
                    <a:pt x="1279" y="2673"/>
                  </a:lnTo>
                  <a:lnTo>
                    <a:pt x="1298" y="2683"/>
                  </a:lnTo>
                  <a:lnTo>
                    <a:pt x="1312" y="2693"/>
                  </a:lnTo>
                  <a:lnTo>
                    <a:pt x="1320" y="2706"/>
                  </a:lnTo>
                  <a:lnTo>
                    <a:pt x="1323" y="2721"/>
                  </a:lnTo>
                  <a:lnTo>
                    <a:pt x="1321" y="2742"/>
                  </a:lnTo>
                  <a:lnTo>
                    <a:pt x="1314" y="2762"/>
                  </a:lnTo>
                  <a:lnTo>
                    <a:pt x="1302" y="2780"/>
                  </a:lnTo>
                  <a:lnTo>
                    <a:pt x="1288" y="2795"/>
                  </a:lnTo>
                  <a:lnTo>
                    <a:pt x="1271" y="2807"/>
                  </a:lnTo>
                  <a:lnTo>
                    <a:pt x="1251" y="2813"/>
                  </a:lnTo>
                  <a:lnTo>
                    <a:pt x="1228" y="2816"/>
                  </a:lnTo>
                  <a:lnTo>
                    <a:pt x="584" y="2816"/>
                  </a:lnTo>
                  <a:lnTo>
                    <a:pt x="562" y="2813"/>
                  </a:lnTo>
                  <a:lnTo>
                    <a:pt x="542" y="2807"/>
                  </a:lnTo>
                  <a:lnTo>
                    <a:pt x="524" y="2795"/>
                  </a:lnTo>
                  <a:lnTo>
                    <a:pt x="509" y="2780"/>
                  </a:lnTo>
                  <a:lnTo>
                    <a:pt x="499" y="2762"/>
                  </a:lnTo>
                  <a:lnTo>
                    <a:pt x="491" y="2742"/>
                  </a:lnTo>
                  <a:lnTo>
                    <a:pt x="489" y="2721"/>
                  </a:lnTo>
                  <a:lnTo>
                    <a:pt x="491" y="2707"/>
                  </a:lnTo>
                  <a:lnTo>
                    <a:pt x="498" y="2696"/>
                  </a:lnTo>
                  <a:lnTo>
                    <a:pt x="506" y="2686"/>
                  </a:lnTo>
                  <a:lnTo>
                    <a:pt x="515" y="2676"/>
                  </a:lnTo>
                  <a:lnTo>
                    <a:pt x="526" y="2667"/>
                  </a:lnTo>
                  <a:lnTo>
                    <a:pt x="534" y="2657"/>
                  </a:lnTo>
                  <a:lnTo>
                    <a:pt x="541" y="2647"/>
                  </a:lnTo>
                  <a:lnTo>
                    <a:pt x="543" y="2634"/>
                  </a:lnTo>
                  <a:lnTo>
                    <a:pt x="541" y="2625"/>
                  </a:lnTo>
                  <a:lnTo>
                    <a:pt x="533" y="2616"/>
                  </a:lnTo>
                  <a:lnTo>
                    <a:pt x="524" y="2608"/>
                  </a:lnTo>
                  <a:lnTo>
                    <a:pt x="510" y="2600"/>
                  </a:lnTo>
                  <a:lnTo>
                    <a:pt x="496" y="2593"/>
                  </a:lnTo>
                  <a:lnTo>
                    <a:pt x="482" y="2584"/>
                  </a:lnTo>
                  <a:lnTo>
                    <a:pt x="467" y="2576"/>
                  </a:lnTo>
                  <a:lnTo>
                    <a:pt x="454" y="2565"/>
                  </a:lnTo>
                  <a:lnTo>
                    <a:pt x="444" y="2555"/>
                  </a:lnTo>
                  <a:lnTo>
                    <a:pt x="436" y="2541"/>
                  </a:lnTo>
                  <a:lnTo>
                    <a:pt x="434" y="2526"/>
                  </a:lnTo>
                  <a:lnTo>
                    <a:pt x="436" y="2511"/>
                  </a:lnTo>
                  <a:lnTo>
                    <a:pt x="443" y="2497"/>
                  </a:lnTo>
                  <a:lnTo>
                    <a:pt x="453" y="2486"/>
                  </a:lnTo>
                  <a:lnTo>
                    <a:pt x="465" y="2476"/>
                  </a:lnTo>
                  <a:lnTo>
                    <a:pt x="478" y="2467"/>
                  </a:lnTo>
                  <a:lnTo>
                    <a:pt x="492" y="2458"/>
                  </a:lnTo>
                  <a:lnTo>
                    <a:pt x="506" y="2450"/>
                  </a:lnTo>
                  <a:lnTo>
                    <a:pt x="518" y="2442"/>
                  </a:lnTo>
                  <a:lnTo>
                    <a:pt x="528" y="2435"/>
                  </a:lnTo>
                  <a:lnTo>
                    <a:pt x="534" y="2426"/>
                  </a:lnTo>
                  <a:lnTo>
                    <a:pt x="538" y="2418"/>
                  </a:lnTo>
                  <a:lnTo>
                    <a:pt x="536" y="2406"/>
                  </a:lnTo>
                  <a:lnTo>
                    <a:pt x="530" y="2397"/>
                  </a:lnTo>
                  <a:lnTo>
                    <a:pt x="523" y="2387"/>
                  </a:lnTo>
                  <a:lnTo>
                    <a:pt x="513" y="2378"/>
                  </a:lnTo>
                  <a:lnTo>
                    <a:pt x="504" y="2368"/>
                  </a:lnTo>
                  <a:lnTo>
                    <a:pt x="496" y="2358"/>
                  </a:lnTo>
                  <a:lnTo>
                    <a:pt x="491" y="2347"/>
                  </a:lnTo>
                  <a:lnTo>
                    <a:pt x="489" y="2334"/>
                  </a:lnTo>
                  <a:lnTo>
                    <a:pt x="491" y="2311"/>
                  </a:lnTo>
                  <a:lnTo>
                    <a:pt x="501" y="2289"/>
                  </a:lnTo>
                  <a:lnTo>
                    <a:pt x="501" y="2281"/>
                  </a:lnTo>
                  <a:lnTo>
                    <a:pt x="495" y="2161"/>
                  </a:lnTo>
                  <a:lnTo>
                    <a:pt x="493" y="2132"/>
                  </a:lnTo>
                  <a:lnTo>
                    <a:pt x="486" y="2099"/>
                  </a:lnTo>
                  <a:lnTo>
                    <a:pt x="474" y="2064"/>
                  </a:lnTo>
                  <a:lnTo>
                    <a:pt x="459" y="2027"/>
                  </a:lnTo>
                  <a:lnTo>
                    <a:pt x="442" y="1987"/>
                  </a:lnTo>
                  <a:lnTo>
                    <a:pt x="420" y="1946"/>
                  </a:lnTo>
                  <a:lnTo>
                    <a:pt x="397" y="1904"/>
                  </a:lnTo>
                  <a:lnTo>
                    <a:pt x="372" y="1860"/>
                  </a:lnTo>
                  <a:lnTo>
                    <a:pt x="345" y="1817"/>
                  </a:lnTo>
                  <a:lnTo>
                    <a:pt x="318" y="1771"/>
                  </a:lnTo>
                  <a:lnTo>
                    <a:pt x="285" y="1716"/>
                  </a:lnTo>
                  <a:lnTo>
                    <a:pt x="251" y="1659"/>
                  </a:lnTo>
                  <a:lnTo>
                    <a:pt x="217" y="1600"/>
                  </a:lnTo>
                  <a:lnTo>
                    <a:pt x="184" y="1538"/>
                  </a:lnTo>
                  <a:lnTo>
                    <a:pt x="151" y="1474"/>
                  </a:lnTo>
                  <a:lnTo>
                    <a:pt x="120" y="1410"/>
                  </a:lnTo>
                  <a:lnTo>
                    <a:pt x="92" y="1343"/>
                  </a:lnTo>
                  <a:lnTo>
                    <a:pt x="66" y="1275"/>
                  </a:lnTo>
                  <a:lnTo>
                    <a:pt x="43" y="1205"/>
                  </a:lnTo>
                  <a:lnTo>
                    <a:pt x="25" y="1133"/>
                  </a:lnTo>
                  <a:lnTo>
                    <a:pt x="12" y="1060"/>
                  </a:lnTo>
                  <a:lnTo>
                    <a:pt x="2" y="986"/>
                  </a:lnTo>
                  <a:lnTo>
                    <a:pt x="0" y="909"/>
                  </a:lnTo>
                  <a:lnTo>
                    <a:pt x="3" y="831"/>
                  </a:lnTo>
                  <a:lnTo>
                    <a:pt x="13" y="755"/>
                  </a:lnTo>
                  <a:lnTo>
                    <a:pt x="29" y="681"/>
                  </a:lnTo>
                  <a:lnTo>
                    <a:pt x="51" y="608"/>
                  </a:lnTo>
                  <a:lnTo>
                    <a:pt x="78" y="538"/>
                  </a:lnTo>
                  <a:lnTo>
                    <a:pt x="111" y="473"/>
                  </a:lnTo>
                  <a:lnTo>
                    <a:pt x="149" y="409"/>
                  </a:lnTo>
                  <a:lnTo>
                    <a:pt x="192" y="350"/>
                  </a:lnTo>
                  <a:lnTo>
                    <a:pt x="240" y="294"/>
                  </a:lnTo>
                  <a:lnTo>
                    <a:pt x="292" y="242"/>
                  </a:lnTo>
                  <a:lnTo>
                    <a:pt x="348" y="194"/>
                  </a:lnTo>
                  <a:lnTo>
                    <a:pt x="407" y="151"/>
                  </a:lnTo>
                  <a:lnTo>
                    <a:pt x="470" y="112"/>
                  </a:lnTo>
                  <a:lnTo>
                    <a:pt x="536" y="79"/>
                  </a:lnTo>
                  <a:lnTo>
                    <a:pt x="605" y="52"/>
                  </a:lnTo>
                  <a:lnTo>
                    <a:pt x="677" y="30"/>
                  </a:lnTo>
                  <a:lnTo>
                    <a:pt x="751" y="14"/>
                  </a:lnTo>
                  <a:lnTo>
                    <a:pt x="827" y="4"/>
                  </a:lnTo>
                  <a:lnTo>
                    <a:pt x="9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115" name="Freeform 7">
              <a:extLst>
                <a:ext uri="{FF2B5EF4-FFF2-40B4-BE49-F238E27FC236}">
                  <a16:creationId xmlns:a16="http://schemas.microsoft.com/office/drawing/2014/main" id="{25CE3BE2-D009-43DC-96C7-4BDF6E355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" y="390"/>
              <a:ext cx="40" cy="58"/>
            </a:xfrm>
            <a:custGeom>
              <a:avLst/>
              <a:gdLst>
                <a:gd name="T0" fmla="*/ 318 w 442"/>
                <a:gd name="T1" fmla="*/ 0 h 640"/>
                <a:gd name="T2" fmla="*/ 344 w 442"/>
                <a:gd name="T3" fmla="*/ 4 h 640"/>
                <a:gd name="T4" fmla="*/ 369 w 442"/>
                <a:gd name="T5" fmla="*/ 13 h 640"/>
                <a:gd name="T6" fmla="*/ 391 w 442"/>
                <a:gd name="T7" fmla="*/ 27 h 640"/>
                <a:gd name="T8" fmla="*/ 409 w 442"/>
                <a:gd name="T9" fmla="*/ 45 h 640"/>
                <a:gd name="T10" fmla="*/ 424 w 442"/>
                <a:gd name="T11" fmla="*/ 65 h 640"/>
                <a:gd name="T12" fmla="*/ 435 w 442"/>
                <a:gd name="T13" fmla="*/ 87 h 640"/>
                <a:gd name="T14" fmla="*/ 441 w 442"/>
                <a:gd name="T15" fmla="*/ 111 h 640"/>
                <a:gd name="T16" fmla="*/ 442 w 442"/>
                <a:gd name="T17" fmla="*/ 137 h 640"/>
                <a:gd name="T18" fmla="*/ 438 w 442"/>
                <a:gd name="T19" fmla="*/ 162 h 640"/>
                <a:gd name="T20" fmla="*/ 429 w 442"/>
                <a:gd name="T21" fmla="*/ 187 h 640"/>
                <a:gd name="T22" fmla="*/ 246 w 442"/>
                <a:gd name="T23" fmla="*/ 566 h 640"/>
                <a:gd name="T24" fmla="*/ 233 w 442"/>
                <a:gd name="T25" fmla="*/ 588 h 640"/>
                <a:gd name="T26" fmla="*/ 216 w 442"/>
                <a:gd name="T27" fmla="*/ 607 h 640"/>
                <a:gd name="T28" fmla="*/ 197 w 442"/>
                <a:gd name="T29" fmla="*/ 620 h 640"/>
                <a:gd name="T30" fmla="*/ 176 w 442"/>
                <a:gd name="T31" fmla="*/ 631 h 640"/>
                <a:gd name="T32" fmla="*/ 153 w 442"/>
                <a:gd name="T33" fmla="*/ 637 h 640"/>
                <a:gd name="T34" fmla="*/ 129 w 442"/>
                <a:gd name="T35" fmla="*/ 640 h 640"/>
                <a:gd name="T36" fmla="*/ 101 w 442"/>
                <a:gd name="T37" fmla="*/ 636 h 640"/>
                <a:gd name="T38" fmla="*/ 73 w 442"/>
                <a:gd name="T39" fmla="*/ 627 h 640"/>
                <a:gd name="T40" fmla="*/ 50 w 442"/>
                <a:gd name="T41" fmla="*/ 613 h 640"/>
                <a:gd name="T42" fmla="*/ 32 w 442"/>
                <a:gd name="T43" fmla="*/ 596 h 640"/>
                <a:gd name="T44" fmla="*/ 17 w 442"/>
                <a:gd name="T45" fmla="*/ 576 h 640"/>
                <a:gd name="T46" fmla="*/ 7 w 442"/>
                <a:gd name="T47" fmla="*/ 552 h 640"/>
                <a:gd name="T48" fmla="*/ 2 w 442"/>
                <a:gd name="T49" fmla="*/ 528 h 640"/>
                <a:gd name="T50" fmla="*/ 0 w 442"/>
                <a:gd name="T51" fmla="*/ 504 h 640"/>
                <a:gd name="T52" fmla="*/ 4 w 442"/>
                <a:gd name="T53" fmla="*/ 478 h 640"/>
                <a:gd name="T54" fmla="*/ 13 w 442"/>
                <a:gd name="T55" fmla="*/ 454 h 640"/>
                <a:gd name="T56" fmla="*/ 196 w 442"/>
                <a:gd name="T57" fmla="*/ 73 h 640"/>
                <a:gd name="T58" fmla="*/ 210 w 442"/>
                <a:gd name="T59" fmla="*/ 51 h 640"/>
                <a:gd name="T60" fmla="*/ 227 w 442"/>
                <a:gd name="T61" fmla="*/ 32 h 640"/>
                <a:gd name="T62" fmla="*/ 248 w 442"/>
                <a:gd name="T63" fmla="*/ 18 h 640"/>
                <a:gd name="T64" fmla="*/ 270 w 442"/>
                <a:gd name="T65" fmla="*/ 8 h 640"/>
                <a:gd name="T66" fmla="*/ 294 w 442"/>
                <a:gd name="T67" fmla="*/ 1 h 640"/>
                <a:gd name="T68" fmla="*/ 318 w 442"/>
                <a:gd name="T6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2" h="640">
                  <a:moveTo>
                    <a:pt x="318" y="0"/>
                  </a:moveTo>
                  <a:lnTo>
                    <a:pt x="344" y="4"/>
                  </a:lnTo>
                  <a:lnTo>
                    <a:pt x="369" y="13"/>
                  </a:lnTo>
                  <a:lnTo>
                    <a:pt x="391" y="27"/>
                  </a:lnTo>
                  <a:lnTo>
                    <a:pt x="409" y="45"/>
                  </a:lnTo>
                  <a:lnTo>
                    <a:pt x="424" y="65"/>
                  </a:lnTo>
                  <a:lnTo>
                    <a:pt x="435" y="87"/>
                  </a:lnTo>
                  <a:lnTo>
                    <a:pt x="441" y="111"/>
                  </a:lnTo>
                  <a:lnTo>
                    <a:pt x="442" y="137"/>
                  </a:lnTo>
                  <a:lnTo>
                    <a:pt x="438" y="162"/>
                  </a:lnTo>
                  <a:lnTo>
                    <a:pt x="429" y="187"/>
                  </a:lnTo>
                  <a:lnTo>
                    <a:pt x="246" y="566"/>
                  </a:lnTo>
                  <a:lnTo>
                    <a:pt x="233" y="588"/>
                  </a:lnTo>
                  <a:lnTo>
                    <a:pt x="216" y="607"/>
                  </a:lnTo>
                  <a:lnTo>
                    <a:pt x="197" y="620"/>
                  </a:lnTo>
                  <a:lnTo>
                    <a:pt x="176" y="631"/>
                  </a:lnTo>
                  <a:lnTo>
                    <a:pt x="153" y="637"/>
                  </a:lnTo>
                  <a:lnTo>
                    <a:pt x="129" y="640"/>
                  </a:lnTo>
                  <a:lnTo>
                    <a:pt x="101" y="636"/>
                  </a:lnTo>
                  <a:lnTo>
                    <a:pt x="73" y="627"/>
                  </a:lnTo>
                  <a:lnTo>
                    <a:pt x="50" y="613"/>
                  </a:lnTo>
                  <a:lnTo>
                    <a:pt x="32" y="596"/>
                  </a:lnTo>
                  <a:lnTo>
                    <a:pt x="17" y="576"/>
                  </a:lnTo>
                  <a:lnTo>
                    <a:pt x="7" y="552"/>
                  </a:lnTo>
                  <a:lnTo>
                    <a:pt x="2" y="528"/>
                  </a:lnTo>
                  <a:lnTo>
                    <a:pt x="0" y="504"/>
                  </a:lnTo>
                  <a:lnTo>
                    <a:pt x="4" y="478"/>
                  </a:lnTo>
                  <a:lnTo>
                    <a:pt x="13" y="454"/>
                  </a:lnTo>
                  <a:lnTo>
                    <a:pt x="196" y="73"/>
                  </a:lnTo>
                  <a:lnTo>
                    <a:pt x="210" y="51"/>
                  </a:lnTo>
                  <a:lnTo>
                    <a:pt x="227" y="32"/>
                  </a:lnTo>
                  <a:lnTo>
                    <a:pt x="248" y="18"/>
                  </a:lnTo>
                  <a:lnTo>
                    <a:pt x="270" y="8"/>
                  </a:lnTo>
                  <a:lnTo>
                    <a:pt x="294" y="1"/>
                  </a:lnTo>
                  <a:lnTo>
                    <a:pt x="3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116" name="Freeform 8">
              <a:extLst>
                <a:ext uri="{FF2B5EF4-FFF2-40B4-BE49-F238E27FC236}">
                  <a16:creationId xmlns:a16="http://schemas.microsoft.com/office/drawing/2014/main" id="{AEA1FA43-7676-44F8-854A-5D89C9103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" y="390"/>
              <a:ext cx="40" cy="58"/>
            </a:xfrm>
            <a:custGeom>
              <a:avLst/>
              <a:gdLst>
                <a:gd name="T0" fmla="*/ 123 w 442"/>
                <a:gd name="T1" fmla="*/ 0 h 640"/>
                <a:gd name="T2" fmla="*/ 148 w 442"/>
                <a:gd name="T3" fmla="*/ 1 h 640"/>
                <a:gd name="T4" fmla="*/ 173 w 442"/>
                <a:gd name="T5" fmla="*/ 8 h 640"/>
                <a:gd name="T6" fmla="*/ 195 w 442"/>
                <a:gd name="T7" fmla="*/ 18 h 640"/>
                <a:gd name="T8" fmla="*/ 215 w 442"/>
                <a:gd name="T9" fmla="*/ 32 h 640"/>
                <a:gd name="T10" fmla="*/ 233 w 442"/>
                <a:gd name="T11" fmla="*/ 51 h 640"/>
                <a:gd name="T12" fmla="*/ 247 w 442"/>
                <a:gd name="T13" fmla="*/ 73 h 640"/>
                <a:gd name="T14" fmla="*/ 429 w 442"/>
                <a:gd name="T15" fmla="*/ 454 h 640"/>
                <a:gd name="T16" fmla="*/ 439 w 442"/>
                <a:gd name="T17" fmla="*/ 478 h 640"/>
                <a:gd name="T18" fmla="*/ 442 w 442"/>
                <a:gd name="T19" fmla="*/ 504 h 640"/>
                <a:gd name="T20" fmla="*/ 441 w 442"/>
                <a:gd name="T21" fmla="*/ 528 h 640"/>
                <a:gd name="T22" fmla="*/ 436 w 442"/>
                <a:gd name="T23" fmla="*/ 552 h 640"/>
                <a:gd name="T24" fmla="*/ 425 w 442"/>
                <a:gd name="T25" fmla="*/ 576 h 640"/>
                <a:gd name="T26" fmla="*/ 410 w 442"/>
                <a:gd name="T27" fmla="*/ 596 h 640"/>
                <a:gd name="T28" fmla="*/ 391 w 442"/>
                <a:gd name="T29" fmla="*/ 613 h 640"/>
                <a:gd name="T30" fmla="*/ 369 w 442"/>
                <a:gd name="T31" fmla="*/ 627 h 640"/>
                <a:gd name="T32" fmla="*/ 351 w 442"/>
                <a:gd name="T33" fmla="*/ 634 h 640"/>
                <a:gd name="T34" fmla="*/ 332 w 442"/>
                <a:gd name="T35" fmla="*/ 638 h 640"/>
                <a:gd name="T36" fmla="*/ 313 w 442"/>
                <a:gd name="T37" fmla="*/ 640 h 640"/>
                <a:gd name="T38" fmla="*/ 289 w 442"/>
                <a:gd name="T39" fmla="*/ 637 h 640"/>
                <a:gd name="T40" fmla="*/ 267 w 442"/>
                <a:gd name="T41" fmla="*/ 631 h 640"/>
                <a:gd name="T42" fmla="*/ 244 w 442"/>
                <a:gd name="T43" fmla="*/ 620 h 640"/>
                <a:gd name="T44" fmla="*/ 225 w 442"/>
                <a:gd name="T45" fmla="*/ 607 h 640"/>
                <a:gd name="T46" fmla="*/ 210 w 442"/>
                <a:gd name="T47" fmla="*/ 588 h 640"/>
                <a:gd name="T48" fmla="*/ 196 w 442"/>
                <a:gd name="T49" fmla="*/ 566 h 640"/>
                <a:gd name="T50" fmla="*/ 13 w 442"/>
                <a:gd name="T51" fmla="*/ 187 h 640"/>
                <a:gd name="T52" fmla="*/ 5 w 442"/>
                <a:gd name="T53" fmla="*/ 162 h 640"/>
                <a:gd name="T54" fmla="*/ 0 w 442"/>
                <a:gd name="T55" fmla="*/ 137 h 640"/>
                <a:gd name="T56" fmla="*/ 2 w 442"/>
                <a:gd name="T57" fmla="*/ 111 h 640"/>
                <a:gd name="T58" fmla="*/ 8 w 442"/>
                <a:gd name="T59" fmla="*/ 87 h 640"/>
                <a:gd name="T60" fmla="*/ 17 w 442"/>
                <a:gd name="T61" fmla="*/ 65 h 640"/>
                <a:gd name="T62" fmla="*/ 32 w 442"/>
                <a:gd name="T63" fmla="*/ 45 h 640"/>
                <a:gd name="T64" fmla="*/ 51 w 442"/>
                <a:gd name="T65" fmla="*/ 27 h 640"/>
                <a:gd name="T66" fmla="*/ 73 w 442"/>
                <a:gd name="T67" fmla="*/ 13 h 640"/>
                <a:gd name="T68" fmla="*/ 98 w 442"/>
                <a:gd name="T69" fmla="*/ 4 h 640"/>
                <a:gd name="T70" fmla="*/ 123 w 442"/>
                <a:gd name="T71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2" h="640">
                  <a:moveTo>
                    <a:pt x="123" y="0"/>
                  </a:moveTo>
                  <a:lnTo>
                    <a:pt x="148" y="1"/>
                  </a:lnTo>
                  <a:lnTo>
                    <a:pt x="173" y="8"/>
                  </a:lnTo>
                  <a:lnTo>
                    <a:pt x="195" y="18"/>
                  </a:lnTo>
                  <a:lnTo>
                    <a:pt x="215" y="32"/>
                  </a:lnTo>
                  <a:lnTo>
                    <a:pt x="233" y="51"/>
                  </a:lnTo>
                  <a:lnTo>
                    <a:pt x="247" y="73"/>
                  </a:lnTo>
                  <a:lnTo>
                    <a:pt x="429" y="454"/>
                  </a:lnTo>
                  <a:lnTo>
                    <a:pt x="439" y="478"/>
                  </a:lnTo>
                  <a:lnTo>
                    <a:pt x="442" y="504"/>
                  </a:lnTo>
                  <a:lnTo>
                    <a:pt x="441" y="528"/>
                  </a:lnTo>
                  <a:lnTo>
                    <a:pt x="436" y="552"/>
                  </a:lnTo>
                  <a:lnTo>
                    <a:pt x="425" y="576"/>
                  </a:lnTo>
                  <a:lnTo>
                    <a:pt x="410" y="596"/>
                  </a:lnTo>
                  <a:lnTo>
                    <a:pt x="391" y="613"/>
                  </a:lnTo>
                  <a:lnTo>
                    <a:pt x="369" y="627"/>
                  </a:lnTo>
                  <a:lnTo>
                    <a:pt x="351" y="634"/>
                  </a:lnTo>
                  <a:lnTo>
                    <a:pt x="332" y="638"/>
                  </a:lnTo>
                  <a:lnTo>
                    <a:pt x="313" y="640"/>
                  </a:lnTo>
                  <a:lnTo>
                    <a:pt x="289" y="637"/>
                  </a:lnTo>
                  <a:lnTo>
                    <a:pt x="267" y="631"/>
                  </a:lnTo>
                  <a:lnTo>
                    <a:pt x="244" y="620"/>
                  </a:lnTo>
                  <a:lnTo>
                    <a:pt x="225" y="607"/>
                  </a:lnTo>
                  <a:lnTo>
                    <a:pt x="210" y="588"/>
                  </a:lnTo>
                  <a:lnTo>
                    <a:pt x="196" y="566"/>
                  </a:lnTo>
                  <a:lnTo>
                    <a:pt x="13" y="187"/>
                  </a:lnTo>
                  <a:lnTo>
                    <a:pt x="5" y="162"/>
                  </a:lnTo>
                  <a:lnTo>
                    <a:pt x="0" y="137"/>
                  </a:lnTo>
                  <a:lnTo>
                    <a:pt x="2" y="111"/>
                  </a:lnTo>
                  <a:lnTo>
                    <a:pt x="8" y="87"/>
                  </a:lnTo>
                  <a:lnTo>
                    <a:pt x="17" y="65"/>
                  </a:lnTo>
                  <a:lnTo>
                    <a:pt x="32" y="45"/>
                  </a:lnTo>
                  <a:lnTo>
                    <a:pt x="51" y="27"/>
                  </a:lnTo>
                  <a:lnTo>
                    <a:pt x="73" y="13"/>
                  </a:lnTo>
                  <a:lnTo>
                    <a:pt x="98" y="4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117" name="Freeform 9">
              <a:extLst>
                <a:ext uri="{FF2B5EF4-FFF2-40B4-BE49-F238E27FC236}">
                  <a16:creationId xmlns:a16="http://schemas.microsoft.com/office/drawing/2014/main" id="{0D31D9BD-FE80-4D3E-9637-368F34B3A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" y="501"/>
              <a:ext cx="59" cy="36"/>
            </a:xfrm>
            <a:custGeom>
              <a:avLst/>
              <a:gdLst>
                <a:gd name="T0" fmla="*/ 534 w 656"/>
                <a:gd name="T1" fmla="*/ 0 h 398"/>
                <a:gd name="T2" fmla="*/ 558 w 656"/>
                <a:gd name="T3" fmla="*/ 3 h 398"/>
                <a:gd name="T4" fmla="*/ 583 w 656"/>
                <a:gd name="T5" fmla="*/ 13 h 398"/>
                <a:gd name="T6" fmla="*/ 604 w 656"/>
                <a:gd name="T7" fmla="*/ 26 h 398"/>
                <a:gd name="T8" fmla="*/ 622 w 656"/>
                <a:gd name="T9" fmla="*/ 43 h 398"/>
                <a:gd name="T10" fmla="*/ 637 w 656"/>
                <a:gd name="T11" fmla="*/ 63 h 398"/>
                <a:gd name="T12" fmla="*/ 648 w 656"/>
                <a:gd name="T13" fmla="*/ 87 h 398"/>
                <a:gd name="T14" fmla="*/ 654 w 656"/>
                <a:gd name="T15" fmla="*/ 112 h 398"/>
                <a:gd name="T16" fmla="*/ 656 w 656"/>
                <a:gd name="T17" fmla="*/ 138 h 398"/>
                <a:gd name="T18" fmla="*/ 651 w 656"/>
                <a:gd name="T19" fmla="*/ 162 h 398"/>
                <a:gd name="T20" fmla="*/ 642 w 656"/>
                <a:gd name="T21" fmla="*/ 186 h 398"/>
                <a:gd name="T22" fmla="*/ 629 w 656"/>
                <a:gd name="T23" fmla="*/ 207 h 398"/>
                <a:gd name="T24" fmla="*/ 612 w 656"/>
                <a:gd name="T25" fmla="*/ 226 h 398"/>
                <a:gd name="T26" fmla="*/ 592 w 656"/>
                <a:gd name="T27" fmla="*/ 241 h 398"/>
                <a:gd name="T28" fmla="*/ 568 w 656"/>
                <a:gd name="T29" fmla="*/ 252 h 398"/>
                <a:gd name="T30" fmla="*/ 171 w 656"/>
                <a:gd name="T31" fmla="*/ 391 h 398"/>
                <a:gd name="T32" fmla="*/ 150 w 656"/>
                <a:gd name="T33" fmla="*/ 397 h 398"/>
                <a:gd name="T34" fmla="*/ 128 w 656"/>
                <a:gd name="T35" fmla="*/ 398 h 398"/>
                <a:gd name="T36" fmla="*/ 106 w 656"/>
                <a:gd name="T37" fmla="*/ 397 h 398"/>
                <a:gd name="T38" fmla="*/ 84 w 656"/>
                <a:gd name="T39" fmla="*/ 390 h 398"/>
                <a:gd name="T40" fmla="*/ 64 w 656"/>
                <a:gd name="T41" fmla="*/ 381 h 398"/>
                <a:gd name="T42" fmla="*/ 45 w 656"/>
                <a:gd name="T43" fmla="*/ 368 h 398"/>
                <a:gd name="T44" fmla="*/ 29 w 656"/>
                <a:gd name="T45" fmla="*/ 352 h 398"/>
                <a:gd name="T46" fmla="*/ 17 w 656"/>
                <a:gd name="T47" fmla="*/ 333 h 398"/>
                <a:gd name="T48" fmla="*/ 6 w 656"/>
                <a:gd name="T49" fmla="*/ 311 h 398"/>
                <a:gd name="T50" fmla="*/ 1 w 656"/>
                <a:gd name="T51" fmla="*/ 285 h 398"/>
                <a:gd name="T52" fmla="*/ 0 w 656"/>
                <a:gd name="T53" fmla="*/ 260 h 398"/>
                <a:gd name="T54" fmla="*/ 4 w 656"/>
                <a:gd name="T55" fmla="*/ 234 h 398"/>
                <a:gd name="T56" fmla="*/ 12 w 656"/>
                <a:gd name="T57" fmla="*/ 211 h 398"/>
                <a:gd name="T58" fmla="*/ 25 w 656"/>
                <a:gd name="T59" fmla="*/ 190 h 398"/>
                <a:gd name="T60" fmla="*/ 42 w 656"/>
                <a:gd name="T61" fmla="*/ 172 h 398"/>
                <a:gd name="T62" fmla="*/ 62 w 656"/>
                <a:gd name="T63" fmla="*/ 156 h 398"/>
                <a:gd name="T64" fmla="*/ 86 w 656"/>
                <a:gd name="T65" fmla="*/ 145 h 398"/>
                <a:gd name="T66" fmla="*/ 483 w 656"/>
                <a:gd name="T67" fmla="*/ 6 h 398"/>
                <a:gd name="T68" fmla="*/ 509 w 656"/>
                <a:gd name="T69" fmla="*/ 0 h 398"/>
                <a:gd name="T70" fmla="*/ 534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534" y="0"/>
                  </a:moveTo>
                  <a:lnTo>
                    <a:pt x="558" y="3"/>
                  </a:lnTo>
                  <a:lnTo>
                    <a:pt x="583" y="13"/>
                  </a:lnTo>
                  <a:lnTo>
                    <a:pt x="604" y="26"/>
                  </a:lnTo>
                  <a:lnTo>
                    <a:pt x="622" y="43"/>
                  </a:lnTo>
                  <a:lnTo>
                    <a:pt x="637" y="63"/>
                  </a:lnTo>
                  <a:lnTo>
                    <a:pt x="648" y="87"/>
                  </a:lnTo>
                  <a:lnTo>
                    <a:pt x="654" y="112"/>
                  </a:lnTo>
                  <a:lnTo>
                    <a:pt x="656" y="138"/>
                  </a:lnTo>
                  <a:lnTo>
                    <a:pt x="651" y="162"/>
                  </a:lnTo>
                  <a:lnTo>
                    <a:pt x="642" y="186"/>
                  </a:lnTo>
                  <a:lnTo>
                    <a:pt x="629" y="207"/>
                  </a:lnTo>
                  <a:lnTo>
                    <a:pt x="612" y="226"/>
                  </a:lnTo>
                  <a:lnTo>
                    <a:pt x="592" y="241"/>
                  </a:lnTo>
                  <a:lnTo>
                    <a:pt x="568" y="252"/>
                  </a:lnTo>
                  <a:lnTo>
                    <a:pt x="171" y="391"/>
                  </a:lnTo>
                  <a:lnTo>
                    <a:pt x="150" y="397"/>
                  </a:lnTo>
                  <a:lnTo>
                    <a:pt x="128" y="398"/>
                  </a:lnTo>
                  <a:lnTo>
                    <a:pt x="106" y="397"/>
                  </a:lnTo>
                  <a:lnTo>
                    <a:pt x="84" y="390"/>
                  </a:lnTo>
                  <a:lnTo>
                    <a:pt x="64" y="381"/>
                  </a:lnTo>
                  <a:lnTo>
                    <a:pt x="45" y="368"/>
                  </a:lnTo>
                  <a:lnTo>
                    <a:pt x="29" y="352"/>
                  </a:lnTo>
                  <a:lnTo>
                    <a:pt x="17" y="333"/>
                  </a:lnTo>
                  <a:lnTo>
                    <a:pt x="6" y="311"/>
                  </a:lnTo>
                  <a:lnTo>
                    <a:pt x="1" y="285"/>
                  </a:lnTo>
                  <a:lnTo>
                    <a:pt x="0" y="260"/>
                  </a:lnTo>
                  <a:lnTo>
                    <a:pt x="4" y="234"/>
                  </a:lnTo>
                  <a:lnTo>
                    <a:pt x="12" y="211"/>
                  </a:lnTo>
                  <a:lnTo>
                    <a:pt x="25" y="190"/>
                  </a:lnTo>
                  <a:lnTo>
                    <a:pt x="42" y="172"/>
                  </a:lnTo>
                  <a:lnTo>
                    <a:pt x="62" y="156"/>
                  </a:lnTo>
                  <a:lnTo>
                    <a:pt x="86" y="145"/>
                  </a:lnTo>
                  <a:lnTo>
                    <a:pt x="483" y="6"/>
                  </a:lnTo>
                  <a:lnTo>
                    <a:pt x="509" y="0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118" name="Freeform 10">
              <a:extLst>
                <a:ext uri="{FF2B5EF4-FFF2-40B4-BE49-F238E27FC236}">
                  <a16:creationId xmlns:a16="http://schemas.microsoft.com/office/drawing/2014/main" id="{8A94502D-D7AE-4885-9D30-4A24A22CE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" y="501"/>
              <a:ext cx="60" cy="36"/>
            </a:xfrm>
            <a:custGeom>
              <a:avLst/>
              <a:gdLst>
                <a:gd name="T0" fmla="*/ 121 w 656"/>
                <a:gd name="T1" fmla="*/ 0 h 398"/>
                <a:gd name="T2" fmla="*/ 147 w 656"/>
                <a:gd name="T3" fmla="*/ 0 h 398"/>
                <a:gd name="T4" fmla="*/ 172 w 656"/>
                <a:gd name="T5" fmla="*/ 6 h 398"/>
                <a:gd name="T6" fmla="*/ 569 w 656"/>
                <a:gd name="T7" fmla="*/ 145 h 398"/>
                <a:gd name="T8" fmla="*/ 593 w 656"/>
                <a:gd name="T9" fmla="*/ 156 h 398"/>
                <a:gd name="T10" fmla="*/ 614 w 656"/>
                <a:gd name="T11" fmla="*/ 172 h 398"/>
                <a:gd name="T12" fmla="*/ 631 w 656"/>
                <a:gd name="T13" fmla="*/ 190 h 398"/>
                <a:gd name="T14" fmla="*/ 643 w 656"/>
                <a:gd name="T15" fmla="*/ 211 h 398"/>
                <a:gd name="T16" fmla="*/ 652 w 656"/>
                <a:gd name="T17" fmla="*/ 234 h 398"/>
                <a:gd name="T18" fmla="*/ 656 w 656"/>
                <a:gd name="T19" fmla="*/ 260 h 398"/>
                <a:gd name="T20" fmla="*/ 655 w 656"/>
                <a:gd name="T21" fmla="*/ 285 h 398"/>
                <a:gd name="T22" fmla="*/ 649 w 656"/>
                <a:gd name="T23" fmla="*/ 311 h 398"/>
                <a:gd name="T24" fmla="*/ 639 w 656"/>
                <a:gd name="T25" fmla="*/ 333 h 398"/>
                <a:gd name="T26" fmla="*/ 625 w 656"/>
                <a:gd name="T27" fmla="*/ 351 h 398"/>
                <a:gd name="T28" fmla="*/ 609 w 656"/>
                <a:gd name="T29" fmla="*/ 368 h 398"/>
                <a:gd name="T30" fmla="*/ 591 w 656"/>
                <a:gd name="T31" fmla="*/ 381 h 398"/>
                <a:gd name="T32" fmla="*/ 571 w 656"/>
                <a:gd name="T33" fmla="*/ 390 h 398"/>
                <a:gd name="T34" fmla="*/ 549 w 656"/>
                <a:gd name="T35" fmla="*/ 397 h 398"/>
                <a:gd name="T36" fmla="*/ 526 w 656"/>
                <a:gd name="T37" fmla="*/ 398 h 398"/>
                <a:gd name="T38" fmla="*/ 505 w 656"/>
                <a:gd name="T39" fmla="*/ 397 h 398"/>
                <a:gd name="T40" fmla="*/ 484 w 656"/>
                <a:gd name="T41" fmla="*/ 391 h 398"/>
                <a:gd name="T42" fmla="*/ 87 w 656"/>
                <a:gd name="T43" fmla="*/ 252 h 398"/>
                <a:gd name="T44" fmla="*/ 63 w 656"/>
                <a:gd name="T45" fmla="*/ 241 h 398"/>
                <a:gd name="T46" fmla="*/ 42 w 656"/>
                <a:gd name="T47" fmla="*/ 226 h 398"/>
                <a:gd name="T48" fmla="*/ 25 w 656"/>
                <a:gd name="T49" fmla="*/ 207 h 398"/>
                <a:gd name="T50" fmla="*/ 13 w 656"/>
                <a:gd name="T51" fmla="*/ 186 h 398"/>
                <a:gd name="T52" fmla="*/ 4 w 656"/>
                <a:gd name="T53" fmla="*/ 162 h 398"/>
                <a:gd name="T54" fmla="*/ 0 w 656"/>
                <a:gd name="T55" fmla="*/ 138 h 398"/>
                <a:gd name="T56" fmla="*/ 1 w 656"/>
                <a:gd name="T57" fmla="*/ 112 h 398"/>
                <a:gd name="T58" fmla="*/ 7 w 656"/>
                <a:gd name="T59" fmla="*/ 87 h 398"/>
                <a:gd name="T60" fmla="*/ 18 w 656"/>
                <a:gd name="T61" fmla="*/ 63 h 398"/>
                <a:gd name="T62" fmla="*/ 33 w 656"/>
                <a:gd name="T63" fmla="*/ 43 h 398"/>
                <a:gd name="T64" fmla="*/ 52 w 656"/>
                <a:gd name="T65" fmla="*/ 26 h 398"/>
                <a:gd name="T66" fmla="*/ 73 w 656"/>
                <a:gd name="T67" fmla="*/ 13 h 398"/>
                <a:gd name="T68" fmla="*/ 96 w 656"/>
                <a:gd name="T69" fmla="*/ 3 h 398"/>
                <a:gd name="T70" fmla="*/ 121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121" y="0"/>
                  </a:moveTo>
                  <a:lnTo>
                    <a:pt x="147" y="0"/>
                  </a:lnTo>
                  <a:lnTo>
                    <a:pt x="172" y="6"/>
                  </a:lnTo>
                  <a:lnTo>
                    <a:pt x="569" y="145"/>
                  </a:lnTo>
                  <a:lnTo>
                    <a:pt x="593" y="156"/>
                  </a:lnTo>
                  <a:lnTo>
                    <a:pt x="614" y="172"/>
                  </a:lnTo>
                  <a:lnTo>
                    <a:pt x="631" y="190"/>
                  </a:lnTo>
                  <a:lnTo>
                    <a:pt x="643" y="211"/>
                  </a:lnTo>
                  <a:lnTo>
                    <a:pt x="652" y="234"/>
                  </a:lnTo>
                  <a:lnTo>
                    <a:pt x="656" y="260"/>
                  </a:lnTo>
                  <a:lnTo>
                    <a:pt x="655" y="285"/>
                  </a:lnTo>
                  <a:lnTo>
                    <a:pt x="649" y="311"/>
                  </a:lnTo>
                  <a:lnTo>
                    <a:pt x="639" y="333"/>
                  </a:lnTo>
                  <a:lnTo>
                    <a:pt x="625" y="351"/>
                  </a:lnTo>
                  <a:lnTo>
                    <a:pt x="609" y="368"/>
                  </a:lnTo>
                  <a:lnTo>
                    <a:pt x="591" y="381"/>
                  </a:lnTo>
                  <a:lnTo>
                    <a:pt x="571" y="390"/>
                  </a:lnTo>
                  <a:lnTo>
                    <a:pt x="549" y="397"/>
                  </a:lnTo>
                  <a:lnTo>
                    <a:pt x="526" y="398"/>
                  </a:lnTo>
                  <a:lnTo>
                    <a:pt x="505" y="397"/>
                  </a:lnTo>
                  <a:lnTo>
                    <a:pt x="484" y="391"/>
                  </a:lnTo>
                  <a:lnTo>
                    <a:pt x="87" y="252"/>
                  </a:lnTo>
                  <a:lnTo>
                    <a:pt x="63" y="241"/>
                  </a:lnTo>
                  <a:lnTo>
                    <a:pt x="42" y="226"/>
                  </a:lnTo>
                  <a:lnTo>
                    <a:pt x="25" y="207"/>
                  </a:lnTo>
                  <a:lnTo>
                    <a:pt x="13" y="186"/>
                  </a:lnTo>
                  <a:lnTo>
                    <a:pt x="4" y="162"/>
                  </a:lnTo>
                  <a:lnTo>
                    <a:pt x="0" y="138"/>
                  </a:lnTo>
                  <a:lnTo>
                    <a:pt x="1" y="112"/>
                  </a:lnTo>
                  <a:lnTo>
                    <a:pt x="7" y="87"/>
                  </a:lnTo>
                  <a:lnTo>
                    <a:pt x="18" y="63"/>
                  </a:lnTo>
                  <a:lnTo>
                    <a:pt x="33" y="43"/>
                  </a:lnTo>
                  <a:lnTo>
                    <a:pt x="52" y="26"/>
                  </a:lnTo>
                  <a:lnTo>
                    <a:pt x="73" y="13"/>
                  </a:lnTo>
                  <a:lnTo>
                    <a:pt x="96" y="3"/>
                  </a:lnTo>
                  <a:lnTo>
                    <a:pt x="1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oup 13">
            <a:extLst>
              <a:ext uri="{FF2B5EF4-FFF2-40B4-BE49-F238E27FC236}">
                <a16:creationId xmlns:a16="http://schemas.microsoft.com/office/drawing/2014/main" id="{F56E583D-4F08-457C-B585-055388A9E09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86980" y="2668561"/>
            <a:ext cx="288825" cy="299567"/>
            <a:chOff x="689" y="85"/>
            <a:chExt cx="242" cy="251"/>
          </a:xfrm>
          <a:solidFill>
            <a:schemeClr val="accent1"/>
          </a:solidFill>
        </p:grpSpPr>
        <p:sp>
          <p:nvSpPr>
            <p:cNvPr id="120" name="Freeform 15">
              <a:extLst>
                <a:ext uri="{FF2B5EF4-FFF2-40B4-BE49-F238E27FC236}">
                  <a16:creationId xmlns:a16="http://schemas.microsoft.com/office/drawing/2014/main" id="{CFE45BF0-38B7-402B-8F35-0BEEC94D9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" y="85"/>
              <a:ext cx="242" cy="62"/>
            </a:xfrm>
            <a:custGeom>
              <a:avLst/>
              <a:gdLst>
                <a:gd name="T0" fmla="*/ 442 w 2419"/>
                <a:gd name="T1" fmla="*/ 0 h 615"/>
                <a:gd name="T2" fmla="*/ 1977 w 2419"/>
                <a:gd name="T3" fmla="*/ 0 h 615"/>
                <a:gd name="T4" fmla="*/ 2011 w 2419"/>
                <a:gd name="T5" fmla="*/ 4 h 615"/>
                <a:gd name="T6" fmla="*/ 2043 w 2419"/>
                <a:gd name="T7" fmla="*/ 12 h 615"/>
                <a:gd name="T8" fmla="*/ 2072 w 2419"/>
                <a:gd name="T9" fmla="*/ 26 h 615"/>
                <a:gd name="T10" fmla="*/ 2098 w 2419"/>
                <a:gd name="T11" fmla="*/ 45 h 615"/>
                <a:gd name="T12" fmla="*/ 2121 w 2419"/>
                <a:gd name="T13" fmla="*/ 68 h 615"/>
                <a:gd name="T14" fmla="*/ 2140 w 2419"/>
                <a:gd name="T15" fmla="*/ 94 h 615"/>
                <a:gd name="T16" fmla="*/ 2154 w 2419"/>
                <a:gd name="T17" fmla="*/ 123 h 615"/>
                <a:gd name="T18" fmla="*/ 2163 w 2419"/>
                <a:gd name="T19" fmla="*/ 155 h 615"/>
                <a:gd name="T20" fmla="*/ 2166 w 2419"/>
                <a:gd name="T21" fmla="*/ 190 h 615"/>
                <a:gd name="T22" fmla="*/ 2166 w 2419"/>
                <a:gd name="T23" fmla="*/ 277 h 615"/>
                <a:gd name="T24" fmla="*/ 2294 w 2419"/>
                <a:gd name="T25" fmla="*/ 277 h 615"/>
                <a:gd name="T26" fmla="*/ 2323 w 2419"/>
                <a:gd name="T27" fmla="*/ 280 h 615"/>
                <a:gd name="T28" fmla="*/ 2349 w 2419"/>
                <a:gd name="T29" fmla="*/ 290 h 615"/>
                <a:gd name="T30" fmla="*/ 2372 w 2419"/>
                <a:gd name="T31" fmla="*/ 305 h 615"/>
                <a:gd name="T32" fmla="*/ 2392 w 2419"/>
                <a:gd name="T33" fmla="*/ 323 h 615"/>
                <a:gd name="T34" fmla="*/ 2407 w 2419"/>
                <a:gd name="T35" fmla="*/ 347 h 615"/>
                <a:gd name="T36" fmla="*/ 2416 w 2419"/>
                <a:gd name="T37" fmla="*/ 373 h 615"/>
                <a:gd name="T38" fmla="*/ 2419 w 2419"/>
                <a:gd name="T39" fmla="*/ 402 h 615"/>
                <a:gd name="T40" fmla="*/ 2419 w 2419"/>
                <a:gd name="T41" fmla="*/ 568 h 615"/>
                <a:gd name="T42" fmla="*/ 2417 w 2419"/>
                <a:gd name="T43" fmla="*/ 583 h 615"/>
                <a:gd name="T44" fmla="*/ 2410 w 2419"/>
                <a:gd name="T45" fmla="*/ 596 h 615"/>
                <a:gd name="T46" fmla="*/ 2400 w 2419"/>
                <a:gd name="T47" fmla="*/ 606 h 615"/>
                <a:gd name="T48" fmla="*/ 2387 w 2419"/>
                <a:gd name="T49" fmla="*/ 613 h 615"/>
                <a:gd name="T50" fmla="*/ 2372 w 2419"/>
                <a:gd name="T51" fmla="*/ 615 h 615"/>
                <a:gd name="T52" fmla="*/ 47 w 2419"/>
                <a:gd name="T53" fmla="*/ 615 h 615"/>
                <a:gd name="T54" fmla="*/ 31 w 2419"/>
                <a:gd name="T55" fmla="*/ 613 h 615"/>
                <a:gd name="T56" fmla="*/ 20 w 2419"/>
                <a:gd name="T57" fmla="*/ 606 h 615"/>
                <a:gd name="T58" fmla="*/ 9 w 2419"/>
                <a:gd name="T59" fmla="*/ 596 h 615"/>
                <a:gd name="T60" fmla="*/ 2 w 2419"/>
                <a:gd name="T61" fmla="*/ 583 h 615"/>
                <a:gd name="T62" fmla="*/ 0 w 2419"/>
                <a:gd name="T63" fmla="*/ 568 h 615"/>
                <a:gd name="T64" fmla="*/ 0 w 2419"/>
                <a:gd name="T65" fmla="*/ 402 h 615"/>
                <a:gd name="T66" fmla="*/ 3 w 2419"/>
                <a:gd name="T67" fmla="*/ 373 h 615"/>
                <a:gd name="T68" fmla="*/ 13 w 2419"/>
                <a:gd name="T69" fmla="*/ 347 h 615"/>
                <a:gd name="T70" fmla="*/ 27 w 2419"/>
                <a:gd name="T71" fmla="*/ 323 h 615"/>
                <a:gd name="T72" fmla="*/ 47 w 2419"/>
                <a:gd name="T73" fmla="*/ 305 h 615"/>
                <a:gd name="T74" fmla="*/ 70 w 2419"/>
                <a:gd name="T75" fmla="*/ 290 h 615"/>
                <a:gd name="T76" fmla="*/ 97 w 2419"/>
                <a:gd name="T77" fmla="*/ 280 h 615"/>
                <a:gd name="T78" fmla="*/ 125 w 2419"/>
                <a:gd name="T79" fmla="*/ 277 h 615"/>
                <a:gd name="T80" fmla="*/ 253 w 2419"/>
                <a:gd name="T81" fmla="*/ 277 h 615"/>
                <a:gd name="T82" fmla="*/ 253 w 2419"/>
                <a:gd name="T83" fmla="*/ 190 h 615"/>
                <a:gd name="T84" fmla="*/ 256 w 2419"/>
                <a:gd name="T85" fmla="*/ 155 h 615"/>
                <a:gd name="T86" fmla="*/ 265 w 2419"/>
                <a:gd name="T87" fmla="*/ 123 h 615"/>
                <a:gd name="T88" fmla="*/ 279 w 2419"/>
                <a:gd name="T89" fmla="*/ 94 h 615"/>
                <a:gd name="T90" fmla="*/ 298 w 2419"/>
                <a:gd name="T91" fmla="*/ 68 h 615"/>
                <a:gd name="T92" fmla="*/ 320 w 2419"/>
                <a:gd name="T93" fmla="*/ 45 h 615"/>
                <a:gd name="T94" fmla="*/ 346 w 2419"/>
                <a:gd name="T95" fmla="*/ 26 h 615"/>
                <a:gd name="T96" fmla="*/ 376 w 2419"/>
                <a:gd name="T97" fmla="*/ 12 h 615"/>
                <a:gd name="T98" fmla="*/ 408 w 2419"/>
                <a:gd name="T99" fmla="*/ 4 h 615"/>
                <a:gd name="T100" fmla="*/ 442 w 2419"/>
                <a:gd name="T101" fmla="*/ 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19" h="615">
                  <a:moveTo>
                    <a:pt x="442" y="0"/>
                  </a:moveTo>
                  <a:lnTo>
                    <a:pt x="1977" y="0"/>
                  </a:lnTo>
                  <a:lnTo>
                    <a:pt x="2011" y="4"/>
                  </a:lnTo>
                  <a:lnTo>
                    <a:pt x="2043" y="12"/>
                  </a:lnTo>
                  <a:lnTo>
                    <a:pt x="2072" y="26"/>
                  </a:lnTo>
                  <a:lnTo>
                    <a:pt x="2098" y="45"/>
                  </a:lnTo>
                  <a:lnTo>
                    <a:pt x="2121" y="68"/>
                  </a:lnTo>
                  <a:lnTo>
                    <a:pt x="2140" y="94"/>
                  </a:lnTo>
                  <a:lnTo>
                    <a:pt x="2154" y="123"/>
                  </a:lnTo>
                  <a:lnTo>
                    <a:pt x="2163" y="155"/>
                  </a:lnTo>
                  <a:lnTo>
                    <a:pt x="2166" y="190"/>
                  </a:lnTo>
                  <a:lnTo>
                    <a:pt x="2166" y="277"/>
                  </a:lnTo>
                  <a:lnTo>
                    <a:pt x="2294" y="277"/>
                  </a:lnTo>
                  <a:lnTo>
                    <a:pt x="2323" y="280"/>
                  </a:lnTo>
                  <a:lnTo>
                    <a:pt x="2349" y="290"/>
                  </a:lnTo>
                  <a:lnTo>
                    <a:pt x="2372" y="305"/>
                  </a:lnTo>
                  <a:lnTo>
                    <a:pt x="2392" y="323"/>
                  </a:lnTo>
                  <a:lnTo>
                    <a:pt x="2407" y="347"/>
                  </a:lnTo>
                  <a:lnTo>
                    <a:pt x="2416" y="373"/>
                  </a:lnTo>
                  <a:lnTo>
                    <a:pt x="2419" y="402"/>
                  </a:lnTo>
                  <a:lnTo>
                    <a:pt x="2419" y="568"/>
                  </a:lnTo>
                  <a:lnTo>
                    <a:pt x="2417" y="583"/>
                  </a:lnTo>
                  <a:lnTo>
                    <a:pt x="2410" y="596"/>
                  </a:lnTo>
                  <a:lnTo>
                    <a:pt x="2400" y="606"/>
                  </a:lnTo>
                  <a:lnTo>
                    <a:pt x="2387" y="613"/>
                  </a:lnTo>
                  <a:lnTo>
                    <a:pt x="2372" y="615"/>
                  </a:lnTo>
                  <a:lnTo>
                    <a:pt x="47" y="615"/>
                  </a:lnTo>
                  <a:lnTo>
                    <a:pt x="31" y="613"/>
                  </a:lnTo>
                  <a:lnTo>
                    <a:pt x="20" y="606"/>
                  </a:lnTo>
                  <a:lnTo>
                    <a:pt x="9" y="596"/>
                  </a:lnTo>
                  <a:lnTo>
                    <a:pt x="2" y="583"/>
                  </a:lnTo>
                  <a:lnTo>
                    <a:pt x="0" y="568"/>
                  </a:lnTo>
                  <a:lnTo>
                    <a:pt x="0" y="402"/>
                  </a:lnTo>
                  <a:lnTo>
                    <a:pt x="3" y="373"/>
                  </a:lnTo>
                  <a:lnTo>
                    <a:pt x="13" y="347"/>
                  </a:lnTo>
                  <a:lnTo>
                    <a:pt x="27" y="323"/>
                  </a:lnTo>
                  <a:lnTo>
                    <a:pt x="47" y="305"/>
                  </a:lnTo>
                  <a:lnTo>
                    <a:pt x="70" y="290"/>
                  </a:lnTo>
                  <a:lnTo>
                    <a:pt x="97" y="280"/>
                  </a:lnTo>
                  <a:lnTo>
                    <a:pt x="125" y="277"/>
                  </a:lnTo>
                  <a:lnTo>
                    <a:pt x="253" y="277"/>
                  </a:lnTo>
                  <a:lnTo>
                    <a:pt x="253" y="190"/>
                  </a:lnTo>
                  <a:lnTo>
                    <a:pt x="256" y="155"/>
                  </a:lnTo>
                  <a:lnTo>
                    <a:pt x="265" y="123"/>
                  </a:lnTo>
                  <a:lnTo>
                    <a:pt x="279" y="94"/>
                  </a:lnTo>
                  <a:lnTo>
                    <a:pt x="298" y="68"/>
                  </a:lnTo>
                  <a:lnTo>
                    <a:pt x="320" y="45"/>
                  </a:lnTo>
                  <a:lnTo>
                    <a:pt x="346" y="26"/>
                  </a:lnTo>
                  <a:lnTo>
                    <a:pt x="376" y="12"/>
                  </a:lnTo>
                  <a:lnTo>
                    <a:pt x="408" y="4"/>
                  </a:lnTo>
                  <a:lnTo>
                    <a:pt x="4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121" name="Freeform 17">
              <a:extLst>
                <a:ext uri="{FF2B5EF4-FFF2-40B4-BE49-F238E27FC236}">
                  <a16:creationId xmlns:a16="http://schemas.microsoft.com/office/drawing/2014/main" id="{392A85A3-6FCF-49D8-BD98-0C6242606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" y="161"/>
              <a:ext cx="204" cy="69"/>
            </a:xfrm>
            <a:custGeom>
              <a:avLst/>
              <a:gdLst>
                <a:gd name="T0" fmla="*/ 0 w 2035"/>
                <a:gd name="T1" fmla="*/ 0 h 687"/>
                <a:gd name="T2" fmla="*/ 2035 w 2035"/>
                <a:gd name="T3" fmla="*/ 0 h 687"/>
                <a:gd name="T4" fmla="*/ 1975 w 2035"/>
                <a:gd name="T5" fmla="*/ 687 h 687"/>
                <a:gd name="T6" fmla="*/ 1943 w 2035"/>
                <a:gd name="T7" fmla="*/ 676 h 687"/>
                <a:gd name="T8" fmla="*/ 1910 w 2035"/>
                <a:gd name="T9" fmla="*/ 669 h 687"/>
                <a:gd name="T10" fmla="*/ 1876 w 2035"/>
                <a:gd name="T11" fmla="*/ 667 h 687"/>
                <a:gd name="T12" fmla="*/ 1738 w 2035"/>
                <a:gd name="T13" fmla="*/ 667 h 687"/>
                <a:gd name="T14" fmla="*/ 1776 w 2035"/>
                <a:gd name="T15" fmla="*/ 238 h 687"/>
                <a:gd name="T16" fmla="*/ 260 w 2035"/>
                <a:gd name="T17" fmla="*/ 238 h 687"/>
                <a:gd name="T18" fmla="*/ 297 w 2035"/>
                <a:gd name="T19" fmla="*/ 667 h 687"/>
                <a:gd name="T20" fmla="*/ 161 w 2035"/>
                <a:gd name="T21" fmla="*/ 667 h 687"/>
                <a:gd name="T22" fmla="*/ 126 w 2035"/>
                <a:gd name="T23" fmla="*/ 669 h 687"/>
                <a:gd name="T24" fmla="*/ 93 w 2035"/>
                <a:gd name="T25" fmla="*/ 676 h 687"/>
                <a:gd name="T26" fmla="*/ 60 w 2035"/>
                <a:gd name="T27" fmla="*/ 687 h 687"/>
                <a:gd name="T28" fmla="*/ 0 w 2035"/>
                <a:gd name="T2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5" h="687">
                  <a:moveTo>
                    <a:pt x="0" y="0"/>
                  </a:moveTo>
                  <a:lnTo>
                    <a:pt x="2035" y="0"/>
                  </a:lnTo>
                  <a:lnTo>
                    <a:pt x="1975" y="687"/>
                  </a:lnTo>
                  <a:lnTo>
                    <a:pt x="1943" y="676"/>
                  </a:lnTo>
                  <a:lnTo>
                    <a:pt x="1910" y="669"/>
                  </a:lnTo>
                  <a:lnTo>
                    <a:pt x="1876" y="667"/>
                  </a:lnTo>
                  <a:lnTo>
                    <a:pt x="1738" y="667"/>
                  </a:lnTo>
                  <a:lnTo>
                    <a:pt x="1776" y="238"/>
                  </a:lnTo>
                  <a:lnTo>
                    <a:pt x="260" y="238"/>
                  </a:lnTo>
                  <a:lnTo>
                    <a:pt x="297" y="667"/>
                  </a:lnTo>
                  <a:lnTo>
                    <a:pt x="161" y="667"/>
                  </a:lnTo>
                  <a:lnTo>
                    <a:pt x="126" y="669"/>
                  </a:lnTo>
                  <a:lnTo>
                    <a:pt x="93" y="676"/>
                  </a:lnTo>
                  <a:lnTo>
                    <a:pt x="60" y="6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122" name="Freeform 18">
              <a:extLst>
                <a:ext uri="{FF2B5EF4-FFF2-40B4-BE49-F238E27FC236}">
                  <a16:creationId xmlns:a16="http://schemas.microsoft.com/office/drawing/2014/main" id="{79AF9C81-AF17-4DF9-9B48-B327519F0B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6" y="246"/>
              <a:ext cx="188" cy="90"/>
            </a:xfrm>
            <a:custGeom>
              <a:avLst/>
              <a:gdLst>
                <a:gd name="T0" fmla="*/ 1010 w 1873"/>
                <a:gd name="T1" fmla="*/ 86 h 896"/>
                <a:gd name="T2" fmla="*/ 932 w 1873"/>
                <a:gd name="T3" fmla="*/ 99 h 896"/>
                <a:gd name="T4" fmla="*/ 852 w 1873"/>
                <a:gd name="T5" fmla="*/ 129 h 896"/>
                <a:gd name="T6" fmla="*/ 774 w 1873"/>
                <a:gd name="T7" fmla="*/ 175 h 896"/>
                <a:gd name="T8" fmla="*/ 701 w 1873"/>
                <a:gd name="T9" fmla="*/ 237 h 896"/>
                <a:gd name="T10" fmla="*/ 638 w 1873"/>
                <a:gd name="T11" fmla="*/ 311 h 896"/>
                <a:gd name="T12" fmla="*/ 593 w 1873"/>
                <a:gd name="T13" fmla="*/ 389 h 896"/>
                <a:gd name="T14" fmla="*/ 562 w 1873"/>
                <a:gd name="T15" fmla="*/ 469 h 896"/>
                <a:gd name="T16" fmla="*/ 549 w 1873"/>
                <a:gd name="T17" fmla="*/ 547 h 896"/>
                <a:gd name="T18" fmla="*/ 554 w 1873"/>
                <a:gd name="T19" fmla="*/ 621 h 896"/>
                <a:gd name="T20" fmla="*/ 575 w 1873"/>
                <a:gd name="T21" fmla="*/ 688 h 896"/>
                <a:gd name="T22" fmla="*/ 617 w 1873"/>
                <a:gd name="T23" fmla="*/ 744 h 896"/>
                <a:gd name="T24" fmla="*/ 672 w 1873"/>
                <a:gd name="T25" fmla="*/ 784 h 896"/>
                <a:gd name="T26" fmla="*/ 738 w 1873"/>
                <a:gd name="T27" fmla="*/ 806 h 896"/>
                <a:gd name="T28" fmla="*/ 813 w 1873"/>
                <a:gd name="T29" fmla="*/ 810 h 896"/>
                <a:gd name="T30" fmla="*/ 891 w 1873"/>
                <a:gd name="T31" fmla="*/ 797 h 896"/>
                <a:gd name="T32" fmla="*/ 971 w 1873"/>
                <a:gd name="T33" fmla="*/ 767 h 896"/>
                <a:gd name="T34" fmla="*/ 1048 w 1873"/>
                <a:gd name="T35" fmla="*/ 721 h 896"/>
                <a:gd name="T36" fmla="*/ 1122 w 1873"/>
                <a:gd name="T37" fmla="*/ 659 h 896"/>
                <a:gd name="T38" fmla="*/ 1184 w 1873"/>
                <a:gd name="T39" fmla="*/ 585 h 896"/>
                <a:gd name="T40" fmla="*/ 1230 w 1873"/>
                <a:gd name="T41" fmla="*/ 508 h 896"/>
                <a:gd name="T42" fmla="*/ 1260 w 1873"/>
                <a:gd name="T43" fmla="*/ 428 h 896"/>
                <a:gd name="T44" fmla="*/ 1273 w 1873"/>
                <a:gd name="T45" fmla="*/ 349 h 896"/>
                <a:gd name="T46" fmla="*/ 1268 w 1873"/>
                <a:gd name="T47" fmla="*/ 275 h 896"/>
                <a:gd name="T48" fmla="*/ 1247 w 1873"/>
                <a:gd name="T49" fmla="*/ 209 h 896"/>
                <a:gd name="T50" fmla="*/ 1206 w 1873"/>
                <a:gd name="T51" fmla="*/ 153 h 896"/>
                <a:gd name="T52" fmla="*/ 1150 w 1873"/>
                <a:gd name="T53" fmla="*/ 112 h 896"/>
                <a:gd name="T54" fmla="*/ 1084 w 1873"/>
                <a:gd name="T55" fmla="*/ 90 h 896"/>
                <a:gd name="T56" fmla="*/ 80 w 1873"/>
                <a:gd name="T57" fmla="*/ 0 h 896"/>
                <a:gd name="T58" fmla="*/ 1811 w 1873"/>
                <a:gd name="T59" fmla="*/ 2 h 896"/>
                <a:gd name="T60" fmla="*/ 1842 w 1873"/>
                <a:gd name="T61" fmla="*/ 15 h 896"/>
                <a:gd name="T62" fmla="*/ 1865 w 1873"/>
                <a:gd name="T63" fmla="*/ 41 h 896"/>
                <a:gd name="T64" fmla="*/ 1873 w 1873"/>
                <a:gd name="T65" fmla="*/ 76 h 896"/>
                <a:gd name="T66" fmla="*/ 1793 w 1873"/>
                <a:gd name="T67" fmla="*/ 825 h 896"/>
                <a:gd name="T68" fmla="*/ 1780 w 1873"/>
                <a:gd name="T69" fmla="*/ 862 h 896"/>
                <a:gd name="T70" fmla="*/ 1752 w 1873"/>
                <a:gd name="T71" fmla="*/ 887 h 896"/>
                <a:gd name="T72" fmla="*/ 1714 w 1873"/>
                <a:gd name="T73" fmla="*/ 896 h 896"/>
                <a:gd name="T74" fmla="*/ 141 w 1873"/>
                <a:gd name="T75" fmla="*/ 894 h 896"/>
                <a:gd name="T76" fmla="*/ 107 w 1873"/>
                <a:gd name="T77" fmla="*/ 876 h 896"/>
                <a:gd name="T78" fmla="*/ 85 w 1873"/>
                <a:gd name="T79" fmla="*/ 844 h 896"/>
                <a:gd name="T80" fmla="*/ 7 w 1873"/>
                <a:gd name="T81" fmla="*/ 157 h 896"/>
                <a:gd name="T82" fmla="*/ 0 w 1873"/>
                <a:gd name="T83" fmla="*/ 87 h 896"/>
                <a:gd name="T84" fmla="*/ 1 w 1873"/>
                <a:gd name="T85" fmla="*/ 82 h 896"/>
                <a:gd name="T86" fmla="*/ 8 w 1873"/>
                <a:gd name="T87" fmla="*/ 43 h 896"/>
                <a:gd name="T88" fmla="*/ 32 w 1873"/>
                <a:gd name="T89" fmla="*/ 15 h 896"/>
                <a:gd name="T90" fmla="*/ 63 w 1873"/>
                <a:gd name="T91" fmla="*/ 2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73" h="896">
                  <a:moveTo>
                    <a:pt x="1048" y="86"/>
                  </a:moveTo>
                  <a:lnTo>
                    <a:pt x="1010" y="86"/>
                  </a:lnTo>
                  <a:lnTo>
                    <a:pt x="971" y="90"/>
                  </a:lnTo>
                  <a:lnTo>
                    <a:pt x="932" y="99"/>
                  </a:lnTo>
                  <a:lnTo>
                    <a:pt x="891" y="112"/>
                  </a:lnTo>
                  <a:lnTo>
                    <a:pt x="852" y="129"/>
                  </a:lnTo>
                  <a:lnTo>
                    <a:pt x="812" y="150"/>
                  </a:lnTo>
                  <a:lnTo>
                    <a:pt x="774" y="175"/>
                  </a:lnTo>
                  <a:lnTo>
                    <a:pt x="737" y="204"/>
                  </a:lnTo>
                  <a:lnTo>
                    <a:pt x="701" y="237"/>
                  </a:lnTo>
                  <a:lnTo>
                    <a:pt x="668" y="273"/>
                  </a:lnTo>
                  <a:lnTo>
                    <a:pt x="638" y="311"/>
                  </a:lnTo>
                  <a:lnTo>
                    <a:pt x="613" y="349"/>
                  </a:lnTo>
                  <a:lnTo>
                    <a:pt x="593" y="389"/>
                  </a:lnTo>
                  <a:lnTo>
                    <a:pt x="575" y="429"/>
                  </a:lnTo>
                  <a:lnTo>
                    <a:pt x="562" y="469"/>
                  </a:lnTo>
                  <a:lnTo>
                    <a:pt x="554" y="508"/>
                  </a:lnTo>
                  <a:lnTo>
                    <a:pt x="549" y="547"/>
                  </a:lnTo>
                  <a:lnTo>
                    <a:pt x="549" y="584"/>
                  </a:lnTo>
                  <a:lnTo>
                    <a:pt x="554" y="621"/>
                  </a:lnTo>
                  <a:lnTo>
                    <a:pt x="562" y="655"/>
                  </a:lnTo>
                  <a:lnTo>
                    <a:pt x="575" y="688"/>
                  </a:lnTo>
                  <a:lnTo>
                    <a:pt x="594" y="717"/>
                  </a:lnTo>
                  <a:lnTo>
                    <a:pt x="617" y="744"/>
                  </a:lnTo>
                  <a:lnTo>
                    <a:pt x="643" y="766"/>
                  </a:lnTo>
                  <a:lnTo>
                    <a:pt x="672" y="784"/>
                  </a:lnTo>
                  <a:lnTo>
                    <a:pt x="705" y="797"/>
                  </a:lnTo>
                  <a:lnTo>
                    <a:pt x="738" y="806"/>
                  </a:lnTo>
                  <a:lnTo>
                    <a:pt x="775" y="810"/>
                  </a:lnTo>
                  <a:lnTo>
                    <a:pt x="813" y="810"/>
                  </a:lnTo>
                  <a:lnTo>
                    <a:pt x="851" y="806"/>
                  </a:lnTo>
                  <a:lnTo>
                    <a:pt x="891" y="797"/>
                  </a:lnTo>
                  <a:lnTo>
                    <a:pt x="930" y="784"/>
                  </a:lnTo>
                  <a:lnTo>
                    <a:pt x="971" y="767"/>
                  </a:lnTo>
                  <a:lnTo>
                    <a:pt x="1010" y="746"/>
                  </a:lnTo>
                  <a:lnTo>
                    <a:pt x="1048" y="721"/>
                  </a:lnTo>
                  <a:lnTo>
                    <a:pt x="1086" y="692"/>
                  </a:lnTo>
                  <a:lnTo>
                    <a:pt x="1122" y="659"/>
                  </a:lnTo>
                  <a:lnTo>
                    <a:pt x="1154" y="623"/>
                  </a:lnTo>
                  <a:lnTo>
                    <a:pt x="1184" y="585"/>
                  </a:lnTo>
                  <a:lnTo>
                    <a:pt x="1209" y="547"/>
                  </a:lnTo>
                  <a:lnTo>
                    <a:pt x="1230" y="508"/>
                  </a:lnTo>
                  <a:lnTo>
                    <a:pt x="1247" y="468"/>
                  </a:lnTo>
                  <a:lnTo>
                    <a:pt x="1260" y="428"/>
                  </a:lnTo>
                  <a:lnTo>
                    <a:pt x="1268" y="388"/>
                  </a:lnTo>
                  <a:lnTo>
                    <a:pt x="1273" y="349"/>
                  </a:lnTo>
                  <a:lnTo>
                    <a:pt x="1273" y="312"/>
                  </a:lnTo>
                  <a:lnTo>
                    <a:pt x="1268" y="275"/>
                  </a:lnTo>
                  <a:lnTo>
                    <a:pt x="1260" y="241"/>
                  </a:lnTo>
                  <a:lnTo>
                    <a:pt x="1247" y="209"/>
                  </a:lnTo>
                  <a:lnTo>
                    <a:pt x="1228" y="179"/>
                  </a:lnTo>
                  <a:lnTo>
                    <a:pt x="1206" y="153"/>
                  </a:lnTo>
                  <a:lnTo>
                    <a:pt x="1179" y="131"/>
                  </a:lnTo>
                  <a:lnTo>
                    <a:pt x="1150" y="112"/>
                  </a:lnTo>
                  <a:lnTo>
                    <a:pt x="1118" y="99"/>
                  </a:lnTo>
                  <a:lnTo>
                    <a:pt x="1084" y="90"/>
                  </a:lnTo>
                  <a:lnTo>
                    <a:pt x="1048" y="86"/>
                  </a:lnTo>
                  <a:close/>
                  <a:moveTo>
                    <a:pt x="80" y="0"/>
                  </a:moveTo>
                  <a:lnTo>
                    <a:pt x="1795" y="0"/>
                  </a:lnTo>
                  <a:lnTo>
                    <a:pt x="1811" y="2"/>
                  </a:lnTo>
                  <a:lnTo>
                    <a:pt x="1828" y="8"/>
                  </a:lnTo>
                  <a:lnTo>
                    <a:pt x="1842" y="15"/>
                  </a:lnTo>
                  <a:lnTo>
                    <a:pt x="1855" y="27"/>
                  </a:lnTo>
                  <a:lnTo>
                    <a:pt x="1865" y="41"/>
                  </a:lnTo>
                  <a:lnTo>
                    <a:pt x="1871" y="59"/>
                  </a:lnTo>
                  <a:lnTo>
                    <a:pt x="1873" y="76"/>
                  </a:lnTo>
                  <a:lnTo>
                    <a:pt x="1862" y="200"/>
                  </a:lnTo>
                  <a:lnTo>
                    <a:pt x="1793" y="825"/>
                  </a:lnTo>
                  <a:lnTo>
                    <a:pt x="1789" y="844"/>
                  </a:lnTo>
                  <a:lnTo>
                    <a:pt x="1780" y="862"/>
                  </a:lnTo>
                  <a:lnTo>
                    <a:pt x="1767" y="876"/>
                  </a:lnTo>
                  <a:lnTo>
                    <a:pt x="1752" y="887"/>
                  </a:lnTo>
                  <a:lnTo>
                    <a:pt x="1733" y="894"/>
                  </a:lnTo>
                  <a:lnTo>
                    <a:pt x="1714" y="896"/>
                  </a:lnTo>
                  <a:lnTo>
                    <a:pt x="160" y="896"/>
                  </a:lnTo>
                  <a:lnTo>
                    <a:pt x="141" y="894"/>
                  </a:lnTo>
                  <a:lnTo>
                    <a:pt x="122" y="887"/>
                  </a:lnTo>
                  <a:lnTo>
                    <a:pt x="107" y="876"/>
                  </a:lnTo>
                  <a:lnTo>
                    <a:pt x="94" y="862"/>
                  </a:lnTo>
                  <a:lnTo>
                    <a:pt x="85" y="844"/>
                  </a:lnTo>
                  <a:lnTo>
                    <a:pt x="81" y="825"/>
                  </a:lnTo>
                  <a:lnTo>
                    <a:pt x="7" y="157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1" y="82"/>
                  </a:lnTo>
                  <a:lnTo>
                    <a:pt x="3" y="62"/>
                  </a:lnTo>
                  <a:lnTo>
                    <a:pt x="8" y="43"/>
                  </a:lnTo>
                  <a:lnTo>
                    <a:pt x="19" y="27"/>
                  </a:lnTo>
                  <a:lnTo>
                    <a:pt x="32" y="15"/>
                  </a:lnTo>
                  <a:lnTo>
                    <a:pt x="46" y="8"/>
                  </a:lnTo>
                  <a:lnTo>
                    <a:pt x="63" y="2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123" name="Freeform 19">
              <a:extLst>
                <a:ext uri="{FF2B5EF4-FFF2-40B4-BE49-F238E27FC236}">
                  <a16:creationId xmlns:a16="http://schemas.microsoft.com/office/drawing/2014/main" id="{F055C478-C764-4A10-9B5A-9C2DB14D874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264"/>
              <a:ext cx="53" cy="53"/>
            </a:xfrm>
            <a:custGeom>
              <a:avLst/>
              <a:gdLst>
                <a:gd name="T0" fmla="*/ 470 w 530"/>
                <a:gd name="T1" fmla="*/ 0 h 531"/>
                <a:gd name="T2" fmla="*/ 486 w 530"/>
                <a:gd name="T3" fmla="*/ 2 h 531"/>
                <a:gd name="T4" fmla="*/ 500 w 530"/>
                <a:gd name="T5" fmla="*/ 7 h 531"/>
                <a:gd name="T6" fmla="*/ 512 w 530"/>
                <a:gd name="T7" fmla="*/ 17 h 531"/>
                <a:gd name="T8" fmla="*/ 521 w 530"/>
                <a:gd name="T9" fmla="*/ 29 h 531"/>
                <a:gd name="T10" fmla="*/ 528 w 530"/>
                <a:gd name="T11" fmla="*/ 43 h 531"/>
                <a:gd name="T12" fmla="*/ 530 w 530"/>
                <a:gd name="T13" fmla="*/ 59 h 531"/>
                <a:gd name="T14" fmla="*/ 528 w 530"/>
                <a:gd name="T15" fmla="*/ 75 h 531"/>
                <a:gd name="T16" fmla="*/ 522 w 530"/>
                <a:gd name="T17" fmla="*/ 89 h 531"/>
                <a:gd name="T18" fmla="*/ 514 w 530"/>
                <a:gd name="T19" fmla="*/ 101 h 531"/>
                <a:gd name="T20" fmla="*/ 501 w 530"/>
                <a:gd name="T21" fmla="*/ 111 h 531"/>
                <a:gd name="T22" fmla="*/ 487 w 530"/>
                <a:gd name="T23" fmla="*/ 117 h 531"/>
                <a:gd name="T24" fmla="*/ 451 w 530"/>
                <a:gd name="T25" fmla="*/ 130 h 531"/>
                <a:gd name="T26" fmla="*/ 417 w 530"/>
                <a:gd name="T27" fmla="*/ 149 h 531"/>
                <a:gd name="T28" fmla="*/ 387 w 530"/>
                <a:gd name="T29" fmla="*/ 172 h 531"/>
                <a:gd name="T30" fmla="*/ 360 w 530"/>
                <a:gd name="T31" fmla="*/ 199 h 531"/>
                <a:gd name="T32" fmla="*/ 338 w 530"/>
                <a:gd name="T33" fmla="*/ 229 h 531"/>
                <a:gd name="T34" fmla="*/ 319 w 530"/>
                <a:gd name="T35" fmla="*/ 263 h 531"/>
                <a:gd name="T36" fmla="*/ 306 w 530"/>
                <a:gd name="T37" fmla="*/ 300 h 531"/>
                <a:gd name="T38" fmla="*/ 294 w 530"/>
                <a:gd name="T39" fmla="*/ 336 h 531"/>
                <a:gd name="T40" fmla="*/ 278 w 530"/>
                <a:gd name="T41" fmla="*/ 370 h 531"/>
                <a:gd name="T42" fmla="*/ 257 w 530"/>
                <a:gd name="T43" fmla="*/ 401 h 531"/>
                <a:gd name="T44" fmla="*/ 232 w 530"/>
                <a:gd name="T45" fmla="*/ 429 h 531"/>
                <a:gd name="T46" fmla="*/ 204 w 530"/>
                <a:gd name="T47" fmla="*/ 454 h 531"/>
                <a:gd name="T48" fmla="*/ 173 w 530"/>
                <a:gd name="T49" fmla="*/ 475 h 531"/>
                <a:gd name="T50" fmla="*/ 89 w 530"/>
                <a:gd name="T51" fmla="*/ 523 h 531"/>
                <a:gd name="T52" fmla="*/ 75 w 530"/>
                <a:gd name="T53" fmla="*/ 528 h 531"/>
                <a:gd name="T54" fmla="*/ 60 w 530"/>
                <a:gd name="T55" fmla="*/ 531 h 531"/>
                <a:gd name="T56" fmla="*/ 45 w 530"/>
                <a:gd name="T57" fmla="*/ 528 h 531"/>
                <a:gd name="T58" fmla="*/ 30 w 530"/>
                <a:gd name="T59" fmla="*/ 523 h 531"/>
                <a:gd name="T60" fmla="*/ 18 w 530"/>
                <a:gd name="T61" fmla="*/ 513 h 531"/>
                <a:gd name="T62" fmla="*/ 8 w 530"/>
                <a:gd name="T63" fmla="*/ 500 h 531"/>
                <a:gd name="T64" fmla="*/ 2 w 530"/>
                <a:gd name="T65" fmla="*/ 486 h 531"/>
                <a:gd name="T66" fmla="*/ 0 w 530"/>
                <a:gd name="T67" fmla="*/ 471 h 531"/>
                <a:gd name="T68" fmla="*/ 2 w 530"/>
                <a:gd name="T69" fmla="*/ 455 h 531"/>
                <a:gd name="T70" fmla="*/ 9 w 530"/>
                <a:gd name="T71" fmla="*/ 441 h 531"/>
                <a:gd name="T72" fmla="*/ 17 w 530"/>
                <a:gd name="T73" fmla="*/ 429 h 531"/>
                <a:gd name="T74" fmla="*/ 30 w 530"/>
                <a:gd name="T75" fmla="*/ 420 h 531"/>
                <a:gd name="T76" fmla="*/ 114 w 530"/>
                <a:gd name="T77" fmla="*/ 372 h 531"/>
                <a:gd name="T78" fmla="*/ 136 w 530"/>
                <a:gd name="T79" fmla="*/ 356 h 531"/>
                <a:gd name="T80" fmla="*/ 154 w 530"/>
                <a:gd name="T81" fmla="*/ 338 h 531"/>
                <a:gd name="T82" fmla="*/ 171 w 530"/>
                <a:gd name="T83" fmla="*/ 317 h 531"/>
                <a:gd name="T84" fmla="*/ 184 w 530"/>
                <a:gd name="T85" fmla="*/ 294 h 531"/>
                <a:gd name="T86" fmla="*/ 192 w 530"/>
                <a:gd name="T87" fmla="*/ 269 h 531"/>
                <a:gd name="T88" fmla="*/ 205 w 530"/>
                <a:gd name="T89" fmla="*/ 228 h 531"/>
                <a:gd name="T90" fmla="*/ 224 w 530"/>
                <a:gd name="T91" fmla="*/ 188 h 531"/>
                <a:gd name="T92" fmla="*/ 247 w 530"/>
                <a:gd name="T93" fmla="*/ 151 h 531"/>
                <a:gd name="T94" fmla="*/ 274 w 530"/>
                <a:gd name="T95" fmla="*/ 117 h 531"/>
                <a:gd name="T96" fmla="*/ 303 w 530"/>
                <a:gd name="T97" fmla="*/ 86 h 531"/>
                <a:gd name="T98" fmla="*/ 337 w 530"/>
                <a:gd name="T99" fmla="*/ 58 h 531"/>
                <a:gd name="T100" fmla="*/ 374 w 530"/>
                <a:gd name="T101" fmla="*/ 36 h 531"/>
                <a:gd name="T102" fmla="*/ 413 w 530"/>
                <a:gd name="T103" fmla="*/ 17 h 531"/>
                <a:gd name="T104" fmla="*/ 454 w 530"/>
                <a:gd name="T105" fmla="*/ 2 h 531"/>
                <a:gd name="T106" fmla="*/ 470 w 530"/>
                <a:gd name="T107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0" h="531">
                  <a:moveTo>
                    <a:pt x="470" y="0"/>
                  </a:moveTo>
                  <a:lnTo>
                    <a:pt x="486" y="2"/>
                  </a:lnTo>
                  <a:lnTo>
                    <a:pt x="500" y="7"/>
                  </a:lnTo>
                  <a:lnTo>
                    <a:pt x="512" y="17"/>
                  </a:lnTo>
                  <a:lnTo>
                    <a:pt x="521" y="29"/>
                  </a:lnTo>
                  <a:lnTo>
                    <a:pt x="528" y="43"/>
                  </a:lnTo>
                  <a:lnTo>
                    <a:pt x="530" y="59"/>
                  </a:lnTo>
                  <a:lnTo>
                    <a:pt x="528" y="75"/>
                  </a:lnTo>
                  <a:lnTo>
                    <a:pt x="522" y="89"/>
                  </a:lnTo>
                  <a:lnTo>
                    <a:pt x="514" y="101"/>
                  </a:lnTo>
                  <a:lnTo>
                    <a:pt x="501" y="111"/>
                  </a:lnTo>
                  <a:lnTo>
                    <a:pt x="487" y="117"/>
                  </a:lnTo>
                  <a:lnTo>
                    <a:pt x="451" y="130"/>
                  </a:lnTo>
                  <a:lnTo>
                    <a:pt x="417" y="149"/>
                  </a:lnTo>
                  <a:lnTo>
                    <a:pt x="387" y="172"/>
                  </a:lnTo>
                  <a:lnTo>
                    <a:pt x="360" y="199"/>
                  </a:lnTo>
                  <a:lnTo>
                    <a:pt x="338" y="229"/>
                  </a:lnTo>
                  <a:lnTo>
                    <a:pt x="319" y="263"/>
                  </a:lnTo>
                  <a:lnTo>
                    <a:pt x="306" y="300"/>
                  </a:lnTo>
                  <a:lnTo>
                    <a:pt x="294" y="336"/>
                  </a:lnTo>
                  <a:lnTo>
                    <a:pt x="278" y="370"/>
                  </a:lnTo>
                  <a:lnTo>
                    <a:pt x="257" y="401"/>
                  </a:lnTo>
                  <a:lnTo>
                    <a:pt x="232" y="429"/>
                  </a:lnTo>
                  <a:lnTo>
                    <a:pt x="204" y="454"/>
                  </a:lnTo>
                  <a:lnTo>
                    <a:pt x="173" y="475"/>
                  </a:lnTo>
                  <a:lnTo>
                    <a:pt x="89" y="523"/>
                  </a:lnTo>
                  <a:lnTo>
                    <a:pt x="75" y="528"/>
                  </a:lnTo>
                  <a:lnTo>
                    <a:pt x="60" y="531"/>
                  </a:lnTo>
                  <a:lnTo>
                    <a:pt x="45" y="528"/>
                  </a:lnTo>
                  <a:lnTo>
                    <a:pt x="30" y="523"/>
                  </a:lnTo>
                  <a:lnTo>
                    <a:pt x="18" y="513"/>
                  </a:lnTo>
                  <a:lnTo>
                    <a:pt x="8" y="500"/>
                  </a:lnTo>
                  <a:lnTo>
                    <a:pt x="2" y="486"/>
                  </a:lnTo>
                  <a:lnTo>
                    <a:pt x="0" y="471"/>
                  </a:lnTo>
                  <a:lnTo>
                    <a:pt x="2" y="455"/>
                  </a:lnTo>
                  <a:lnTo>
                    <a:pt x="9" y="441"/>
                  </a:lnTo>
                  <a:lnTo>
                    <a:pt x="17" y="429"/>
                  </a:lnTo>
                  <a:lnTo>
                    <a:pt x="30" y="420"/>
                  </a:lnTo>
                  <a:lnTo>
                    <a:pt x="114" y="372"/>
                  </a:lnTo>
                  <a:lnTo>
                    <a:pt x="136" y="356"/>
                  </a:lnTo>
                  <a:lnTo>
                    <a:pt x="154" y="338"/>
                  </a:lnTo>
                  <a:lnTo>
                    <a:pt x="171" y="317"/>
                  </a:lnTo>
                  <a:lnTo>
                    <a:pt x="184" y="294"/>
                  </a:lnTo>
                  <a:lnTo>
                    <a:pt x="192" y="269"/>
                  </a:lnTo>
                  <a:lnTo>
                    <a:pt x="205" y="228"/>
                  </a:lnTo>
                  <a:lnTo>
                    <a:pt x="224" y="188"/>
                  </a:lnTo>
                  <a:lnTo>
                    <a:pt x="247" y="151"/>
                  </a:lnTo>
                  <a:lnTo>
                    <a:pt x="274" y="117"/>
                  </a:lnTo>
                  <a:lnTo>
                    <a:pt x="303" y="86"/>
                  </a:lnTo>
                  <a:lnTo>
                    <a:pt x="337" y="58"/>
                  </a:lnTo>
                  <a:lnTo>
                    <a:pt x="374" y="36"/>
                  </a:lnTo>
                  <a:lnTo>
                    <a:pt x="413" y="17"/>
                  </a:lnTo>
                  <a:lnTo>
                    <a:pt x="454" y="2"/>
                  </a:lnTo>
                  <a:lnTo>
                    <a:pt x="4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4" name="Group 22">
            <a:extLst>
              <a:ext uri="{FF2B5EF4-FFF2-40B4-BE49-F238E27FC236}">
                <a16:creationId xmlns:a16="http://schemas.microsoft.com/office/drawing/2014/main" id="{0DF9BDD7-4824-4BA6-BCE0-9924749B54F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17708" y="3507650"/>
            <a:ext cx="341588" cy="340994"/>
            <a:chOff x="251" y="-26"/>
            <a:chExt cx="1727" cy="1724"/>
          </a:xfrm>
          <a:solidFill>
            <a:schemeClr val="accent4"/>
          </a:solidFill>
        </p:grpSpPr>
        <p:sp>
          <p:nvSpPr>
            <p:cNvPr id="125" name="Freeform 24">
              <a:extLst>
                <a:ext uri="{FF2B5EF4-FFF2-40B4-BE49-F238E27FC236}">
                  <a16:creationId xmlns:a16="http://schemas.microsoft.com/office/drawing/2014/main" id="{F898E3B2-FD5C-4516-925E-6E014DB76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" y="1125"/>
              <a:ext cx="574" cy="573"/>
            </a:xfrm>
            <a:custGeom>
              <a:avLst/>
              <a:gdLst>
                <a:gd name="T0" fmla="*/ 822 w 1147"/>
                <a:gd name="T1" fmla="*/ 0 h 1145"/>
                <a:gd name="T2" fmla="*/ 1147 w 1147"/>
                <a:gd name="T3" fmla="*/ 323 h 1145"/>
                <a:gd name="T4" fmla="*/ 391 w 1147"/>
                <a:gd name="T5" fmla="*/ 1078 h 1145"/>
                <a:gd name="T6" fmla="*/ 367 w 1147"/>
                <a:gd name="T7" fmla="*/ 1098 h 1145"/>
                <a:gd name="T8" fmla="*/ 342 w 1147"/>
                <a:gd name="T9" fmla="*/ 1115 h 1145"/>
                <a:gd name="T10" fmla="*/ 316 w 1147"/>
                <a:gd name="T11" fmla="*/ 1128 h 1145"/>
                <a:gd name="T12" fmla="*/ 287 w 1147"/>
                <a:gd name="T13" fmla="*/ 1138 h 1145"/>
                <a:gd name="T14" fmla="*/ 259 w 1147"/>
                <a:gd name="T15" fmla="*/ 1143 h 1145"/>
                <a:gd name="T16" fmla="*/ 229 w 1147"/>
                <a:gd name="T17" fmla="*/ 1145 h 1145"/>
                <a:gd name="T18" fmla="*/ 200 w 1147"/>
                <a:gd name="T19" fmla="*/ 1143 h 1145"/>
                <a:gd name="T20" fmla="*/ 170 w 1147"/>
                <a:gd name="T21" fmla="*/ 1138 h 1145"/>
                <a:gd name="T22" fmla="*/ 143 w 1147"/>
                <a:gd name="T23" fmla="*/ 1128 h 1145"/>
                <a:gd name="T24" fmla="*/ 116 w 1147"/>
                <a:gd name="T25" fmla="*/ 1115 h 1145"/>
                <a:gd name="T26" fmla="*/ 91 w 1147"/>
                <a:gd name="T27" fmla="*/ 1098 h 1145"/>
                <a:gd name="T28" fmla="*/ 66 w 1147"/>
                <a:gd name="T29" fmla="*/ 1078 h 1145"/>
                <a:gd name="T30" fmla="*/ 44 w 1147"/>
                <a:gd name="T31" fmla="*/ 1052 h 1145"/>
                <a:gd name="T32" fmla="*/ 26 w 1147"/>
                <a:gd name="T33" fmla="*/ 1024 h 1145"/>
                <a:gd name="T34" fmla="*/ 14 w 1147"/>
                <a:gd name="T35" fmla="*/ 995 h 1145"/>
                <a:gd name="T36" fmla="*/ 4 w 1147"/>
                <a:gd name="T37" fmla="*/ 963 h 1145"/>
                <a:gd name="T38" fmla="*/ 0 w 1147"/>
                <a:gd name="T39" fmla="*/ 932 h 1145"/>
                <a:gd name="T40" fmla="*/ 0 w 1147"/>
                <a:gd name="T41" fmla="*/ 900 h 1145"/>
                <a:gd name="T42" fmla="*/ 4 w 1147"/>
                <a:gd name="T43" fmla="*/ 868 h 1145"/>
                <a:gd name="T44" fmla="*/ 14 w 1147"/>
                <a:gd name="T45" fmla="*/ 837 h 1145"/>
                <a:gd name="T46" fmla="*/ 26 w 1147"/>
                <a:gd name="T47" fmla="*/ 808 h 1145"/>
                <a:gd name="T48" fmla="*/ 44 w 1147"/>
                <a:gd name="T49" fmla="*/ 780 h 1145"/>
                <a:gd name="T50" fmla="*/ 66 w 1147"/>
                <a:gd name="T51" fmla="*/ 754 h 1145"/>
                <a:gd name="T52" fmla="*/ 822 w 1147"/>
                <a:gd name="T53" fmla="*/ 0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7" h="1145">
                  <a:moveTo>
                    <a:pt x="822" y="0"/>
                  </a:moveTo>
                  <a:lnTo>
                    <a:pt x="1147" y="323"/>
                  </a:lnTo>
                  <a:lnTo>
                    <a:pt x="391" y="1078"/>
                  </a:lnTo>
                  <a:lnTo>
                    <a:pt x="367" y="1098"/>
                  </a:lnTo>
                  <a:lnTo>
                    <a:pt x="342" y="1115"/>
                  </a:lnTo>
                  <a:lnTo>
                    <a:pt x="316" y="1128"/>
                  </a:lnTo>
                  <a:lnTo>
                    <a:pt x="287" y="1138"/>
                  </a:lnTo>
                  <a:lnTo>
                    <a:pt x="259" y="1143"/>
                  </a:lnTo>
                  <a:lnTo>
                    <a:pt x="229" y="1145"/>
                  </a:lnTo>
                  <a:lnTo>
                    <a:pt x="200" y="1143"/>
                  </a:lnTo>
                  <a:lnTo>
                    <a:pt x="170" y="1138"/>
                  </a:lnTo>
                  <a:lnTo>
                    <a:pt x="143" y="1128"/>
                  </a:lnTo>
                  <a:lnTo>
                    <a:pt x="116" y="1115"/>
                  </a:lnTo>
                  <a:lnTo>
                    <a:pt x="91" y="1098"/>
                  </a:lnTo>
                  <a:lnTo>
                    <a:pt x="66" y="1078"/>
                  </a:lnTo>
                  <a:lnTo>
                    <a:pt x="44" y="1052"/>
                  </a:lnTo>
                  <a:lnTo>
                    <a:pt x="26" y="1024"/>
                  </a:lnTo>
                  <a:lnTo>
                    <a:pt x="14" y="995"/>
                  </a:lnTo>
                  <a:lnTo>
                    <a:pt x="4" y="963"/>
                  </a:lnTo>
                  <a:lnTo>
                    <a:pt x="0" y="932"/>
                  </a:lnTo>
                  <a:lnTo>
                    <a:pt x="0" y="900"/>
                  </a:lnTo>
                  <a:lnTo>
                    <a:pt x="4" y="868"/>
                  </a:lnTo>
                  <a:lnTo>
                    <a:pt x="14" y="837"/>
                  </a:lnTo>
                  <a:lnTo>
                    <a:pt x="26" y="808"/>
                  </a:lnTo>
                  <a:lnTo>
                    <a:pt x="44" y="780"/>
                  </a:lnTo>
                  <a:lnTo>
                    <a:pt x="66" y="754"/>
                  </a:lnTo>
                  <a:lnTo>
                    <a:pt x="8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126" name="Freeform 25">
              <a:extLst>
                <a:ext uri="{FF2B5EF4-FFF2-40B4-BE49-F238E27FC236}">
                  <a16:creationId xmlns:a16="http://schemas.microsoft.com/office/drawing/2014/main" id="{BDA4355A-85C5-4249-81C1-2C9CDA2331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" y="-26"/>
              <a:ext cx="1412" cy="1409"/>
            </a:xfrm>
            <a:custGeom>
              <a:avLst/>
              <a:gdLst>
                <a:gd name="T0" fmla="*/ 1999 w 2826"/>
                <a:gd name="T1" fmla="*/ 229 h 2819"/>
                <a:gd name="T2" fmla="*/ 1966 w 2826"/>
                <a:gd name="T3" fmla="*/ 247 h 2819"/>
                <a:gd name="T4" fmla="*/ 2098 w 2826"/>
                <a:gd name="T5" fmla="*/ 1333 h 2819"/>
                <a:gd name="T6" fmla="*/ 2587 w 2826"/>
                <a:gd name="T7" fmla="*/ 840 h 2819"/>
                <a:gd name="T8" fmla="*/ 2597 w 2826"/>
                <a:gd name="T9" fmla="*/ 804 h 2819"/>
                <a:gd name="T10" fmla="*/ 2587 w 2826"/>
                <a:gd name="T11" fmla="*/ 768 h 2819"/>
                <a:gd name="T12" fmla="*/ 2069 w 2826"/>
                <a:gd name="T13" fmla="*/ 247 h 2819"/>
                <a:gd name="T14" fmla="*/ 2037 w 2826"/>
                <a:gd name="T15" fmla="*/ 229 h 2819"/>
                <a:gd name="T16" fmla="*/ 2018 w 2826"/>
                <a:gd name="T17" fmla="*/ 0 h 2819"/>
                <a:gd name="T18" fmla="*/ 2057 w 2826"/>
                <a:gd name="T19" fmla="*/ 2 h 2819"/>
                <a:gd name="T20" fmla="*/ 2132 w 2826"/>
                <a:gd name="T21" fmla="*/ 21 h 2819"/>
                <a:gd name="T22" fmla="*/ 2202 w 2826"/>
                <a:gd name="T23" fmla="*/ 59 h 2819"/>
                <a:gd name="T24" fmla="*/ 2738 w 2826"/>
                <a:gd name="T25" fmla="*/ 591 h 2819"/>
                <a:gd name="T26" fmla="*/ 2786 w 2826"/>
                <a:gd name="T27" fmla="*/ 654 h 2819"/>
                <a:gd name="T28" fmla="*/ 2815 w 2826"/>
                <a:gd name="T29" fmla="*/ 725 h 2819"/>
                <a:gd name="T30" fmla="*/ 2826 w 2826"/>
                <a:gd name="T31" fmla="*/ 804 h 2819"/>
                <a:gd name="T32" fmla="*/ 2815 w 2826"/>
                <a:gd name="T33" fmla="*/ 883 h 2819"/>
                <a:gd name="T34" fmla="*/ 2786 w 2826"/>
                <a:gd name="T35" fmla="*/ 954 h 2819"/>
                <a:gd name="T36" fmla="*/ 2738 w 2826"/>
                <a:gd name="T37" fmla="*/ 1017 h 2819"/>
                <a:gd name="T38" fmla="*/ 2278 w 2826"/>
                <a:gd name="T39" fmla="*/ 1517 h 2819"/>
                <a:gd name="T40" fmla="*/ 2302 w 2826"/>
                <a:gd name="T41" fmla="*/ 1567 h 2819"/>
                <a:gd name="T42" fmla="*/ 2310 w 2826"/>
                <a:gd name="T43" fmla="*/ 1623 h 2819"/>
                <a:gd name="T44" fmla="*/ 2301 w 2826"/>
                <a:gd name="T45" fmla="*/ 1681 h 2819"/>
                <a:gd name="T46" fmla="*/ 2275 w 2826"/>
                <a:gd name="T47" fmla="*/ 1732 h 2819"/>
                <a:gd name="T48" fmla="*/ 1245 w 2826"/>
                <a:gd name="T49" fmla="*/ 2764 h 2819"/>
                <a:gd name="T50" fmla="*/ 1196 w 2826"/>
                <a:gd name="T51" fmla="*/ 2799 h 2819"/>
                <a:gd name="T52" fmla="*/ 1141 w 2826"/>
                <a:gd name="T53" fmla="*/ 2817 h 2819"/>
                <a:gd name="T54" fmla="*/ 1083 w 2826"/>
                <a:gd name="T55" fmla="*/ 2817 h 2819"/>
                <a:gd name="T56" fmla="*/ 1028 w 2826"/>
                <a:gd name="T57" fmla="*/ 2799 h 2819"/>
                <a:gd name="T58" fmla="*/ 980 w 2826"/>
                <a:gd name="T59" fmla="*/ 2764 h 2819"/>
                <a:gd name="T60" fmla="*/ 36 w 2826"/>
                <a:gd name="T61" fmla="*/ 1818 h 2819"/>
                <a:gd name="T62" fmla="*/ 10 w 2826"/>
                <a:gd name="T63" fmla="*/ 1767 h 2819"/>
                <a:gd name="T64" fmla="*/ 0 w 2826"/>
                <a:gd name="T65" fmla="*/ 1709 h 2819"/>
                <a:gd name="T66" fmla="*/ 10 w 2826"/>
                <a:gd name="T67" fmla="*/ 1651 h 2819"/>
                <a:gd name="T68" fmla="*/ 36 w 2826"/>
                <a:gd name="T69" fmla="*/ 1599 h 2819"/>
                <a:gd name="T70" fmla="*/ 1066 w 2826"/>
                <a:gd name="T71" fmla="*/ 567 h 2819"/>
                <a:gd name="T72" fmla="*/ 1115 w 2826"/>
                <a:gd name="T73" fmla="*/ 532 h 2819"/>
                <a:gd name="T74" fmla="*/ 1170 w 2826"/>
                <a:gd name="T75" fmla="*/ 514 h 2819"/>
                <a:gd name="T76" fmla="*/ 1226 w 2826"/>
                <a:gd name="T77" fmla="*/ 514 h 2819"/>
                <a:gd name="T78" fmla="*/ 1279 w 2826"/>
                <a:gd name="T79" fmla="*/ 531 h 2819"/>
                <a:gd name="T80" fmla="*/ 1326 w 2826"/>
                <a:gd name="T81" fmla="*/ 562 h 2819"/>
                <a:gd name="T82" fmla="*/ 1835 w 2826"/>
                <a:gd name="T83" fmla="*/ 59 h 2819"/>
                <a:gd name="T84" fmla="*/ 1903 w 2826"/>
                <a:gd name="T85" fmla="*/ 21 h 2819"/>
                <a:gd name="T86" fmla="*/ 1979 w 2826"/>
                <a:gd name="T87" fmla="*/ 2 h 2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26" h="2819">
                  <a:moveTo>
                    <a:pt x="2018" y="227"/>
                  </a:moveTo>
                  <a:lnTo>
                    <a:pt x="1999" y="229"/>
                  </a:lnTo>
                  <a:lnTo>
                    <a:pt x="1982" y="237"/>
                  </a:lnTo>
                  <a:lnTo>
                    <a:pt x="1966" y="247"/>
                  </a:lnTo>
                  <a:lnTo>
                    <a:pt x="1488" y="724"/>
                  </a:lnTo>
                  <a:lnTo>
                    <a:pt x="2098" y="1333"/>
                  </a:lnTo>
                  <a:lnTo>
                    <a:pt x="2575" y="856"/>
                  </a:lnTo>
                  <a:lnTo>
                    <a:pt x="2587" y="840"/>
                  </a:lnTo>
                  <a:lnTo>
                    <a:pt x="2594" y="823"/>
                  </a:lnTo>
                  <a:lnTo>
                    <a:pt x="2597" y="804"/>
                  </a:lnTo>
                  <a:lnTo>
                    <a:pt x="2594" y="785"/>
                  </a:lnTo>
                  <a:lnTo>
                    <a:pt x="2587" y="768"/>
                  </a:lnTo>
                  <a:lnTo>
                    <a:pt x="2575" y="753"/>
                  </a:lnTo>
                  <a:lnTo>
                    <a:pt x="2069" y="247"/>
                  </a:lnTo>
                  <a:lnTo>
                    <a:pt x="2055" y="237"/>
                  </a:lnTo>
                  <a:lnTo>
                    <a:pt x="2037" y="229"/>
                  </a:lnTo>
                  <a:lnTo>
                    <a:pt x="2018" y="227"/>
                  </a:lnTo>
                  <a:close/>
                  <a:moveTo>
                    <a:pt x="2018" y="0"/>
                  </a:moveTo>
                  <a:lnTo>
                    <a:pt x="2018" y="0"/>
                  </a:lnTo>
                  <a:lnTo>
                    <a:pt x="2057" y="2"/>
                  </a:lnTo>
                  <a:lnTo>
                    <a:pt x="2096" y="10"/>
                  </a:lnTo>
                  <a:lnTo>
                    <a:pt x="2132" y="21"/>
                  </a:lnTo>
                  <a:lnTo>
                    <a:pt x="2168" y="38"/>
                  </a:lnTo>
                  <a:lnTo>
                    <a:pt x="2202" y="59"/>
                  </a:lnTo>
                  <a:lnTo>
                    <a:pt x="2231" y="85"/>
                  </a:lnTo>
                  <a:lnTo>
                    <a:pt x="2738" y="591"/>
                  </a:lnTo>
                  <a:lnTo>
                    <a:pt x="2764" y="620"/>
                  </a:lnTo>
                  <a:lnTo>
                    <a:pt x="2786" y="654"/>
                  </a:lnTo>
                  <a:lnTo>
                    <a:pt x="2803" y="689"/>
                  </a:lnTo>
                  <a:lnTo>
                    <a:pt x="2815" y="725"/>
                  </a:lnTo>
                  <a:lnTo>
                    <a:pt x="2824" y="764"/>
                  </a:lnTo>
                  <a:lnTo>
                    <a:pt x="2826" y="804"/>
                  </a:lnTo>
                  <a:lnTo>
                    <a:pt x="2824" y="844"/>
                  </a:lnTo>
                  <a:lnTo>
                    <a:pt x="2815" y="883"/>
                  </a:lnTo>
                  <a:lnTo>
                    <a:pt x="2803" y="920"/>
                  </a:lnTo>
                  <a:lnTo>
                    <a:pt x="2786" y="954"/>
                  </a:lnTo>
                  <a:lnTo>
                    <a:pt x="2764" y="988"/>
                  </a:lnTo>
                  <a:lnTo>
                    <a:pt x="2738" y="1017"/>
                  </a:lnTo>
                  <a:lnTo>
                    <a:pt x="2260" y="1495"/>
                  </a:lnTo>
                  <a:lnTo>
                    <a:pt x="2278" y="1517"/>
                  </a:lnTo>
                  <a:lnTo>
                    <a:pt x="2291" y="1541"/>
                  </a:lnTo>
                  <a:lnTo>
                    <a:pt x="2302" y="1567"/>
                  </a:lnTo>
                  <a:lnTo>
                    <a:pt x="2308" y="1594"/>
                  </a:lnTo>
                  <a:lnTo>
                    <a:pt x="2310" y="1623"/>
                  </a:lnTo>
                  <a:lnTo>
                    <a:pt x="2308" y="1652"/>
                  </a:lnTo>
                  <a:lnTo>
                    <a:pt x="2301" y="1681"/>
                  </a:lnTo>
                  <a:lnTo>
                    <a:pt x="2290" y="1707"/>
                  </a:lnTo>
                  <a:lnTo>
                    <a:pt x="2275" y="1732"/>
                  </a:lnTo>
                  <a:lnTo>
                    <a:pt x="2256" y="1755"/>
                  </a:lnTo>
                  <a:lnTo>
                    <a:pt x="1245" y="2764"/>
                  </a:lnTo>
                  <a:lnTo>
                    <a:pt x="1222" y="2784"/>
                  </a:lnTo>
                  <a:lnTo>
                    <a:pt x="1196" y="2799"/>
                  </a:lnTo>
                  <a:lnTo>
                    <a:pt x="1170" y="2810"/>
                  </a:lnTo>
                  <a:lnTo>
                    <a:pt x="1141" y="2817"/>
                  </a:lnTo>
                  <a:lnTo>
                    <a:pt x="1113" y="2819"/>
                  </a:lnTo>
                  <a:lnTo>
                    <a:pt x="1083" y="2817"/>
                  </a:lnTo>
                  <a:lnTo>
                    <a:pt x="1056" y="2810"/>
                  </a:lnTo>
                  <a:lnTo>
                    <a:pt x="1028" y="2799"/>
                  </a:lnTo>
                  <a:lnTo>
                    <a:pt x="1003" y="2784"/>
                  </a:lnTo>
                  <a:lnTo>
                    <a:pt x="980" y="2764"/>
                  </a:lnTo>
                  <a:lnTo>
                    <a:pt x="55" y="1841"/>
                  </a:lnTo>
                  <a:lnTo>
                    <a:pt x="36" y="1818"/>
                  </a:lnTo>
                  <a:lnTo>
                    <a:pt x="21" y="1794"/>
                  </a:lnTo>
                  <a:lnTo>
                    <a:pt x="10" y="1767"/>
                  </a:lnTo>
                  <a:lnTo>
                    <a:pt x="2" y="1738"/>
                  </a:lnTo>
                  <a:lnTo>
                    <a:pt x="0" y="1709"/>
                  </a:lnTo>
                  <a:lnTo>
                    <a:pt x="2" y="1680"/>
                  </a:lnTo>
                  <a:lnTo>
                    <a:pt x="10" y="1651"/>
                  </a:lnTo>
                  <a:lnTo>
                    <a:pt x="21" y="1624"/>
                  </a:lnTo>
                  <a:lnTo>
                    <a:pt x="36" y="1599"/>
                  </a:lnTo>
                  <a:lnTo>
                    <a:pt x="55" y="1577"/>
                  </a:lnTo>
                  <a:lnTo>
                    <a:pt x="1066" y="567"/>
                  </a:lnTo>
                  <a:lnTo>
                    <a:pt x="1090" y="548"/>
                  </a:lnTo>
                  <a:lnTo>
                    <a:pt x="1115" y="532"/>
                  </a:lnTo>
                  <a:lnTo>
                    <a:pt x="1142" y="521"/>
                  </a:lnTo>
                  <a:lnTo>
                    <a:pt x="1170" y="514"/>
                  </a:lnTo>
                  <a:lnTo>
                    <a:pt x="1199" y="512"/>
                  </a:lnTo>
                  <a:lnTo>
                    <a:pt x="1226" y="514"/>
                  </a:lnTo>
                  <a:lnTo>
                    <a:pt x="1253" y="520"/>
                  </a:lnTo>
                  <a:lnTo>
                    <a:pt x="1279" y="531"/>
                  </a:lnTo>
                  <a:lnTo>
                    <a:pt x="1303" y="545"/>
                  </a:lnTo>
                  <a:lnTo>
                    <a:pt x="1326" y="562"/>
                  </a:lnTo>
                  <a:lnTo>
                    <a:pt x="1804" y="85"/>
                  </a:lnTo>
                  <a:lnTo>
                    <a:pt x="1835" y="59"/>
                  </a:lnTo>
                  <a:lnTo>
                    <a:pt x="1867" y="38"/>
                  </a:lnTo>
                  <a:lnTo>
                    <a:pt x="1903" y="21"/>
                  </a:lnTo>
                  <a:lnTo>
                    <a:pt x="1940" y="10"/>
                  </a:lnTo>
                  <a:lnTo>
                    <a:pt x="1979" y="2"/>
                  </a:lnTo>
                  <a:lnTo>
                    <a:pt x="20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127" name="Freeform 26">
              <a:extLst>
                <a:ext uri="{FF2B5EF4-FFF2-40B4-BE49-F238E27FC236}">
                  <a16:creationId xmlns:a16="http://schemas.microsoft.com/office/drawing/2014/main" id="{99BF7275-3C85-4C81-B924-3629B658BF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" y="232"/>
              <a:ext cx="129" cy="129"/>
            </a:xfrm>
            <a:custGeom>
              <a:avLst/>
              <a:gdLst>
                <a:gd name="T0" fmla="*/ 129 w 259"/>
                <a:gd name="T1" fmla="*/ 0 h 258"/>
                <a:gd name="T2" fmla="*/ 154 w 259"/>
                <a:gd name="T3" fmla="*/ 2 h 258"/>
                <a:gd name="T4" fmla="*/ 178 w 259"/>
                <a:gd name="T5" fmla="*/ 10 h 258"/>
                <a:gd name="T6" fmla="*/ 200 w 259"/>
                <a:gd name="T7" fmla="*/ 21 h 258"/>
                <a:gd name="T8" fmla="*/ 221 w 259"/>
                <a:gd name="T9" fmla="*/ 38 h 258"/>
                <a:gd name="T10" fmla="*/ 237 w 259"/>
                <a:gd name="T11" fmla="*/ 58 h 258"/>
                <a:gd name="T12" fmla="*/ 249 w 259"/>
                <a:gd name="T13" fmla="*/ 80 h 258"/>
                <a:gd name="T14" fmla="*/ 256 w 259"/>
                <a:gd name="T15" fmla="*/ 104 h 258"/>
                <a:gd name="T16" fmla="*/ 259 w 259"/>
                <a:gd name="T17" fmla="*/ 129 h 258"/>
                <a:gd name="T18" fmla="*/ 256 w 259"/>
                <a:gd name="T19" fmla="*/ 154 h 258"/>
                <a:gd name="T20" fmla="*/ 249 w 259"/>
                <a:gd name="T21" fmla="*/ 178 h 258"/>
                <a:gd name="T22" fmla="*/ 237 w 259"/>
                <a:gd name="T23" fmla="*/ 200 h 258"/>
                <a:gd name="T24" fmla="*/ 221 w 259"/>
                <a:gd name="T25" fmla="*/ 220 h 258"/>
                <a:gd name="T26" fmla="*/ 200 w 259"/>
                <a:gd name="T27" fmla="*/ 237 h 258"/>
                <a:gd name="T28" fmla="*/ 178 w 259"/>
                <a:gd name="T29" fmla="*/ 248 h 258"/>
                <a:gd name="T30" fmla="*/ 154 w 259"/>
                <a:gd name="T31" fmla="*/ 256 h 258"/>
                <a:gd name="T32" fmla="*/ 129 w 259"/>
                <a:gd name="T33" fmla="*/ 258 h 258"/>
                <a:gd name="T34" fmla="*/ 104 w 259"/>
                <a:gd name="T35" fmla="*/ 256 h 258"/>
                <a:gd name="T36" fmla="*/ 81 w 259"/>
                <a:gd name="T37" fmla="*/ 248 h 258"/>
                <a:gd name="T38" fmla="*/ 58 w 259"/>
                <a:gd name="T39" fmla="*/ 237 h 258"/>
                <a:gd name="T40" fmla="*/ 38 w 259"/>
                <a:gd name="T41" fmla="*/ 220 h 258"/>
                <a:gd name="T42" fmla="*/ 21 w 259"/>
                <a:gd name="T43" fmla="*/ 200 h 258"/>
                <a:gd name="T44" fmla="*/ 10 w 259"/>
                <a:gd name="T45" fmla="*/ 178 h 258"/>
                <a:gd name="T46" fmla="*/ 2 w 259"/>
                <a:gd name="T47" fmla="*/ 154 h 258"/>
                <a:gd name="T48" fmla="*/ 0 w 259"/>
                <a:gd name="T49" fmla="*/ 129 h 258"/>
                <a:gd name="T50" fmla="*/ 2 w 259"/>
                <a:gd name="T51" fmla="*/ 104 h 258"/>
                <a:gd name="T52" fmla="*/ 10 w 259"/>
                <a:gd name="T53" fmla="*/ 80 h 258"/>
                <a:gd name="T54" fmla="*/ 21 w 259"/>
                <a:gd name="T55" fmla="*/ 58 h 258"/>
                <a:gd name="T56" fmla="*/ 38 w 259"/>
                <a:gd name="T57" fmla="*/ 38 h 258"/>
                <a:gd name="T58" fmla="*/ 58 w 259"/>
                <a:gd name="T59" fmla="*/ 21 h 258"/>
                <a:gd name="T60" fmla="*/ 81 w 259"/>
                <a:gd name="T61" fmla="*/ 10 h 258"/>
                <a:gd name="T62" fmla="*/ 104 w 259"/>
                <a:gd name="T63" fmla="*/ 2 h 258"/>
                <a:gd name="T64" fmla="*/ 129 w 259"/>
                <a:gd name="T6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9" h="258">
                  <a:moveTo>
                    <a:pt x="129" y="0"/>
                  </a:moveTo>
                  <a:lnTo>
                    <a:pt x="154" y="2"/>
                  </a:lnTo>
                  <a:lnTo>
                    <a:pt x="178" y="10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9" y="80"/>
                  </a:lnTo>
                  <a:lnTo>
                    <a:pt x="256" y="104"/>
                  </a:lnTo>
                  <a:lnTo>
                    <a:pt x="259" y="129"/>
                  </a:lnTo>
                  <a:lnTo>
                    <a:pt x="256" y="154"/>
                  </a:lnTo>
                  <a:lnTo>
                    <a:pt x="249" y="178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7"/>
                  </a:lnTo>
                  <a:lnTo>
                    <a:pt x="178" y="248"/>
                  </a:lnTo>
                  <a:lnTo>
                    <a:pt x="154" y="256"/>
                  </a:lnTo>
                  <a:lnTo>
                    <a:pt x="129" y="258"/>
                  </a:lnTo>
                  <a:lnTo>
                    <a:pt x="104" y="256"/>
                  </a:lnTo>
                  <a:lnTo>
                    <a:pt x="81" y="248"/>
                  </a:lnTo>
                  <a:lnTo>
                    <a:pt x="58" y="237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8"/>
                  </a:lnTo>
                  <a:lnTo>
                    <a:pt x="2" y="154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1" y="10"/>
                  </a:lnTo>
                  <a:lnTo>
                    <a:pt x="104" y="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128" name="Freeform 27">
              <a:extLst>
                <a:ext uri="{FF2B5EF4-FFF2-40B4-BE49-F238E27FC236}">
                  <a16:creationId xmlns:a16="http://schemas.microsoft.com/office/drawing/2014/main" id="{EFE52D82-DC3E-448B-853C-39D46F791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363"/>
              <a:ext cx="129" cy="129"/>
            </a:xfrm>
            <a:custGeom>
              <a:avLst/>
              <a:gdLst>
                <a:gd name="T0" fmla="*/ 130 w 258"/>
                <a:gd name="T1" fmla="*/ 0 h 257"/>
                <a:gd name="T2" fmla="*/ 154 w 258"/>
                <a:gd name="T3" fmla="*/ 2 h 257"/>
                <a:gd name="T4" fmla="*/ 178 w 258"/>
                <a:gd name="T5" fmla="*/ 9 h 257"/>
                <a:gd name="T6" fmla="*/ 200 w 258"/>
                <a:gd name="T7" fmla="*/ 21 h 257"/>
                <a:gd name="T8" fmla="*/ 221 w 258"/>
                <a:gd name="T9" fmla="*/ 38 h 257"/>
                <a:gd name="T10" fmla="*/ 237 w 258"/>
                <a:gd name="T11" fmla="*/ 58 h 257"/>
                <a:gd name="T12" fmla="*/ 248 w 258"/>
                <a:gd name="T13" fmla="*/ 80 h 257"/>
                <a:gd name="T14" fmla="*/ 256 w 258"/>
                <a:gd name="T15" fmla="*/ 104 h 257"/>
                <a:gd name="T16" fmla="*/ 258 w 258"/>
                <a:gd name="T17" fmla="*/ 129 h 257"/>
                <a:gd name="T18" fmla="*/ 256 w 258"/>
                <a:gd name="T19" fmla="*/ 153 h 257"/>
                <a:gd name="T20" fmla="*/ 248 w 258"/>
                <a:gd name="T21" fmla="*/ 177 h 257"/>
                <a:gd name="T22" fmla="*/ 237 w 258"/>
                <a:gd name="T23" fmla="*/ 200 h 257"/>
                <a:gd name="T24" fmla="*/ 221 w 258"/>
                <a:gd name="T25" fmla="*/ 220 h 257"/>
                <a:gd name="T26" fmla="*/ 200 w 258"/>
                <a:gd name="T27" fmla="*/ 236 h 257"/>
                <a:gd name="T28" fmla="*/ 178 w 258"/>
                <a:gd name="T29" fmla="*/ 248 h 257"/>
                <a:gd name="T30" fmla="*/ 154 w 258"/>
                <a:gd name="T31" fmla="*/ 255 h 257"/>
                <a:gd name="T32" fmla="*/ 130 w 258"/>
                <a:gd name="T33" fmla="*/ 257 h 257"/>
                <a:gd name="T34" fmla="*/ 104 w 258"/>
                <a:gd name="T35" fmla="*/ 255 h 257"/>
                <a:gd name="T36" fmla="*/ 80 w 258"/>
                <a:gd name="T37" fmla="*/ 248 h 257"/>
                <a:gd name="T38" fmla="*/ 58 w 258"/>
                <a:gd name="T39" fmla="*/ 236 h 257"/>
                <a:gd name="T40" fmla="*/ 38 w 258"/>
                <a:gd name="T41" fmla="*/ 220 h 257"/>
                <a:gd name="T42" fmla="*/ 21 w 258"/>
                <a:gd name="T43" fmla="*/ 200 h 257"/>
                <a:gd name="T44" fmla="*/ 10 w 258"/>
                <a:gd name="T45" fmla="*/ 177 h 257"/>
                <a:gd name="T46" fmla="*/ 2 w 258"/>
                <a:gd name="T47" fmla="*/ 153 h 257"/>
                <a:gd name="T48" fmla="*/ 0 w 258"/>
                <a:gd name="T49" fmla="*/ 129 h 257"/>
                <a:gd name="T50" fmla="*/ 2 w 258"/>
                <a:gd name="T51" fmla="*/ 104 h 257"/>
                <a:gd name="T52" fmla="*/ 10 w 258"/>
                <a:gd name="T53" fmla="*/ 80 h 257"/>
                <a:gd name="T54" fmla="*/ 21 w 258"/>
                <a:gd name="T55" fmla="*/ 58 h 257"/>
                <a:gd name="T56" fmla="*/ 38 w 258"/>
                <a:gd name="T57" fmla="*/ 38 h 257"/>
                <a:gd name="T58" fmla="*/ 58 w 258"/>
                <a:gd name="T59" fmla="*/ 21 h 257"/>
                <a:gd name="T60" fmla="*/ 80 w 258"/>
                <a:gd name="T61" fmla="*/ 9 h 257"/>
                <a:gd name="T62" fmla="*/ 104 w 258"/>
                <a:gd name="T63" fmla="*/ 2 h 257"/>
                <a:gd name="T64" fmla="*/ 130 w 258"/>
                <a:gd name="T6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7">
                  <a:moveTo>
                    <a:pt x="130" y="0"/>
                  </a:moveTo>
                  <a:lnTo>
                    <a:pt x="154" y="2"/>
                  </a:lnTo>
                  <a:lnTo>
                    <a:pt x="178" y="9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8" y="80"/>
                  </a:lnTo>
                  <a:lnTo>
                    <a:pt x="256" y="104"/>
                  </a:lnTo>
                  <a:lnTo>
                    <a:pt x="258" y="129"/>
                  </a:lnTo>
                  <a:lnTo>
                    <a:pt x="256" y="153"/>
                  </a:lnTo>
                  <a:lnTo>
                    <a:pt x="248" y="177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6"/>
                  </a:lnTo>
                  <a:lnTo>
                    <a:pt x="178" y="248"/>
                  </a:lnTo>
                  <a:lnTo>
                    <a:pt x="154" y="255"/>
                  </a:lnTo>
                  <a:lnTo>
                    <a:pt x="130" y="257"/>
                  </a:lnTo>
                  <a:lnTo>
                    <a:pt x="104" y="255"/>
                  </a:lnTo>
                  <a:lnTo>
                    <a:pt x="80" y="248"/>
                  </a:lnTo>
                  <a:lnTo>
                    <a:pt x="58" y="236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7"/>
                  </a:lnTo>
                  <a:lnTo>
                    <a:pt x="2" y="153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0" y="9"/>
                  </a:lnTo>
                  <a:lnTo>
                    <a:pt x="104" y="2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Oval 30">
            <a:extLst>
              <a:ext uri="{FF2B5EF4-FFF2-40B4-BE49-F238E27FC236}">
                <a16:creationId xmlns:a16="http://schemas.microsoft.com/office/drawing/2014/main" id="{0F775171-C425-45FA-8F43-CAE15D0C8E78}"/>
              </a:ext>
            </a:extLst>
          </p:cNvPr>
          <p:cNvSpPr/>
          <p:nvPr/>
        </p:nvSpPr>
        <p:spPr>
          <a:xfrm>
            <a:off x="806781" y="1481403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0" name="Oval 31">
            <a:extLst>
              <a:ext uri="{FF2B5EF4-FFF2-40B4-BE49-F238E27FC236}">
                <a16:creationId xmlns:a16="http://schemas.microsoft.com/office/drawing/2014/main" id="{BF604809-BDE0-4C92-B2D4-F4B6687CF6BD}"/>
              </a:ext>
            </a:extLst>
          </p:cNvPr>
          <p:cNvSpPr/>
          <p:nvPr/>
        </p:nvSpPr>
        <p:spPr>
          <a:xfrm>
            <a:off x="819481" y="2382843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1" name="Oval 32">
            <a:extLst>
              <a:ext uri="{FF2B5EF4-FFF2-40B4-BE49-F238E27FC236}">
                <a16:creationId xmlns:a16="http://schemas.microsoft.com/office/drawing/2014/main" id="{A6F92FFF-7480-4FEB-8EA9-1EB2FB7B2497}"/>
              </a:ext>
            </a:extLst>
          </p:cNvPr>
          <p:cNvSpPr/>
          <p:nvPr/>
        </p:nvSpPr>
        <p:spPr>
          <a:xfrm>
            <a:off x="794081" y="3400030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32" name="Rectangle 13">
            <a:extLst>
              <a:ext uri="{FF2B5EF4-FFF2-40B4-BE49-F238E27FC236}">
                <a16:creationId xmlns:a16="http://schemas.microsoft.com/office/drawing/2014/main" id="{07659271-059A-482D-BB75-0A10EE3C2FF7}"/>
              </a:ext>
            </a:extLst>
          </p:cNvPr>
          <p:cNvSpPr/>
          <p:nvPr/>
        </p:nvSpPr>
        <p:spPr>
          <a:xfrm>
            <a:off x="1338468" y="4242359"/>
            <a:ext cx="4763317" cy="8656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  <a:highlight>
                <a:srgbClr val="A6A6A6"/>
              </a:highlight>
            </a:endParaRPr>
          </a:p>
        </p:txBody>
      </p:sp>
      <p:grpSp>
        <p:nvGrpSpPr>
          <p:cNvPr id="133" name="Group 22">
            <a:extLst>
              <a:ext uri="{FF2B5EF4-FFF2-40B4-BE49-F238E27FC236}">
                <a16:creationId xmlns:a16="http://schemas.microsoft.com/office/drawing/2014/main" id="{D5F7D6FD-7567-4422-822B-A74ECA5D1F8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29242" y="4506228"/>
            <a:ext cx="341588" cy="340994"/>
            <a:chOff x="251" y="-26"/>
            <a:chExt cx="1727" cy="1724"/>
          </a:xfrm>
          <a:solidFill>
            <a:schemeClr val="accent4"/>
          </a:solidFill>
        </p:grpSpPr>
        <p:sp>
          <p:nvSpPr>
            <p:cNvPr id="134" name="Freeform 24">
              <a:extLst>
                <a:ext uri="{FF2B5EF4-FFF2-40B4-BE49-F238E27FC236}">
                  <a16:creationId xmlns:a16="http://schemas.microsoft.com/office/drawing/2014/main" id="{B509A3B3-D353-44D3-A3F2-29D19C3F3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" y="1125"/>
              <a:ext cx="574" cy="573"/>
            </a:xfrm>
            <a:custGeom>
              <a:avLst/>
              <a:gdLst>
                <a:gd name="T0" fmla="*/ 822 w 1147"/>
                <a:gd name="T1" fmla="*/ 0 h 1145"/>
                <a:gd name="T2" fmla="*/ 1147 w 1147"/>
                <a:gd name="T3" fmla="*/ 323 h 1145"/>
                <a:gd name="T4" fmla="*/ 391 w 1147"/>
                <a:gd name="T5" fmla="*/ 1078 h 1145"/>
                <a:gd name="T6" fmla="*/ 367 w 1147"/>
                <a:gd name="T7" fmla="*/ 1098 h 1145"/>
                <a:gd name="T8" fmla="*/ 342 w 1147"/>
                <a:gd name="T9" fmla="*/ 1115 h 1145"/>
                <a:gd name="T10" fmla="*/ 316 w 1147"/>
                <a:gd name="T11" fmla="*/ 1128 h 1145"/>
                <a:gd name="T12" fmla="*/ 287 w 1147"/>
                <a:gd name="T13" fmla="*/ 1138 h 1145"/>
                <a:gd name="T14" fmla="*/ 259 w 1147"/>
                <a:gd name="T15" fmla="*/ 1143 h 1145"/>
                <a:gd name="T16" fmla="*/ 229 w 1147"/>
                <a:gd name="T17" fmla="*/ 1145 h 1145"/>
                <a:gd name="T18" fmla="*/ 200 w 1147"/>
                <a:gd name="T19" fmla="*/ 1143 h 1145"/>
                <a:gd name="T20" fmla="*/ 170 w 1147"/>
                <a:gd name="T21" fmla="*/ 1138 h 1145"/>
                <a:gd name="T22" fmla="*/ 143 w 1147"/>
                <a:gd name="T23" fmla="*/ 1128 h 1145"/>
                <a:gd name="T24" fmla="*/ 116 w 1147"/>
                <a:gd name="T25" fmla="*/ 1115 h 1145"/>
                <a:gd name="T26" fmla="*/ 91 w 1147"/>
                <a:gd name="T27" fmla="*/ 1098 h 1145"/>
                <a:gd name="T28" fmla="*/ 66 w 1147"/>
                <a:gd name="T29" fmla="*/ 1078 h 1145"/>
                <a:gd name="T30" fmla="*/ 44 w 1147"/>
                <a:gd name="T31" fmla="*/ 1052 h 1145"/>
                <a:gd name="T32" fmla="*/ 26 w 1147"/>
                <a:gd name="T33" fmla="*/ 1024 h 1145"/>
                <a:gd name="T34" fmla="*/ 14 w 1147"/>
                <a:gd name="T35" fmla="*/ 995 h 1145"/>
                <a:gd name="T36" fmla="*/ 4 w 1147"/>
                <a:gd name="T37" fmla="*/ 963 h 1145"/>
                <a:gd name="T38" fmla="*/ 0 w 1147"/>
                <a:gd name="T39" fmla="*/ 932 h 1145"/>
                <a:gd name="T40" fmla="*/ 0 w 1147"/>
                <a:gd name="T41" fmla="*/ 900 h 1145"/>
                <a:gd name="T42" fmla="*/ 4 w 1147"/>
                <a:gd name="T43" fmla="*/ 868 h 1145"/>
                <a:gd name="T44" fmla="*/ 14 w 1147"/>
                <a:gd name="T45" fmla="*/ 837 h 1145"/>
                <a:gd name="T46" fmla="*/ 26 w 1147"/>
                <a:gd name="T47" fmla="*/ 808 h 1145"/>
                <a:gd name="T48" fmla="*/ 44 w 1147"/>
                <a:gd name="T49" fmla="*/ 780 h 1145"/>
                <a:gd name="T50" fmla="*/ 66 w 1147"/>
                <a:gd name="T51" fmla="*/ 754 h 1145"/>
                <a:gd name="T52" fmla="*/ 822 w 1147"/>
                <a:gd name="T53" fmla="*/ 0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7" h="1145">
                  <a:moveTo>
                    <a:pt x="822" y="0"/>
                  </a:moveTo>
                  <a:lnTo>
                    <a:pt x="1147" y="323"/>
                  </a:lnTo>
                  <a:lnTo>
                    <a:pt x="391" y="1078"/>
                  </a:lnTo>
                  <a:lnTo>
                    <a:pt x="367" y="1098"/>
                  </a:lnTo>
                  <a:lnTo>
                    <a:pt x="342" y="1115"/>
                  </a:lnTo>
                  <a:lnTo>
                    <a:pt x="316" y="1128"/>
                  </a:lnTo>
                  <a:lnTo>
                    <a:pt x="287" y="1138"/>
                  </a:lnTo>
                  <a:lnTo>
                    <a:pt x="259" y="1143"/>
                  </a:lnTo>
                  <a:lnTo>
                    <a:pt x="229" y="1145"/>
                  </a:lnTo>
                  <a:lnTo>
                    <a:pt x="200" y="1143"/>
                  </a:lnTo>
                  <a:lnTo>
                    <a:pt x="170" y="1138"/>
                  </a:lnTo>
                  <a:lnTo>
                    <a:pt x="143" y="1128"/>
                  </a:lnTo>
                  <a:lnTo>
                    <a:pt x="116" y="1115"/>
                  </a:lnTo>
                  <a:lnTo>
                    <a:pt x="91" y="1098"/>
                  </a:lnTo>
                  <a:lnTo>
                    <a:pt x="66" y="1078"/>
                  </a:lnTo>
                  <a:lnTo>
                    <a:pt x="44" y="1052"/>
                  </a:lnTo>
                  <a:lnTo>
                    <a:pt x="26" y="1024"/>
                  </a:lnTo>
                  <a:lnTo>
                    <a:pt x="14" y="995"/>
                  </a:lnTo>
                  <a:lnTo>
                    <a:pt x="4" y="963"/>
                  </a:lnTo>
                  <a:lnTo>
                    <a:pt x="0" y="932"/>
                  </a:lnTo>
                  <a:lnTo>
                    <a:pt x="0" y="900"/>
                  </a:lnTo>
                  <a:lnTo>
                    <a:pt x="4" y="868"/>
                  </a:lnTo>
                  <a:lnTo>
                    <a:pt x="14" y="837"/>
                  </a:lnTo>
                  <a:lnTo>
                    <a:pt x="26" y="808"/>
                  </a:lnTo>
                  <a:lnTo>
                    <a:pt x="44" y="780"/>
                  </a:lnTo>
                  <a:lnTo>
                    <a:pt x="66" y="754"/>
                  </a:lnTo>
                  <a:lnTo>
                    <a:pt x="8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135" name="Freeform 25">
              <a:extLst>
                <a:ext uri="{FF2B5EF4-FFF2-40B4-BE49-F238E27FC236}">
                  <a16:creationId xmlns:a16="http://schemas.microsoft.com/office/drawing/2014/main" id="{F50C58E9-7566-4C04-AD3B-5A49855B9B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" y="-26"/>
              <a:ext cx="1412" cy="1409"/>
            </a:xfrm>
            <a:custGeom>
              <a:avLst/>
              <a:gdLst>
                <a:gd name="T0" fmla="*/ 1999 w 2826"/>
                <a:gd name="T1" fmla="*/ 229 h 2819"/>
                <a:gd name="T2" fmla="*/ 1966 w 2826"/>
                <a:gd name="T3" fmla="*/ 247 h 2819"/>
                <a:gd name="T4" fmla="*/ 2098 w 2826"/>
                <a:gd name="T5" fmla="*/ 1333 h 2819"/>
                <a:gd name="T6" fmla="*/ 2587 w 2826"/>
                <a:gd name="T7" fmla="*/ 840 h 2819"/>
                <a:gd name="T8" fmla="*/ 2597 w 2826"/>
                <a:gd name="T9" fmla="*/ 804 h 2819"/>
                <a:gd name="T10" fmla="*/ 2587 w 2826"/>
                <a:gd name="T11" fmla="*/ 768 h 2819"/>
                <a:gd name="T12" fmla="*/ 2069 w 2826"/>
                <a:gd name="T13" fmla="*/ 247 h 2819"/>
                <a:gd name="T14" fmla="*/ 2037 w 2826"/>
                <a:gd name="T15" fmla="*/ 229 h 2819"/>
                <a:gd name="T16" fmla="*/ 2018 w 2826"/>
                <a:gd name="T17" fmla="*/ 0 h 2819"/>
                <a:gd name="T18" fmla="*/ 2057 w 2826"/>
                <a:gd name="T19" fmla="*/ 2 h 2819"/>
                <a:gd name="T20" fmla="*/ 2132 w 2826"/>
                <a:gd name="T21" fmla="*/ 21 h 2819"/>
                <a:gd name="T22" fmla="*/ 2202 w 2826"/>
                <a:gd name="T23" fmla="*/ 59 h 2819"/>
                <a:gd name="T24" fmla="*/ 2738 w 2826"/>
                <a:gd name="T25" fmla="*/ 591 h 2819"/>
                <a:gd name="T26" fmla="*/ 2786 w 2826"/>
                <a:gd name="T27" fmla="*/ 654 h 2819"/>
                <a:gd name="T28" fmla="*/ 2815 w 2826"/>
                <a:gd name="T29" fmla="*/ 725 h 2819"/>
                <a:gd name="T30" fmla="*/ 2826 w 2826"/>
                <a:gd name="T31" fmla="*/ 804 h 2819"/>
                <a:gd name="T32" fmla="*/ 2815 w 2826"/>
                <a:gd name="T33" fmla="*/ 883 h 2819"/>
                <a:gd name="T34" fmla="*/ 2786 w 2826"/>
                <a:gd name="T35" fmla="*/ 954 h 2819"/>
                <a:gd name="T36" fmla="*/ 2738 w 2826"/>
                <a:gd name="T37" fmla="*/ 1017 h 2819"/>
                <a:gd name="T38" fmla="*/ 2278 w 2826"/>
                <a:gd name="T39" fmla="*/ 1517 h 2819"/>
                <a:gd name="T40" fmla="*/ 2302 w 2826"/>
                <a:gd name="T41" fmla="*/ 1567 h 2819"/>
                <a:gd name="T42" fmla="*/ 2310 w 2826"/>
                <a:gd name="T43" fmla="*/ 1623 h 2819"/>
                <a:gd name="T44" fmla="*/ 2301 w 2826"/>
                <a:gd name="T45" fmla="*/ 1681 h 2819"/>
                <a:gd name="T46" fmla="*/ 2275 w 2826"/>
                <a:gd name="T47" fmla="*/ 1732 h 2819"/>
                <a:gd name="T48" fmla="*/ 1245 w 2826"/>
                <a:gd name="T49" fmla="*/ 2764 h 2819"/>
                <a:gd name="T50" fmla="*/ 1196 w 2826"/>
                <a:gd name="T51" fmla="*/ 2799 h 2819"/>
                <a:gd name="T52" fmla="*/ 1141 w 2826"/>
                <a:gd name="T53" fmla="*/ 2817 h 2819"/>
                <a:gd name="T54" fmla="*/ 1083 w 2826"/>
                <a:gd name="T55" fmla="*/ 2817 h 2819"/>
                <a:gd name="T56" fmla="*/ 1028 w 2826"/>
                <a:gd name="T57" fmla="*/ 2799 h 2819"/>
                <a:gd name="T58" fmla="*/ 980 w 2826"/>
                <a:gd name="T59" fmla="*/ 2764 h 2819"/>
                <a:gd name="T60" fmla="*/ 36 w 2826"/>
                <a:gd name="T61" fmla="*/ 1818 h 2819"/>
                <a:gd name="T62" fmla="*/ 10 w 2826"/>
                <a:gd name="T63" fmla="*/ 1767 h 2819"/>
                <a:gd name="T64" fmla="*/ 0 w 2826"/>
                <a:gd name="T65" fmla="*/ 1709 h 2819"/>
                <a:gd name="T66" fmla="*/ 10 w 2826"/>
                <a:gd name="T67" fmla="*/ 1651 h 2819"/>
                <a:gd name="T68" fmla="*/ 36 w 2826"/>
                <a:gd name="T69" fmla="*/ 1599 h 2819"/>
                <a:gd name="T70" fmla="*/ 1066 w 2826"/>
                <a:gd name="T71" fmla="*/ 567 h 2819"/>
                <a:gd name="T72" fmla="*/ 1115 w 2826"/>
                <a:gd name="T73" fmla="*/ 532 h 2819"/>
                <a:gd name="T74" fmla="*/ 1170 w 2826"/>
                <a:gd name="T75" fmla="*/ 514 h 2819"/>
                <a:gd name="T76" fmla="*/ 1226 w 2826"/>
                <a:gd name="T77" fmla="*/ 514 h 2819"/>
                <a:gd name="T78" fmla="*/ 1279 w 2826"/>
                <a:gd name="T79" fmla="*/ 531 h 2819"/>
                <a:gd name="T80" fmla="*/ 1326 w 2826"/>
                <a:gd name="T81" fmla="*/ 562 h 2819"/>
                <a:gd name="T82" fmla="*/ 1835 w 2826"/>
                <a:gd name="T83" fmla="*/ 59 h 2819"/>
                <a:gd name="T84" fmla="*/ 1903 w 2826"/>
                <a:gd name="T85" fmla="*/ 21 h 2819"/>
                <a:gd name="T86" fmla="*/ 1979 w 2826"/>
                <a:gd name="T87" fmla="*/ 2 h 2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26" h="2819">
                  <a:moveTo>
                    <a:pt x="2018" y="227"/>
                  </a:moveTo>
                  <a:lnTo>
                    <a:pt x="1999" y="229"/>
                  </a:lnTo>
                  <a:lnTo>
                    <a:pt x="1982" y="237"/>
                  </a:lnTo>
                  <a:lnTo>
                    <a:pt x="1966" y="247"/>
                  </a:lnTo>
                  <a:lnTo>
                    <a:pt x="1488" y="724"/>
                  </a:lnTo>
                  <a:lnTo>
                    <a:pt x="2098" y="1333"/>
                  </a:lnTo>
                  <a:lnTo>
                    <a:pt x="2575" y="856"/>
                  </a:lnTo>
                  <a:lnTo>
                    <a:pt x="2587" y="840"/>
                  </a:lnTo>
                  <a:lnTo>
                    <a:pt x="2594" y="823"/>
                  </a:lnTo>
                  <a:lnTo>
                    <a:pt x="2597" y="804"/>
                  </a:lnTo>
                  <a:lnTo>
                    <a:pt x="2594" y="785"/>
                  </a:lnTo>
                  <a:lnTo>
                    <a:pt x="2587" y="768"/>
                  </a:lnTo>
                  <a:lnTo>
                    <a:pt x="2575" y="753"/>
                  </a:lnTo>
                  <a:lnTo>
                    <a:pt x="2069" y="247"/>
                  </a:lnTo>
                  <a:lnTo>
                    <a:pt x="2055" y="237"/>
                  </a:lnTo>
                  <a:lnTo>
                    <a:pt x="2037" y="229"/>
                  </a:lnTo>
                  <a:lnTo>
                    <a:pt x="2018" y="227"/>
                  </a:lnTo>
                  <a:close/>
                  <a:moveTo>
                    <a:pt x="2018" y="0"/>
                  </a:moveTo>
                  <a:lnTo>
                    <a:pt x="2018" y="0"/>
                  </a:lnTo>
                  <a:lnTo>
                    <a:pt x="2057" y="2"/>
                  </a:lnTo>
                  <a:lnTo>
                    <a:pt x="2096" y="10"/>
                  </a:lnTo>
                  <a:lnTo>
                    <a:pt x="2132" y="21"/>
                  </a:lnTo>
                  <a:lnTo>
                    <a:pt x="2168" y="38"/>
                  </a:lnTo>
                  <a:lnTo>
                    <a:pt x="2202" y="59"/>
                  </a:lnTo>
                  <a:lnTo>
                    <a:pt x="2231" y="85"/>
                  </a:lnTo>
                  <a:lnTo>
                    <a:pt x="2738" y="591"/>
                  </a:lnTo>
                  <a:lnTo>
                    <a:pt x="2764" y="620"/>
                  </a:lnTo>
                  <a:lnTo>
                    <a:pt x="2786" y="654"/>
                  </a:lnTo>
                  <a:lnTo>
                    <a:pt x="2803" y="689"/>
                  </a:lnTo>
                  <a:lnTo>
                    <a:pt x="2815" y="725"/>
                  </a:lnTo>
                  <a:lnTo>
                    <a:pt x="2824" y="764"/>
                  </a:lnTo>
                  <a:lnTo>
                    <a:pt x="2826" y="804"/>
                  </a:lnTo>
                  <a:lnTo>
                    <a:pt x="2824" y="844"/>
                  </a:lnTo>
                  <a:lnTo>
                    <a:pt x="2815" y="883"/>
                  </a:lnTo>
                  <a:lnTo>
                    <a:pt x="2803" y="920"/>
                  </a:lnTo>
                  <a:lnTo>
                    <a:pt x="2786" y="954"/>
                  </a:lnTo>
                  <a:lnTo>
                    <a:pt x="2764" y="988"/>
                  </a:lnTo>
                  <a:lnTo>
                    <a:pt x="2738" y="1017"/>
                  </a:lnTo>
                  <a:lnTo>
                    <a:pt x="2260" y="1495"/>
                  </a:lnTo>
                  <a:lnTo>
                    <a:pt x="2278" y="1517"/>
                  </a:lnTo>
                  <a:lnTo>
                    <a:pt x="2291" y="1541"/>
                  </a:lnTo>
                  <a:lnTo>
                    <a:pt x="2302" y="1567"/>
                  </a:lnTo>
                  <a:lnTo>
                    <a:pt x="2308" y="1594"/>
                  </a:lnTo>
                  <a:lnTo>
                    <a:pt x="2310" y="1623"/>
                  </a:lnTo>
                  <a:lnTo>
                    <a:pt x="2308" y="1652"/>
                  </a:lnTo>
                  <a:lnTo>
                    <a:pt x="2301" y="1681"/>
                  </a:lnTo>
                  <a:lnTo>
                    <a:pt x="2290" y="1707"/>
                  </a:lnTo>
                  <a:lnTo>
                    <a:pt x="2275" y="1732"/>
                  </a:lnTo>
                  <a:lnTo>
                    <a:pt x="2256" y="1755"/>
                  </a:lnTo>
                  <a:lnTo>
                    <a:pt x="1245" y="2764"/>
                  </a:lnTo>
                  <a:lnTo>
                    <a:pt x="1222" y="2784"/>
                  </a:lnTo>
                  <a:lnTo>
                    <a:pt x="1196" y="2799"/>
                  </a:lnTo>
                  <a:lnTo>
                    <a:pt x="1170" y="2810"/>
                  </a:lnTo>
                  <a:lnTo>
                    <a:pt x="1141" y="2817"/>
                  </a:lnTo>
                  <a:lnTo>
                    <a:pt x="1113" y="2819"/>
                  </a:lnTo>
                  <a:lnTo>
                    <a:pt x="1083" y="2817"/>
                  </a:lnTo>
                  <a:lnTo>
                    <a:pt x="1056" y="2810"/>
                  </a:lnTo>
                  <a:lnTo>
                    <a:pt x="1028" y="2799"/>
                  </a:lnTo>
                  <a:lnTo>
                    <a:pt x="1003" y="2784"/>
                  </a:lnTo>
                  <a:lnTo>
                    <a:pt x="980" y="2764"/>
                  </a:lnTo>
                  <a:lnTo>
                    <a:pt x="55" y="1841"/>
                  </a:lnTo>
                  <a:lnTo>
                    <a:pt x="36" y="1818"/>
                  </a:lnTo>
                  <a:lnTo>
                    <a:pt x="21" y="1794"/>
                  </a:lnTo>
                  <a:lnTo>
                    <a:pt x="10" y="1767"/>
                  </a:lnTo>
                  <a:lnTo>
                    <a:pt x="2" y="1738"/>
                  </a:lnTo>
                  <a:lnTo>
                    <a:pt x="0" y="1709"/>
                  </a:lnTo>
                  <a:lnTo>
                    <a:pt x="2" y="1680"/>
                  </a:lnTo>
                  <a:lnTo>
                    <a:pt x="10" y="1651"/>
                  </a:lnTo>
                  <a:lnTo>
                    <a:pt x="21" y="1624"/>
                  </a:lnTo>
                  <a:lnTo>
                    <a:pt x="36" y="1599"/>
                  </a:lnTo>
                  <a:lnTo>
                    <a:pt x="55" y="1577"/>
                  </a:lnTo>
                  <a:lnTo>
                    <a:pt x="1066" y="567"/>
                  </a:lnTo>
                  <a:lnTo>
                    <a:pt x="1090" y="548"/>
                  </a:lnTo>
                  <a:lnTo>
                    <a:pt x="1115" y="532"/>
                  </a:lnTo>
                  <a:lnTo>
                    <a:pt x="1142" y="521"/>
                  </a:lnTo>
                  <a:lnTo>
                    <a:pt x="1170" y="514"/>
                  </a:lnTo>
                  <a:lnTo>
                    <a:pt x="1199" y="512"/>
                  </a:lnTo>
                  <a:lnTo>
                    <a:pt x="1226" y="514"/>
                  </a:lnTo>
                  <a:lnTo>
                    <a:pt x="1253" y="520"/>
                  </a:lnTo>
                  <a:lnTo>
                    <a:pt x="1279" y="531"/>
                  </a:lnTo>
                  <a:lnTo>
                    <a:pt x="1303" y="545"/>
                  </a:lnTo>
                  <a:lnTo>
                    <a:pt x="1326" y="562"/>
                  </a:lnTo>
                  <a:lnTo>
                    <a:pt x="1804" y="85"/>
                  </a:lnTo>
                  <a:lnTo>
                    <a:pt x="1835" y="59"/>
                  </a:lnTo>
                  <a:lnTo>
                    <a:pt x="1867" y="38"/>
                  </a:lnTo>
                  <a:lnTo>
                    <a:pt x="1903" y="21"/>
                  </a:lnTo>
                  <a:lnTo>
                    <a:pt x="1940" y="10"/>
                  </a:lnTo>
                  <a:lnTo>
                    <a:pt x="1979" y="2"/>
                  </a:lnTo>
                  <a:lnTo>
                    <a:pt x="20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136" name="Freeform 26">
              <a:extLst>
                <a:ext uri="{FF2B5EF4-FFF2-40B4-BE49-F238E27FC236}">
                  <a16:creationId xmlns:a16="http://schemas.microsoft.com/office/drawing/2014/main" id="{DC0F3EFB-885E-4F08-98A1-DFC2F9B15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" y="232"/>
              <a:ext cx="129" cy="129"/>
            </a:xfrm>
            <a:custGeom>
              <a:avLst/>
              <a:gdLst>
                <a:gd name="T0" fmla="*/ 129 w 259"/>
                <a:gd name="T1" fmla="*/ 0 h 258"/>
                <a:gd name="T2" fmla="*/ 154 w 259"/>
                <a:gd name="T3" fmla="*/ 2 h 258"/>
                <a:gd name="T4" fmla="*/ 178 w 259"/>
                <a:gd name="T5" fmla="*/ 10 h 258"/>
                <a:gd name="T6" fmla="*/ 200 w 259"/>
                <a:gd name="T7" fmla="*/ 21 h 258"/>
                <a:gd name="T8" fmla="*/ 221 w 259"/>
                <a:gd name="T9" fmla="*/ 38 h 258"/>
                <a:gd name="T10" fmla="*/ 237 w 259"/>
                <a:gd name="T11" fmla="*/ 58 h 258"/>
                <a:gd name="T12" fmla="*/ 249 w 259"/>
                <a:gd name="T13" fmla="*/ 80 h 258"/>
                <a:gd name="T14" fmla="*/ 256 w 259"/>
                <a:gd name="T15" fmla="*/ 104 h 258"/>
                <a:gd name="T16" fmla="*/ 259 w 259"/>
                <a:gd name="T17" fmla="*/ 129 h 258"/>
                <a:gd name="T18" fmla="*/ 256 w 259"/>
                <a:gd name="T19" fmla="*/ 154 h 258"/>
                <a:gd name="T20" fmla="*/ 249 w 259"/>
                <a:gd name="T21" fmla="*/ 178 h 258"/>
                <a:gd name="T22" fmla="*/ 237 w 259"/>
                <a:gd name="T23" fmla="*/ 200 h 258"/>
                <a:gd name="T24" fmla="*/ 221 w 259"/>
                <a:gd name="T25" fmla="*/ 220 h 258"/>
                <a:gd name="T26" fmla="*/ 200 w 259"/>
                <a:gd name="T27" fmla="*/ 237 h 258"/>
                <a:gd name="T28" fmla="*/ 178 w 259"/>
                <a:gd name="T29" fmla="*/ 248 h 258"/>
                <a:gd name="T30" fmla="*/ 154 w 259"/>
                <a:gd name="T31" fmla="*/ 256 h 258"/>
                <a:gd name="T32" fmla="*/ 129 w 259"/>
                <a:gd name="T33" fmla="*/ 258 h 258"/>
                <a:gd name="T34" fmla="*/ 104 w 259"/>
                <a:gd name="T35" fmla="*/ 256 h 258"/>
                <a:gd name="T36" fmla="*/ 81 w 259"/>
                <a:gd name="T37" fmla="*/ 248 h 258"/>
                <a:gd name="T38" fmla="*/ 58 w 259"/>
                <a:gd name="T39" fmla="*/ 237 h 258"/>
                <a:gd name="T40" fmla="*/ 38 w 259"/>
                <a:gd name="T41" fmla="*/ 220 h 258"/>
                <a:gd name="T42" fmla="*/ 21 w 259"/>
                <a:gd name="T43" fmla="*/ 200 h 258"/>
                <a:gd name="T44" fmla="*/ 10 w 259"/>
                <a:gd name="T45" fmla="*/ 178 h 258"/>
                <a:gd name="T46" fmla="*/ 2 w 259"/>
                <a:gd name="T47" fmla="*/ 154 h 258"/>
                <a:gd name="T48" fmla="*/ 0 w 259"/>
                <a:gd name="T49" fmla="*/ 129 h 258"/>
                <a:gd name="T50" fmla="*/ 2 w 259"/>
                <a:gd name="T51" fmla="*/ 104 h 258"/>
                <a:gd name="T52" fmla="*/ 10 w 259"/>
                <a:gd name="T53" fmla="*/ 80 h 258"/>
                <a:gd name="T54" fmla="*/ 21 w 259"/>
                <a:gd name="T55" fmla="*/ 58 h 258"/>
                <a:gd name="T56" fmla="*/ 38 w 259"/>
                <a:gd name="T57" fmla="*/ 38 h 258"/>
                <a:gd name="T58" fmla="*/ 58 w 259"/>
                <a:gd name="T59" fmla="*/ 21 h 258"/>
                <a:gd name="T60" fmla="*/ 81 w 259"/>
                <a:gd name="T61" fmla="*/ 10 h 258"/>
                <a:gd name="T62" fmla="*/ 104 w 259"/>
                <a:gd name="T63" fmla="*/ 2 h 258"/>
                <a:gd name="T64" fmla="*/ 129 w 259"/>
                <a:gd name="T6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9" h="258">
                  <a:moveTo>
                    <a:pt x="129" y="0"/>
                  </a:moveTo>
                  <a:lnTo>
                    <a:pt x="154" y="2"/>
                  </a:lnTo>
                  <a:lnTo>
                    <a:pt x="178" y="10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9" y="80"/>
                  </a:lnTo>
                  <a:lnTo>
                    <a:pt x="256" y="104"/>
                  </a:lnTo>
                  <a:lnTo>
                    <a:pt x="259" y="129"/>
                  </a:lnTo>
                  <a:lnTo>
                    <a:pt x="256" y="154"/>
                  </a:lnTo>
                  <a:lnTo>
                    <a:pt x="249" y="178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7"/>
                  </a:lnTo>
                  <a:lnTo>
                    <a:pt x="178" y="248"/>
                  </a:lnTo>
                  <a:lnTo>
                    <a:pt x="154" y="256"/>
                  </a:lnTo>
                  <a:lnTo>
                    <a:pt x="129" y="258"/>
                  </a:lnTo>
                  <a:lnTo>
                    <a:pt x="104" y="256"/>
                  </a:lnTo>
                  <a:lnTo>
                    <a:pt x="81" y="248"/>
                  </a:lnTo>
                  <a:lnTo>
                    <a:pt x="58" y="237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8"/>
                  </a:lnTo>
                  <a:lnTo>
                    <a:pt x="2" y="154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1" y="10"/>
                  </a:lnTo>
                  <a:lnTo>
                    <a:pt x="104" y="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137" name="Freeform 27">
              <a:extLst>
                <a:ext uri="{FF2B5EF4-FFF2-40B4-BE49-F238E27FC236}">
                  <a16:creationId xmlns:a16="http://schemas.microsoft.com/office/drawing/2014/main" id="{5249E45B-332A-4830-A70C-CE414E42A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363"/>
              <a:ext cx="129" cy="129"/>
            </a:xfrm>
            <a:custGeom>
              <a:avLst/>
              <a:gdLst>
                <a:gd name="T0" fmla="*/ 130 w 258"/>
                <a:gd name="T1" fmla="*/ 0 h 257"/>
                <a:gd name="T2" fmla="*/ 154 w 258"/>
                <a:gd name="T3" fmla="*/ 2 h 257"/>
                <a:gd name="T4" fmla="*/ 178 w 258"/>
                <a:gd name="T5" fmla="*/ 9 h 257"/>
                <a:gd name="T6" fmla="*/ 200 w 258"/>
                <a:gd name="T7" fmla="*/ 21 h 257"/>
                <a:gd name="T8" fmla="*/ 221 w 258"/>
                <a:gd name="T9" fmla="*/ 38 h 257"/>
                <a:gd name="T10" fmla="*/ 237 w 258"/>
                <a:gd name="T11" fmla="*/ 58 h 257"/>
                <a:gd name="T12" fmla="*/ 248 w 258"/>
                <a:gd name="T13" fmla="*/ 80 h 257"/>
                <a:gd name="T14" fmla="*/ 256 w 258"/>
                <a:gd name="T15" fmla="*/ 104 h 257"/>
                <a:gd name="T16" fmla="*/ 258 w 258"/>
                <a:gd name="T17" fmla="*/ 129 h 257"/>
                <a:gd name="T18" fmla="*/ 256 w 258"/>
                <a:gd name="T19" fmla="*/ 153 h 257"/>
                <a:gd name="T20" fmla="*/ 248 w 258"/>
                <a:gd name="T21" fmla="*/ 177 h 257"/>
                <a:gd name="T22" fmla="*/ 237 w 258"/>
                <a:gd name="T23" fmla="*/ 200 h 257"/>
                <a:gd name="T24" fmla="*/ 221 w 258"/>
                <a:gd name="T25" fmla="*/ 220 h 257"/>
                <a:gd name="T26" fmla="*/ 200 w 258"/>
                <a:gd name="T27" fmla="*/ 236 h 257"/>
                <a:gd name="T28" fmla="*/ 178 w 258"/>
                <a:gd name="T29" fmla="*/ 248 h 257"/>
                <a:gd name="T30" fmla="*/ 154 w 258"/>
                <a:gd name="T31" fmla="*/ 255 h 257"/>
                <a:gd name="T32" fmla="*/ 130 w 258"/>
                <a:gd name="T33" fmla="*/ 257 h 257"/>
                <a:gd name="T34" fmla="*/ 104 w 258"/>
                <a:gd name="T35" fmla="*/ 255 h 257"/>
                <a:gd name="T36" fmla="*/ 80 w 258"/>
                <a:gd name="T37" fmla="*/ 248 h 257"/>
                <a:gd name="T38" fmla="*/ 58 w 258"/>
                <a:gd name="T39" fmla="*/ 236 h 257"/>
                <a:gd name="T40" fmla="*/ 38 w 258"/>
                <a:gd name="T41" fmla="*/ 220 h 257"/>
                <a:gd name="T42" fmla="*/ 21 w 258"/>
                <a:gd name="T43" fmla="*/ 200 h 257"/>
                <a:gd name="T44" fmla="*/ 10 w 258"/>
                <a:gd name="T45" fmla="*/ 177 h 257"/>
                <a:gd name="T46" fmla="*/ 2 w 258"/>
                <a:gd name="T47" fmla="*/ 153 h 257"/>
                <a:gd name="T48" fmla="*/ 0 w 258"/>
                <a:gd name="T49" fmla="*/ 129 h 257"/>
                <a:gd name="T50" fmla="*/ 2 w 258"/>
                <a:gd name="T51" fmla="*/ 104 h 257"/>
                <a:gd name="T52" fmla="*/ 10 w 258"/>
                <a:gd name="T53" fmla="*/ 80 h 257"/>
                <a:gd name="T54" fmla="*/ 21 w 258"/>
                <a:gd name="T55" fmla="*/ 58 h 257"/>
                <a:gd name="T56" fmla="*/ 38 w 258"/>
                <a:gd name="T57" fmla="*/ 38 h 257"/>
                <a:gd name="T58" fmla="*/ 58 w 258"/>
                <a:gd name="T59" fmla="*/ 21 h 257"/>
                <a:gd name="T60" fmla="*/ 80 w 258"/>
                <a:gd name="T61" fmla="*/ 9 h 257"/>
                <a:gd name="T62" fmla="*/ 104 w 258"/>
                <a:gd name="T63" fmla="*/ 2 h 257"/>
                <a:gd name="T64" fmla="*/ 130 w 258"/>
                <a:gd name="T6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7">
                  <a:moveTo>
                    <a:pt x="130" y="0"/>
                  </a:moveTo>
                  <a:lnTo>
                    <a:pt x="154" y="2"/>
                  </a:lnTo>
                  <a:lnTo>
                    <a:pt x="178" y="9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8" y="80"/>
                  </a:lnTo>
                  <a:lnTo>
                    <a:pt x="256" y="104"/>
                  </a:lnTo>
                  <a:lnTo>
                    <a:pt x="258" y="129"/>
                  </a:lnTo>
                  <a:lnTo>
                    <a:pt x="256" y="153"/>
                  </a:lnTo>
                  <a:lnTo>
                    <a:pt x="248" y="177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6"/>
                  </a:lnTo>
                  <a:lnTo>
                    <a:pt x="178" y="248"/>
                  </a:lnTo>
                  <a:lnTo>
                    <a:pt x="154" y="255"/>
                  </a:lnTo>
                  <a:lnTo>
                    <a:pt x="130" y="257"/>
                  </a:lnTo>
                  <a:lnTo>
                    <a:pt x="104" y="255"/>
                  </a:lnTo>
                  <a:lnTo>
                    <a:pt x="80" y="248"/>
                  </a:lnTo>
                  <a:lnTo>
                    <a:pt x="58" y="236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7"/>
                  </a:lnTo>
                  <a:lnTo>
                    <a:pt x="2" y="153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0" y="9"/>
                  </a:lnTo>
                  <a:lnTo>
                    <a:pt x="104" y="2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</p:grpSp>
      <p:sp>
        <p:nvSpPr>
          <p:cNvPr id="138" name="Oval 32">
            <a:extLst>
              <a:ext uri="{FF2B5EF4-FFF2-40B4-BE49-F238E27FC236}">
                <a16:creationId xmlns:a16="http://schemas.microsoft.com/office/drawing/2014/main" id="{86022C34-BDEA-4D05-ABD9-68F91F054BE9}"/>
              </a:ext>
            </a:extLst>
          </p:cNvPr>
          <p:cNvSpPr/>
          <p:nvPr/>
        </p:nvSpPr>
        <p:spPr>
          <a:xfrm>
            <a:off x="805615" y="4398608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39" name="Rectangle 12">
            <a:extLst>
              <a:ext uri="{FF2B5EF4-FFF2-40B4-BE49-F238E27FC236}">
                <a16:creationId xmlns:a16="http://schemas.microsoft.com/office/drawing/2014/main" id="{8F778C5E-3178-4539-8E53-D67C1D2CC6CD}"/>
              </a:ext>
            </a:extLst>
          </p:cNvPr>
          <p:cNvSpPr/>
          <p:nvPr/>
        </p:nvSpPr>
        <p:spPr>
          <a:xfrm>
            <a:off x="1347054" y="5219037"/>
            <a:ext cx="4754730" cy="8656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grpSp>
        <p:nvGrpSpPr>
          <p:cNvPr id="140" name="Group 22">
            <a:extLst>
              <a:ext uri="{FF2B5EF4-FFF2-40B4-BE49-F238E27FC236}">
                <a16:creationId xmlns:a16="http://schemas.microsoft.com/office/drawing/2014/main" id="{551FC591-AC8B-4E52-AFE8-44A4E50B77A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26295" y="5487133"/>
            <a:ext cx="341588" cy="340994"/>
            <a:chOff x="251" y="-26"/>
            <a:chExt cx="1727" cy="1724"/>
          </a:xfrm>
          <a:solidFill>
            <a:schemeClr val="accent4"/>
          </a:solidFill>
        </p:grpSpPr>
        <p:sp>
          <p:nvSpPr>
            <p:cNvPr id="141" name="Freeform 24">
              <a:extLst>
                <a:ext uri="{FF2B5EF4-FFF2-40B4-BE49-F238E27FC236}">
                  <a16:creationId xmlns:a16="http://schemas.microsoft.com/office/drawing/2014/main" id="{2579A89F-E0E5-427E-A751-B438BDB7C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" y="1125"/>
              <a:ext cx="574" cy="573"/>
            </a:xfrm>
            <a:custGeom>
              <a:avLst/>
              <a:gdLst>
                <a:gd name="T0" fmla="*/ 822 w 1147"/>
                <a:gd name="T1" fmla="*/ 0 h 1145"/>
                <a:gd name="T2" fmla="*/ 1147 w 1147"/>
                <a:gd name="T3" fmla="*/ 323 h 1145"/>
                <a:gd name="T4" fmla="*/ 391 w 1147"/>
                <a:gd name="T5" fmla="*/ 1078 h 1145"/>
                <a:gd name="T6" fmla="*/ 367 w 1147"/>
                <a:gd name="T7" fmla="*/ 1098 h 1145"/>
                <a:gd name="T8" fmla="*/ 342 w 1147"/>
                <a:gd name="T9" fmla="*/ 1115 h 1145"/>
                <a:gd name="T10" fmla="*/ 316 w 1147"/>
                <a:gd name="T11" fmla="*/ 1128 h 1145"/>
                <a:gd name="T12" fmla="*/ 287 w 1147"/>
                <a:gd name="T13" fmla="*/ 1138 h 1145"/>
                <a:gd name="T14" fmla="*/ 259 w 1147"/>
                <a:gd name="T15" fmla="*/ 1143 h 1145"/>
                <a:gd name="T16" fmla="*/ 229 w 1147"/>
                <a:gd name="T17" fmla="*/ 1145 h 1145"/>
                <a:gd name="T18" fmla="*/ 200 w 1147"/>
                <a:gd name="T19" fmla="*/ 1143 h 1145"/>
                <a:gd name="T20" fmla="*/ 170 w 1147"/>
                <a:gd name="T21" fmla="*/ 1138 h 1145"/>
                <a:gd name="T22" fmla="*/ 143 w 1147"/>
                <a:gd name="T23" fmla="*/ 1128 h 1145"/>
                <a:gd name="T24" fmla="*/ 116 w 1147"/>
                <a:gd name="T25" fmla="*/ 1115 h 1145"/>
                <a:gd name="T26" fmla="*/ 91 w 1147"/>
                <a:gd name="T27" fmla="*/ 1098 h 1145"/>
                <a:gd name="T28" fmla="*/ 66 w 1147"/>
                <a:gd name="T29" fmla="*/ 1078 h 1145"/>
                <a:gd name="T30" fmla="*/ 44 w 1147"/>
                <a:gd name="T31" fmla="*/ 1052 h 1145"/>
                <a:gd name="T32" fmla="*/ 26 w 1147"/>
                <a:gd name="T33" fmla="*/ 1024 h 1145"/>
                <a:gd name="T34" fmla="*/ 14 w 1147"/>
                <a:gd name="T35" fmla="*/ 995 h 1145"/>
                <a:gd name="T36" fmla="*/ 4 w 1147"/>
                <a:gd name="T37" fmla="*/ 963 h 1145"/>
                <a:gd name="T38" fmla="*/ 0 w 1147"/>
                <a:gd name="T39" fmla="*/ 932 h 1145"/>
                <a:gd name="T40" fmla="*/ 0 w 1147"/>
                <a:gd name="T41" fmla="*/ 900 h 1145"/>
                <a:gd name="T42" fmla="*/ 4 w 1147"/>
                <a:gd name="T43" fmla="*/ 868 h 1145"/>
                <a:gd name="T44" fmla="*/ 14 w 1147"/>
                <a:gd name="T45" fmla="*/ 837 h 1145"/>
                <a:gd name="T46" fmla="*/ 26 w 1147"/>
                <a:gd name="T47" fmla="*/ 808 h 1145"/>
                <a:gd name="T48" fmla="*/ 44 w 1147"/>
                <a:gd name="T49" fmla="*/ 780 h 1145"/>
                <a:gd name="T50" fmla="*/ 66 w 1147"/>
                <a:gd name="T51" fmla="*/ 754 h 1145"/>
                <a:gd name="T52" fmla="*/ 822 w 1147"/>
                <a:gd name="T53" fmla="*/ 0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7" h="1145">
                  <a:moveTo>
                    <a:pt x="822" y="0"/>
                  </a:moveTo>
                  <a:lnTo>
                    <a:pt x="1147" y="323"/>
                  </a:lnTo>
                  <a:lnTo>
                    <a:pt x="391" y="1078"/>
                  </a:lnTo>
                  <a:lnTo>
                    <a:pt x="367" y="1098"/>
                  </a:lnTo>
                  <a:lnTo>
                    <a:pt x="342" y="1115"/>
                  </a:lnTo>
                  <a:lnTo>
                    <a:pt x="316" y="1128"/>
                  </a:lnTo>
                  <a:lnTo>
                    <a:pt x="287" y="1138"/>
                  </a:lnTo>
                  <a:lnTo>
                    <a:pt x="259" y="1143"/>
                  </a:lnTo>
                  <a:lnTo>
                    <a:pt x="229" y="1145"/>
                  </a:lnTo>
                  <a:lnTo>
                    <a:pt x="200" y="1143"/>
                  </a:lnTo>
                  <a:lnTo>
                    <a:pt x="170" y="1138"/>
                  </a:lnTo>
                  <a:lnTo>
                    <a:pt x="143" y="1128"/>
                  </a:lnTo>
                  <a:lnTo>
                    <a:pt x="116" y="1115"/>
                  </a:lnTo>
                  <a:lnTo>
                    <a:pt x="91" y="1098"/>
                  </a:lnTo>
                  <a:lnTo>
                    <a:pt x="66" y="1078"/>
                  </a:lnTo>
                  <a:lnTo>
                    <a:pt x="44" y="1052"/>
                  </a:lnTo>
                  <a:lnTo>
                    <a:pt x="26" y="1024"/>
                  </a:lnTo>
                  <a:lnTo>
                    <a:pt x="14" y="995"/>
                  </a:lnTo>
                  <a:lnTo>
                    <a:pt x="4" y="963"/>
                  </a:lnTo>
                  <a:lnTo>
                    <a:pt x="0" y="932"/>
                  </a:lnTo>
                  <a:lnTo>
                    <a:pt x="0" y="900"/>
                  </a:lnTo>
                  <a:lnTo>
                    <a:pt x="4" y="868"/>
                  </a:lnTo>
                  <a:lnTo>
                    <a:pt x="14" y="837"/>
                  </a:lnTo>
                  <a:lnTo>
                    <a:pt x="26" y="808"/>
                  </a:lnTo>
                  <a:lnTo>
                    <a:pt x="44" y="780"/>
                  </a:lnTo>
                  <a:lnTo>
                    <a:pt x="66" y="754"/>
                  </a:lnTo>
                  <a:lnTo>
                    <a:pt x="8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142" name="Freeform 25">
              <a:extLst>
                <a:ext uri="{FF2B5EF4-FFF2-40B4-BE49-F238E27FC236}">
                  <a16:creationId xmlns:a16="http://schemas.microsoft.com/office/drawing/2014/main" id="{D9C1AB5C-1586-45B7-BC73-1F012D2EA9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" y="-26"/>
              <a:ext cx="1412" cy="1409"/>
            </a:xfrm>
            <a:custGeom>
              <a:avLst/>
              <a:gdLst>
                <a:gd name="T0" fmla="*/ 1999 w 2826"/>
                <a:gd name="T1" fmla="*/ 229 h 2819"/>
                <a:gd name="T2" fmla="*/ 1966 w 2826"/>
                <a:gd name="T3" fmla="*/ 247 h 2819"/>
                <a:gd name="T4" fmla="*/ 2098 w 2826"/>
                <a:gd name="T5" fmla="*/ 1333 h 2819"/>
                <a:gd name="T6" fmla="*/ 2587 w 2826"/>
                <a:gd name="T7" fmla="*/ 840 h 2819"/>
                <a:gd name="T8" fmla="*/ 2597 w 2826"/>
                <a:gd name="T9" fmla="*/ 804 h 2819"/>
                <a:gd name="T10" fmla="*/ 2587 w 2826"/>
                <a:gd name="T11" fmla="*/ 768 h 2819"/>
                <a:gd name="T12" fmla="*/ 2069 w 2826"/>
                <a:gd name="T13" fmla="*/ 247 h 2819"/>
                <a:gd name="T14" fmla="*/ 2037 w 2826"/>
                <a:gd name="T15" fmla="*/ 229 h 2819"/>
                <a:gd name="T16" fmla="*/ 2018 w 2826"/>
                <a:gd name="T17" fmla="*/ 0 h 2819"/>
                <a:gd name="T18" fmla="*/ 2057 w 2826"/>
                <a:gd name="T19" fmla="*/ 2 h 2819"/>
                <a:gd name="T20" fmla="*/ 2132 w 2826"/>
                <a:gd name="T21" fmla="*/ 21 h 2819"/>
                <a:gd name="T22" fmla="*/ 2202 w 2826"/>
                <a:gd name="T23" fmla="*/ 59 h 2819"/>
                <a:gd name="T24" fmla="*/ 2738 w 2826"/>
                <a:gd name="T25" fmla="*/ 591 h 2819"/>
                <a:gd name="T26" fmla="*/ 2786 w 2826"/>
                <a:gd name="T27" fmla="*/ 654 h 2819"/>
                <a:gd name="T28" fmla="*/ 2815 w 2826"/>
                <a:gd name="T29" fmla="*/ 725 h 2819"/>
                <a:gd name="T30" fmla="*/ 2826 w 2826"/>
                <a:gd name="T31" fmla="*/ 804 h 2819"/>
                <a:gd name="T32" fmla="*/ 2815 w 2826"/>
                <a:gd name="T33" fmla="*/ 883 h 2819"/>
                <a:gd name="T34" fmla="*/ 2786 w 2826"/>
                <a:gd name="T35" fmla="*/ 954 h 2819"/>
                <a:gd name="T36" fmla="*/ 2738 w 2826"/>
                <a:gd name="T37" fmla="*/ 1017 h 2819"/>
                <a:gd name="T38" fmla="*/ 2278 w 2826"/>
                <a:gd name="T39" fmla="*/ 1517 h 2819"/>
                <a:gd name="T40" fmla="*/ 2302 w 2826"/>
                <a:gd name="T41" fmla="*/ 1567 h 2819"/>
                <a:gd name="T42" fmla="*/ 2310 w 2826"/>
                <a:gd name="T43" fmla="*/ 1623 h 2819"/>
                <a:gd name="T44" fmla="*/ 2301 w 2826"/>
                <a:gd name="T45" fmla="*/ 1681 h 2819"/>
                <a:gd name="T46" fmla="*/ 2275 w 2826"/>
                <a:gd name="T47" fmla="*/ 1732 h 2819"/>
                <a:gd name="T48" fmla="*/ 1245 w 2826"/>
                <a:gd name="T49" fmla="*/ 2764 h 2819"/>
                <a:gd name="T50" fmla="*/ 1196 w 2826"/>
                <a:gd name="T51" fmla="*/ 2799 h 2819"/>
                <a:gd name="T52" fmla="*/ 1141 w 2826"/>
                <a:gd name="T53" fmla="*/ 2817 h 2819"/>
                <a:gd name="T54" fmla="*/ 1083 w 2826"/>
                <a:gd name="T55" fmla="*/ 2817 h 2819"/>
                <a:gd name="T56" fmla="*/ 1028 w 2826"/>
                <a:gd name="T57" fmla="*/ 2799 h 2819"/>
                <a:gd name="T58" fmla="*/ 980 w 2826"/>
                <a:gd name="T59" fmla="*/ 2764 h 2819"/>
                <a:gd name="T60" fmla="*/ 36 w 2826"/>
                <a:gd name="T61" fmla="*/ 1818 h 2819"/>
                <a:gd name="T62" fmla="*/ 10 w 2826"/>
                <a:gd name="T63" fmla="*/ 1767 h 2819"/>
                <a:gd name="T64" fmla="*/ 0 w 2826"/>
                <a:gd name="T65" fmla="*/ 1709 h 2819"/>
                <a:gd name="T66" fmla="*/ 10 w 2826"/>
                <a:gd name="T67" fmla="*/ 1651 h 2819"/>
                <a:gd name="T68" fmla="*/ 36 w 2826"/>
                <a:gd name="T69" fmla="*/ 1599 h 2819"/>
                <a:gd name="T70" fmla="*/ 1066 w 2826"/>
                <a:gd name="T71" fmla="*/ 567 h 2819"/>
                <a:gd name="T72" fmla="*/ 1115 w 2826"/>
                <a:gd name="T73" fmla="*/ 532 h 2819"/>
                <a:gd name="T74" fmla="*/ 1170 w 2826"/>
                <a:gd name="T75" fmla="*/ 514 h 2819"/>
                <a:gd name="T76" fmla="*/ 1226 w 2826"/>
                <a:gd name="T77" fmla="*/ 514 h 2819"/>
                <a:gd name="T78" fmla="*/ 1279 w 2826"/>
                <a:gd name="T79" fmla="*/ 531 h 2819"/>
                <a:gd name="T80" fmla="*/ 1326 w 2826"/>
                <a:gd name="T81" fmla="*/ 562 h 2819"/>
                <a:gd name="T82" fmla="*/ 1835 w 2826"/>
                <a:gd name="T83" fmla="*/ 59 h 2819"/>
                <a:gd name="T84" fmla="*/ 1903 w 2826"/>
                <a:gd name="T85" fmla="*/ 21 h 2819"/>
                <a:gd name="T86" fmla="*/ 1979 w 2826"/>
                <a:gd name="T87" fmla="*/ 2 h 2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26" h="2819">
                  <a:moveTo>
                    <a:pt x="2018" y="227"/>
                  </a:moveTo>
                  <a:lnTo>
                    <a:pt x="1999" y="229"/>
                  </a:lnTo>
                  <a:lnTo>
                    <a:pt x="1982" y="237"/>
                  </a:lnTo>
                  <a:lnTo>
                    <a:pt x="1966" y="247"/>
                  </a:lnTo>
                  <a:lnTo>
                    <a:pt x="1488" y="724"/>
                  </a:lnTo>
                  <a:lnTo>
                    <a:pt x="2098" y="1333"/>
                  </a:lnTo>
                  <a:lnTo>
                    <a:pt x="2575" y="856"/>
                  </a:lnTo>
                  <a:lnTo>
                    <a:pt x="2587" y="840"/>
                  </a:lnTo>
                  <a:lnTo>
                    <a:pt x="2594" y="823"/>
                  </a:lnTo>
                  <a:lnTo>
                    <a:pt x="2597" y="804"/>
                  </a:lnTo>
                  <a:lnTo>
                    <a:pt x="2594" y="785"/>
                  </a:lnTo>
                  <a:lnTo>
                    <a:pt x="2587" y="768"/>
                  </a:lnTo>
                  <a:lnTo>
                    <a:pt x="2575" y="753"/>
                  </a:lnTo>
                  <a:lnTo>
                    <a:pt x="2069" y="247"/>
                  </a:lnTo>
                  <a:lnTo>
                    <a:pt x="2055" y="237"/>
                  </a:lnTo>
                  <a:lnTo>
                    <a:pt x="2037" y="229"/>
                  </a:lnTo>
                  <a:lnTo>
                    <a:pt x="2018" y="227"/>
                  </a:lnTo>
                  <a:close/>
                  <a:moveTo>
                    <a:pt x="2018" y="0"/>
                  </a:moveTo>
                  <a:lnTo>
                    <a:pt x="2018" y="0"/>
                  </a:lnTo>
                  <a:lnTo>
                    <a:pt x="2057" y="2"/>
                  </a:lnTo>
                  <a:lnTo>
                    <a:pt x="2096" y="10"/>
                  </a:lnTo>
                  <a:lnTo>
                    <a:pt x="2132" y="21"/>
                  </a:lnTo>
                  <a:lnTo>
                    <a:pt x="2168" y="38"/>
                  </a:lnTo>
                  <a:lnTo>
                    <a:pt x="2202" y="59"/>
                  </a:lnTo>
                  <a:lnTo>
                    <a:pt x="2231" y="85"/>
                  </a:lnTo>
                  <a:lnTo>
                    <a:pt x="2738" y="591"/>
                  </a:lnTo>
                  <a:lnTo>
                    <a:pt x="2764" y="620"/>
                  </a:lnTo>
                  <a:lnTo>
                    <a:pt x="2786" y="654"/>
                  </a:lnTo>
                  <a:lnTo>
                    <a:pt x="2803" y="689"/>
                  </a:lnTo>
                  <a:lnTo>
                    <a:pt x="2815" y="725"/>
                  </a:lnTo>
                  <a:lnTo>
                    <a:pt x="2824" y="764"/>
                  </a:lnTo>
                  <a:lnTo>
                    <a:pt x="2826" y="804"/>
                  </a:lnTo>
                  <a:lnTo>
                    <a:pt x="2824" y="844"/>
                  </a:lnTo>
                  <a:lnTo>
                    <a:pt x="2815" y="883"/>
                  </a:lnTo>
                  <a:lnTo>
                    <a:pt x="2803" y="920"/>
                  </a:lnTo>
                  <a:lnTo>
                    <a:pt x="2786" y="954"/>
                  </a:lnTo>
                  <a:lnTo>
                    <a:pt x="2764" y="988"/>
                  </a:lnTo>
                  <a:lnTo>
                    <a:pt x="2738" y="1017"/>
                  </a:lnTo>
                  <a:lnTo>
                    <a:pt x="2260" y="1495"/>
                  </a:lnTo>
                  <a:lnTo>
                    <a:pt x="2278" y="1517"/>
                  </a:lnTo>
                  <a:lnTo>
                    <a:pt x="2291" y="1541"/>
                  </a:lnTo>
                  <a:lnTo>
                    <a:pt x="2302" y="1567"/>
                  </a:lnTo>
                  <a:lnTo>
                    <a:pt x="2308" y="1594"/>
                  </a:lnTo>
                  <a:lnTo>
                    <a:pt x="2310" y="1623"/>
                  </a:lnTo>
                  <a:lnTo>
                    <a:pt x="2308" y="1652"/>
                  </a:lnTo>
                  <a:lnTo>
                    <a:pt x="2301" y="1681"/>
                  </a:lnTo>
                  <a:lnTo>
                    <a:pt x="2290" y="1707"/>
                  </a:lnTo>
                  <a:lnTo>
                    <a:pt x="2275" y="1732"/>
                  </a:lnTo>
                  <a:lnTo>
                    <a:pt x="2256" y="1755"/>
                  </a:lnTo>
                  <a:lnTo>
                    <a:pt x="1245" y="2764"/>
                  </a:lnTo>
                  <a:lnTo>
                    <a:pt x="1222" y="2784"/>
                  </a:lnTo>
                  <a:lnTo>
                    <a:pt x="1196" y="2799"/>
                  </a:lnTo>
                  <a:lnTo>
                    <a:pt x="1170" y="2810"/>
                  </a:lnTo>
                  <a:lnTo>
                    <a:pt x="1141" y="2817"/>
                  </a:lnTo>
                  <a:lnTo>
                    <a:pt x="1113" y="2819"/>
                  </a:lnTo>
                  <a:lnTo>
                    <a:pt x="1083" y="2817"/>
                  </a:lnTo>
                  <a:lnTo>
                    <a:pt x="1056" y="2810"/>
                  </a:lnTo>
                  <a:lnTo>
                    <a:pt x="1028" y="2799"/>
                  </a:lnTo>
                  <a:lnTo>
                    <a:pt x="1003" y="2784"/>
                  </a:lnTo>
                  <a:lnTo>
                    <a:pt x="980" y="2764"/>
                  </a:lnTo>
                  <a:lnTo>
                    <a:pt x="55" y="1841"/>
                  </a:lnTo>
                  <a:lnTo>
                    <a:pt x="36" y="1818"/>
                  </a:lnTo>
                  <a:lnTo>
                    <a:pt x="21" y="1794"/>
                  </a:lnTo>
                  <a:lnTo>
                    <a:pt x="10" y="1767"/>
                  </a:lnTo>
                  <a:lnTo>
                    <a:pt x="2" y="1738"/>
                  </a:lnTo>
                  <a:lnTo>
                    <a:pt x="0" y="1709"/>
                  </a:lnTo>
                  <a:lnTo>
                    <a:pt x="2" y="1680"/>
                  </a:lnTo>
                  <a:lnTo>
                    <a:pt x="10" y="1651"/>
                  </a:lnTo>
                  <a:lnTo>
                    <a:pt x="21" y="1624"/>
                  </a:lnTo>
                  <a:lnTo>
                    <a:pt x="36" y="1599"/>
                  </a:lnTo>
                  <a:lnTo>
                    <a:pt x="55" y="1577"/>
                  </a:lnTo>
                  <a:lnTo>
                    <a:pt x="1066" y="567"/>
                  </a:lnTo>
                  <a:lnTo>
                    <a:pt x="1090" y="548"/>
                  </a:lnTo>
                  <a:lnTo>
                    <a:pt x="1115" y="532"/>
                  </a:lnTo>
                  <a:lnTo>
                    <a:pt x="1142" y="521"/>
                  </a:lnTo>
                  <a:lnTo>
                    <a:pt x="1170" y="514"/>
                  </a:lnTo>
                  <a:lnTo>
                    <a:pt x="1199" y="512"/>
                  </a:lnTo>
                  <a:lnTo>
                    <a:pt x="1226" y="514"/>
                  </a:lnTo>
                  <a:lnTo>
                    <a:pt x="1253" y="520"/>
                  </a:lnTo>
                  <a:lnTo>
                    <a:pt x="1279" y="531"/>
                  </a:lnTo>
                  <a:lnTo>
                    <a:pt x="1303" y="545"/>
                  </a:lnTo>
                  <a:lnTo>
                    <a:pt x="1326" y="562"/>
                  </a:lnTo>
                  <a:lnTo>
                    <a:pt x="1804" y="85"/>
                  </a:lnTo>
                  <a:lnTo>
                    <a:pt x="1835" y="59"/>
                  </a:lnTo>
                  <a:lnTo>
                    <a:pt x="1867" y="38"/>
                  </a:lnTo>
                  <a:lnTo>
                    <a:pt x="1903" y="21"/>
                  </a:lnTo>
                  <a:lnTo>
                    <a:pt x="1940" y="10"/>
                  </a:lnTo>
                  <a:lnTo>
                    <a:pt x="1979" y="2"/>
                  </a:lnTo>
                  <a:lnTo>
                    <a:pt x="20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143" name="Freeform 26">
              <a:extLst>
                <a:ext uri="{FF2B5EF4-FFF2-40B4-BE49-F238E27FC236}">
                  <a16:creationId xmlns:a16="http://schemas.microsoft.com/office/drawing/2014/main" id="{3A60146C-D43F-4912-99A6-85787EF64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" y="232"/>
              <a:ext cx="129" cy="129"/>
            </a:xfrm>
            <a:custGeom>
              <a:avLst/>
              <a:gdLst>
                <a:gd name="T0" fmla="*/ 129 w 259"/>
                <a:gd name="T1" fmla="*/ 0 h 258"/>
                <a:gd name="T2" fmla="*/ 154 w 259"/>
                <a:gd name="T3" fmla="*/ 2 h 258"/>
                <a:gd name="T4" fmla="*/ 178 w 259"/>
                <a:gd name="T5" fmla="*/ 10 h 258"/>
                <a:gd name="T6" fmla="*/ 200 w 259"/>
                <a:gd name="T7" fmla="*/ 21 h 258"/>
                <a:gd name="T8" fmla="*/ 221 w 259"/>
                <a:gd name="T9" fmla="*/ 38 h 258"/>
                <a:gd name="T10" fmla="*/ 237 w 259"/>
                <a:gd name="T11" fmla="*/ 58 h 258"/>
                <a:gd name="T12" fmla="*/ 249 w 259"/>
                <a:gd name="T13" fmla="*/ 80 h 258"/>
                <a:gd name="T14" fmla="*/ 256 w 259"/>
                <a:gd name="T15" fmla="*/ 104 h 258"/>
                <a:gd name="T16" fmla="*/ 259 w 259"/>
                <a:gd name="T17" fmla="*/ 129 h 258"/>
                <a:gd name="T18" fmla="*/ 256 w 259"/>
                <a:gd name="T19" fmla="*/ 154 h 258"/>
                <a:gd name="T20" fmla="*/ 249 w 259"/>
                <a:gd name="T21" fmla="*/ 178 h 258"/>
                <a:gd name="T22" fmla="*/ 237 w 259"/>
                <a:gd name="T23" fmla="*/ 200 h 258"/>
                <a:gd name="T24" fmla="*/ 221 w 259"/>
                <a:gd name="T25" fmla="*/ 220 h 258"/>
                <a:gd name="T26" fmla="*/ 200 w 259"/>
                <a:gd name="T27" fmla="*/ 237 h 258"/>
                <a:gd name="T28" fmla="*/ 178 w 259"/>
                <a:gd name="T29" fmla="*/ 248 h 258"/>
                <a:gd name="T30" fmla="*/ 154 w 259"/>
                <a:gd name="T31" fmla="*/ 256 h 258"/>
                <a:gd name="T32" fmla="*/ 129 w 259"/>
                <a:gd name="T33" fmla="*/ 258 h 258"/>
                <a:gd name="T34" fmla="*/ 104 w 259"/>
                <a:gd name="T35" fmla="*/ 256 h 258"/>
                <a:gd name="T36" fmla="*/ 81 w 259"/>
                <a:gd name="T37" fmla="*/ 248 h 258"/>
                <a:gd name="T38" fmla="*/ 58 w 259"/>
                <a:gd name="T39" fmla="*/ 237 h 258"/>
                <a:gd name="T40" fmla="*/ 38 w 259"/>
                <a:gd name="T41" fmla="*/ 220 h 258"/>
                <a:gd name="T42" fmla="*/ 21 w 259"/>
                <a:gd name="T43" fmla="*/ 200 h 258"/>
                <a:gd name="T44" fmla="*/ 10 w 259"/>
                <a:gd name="T45" fmla="*/ 178 h 258"/>
                <a:gd name="T46" fmla="*/ 2 w 259"/>
                <a:gd name="T47" fmla="*/ 154 h 258"/>
                <a:gd name="T48" fmla="*/ 0 w 259"/>
                <a:gd name="T49" fmla="*/ 129 h 258"/>
                <a:gd name="T50" fmla="*/ 2 w 259"/>
                <a:gd name="T51" fmla="*/ 104 h 258"/>
                <a:gd name="T52" fmla="*/ 10 w 259"/>
                <a:gd name="T53" fmla="*/ 80 h 258"/>
                <a:gd name="T54" fmla="*/ 21 w 259"/>
                <a:gd name="T55" fmla="*/ 58 h 258"/>
                <a:gd name="T56" fmla="*/ 38 w 259"/>
                <a:gd name="T57" fmla="*/ 38 h 258"/>
                <a:gd name="T58" fmla="*/ 58 w 259"/>
                <a:gd name="T59" fmla="*/ 21 h 258"/>
                <a:gd name="T60" fmla="*/ 81 w 259"/>
                <a:gd name="T61" fmla="*/ 10 h 258"/>
                <a:gd name="T62" fmla="*/ 104 w 259"/>
                <a:gd name="T63" fmla="*/ 2 h 258"/>
                <a:gd name="T64" fmla="*/ 129 w 259"/>
                <a:gd name="T6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9" h="258">
                  <a:moveTo>
                    <a:pt x="129" y="0"/>
                  </a:moveTo>
                  <a:lnTo>
                    <a:pt x="154" y="2"/>
                  </a:lnTo>
                  <a:lnTo>
                    <a:pt x="178" y="10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9" y="80"/>
                  </a:lnTo>
                  <a:lnTo>
                    <a:pt x="256" y="104"/>
                  </a:lnTo>
                  <a:lnTo>
                    <a:pt x="259" y="129"/>
                  </a:lnTo>
                  <a:lnTo>
                    <a:pt x="256" y="154"/>
                  </a:lnTo>
                  <a:lnTo>
                    <a:pt x="249" y="178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7"/>
                  </a:lnTo>
                  <a:lnTo>
                    <a:pt x="178" y="248"/>
                  </a:lnTo>
                  <a:lnTo>
                    <a:pt x="154" y="256"/>
                  </a:lnTo>
                  <a:lnTo>
                    <a:pt x="129" y="258"/>
                  </a:lnTo>
                  <a:lnTo>
                    <a:pt x="104" y="256"/>
                  </a:lnTo>
                  <a:lnTo>
                    <a:pt x="81" y="248"/>
                  </a:lnTo>
                  <a:lnTo>
                    <a:pt x="58" y="237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8"/>
                  </a:lnTo>
                  <a:lnTo>
                    <a:pt x="2" y="154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1" y="10"/>
                  </a:lnTo>
                  <a:lnTo>
                    <a:pt x="104" y="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144" name="Freeform 27">
              <a:extLst>
                <a:ext uri="{FF2B5EF4-FFF2-40B4-BE49-F238E27FC236}">
                  <a16:creationId xmlns:a16="http://schemas.microsoft.com/office/drawing/2014/main" id="{DCA51EEE-73D8-4C68-A8CF-B9A65B1CA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363"/>
              <a:ext cx="129" cy="129"/>
            </a:xfrm>
            <a:custGeom>
              <a:avLst/>
              <a:gdLst>
                <a:gd name="T0" fmla="*/ 130 w 258"/>
                <a:gd name="T1" fmla="*/ 0 h 257"/>
                <a:gd name="T2" fmla="*/ 154 w 258"/>
                <a:gd name="T3" fmla="*/ 2 h 257"/>
                <a:gd name="T4" fmla="*/ 178 w 258"/>
                <a:gd name="T5" fmla="*/ 9 h 257"/>
                <a:gd name="T6" fmla="*/ 200 w 258"/>
                <a:gd name="T7" fmla="*/ 21 h 257"/>
                <a:gd name="T8" fmla="*/ 221 w 258"/>
                <a:gd name="T9" fmla="*/ 38 h 257"/>
                <a:gd name="T10" fmla="*/ 237 w 258"/>
                <a:gd name="T11" fmla="*/ 58 h 257"/>
                <a:gd name="T12" fmla="*/ 248 w 258"/>
                <a:gd name="T13" fmla="*/ 80 h 257"/>
                <a:gd name="T14" fmla="*/ 256 w 258"/>
                <a:gd name="T15" fmla="*/ 104 h 257"/>
                <a:gd name="T16" fmla="*/ 258 w 258"/>
                <a:gd name="T17" fmla="*/ 129 h 257"/>
                <a:gd name="T18" fmla="*/ 256 w 258"/>
                <a:gd name="T19" fmla="*/ 153 h 257"/>
                <a:gd name="T20" fmla="*/ 248 w 258"/>
                <a:gd name="T21" fmla="*/ 177 h 257"/>
                <a:gd name="T22" fmla="*/ 237 w 258"/>
                <a:gd name="T23" fmla="*/ 200 h 257"/>
                <a:gd name="T24" fmla="*/ 221 w 258"/>
                <a:gd name="T25" fmla="*/ 220 h 257"/>
                <a:gd name="T26" fmla="*/ 200 w 258"/>
                <a:gd name="T27" fmla="*/ 236 h 257"/>
                <a:gd name="T28" fmla="*/ 178 w 258"/>
                <a:gd name="T29" fmla="*/ 248 h 257"/>
                <a:gd name="T30" fmla="*/ 154 w 258"/>
                <a:gd name="T31" fmla="*/ 255 h 257"/>
                <a:gd name="T32" fmla="*/ 130 w 258"/>
                <a:gd name="T33" fmla="*/ 257 h 257"/>
                <a:gd name="T34" fmla="*/ 104 w 258"/>
                <a:gd name="T35" fmla="*/ 255 h 257"/>
                <a:gd name="T36" fmla="*/ 80 w 258"/>
                <a:gd name="T37" fmla="*/ 248 h 257"/>
                <a:gd name="T38" fmla="*/ 58 w 258"/>
                <a:gd name="T39" fmla="*/ 236 h 257"/>
                <a:gd name="T40" fmla="*/ 38 w 258"/>
                <a:gd name="T41" fmla="*/ 220 h 257"/>
                <a:gd name="T42" fmla="*/ 21 w 258"/>
                <a:gd name="T43" fmla="*/ 200 h 257"/>
                <a:gd name="T44" fmla="*/ 10 w 258"/>
                <a:gd name="T45" fmla="*/ 177 h 257"/>
                <a:gd name="T46" fmla="*/ 2 w 258"/>
                <a:gd name="T47" fmla="*/ 153 h 257"/>
                <a:gd name="T48" fmla="*/ 0 w 258"/>
                <a:gd name="T49" fmla="*/ 129 h 257"/>
                <a:gd name="T50" fmla="*/ 2 w 258"/>
                <a:gd name="T51" fmla="*/ 104 h 257"/>
                <a:gd name="T52" fmla="*/ 10 w 258"/>
                <a:gd name="T53" fmla="*/ 80 h 257"/>
                <a:gd name="T54" fmla="*/ 21 w 258"/>
                <a:gd name="T55" fmla="*/ 58 h 257"/>
                <a:gd name="T56" fmla="*/ 38 w 258"/>
                <a:gd name="T57" fmla="*/ 38 h 257"/>
                <a:gd name="T58" fmla="*/ 58 w 258"/>
                <a:gd name="T59" fmla="*/ 21 h 257"/>
                <a:gd name="T60" fmla="*/ 80 w 258"/>
                <a:gd name="T61" fmla="*/ 9 h 257"/>
                <a:gd name="T62" fmla="*/ 104 w 258"/>
                <a:gd name="T63" fmla="*/ 2 h 257"/>
                <a:gd name="T64" fmla="*/ 130 w 258"/>
                <a:gd name="T6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7">
                  <a:moveTo>
                    <a:pt x="130" y="0"/>
                  </a:moveTo>
                  <a:lnTo>
                    <a:pt x="154" y="2"/>
                  </a:lnTo>
                  <a:lnTo>
                    <a:pt x="178" y="9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8" y="80"/>
                  </a:lnTo>
                  <a:lnTo>
                    <a:pt x="256" y="104"/>
                  </a:lnTo>
                  <a:lnTo>
                    <a:pt x="258" y="129"/>
                  </a:lnTo>
                  <a:lnTo>
                    <a:pt x="256" y="153"/>
                  </a:lnTo>
                  <a:lnTo>
                    <a:pt x="248" y="177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6"/>
                  </a:lnTo>
                  <a:lnTo>
                    <a:pt x="178" y="248"/>
                  </a:lnTo>
                  <a:lnTo>
                    <a:pt x="154" y="255"/>
                  </a:lnTo>
                  <a:lnTo>
                    <a:pt x="130" y="257"/>
                  </a:lnTo>
                  <a:lnTo>
                    <a:pt x="104" y="255"/>
                  </a:lnTo>
                  <a:lnTo>
                    <a:pt x="80" y="248"/>
                  </a:lnTo>
                  <a:lnTo>
                    <a:pt x="58" y="236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7"/>
                  </a:lnTo>
                  <a:lnTo>
                    <a:pt x="2" y="153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0" y="9"/>
                  </a:lnTo>
                  <a:lnTo>
                    <a:pt x="104" y="2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</p:grpSp>
      <p:sp>
        <p:nvSpPr>
          <p:cNvPr id="145" name="Oval 32">
            <a:extLst>
              <a:ext uri="{FF2B5EF4-FFF2-40B4-BE49-F238E27FC236}">
                <a16:creationId xmlns:a16="http://schemas.microsoft.com/office/drawing/2014/main" id="{33FEC794-DB25-48F4-AE42-26459E0442C1}"/>
              </a:ext>
            </a:extLst>
          </p:cNvPr>
          <p:cNvSpPr/>
          <p:nvPr/>
        </p:nvSpPr>
        <p:spPr>
          <a:xfrm>
            <a:off x="802668" y="5379513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1" name="Rectangle 21">
            <a:extLst>
              <a:ext uri="{FF2B5EF4-FFF2-40B4-BE49-F238E27FC236}">
                <a16:creationId xmlns:a16="http://schemas.microsoft.com/office/drawing/2014/main" id="{38630D70-14EC-4E68-9CB6-07BB74BCBEFC}"/>
              </a:ext>
            </a:extLst>
          </p:cNvPr>
          <p:cNvSpPr/>
          <p:nvPr/>
        </p:nvSpPr>
        <p:spPr>
          <a:xfrm>
            <a:off x="1613359" y="2522160"/>
            <a:ext cx="42763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3852"/>
            <a:r>
              <a:rPr lang="es-E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PROBLEMATICA</a:t>
            </a:r>
          </a:p>
        </p:txBody>
      </p:sp>
      <p:sp>
        <p:nvSpPr>
          <p:cNvPr id="153" name="Rectangle 21">
            <a:extLst>
              <a:ext uri="{FF2B5EF4-FFF2-40B4-BE49-F238E27FC236}">
                <a16:creationId xmlns:a16="http://schemas.microsoft.com/office/drawing/2014/main" id="{24ADA80F-154B-4F33-AD8D-ADE77AFD631C}"/>
              </a:ext>
            </a:extLst>
          </p:cNvPr>
          <p:cNvSpPr/>
          <p:nvPr/>
        </p:nvSpPr>
        <p:spPr>
          <a:xfrm>
            <a:off x="1613357" y="3477717"/>
            <a:ext cx="42763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3852"/>
            <a:r>
              <a:rPr lang="es-E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EXPOSICION DE MOTIVOS</a:t>
            </a:r>
          </a:p>
        </p:txBody>
      </p:sp>
      <p:sp>
        <p:nvSpPr>
          <p:cNvPr id="154" name="Rectangle 21">
            <a:extLst>
              <a:ext uri="{FF2B5EF4-FFF2-40B4-BE49-F238E27FC236}">
                <a16:creationId xmlns:a16="http://schemas.microsoft.com/office/drawing/2014/main" id="{08EED87D-91D7-45D7-A7AE-8F1E7BCDB549}"/>
              </a:ext>
            </a:extLst>
          </p:cNvPr>
          <p:cNvSpPr/>
          <p:nvPr/>
        </p:nvSpPr>
        <p:spPr>
          <a:xfrm>
            <a:off x="1577258" y="4538561"/>
            <a:ext cx="4312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3852"/>
            <a:r>
              <a:rPr lang="es-E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IMPORTANCIA DEL PROYECTO</a:t>
            </a:r>
          </a:p>
        </p:txBody>
      </p:sp>
      <p:sp>
        <p:nvSpPr>
          <p:cNvPr id="155" name="Rectangle 21">
            <a:extLst>
              <a:ext uri="{FF2B5EF4-FFF2-40B4-BE49-F238E27FC236}">
                <a16:creationId xmlns:a16="http://schemas.microsoft.com/office/drawing/2014/main" id="{BDEC4F9A-114F-42F0-9B32-9FDF31BFDCAF}"/>
              </a:ext>
            </a:extLst>
          </p:cNvPr>
          <p:cNvSpPr/>
          <p:nvPr/>
        </p:nvSpPr>
        <p:spPr>
          <a:xfrm>
            <a:off x="1601311" y="5458908"/>
            <a:ext cx="42793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3852"/>
            <a:r>
              <a:rPr lang="es-E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 / AMBITO</a:t>
            </a:r>
          </a:p>
        </p:txBody>
      </p:sp>
      <p:sp>
        <p:nvSpPr>
          <p:cNvPr id="156" name="Rectangle 21">
            <a:extLst>
              <a:ext uri="{FF2B5EF4-FFF2-40B4-BE49-F238E27FC236}">
                <a16:creationId xmlns:a16="http://schemas.microsoft.com/office/drawing/2014/main" id="{A18B7BF3-A734-4356-8C91-91E369C28EFD}"/>
              </a:ext>
            </a:extLst>
          </p:cNvPr>
          <p:cNvSpPr/>
          <p:nvPr/>
        </p:nvSpPr>
        <p:spPr>
          <a:xfrm>
            <a:off x="7042954" y="1601594"/>
            <a:ext cx="30361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DEL PROYECTO</a:t>
            </a:r>
          </a:p>
        </p:txBody>
      </p:sp>
      <p:sp>
        <p:nvSpPr>
          <p:cNvPr id="157" name="Rectangle 21">
            <a:extLst>
              <a:ext uri="{FF2B5EF4-FFF2-40B4-BE49-F238E27FC236}">
                <a16:creationId xmlns:a16="http://schemas.microsoft.com/office/drawing/2014/main" id="{1F88CE93-2AF9-4C7D-BF8F-E2A33DE07C8F}"/>
              </a:ext>
            </a:extLst>
          </p:cNvPr>
          <p:cNvSpPr/>
          <p:nvPr/>
        </p:nvSpPr>
        <p:spPr>
          <a:xfrm>
            <a:off x="7042954" y="2515362"/>
            <a:ext cx="38887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GOBERNANZA</a:t>
            </a:r>
          </a:p>
        </p:txBody>
      </p:sp>
      <p:sp>
        <p:nvSpPr>
          <p:cNvPr id="158" name="Rectangle 21">
            <a:extLst>
              <a:ext uri="{FF2B5EF4-FFF2-40B4-BE49-F238E27FC236}">
                <a16:creationId xmlns:a16="http://schemas.microsoft.com/office/drawing/2014/main" id="{DAEB3348-02DB-43B6-9B1D-A50B5212F573}"/>
              </a:ext>
            </a:extLst>
          </p:cNvPr>
          <p:cNvSpPr/>
          <p:nvPr/>
        </p:nvSpPr>
        <p:spPr>
          <a:xfrm>
            <a:off x="7071733" y="3518941"/>
            <a:ext cx="491554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S" sz="15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PLANIFICACIÓN Y GESTIÓN</a:t>
            </a:r>
          </a:p>
        </p:txBody>
      </p:sp>
      <p:sp>
        <p:nvSpPr>
          <p:cNvPr id="160" name="Rectangle 21">
            <a:extLst>
              <a:ext uri="{FF2B5EF4-FFF2-40B4-BE49-F238E27FC236}">
                <a16:creationId xmlns:a16="http://schemas.microsoft.com/office/drawing/2014/main" id="{DF88F9D8-3C7D-4E9F-8F8A-873836845038}"/>
              </a:ext>
            </a:extLst>
          </p:cNvPr>
          <p:cNvSpPr/>
          <p:nvPr/>
        </p:nvSpPr>
        <p:spPr>
          <a:xfrm>
            <a:off x="7024580" y="4330994"/>
            <a:ext cx="4506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C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PREVENCIÓN Y REDUCCIÓN DE PÉRDIDA Y DESPERDICIO DE ALIMENTOS </a:t>
            </a:r>
            <a:endParaRPr lang="es-ES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Rectangle 21">
            <a:extLst>
              <a:ext uri="{FF2B5EF4-FFF2-40B4-BE49-F238E27FC236}">
                <a16:creationId xmlns:a16="http://schemas.microsoft.com/office/drawing/2014/main" id="{460B5DD8-A1B4-40FE-969B-7488B6A7AE41}"/>
              </a:ext>
            </a:extLst>
          </p:cNvPr>
          <p:cNvSpPr/>
          <p:nvPr/>
        </p:nvSpPr>
        <p:spPr>
          <a:xfrm>
            <a:off x="7125932" y="5475055"/>
            <a:ext cx="38887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Y EVALUACIÓN</a:t>
            </a:r>
          </a:p>
        </p:txBody>
      </p:sp>
    </p:spTree>
    <p:extLst>
      <p:ext uri="{BB962C8B-B14F-4D97-AF65-F5344CB8AC3E}">
        <p14:creationId xmlns:p14="http://schemas.microsoft.com/office/powerpoint/2010/main" val="272678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538562" y="305944"/>
            <a:ext cx="3230730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ANTECE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DENTES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1" name="Flowchart: Manual Input 10">
            <a:extLst>
              <a:ext uri="{FF2B5EF4-FFF2-40B4-BE49-F238E27FC236}">
                <a16:creationId xmlns:a16="http://schemas.microsoft.com/office/drawing/2014/main" id="{C7D785A8-8D68-4B8F-8AFD-92D80468D4CF}"/>
              </a:ext>
            </a:extLst>
          </p:cNvPr>
          <p:cNvSpPr/>
          <p:nvPr/>
        </p:nvSpPr>
        <p:spPr>
          <a:xfrm flipH="1" flipV="1">
            <a:off x="8452198" y="3475011"/>
            <a:ext cx="493230" cy="1595740"/>
          </a:xfrm>
          <a:prstGeom prst="flowChartManualInpu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42" name="Flowchart: Manual Input 9">
            <a:extLst>
              <a:ext uri="{FF2B5EF4-FFF2-40B4-BE49-F238E27FC236}">
                <a16:creationId xmlns:a16="http://schemas.microsoft.com/office/drawing/2014/main" id="{9603B345-AA9C-4E41-B2A9-D6729F71DD6D}"/>
              </a:ext>
            </a:extLst>
          </p:cNvPr>
          <p:cNvSpPr/>
          <p:nvPr/>
        </p:nvSpPr>
        <p:spPr>
          <a:xfrm flipH="1">
            <a:off x="8452199" y="1502096"/>
            <a:ext cx="493230" cy="1595740"/>
          </a:xfrm>
          <a:prstGeom prst="flowChartManualInpu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43" name="Rectangle 1">
            <a:extLst>
              <a:ext uri="{FF2B5EF4-FFF2-40B4-BE49-F238E27FC236}">
                <a16:creationId xmlns:a16="http://schemas.microsoft.com/office/drawing/2014/main" id="{81A7F9FF-0E71-4386-BDF5-B7288C58AE6C}"/>
              </a:ext>
            </a:extLst>
          </p:cNvPr>
          <p:cNvSpPr/>
          <p:nvPr/>
        </p:nvSpPr>
        <p:spPr>
          <a:xfrm>
            <a:off x="4804477" y="1502096"/>
            <a:ext cx="3647727" cy="11895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501BAED0-6415-432E-95A5-4953D5FEB0D8}"/>
              </a:ext>
            </a:extLst>
          </p:cNvPr>
          <p:cNvSpPr/>
          <p:nvPr/>
        </p:nvSpPr>
        <p:spPr>
          <a:xfrm>
            <a:off x="4804477" y="2691648"/>
            <a:ext cx="3647727" cy="11895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47" name="Rectangle 3">
            <a:extLst>
              <a:ext uri="{FF2B5EF4-FFF2-40B4-BE49-F238E27FC236}">
                <a16:creationId xmlns:a16="http://schemas.microsoft.com/office/drawing/2014/main" id="{E2CDBD84-D74C-4FCB-9041-69E0EF5689B6}"/>
              </a:ext>
            </a:extLst>
          </p:cNvPr>
          <p:cNvSpPr/>
          <p:nvPr/>
        </p:nvSpPr>
        <p:spPr>
          <a:xfrm>
            <a:off x="4804476" y="3881201"/>
            <a:ext cx="3647727" cy="1189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49" name="Flowchart: Delay 4">
            <a:extLst>
              <a:ext uri="{FF2B5EF4-FFF2-40B4-BE49-F238E27FC236}">
                <a16:creationId xmlns:a16="http://schemas.microsoft.com/office/drawing/2014/main" id="{DCF7DDA6-E2DD-49AC-BA92-F9B2E48A8DB9}"/>
              </a:ext>
            </a:extLst>
          </p:cNvPr>
          <p:cNvSpPr/>
          <p:nvPr/>
        </p:nvSpPr>
        <p:spPr>
          <a:xfrm flipH="1">
            <a:off x="3971503" y="1502096"/>
            <a:ext cx="1531061" cy="1189552"/>
          </a:xfrm>
          <a:prstGeom prst="flowChartDelay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50" name="Flowchart: Delay 5">
            <a:extLst>
              <a:ext uri="{FF2B5EF4-FFF2-40B4-BE49-F238E27FC236}">
                <a16:creationId xmlns:a16="http://schemas.microsoft.com/office/drawing/2014/main" id="{7BC16397-DA76-465C-A644-F663DE811683}"/>
              </a:ext>
            </a:extLst>
          </p:cNvPr>
          <p:cNvSpPr/>
          <p:nvPr/>
        </p:nvSpPr>
        <p:spPr>
          <a:xfrm flipH="1">
            <a:off x="3971502" y="2691648"/>
            <a:ext cx="1531061" cy="1189552"/>
          </a:xfrm>
          <a:prstGeom prst="flowChartDela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51" name="Flowchart: Delay 6">
            <a:extLst>
              <a:ext uri="{FF2B5EF4-FFF2-40B4-BE49-F238E27FC236}">
                <a16:creationId xmlns:a16="http://schemas.microsoft.com/office/drawing/2014/main" id="{5CDB660F-4A75-4B5C-BE78-20973AC56E7B}"/>
              </a:ext>
            </a:extLst>
          </p:cNvPr>
          <p:cNvSpPr/>
          <p:nvPr/>
        </p:nvSpPr>
        <p:spPr>
          <a:xfrm flipH="1">
            <a:off x="3971502" y="3881201"/>
            <a:ext cx="1531061" cy="1189552"/>
          </a:xfrm>
          <a:prstGeom prst="flowChartDelay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52" name="Trapezoid 7">
            <a:extLst>
              <a:ext uri="{FF2B5EF4-FFF2-40B4-BE49-F238E27FC236}">
                <a16:creationId xmlns:a16="http://schemas.microsoft.com/office/drawing/2014/main" id="{33C3B7C6-9D19-4106-90E2-6DBA904E5D92}"/>
              </a:ext>
            </a:extLst>
          </p:cNvPr>
          <p:cNvSpPr/>
          <p:nvPr/>
        </p:nvSpPr>
        <p:spPr>
          <a:xfrm rot="5400000">
            <a:off x="8104041" y="3039811"/>
            <a:ext cx="1189550" cy="493228"/>
          </a:xfrm>
          <a:prstGeom prst="trapezoid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grpSp>
        <p:nvGrpSpPr>
          <p:cNvPr id="54" name="Group 4">
            <a:extLst>
              <a:ext uri="{FF2B5EF4-FFF2-40B4-BE49-F238E27FC236}">
                <a16:creationId xmlns:a16="http://schemas.microsoft.com/office/drawing/2014/main" id="{2327E369-8DC2-4572-821A-22D9853FA21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56123" y="1848649"/>
            <a:ext cx="488696" cy="502976"/>
            <a:chOff x="808" y="390"/>
            <a:chExt cx="308" cy="317"/>
          </a:xfrm>
          <a:solidFill>
            <a:schemeClr val="accent2"/>
          </a:solidFill>
        </p:grpSpPr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id="{044546AC-3DCD-4801-BEAE-AE8BC82D0F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0" y="451"/>
              <a:ext cx="165" cy="256"/>
            </a:xfrm>
            <a:custGeom>
              <a:avLst/>
              <a:gdLst>
                <a:gd name="T0" fmla="*/ 659 w 1813"/>
                <a:gd name="T1" fmla="*/ 1252 h 2816"/>
                <a:gd name="T2" fmla="*/ 673 w 1813"/>
                <a:gd name="T3" fmla="*/ 1286 h 2816"/>
                <a:gd name="T4" fmla="*/ 744 w 1813"/>
                <a:gd name="T5" fmla="*/ 1803 h 2816"/>
                <a:gd name="T6" fmla="*/ 774 w 1813"/>
                <a:gd name="T7" fmla="*/ 1819 h 2816"/>
                <a:gd name="T8" fmla="*/ 1243 w 1813"/>
                <a:gd name="T9" fmla="*/ 1159 h 2816"/>
                <a:gd name="T10" fmla="*/ 957 w 1813"/>
                <a:gd name="T11" fmla="*/ 1137 h 2816"/>
                <a:gd name="T12" fmla="*/ 1250 w 1813"/>
                <a:gd name="T13" fmla="*/ 585 h 2816"/>
                <a:gd name="T14" fmla="*/ 907 w 1813"/>
                <a:gd name="T15" fmla="*/ 0 h 2816"/>
                <a:gd name="T16" fmla="*/ 1276 w 1813"/>
                <a:gd name="T17" fmla="*/ 79 h 2816"/>
                <a:gd name="T18" fmla="*/ 1573 w 1813"/>
                <a:gd name="T19" fmla="*/ 294 h 2816"/>
                <a:gd name="T20" fmla="*/ 1762 w 1813"/>
                <a:gd name="T21" fmla="*/ 608 h 2816"/>
                <a:gd name="T22" fmla="*/ 1809 w 1813"/>
                <a:gd name="T23" fmla="*/ 989 h 2816"/>
                <a:gd name="T24" fmla="*/ 1720 w 1813"/>
                <a:gd name="T25" fmla="*/ 1356 h 2816"/>
                <a:gd name="T26" fmla="*/ 1558 w 1813"/>
                <a:gd name="T27" fmla="*/ 1672 h 2816"/>
                <a:gd name="T28" fmla="*/ 1411 w 1813"/>
                <a:gd name="T29" fmla="*/ 1914 h 2816"/>
                <a:gd name="T30" fmla="*/ 1326 w 1813"/>
                <a:gd name="T31" fmla="*/ 2101 h 2816"/>
                <a:gd name="T32" fmla="*/ 1320 w 1813"/>
                <a:gd name="T33" fmla="*/ 2311 h 2816"/>
                <a:gd name="T34" fmla="*/ 1277 w 1813"/>
                <a:gd name="T35" fmla="*/ 2372 h 2816"/>
                <a:gd name="T36" fmla="*/ 1127 w 1813"/>
                <a:gd name="T37" fmla="*/ 2401 h 2816"/>
                <a:gd name="T38" fmla="*/ 946 w 1813"/>
                <a:gd name="T39" fmla="*/ 2415 h 2816"/>
                <a:gd name="T40" fmla="*/ 812 w 1813"/>
                <a:gd name="T41" fmla="*/ 2418 h 2816"/>
                <a:gd name="T42" fmla="*/ 797 w 1813"/>
                <a:gd name="T43" fmla="*/ 2418 h 2816"/>
                <a:gd name="T44" fmla="*/ 917 w 1813"/>
                <a:gd name="T45" fmla="*/ 2421 h 2816"/>
                <a:gd name="T46" fmla="*/ 1101 w 1813"/>
                <a:gd name="T47" fmla="*/ 2434 h 2816"/>
                <a:gd name="T48" fmla="*/ 1278 w 1813"/>
                <a:gd name="T49" fmla="*/ 2462 h 2816"/>
                <a:gd name="T50" fmla="*/ 1375 w 1813"/>
                <a:gd name="T51" fmla="*/ 2512 h 2816"/>
                <a:gd name="T52" fmla="*/ 1333 w 1813"/>
                <a:gd name="T53" fmla="*/ 2573 h 2816"/>
                <a:gd name="T54" fmla="*/ 1186 w 1813"/>
                <a:gd name="T55" fmla="*/ 2609 h 2816"/>
                <a:gd name="T56" fmla="*/ 1005 w 1813"/>
                <a:gd name="T57" fmla="*/ 2628 h 2816"/>
                <a:gd name="T58" fmla="*/ 969 w 1813"/>
                <a:gd name="T59" fmla="*/ 2632 h 2816"/>
                <a:gd name="T60" fmla="*/ 1139 w 1813"/>
                <a:gd name="T61" fmla="*/ 2642 h 2816"/>
                <a:gd name="T62" fmla="*/ 1279 w 1813"/>
                <a:gd name="T63" fmla="*/ 2673 h 2816"/>
                <a:gd name="T64" fmla="*/ 1321 w 1813"/>
                <a:gd name="T65" fmla="*/ 2742 h 2816"/>
                <a:gd name="T66" fmla="*/ 1251 w 1813"/>
                <a:gd name="T67" fmla="*/ 2813 h 2816"/>
                <a:gd name="T68" fmla="*/ 524 w 1813"/>
                <a:gd name="T69" fmla="*/ 2795 h 2816"/>
                <a:gd name="T70" fmla="*/ 491 w 1813"/>
                <a:gd name="T71" fmla="*/ 2707 h 2816"/>
                <a:gd name="T72" fmla="*/ 534 w 1813"/>
                <a:gd name="T73" fmla="*/ 2657 h 2816"/>
                <a:gd name="T74" fmla="*/ 524 w 1813"/>
                <a:gd name="T75" fmla="*/ 2608 h 2816"/>
                <a:gd name="T76" fmla="*/ 454 w 1813"/>
                <a:gd name="T77" fmla="*/ 2565 h 2816"/>
                <a:gd name="T78" fmla="*/ 443 w 1813"/>
                <a:gd name="T79" fmla="*/ 2497 h 2816"/>
                <a:gd name="T80" fmla="*/ 506 w 1813"/>
                <a:gd name="T81" fmla="*/ 2450 h 2816"/>
                <a:gd name="T82" fmla="*/ 536 w 1813"/>
                <a:gd name="T83" fmla="*/ 2406 h 2816"/>
                <a:gd name="T84" fmla="*/ 496 w 1813"/>
                <a:gd name="T85" fmla="*/ 2358 h 2816"/>
                <a:gd name="T86" fmla="*/ 501 w 1813"/>
                <a:gd name="T87" fmla="*/ 2281 h 2816"/>
                <a:gd name="T88" fmla="*/ 459 w 1813"/>
                <a:gd name="T89" fmla="*/ 2027 h 2816"/>
                <a:gd name="T90" fmla="*/ 345 w 1813"/>
                <a:gd name="T91" fmla="*/ 1817 h 2816"/>
                <a:gd name="T92" fmla="*/ 184 w 1813"/>
                <a:gd name="T93" fmla="*/ 1538 h 2816"/>
                <a:gd name="T94" fmla="*/ 43 w 1813"/>
                <a:gd name="T95" fmla="*/ 1205 h 2816"/>
                <a:gd name="T96" fmla="*/ 3 w 1813"/>
                <a:gd name="T97" fmla="*/ 831 h 2816"/>
                <a:gd name="T98" fmla="*/ 111 w 1813"/>
                <a:gd name="T99" fmla="*/ 473 h 2816"/>
                <a:gd name="T100" fmla="*/ 348 w 1813"/>
                <a:gd name="T101" fmla="*/ 194 h 2816"/>
                <a:gd name="T102" fmla="*/ 677 w 1813"/>
                <a:gd name="T103" fmla="*/ 30 h 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13" h="2816">
                  <a:moveTo>
                    <a:pt x="989" y="580"/>
                  </a:moveTo>
                  <a:lnTo>
                    <a:pt x="979" y="581"/>
                  </a:lnTo>
                  <a:lnTo>
                    <a:pt x="972" y="586"/>
                  </a:lnTo>
                  <a:lnTo>
                    <a:pt x="966" y="594"/>
                  </a:lnTo>
                  <a:lnTo>
                    <a:pt x="659" y="1252"/>
                  </a:lnTo>
                  <a:lnTo>
                    <a:pt x="657" y="1259"/>
                  </a:lnTo>
                  <a:lnTo>
                    <a:pt x="657" y="1268"/>
                  </a:lnTo>
                  <a:lnTo>
                    <a:pt x="660" y="1275"/>
                  </a:lnTo>
                  <a:lnTo>
                    <a:pt x="667" y="1282"/>
                  </a:lnTo>
                  <a:lnTo>
                    <a:pt x="673" y="1286"/>
                  </a:lnTo>
                  <a:lnTo>
                    <a:pt x="681" y="1287"/>
                  </a:lnTo>
                  <a:lnTo>
                    <a:pt x="947" y="1288"/>
                  </a:lnTo>
                  <a:lnTo>
                    <a:pt x="744" y="1786"/>
                  </a:lnTo>
                  <a:lnTo>
                    <a:pt x="743" y="1795"/>
                  </a:lnTo>
                  <a:lnTo>
                    <a:pt x="744" y="1803"/>
                  </a:lnTo>
                  <a:lnTo>
                    <a:pt x="748" y="1812"/>
                  </a:lnTo>
                  <a:lnTo>
                    <a:pt x="755" y="1817"/>
                  </a:lnTo>
                  <a:lnTo>
                    <a:pt x="761" y="1819"/>
                  </a:lnTo>
                  <a:lnTo>
                    <a:pt x="767" y="1820"/>
                  </a:lnTo>
                  <a:lnTo>
                    <a:pt x="774" y="1819"/>
                  </a:lnTo>
                  <a:lnTo>
                    <a:pt x="781" y="1815"/>
                  </a:lnTo>
                  <a:lnTo>
                    <a:pt x="786" y="1809"/>
                  </a:lnTo>
                  <a:lnTo>
                    <a:pt x="1238" y="1176"/>
                  </a:lnTo>
                  <a:lnTo>
                    <a:pt x="1242" y="1168"/>
                  </a:lnTo>
                  <a:lnTo>
                    <a:pt x="1243" y="1159"/>
                  </a:lnTo>
                  <a:lnTo>
                    <a:pt x="1240" y="1150"/>
                  </a:lnTo>
                  <a:lnTo>
                    <a:pt x="1235" y="1144"/>
                  </a:lnTo>
                  <a:lnTo>
                    <a:pt x="1227" y="1138"/>
                  </a:lnTo>
                  <a:lnTo>
                    <a:pt x="1219" y="1137"/>
                  </a:lnTo>
                  <a:lnTo>
                    <a:pt x="957" y="1137"/>
                  </a:lnTo>
                  <a:lnTo>
                    <a:pt x="1255" y="616"/>
                  </a:lnTo>
                  <a:lnTo>
                    <a:pt x="1258" y="608"/>
                  </a:lnTo>
                  <a:lnTo>
                    <a:pt x="1258" y="600"/>
                  </a:lnTo>
                  <a:lnTo>
                    <a:pt x="1255" y="591"/>
                  </a:lnTo>
                  <a:lnTo>
                    <a:pt x="1250" y="585"/>
                  </a:lnTo>
                  <a:lnTo>
                    <a:pt x="1242" y="581"/>
                  </a:lnTo>
                  <a:lnTo>
                    <a:pt x="1234" y="580"/>
                  </a:lnTo>
                  <a:lnTo>
                    <a:pt x="989" y="580"/>
                  </a:lnTo>
                  <a:close/>
                  <a:moveTo>
                    <a:pt x="905" y="0"/>
                  </a:moveTo>
                  <a:lnTo>
                    <a:pt x="907" y="0"/>
                  </a:lnTo>
                  <a:lnTo>
                    <a:pt x="985" y="4"/>
                  </a:lnTo>
                  <a:lnTo>
                    <a:pt x="1062" y="14"/>
                  </a:lnTo>
                  <a:lnTo>
                    <a:pt x="1135" y="30"/>
                  </a:lnTo>
                  <a:lnTo>
                    <a:pt x="1207" y="52"/>
                  </a:lnTo>
                  <a:lnTo>
                    <a:pt x="1276" y="79"/>
                  </a:lnTo>
                  <a:lnTo>
                    <a:pt x="1343" y="112"/>
                  </a:lnTo>
                  <a:lnTo>
                    <a:pt x="1405" y="151"/>
                  </a:lnTo>
                  <a:lnTo>
                    <a:pt x="1465" y="194"/>
                  </a:lnTo>
                  <a:lnTo>
                    <a:pt x="1521" y="242"/>
                  </a:lnTo>
                  <a:lnTo>
                    <a:pt x="1573" y="294"/>
                  </a:lnTo>
                  <a:lnTo>
                    <a:pt x="1620" y="350"/>
                  </a:lnTo>
                  <a:lnTo>
                    <a:pt x="1663" y="409"/>
                  </a:lnTo>
                  <a:lnTo>
                    <a:pt x="1701" y="473"/>
                  </a:lnTo>
                  <a:lnTo>
                    <a:pt x="1734" y="538"/>
                  </a:lnTo>
                  <a:lnTo>
                    <a:pt x="1762" y="608"/>
                  </a:lnTo>
                  <a:lnTo>
                    <a:pt x="1783" y="681"/>
                  </a:lnTo>
                  <a:lnTo>
                    <a:pt x="1800" y="755"/>
                  </a:lnTo>
                  <a:lnTo>
                    <a:pt x="1809" y="831"/>
                  </a:lnTo>
                  <a:lnTo>
                    <a:pt x="1813" y="909"/>
                  </a:lnTo>
                  <a:lnTo>
                    <a:pt x="1809" y="989"/>
                  </a:lnTo>
                  <a:lnTo>
                    <a:pt x="1801" y="1066"/>
                  </a:lnTo>
                  <a:lnTo>
                    <a:pt x="1786" y="1142"/>
                  </a:lnTo>
                  <a:lnTo>
                    <a:pt x="1768" y="1215"/>
                  </a:lnTo>
                  <a:lnTo>
                    <a:pt x="1745" y="1286"/>
                  </a:lnTo>
                  <a:lnTo>
                    <a:pt x="1720" y="1356"/>
                  </a:lnTo>
                  <a:lnTo>
                    <a:pt x="1690" y="1423"/>
                  </a:lnTo>
                  <a:lnTo>
                    <a:pt x="1659" y="1488"/>
                  </a:lnTo>
                  <a:lnTo>
                    <a:pt x="1627" y="1551"/>
                  </a:lnTo>
                  <a:lnTo>
                    <a:pt x="1593" y="1612"/>
                  </a:lnTo>
                  <a:lnTo>
                    <a:pt x="1558" y="1672"/>
                  </a:lnTo>
                  <a:lnTo>
                    <a:pt x="1524" y="1729"/>
                  </a:lnTo>
                  <a:lnTo>
                    <a:pt x="1490" y="1784"/>
                  </a:lnTo>
                  <a:lnTo>
                    <a:pt x="1463" y="1828"/>
                  </a:lnTo>
                  <a:lnTo>
                    <a:pt x="1437" y="1872"/>
                  </a:lnTo>
                  <a:lnTo>
                    <a:pt x="1411" y="1914"/>
                  </a:lnTo>
                  <a:lnTo>
                    <a:pt x="1389" y="1956"/>
                  </a:lnTo>
                  <a:lnTo>
                    <a:pt x="1368" y="1995"/>
                  </a:lnTo>
                  <a:lnTo>
                    <a:pt x="1351" y="2032"/>
                  </a:lnTo>
                  <a:lnTo>
                    <a:pt x="1336" y="2067"/>
                  </a:lnTo>
                  <a:lnTo>
                    <a:pt x="1326" y="2101"/>
                  </a:lnTo>
                  <a:lnTo>
                    <a:pt x="1318" y="2132"/>
                  </a:lnTo>
                  <a:lnTo>
                    <a:pt x="1316" y="2161"/>
                  </a:lnTo>
                  <a:lnTo>
                    <a:pt x="1312" y="2281"/>
                  </a:lnTo>
                  <a:lnTo>
                    <a:pt x="1312" y="2289"/>
                  </a:lnTo>
                  <a:lnTo>
                    <a:pt x="1320" y="2311"/>
                  </a:lnTo>
                  <a:lnTo>
                    <a:pt x="1323" y="2334"/>
                  </a:lnTo>
                  <a:lnTo>
                    <a:pt x="1320" y="2346"/>
                  </a:lnTo>
                  <a:lnTo>
                    <a:pt x="1311" y="2355"/>
                  </a:lnTo>
                  <a:lnTo>
                    <a:pt x="1296" y="2365"/>
                  </a:lnTo>
                  <a:lnTo>
                    <a:pt x="1277" y="2372"/>
                  </a:lnTo>
                  <a:lnTo>
                    <a:pt x="1253" y="2380"/>
                  </a:lnTo>
                  <a:lnTo>
                    <a:pt x="1225" y="2386"/>
                  </a:lnTo>
                  <a:lnTo>
                    <a:pt x="1195" y="2392"/>
                  </a:lnTo>
                  <a:lnTo>
                    <a:pt x="1162" y="2397"/>
                  </a:lnTo>
                  <a:lnTo>
                    <a:pt x="1127" y="2401"/>
                  </a:lnTo>
                  <a:lnTo>
                    <a:pt x="1091" y="2405"/>
                  </a:lnTo>
                  <a:lnTo>
                    <a:pt x="1054" y="2408"/>
                  </a:lnTo>
                  <a:lnTo>
                    <a:pt x="1017" y="2410"/>
                  </a:lnTo>
                  <a:lnTo>
                    <a:pt x="981" y="2413"/>
                  </a:lnTo>
                  <a:lnTo>
                    <a:pt x="946" y="2415"/>
                  </a:lnTo>
                  <a:lnTo>
                    <a:pt x="914" y="2416"/>
                  </a:lnTo>
                  <a:lnTo>
                    <a:pt x="883" y="2417"/>
                  </a:lnTo>
                  <a:lnTo>
                    <a:pt x="856" y="2417"/>
                  </a:lnTo>
                  <a:lnTo>
                    <a:pt x="832" y="2418"/>
                  </a:lnTo>
                  <a:lnTo>
                    <a:pt x="812" y="2418"/>
                  </a:lnTo>
                  <a:lnTo>
                    <a:pt x="797" y="2418"/>
                  </a:lnTo>
                  <a:lnTo>
                    <a:pt x="788" y="2418"/>
                  </a:lnTo>
                  <a:lnTo>
                    <a:pt x="785" y="2418"/>
                  </a:lnTo>
                  <a:lnTo>
                    <a:pt x="788" y="2418"/>
                  </a:lnTo>
                  <a:lnTo>
                    <a:pt x="797" y="2418"/>
                  </a:lnTo>
                  <a:lnTo>
                    <a:pt x="812" y="2418"/>
                  </a:lnTo>
                  <a:lnTo>
                    <a:pt x="832" y="2419"/>
                  </a:lnTo>
                  <a:lnTo>
                    <a:pt x="857" y="2419"/>
                  </a:lnTo>
                  <a:lnTo>
                    <a:pt x="885" y="2420"/>
                  </a:lnTo>
                  <a:lnTo>
                    <a:pt x="917" y="2421"/>
                  </a:lnTo>
                  <a:lnTo>
                    <a:pt x="951" y="2423"/>
                  </a:lnTo>
                  <a:lnTo>
                    <a:pt x="987" y="2424"/>
                  </a:lnTo>
                  <a:lnTo>
                    <a:pt x="1024" y="2427"/>
                  </a:lnTo>
                  <a:lnTo>
                    <a:pt x="1063" y="2431"/>
                  </a:lnTo>
                  <a:lnTo>
                    <a:pt x="1101" y="2434"/>
                  </a:lnTo>
                  <a:lnTo>
                    <a:pt x="1140" y="2438"/>
                  </a:lnTo>
                  <a:lnTo>
                    <a:pt x="1177" y="2443"/>
                  </a:lnTo>
                  <a:lnTo>
                    <a:pt x="1213" y="2449"/>
                  </a:lnTo>
                  <a:lnTo>
                    <a:pt x="1246" y="2455"/>
                  </a:lnTo>
                  <a:lnTo>
                    <a:pt x="1278" y="2462"/>
                  </a:lnTo>
                  <a:lnTo>
                    <a:pt x="1307" y="2470"/>
                  </a:lnTo>
                  <a:lnTo>
                    <a:pt x="1331" y="2479"/>
                  </a:lnTo>
                  <a:lnTo>
                    <a:pt x="1351" y="2489"/>
                  </a:lnTo>
                  <a:lnTo>
                    <a:pt x="1366" y="2501"/>
                  </a:lnTo>
                  <a:lnTo>
                    <a:pt x="1375" y="2512"/>
                  </a:lnTo>
                  <a:lnTo>
                    <a:pt x="1378" y="2526"/>
                  </a:lnTo>
                  <a:lnTo>
                    <a:pt x="1375" y="2539"/>
                  </a:lnTo>
                  <a:lnTo>
                    <a:pt x="1366" y="2551"/>
                  </a:lnTo>
                  <a:lnTo>
                    <a:pt x="1352" y="2563"/>
                  </a:lnTo>
                  <a:lnTo>
                    <a:pt x="1333" y="2573"/>
                  </a:lnTo>
                  <a:lnTo>
                    <a:pt x="1310" y="2582"/>
                  </a:lnTo>
                  <a:lnTo>
                    <a:pt x="1282" y="2590"/>
                  </a:lnTo>
                  <a:lnTo>
                    <a:pt x="1253" y="2597"/>
                  </a:lnTo>
                  <a:lnTo>
                    <a:pt x="1220" y="2603"/>
                  </a:lnTo>
                  <a:lnTo>
                    <a:pt x="1186" y="2609"/>
                  </a:lnTo>
                  <a:lnTo>
                    <a:pt x="1150" y="2614"/>
                  </a:lnTo>
                  <a:lnTo>
                    <a:pt x="1114" y="2618"/>
                  </a:lnTo>
                  <a:lnTo>
                    <a:pt x="1077" y="2621"/>
                  </a:lnTo>
                  <a:lnTo>
                    <a:pt x="1040" y="2625"/>
                  </a:lnTo>
                  <a:lnTo>
                    <a:pt x="1005" y="2628"/>
                  </a:lnTo>
                  <a:lnTo>
                    <a:pt x="971" y="2629"/>
                  </a:lnTo>
                  <a:lnTo>
                    <a:pt x="939" y="2631"/>
                  </a:lnTo>
                  <a:lnTo>
                    <a:pt x="908" y="2632"/>
                  </a:lnTo>
                  <a:lnTo>
                    <a:pt x="938" y="2632"/>
                  </a:lnTo>
                  <a:lnTo>
                    <a:pt x="969" y="2632"/>
                  </a:lnTo>
                  <a:lnTo>
                    <a:pt x="1001" y="2633"/>
                  </a:lnTo>
                  <a:lnTo>
                    <a:pt x="1035" y="2634"/>
                  </a:lnTo>
                  <a:lnTo>
                    <a:pt x="1070" y="2636"/>
                  </a:lnTo>
                  <a:lnTo>
                    <a:pt x="1105" y="2638"/>
                  </a:lnTo>
                  <a:lnTo>
                    <a:pt x="1139" y="2642"/>
                  </a:lnTo>
                  <a:lnTo>
                    <a:pt x="1171" y="2646"/>
                  </a:lnTo>
                  <a:lnTo>
                    <a:pt x="1202" y="2651"/>
                  </a:lnTo>
                  <a:lnTo>
                    <a:pt x="1232" y="2657"/>
                  </a:lnTo>
                  <a:lnTo>
                    <a:pt x="1257" y="2665"/>
                  </a:lnTo>
                  <a:lnTo>
                    <a:pt x="1279" y="2673"/>
                  </a:lnTo>
                  <a:lnTo>
                    <a:pt x="1298" y="2683"/>
                  </a:lnTo>
                  <a:lnTo>
                    <a:pt x="1312" y="2693"/>
                  </a:lnTo>
                  <a:lnTo>
                    <a:pt x="1320" y="2706"/>
                  </a:lnTo>
                  <a:lnTo>
                    <a:pt x="1323" y="2721"/>
                  </a:lnTo>
                  <a:lnTo>
                    <a:pt x="1321" y="2742"/>
                  </a:lnTo>
                  <a:lnTo>
                    <a:pt x="1314" y="2762"/>
                  </a:lnTo>
                  <a:lnTo>
                    <a:pt x="1302" y="2780"/>
                  </a:lnTo>
                  <a:lnTo>
                    <a:pt x="1288" y="2795"/>
                  </a:lnTo>
                  <a:lnTo>
                    <a:pt x="1271" y="2807"/>
                  </a:lnTo>
                  <a:lnTo>
                    <a:pt x="1251" y="2813"/>
                  </a:lnTo>
                  <a:lnTo>
                    <a:pt x="1228" y="2816"/>
                  </a:lnTo>
                  <a:lnTo>
                    <a:pt x="584" y="2816"/>
                  </a:lnTo>
                  <a:lnTo>
                    <a:pt x="562" y="2813"/>
                  </a:lnTo>
                  <a:lnTo>
                    <a:pt x="542" y="2807"/>
                  </a:lnTo>
                  <a:lnTo>
                    <a:pt x="524" y="2795"/>
                  </a:lnTo>
                  <a:lnTo>
                    <a:pt x="509" y="2780"/>
                  </a:lnTo>
                  <a:lnTo>
                    <a:pt x="499" y="2762"/>
                  </a:lnTo>
                  <a:lnTo>
                    <a:pt x="491" y="2742"/>
                  </a:lnTo>
                  <a:lnTo>
                    <a:pt x="489" y="2721"/>
                  </a:lnTo>
                  <a:lnTo>
                    <a:pt x="491" y="2707"/>
                  </a:lnTo>
                  <a:lnTo>
                    <a:pt x="498" y="2696"/>
                  </a:lnTo>
                  <a:lnTo>
                    <a:pt x="506" y="2686"/>
                  </a:lnTo>
                  <a:lnTo>
                    <a:pt x="515" y="2676"/>
                  </a:lnTo>
                  <a:lnTo>
                    <a:pt x="526" y="2667"/>
                  </a:lnTo>
                  <a:lnTo>
                    <a:pt x="534" y="2657"/>
                  </a:lnTo>
                  <a:lnTo>
                    <a:pt x="541" y="2647"/>
                  </a:lnTo>
                  <a:lnTo>
                    <a:pt x="543" y="2634"/>
                  </a:lnTo>
                  <a:lnTo>
                    <a:pt x="541" y="2625"/>
                  </a:lnTo>
                  <a:lnTo>
                    <a:pt x="533" y="2616"/>
                  </a:lnTo>
                  <a:lnTo>
                    <a:pt x="524" y="2608"/>
                  </a:lnTo>
                  <a:lnTo>
                    <a:pt x="510" y="2600"/>
                  </a:lnTo>
                  <a:lnTo>
                    <a:pt x="496" y="2593"/>
                  </a:lnTo>
                  <a:lnTo>
                    <a:pt x="482" y="2584"/>
                  </a:lnTo>
                  <a:lnTo>
                    <a:pt x="467" y="2576"/>
                  </a:lnTo>
                  <a:lnTo>
                    <a:pt x="454" y="2565"/>
                  </a:lnTo>
                  <a:lnTo>
                    <a:pt x="444" y="2555"/>
                  </a:lnTo>
                  <a:lnTo>
                    <a:pt x="436" y="2541"/>
                  </a:lnTo>
                  <a:lnTo>
                    <a:pt x="434" y="2526"/>
                  </a:lnTo>
                  <a:lnTo>
                    <a:pt x="436" y="2511"/>
                  </a:lnTo>
                  <a:lnTo>
                    <a:pt x="443" y="2497"/>
                  </a:lnTo>
                  <a:lnTo>
                    <a:pt x="453" y="2486"/>
                  </a:lnTo>
                  <a:lnTo>
                    <a:pt x="465" y="2476"/>
                  </a:lnTo>
                  <a:lnTo>
                    <a:pt x="478" y="2467"/>
                  </a:lnTo>
                  <a:lnTo>
                    <a:pt x="492" y="2458"/>
                  </a:lnTo>
                  <a:lnTo>
                    <a:pt x="506" y="2450"/>
                  </a:lnTo>
                  <a:lnTo>
                    <a:pt x="518" y="2442"/>
                  </a:lnTo>
                  <a:lnTo>
                    <a:pt x="528" y="2435"/>
                  </a:lnTo>
                  <a:lnTo>
                    <a:pt x="534" y="2426"/>
                  </a:lnTo>
                  <a:lnTo>
                    <a:pt x="538" y="2418"/>
                  </a:lnTo>
                  <a:lnTo>
                    <a:pt x="536" y="2406"/>
                  </a:lnTo>
                  <a:lnTo>
                    <a:pt x="530" y="2397"/>
                  </a:lnTo>
                  <a:lnTo>
                    <a:pt x="523" y="2387"/>
                  </a:lnTo>
                  <a:lnTo>
                    <a:pt x="513" y="2378"/>
                  </a:lnTo>
                  <a:lnTo>
                    <a:pt x="504" y="2368"/>
                  </a:lnTo>
                  <a:lnTo>
                    <a:pt x="496" y="2358"/>
                  </a:lnTo>
                  <a:lnTo>
                    <a:pt x="491" y="2347"/>
                  </a:lnTo>
                  <a:lnTo>
                    <a:pt x="489" y="2334"/>
                  </a:lnTo>
                  <a:lnTo>
                    <a:pt x="491" y="2311"/>
                  </a:lnTo>
                  <a:lnTo>
                    <a:pt x="501" y="2289"/>
                  </a:lnTo>
                  <a:lnTo>
                    <a:pt x="501" y="2281"/>
                  </a:lnTo>
                  <a:lnTo>
                    <a:pt x="495" y="2161"/>
                  </a:lnTo>
                  <a:lnTo>
                    <a:pt x="493" y="2132"/>
                  </a:lnTo>
                  <a:lnTo>
                    <a:pt x="486" y="2099"/>
                  </a:lnTo>
                  <a:lnTo>
                    <a:pt x="474" y="2064"/>
                  </a:lnTo>
                  <a:lnTo>
                    <a:pt x="459" y="2027"/>
                  </a:lnTo>
                  <a:lnTo>
                    <a:pt x="442" y="1987"/>
                  </a:lnTo>
                  <a:lnTo>
                    <a:pt x="420" y="1946"/>
                  </a:lnTo>
                  <a:lnTo>
                    <a:pt x="397" y="1904"/>
                  </a:lnTo>
                  <a:lnTo>
                    <a:pt x="372" y="1860"/>
                  </a:lnTo>
                  <a:lnTo>
                    <a:pt x="345" y="1817"/>
                  </a:lnTo>
                  <a:lnTo>
                    <a:pt x="318" y="1771"/>
                  </a:lnTo>
                  <a:lnTo>
                    <a:pt x="285" y="1716"/>
                  </a:lnTo>
                  <a:lnTo>
                    <a:pt x="251" y="1659"/>
                  </a:lnTo>
                  <a:lnTo>
                    <a:pt x="217" y="1600"/>
                  </a:lnTo>
                  <a:lnTo>
                    <a:pt x="184" y="1538"/>
                  </a:lnTo>
                  <a:lnTo>
                    <a:pt x="151" y="1474"/>
                  </a:lnTo>
                  <a:lnTo>
                    <a:pt x="120" y="1410"/>
                  </a:lnTo>
                  <a:lnTo>
                    <a:pt x="92" y="1343"/>
                  </a:lnTo>
                  <a:lnTo>
                    <a:pt x="66" y="1275"/>
                  </a:lnTo>
                  <a:lnTo>
                    <a:pt x="43" y="1205"/>
                  </a:lnTo>
                  <a:lnTo>
                    <a:pt x="25" y="1133"/>
                  </a:lnTo>
                  <a:lnTo>
                    <a:pt x="12" y="1060"/>
                  </a:lnTo>
                  <a:lnTo>
                    <a:pt x="2" y="986"/>
                  </a:lnTo>
                  <a:lnTo>
                    <a:pt x="0" y="909"/>
                  </a:lnTo>
                  <a:lnTo>
                    <a:pt x="3" y="831"/>
                  </a:lnTo>
                  <a:lnTo>
                    <a:pt x="13" y="755"/>
                  </a:lnTo>
                  <a:lnTo>
                    <a:pt x="29" y="681"/>
                  </a:lnTo>
                  <a:lnTo>
                    <a:pt x="51" y="608"/>
                  </a:lnTo>
                  <a:lnTo>
                    <a:pt x="78" y="538"/>
                  </a:lnTo>
                  <a:lnTo>
                    <a:pt x="111" y="473"/>
                  </a:lnTo>
                  <a:lnTo>
                    <a:pt x="149" y="409"/>
                  </a:lnTo>
                  <a:lnTo>
                    <a:pt x="192" y="350"/>
                  </a:lnTo>
                  <a:lnTo>
                    <a:pt x="240" y="294"/>
                  </a:lnTo>
                  <a:lnTo>
                    <a:pt x="292" y="242"/>
                  </a:lnTo>
                  <a:lnTo>
                    <a:pt x="348" y="194"/>
                  </a:lnTo>
                  <a:lnTo>
                    <a:pt x="407" y="151"/>
                  </a:lnTo>
                  <a:lnTo>
                    <a:pt x="470" y="112"/>
                  </a:lnTo>
                  <a:lnTo>
                    <a:pt x="536" y="79"/>
                  </a:lnTo>
                  <a:lnTo>
                    <a:pt x="605" y="52"/>
                  </a:lnTo>
                  <a:lnTo>
                    <a:pt x="677" y="30"/>
                  </a:lnTo>
                  <a:lnTo>
                    <a:pt x="751" y="14"/>
                  </a:lnTo>
                  <a:lnTo>
                    <a:pt x="827" y="4"/>
                  </a:lnTo>
                  <a:lnTo>
                    <a:pt x="9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56" name="Freeform 7">
              <a:extLst>
                <a:ext uri="{FF2B5EF4-FFF2-40B4-BE49-F238E27FC236}">
                  <a16:creationId xmlns:a16="http://schemas.microsoft.com/office/drawing/2014/main" id="{0F834BCD-F47C-4735-9170-3C44E0E65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" y="390"/>
              <a:ext cx="40" cy="58"/>
            </a:xfrm>
            <a:custGeom>
              <a:avLst/>
              <a:gdLst>
                <a:gd name="T0" fmla="*/ 318 w 442"/>
                <a:gd name="T1" fmla="*/ 0 h 640"/>
                <a:gd name="T2" fmla="*/ 344 w 442"/>
                <a:gd name="T3" fmla="*/ 4 h 640"/>
                <a:gd name="T4" fmla="*/ 369 w 442"/>
                <a:gd name="T5" fmla="*/ 13 h 640"/>
                <a:gd name="T6" fmla="*/ 391 w 442"/>
                <a:gd name="T7" fmla="*/ 27 h 640"/>
                <a:gd name="T8" fmla="*/ 409 w 442"/>
                <a:gd name="T9" fmla="*/ 45 h 640"/>
                <a:gd name="T10" fmla="*/ 424 w 442"/>
                <a:gd name="T11" fmla="*/ 65 h 640"/>
                <a:gd name="T12" fmla="*/ 435 w 442"/>
                <a:gd name="T13" fmla="*/ 87 h 640"/>
                <a:gd name="T14" fmla="*/ 441 w 442"/>
                <a:gd name="T15" fmla="*/ 111 h 640"/>
                <a:gd name="T16" fmla="*/ 442 w 442"/>
                <a:gd name="T17" fmla="*/ 137 h 640"/>
                <a:gd name="T18" fmla="*/ 438 w 442"/>
                <a:gd name="T19" fmla="*/ 162 h 640"/>
                <a:gd name="T20" fmla="*/ 429 w 442"/>
                <a:gd name="T21" fmla="*/ 187 h 640"/>
                <a:gd name="T22" fmla="*/ 246 w 442"/>
                <a:gd name="T23" fmla="*/ 566 h 640"/>
                <a:gd name="T24" fmla="*/ 233 w 442"/>
                <a:gd name="T25" fmla="*/ 588 h 640"/>
                <a:gd name="T26" fmla="*/ 216 w 442"/>
                <a:gd name="T27" fmla="*/ 607 h 640"/>
                <a:gd name="T28" fmla="*/ 197 w 442"/>
                <a:gd name="T29" fmla="*/ 620 h 640"/>
                <a:gd name="T30" fmla="*/ 176 w 442"/>
                <a:gd name="T31" fmla="*/ 631 h 640"/>
                <a:gd name="T32" fmla="*/ 153 w 442"/>
                <a:gd name="T33" fmla="*/ 637 h 640"/>
                <a:gd name="T34" fmla="*/ 129 w 442"/>
                <a:gd name="T35" fmla="*/ 640 h 640"/>
                <a:gd name="T36" fmla="*/ 101 w 442"/>
                <a:gd name="T37" fmla="*/ 636 h 640"/>
                <a:gd name="T38" fmla="*/ 73 w 442"/>
                <a:gd name="T39" fmla="*/ 627 h 640"/>
                <a:gd name="T40" fmla="*/ 50 w 442"/>
                <a:gd name="T41" fmla="*/ 613 h 640"/>
                <a:gd name="T42" fmla="*/ 32 w 442"/>
                <a:gd name="T43" fmla="*/ 596 h 640"/>
                <a:gd name="T44" fmla="*/ 17 w 442"/>
                <a:gd name="T45" fmla="*/ 576 h 640"/>
                <a:gd name="T46" fmla="*/ 7 w 442"/>
                <a:gd name="T47" fmla="*/ 552 h 640"/>
                <a:gd name="T48" fmla="*/ 2 w 442"/>
                <a:gd name="T49" fmla="*/ 528 h 640"/>
                <a:gd name="T50" fmla="*/ 0 w 442"/>
                <a:gd name="T51" fmla="*/ 504 h 640"/>
                <a:gd name="T52" fmla="*/ 4 w 442"/>
                <a:gd name="T53" fmla="*/ 478 h 640"/>
                <a:gd name="T54" fmla="*/ 13 w 442"/>
                <a:gd name="T55" fmla="*/ 454 h 640"/>
                <a:gd name="T56" fmla="*/ 196 w 442"/>
                <a:gd name="T57" fmla="*/ 73 h 640"/>
                <a:gd name="T58" fmla="*/ 210 w 442"/>
                <a:gd name="T59" fmla="*/ 51 h 640"/>
                <a:gd name="T60" fmla="*/ 227 w 442"/>
                <a:gd name="T61" fmla="*/ 32 h 640"/>
                <a:gd name="T62" fmla="*/ 248 w 442"/>
                <a:gd name="T63" fmla="*/ 18 h 640"/>
                <a:gd name="T64" fmla="*/ 270 w 442"/>
                <a:gd name="T65" fmla="*/ 8 h 640"/>
                <a:gd name="T66" fmla="*/ 294 w 442"/>
                <a:gd name="T67" fmla="*/ 1 h 640"/>
                <a:gd name="T68" fmla="*/ 318 w 442"/>
                <a:gd name="T6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2" h="640">
                  <a:moveTo>
                    <a:pt x="318" y="0"/>
                  </a:moveTo>
                  <a:lnTo>
                    <a:pt x="344" y="4"/>
                  </a:lnTo>
                  <a:lnTo>
                    <a:pt x="369" y="13"/>
                  </a:lnTo>
                  <a:lnTo>
                    <a:pt x="391" y="27"/>
                  </a:lnTo>
                  <a:lnTo>
                    <a:pt x="409" y="45"/>
                  </a:lnTo>
                  <a:lnTo>
                    <a:pt x="424" y="65"/>
                  </a:lnTo>
                  <a:lnTo>
                    <a:pt x="435" y="87"/>
                  </a:lnTo>
                  <a:lnTo>
                    <a:pt x="441" y="111"/>
                  </a:lnTo>
                  <a:lnTo>
                    <a:pt x="442" y="137"/>
                  </a:lnTo>
                  <a:lnTo>
                    <a:pt x="438" y="162"/>
                  </a:lnTo>
                  <a:lnTo>
                    <a:pt x="429" y="187"/>
                  </a:lnTo>
                  <a:lnTo>
                    <a:pt x="246" y="566"/>
                  </a:lnTo>
                  <a:lnTo>
                    <a:pt x="233" y="588"/>
                  </a:lnTo>
                  <a:lnTo>
                    <a:pt x="216" y="607"/>
                  </a:lnTo>
                  <a:lnTo>
                    <a:pt x="197" y="620"/>
                  </a:lnTo>
                  <a:lnTo>
                    <a:pt x="176" y="631"/>
                  </a:lnTo>
                  <a:lnTo>
                    <a:pt x="153" y="637"/>
                  </a:lnTo>
                  <a:lnTo>
                    <a:pt x="129" y="640"/>
                  </a:lnTo>
                  <a:lnTo>
                    <a:pt x="101" y="636"/>
                  </a:lnTo>
                  <a:lnTo>
                    <a:pt x="73" y="627"/>
                  </a:lnTo>
                  <a:lnTo>
                    <a:pt x="50" y="613"/>
                  </a:lnTo>
                  <a:lnTo>
                    <a:pt x="32" y="596"/>
                  </a:lnTo>
                  <a:lnTo>
                    <a:pt x="17" y="576"/>
                  </a:lnTo>
                  <a:lnTo>
                    <a:pt x="7" y="552"/>
                  </a:lnTo>
                  <a:lnTo>
                    <a:pt x="2" y="528"/>
                  </a:lnTo>
                  <a:lnTo>
                    <a:pt x="0" y="504"/>
                  </a:lnTo>
                  <a:lnTo>
                    <a:pt x="4" y="478"/>
                  </a:lnTo>
                  <a:lnTo>
                    <a:pt x="13" y="454"/>
                  </a:lnTo>
                  <a:lnTo>
                    <a:pt x="196" y="73"/>
                  </a:lnTo>
                  <a:lnTo>
                    <a:pt x="210" y="51"/>
                  </a:lnTo>
                  <a:lnTo>
                    <a:pt x="227" y="32"/>
                  </a:lnTo>
                  <a:lnTo>
                    <a:pt x="248" y="18"/>
                  </a:lnTo>
                  <a:lnTo>
                    <a:pt x="270" y="8"/>
                  </a:lnTo>
                  <a:lnTo>
                    <a:pt x="294" y="1"/>
                  </a:lnTo>
                  <a:lnTo>
                    <a:pt x="3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57" name="Freeform 8">
              <a:extLst>
                <a:ext uri="{FF2B5EF4-FFF2-40B4-BE49-F238E27FC236}">
                  <a16:creationId xmlns:a16="http://schemas.microsoft.com/office/drawing/2014/main" id="{EA397BC1-A1A5-4042-836D-E85973487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" y="390"/>
              <a:ext cx="40" cy="58"/>
            </a:xfrm>
            <a:custGeom>
              <a:avLst/>
              <a:gdLst>
                <a:gd name="T0" fmla="*/ 123 w 442"/>
                <a:gd name="T1" fmla="*/ 0 h 640"/>
                <a:gd name="T2" fmla="*/ 148 w 442"/>
                <a:gd name="T3" fmla="*/ 1 h 640"/>
                <a:gd name="T4" fmla="*/ 173 w 442"/>
                <a:gd name="T5" fmla="*/ 8 h 640"/>
                <a:gd name="T6" fmla="*/ 195 w 442"/>
                <a:gd name="T7" fmla="*/ 18 h 640"/>
                <a:gd name="T8" fmla="*/ 215 w 442"/>
                <a:gd name="T9" fmla="*/ 32 h 640"/>
                <a:gd name="T10" fmla="*/ 233 w 442"/>
                <a:gd name="T11" fmla="*/ 51 h 640"/>
                <a:gd name="T12" fmla="*/ 247 w 442"/>
                <a:gd name="T13" fmla="*/ 73 h 640"/>
                <a:gd name="T14" fmla="*/ 429 w 442"/>
                <a:gd name="T15" fmla="*/ 454 h 640"/>
                <a:gd name="T16" fmla="*/ 439 w 442"/>
                <a:gd name="T17" fmla="*/ 478 h 640"/>
                <a:gd name="T18" fmla="*/ 442 w 442"/>
                <a:gd name="T19" fmla="*/ 504 h 640"/>
                <a:gd name="T20" fmla="*/ 441 w 442"/>
                <a:gd name="T21" fmla="*/ 528 h 640"/>
                <a:gd name="T22" fmla="*/ 436 w 442"/>
                <a:gd name="T23" fmla="*/ 552 h 640"/>
                <a:gd name="T24" fmla="*/ 425 w 442"/>
                <a:gd name="T25" fmla="*/ 576 h 640"/>
                <a:gd name="T26" fmla="*/ 410 w 442"/>
                <a:gd name="T27" fmla="*/ 596 h 640"/>
                <a:gd name="T28" fmla="*/ 391 w 442"/>
                <a:gd name="T29" fmla="*/ 613 h 640"/>
                <a:gd name="T30" fmla="*/ 369 w 442"/>
                <a:gd name="T31" fmla="*/ 627 h 640"/>
                <a:gd name="T32" fmla="*/ 351 w 442"/>
                <a:gd name="T33" fmla="*/ 634 h 640"/>
                <a:gd name="T34" fmla="*/ 332 w 442"/>
                <a:gd name="T35" fmla="*/ 638 h 640"/>
                <a:gd name="T36" fmla="*/ 313 w 442"/>
                <a:gd name="T37" fmla="*/ 640 h 640"/>
                <a:gd name="T38" fmla="*/ 289 w 442"/>
                <a:gd name="T39" fmla="*/ 637 h 640"/>
                <a:gd name="T40" fmla="*/ 267 w 442"/>
                <a:gd name="T41" fmla="*/ 631 h 640"/>
                <a:gd name="T42" fmla="*/ 244 w 442"/>
                <a:gd name="T43" fmla="*/ 620 h 640"/>
                <a:gd name="T44" fmla="*/ 225 w 442"/>
                <a:gd name="T45" fmla="*/ 607 h 640"/>
                <a:gd name="T46" fmla="*/ 210 w 442"/>
                <a:gd name="T47" fmla="*/ 588 h 640"/>
                <a:gd name="T48" fmla="*/ 196 w 442"/>
                <a:gd name="T49" fmla="*/ 566 h 640"/>
                <a:gd name="T50" fmla="*/ 13 w 442"/>
                <a:gd name="T51" fmla="*/ 187 h 640"/>
                <a:gd name="T52" fmla="*/ 5 w 442"/>
                <a:gd name="T53" fmla="*/ 162 h 640"/>
                <a:gd name="T54" fmla="*/ 0 w 442"/>
                <a:gd name="T55" fmla="*/ 137 h 640"/>
                <a:gd name="T56" fmla="*/ 2 w 442"/>
                <a:gd name="T57" fmla="*/ 111 h 640"/>
                <a:gd name="T58" fmla="*/ 8 w 442"/>
                <a:gd name="T59" fmla="*/ 87 h 640"/>
                <a:gd name="T60" fmla="*/ 17 w 442"/>
                <a:gd name="T61" fmla="*/ 65 h 640"/>
                <a:gd name="T62" fmla="*/ 32 w 442"/>
                <a:gd name="T63" fmla="*/ 45 h 640"/>
                <a:gd name="T64" fmla="*/ 51 w 442"/>
                <a:gd name="T65" fmla="*/ 27 h 640"/>
                <a:gd name="T66" fmla="*/ 73 w 442"/>
                <a:gd name="T67" fmla="*/ 13 h 640"/>
                <a:gd name="T68" fmla="*/ 98 w 442"/>
                <a:gd name="T69" fmla="*/ 4 h 640"/>
                <a:gd name="T70" fmla="*/ 123 w 442"/>
                <a:gd name="T71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2" h="640">
                  <a:moveTo>
                    <a:pt x="123" y="0"/>
                  </a:moveTo>
                  <a:lnTo>
                    <a:pt x="148" y="1"/>
                  </a:lnTo>
                  <a:lnTo>
                    <a:pt x="173" y="8"/>
                  </a:lnTo>
                  <a:lnTo>
                    <a:pt x="195" y="18"/>
                  </a:lnTo>
                  <a:lnTo>
                    <a:pt x="215" y="32"/>
                  </a:lnTo>
                  <a:lnTo>
                    <a:pt x="233" y="51"/>
                  </a:lnTo>
                  <a:lnTo>
                    <a:pt x="247" y="73"/>
                  </a:lnTo>
                  <a:lnTo>
                    <a:pt x="429" y="454"/>
                  </a:lnTo>
                  <a:lnTo>
                    <a:pt x="439" y="478"/>
                  </a:lnTo>
                  <a:lnTo>
                    <a:pt x="442" y="504"/>
                  </a:lnTo>
                  <a:lnTo>
                    <a:pt x="441" y="528"/>
                  </a:lnTo>
                  <a:lnTo>
                    <a:pt x="436" y="552"/>
                  </a:lnTo>
                  <a:lnTo>
                    <a:pt x="425" y="576"/>
                  </a:lnTo>
                  <a:lnTo>
                    <a:pt x="410" y="596"/>
                  </a:lnTo>
                  <a:lnTo>
                    <a:pt x="391" y="613"/>
                  </a:lnTo>
                  <a:lnTo>
                    <a:pt x="369" y="627"/>
                  </a:lnTo>
                  <a:lnTo>
                    <a:pt x="351" y="634"/>
                  </a:lnTo>
                  <a:lnTo>
                    <a:pt x="332" y="638"/>
                  </a:lnTo>
                  <a:lnTo>
                    <a:pt x="313" y="640"/>
                  </a:lnTo>
                  <a:lnTo>
                    <a:pt x="289" y="637"/>
                  </a:lnTo>
                  <a:lnTo>
                    <a:pt x="267" y="631"/>
                  </a:lnTo>
                  <a:lnTo>
                    <a:pt x="244" y="620"/>
                  </a:lnTo>
                  <a:lnTo>
                    <a:pt x="225" y="607"/>
                  </a:lnTo>
                  <a:lnTo>
                    <a:pt x="210" y="588"/>
                  </a:lnTo>
                  <a:lnTo>
                    <a:pt x="196" y="566"/>
                  </a:lnTo>
                  <a:lnTo>
                    <a:pt x="13" y="187"/>
                  </a:lnTo>
                  <a:lnTo>
                    <a:pt x="5" y="162"/>
                  </a:lnTo>
                  <a:lnTo>
                    <a:pt x="0" y="137"/>
                  </a:lnTo>
                  <a:lnTo>
                    <a:pt x="2" y="111"/>
                  </a:lnTo>
                  <a:lnTo>
                    <a:pt x="8" y="87"/>
                  </a:lnTo>
                  <a:lnTo>
                    <a:pt x="17" y="65"/>
                  </a:lnTo>
                  <a:lnTo>
                    <a:pt x="32" y="45"/>
                  </a:lnTo>
                  <a:lnTo>
                    <a:pt x="51" y="27"/>
                  </a:lnTo>
                  <a:lnTo>
                    <a:pt x="73" y="13"/>
                  </a:lnTo>
                  <a:lnTo>
                    <a:pt x="98" y="4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58" name="Freeform 9">
              <a:extLst>
                <a:ext uri="{FF2B5EF4-FFF2-40B4-BE49-F238E27FC236}">
                  <a16:creationId xmlns:a16="http://schemas.microsoft.com/office/drawing/2014/main" id="{D7F26D77-1462-4B0C-852D-A4A7AECE5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" y="501"/>
              <a:ext cx="59" cy="36"/>
            </a:xfrm>
            <a:custGeom>
              <a:avLst/>
              <a:gdLst>
                <a:gd name="T0" fmla="*/ 534 w 656"/>
                <a:gd name="T1" fmla="*/ 0 h 398"/>
                <a:gd name="T2" fmla="*/ 558 w 656"/>
                <a:gd name="T3" fmla="*/ 3 h 398"/>
                <a:gd name="T4" fmla="*/ 583 w 656"/>
                <a:gd name="T5" fmla="*/ 13 h 398"/>
                <a:gd name="T6" fmla="*/ 604 w 656"/>
                <a:gd name="T7" fmla="*/ 26 h 398"/>
                <a:gd name="T8" fmla="*/ 622 w 656"/>
                <a:gd name="T9" fmla="*/ 43 h 398"/>
                <a:gd name="T10" fmla="*/ 637 w 656"/>
                <a:gd name="T11" fmla="*/ 63 h 398"/>
                <a:gd name="T12" fmla="*/ 648 w 656"/>
                <a:gd name="T13" fmla="*/ 87 h 398"/>
                <a:gd name="T14" fmla="*/ 654 w 656"/>
                <a:gd name="T15" fmla="*/ 112 h 398"/>
                <a:gd name="T16" fmla="*/ 656 w 656"/>
                <a:gd name="T17" fmla="*/ 138 h 398"/>
                <a:gd name="T18" fmla="*/ 651 w 656"/>
                <a:gd name="T19" fmla="*/ 162 h 398"/>
                <a:gd name="T20" fmla="*/ 642 w 656"/>
                <a:gd name="T21" fmla="*/ 186 h 398"/>
                <a:gd name="T22" fmla="*/ 629 w 656"/>
                <a:gd name="T23" fmla="*/ 207 h 398"/>
                <a:gd name="T24" fmla="*/ 612 w 656"/>
                <a:gd name="T25" fmla="*/ 226 h 398"/>
                <a:gd name="T26" fmla="*/ 592 w 656"/>
                <a:gd name="T27" fmla="*/ 241 h 398"/>
                <a:gd name="T28" fmla="*/ 568 w 656"/>
                <a:gd name="T29" fmla="*/ 252 h 398"/>
                <a:gd name="T30" fmla="*/ 171 w 656"/>
                <a:gd name="T31" fmla="*/ 391 h 398"/>
                <a:gd name="T32" fmla="*/ 150 w 656"/>
                <a:gd name="T33" fmla="*/ 397 h 398"/>
                <a:gd name="T34" fmla="*/ 128 w 656"/>
                <a:gd name="T35" fmla="*/ 398 h 398"/>
                <a:gd name="T36" fmla="*/ 106 w 656"/>
                <a:gd name="T37" fmla="*/ 397 h 398"/>
                <a:gd name="T38" fmla="*/ 84 w 656"/>
                <a:gd name="T39" fmla="*/ 390 h 398"/>
                <a:gd name="T40" fmla="*/ 64 w 656"/>
                <a:gd name="T41" fmla="*/ 381 h 398"/>
                <a:gd name="T42" fmla="*/ 45 w 656"/>
                <a:gd name="T43" fmla="*/ 368 h 398"/>
                <a:gd name="T44" fmla="*/ 29 w 656"/>
                <a:gd name="T45" fmla="*/ 352 h 398"/>
                <a:gd name="T46" fmla="*/ 17 w 656"/>
                <a:gd name="T47" fmla="*/ 333 h 398"/>
                <a:gd name="T48" fmla="*/ 6 w 656"/>
                <a:gd name="T49" fmla="*/ 311 h 398"/>
                <a:gd name="T50" fmla="*/ 1 w 656"/>
                <a:gd name="T51" fmla="*/ 285 h 398"/>
                <a:gd name="T52" fmla="*/ 0 w 656"/>
                <a:gd name="T53" fmla="*/ 260 h 398"/>
                <a:gd name="T54" fmla="*/ 4 w 656"/>
                <a:gd name="T55" fmla="*/ 234 h 398"/>
                <a:gd name="T56" fmla="*/ 12 w 656"/>
                <a:gd name="T57" fmla="*/ 211 h 398"/>
                <a:gd name="T58" fmla="*/ 25 w 656"/>
                <a:gd name="T59" fmla="*/ 190 h 398"/>
                <a:gd name="T60" fmla="*/ 42 w 656"/>
                <a:gd name="T61" fmla="*/ 172 h 398"/>
                <a:gd name="T62" fmla="*/ 62 w 656"/>
                <a:gd name="T63" fmla="*/ 156 h 398"/>
                <a:gd name="T64" fmla="*/ 86 w 656"/>
                <a:gd name="T65" fmla="*/ 145 h 398"/>
                <a:gd name="T66" fmla="*/ 483 w 656"/>
                <a:gd name="T67" fmla="*/ 6 h 398"/>
                <a:gd name="T68" fmla="*/ 509 w 656"/>
                <a:gd name="T69" fmla="*/ 0 h 398"/>
                <a:gd name="T70" fmla="*/ 534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534" y="0"/>
                  </a:moveTo>
                  <a:lnTo>
                    <a:pt x="558" y="3"/>
                  </a:lnTo>
                  <a:lnTo>
                    <a:pt x="583" y="13"/>
                  </a:lnTo>
                  <a:lnTo>
                    <a:pt x="604" y="26"/>
                  </a:lnTo>
                  <a:lnTo>
                    <a:pt x="622" y="43"/>
                  </a:lnTo>
                  <a:lnTo>
                    <a:pt x="637" y="63"/>
                  </a:lnTo>
                  <a:lnTo>
                    <a:pt x="648" y="87"/>
                  </a:lnTo>
                  <a:lnTo>
                    <a:pt x="654" y="112"/>
                  </a:lnTo>
                  <a:lnTo>
                    <a:pt x="656" y="138"/>
                  </a:lnTo>
                  <a:lnTo>
                    <a:pt x="651" y="162"/>
                  </a:lnTo>
                  <a:lnTo>
                    <a:pt x="642" y="186"/>
                  </a:lnTo>
                  <a:lnTo>
                    <a:pt x="629" y="207"/>
                  </a:lnTo>
                  <a:lnTo>
                    <a:pt x="612" y="226"/>
                  </a:lnTo>
                  <a:lnTo>
                    <a:pt x="592" y="241"/>
                  </a:lnTo>
                  <a:lnTo>
                    <a:pt x="568" y="252"/>
                  </a:lnTo>
                  <a:lnTo>
                    <a:pt x="171" y="391"/>
                  </a:lnTo>
                  <a:lnTo>
                    <a:pt x="150" y="397"/>
                  </a:lnTo>
                  <a:lnTo>
                    <a:pt x="128" y="398"/>
                  </a:lnTo>
                  <a:lnTo>
                    <a:pt x="106" y="397"/>
                  </a:lnTo>
                  <a:lnTo>
                    <a:pt x="84" y="390"/>
                  </a:lnTo>
                  <a:lnTo>
                    <a:pt x="64" y="381"/>
                  </a:lnTo>
                  <a:lnTo>
                    <a:pt x="45" y="368"/>
                  </a:lnTo>
                  <a:lnTo>
                    <a:pt x="29" y="352"/>
                  </a:lnTo>
                  <a:lnTo>
                    <a:pt x="17" y="333"/>
                  </a:lnTo>
                  <a:lnTo>
                    <a:pt x="6" y="311"/>
                  </a:lnTo>
                  <a:lnTo>
                    <a:pt x="1" y="285"/>
                  </a:lnTo>
                  <a:lnTo>
                    <a:pt x="0" y="260"/>
                  </a:lnTo>
                  <a:lnTo>
                    <a:pt x="4" y="234"/>
                  </a:lnTo>
                  <a:lnTo>
                    <a:pt x="12" y="211"/>
                  </a:lnTo>
                  <a:lnTo>
                    <a:pt x="25" y="190"/>
                  </a:lnTo>
                  <a:lnTo>
                    <a:pt x="42" y="172"/>
                  </a:lnTo>
                  <a:lnTo>
                    <a:pt x="62" y="156"/>
                  </a:lnTo>
                  <a:lnTo>
                    <a:pt x="86" y="145"/>
                  </a:lnTo>
                  <a:lnTo>
                    <a:pt x="483" y="6"/>
                  </a:lnTo>
                  <a:lnTo>
                    <a:pt x="509" y="0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59" name="Freeform 10">
              <a:extLst>
                <a:ext uri="{FF2B5EF4-FFF2-40B4-BE49-F238E27FC236}">
                  <a16:creationId xmlns:a16="http://schemas.microsoft.com/office/drawing/2014/main" id="{AA68E2A7-1B9E-467E-B278-AFE5B24FA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" y="501"/>
              <a:ext cx="60" cy="36"/>
            </a:xfrm>
            <a:custGeom>
              <a:avLst/>
              <a:gdLst>
                <a:gd name="T0" fmla="*/ 121 w 656"/>
                <a:gd name="T1" fmla="*/ 0 h 398"/>
                <a:gd name="T2" fmla="*/ 147 w 656"/>
                <a:gd name="T3" fmla="*/ 0 h 398"/>
                <a:gd name="T4" fmla="*/ 172 w 656"/>
                <a:gd name="T5" fmla="*/ 6 h 398"/>
                <a:gd name="T6" fmla="*/ 569 w 656"/>
                <a:gd name="T7" fmla="*/ 145 h 398"/>
                <a:gd name="T8" fmla="*/ 593 w 656"/>
                <a:gd name="T9" fmla="*/ 156 h 398"/>
                <a:gd name="T10" fmla="*/ 614 w 656"/>
                <a:gd name="T11" fmla="*/ 172 h 398"/>
                <a:gd name="T12" fmla="*/ 631 w 656"/>
                <a:gd name="T13" fmla="*/ 190 h 398"/>
                <a:gd name="T14" fmla="*/ 643 w 656"/>
                <a:gd name="T15" fmla="*/ 211 h 398"/>
                <a:gd name="T16" fmla="*/ 652 w 656"/>
                <a:gd name="T17" fmla="*/ 234 h 398"/>
                <a:gd name="T18" fmla="*/ 656 w 656"/>
                <a:gd name="T19" fmla="*/ 260 h 398"/>
                <a:gd name="T20" fmla="*/ 655 w 656"/>
                <a:gd name="T21" fmla="*/ 285 h 398"/>
                <a:gd name="T22" fmla="*/ 649 w 656"/>
                <a:gd name="T23" fmla="*/ 311 h 398"/>
                <a:gd name="T24" fmla="*/ 639 w 656"/>
                <a:gd name="T25" fmla="*/ 333 h 398"/>
                <a:gd name="T26" fmla="*/ 625 w 656"/>
                <a:gd name="T27" fmla="*/ 351 h 398"/>
                <a:gd name="T28" fmla="*/ 609 w 656"/>
                <a:gd name="T29" fmla="*/ 368 h 398"/>
                <a:gd name="T30" fmla="*/ 591 w 656"/>
                <a:gd name="T31" fmla="*/ 381 h 398"/>
                <a:gd name="T32" fmla="*/ 571 w 656"/>
                <a:gd name="T33" fmla="*/ 390 h 398"/>
                <a:gd name="T34" fmla="*/ 549 w 656"/>
                <a:gd name="T35" fmla="*/ 397 h 398"/>
                <a:gd name="T36" fmla="*/ 526 w 656"/>
                <a:gd name="T37" fmla="*/ 398 h 398"/>
                <a:gd name="T38" fmla="*/ 505 w 656"/>
                <a:gd name="T39" fmla="*/ 397 h 398"/>
                <a:gd name="T40" fmla="*/ 484 w 656"/>
                <a:gd name="T41" fmla="*/ 391 h 398"/>
                <a:gd name="T42" fmla="*/ 87 w 656"/>
                <a:gd name="T43" fmla="*/ 252 h 398"/>
                <a:gd name="T44" fmla="*/ 63 w 656"/>
                <a:gd name="T45" fmla="*/ 241 h 398"/>
                <a:gd name="T46" fmla="*/ 42 w 656"/>
                <a:gd name="T47" fmla="*/ 226 h 398"/>
                <a:gd name="T48" fmla="*/ 25 w 656"/>
                <a:gd name="T49" fmla="*/ 207 h 398"/>
                <a:gd name="T50" fmla="*/ 13 w 656"/>
                <a:gd name="T51" fmla="*/ 186 h 398"/>
                <a:gd name="T52" fmla="*/ 4 w 656"/>
                <a:gd name="T53" fmla="*/ 162 h 398"/>
                <a:gd name="T54" fmla="*/ 0 w 656"/>
                <a:gd name="T55" fmla="*/ 138 h 398"/>
                <a:gd name="T56" fmla="*/ 1 w 656"/>
                <a:gd name="T57" fmla="*/ 112 h 398"/>
                <a:gd name="T58" fmla="*/ 7 w 656"/>
                <a:gd name="T59" fmla="*/ 87 h 398"/>
                <a:gd name="T60" fmla="*/ 18 w 656"/>
                <a:gd name="T61" fmla="*/ 63 h 398"/>
                <a:gd name="T62" fmla="*/ 33 w 656"/>
                <a:gd name="T63" fmla="*/ 43 h 398"/>
                <a:gd name="T64" fmla="*/ 52 w 656"/>
                <a:gd name="T65" fmla="*/ 26 h 398"/>
                <a:gd name="T66" fmla="*/ 73 w 656"/>
                <a:gd name="T67" fmla="*/ 13 h 398"/>
                <a:gd name="T68" fmla="*/ 96 w 656"/>
                <a:gd name="T69" fmla="*/ 3 h 398"/>
                <a:gd name="T70" fmla="*/ 121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121" y="0"/>
                  </a:moveTo>
                  <a:lnTo>
                    <a:pt x="147" y="0"/>
                  </a:lnTo>
                  <a:lnTo>
                    <a:pt x="172" y="6"/>
                  </a:lnTo>
                  <a:lnTo>
                    <a:pt x="569" y="145"/>
                  </a:lnTo>
                  <a:lnTo>
                    <a:pt x="593" y="156"/>
                  </a:lnTo>
                  <a:lnTo>
                    <a:pt x="614" y="172"/>
                  </a:lnTo>
                  <a:lnTo>
                    <a:pt x="631" y="190"/>
                  </a:lnTo>
                  <a:lnTo>
                    <a:pt x="643" y="211"/>
                  </a:lnTo>
                  <a:lnTo>
                    <a:pt x="652" y="234"/>
                  </a:lnTo>
                  <a:lnTo>
                    <a:pt x="656" y="260"/>
                  </a:lnTo>
                  <a:lnTo>
                    <a:pt x="655" y="285"/>
                  </a:lnTo>
                  <a:lnTo>
                    <a:pt x="649" y="311"/>
                  </a:lnTo>
                  <a:lnTo>
                    <a:pt x="639" y="333"/>
                  </a:lnTo>
                  <a:lnTo>
                    <a:pt x="625" y="351"/>
                  </a:lnTo>
                  <a:lnTo>
                    <a:pt x="609" y="368"/>
                  </a:lnTo>
                  <a:lnTo>
                    <a:pt x="591" y="381"/>
                  </a:lnTo>
                  <a:lnTo>
                    <a:pt x="571" y="390"/>
                  </a:lnTo>
                  <a:lnTo>
                    <a:pt x="549" y="397"/>
                  </a:lnTo>
                  <a:lnTo>
                    <a:pt x="526" y="398"/>
                  </a:lnTo>
                  <a:lnTo>
                    <a:pt x="505" y="397"/>
                  </a:lnTo>
                  <a:lnTo>
                    <a:pt x="484" y="391"/>
                  </a:lnTo>
                  <a:lnTo>
                    <a:pt x="87" y="252"/>
                  </a:lnTo>
                  <a:lnTo>
                    <a:pt x="63" y="241"/>
                  </a:lnTo>
                  <a:lnTo>
                    <a:pt x="42" y="226"/>
                  </a:lnTo>
                  <a:lnTo>
                    <a:pt x="25" y="207"/>
                  </a:lnTo>
                  <a:lnTo>
                    <a:pt x="13" y="186"/>
                  </a:lnTo>
                  <a:lnTo>
                    <a:pt x="4" y="162"/>
                  </a:lnTo>
                  <a:lnTo>
                    <a:pt x="0" y="138"/>
                  </a:lnTo>
                  <a:lnTo>
                    <a:pt x="1" y="112"/>
                  </a:lnTo>
                  <a:lnTo>
                    <a:pt x="7" y="87"/>
                  </a:lnTo>
                  <a:lnTo>
                    <a:pt x="18" y="63"/>
                  </a:lnTo>
                  <a:lnTo>
                    <a:pt x="33" y="43"/>
                  </a:lnTo>
                  <a:lnTo>
                    <a:pt x="52" y="26"/>
                  </a:lnTo>
                  <a:lnTo>
                    <a:pt x="73" y="13"/>
                  </a:lnTo>
                  <a:lnTo>
                    <a:pt x="96" y="3"/>
                  </a:lnTo>
                  <a:lnTo>
                    <a:pt x="1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oup 13">
            <a:extLst>
              <a:ext uri="{FF2B5EF4-FFF2-40B4-BE49-F238E27FC236}">
                <a16:creationId xmlns:a16="http://schemas.microsoft.com/office/drawing/2014/main" id="{443BB688-D481-4107-ACA6-CFEAA3028A1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77654" y="3072791"/>
            <a:ext cx="267230" cy="427270"/>
            <a:chOff x="689" y="85"/>
            <a:chExt cx="242" cy="358"/>
          </a:xfrm>
          <a:solidFill>
            <a:schemeClr val="accent1"/>
          </a:solidFill>
        </p:grpSpPr>
        <p:sp>
          <p:nvSpPr>
            <p:cNvPr id="61" name="Freeform 15">
              <a:extLst>
                <a:ext uri="{FF2B5EF4-FFF2-40B4-BE49-F238E27FC236}">
                  <a16:creationId xmlns:a16="http://schemas.microsoft.com/office/drawing/2014/main" id="{FD00A373-CAC4-41A7-8E6F-64A981DC2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" y="85"/>
              <a:ext cx="242" cy="62"/>
            </a:xfrm>
            <a:custGeom>
              <a:avLst/>
              <a:gdLst>
                <a:gd name="T0" fmla="*/ 442 w 2419"/>
                <a:gd name="T1" fmla="*/ 0 h 615"/>
                <a:gd name="T2" fmla="*/ 1977 w 2419"/>
                <a:gd name="T3" fmla="*/ 0 h 615"/>
                <a:gd name="T4" fmla="*/ 2011 w 2419"/>
                <a:gd name="T5" fmla="*/ 4 h 615"/>
                <a:gd name="T6" fmla="*/ 2043 w 2419"/>
                <a:gd name="T7" fmla="*/ 12 h 615"/>
                <a:gd name="T8" fmla="*/ 2072 w 2419"/>
                <a:gd name="T9" fmla="*/ 26 h 615"/>
                <a:gd name="T10" fmla="*/ 2098 w 2419"/>
                <a:gd name="T11" fmla="*/ 45 h 615"/>
                <a:gd name="T12" fmla="*/ 2121 w 2419"/>
                <a:gd name="T13" fmla="*/ 68 h 615"/>
                <a:gd name="T14" fmla="*/ 2140 w 2419"/>
                <a:gd name="T15" fmla="*/ 94 h 615"/>
                <a:gd name="T16" fmla="*/ 2154 w 2419"/>
                <a:gd name="T17" fmla="*/ 123 h 615"/>
                <a:gd name="T18" fmla="*/ 2163 w 2419"/>
                <a:gd name="T19" fmla="*/ 155 h 615"/>
                <a:gd name="T20" fmla="*/ 2166 w 2419"/>
                <a:gd name="T21" fmla="*/ 190 h 615"/>
                <a:gd name="T22" fmla="*/ 2166 w 2419"/>
                <a:gd name="T23" fmla="*/ 277 h 615"/>
                <a:gd name="T24" fmla="*/ 2294 w 2419"/>
                <a:gd name="T25" fmla="*/ 277 h 615"/>
                <a:gd name="T26" fmla="*/ 2323 w 2419"/>
                <a:gd name="T27" fmla="*/ 280 h 615"/>
                <a:gd name="T28" fmla="*/ 2349 w 2419"/>
                <a:gd name="T29" fmla="*/ 290 h 615"/>
                <a:gd name="T30" fmla="*/ 2372 w 2419"/>
                <a:gd name="T31" fmla="*/ 305 h 615"/>
                <a:gd name="T32" fmla="*/ 2392 w 2419"/>
                <a:gd name="T33" fmla="*/ 323 h 615"/>
                <a:gd name="T34" fmla="*/ 2407 w 2419"/>
                <a:gd name="T35" fmla="*/ 347 h 615"/>
                <a:gd name="T36" fmla="*/ 2416 w 2419"/>
                <a:gd name="T37" fmla="*/ 373 h 615"/>
                <a:gd name="T38" fmla="*/ 2419 w 2419"/>
                <a:gd name="T39" fmla="*/ 402 h 615"/>
                <a:gd name="T40" fmla="*/ 2419 w 2419"/>
                <a:gd name="T41" fmla="*/ 568 h 615"/>
                <a:gd name="T42" fmla="*/ 2417 w 2419"/>
                <a:gd name="T43" fmla="*/ 583 h 615"/>
                <a:gd name="T44" fmla="*/ 2410 w 2419"/>
                <a:gd name="T45" fmla="*/ 596 h 615"/>
                <a:gd name="T46" fmla="*/ 2400 w 2419"/>
                <a:gd name="T47" fmla="*/ 606 h 615"/>
                <a:gd name="T48" fmla="*/ 2387 w 2419"/>
                <a:gd name="T49" fmla="*/ 613 h 615"/>
                <a:gd name="T50" fmla="*/ 2372 w 2419"/>
                <a:gd name="T51" fmla="*/ 615 h 615"/>
                <a:gd name="T52" fmla="*/ 47 w 2419"/>
                <a:gd name="T53" fmla="*/ 615 h 615"/>
                <a:gd name="T54" fmla="*/ 31 w 2419"/>
                <a:gd name="T55" fmla="*/ 613 h 615"/>
                <a:gd name="T56" fmla="*/ 20 w 2419"/>
                <a:gd name="T57" fmla="*/ 606 h 615"/>
                <a:gd name="T58" fmla="*/ 9 w 2419"/>
                <a:gd name="T59" fmla="*/ 596 h 615"/>
                <a:gd name="T60" fmla="*/ 2 w 2419"/>
                <a:gd name="T61" fmla="*/ 583 h 615"/>
                <a:gd name="T62" fmla="*/ 0 w 2419"/>
                <a:gd name="T63" fmla="*/ 568 h 615"/>
                <a:gd name="T64" fmla="*/ 0 w 2419"/>
                <a:gd name="T65" fmla="*/ 402 h 615"/>
                <a:gd name="T66" fmla="*/ 3 w 2419"/>
                <a:gd name="T67" fmla="*/ 373 h 615"/>
                <a:gd name="T68" fmla="*/ 13 w 2419"/>
                <a:gd name="T69" fmla="*/ 347 h 615"/>
                <a:gd name="T70" fmla="*/ 27 w 2419"/>
                <a:gd name="T71" fmla="*/ 323 h 615"/>
                <a:gd name="T72" fmla="*/ 47 w 2419"/>
                <a:gd name="T73" fmla="*/ 305 h 615"/>
                <a:gd name="T74" fmla="*/ 70 w 2419"/>
                <a:gd name="T75" fmla="*/ 290 h 615"/>
                <a:gd name="T76" fmla="*/ 97 w 2419"/>
                <a:gd name="T77" fmla="*/ 280 h 615"/>
                <a:gd name="T78" fmla="*/ 125 w 2419"/>
                <a:gd name="T79" fmla="*/ 277 h 615"/>
                <a:gd name="T80" fmla="*/ 253 w 2419"/>
                <a:gd name="T81" fmla="*/ 277 h 615"/>
                <a:gd name="T82" fmla="*/ 253 w 2419"/>
                <a:gd name="T83" fmla="*/ 190 h 615"/>
                <a:gd name="T84" fmla="*/ 256 w 2419"/>
                <a:gd name="T85" fmla="*/ 155 h 615"/>
                <a:gd name="T86" fmla="*/ 265 w 2419"/>
                <a:gd name="T87" fmla="*/ 123 h 615"/>
                <a:gd name="T88" fmla="*/ 279 w 2419"/>
                <a:gd name="T89" fmla="*/ 94 h 615"/>
                <a:gd name="T90" fmla="*/ 298 w 2419"/>
                <a:gd name="T91" fmla="*/ 68 h 615"/>
                <a:gd name="T92" fmla="*/ 320 w 2419"/>
                <a:gd name="T93" fmla="*/ 45 h 615"/>
                <a:gd name="T94" fmla="*/ 346 w 2419"/>
                <a:gd name="T95" fmla="*/ 26 h 615"/>
                <a:gd name="T96" fmla="*/ 376 w 2419"/>
                <a:gd name="T97" fmla="*/ 12 h 615"/>
                <a:gd name="T98" fmla="*/ 408 w 2419"/>
                <a:gd name="T99" fmla="*/ 4 h 615"/>
                <a:gd name="T100" fmla="*/ 442 w 2419"/>
                <a:gd name="T101" fmla="*/ 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19" h="615">
                  <a:moveTo>
                    <a:pt x="442" y="0"/>
                  </a:moveTo>
                  <a:lnTo>
                    <a:pt x="1977" y="0"/>
                  </a:lnTo>
                  <a:lnTo>
                    <a:pt x="2011" y="4"/>
                  </a:lnTo>
                  <a:lnTo>
                    <a:pt x="2043" y="12"/>
                  </a:lnTo>
                  <a:lnTo>
                    <a:pt x="2072" y="26"/>
                  </a:lnTo>
                  <a:lnTo>
                    <a:pt x="2098" y="45"/>
                  </a:lnTo>
                  <a:lnTo>
                    <a:pt x="2121" y="68"/>
                  </a:lnTo>
                  <a:lnTo>
                    <a:pt x="2140" y="94"/>
                  </a:lnTo>
                  <a:lnTo>
                    <a:pt x="2154" y="123"/>
                  </a:lnTo>
                  <a:lnTo>
                    <a:pt x="2163" y="155"/>
                  </a:lnTo>
                  <a:lnTo>
                    <a:pt x="2166" y="190"/>
                  </a:lnTo>
                  <a:lnTo>
                    <a:pt x="2166" y="277"/>
                  </a:lnTo>
                  <a:lnTo>
                    <a:pt x="2294" y="277"/>
                  </a:lnTo>
                  <a:lnTo>
                    <a:pt x="2323" y="280"/>
                  </a:lnTo>
                  <a:lnTo>
                    <a:pt x="2349" y="290"/>
                  </a:lnTo>
                  <a:lnTo>
                    <a:pt x="2372" y="305"/>
                  </a:lnTo>
                  <a:lnTo>
                    <a:pt x="2392" y="323"/>
                  </a:lnTo>
                  <a:lnTo>
                    <a:pt x="2407" y="347"/>
                  </a:lnTo>
                  <a:lnTo>
                    <a:pt x="2416" y="373"/>
                  </a:lnTo>
                  <a:lnTo>
                    <a:pt x="2419" y="402"/>
                  </a:lnTo>
                  <a:lnTo>
                    <a:pt x="2419" y="568"/>
                  </a:lnTo>
                  <a:lnTo>
                    <a:pt x="2417" y="583"/>
                  </a:lnTo>
                  <a:lnTo>
                    <a:pt x="2410" y="596"/>
                  </a:lnTo>
                  <a:lnTo>
                    <a:pt x="2400" y="606"/>
                  </a:lnTo>
                  <a:lnTo>
                    <a:pt x="2387" y="613"/>
                  </a:lnTo>
                  <a:lnTo>
                    <a:pt x="2372" y="615"/>
                  </a:lnTo>
                  <a:lnTo>
                    <a:pt x="47" y="615"/>
                  </a:lnTo>
                  <a:lnTo>
                    <a:pt x="31" y="613"/>
                  </a:lnTo>
                  <a:lnTo>
                    <a:pt x="20" y="606"/>
                  </a:lnTo>
                  <a:lnTo>
                    <a:pt x="9" y="596"/>
                  </a:lnTo>
                  <a:lnTo>
                    <a:pt x="2" y="583"/>
                  </a:lnTo>
                  <a:lnTo>
                    <a:pt x="0" y="568"/>
                  </a:lnTo>
                  <a:lnTo>
                    <a:pt x="0" y="402"/>
                  </a:lnTo>
                  <a:lnTo>
                    <a:pt x="3" y="373"/>
                  </a:lnTo>
                  <a:lnTo>
                    <a:pt x="13" y="347"/>
                  </a:lnTo>
                  <a:lnTo>
                    <a:pt x="27" y="323"/>
                  </a:lnTo>
                  <a:lnTo>
                    <a:pt x="47" y="305"/>
                  </a:lnTo>
                  <a:lnTo>
                    <a:pt x="70" y="290"/>
                  </a:lnTo>
                  <a:lnTo>
                    <a:pt x="97" y="280"/>
                  </a:lnTo>
                  <a:lnTo>
                    <a:pt x="125" y="277"/>
                  </a:lnTo>
                  <a:lnTo>
                    <a:pt x="253" y="277"/>
                  </a:lnTo>
                  <a:lnTo>
                    <a:pt x="253" y="190"/>
                  </a:lnTo>
                  <a:lnTo>
                    <a:pt x="256" y="155"/>
                  </a:lnTo>
                  <a:lnTo>
                    <a:pt x="265" y="123"/>
                  </a:lnTo>
                  <a:lnTo>
                    <a:pt x="279" y="94"/>
                  </a:lnTo>
                  <a:lnTo>
                    <a:pt x="298" y="68"/>
                  </a:lnTo>
                  <a:lnTo>
                    <a:pt x="320" y="45"/>
                  </a:lnTo>
                  <a:lnTo>
                    <a:pt x="346" y="26"/>
                  </a:lnTo>
                  <a:lnTo>
                    <a:pt x="376" y="12"/>
                  </a:lnTo>
                  <a:lnTo>
                    <a:pt x="408" y="4"/>
                  </a:lnTo>
                  <a:lnTo>
                    <a:pt x="4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16">
              <a:extLst>
                <a:ext uri="{FF2B5EF4-FFF2-40B4-BE49-F238E27FC236}">
                  <a16:creationId xmlns:a16="http://schemas.microsoft.com/office/drawing/2014/main" id="{8A55DA9E-3BC1-41F4-A8F8-C73C42C86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" y="352"/>
              <a:ext cx="170" cy="91"/>
            </a:xfrm>
            <a:custGeom>
              <a:avLst/>
              <a:gdLst>
                <a:gd name="T0" fmla="*/ 0 w 1699"/>
                <a:gd name="T1" fmla="*/ 0 h 909"/>
                <a:gd name="T2" fmla="*/ 23 w 1699"/>
                <a:gd name="T3" fmla="*/ 6 h 909"/>
                <a:gd name="T4" fmla="*/ 48 w 1699"/>
                <a:gd name="T5" fmla="*/ 11 h 909"/>
                <a:gd name="T6" fmla="*/ 73 w 1699"/>
                <a:gd name="T7" fmla="*/ 12 h 909"/>
                <a:gd name="T8" fmla="*/ 240 w 1699"/>
                <a:gd name="T9" fmla="*/ 12 h 909"/>
                <a:gd name="T10" fmla="*/ 294 w 1699"/>
                <a:gd name="T11" fmla="*/ 637 h 909"/>
                <a:gd name="T12" fmla="*/ 298 w 1699"/>
                <a:gd name="T13" fmla="*/ 650 h 909"/>
                <a:gd name="T14" fmla="*/ 306 w 1699"/>
                <a:gd name="T15" fmla="*/ 661 h 909"/>
                <a:gd name="T16" fmla="*/ 318 w 1699"/>
                <a:gd name="T17" fmla="*/ 668 h 909"/>
                <a:gd name="T18" fmla="*/ 331 w 1699"/>
                <a:gd name="T19" fmla="*/ 671 h 909"/>
                <a:gd name="T20" fmla="*/ 1368 w 1699"/>
                <a:gd name="T21" fmla="*/ 671 h 909"/>
                <a:gd name="T22" fmla="*/ 1382 w 1699"/>
                <a:gd name="T23" fmla="*/ 668 h 909"/>
                <a:gd name="T24" fmla="*/ 1393 w 1699"/>
                <a:gd name="T25" fmla="*/ 661 h 909"/>
                <a:gd name="T26" fmla="*/ 1402 w 1699"/>
                <a:gd name="T27" fmla="*/ 650 h 909"/>
                <a:gd name="T28" fmla="*/ 1405 w 1699"/>
                <a:gd name="T29" fmla="*/ 637 h 909"/>
                <a:gd name="T30" fmla="*/ 1460 w 1699"/>
                <a:gd name="T31" fmla="*/ 12 h 909"/>
                <a:gd name="T32" fmla="*/ 1627 w 1699"/>
                <a:gd name="T33" fmla="*/ 12 h 909"/>
                <a:gd name="T34" fmla="*/ 1652 w 1699"/>
                <a:gd name="T35" fmla="*/ 11 h 909"/>
                <a:gd name="T36" fmla="*/ 1675 w 1699"/>
                <a:gd name="T37" fmla="*/ 6 h 909"/>
                <a:gd name="T38" fmla="*/ 1699 w 1699"/>
                <a:gd name="T39" fmla="*/ 0 h 909"/>
                <a:gd name="T40" fmla="*/ 1642 w 1699"/>
                <a:gd name="T41" fmla="*/ 658 h 909"/>
                <a:gd name="T42" fmla="*/ 1635 w 1699"/>
                <a:gd name="T43" fmla="*/ 699 h 909"/>
                <a:gd name="T44" fmla="*/ 1622 w 1699"/>
                <a:gd name="T45" fmla="*/ 739 h 909"/>
                <a:gd name="T46" fmla="*/ 1605 w 1699"/>
                <a:gd name="T47" fmla="*/ 775 h 909"/>
                <a:gd name="T48" fmla="*/ 1581 w 1699"/>
                <a:gd name="T49" fmla="*/ 808 h 909"/>
                <a:gd name="T50" fmla="*/ 1554 w 1699"/>
                <a:gd name="T51" fmla="*/ 836 h 909"/>
                <a:gd name="T52" fmla="*/ 1522 w 1699"/>
                <a:gd name="T53" fmla="*/ 861 h 909"/>
                <a:gd name="T54" fmla="*/ 1489 w 1699"/>
                <a:gd name="T55" fmla="*/ 882 h 909"/>
                <a:gd name="T56" fmla="*/ 1451 w 1699"/>
                <a:gd name="T57" fmla="*/ 896 h 909"/>
                <a:gd name="T58" fmla="*/ 1410 w 1699"/>
                <a:gd name="T59" fmla="*/ 906 h 909"/>
                <a:gd name="T60" fmla="*/ 1368 w 1699"/>
                <a:gd name="T61" fmla="*/ 909 h 909"/>
                <a:gd name="T62" fmla="*/ 331 w 1699"/>
                <a:gd name="T63" fmla="*/ 909 h 909"/>
                <a:gd name="T64" fmla="*/ 288 w 1699"/>
                <a:gd name="T65" fmla="*/ 906 h 909"/>
                <a:gd name="T66" fmla="*/ 248 w 1699"/>
                <a:gd name="T67" fmla="*/ 896 h 909"/>
                <a:gd name="T68" fmla="*/ 211 w 1699"/>
                <a:gd name="T69" fmla="*/ 882 h 909"/>
                <a:gd name="T70" fmla="*/ 177 w 1699"/>
                <a:gd name="T71" fmla="*/ 861 h 909"/>
                <a:gd name="T72" fmla="*/ 145 w 1699"/>
                <a:gd name="T73" fmla="*/ 836 h 909"/>
                <a:gd name="T74" fmla="*/ 118 w 1699"/>
                <a:gd name="T75" fmla="*/ 808 h 909"/>
                <a:gd name="T76" fmla="*/ 95 w 1699"/>
                <a:gd name="T77" fmla="*/ 775 h 909"/>
                <a:gd name="T78" fmla="*/ 77 w 1699"/>
                <a:gd name="T79" fmla="*/ 739 h 909"/>
                <a:gd name="T80" fmla="*/ 65 w 1699"/>
                <a:gd name="T81" fmla="*/ 699 h 909"/>
                <a:gd name="T82" fmla="*/ 57 w 1699"/>
                <a:gd name="T83" fmla="*/ 658 h 909"/>
                <a:gd name="T84" fmla="*/ 0 w 1699"/>
                <a:gd name="T85" fmla="*/ 0 h 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99" h="909">
                  <a:moveTo>
                    <a:pt x="0" y="0"/>
                  </a:moveTo>
                  <a:lnTo>
                    <a:pt x="23" y="6"/>
                  </a:lnTo>
                  <a:lnTo>
                    <a:pt x="48" y="11"/>
                  </a:lnTo>
                  <a:lnTo>
                    <a:pt x="73" y="12"/>
                  </a:lnTo>
                  <a:lnTo>
                    <a:pt x="240" y="12"/>
                  </a:lnTo>
                  <a:lnTo>
                    <a:pt x="294" y="637"/>
                  </a:lnTo>
                  <a:lnTo>
                    <a:pt x="298" y="650"/>
                  </a:lnTo>
                  <a:lnTo>
                    <a:pt x="306" y="661"/>
                  </a:lnTo>
                  <a:lnTo>
                    <a:pt x="318" y="668"/>
                  </a:lnTo>
                  <a:lnTo>
                    <a:pt x="331" y="671"/>
                  </a:lnTo>
                  <a:lnTo>
                    <a:pt x="1368" y="671"/>
                  </a:lnTo>
                  <a:lnTo>
                    <a:pt x="1382" y="668"/>
                  </a:lnTo>
                  <a:lnTo>
                    <a:pt x="1393" y="661"/>
                  </a:lnTo>
                  <a:lnTo>
                    <a:pt x="1402" y="650"/>
                  </a:lnTo>
                  <a:lnTo>
                    <a:pt x="1405" y="637"/>
                  </a:lnTo>
                  <a:lnTo>
                    <a:pt x="1460" y="12"/>
                  </a:lnTo>
                  <a:lnTo>
                    <a:pt x="1627" y="12"/>
                  </a:lnTo>
                  <a:lnTo>
                    <a:pt x="1652" y="11"/>
                  </a:lnTo>
                  <a:lnTo>
                    <a:pt x="1675" y="6"/>
                  </a:lnTo>
                  <a:lnTo>
                    <a:pt x="1699" y="0"/>
                  </a:lnTo>
                  <a:lnTo>
                    <a:pt x="1642" y="658"/>
                  </a:lnTo>
                  <a:lnTo>
                    <a:pt x="1635" y="699"/>
                  </a:lnTo>
                  <a:lnTo>
                    <a:pt x="1622" y="739"/>
                  </a:lnTo>
                  <a:lnTo>
                    <a:pt x="1605" y="775"/>
                  </a:lnTo>
                  <a:lnTo>
                    <a:pt x="1581" y="808"/>
                  </a:lnTo>
                  <a:lnTo>
                    <a:pt x="1554" y="836"/>
                  </a:lnTo>
                  <a:lnTo>
                    <a:pt x="1522" y="861"/>
                  </a:lnTo>
                  <a:lnTo>
                    <a:pt x="1489" y="882"/>
                  </a:lnTo>
                  <a:lnTo>
                    <a:pt x="1451" y="896"/>
                  </a:lnTo>
                  <a:lnTo>
                    <a:pt x="1410" y="906"/>
                  </a:lnTo>
                  <a:lnTo>
                    <a:pt x="1368" y="909"/>
                  </a:lnTo>
                  <a:lnTo>
                    <a:pt x="331" y="909"/>
                  </a:lnTo>
                  <a:lnTo>
                    <a:pt x="288" y="906"/>
                  </a:lnTo>
                  <a:lnTo>
                    <a:pt x="248" y="896"/>
                  </a:lnTo>
                  <a:lnTo>
                    <a:pt x="211" y="882"/>
                  </a:lnTo>
                  <a:lnTo>
                    <a:pt x="177" y="861"/>
                  </a:lnTo>
                  <a:lnTo>
                    <a:pt x="145" y="836"/>
                  </a:lnTo>
                  <a:lnTo>
                    <a:pt x="118" y="808"/>
                  </a:lnTo>
                  <a:lnTo>
                    <a:pt x="95" y="775"/>
                  </a:lnTo>
                  <a:lnTo>
                    <a:pt x="77" y="739"/>
                  </a:lnTo>
                  <a:lnTo>
                    <a:pt x="65" y="699"/>
                  </a:lnTo>
                  <a:lnTo>
                    <a:pt x="57" y="65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17">
              <a:extLst>
                <a:ext uri="{FF2B5EF4-FFF2-40B4-BE49-F238E27FC236}">
                  <a16:creationId xmlns:a16="http://schemas.microsoft.com/office/drawing/2014/main" id="{0FAB37AE-5B2E-4AD1-B417-3C009FEC4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" y="161"/>
              <a:ext cx="204" cy="69"/>
            </a:xfrm>
            <a:custGeom>
              <a:avLst/>
              <a:gdLst>
                <a:gd name="T0" fmla="*/ 0 w 2035"/>
                <a:gd name="T1" fmla="*/ 0 h 687"/>
                <a:gd name="T2" fmla="*/ 2035 w 2035"/>
                <a:gd name="T3" fmla="*/ 0 h 687"/>
                <a:gd name="T4" fmla="*/ 1975 w 2035"/>
                <a:gd name="T5" fmla="*/ 687 h 687"/>
                <a:gd name="T6" fmla="*/ 1943 w 2035"/>
                <a:gd name="T7" fmla="*/ 676 h 687"/>
                <a:gd name="T8" fmla="*/ 1910 w 2035"/>
                <a:gd name="T9" fmla="*/ 669 h 687"/>
                <a:gd name="T10" fmla="*/ 1876 w 2035"/>
                <a:gd name="T11" fmla="*/ 667 h 687"/>
                <a:gd name="T12" fmla="*/ 1738 w 2035"/>
                <a:gd name="T13" fmla="*/ 667 h 687"/>
                <a:gd name="T14" fmla="*/ 1776 w 2035"/>
                <a:gd name="T15" fmla="*/ 238 h 687"/>
                <a:gd name="T16" fmla="*/ 260 w 2035"/>
                <a:gd name="T17" fmla="*/ 238 h 687"/>
                <a:gd name="T18" fmla="*/ 297 w 2035"/>
                <a:gd name="T19" fmla="*/ 667 h 687"/>
                <a:gd name="T20" fmla="*/ 161 w 2035"/>
                <a:gd name="T21" fmla="*/ 667 h 687"/>
                <a:gd name="T22" fmla="*/ 126 w 2035"/>
                <a:gd name="T23" fmla="*/ 669 h 687"/>
                <a:gd name="T24" fmla="*/ 93 w 2035"/>
                <a:gd name="T25" fmla="*/ 676 h 687"/>
                <a:gd name="T26" fmla="*/ 60 w 2035"/>
                <a:gd name="T27" fmla="*/ 687 h 687"/>
                <a:gd name="T28" fmla="*/ 0 w 2035"/>
                <a:gd name="T2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5" h="687">
                  <a:moveTo>
                    <a:pt x="0" y="0"/>
                  </a:moveTo>
                  <a:lnTo>
                    <a:pt x="2035" y="0"/>
                  </a:lnTo>
                  <a:lnTo>
                    <a:pt x="1975" y="687"/>
                  </a:lnTo>
                  <a:lnTo>
                    <a:pt x="1943" y="676"/>
                  </a:lnTo>
                  <a:lnTo>
                    <a:pt x="1910" y="669"/>
                  </a:lnTo>
                  <a:lnTo>
                    <a:pt x="1876" y="667"/>
                  </a:lnTo>
                  <a:lnTo>
                    <a:pt x="1738" y="667"/>
                  </a:lnTo>
                  <a:lnTo>
                    <a:pt x="1776" y="238"/>
                  </a:lnTo>
                  <a:lnTo>
                    <a:pt x="260" y="238"/>
                  </a:lnTo>
                  <a:lnTo>
                    <a:pt x="297" y="667"/>
                  </a:lnTo>
                  <a:lnTo>
                    <a:pt x="161" y="667"/>
                  </a:lnTo>
                  <a:lnTo>
                    <a:pt x="126" y="669"/>
                  </a:lnTo>
                  <a:lnTo>
                    <a:pt x="93" y="676"/>
                  </a:lnTo>
                  <a:lnTo>
                    <a:pt x="60" y="6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18">
              <a:extLst>
                <a:ext uri="{FF2B5EF4-FFF2-40B4-BE49-F238E27FC236}">
                  <a16:creationId xmlns:a16="http://schemas.microsoft.com/office/drawing/2014/main" id="{1FA13FF6-EBFF-473F-9A45-5A677B7D63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6" y="246"/>
              <a:ext cx="188" cy="90"/>
            </a:xfrm>
            <a:custGeom>
              <a:avLst/>
              <a:gdLst>
                <a:gd name="T0" fmla="*/ 1010 w 1873"/>
                <a:gd name="T1" fmla="*/ 86 h 896"/>
                <a:gd name="T2" fmla="*/ 932 w 1873"/>
                <a:gd name="T3" fmla="*/ 99 h 896"/>
                <a:gd name="T4" fmla="*/ 852 w 1873"/>
                <a:gd name="T5" fmla="*/ 129 h 896"/>
                <a:gd name="T6" fmla="*/ 774 w 1873"/>
                <a:gd name="T7" fmla="*/ 175 h 896"/>
                <a:gd name="T8" fmla="*/ 701 w 1873"/>
                <a:gd name="T9" fmla="*/ 237 h 896"/>
                <a:gd name="T10" fmla="*/ 638 w 1873"/>
                <a:gd name="T11" fmla="*/ 311 h 896"/>
                <a:gd name="T12" fmla="*/ 593 w 1873"/>
                <a:gd name="T13" fmla="*/ 389 h 896"/>
                <a:gd name="T14" fmla="*/ 562 w 1873"/>
                <a:gd name="T15" fmla="*/ 469 h 896"/>
                <a:gd name="T16" fmla="*/ 549 w 1873"/>
                <a:gd name="T17" fmla="*/ 547 h 896"/>
                <a:gd name="T18" fmla="*/ 554 w 1873"/>
                <a:gd name="T19" fmla="*/ 621 h 896"/>
                <a:gd name="T20" fmla="*/ 575 w 1873"/>
                <a:gd name="T21" fmla="*/ 688 h 896"/>
                <a:gd name="T22" fmla="*/ 617 w 1873"/>
                <a:gd name="T23" fmla="*/ 744 h 896"/>
                <a:gd name="T24" fmla="*/ 672 w 1873"/>
                <a:gd name="T25" fmla="*/ 784 h 896"/>
                <a:gd name="T26" fmla="*/ 738 w 1873"/>
                <a:gd name="T27" fmla="*/ 806 h 896"/>
                <a:gd name="T28" fmla="*/ 813 w 1873"/>
                <a:gd name="T29" fmla="*/ 810 h 896"/>
                <a:gd name="T30" fmla="*/ 891 w 1873"/>
                <a:gd name="T31" fmla="*/ 797 h 896"/>
                <a:gd name="T32" fmla="*/ 971 w 1873"/>
                <a:gd name="T33" fmla="*/ 767 h 896"/>
                <a:gd name="T34" fmla="*/ 1048 w 1873"/>
                <a:gd name="T35" fmla="*/ 721 h 896"/>
                <a:gd name="T36" fmla="*/ 1122 w 1873"/>
                <a:gd name="T37" fmla="*/ 659 h 896"/>
                <a:gd name="T38" fmla="*/ 1184 w 1873"/>
                <a:gd name="T39" fmla="*/ 585 h 896"/>
                <a:gd name="T40" fmla="*/ 1230 w 1873"/>
                <a:gd name="T41" fmla="*/ 508 h 896"/>
                <a:gd name="T42" fmla="*/ 1260 w 1873"/>
                <a:gd name="T43" fmla="*/ 428 h 896"/>
                <a:gd name="T44" fmla="*/ 1273 w 1873"/>
                <a:gd name="T45" fmla="*/ 349 h 896"/>
                <a:gd name="T46" fmla="*/ 1268 w 1873"/>
                <a:gd name="T47" fmla="*/ 275 h 896"/>
                <a:gd name="T48" fmla="*/ 1247 w 1873"/>
                <a:gd name="T49" fmla="*/ 209 h 896"/>
                <a:gd name="T50" fmla="*/ 1206 w 1873"/>
                <a:gd name="T51" fmla="*/ 153 h 896"/>
                <a:gd name="T52" fmla="*/ 1150 w 1873"/>
                <a:gd name="T53" fmla="*/ 112 h 896"/>
                <a:gd name="T54" fmla="*/ 1084 w 1873"/>
                <a:gd name="T55" fmla="*/ 90 h 896"/>
                <a:gd name="T56" fmla="*/ 80 w 1873"/>
                <a:gd name="T57" fmla="*/ 0 h 896"/>
                <a:gd name="T58" fmla="*/ 1811 w 1873"/>
                <a:gd name="T59" fmla="*/ 2 h 896"/>
                <a:gd name="T60" fmla="*/ 1842 w 1873"/>
                <a:gd name="T61" fmla="*/ 15 h 896"/>
                <a:gd name="T62" fmla="*/ 1865 w 1873"/>
                <a:gd name="T63" fmla="*/ 41 h 896"/>
                <a:gd name="T64" fmla="*/ 1873 w 1873"/>
                <a:gd name="T65" fmla="*/ 76 h 896"/>
                <a:gd name="T66" fmla="*/ 1793 w 1873"/>
                <a:gd name="T67" fmla="*/ 825 h 896"/>
                <a:gd name="T68" fmla="*/ 1780 w 1873"/>
                <a:gd name="T69" fmla="*/ 862 h 896"/>
                <a:gd name="T70" fmla="*/ 1752 w 1873"/>
                <a:gd name="T71" fmla="*/ 887 h 896"/>
                <a:gd name="T72" fmla="*/ 1714 w 1873"/>
                <a:gd name="T73" fmla="*/ 896 h 896"/>
                <a:gd name="T74" fmla="*/ 141 w 1873"/>
                <a:gd name="T75" fmla="*/ 894 h 896"/>
                <a:gd name="T76" fmla="*/ 107 w 1873"/>
                <a:gd name="T77" fmla="*/ 876 h 896"/>
                <a:gd name="T78" fmla="*/ 85 w 1873"/>
                <a:gd name="T79" fmla="*/ 844 h 896"/>
                <a:gd name="T80" fmla="*/ 7 w 1873"/>
                <a:gd name="T81" fmla="*/ 157 h 896"/>
                <a:gd name="T82" fmla="*/ 0 w 1873"/>
                <a:gd name="T83" fmla="*/ 87 h 896"/>
                <a:gd name="T84" fmla="*/ 1 w 1873"/>
                <a:gd name="T85" fmla="*/ 82 h 896"/>
                <a:gd name="T86" fmla="*/ 8 w 1873"/>
                <a:gd name="T87" fmla="*/ 43 h 896"/>
                <a:gd name="T88" fmla="*/ 32 w 1873"/>
                <a:gd name="T89" fmla="*/ 15 h 896"/>
                <a:gd name="T90" fmla="*/ 63 w 1873"/>
                <a:gd name="T91" fmla="*/ 2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73" h="896">
                  <a:moveTo>
                    <a:pt x="1048" y="86"/>
                  </a:moveTo>
                  <a:lnTo>
                    <a:pt x="1010" y="86"/>
                  </a:lnTo>
                  <a:lnTo>
                    <a:pt x="971" y="90"/>
                  </a:lnTo>
                  <a:lnTo>
                    <a:pt x="932" y="99"/>
                  </a:lnTo>
                  <a:lnTo>
                    <a:pt x="891" y="112"/>
                  </a:lnTo>
                  <a:lnTo>
                    <a:pt x="852" y="129"/>
                  </a:lnTo>
                  <a:lnTo>
                    <a:pt x="812" y="150"/>
                  </a:lnTo>
                  <a:lnTo>
                    <a:pt x="774" y="175"/>
                  </a:lnTo>
                  <a:lnTo>
                    <a:pt x="737" y="204"/>
                  </a:lnTo>
                  <a:lnTo>
                    <a:pt x="701" y="237"/>
                  </a:lnTo>
                  <a:lnTo>
                    <a:pt x="668" y="273"/>
                  </a:lnTo>
                  <a:lnTo>
                    <a:pt x="638" y="311"/>
                  </a:lnTo>
                  <a:lnTo>
                    <a:pt x="613" y="349"/>
                  </a:lnTo>
                  <a:lnTo>
                    <a:pt x="593" y="389"/>
                  </a:lnTo>
                  <a:lnTo>
                    <a:pt x="575" y="429"/>
                  </a:lnTo>
                  <a:lnTo>
                    <a:pt x="562" y="469"/>
                  </a:lnTo>
                  <a:lnTo>
                    <a:pt x="554" y="508"/>
                  </a:lnTo>
                  <a:lnTo>
                    <a:pt x="549" y="547"/>
                  </a:lnTo>
                  <a:lnTo>
                    <a:pt x="549" y="584"/>
                  </a:lnTo>
                  <a:lnTo>
                    <a:pt x="554" y="621"/>
                  </a:lnTo>
                  <a:lnTo>
                    <a:pt x="562" y="655"/>
                  </a:lnTo>
                  <a:lnTo>
                    <a:pt x="575" y="688"/>
                  </a:lnTo>
                  <a:lnTo>
                    <a:pt x="594" y="717"/>
                  </a:lnTo>
                  <a:lnTo>
                    <a:pt x="617" y="744"/>
                  </a:lnTo>
                  <a:lnTo>
                    <a:pt x="643" y="766"/>
                  </a:lnTo>
                  <a:lnTo>
                    <a:pt x="672" y="784"/>
                  </a:lnTo>
                  <a:lnTo>
                    <a:pt x="705" y="797"/>
                  </a:lnTo>
                  <a:lnTo>
                    <a:pt x="738" y="806"/>
                  </a:lnTo>
                  <a:lnTo>
                    <a:pt x="775" y="810"/>
                  </a:lnTo>
                  <a:lnTo>
                    <a:pt x="813" y="810"/>
                  </a:lnTo>
                  <a:lnTo>
                    <a:pt x="851" y="806"/>
                  </a:lnTo>
                  <a:lnTo>
                    <a:pt x="891" y="797"/>
                  </a:lnTo>
                  <a:lnTo>
                    <a:pt x="930" y="784"/>
                  </a:lnTo>
                  <a:lnTo>
                    <a:pt x="971" y="767"/>
                  </a:lnTo>
                  <a:lnTo>
                    <a:pt x="1010" y="746"/>
                  </a:lnTo>
                  <a:lnTo>
                    <a:pt x="1048" y="721"/>
                  </a:lnTo>
                  <a:lnTo>
                    <a:pt x="1086" y="692"/>
                  </a:lnTo>
                  <a:lnTo>
                    <a:pt x="1122" y="659"/>
                  </a:lnTo>
                  <a:lnTo>
                    <a:pt x="1154" y="623"/>
                  </a:lnTo>
                  <a:lnTo>
                    <a:pt x="1184" y="585"/>
                  </a:lnTo>
                  <a:lnTo>
                    <a:pt x="1209" y="547"/>
                  </a:lnTo>
                  <a:lnTo>
                    <a:pt x="1230" y="508"/>
                  </a:lnTo>
                  <a:lnTo>
                    <a:pt x="1247" y="468"/>
                  </a:lnTo>
                  <a:lnTo>
                    <a:pt x="1260" y="428"/>
                  </a:lnTo>
                  <a:lnTo>
                    <a:pt x="1268" y="388"/>
                  </a:lnTo>
                  <a:lnTo>
                    <a:pt x="1273" y="349"/>
                  </a:lnTo>
                  <a:lnTo>
                    <a:pt x="1273" y="312"/>
                  </a:lnTo>
                  <a:lnTo>
                    <a:pt x="1268" y="275"/>
                  </a:lnTo>
                  <a:lnTo>
                    <a:pt x="1260" y="241"/>
                  </a:lnTo>
                  <a:lnTo>
                    <a:pt x="1247" y="209"/>
                  </a:lnTo>
                  <a:lnTo>
                    <a:pt x="1228" y="179"/>
                  </a:lnTo>
                  <a:lnTo>
                    <a:pt x="1206" y="153"/>
                  </a:lnTo>
                  <a:lnTo>
                    <a:pt x="1179" y="131"/>
                  </a:lnTo>
                  <a:lnTo>
                    <a:pt x="1150" y="112"/>
                  </a:lnTo>
                  <a:lnTo>
                    <a:pt x="1118" y="99"/>
                  </a:lnTo>
                  <a:lnTo>
                    <a:pt x="1084" y="90"/>
                  </a:lnTo>
                  <a:lnTo>
                    <a:pt x="1048" y="86"/>
                  </a:lnTo>
                  <a:close/>
                  <a:moveTo>
                    <a:pt x="80" y="0"/>
                  </a:moveTo>
                  <a:lnTo>
                    <a:pt x="1795" y="0"/>
                  </a:lnTo>
                  <a:lnTo>
                    <a:pt x="1811" y="2"/>
                  </a:lnTo>
                  <a:lnTo>
                    <a:pt x="1828" y="8"/>
                  </a:lnTo>
                  <a:lnTo>
                    <a:pt x="1842" y="15"/>
                  </a:lnTo>
                  <a:lnTo>
                    <a:pt x="1855" y="27"/>
                  </a:lnTo>
                  <a:lnTo>
                    <a:pt x="1865" y="41"/>
                  </a:lnTo>
                  <a:lnTo>
                    <a:pt x="1871" y="59"/>
                  </a:lnTo>
                  <a:lnTo>
                    <a:pt x="1873" y="76"/>
                  </a:lnTo>
                  <a:lnTo>
                    <a:pt x="1862" y="200"/>
                  </a:lnTo>
                  <a:lnTo>
                    <a:pt x="1793" y="825"/>
                  </a:lnTo>
                  <a:lnTo>
                    <a:pt x="1789" y="844"/>
                  </a:lnTo>
                  <a:lnTo>
                    <a:pt x="1780" y="862"/>
                  </a:lnTo>
                  <a:lnTo>
                    <a:pt x="1767" y="876"/>
                  </a:lnTo>
                  <a:lnTo>
                    <a:pt x="1752" y="887"/>
                  </a:lnTo>
                  <a:lnTo>
                    <a:pt x="1733" y="894"/>
                  </a:lnTo>
                  <a:lnTo>
                    <a:pt x="1714" y="896"/>
                  </a:lnTo>
                  <a:lnTo>
                    <a:pt x="160" y="896"/>
                  </a:lnTo>
                  <a:lnTo>
                    <a:pt x="141" y="894"/>
                  </a:lnTo>
                  <a:lnTo>
                    <a:pt x="122" y="887"/>
                  </a:lnTo>
                  <a:lnTo>
                    <a:pt x="107" y="876"/>
                  </a:lnTo>
                  <a:lnTo>
                    <a:pt x="94" y="862"/>
                  </a:lnTo>
                  <a:lnTo>
                    <a:pt x="85" y="844"/>
                  </a:lnTo>
                  <a:lnTo>
                    <a:pt x="81" y="825"/>
                  </a:lnTo>
                  <a:lnTo>
                    <a:pt x="7" y="157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1" y="82"/>
                  </a:lnTo>
                  <a:lnTo>
                    <a:pt x="3" y="62"/>
                  </a:lnTo>
                  <a:lnTo>
                    <a:pt x="8" y="43"/>
                  </a:lnTo>
                  <a:lnTo>
                    <a:pt x="19" y="27"/>
                  </a:lnTo>
                  <a:lnTo>
                    <a:pt x="32" y="15"/>
                  </a:lnTo>
                  <a:lnTo>
                    <a:pt x="46" y="8"/>
                  </a:lnTo>
                  <a:lnTo>
                    <a:pt x="63" y="2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19">
              <a:extLst>
                <a:ext uri="{FF2B5EF4-FFF2-40B4-BE49-F238E27FC236}">
                  <a16:creationId xmlns:a16="http://schemas.microsoft.com/office/drawing/2014/main" id="{2DBBD111-E03F-4D8C-B574-65D3E963F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264"/>
              <a:ext cx="53" cy="53"/>
            </a:xfrm>
            <a:custGeom>
              <a:avLst/>
              <a:gdLst>
                <a:gd name="T0" fmla="*/ 470 w 530"/>
                <a:gd name="T1" fmla="*/ 0 h 531"/>
                <a:gd name="T2" fmla="*/ 486 w 530"/>
                <a:gd name="T3" fmla="*/ 2 h 531"/>
                <a:gd name="T4" fmla="*/ 500 w 530"/>
                <a:gd name="T5" fmla="*/ 7 h 531"/>
                <a:gd name="T6" fmla="*/ 512 w 530"/>
                <a:gd name="T7" fmla="*/ 17 h 531"/>
                <a:gd name="T8" fmla="*/ 521 w 530"/>
                <a:gd name="T9" fmla="*/ 29 h 531"/>
                <a:gd name="T10" fmla="*/ 528 w 530"/>
                <a:gd name="T11" fmla="*/ 43 h 531"/>
                <a:gd name="T12" fmla="*/ 530 w 530"/>
                <a:gd name="T13" fmla="*/ 59 h 531"/>
                <a:gd name="T14" fmla="*/ 528 w 530"/>
                <a:gd name="T15" fmla="*/ 75 h 531"/>
                <a:gd name="T16" fmla="*/ 522 w 530"/>
                <a:gd name="T17" fmla="*/ 89 h 531"/>
                <a:gd name="T18" fmla="*/ 514 w 530"/>
                <a:gd name="T19" fmla="*/ 101 h 531"/>
                <a:gd name="T20" fmla="*/ 501 w 530"/>
                <a:gd name="T21" fmla="*/ 111 h 531"/>
                <a:gd name="T22" fmla="*/ 487 w 530"/>
                <a:gd name="T23" fmla="*/ 117 h 531"/>
                <a:gd name="T24" fmla="*/ 451 w 530"/>
                <a:gd name="T25" fmla="*/ 130 h 531"/>
                <a:gd name="T26" fmla="*/ 417 w 530"/>
                <a:gd name="T27" fmla="*/ 149 h 531"/>
                <a:gd name="T28" fmla="*/ 387 w 530"/>
                <a:gd name="T29" fmla="*/ 172 h 531"/>
                <a:gd name="T30" fmla="*/ 360 w 530"/>
                <a:gd name="T31" fmla="*/ 199 h 531"/>
                <a:gd name="T32" fmla="*/ 338 w 530"/>
                <a:gd name="T33" fmla="*/ 229 h 531"/>
                <a:gd name="T34" fmla="*/ 319 w 530"/>
                <a:gd name="T35" fmla="*/ 263 h 531"/>
                <a:gd name="T36" fmla="*/ 306 w 530"/>
                <a:gd name="T37" fmla="*/ 300 h 531"/>
                <a:gd name="T38" fmla="*/ 294 w 530"/>
                <a:gd name="T39" fmla="*/ 336 h 531"/>
                <a:gd name="T40" fmla="*/ 278 w 530"/>
                <a:gd name="T41" fmla="*/ 370 h 531"/>
                <a:gd name="T42" fmla="*/ 257 w 530"/>
                <a:gd name="T43" fmla="*/ 401 h 531"/>
                <a:gd name="T44" fmla="*/ 232 w 530"/>
                <a:gd name="T45" fmla="*/ 429 h 531"/>
                <a:gd name="T46" fmla="*/ 204 w 530"/>
                <a:gd name="T47" fmla="*/ 454 h 531"/>
                <a:gd name="T48" fmla="*/ 173 w 530"/>
                <a:gd name="T49" fmla="*/ 475 h 531"/>
                <a:gd name="T50" fmla="*/ 89 w 530"/>
                <a:gd name="T51" fmla="*/ 523 h 531"/>
                <a:gd name="T52" fmla="*/ 75 w 530"/>
                <a:gd name="T53" fmla="*/ 528 h 531"/>
                <a:gd name="T54" fmla="*/ 60 w 530"/>
                <a:gd name="T55" fmla="*/ 531 h 531"/>
                <a:gd name="T56" fmla="*/ 45 w 530"/>
                <a:gd name="T57" fmla="*/ 528 h 531"/>
                <a:gd name="T58" fmla="*/ 30 w 530"/>
                <a:gd name="T59" fmla="*/ 523 h 531"/>
                <a:gd name="T60" fmla="*/ 18 w 530"/>
                <a:gd name="T61" fmla="*/ 513 h 531"/>
                <a:gd name="T62" fmla="*/ 8 w 530"/>
                <a:gd name="T63" fmla="*/ 500 h 531"/>
                <a:gd name="T64" fmla="*/ 2 w 530"/>
                <a:gd name="T65" fmla="*/ 486 h 531"/>
                <a:gd name="T66" fmla="*/ 0 w 530"/>
                <a:gd name="T67" fmla="*/ 471 h 531"/>
                <a:gd name="T68" fmla="*/ 2 w 530"/>
                <a:gd name="T69" fmla="*/ 455 h 531"/>
                <a:gd name="T70" fmla="*/ 9 w 530"/>
                <a:gd name="T71" fmla="*/ 441 h 531"/>
                <a:gd name="T72" fmla="*/ 17 w 530"/>
                <a:gd name="T73" fmla="*/ 429 h 531"/>
                <a:gd name="T74" fmla="*/ 30 w 530"/>
                <a:gd name="T75" fmla="*/ 420 h 531"/>
                <a:gd name="T76" fmla="*/ 114 w 530"/>
                <a:gd name="T77" fmla="*/ 372 h 531"/>
                <a:gd name="T78" fmla="*/ 136 w 530"/>
                <a:gd name="T79" fmla="*/ 356 h 531"/>
                <a:gd name="T80" fmla="*/ 154 w 530"/>
                <a:gd name="T81" fmla="*/ 338 h 531"/>
                <a:gd name="T82" fmla="*/ 171 w 530"/>
                <a:gd name="T83" fmla="*/ 317 h 531"/>
                <a:gd name="T84" fmla="*/ 184 w 530"/>
                <a:gd name="T85" fmla="*/ 294 h 531"/>
                <a:gd name="T86" fmla="*/ 192 w 530"/>
                <a:gd name="T87" fmla="*/ 269 h 531"/>
                <a:gd name="T88" fmla="*/ 205 w 530"/>
                <a:gd name="T89" fmla="*/ 228 h 531"/>
                <a:gd name="T90" fmla="*/ 224 w 530"/>
                <a:gd name="T91" fmla="*/ 188 h 531"/>
                <a:gd name="T92" fmla="*/ 247 w 530"/>
                <a:gd name="T93" fmla="*/ 151 h 531"/>
                <a:gd name="T94" fmla="*/ 274 w 530"/>
                <a:gd name="T95" fmla="*/ 117 h 531"/>
                <a:gd name="T96" fmla="*/ 303 w 530"/>
                <a:gd name="T97" fmla="*/ 86 h 531"/>
                <a:gd name="T98" fmla="*/ 337 w 530"/>
                <a:gd name="T99" fmla="*/ 58 h 531"/>
                <a:gd name="T100" fmla="*/ 374 w 530"/>
                <a:gd name="T101" fmla="*/ 36 h 531"/>
                <a:gd name="T102" fmla="*/ 413 w 530"/>
                <a:gd name="T103" fmla="*/ 17 h 531"/>
                <a:gd name="T104" fmla="*/ 454 w 530"/>
                <a:gd name="T105" fmla="*/ 2 h 531"/>
                <a:gd name="T106" fmla="*/ 470 w 530"/>
                <a:gd name="T107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0" h="531">
                  <a:moveTo>
                    <a:pt x="470" y="0"/>
                  </a:moveTo>
                  <a:lnTo>
                    <a:pt x="486" y="2"/>
                  </a:lnTo>
                  <a:lnTo>
                    <a:pt x="500" y="7"/>
                  </a:lnTo>
                  <a:lnTo>
                    <a:pt x="512" y="17"/>
                  </a:lnTo>
                  <a:lnTo>
                    <a:pt x="521" y="29"/>
                  </a:lnTo>
                  <a:lnTo>
                    <a:pt x="528" y="43"/>
                  </a:lnTo>
                  <a:lnTo>
                    <a:pt x="530" y="59"/>
                  </a:lnTo>
                  <a:lnTo>
                    <a:pt x="528" y="75"/>
                  </a:lnTo>
                  <a:lnTo>
                    <a:pt x="522" y="89"/>
                  </a:lnTo>
                  <a:lnTo>
                    <a:pt x="514" y="101"/>
                  </a:lnTo>
                  <a:lnTo>
                    <a:pt x="501" y="111"/>
                  </a:lnTo>
                  <a:lnTo>
                    <a:pt x="487" y="117"/>
                  </a:lnTo>
                  <a:lnTo>
                    <a:pt x="451" y="130"/>
                  </a:lnTo>
                  <a:lnTo>
                    <a:pt x="417" y="149"/>
                  </a:lnTo>
                  <a:lnTo>
                    <a:pt x="387" y="172"/>
                  </a:lnTo>
                  <a:lnTo>
                    <a:pt x="360" y="199"/>
                  </a:lnTo>
                  <a:lnTo>
                    <a:pt x="338" y="229"/>
                  </a:lnTo>
                  <a:lnTo>
                    <a:pt x="319" y="263"/>
                  </a:lnTo>
                  <a:lnTo>
                    <a:pt x="306" y="300"/>
                  </a:lnTo>
                  <a:lnTo>
                    <a:pt x="294" y="336"/>
                  </a:lnTo>
                  <a:lnTo>
                    <a:pt x="278" y="370"/>
                  </a:lnTo>
                  <a:lnTo>
                    <a:pt x="257" y="401"/>
                  </a:lnTo>
                  <a:lnTo>
                    <a:pt x="232" y="429"/>
                  </a:lnTo>
                  <a:lnTo>
                    <a:pt x="204" y="454"/>
                  </a:lnTo>
                  <a:lnTo>
                    <a:pt x="173" y="475"/>
                  </a:lnTo>
                  <a:lnTo>
                    <a:pt x="89" y="523"/>
                  </a:lnTo>
                  <a:lnTo>
                    <a:pt x="75" y="528"/>
                  </a:lnTo>
                  <a:lnTo>
                    <a:pt x="60" y="531"/>
                  </a:lnTo>
                  <a:lnTo>
                    <a:pt x="45" y="528"/>
                  </a:lnTo>
                  <a:lnTo>
                    <a:pt x="30" y="523"/>
                  </a:lnTo>
                  <a:lnTo>
                    <a:pt x="18" y="513"/>
                  </a:lnTo>
                  <a:lnTo>
                    <a:pt x="8" y="500"/>
                  </a:lnTo>
                  <a:lnTo>
                    <a:pt x="2" y="486"/>
                  </a:lnTo>
                  <a:lnTo>
                    <a:pt x="0" y="471"/>
                  </a:lnTo>
                  <a:lnTo>
                    <a:pt x="2" y="455"/>
                  </a:lnTo>
                  <a:lnTo>
                    <a:pt x="9" y="441"/>
                  </a:lnTo>
                  <a:lnTo>
                    <a:pt x="17" y="429"/>
                  </a:lnTo>
                  <a:lnTo>
                    <a:pt x="30" y="420"/>
                  </a:lnTo>
                  <a:lnTo>
                    <a:pt x="114" y="372"/>
                  </a:lnTo>
                  <a:lnTo>
                    <a:pt x="136" y="356"/>
                  </a:lnTo>
                  <a:lnTo>
                    <a:pt x="154" y="338"/>
                  </a:lnTo>
                  <a:lnTo>
                    <a:pt x="171" y="317"/>
                  </a:lnTo>
                  <a:lnTo>
                    <a:pt x="184" y="294"/>
                  </a:lnTo>
                  <a:lnTo>
                    <a:pt x="192" y="269"/>
                  </a:lnTo>
                  <a:lnTo>
                    <a:pt x="205" y="228"/>
                  </a:lnTo>
                  <a:lnTo>
                    <a:pt x="224" y="188"/>
                  </a:lnTo>
                  <a:lnTo>
                    <a:pt x="247" y="151"/>
                  </a:lnTo>
                  <a:lnTo>
                    <a:pt x="274" y="117"/>
                  </a:lnTo>
                  <a:lnTo>
                    <a:pt x="303" y="86"/>
                  </a:lnTo>
                  <a:lnTo>
                    <a:pt x="337" y="58"/>
                  </a:lnTo>
                  <a:lnTo>
                    <a:pt x="374" y="36"/>
                  </a:lnTo>
                  <a:lnTo>
                    <a:pt x="413" y="17"/>
                  </a:lnTo>
                  <a:lnTo>
                    <a:pt x="454" y="2"/>
                  </a:lnTo>
                  <a:lnTo>
                    <a:pt x="4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oup 22">
            <a:extLst>
              <a:ext uri="{FF2B5EF4-FFF2-40B4-BE49-F238E27FC236}">
                <a16:creationId xmlns:a16="http://schemas.microsoft.com/office/drawing/2014/main" id="{188CB4D5-3A70-4D8B-97C9-048A1D4E49A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12187" y="4293916"/>
            <a:ext cx="341588" cy="340994"/>
            <a:chOff x="251" y="-26"/>
            <a:chExt cx="1727" cy="1724"/>
          </a:xfrm>
          <a:solidFill>
            <a:schemeClr val="accent4"/>
          </a:solidFill>
        </p:grpSpPr>
        <p:sp>
          <p:nvSpPr>
            <p:cNvPr id="67" name="Freeform 24">
              <a:extLst>
                <a:ext uri="{FF2B5EF4-FFF2-40B4-BE49-F238E27FC236}">
                  <a16:creationId xmlns:a16="http://schemas.microsoft.com/office/drawing/2014/main" id="{67FAFADA-D7AB-41EB-BC17-A6A8BEFF6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" y="1125"/>
              <a:ext cx="574" cy="573"/>
            </a:xfrm>
            <a:custGeom>
              <a:avLst/>
              <a:gdLst>
                <a:gd name="T0" fmla="*/ 822 w 1147"/>
                <a:gd name="T1" fmla="*/ 0 h 1145"/>
                <a:gd name="T2" fmla="*/ 1147 w 1147"/>
                <a:gd name="T3" fmla="*/ 323 h 1145"/>
                <a:gd name="T4" fmla="*/ 391 w 1147"/>
                <a:gd name="T5" fmla="*/ 1078 h 1145"/>
                <a:gd name="T6" fmla="*/ 367 w 1147"/>
                <a:gd name="T7" fmla="*/ 1098 h 1145"/>
                <a:gd name="T8" fmla="*/ 342 w 1147"/>
                <a:gd name="T9" fmla="*/ 1115 h 1145"/>
                <a:gd name="T10" fmla="*/ 316 w 1147"/>
                <a:gd name="T11" fmla="*/ 1128 h 1145"/>
                <a:gd name="T12" fmla="*/ 287 w 1147"/>
                <a:gd name="T13" fmla="*/ 1138 h 1145"/>
                <a:gd name="T14" fmla="*/ 259 w 1147"/>
                <a:gd name="T15" fmla="*/ 1143 h 1145"/>
                <a:gd name="T16" fmla="*/ 229 w 1147"/>
                <a:gd name="T17" fmla="*/ 1145 h 1145"/>
                <a:gd name="T18" fmla="*/ 200 w 1147"/>
                <a:gd name="T19" fmla="*/ 1143 h 1145"/>
                <a:gd name="T20" fmla="*/ 170 w 1147"/>
                <a:gd name="T21" fmla="*/ 1138 h 1145"/>
                <a:gd name="T22" fmla="*/ 143 w 1147"/>
                <a:gd name="T23" fmla="*/ 1128 h 1145"/>
                <a:gd name="T24" fmla="*/ 116 w 1147"/>
                <a:gd name="T25" fmla="*/ 1115 h 1145"/>
                <a:gd name="T26" fmla="*/ 91 w 1147"/>
                <a:gd name="T27" fmla="*/ 1098 h 1145"/>
                <a:gd name="T28" fmla="*/ 66 w 1147"/>
                <a:gd name="T29" fmla="*/ 1078 h 1145"/>
                <a:gd name="T30" fmla="*/ 44 w 1147"/>
                <a:gd name="T31" fmla="*/ 1052 h 1145"/>
                <a:gd name="T32" fmla="*/ 26 w 1147"/>
                <a:gd name="T33" fmla="*/ 1024 h 1145"/>
                <a:gd name="T34" fmla="*/ 14 w 1147"/>
                <a:gd name="T35" fmla="*/ 995 h 1145"/>
                <a:gd name="T36" fmla="*/ 4 w 1147"/>
                <a:gd name="T37" fmla="*/ 963 h 1145"/>
                <a:gd name="T38" fmla="*/ 0 w 1147"/>
                <a:gd name="T39" fmla="*/ 932 h 1145"/>
                <a:gd name="T40" fmla="*/ 0 w 1147"/>
                <a:gd name="T41" fmla="*/ 900 h 1145"/>
                <a:gd name="T42" fmla="*/ 4 w 1147"/>
                <a:gd name="T43" fmla="*/ 868 h 1145"/>
                <a:gd name="T44" fmla="*/ 14 w 1147"/>
                <a:gd name="T45" fmla="*/ 837 h 1145"/>
                <a:gd name="T46" fmla="*/ 26 w 1147"/>
                <a:gd name="T47" fmla="*/ 808 h 1145"/>
                <a:gd name="T48" fmla="*/ 44 w 1147"/>
                <a:gd name="T49" fmla="*/ 780 h 1145"/>
                <a:gd name="T50" fmla="*/ 66 w 1147"/>
                <a:gd name="T51" fmla="*/ 754 h 1145"/>
                <a:gd name="T52" fmla="*/ 822 w 1147"/>
                <a:gd name="T53" fmla="*/ 0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7" h="1145">
                  <a:moveTo>
                    <a:pt x="822" y="0"/>
                  </a:moveTo>
                  <a:lnTo>
                    <a:pt x="1147" y="323"/>
                  </a:lnTo>
                  <a:lnTo>
                    <a:pt x="391" y="1078"/>
                  </a:lnTo>
                  <a:lnTo>
                    <a:pt x="367" y="1098"/>
                  </a:lnTo>
                  <a:lnTo>
                    <a:pt x="342" y="1115"/>
                  </a:lnTo>
                  <a:lnTo>
                    <a:pt x="316" y="1128"/>
                  </a:lnTo>
                  <a:lnTo>
                    <a:pt x="287" y="1138"/>
                  </a:lnTo>
                  <a:lnTo>
                    <a:pt x="259" y="1143"/>
                  </a:lnTo>
                  <a:lnTo>
                    <a:pt x="229" y="1145"/>
                  </a:lnTo>
                  <a:lnTo>
                    <a:pt x="200" y="1143"/>
                  </a:lnTo>
                  <a:lnTo>
                    <a:pt x="170" y="1138"/>
                  </a:lnTo>
                  <a:lnTo>
                    <a:pt x="143" y="1128"/>
                  </a:lnTo>
                  <a:lnTo>
                    <a:pt x="116" y="1115"/>
                  </a:lnTo>
                  <a:lnTo>
                    <a:pt x="91" y="1098"/>
                  </a:lnTo>
                  <a:lnTo>
                    <a:pt x="66" y="1078"/>
                  </a:lnTo>
                  <a:lnTo>
                    <a:pt x="44" y="1052"/>
                  </a:lnTo>
                  <a:lnTo>
                    <a:pt x="26" y="1024"/>
                  </a:lnTo>
                  <a:lnTo>
                    <a:pt x="14" y="995"/>
                  </a:lnTo>
                  <a:lnTo>
                    <a:pt x="4" y="963"/>
                  </a:lnTo>
                  <a:lnTo>
                    <a:pt x="0" y="932"/>
                  </a:lnTo>
                  <a:lnTo>
                    <a:pt x="0" y="900"/>
                  </a:lnTo>
                  <a:lnTo>
                    <a:pt x="4" y="868"/>
                  </a:lnTo>
                  <a:lnTo>
                    <a:pt x="14" y="837"/>
                  </a:lnTo>
                  <a:lnTo>
                    <a:pt x="26" y="808"/>
                  </a:lnTo>
                  <a:lnTo>
                    <a:pt x="44" y="780"/>
                  </a:lnTo>
                  <a:lnTo>
                    <a:pt x="66" y="754"/>
                  </a:lnTo>
                  <a:lnTo>
                    <a:pt x="8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68" name="Freeform 25">
              <a:extLst>
                <a:ext uri="{FF2B5EF4-FFF2-40B4-BE49-F238E27FC236}">
                  <a16:creationId xmlns:a16="http://schemas.microsoft.com/office/drawing/2014/main" id="{A572443D-751F-4C00-9EB3-3641141A31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" y="-26"/>
              <a:ext cx="1412" cy="1409"/>
            </a:xfrm>
            <a:custGeom>
              <a:avLst/>
              <a:gdLst>
                <a:gd name="T0" fmla="*/ 1999 w 2826"/>
                <a:gd name="T1" fmla="*/ 229 h 2819"/>
                <a:gd name="T2" fmla="*/ 1966 w 2826"/>
                <a:gd name="T3" fmla="*/ 247 h 2819"/>
                <a:gd name="T4" fmla="*/ 2098 w 2826"/>
                <a:gd name="T5" fmla="*/ 1333 h 2819"/>
                <a:gd name="T6" fmla="*/ 2587 w 2826"/>
                <a:gd name="T7" fmla="*/ 840 h 2819"/>
                <a:gd name="T8" fmla="*/ 2597 w 2826"/>
                <a:gd name="T9" fmla="*/ 804 h 2819"/>
                <a:gd name="T10" fmla="*/ 2587 w 2826"/>
                <a:gd name="T11" fmla="*/ 768 h 2819"/>
                <a:gd name="T12" fmla="*/ 2069 w 2826"/>
                <a:gd name="T13" fmla="*/ 247 h 2819"/>
                <a:gd name="T14" fmla="*/ 2037 w 2826"/>
                <a:gd name="T15" fmla="*/ 229 h 2819"/>
                <a:gd name="T16" fmla="*/ 2018 w 2826"/>
                <a:gd name="T17" fmla="*/ 0 h 2819"/>
                <a:gd name="T18" fmla="*/ 2057 w 2826"/>
                <a:gd name="T19" fmla="*/ 2 h 2819"/>
                <a:gd name="T20" fmla="*/ 2132 w 2826"/>
                <a:gd name="T21" fmla="*/ 21 h 2819"/>
                <a:gd name="T22" fmla="*/ 2202 w 2826"/>
                <a:gd name="T23" fmla="*/ 59 h 2819"/>
                <a:gd name="T24" fmla="*/ 2738 w 2826"/>
                <a:gd name="T25" fmla="*/ 591 h 2819"/>
                <a:gd name="T26" fmla="*/ 2786 w 2826"/>
                <a:gd name="T27" fmla="*/ 654 h 2819"/>
                <a:gd name="T28" fmla="*/ 2815 w 2826"/>
                <a:gd name="T29" fmla="*/ 725 h 2819"/>
                <a:gd name="T30" fmla="*/ 2826 w 2826"/>
                <a:gd name="T31" fmla="*/ 804 h 2819"/>
                <a:gd name="T32" fmla="*/ 2815 w 2826"/>
                <a:gd name="T33" fmla="*/ 883 h 2819"/>
                <a:gd name="T34" fmla="*/ 2786 w 2826"/>
                <a:gd name="T35" fmla="*/ 954 h 2819"/>
                <a:gd name="T36" fmla="*/ 2738 w 2826"/>
                <a:gd name="T37" fmla="*/ 1017 h 2819"/>
                <a:gd name="T38" fmla="*/ 2278 w 2826"/>
                <a:gd name="T39" fmla="*/ 1517 h 2819"/>
                <a:gd name="T40" fmla="*/ 2302 w 2826"/>
                <a:gd name="T41" fmla="*/ 1567 h 2819"/>
                <a:gd name="T42" fmla="*/ 2310 w 2826"/>
                <a:gd name="T43" fmla="*/ 1623 h 2819"/>
                <a:gd name="T44" fmla="*/ 2301 w 2826"/>
                <a:gd name="T45" fmla="*/ 1681 h 2819"/>
                <a:gd name="T46" fmla="*/ 2275 w 2826"/>
                <a:gd name="T47" fmla="*/ 1732 h 2819"/>
                <a:gd name="T48" fmla="*/ 1245 w 2826"/>
                <a:gd name="T49" fmla="*/ 2764 h 2819"/>
                <a:gd name="T50" fmla="*/ 1196 w 2826"/>
                <a:gd name="T51" fmla="*/ 2799 h 2819"/>
                <a:gd name="T52" fmla="*/ 1141 w 2826"/>
                <a:gd name="T53" fmla="*/ 2817 h 2819"/>
                <a:gd name="T54" fmla="*/ 1083 w 2826"/>
                <a:gd name="T55" fmla="*/ 2817 h 2819"/>
                <a:gd name="T56" fmla="*/ 1028 w 2826"/>
                <a:gd name="T57" fmla="*/ 2799 h 2819"/>
                <a:gd name="T58" fmla="*/ 980 w 2826"/>
                <a:gd name="T59" fmla="*/ 2764 h 2819"/>
                <a:gd name="T60" fmla="*/ 36 w 2826"/>
                <a:gd name="T61" fmla="*/ 1818 h 2819"/>
                <a:gd name="T62" fmla="*/ 10 w 2826"/>
                <a:gd name="T63" fmla="*/ 1767 h 2819"/>
                <a:gd name="T64" fmla="*/ 0 w 2826"/>
                <a:gd name="T65" fmla="*/ 1709 h 2819"/>
                <a:gd name="T66" fmla="*/ 10 w 2826"/>
                <a:gd name="T67" fmla="*/ 1651 h 2819"/>
                <a:gd name="T68" fmla="*/ 36 w 2826"/>
                <a:gd name="T69" fmla="*/ 1599 h 2819"/>
                <a:gd name="T70" fmla="*/ 1066 w 2826"/>
                <a:gd name="T71" fmla="*/ 567 h 2819"/>
                <a:gd name="T72" fmla="*/ 1115 w 2826"/>
                <a:gd name="T73" fmla="*/ 532 h 2819"/>
                <a:gd name="T74" fmla="*/ 1170 w 2826"/>
                <a:gd name="T75" fmla="*/ 514 h 2819"/>
                <a:gd name="T76" fmla="*/ 1226 w 2826"/>
                <a:gd name="T77" fmla="*/ 514 h 2819"/>
                <a:gd name="T78" fmla="*/ 1279 w 2826"/>
                <a:gd name="T79" fmla="*/ 531 h 2819"/>
                <a:gd name="T80" fmla="*/ 1326 w 2826"/>
                <a:gd name="T81" fmla="*/ 562 h 2819"/>
                <a:gd name="T82" fmla="*/ 1835 w 2826"/>
                <a:gd name="T83" fmla="*/ 59 h 2819"/>
                <a:gd name="T84" fmla="*/ 1903 w 2826"/>
                <a:gd name="T85" fmla="*/ 21 h 2819"/>
                <a:gd name="T86" fmla="*/ 1979 w 2826"/>
                <a:gd name="T87" fmla="*/ 2 h 2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26" h="2819">
                  <a:moveTo>
                    <a:pt x="2018" y="227"/>
                  </a:moveTo>
                  <a:lnTo>
                    <a:pt x="1999" y="229"/>
                  </a:lnTo>
                  <a:lnTo>
                    <a:pt x="1982" y="237"/>
                  </a:lnTo>
                  <a:lnTo>
                    <a:pt x="1966" y="247"/>
                  </a:lnTo>
                  <a:lnTo>
                    <a:pt x="1488" y="724"/>
                  </a:lnTo>
                  <a:lnTo>
                    <a:pt x="2098" y="1333"/>
                  </a:lnTo>
                  <a:lnTo>
                    <a:pt x="2575" y="856"/>
                  </a:lnTo>
                  <a:lnTo>
                    <a:pt x="2587" y="840"/>
                  </a:lnTo>
                  <a:lnTo>
                    <a:pt x="2594" y="823"/>
                  </a:lnTo>
                  <a:lnTo>
                    <a:pt x="2597" y="804"/>
                  </a:lnTo>
                  <a:lnTo>
                    <a:pt x="2594" y="785"/>
                  </a:lnTo>
                  <a:lnTo>
                    <a:pt x="2587" y="768"/>
                  </a:lnTo>
                  <a:lnTo>
                    <a:pt x="2575" y="753"/>
                  </a:lnTo>
                  <a:lnTo>
                    <a:pt x="2069" y="247"/>
                  </a:lnTo>
                  <a:lnTo>
                    <a:pt x="2055" y="237"/>
                  </a:lnTo>
                  <a:lnTo>
                    <a:pt x="2037" y="229"/>
                  </a:lnTo>
                  <a:lnTo>
                    <a:pt x="2018" y="227"/>
                  </a:lnTo>
                  <a:close/>
                  <a:moveTo>
                    <a:pt x="2018" y="0"/>
                  </a:moveTo>
                  <a:lnTo>
                    <a:pt x="2018" y="0"/>
                  </a:lnTo>
                  <a:lnTo>
                    <a:pt x="2057" y="2"/>
                  </a:lnTo>
                  <a:lnTo>
                    <a:pt x="2096" y="10"/>
                  </a:lnTo>
                  <a:lnTo>
                    <a:pt x="2132" y="21"/>
                  </a:lnTo>
                  <a:lnTo>
                    <a:pt x="2168" y="38"/>
                  </a:lnTo>
                  <a:lnTo>
                    <a:pt x="2202" y="59"/>
                  </a:lnTo>
                  <a:lnTo>
                    <a:pt x="2231" y="85"/>
                  </a:lnTo>
                  <a:lnTo>
                    <a:pt x="2738" y="591"/>
                  </a:lnTo>
                  <a:lnTo>
                    <a:pt x="2764" y="620"/>
                  </a:lnTo>
                  <a:lnTo>
                    <a:pt x="2786" y="654"/>
                  </a:lnTo>
                  <a:lnTo>
                    <a:pt x="2803" y="689"/>
                  </a:lnTo>
                  <a:lnTo>
                    <a:pt x="2815" y="725"/>
                  </a:lnTo>
                  <a:lnTo>
                    <a:pt x="2824" y="764"/>
                  </a:lnTo>
                  <a:lnTo>
                    <a:pt x="2826" y="804"/>
                  </a:lnTo>
                  <a:lnTo>
                    <a:pt x="2824" y="844"/>
                  </a:lnTo>
                  <a:lnTo>
                    <a:pt x="2815" y="883"/>
                  </a:lnTo>
                  <a:lnTo>
                    <a:pt x="2803" y="920"/>
                  </a:lnTo>
                  <a:lnTo>
                    <a:pt x="2786" y="954"/>
                  </a:lnTo>
                  <a:lnTo>
                    <a:pt x="2764" y="988"/>
                  </a:lnTo>
                  <a:lnTo>
                    <a:pt x="2738" y="1017"/>
                  </a:lnTo>
                  <a:lnTo>
                    <a:pt x="2260" y="1495"/>
                  </a:lnTo>
                  <a:lnTo>
                    <a:pt x="2278" y="1517"/>
                  </a:lnTo>
                  <a:lnTo>
                    <a:pt x="2291" y="1541"/>
                  </a:lnTo>
                  <a:lnTo>
                    <a:pt x="2302" y="1567"/>
                  </a:lnTo>
                  <a:lnTo>
                    <a:pt x="2308" y="1594"/>
                  </a:lnTo>
                  <a:lnTo>
                    <a:pt x="2310" y="1623"/>
                  </a:lnTo>
                  <a:lnTo>
                    <a:pt x="2308" y="1652"/>
                  </a:lnTo>
                  <a:lnTo>
                    <a:pt x="2301" y="1681"/>
                  </a:lnTo>
                  <a:lnTo>
                    <a:pt x="2290" y="1707"/>
                  </a:lnTo>
                  <a:lnTo>
                    <a:pt x="2275" y="1732"/>
                  </a:lnTo>
                  <a:lnTo>
                    <a:pt x="2256" y="1755"/>
                  </a:lnTo>
                  <a:lnTo>
                    <a:pt x="1245" y="2764"/>
                  </a:lnTo>
                  <a:lnTo>
                    <a:pt x="1222" y="2784"/>
                  </a:lnTo>
                  <a:lnTo>
                    <a:pt x="1196" y="2799"/>
                  </a:lnTo>
                  <a:lnTo>
                    <a:pt x="1170" y="2810"/>
                  </a:lnTo>
                  <a:lnTo>
                    <a:pt x="1141" y="2817"/>
                  </a:lnTo>
                  <a:lnTo>
                    <a:pt x="1113" y="2819"/>
                  </a:lnTo>
                  <a:lnTo>
                    <a:pt x="1083" y="2817"/>
                  </a:lnTo>
                  <a:lnTo>
                    <a:pt x="1056" y="2810"/>
                  </a:lnTo>
                  <a:lnTo>
                    <a:pt x="1028" y="2799"/>
                  </a:lnTo>
                  <a:lnTo>
                    <a:pt x="1003" y="2784"/>
                  </a:lnTo>
                  <a:lnTo>
                    <a:pt x="980" y="2764"/>
                  </a:lnTo>
                  <a:lnTo>
                    <a:pt x="55" y="1841"/>
                  </a:lnTo>
                  <a:lnTo>
                    <a:pt x="36" y="1818"/>
                  </a:lnTo>
                  <a:lnTo>
                    <a:pt x="21" y="1794"/>
                  </a:lnTo>
                  <a:lnTo>
                    <a:pt x="10" y="1767"/>
                  </a:lnTo>
                  <a:lnTo>
                    <a:pt x="2" y="1738"/>
                  </a:lnTo>
                  <a:lnTo>
                    <a:pt x="0" y="1709"/>
                  </a:lnTo>
                  <a:lnTo>
                    <a:pt x="2" y="1680"/>
                  </a:lnTo>
                  <a:lnTo>
                    <a:pt x="10" y="1651"/>
                  </a:lnTo>
                  <a:lnTo>
                    <a:pt x="21" y="1624"/>
                  </a:lnTo>
                  <a:lnTo>
                    <a:pt x="36" y="1599"/>
                  </a:lnTo>
                  <a:lnTo>
                    <a:pt x="55" y="1577"/>
                  </a:lnTo>
                  <a:lnTo>
                    <a:pt x="1066" y="567"/>
                  </a:lnTo>
                  <a:lnTo>
                    <a:pt x="1090" y="548"/>
                  </a:lnTo>
                  <a:lnTo>
                    <a:pt x="1115" y="532"/>
                  </a:lnTo>
                  <a:lnTo>
                    <a:pt x="1142" y="521"/>
                  </a:lnTo>
                  <a:lnTo>
                    <a:pt x="1170" y="514"/>
                  </a:lnTo>
                  <a:lnTo>
                    <a:pt x="1199" y="512"/>
                  </a:lnTo>
                  <a:lnTo>
                    <a:pt x="1226" y="514"/>
                  </a:lnTo>
                  <a:lnTo>
                    <a:pt x="1253" y="520"/>
                  </a:lnTo>
                  <a:lnTo>
                    <a:pt x="1279" y="531"/>
                  </a:lnTo>
                  <a:lnTo>
                    <a:pt x="1303" y="545"/>
                  </a:lnTo>
                  <a:lnTo>
                    <a:pt x="1326" y="562"/>
                  </a:lnTo>
                  <a:lnTo>
                    <a:pt x="1804" y="85"/>
                  </a:lnTo>
                  <a:lnTo>
                    <a:pt x="1835" y="59"/>
                  </a:lnTo>
                  <a:lnTo>
                    <a:pt x="1867" y="38"/>
                  </a:lnTo>
                  <a:lnTo>
                    <a:pt x="1903" y="21"/>
                  </a:lnTo>
                  <a:lnTo>
                    <a:pt x="1940" y="10"/>
                  </a:lnTo>
                  <a:lnTo>
                    <a:pt x="1979" y="2"/>
                  </a:lnTo>
                  <a:lnTo>
                    <a:pt x="20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69" name="Freeform 26">
              <a:extLst>
                <a:ext uri="{FF2B5EF4-FFF2-40B4-BE49-F238E27FC236}">
                  <a16:creationId xmlns:a16="http://schemas.microsoft.com/office/drawing/2014/main" id="{80266718-550B-4A3B-904F-65FDC29D7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" y="232"/>
              <a:ext cx="129" cy="129"/>
            </a:xfrm>
            <a:custGeom>
              <a:avLst/>
              <a:gdLst>
                <a:gd name="T0" fmla="*/ 129 w 259"/>
                <a:gd name="T1" fmla="*/ 0 h 258"/>
                <a:gd name="T2" fmla="*/ 154 w 259"/>
                <a:gd name="T3" fmla="*/ 2 h 258"/>
                <a:gd name="T4" fmla="*/ 178 w 259"/>
                <a:gd name="T5" fmla="*/ 10 h 258"/>
                <a:gd name="T6" fmla="*/ 200 w 259"/>
                <a:gd name="T7" fmla="*/ 21 h 258"/>
                <a:gd name="T8" fmla="*/ 221 w 259"/>
                <a:gd name="T9" fmla="*/ 38 h 258"/>
                <a:gd name="T10" fmla="*/ 237 w 259"/>
                <a:gd name="T11" fmla="*/ 58 h 258"/>
                <a:gd name="T12" fmla="*/ 249 w 259"/>
                <a:gd name="T13" fmla="*/ 80 h 258"/>
                <a:gd name="T14" fmla="*/ 256 w 259"/>
                <a:gd name="T15" fmla="*/ 104 h 258"/>
                <a:gd name="T16" fmla="*/ 259 w 259"/>
                <a:gd name="T17" fmla="*/ 129 h 258"/>
                <a:gd name="T18" fmla="*/ 256 w 259"/>
                <a:gd name="T19" fmla="*/ 154 h 258"/>
                <a:gd name="T20" fmla="*/ 249 w 259"/>
                <a:gd name="T21" fmla="*/ 178 h 258"/>
                <a:gd name="T22" fmla="*/ 237 w 259"/>
                <a:gd name="T23" fmla="*/ 200 h 258"/>
                <a:gd name="T24" fmla="*/ 221 w 259"/>
                <a:gd name="T25" fmla="*/ 220 h 258"/>
                <a:gd name="T26" fmla="*/ 200 w 259"/>
                <a:gd name="T27" fmla="*/ 237 h 258"/>
                <a:gd name="T28" fmla="*/ 178 w 259"/>
                <a:gd name="T29" fmla="*/ 248 h 258"/>
                <a:gd name="T30" fmla="*/ 154 w 259"/>
                <a:gd name="T31" fmla="*/ 256 h 258"/>
                <a:gd name="T32" fmla="*/ 129 w 259"/>
                <a:gd name="T33" fmla="*/ 258 h 258"/>
                <a:gd name="T34" fmla="*/ 104 w 259"/>
                <a:gd name="T35" fmla="*/ 256 h 258"/>
                <a:gd name="T36" fmla="*/ 81 w 259"/>
                <a:gd name="T37" fmla="*/ 248 h 258"/>
                <a:gd name="T38" fmla="*/ 58 w 259"/>
                <a:gd name="T39" fmla="*/ 237 h 258"/>
                <a:gd name="T40" fmla="*/ 38 w 259"/>
                <a:gd name="T41" fmla="*/ 220 h 258"/>
                <a:gd name="T42" fmla="*/ 21 w 259"/>
                <a:gd name="T43" fmla="*/ 200 h 258"/>
                <a:gd name="T44" fmla="*/ 10 w 259"/>
                <a:gd name="T45" fmla="*/ 178 h 258"/>
                <a:gd name="T46" fmla="*/ 2 w 259"/>
                <a:gd name="T47" fmla="*/ 154 h 258"/>
                <a:gd name="T48" fmla="*/ 0 w 259"/>
                <a:gd name="T49" fmla="*/ 129 h 258"/>
                <a:gd name="T50" fmla="*/ 2 w 259"/>
                <a:gd name="T51" fmla="*/ 104 h 258"/>
                <a:gd name="T52" fmla="*/ 10 w 259"/>
                <a:gd name="T53" fmla="*/ 80 h 258"/>
                <a:gd name="T54" fmla="*/ 21 w 259"/>
                <a:gd name="T55" fmla="*/ 58 h 258"/>
                <a:gd name="T56" fmla="*/ 38 w 259"/>
                <a:gd name="T57" fmla="*/ 38 h 258"/>
                <a:gd name="T58" fmla="*/ 58 w 259"/>
                <a:gd name="T59" fmla="*/ 21 h 258"/>
                <a:gd name="T60" fmla="*/ 81 w 259"/>
                <a:gd name="T61" fmla="*/ 10 h 258"/>
                <a:gd name="T62" fmla="*/ 104 w 259"/>
                <a:gd name="T63" fmla="*/ 2 h 258"/>
                <a:gd name="T64" fmla="*/ 129 w 259"/>
                <a:gd name="T6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9" h="258">
                  <a:moveTo>
                    <a:pt x="129" y="0"/>
                  </a:moveTo>
                  <a:lnTo>
                    <a:pt x="154" y="2"/>
                  </a:lnTo>
                  <a:lnTo>
                    <a:pt x="178" y="10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9" y="80"/>
                  </a:lnTo>
                  <a:lnTo>
                    <a:pt x="256" y="104"/>
                  </a:lnTo>
                  <a:lnTo>
                    <a:pt x="259" y="129"/>
                  </a:lnTo>
                  <a:lnTo>
                    <a:pt x="256" y="154"/>
                  </a:lnTo>
                  <a:lnTo>
                    <a:pt x="249" y="178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7"/>
                  </a:lnTo>
                  <a:lnTo>
                    <a:pt x="178" y="248"/>
                  </a:lnTo>
                  <a:lnTo>
                    <a:pt x="154" y="256"/>
                  </a:lnTo>
                  <a:lnTo>
                    <a:pt x="129" y="258"/>
                  </a:lnTo>
                  <a:lnTo>
                    <a:pt x="104" y="256"/>
                  </a:lnTo>
                  <a:lnTo>
                    <a:pt x="81" y="248"/>
                  </a:lnTo>
                  <a:lnTo>
                    <a:pt x="58" y="237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8"/>
                  </a:lnTo>
                  <a:lnTo>
                    <a:pt x="2" y="154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1" y="10"/>
                  </a:lnTo>
                  <a:lnTo>
                    <a:pt x="104" y="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  <p:sp>
          <p:nvSpPr>
            <p:cNvPr id="70" name="Freeform 27">
              <a:extLst>
                <a:ext uri="{FF2B5EF4-FFF2-40B4-BE49-F238E27FC236}">
                  <a16:creationId xmlns:a16="http://schemas.microsoft.com/office/drawing/2014/main" id="{3AD4B096-97AD-445D-8EC9-EC8C13357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363"/>
              <a:ext cx="129" cy="129"/>
            </a:xfrm>
            <a:custGeom>
              <a:avLst/>
              <a:gdLst>
                <a:gd name="T0" fmla="*/ 130 w 258"/>
                <a:gd name="T1" fmla="*/ 0 h 257"/>
                <a:gd name="T2" fmla="*/ 154 w 258"/>
                <a:gd name="T3" fmla="*/ 2 h 257"/>
                <a:gd name="T4" fmla="*/ 178 w 258"/>
                <a:gd name="T5" fmla="*/ 9 h 257"/>
                <a:gd name="T6" fmla="*/ 200 w 258"/>
                <a:gd name="T7" fmla="*/ 21 h 257"/>
                <a:gd name="T8" fmla="*/ 221 w 258"/>
                <a:gd name="T9" fmla="*/ 38 h 257"/>
                <a:gd name="T10" fmla="*/ 237 w 258"/>
                <a:gd name="T11" fmla="*/ 58 h 257"/>
                <a:gd name="T12" fmla="*/ 248 w 258"/>
                <a:gd name="T13" fmla="*/ 80 h 257"/>
                <a:gd name="T14" fmla="*/ 256 w 258"/>
                <a:gd name="T15" fmla="*/ 104 h 257"/>
                <a:gd name="T16" fmla="*/ 258 w 258"/>
                <a:gd name="T17" fmla="*/ 129 h 257"/>
                <a:gd name="T18" fmla="*/ 256 w 258"/>
                <a:gd name="T19" fmla="*/ 153 h 257"/>
                <a:gd name="T20" fmla="*/ 248 w 258"/>
                <a:gd name="T21" fmla="*/ 177 h 257"/>
                <a:gd name="T22" fmla="*/ 237 w 258"/>
                <a:gd name="T23" fmla="*/ 200 h 257"/>
                <a:gd name="T24" fmla="*/ 221 w 258"/>
                <a:gd name="T25" fmla="*/ 220 h 257"/>
                <a:gd name="T26" fmla="*/ 200 w 258"/>
                <a:gd name="T27" fmla="*/ 236 h 257"/>
                <a:gd name="T28" fmla="*/ 178 w 258"/>
                <a:gd name="T29" fmla="*/ 248 h 257"/>
                <a:gd name="T30" fmla="*/ 154 w 258"/>
                <a:gd name="T31" fmla="*/ 255 h 257"/>
                <a:gd name="T32" fmla="*/ 130 w 258"/>
                <a:gd name="T33" fmla="*/ 257 h 257"/>
                <a:gd name="T34" fmla="*/ 104 w 258"/>
                <a:gd name="T35" fmla="*/ 255 h 257"/>
                <a:gd name="T36" fmla="*/ 80 w 258"/>
                <a:gd name="T37" fmla="*/ 248 h 257"/>
                <a:gd name="T38" fmla="*/ 58 w 258"/>
                <a:gd name="T39" fmla="*/ 236 h 257"/>
                <a:gd name="T40" fmla="*/ 38 w 258"/>
                <a:gd name="T41" fmla="*/ 220 h 257"/>
                <a:gd name="T42" fmla="*/ 21 w 258"/>
                <a:gd name="T43" fmla="*/ 200 h 257"/>
                <a:gd name="T44" fmla="*/ 10 w 258"/>
                <a:gd name="T45" fmla="*/ 177 h 257"/>
                <a:gd name="T46" fmla="*/ 2 w 258"/>
                <a:gd name="T47" fmla="*/ 153 h 257"/>
                <a:gd name="T48" fmla="*/ 0 w 258"/>
                <a:gd name="T49" fmla="*/ 129 h 257"/>
                <a:gd name="T50" fmla="*/ 2 w 258"/>
                <a:gd name="T51" fmla="*/ 104 h 257"/>
                <a:gd name="T52" fmla="*/ 10 w 258"/>
                <a:gd name="T53" fmla="*/ 80 h 257"/>
                <a:gd name="T54" fmla="*/ 21 w 258"/>
                <a:gd name="T55" fmla="*/ 58 h 257"/>
                <a:gd name="T56" fmla="*/ 38 w 258"/>
                <a:gd name="T57" fmla="*/ 38 h 257"/>
                <a:gd name="T58" fmla="*/ 58 w 258"/>
                <a:gd name="T59" fmla="*/ 21 h 257"/>
                <a:gd name="T60" fmla="*/ 80 w 258"/>
                <a:gd name="T61" fmla="*/ 9 h 257"/>
                <a:gd name="T62" fmla="*/ 104 w 258"/>
                <a:gd name="T63" fmla="*/ 2 h 257"/>
                <a:gd name="T64" fmla="*/ 130 w 258"/>
                <a:gd name="T6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7">
                  <a:moveTo>
                    <a:pt x="130" y="0"/>
                  </a:moveTo>
                  <a:lnTo>
                    <a:pt x="154" y="2"/>
                  </a:lnTo>
                  <a:lnTo>
                    <a:pt x="178" y="9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8" y="80"/>
                  </a:lnTo>
                  <a:lnTo>
                    <a:pt x="256" y="104"/>
                  </a:lnTo>
                  <a:lnTo>
                    <a:pt x="258" y="129"/>
                  </a:lnTo>
                  <a:lnTo>
                    <a:pt x="256" y="153"/>
                  </a:lnTo>
                  <a:lnTo>
                    <a:pt x="248" y="177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6"/>
                  </a:lnTo>
                  <a:lnTo>
                    <a:pt x="178" y="248"/>
                  </a:lnTo>
                  <a:lnTo>
                    <a:pt x="154" y="255"/>
                  </a:lnTo>
                  <a:lnTo>
                    <a:pt x="130" y="257"/>
                  </a:lnTo>
                  <a:lnTo>
                    <a:pt x="104" y="255"/>
                  </a:lnTo>
                  <a:lnTo>
                    <a:pt x="80" y="248"/>
                  </a:lnTo>
                  <a:lnTo>
                    <a:pt x="58" y="236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7"/>
                  </a:lnTo>
                  <a:lnTo>
                    <a:pt x="2" y="153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0" y="9"/>
                  </a:lnTo>
                  <a:lnTo>
                    <a:pt x="104" y="2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 dirty="0">
                <a:solidFill>
                  <a:prstClr val="black"/>
                </a:solidFill>
              </a:endParaRPr>
            </a:p>
          </p:txBody>
        </p:sp>
      </p:grpSp>
      <p:sp>
        <p:nvSpPr>
          <p:cNvPr id="71" name="Oval 30">
            <a:extLst>
              <a:ext uri="{FF2B5EF4-FFF2-40B4-BE49-F238E27FC236}">
                <a16:creationId xmlns:a16="http://schemas.microsoft.com/office/drawing/2014/main" id="{B32091CF-8298-4B2A-9069-7A8BA1977D4F}"/>
              </a:ext>
            </a:extLst>
          </p:cNvPr>
          <p:cNvSpPr/>
          <p:nvPr/>
        </p:nvSpPr>
        <p:spPr>
          <a:xfrm>
            <a:off x="4175860" y="1798549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2" name="Oval 31">
            <a:extLst>
              <a:ext uri="{FF2B5EF4-FFF2-40B4-BE49-F238E27FC236}">
                <a16:creationId xmlns:a16="http://schemas.microsoft.com/office/drawing/2014/main" id="{0180FA73-A1EB-4CDB-9162-96858670FC62}"/>
              </a:ext>
            </a:extLst>
          </p:cNvPr>
          <p:cNvSpPr/>
          <p:nvPr/>
        </p:nvSpPr>
        <p:spPr>
          <a:xfrm>
            <a:off x="4188560" y="2977573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3" name="Oval 32">
            <a:extLst>
              <a:ext uri="{FF2B5EF4-FFF2-40B4-BE49-F238E27FC236}">
                <a16:creationId xmlns:a16="http://schemas.microsoft.com/office/drawing/2014/main" id="{071EB1D5-66E3-4C8D-9129-1E1D2D93EE94}"/>
              </a:ext>
            </a:extLst>
          </p:cNvPr>
          <p:cNvSpPr/>
          <p:nvPr/>
        </p:nvSpPr>
        <p:spPr>
          <a:xfrm>
            <a:off x="4188560" y="4186296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8" name="Rectangle 21">
            <a:extLst>
              <a:ext uri="{FF2B5EF4-FFF2-40B4-BE49-F238E27FC236}">
                <a16:creationId xmlns:a16="http://schemas.microsoft.com/office/drawing/2014/main" id="{9C6552F9-5E52-41D8-92B0-18D3379B1B88}"/>
              </a:ext>
            </a:extLst>
          </p:cNvPr>
          <p:cNvSpPr/>
          <p:nvPr/>
        </p:nvSpPr>
        <p:spPr>
          <a:xfrm>
            <a:off x="4923575" y="2839551"/>
            <a:ext cx="3106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Iniciativa legislativa</a:t>
            </a:r>
            <a:endParaRPr lang="es-ES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3852"/>
            <a:r>
              <a:rPr lang="es-EC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ordenanza  fomento vecindarios alimentarios saludables en el DMQ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3852"/>
            <a:r>
              <a:rPr lang="en-U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Oficio Nro. GADDMQ-DC-MRWE-2023-0298-O de 18 de octubre de 2023</a:t>
            </a:r>
          </a:p>
        </p:txBody>
      </p:sp>
      <p:sp>
        <p:nvSpPr>
          <p:cNvPr id="79" name="Rectangle 21">
            <a:extLst>
              <a:ext uri="{FF2B5EF4-FFF2-40B4-BE49-F238E27FC236}">
                <a16:creationId xmlns:a16="http://schemas.microsoft.com/office/drawing/2014/main" id="{180EA462-1E6E-4388-8702-F9521CB067C0}"/>
              </a:ext>
            </a:extLst>
          </p:cNvPr>
          <p:cNvSpPr/>
          <p:nvPr/>
        </p:nvSpPr>
        <p:spPr>
          <a:xfrm>
            <a:off x="4980441" y="4037301"/>
            <a:ext cx="3093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C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Calificación iniciativa legislativa </a:t>
            </a:r>
          </a:p>
          <a:p>
            <a:pPr defTabSz="913852"/>
            <a:r>
              <a:rPr lang="es-EC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Verificación cumplimiento requisitos formales</a:t>
            </a:r>
          </a:p>
          <a:p>
            <a:pPr defTabSz="913852"/>
            <a:r>
              <a:rPr lang="es-EC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Oficio Nro. </a:t>
            </a:r>
            <a:r>
              <a:rPr lang="es-EC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GADDMQ-SGCM-2023-4416-O 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18 de octubre de 2023</a:t>
            </a:r>
          </a:p>
          <a:p>
            <a:pPr defTabSz="913852"/>
            <a:endParaRPr lang="es-EC" sz="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21">
            <a:extLst>
              <a:ext uri="{FF2B5EF4-FFF2-40B4-BE49-F238E27FC236}">
                <a16:creationId xmlns:a16="http://schemas.microsoft.com/office/drawing/2014/main" id="{9C6552F9-5E52-41D8-92B0-18D3379B1B88}"/>
              </a:ext>
            </a:extLst>
          </p:cNvPr>
          <p:cNvSpPr/>
          <p:nvPr/>
        </p:nvSpPr>
        <p:spPr>
          <a:xfrm>
            <a:off x="5010072" y="1554730"/>
            <a:ext cx="31052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debate iniciativa legislativa</a:t>
            </a:r>
            <a:endParaRPr lang="es-ES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3852"/>
            <a:r>
              <a:rPr lang="es-EC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Promoción de huertos para prácticas de agricultura de base agroecológica y/o manejo orgánico en el DMQ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3852"/>
            <a:r>
              <a:rPr lang="en-US" sz="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Sesión</a:t>
            </a:r>
            <a:r>
              <a:rPr lang="en-U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No. 011 </a:t>
            </a:r>
            <a:r>
              <a:rPr lang="en-US" sz="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Ordinaria</a:t>
            </a:r>
            <a:r>
              <a:rPr lang="en-U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Concejo</a:t>
            </a:r>
            <a:r>
              <a:rPr lang="en-U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Metropolitano</a:t>
            </a:r>
            <a:r>
              <a:rPr lang="en-U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25 de </a:t>
            </a:r>
            <a:r>
              <a:rPr lang="en-US" sz="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</a:t>
            </a:r>
            <a:r>
              <a:rPr lang="en-U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2023</a:t>
            </a:r>
          </a:p>
        </p:txBody>
      </p:sp>
    </p:spTree>
    <p:extLst>
      <p:ext uri="{BB962C8B-B14F-4D97-AF65-F5344CB8AC3E}">
        <p14:creationId xmlns:p14="http://schemas.microsoft.com/office/powerpoint/2010/main" val="397957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538562" y="305944"/>
            <a:ext cx="3230730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PROBLE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MATICA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75" name="Rounded Rectangle 60">
            <a:extLst>
              <a:ext uri="{FF2B5EF4-FFF2-40B4-BE49-F238E27FC236}">
                <a16:creationId xmlns:a16="http://schemas.microsoft.com/office/drawing/2014/main" id="{B189133B-F93F-4E3E-80FA-C61DDEE178D9}"/>
              </a:ext>
            </a:extLst>
          </p:cNvPr>
          <p:cNvSpPr/>
          <p:nvPr/>
        </p:nvSpPr>
        <p:spPr>
          <a:xfrm>
            <a:off x="1430603" y="1161918"/>
            <a:ext cx="2972108" cy="1881047"/>
          </a:xfrm>
          <a:prstGeom prst="roundRect">
            <a:avLst>
              <a:gd name="adj" fmla="val 3089"/>
            </a:avLst>
          </a:prstGeom>
          <a:solidFill>
            <a:schemeClr val="bg1">
              <a:alpha val="43000"/>
            </a:schemeClr>
          </a:solidFill>
          <a:ln>
            <a:noFill/>
          </a:ln>
          <a:effectLst>
            <a:outerShdw blurRad="25400" dist="12700" dir="4200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/>
          </a:p>
        </p:txBody>
      </p:sp>
      <p:sp>
        <p:nvSpPr>
          <p:cNvPr id="76" name="Rounded Rectangle 61">
            <a:extLst>
              <a:ext uri="{FF2B5EF4-FFF2-40B4-BE49-F238E27FC236}">
                <a16:creationId xmlns:a16="http://schemas.microsoft.com/office/drawing/2014/main" id="{6526005C-01BE-4226-8E0E-0181DD89910B}"/>
              </a:ext>
            </a:extLst>
          </p:cNvPr>
          <p:cNvSpPr/>
          <p:nvPr/>
        </p:nvSpPr>
        <p:spPr>
          <a:xfrm>
            <a:off x="1926798" y="1013995"/>
            <a:ext cx="2281879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/>
          </a:p>
        </p:txBody>
      </p:sp>
      <p:sp>
        <p:nvSpPr>
          <p:cNvPr id="77" name="Oval 62">
            <a:extLst>
              <a:ext uri="{FF2B5EF4-FFF2-40B4-BE49-F238E27FC236}">
                <a16:creationId xmlns:a16="http://schemas.microsoft.com/office/drawing/2014/main" id="{072BAD93-A575-4DF3-89FF-8ACB9BD9400F}"/>
              </a:ext>
            </a:extLst>
          </p:cNvPr>
          <p:cNvSpPr/>
          <p:nvPr/>
        </p:nvSpPr>
        <p:spPr>
          <a:xfrm>
            <a:off x="1997554" y="1074863"/>
            <a:ext cx="386238" cy="386238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/>
          </a:p>
        </p:txBody>
      </p:sp>
      <p:sp>
        <p:nvSpPr>
          <p:cNvPr id="78" name="TextBox 63">
            <a:extLst>
              <a:ext uri="{FF2B5EF4-FFF2-40B4-BE49-F238E27FC236}">
                <a16:creationId xmlns:a16="http://schemas.microsoft.com/office/drawing/2014/main" id="{DDB03850-5936-4405-9E54-074ED03A7E5E}"/>
              </a:ext>
            </a:extLst>
          </p:cNvPr>
          <p:cNvSpPr txBox="1"/>
          <p:nvPr/>
        </p:nvSpPr>
        <p:spPr>
          <a:xfrm>
            <a:off x="2844002" y="1064230"/>
            <a:ext cx="123243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Cambios</a:t>
            </a:r>
            <a:endParaRPr lang="en-US" sz="16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TextBox 90">
            <a:extLst>
              <a:ext uri="{FF2B5EF4-FFF2-40B4-BE49-F238E27FC236}">
                <a16:creationId xmlns:a16="http://schemas.microsoft.com/office/drawing/2014/main" id="{BAA60872-287E-4666-94F2-9DC0C00D3AE4}"/>
              </a:ext>
            </a:extLst>
          </p:cNvPr>
          <p:cNvSpPr txBox="1"/>
          <p:nvPr/>
        </p:nvSpPr>
        <p:spPr>
          <a:xfrm>
            <a:off x="1586177" y="1699635"/>
            <a:ext cx="2711666" cy="12157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Crecimiento de la urbanización y las modificaciones en la dieta; evoluciones en el comercio y la logística; e ineficiencias en los sistemas de producción y en el consumo</a:t>
            </a:r>
            <a:endParaRPr lang="es-ES" sz="1300" dirty="0">
              <a:solidFill>
                <a:schemeClr val="tx2"/>
              </a:solidFill>
              <a:cs typeface="Segoe UI" panose="020B0502040204020203" pitchFamily="34" charset="0"/>
            </a:endParaRPr>
          </a:p>
          <a:p>
            <a:pPr algn="ctr"/>
            <a:endParaRPr lang="es-ES" sz="1400" dirty="0">
              <a:solidFill>
                <a:schemeClr val="tx2"/>
              </a:solidFill>
              <a:cs typeface="Segoe UI" panose="020B0502040204020203" pitchFamily="34" charset="0"/>
            </a:endParaRPr>
          </a:p>
        </p:txBody>
      </p:sp>
      <p:sp>
        <p:nvSpPr>
          <p:cNvPr id="80" name="TextBox 63">
            <a:extLst>
              <a:ext uri="{FF2B5EF4-FFF2-40B4-BE49-F238E27FC236}">
                <a16:creationId xmlns:a16="http://schemas.microsoft.com/office/drawing/2014/main" id="{338D12F0-8CBF-4CB1-BF1D-3D8D26118C4D}"/>
              </a:ext>
            </a:extLst>
          </p:cNvPr>
          <p:cNvSpPr txBox="1"/>
          <p:nvPr/>
        </p:nvSpPr>
        <p:spPr>
          <a:xfrm>
            <a:off x="1970258" y="1271617"/>
            <a:ext cx="212388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sistemas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alimentarios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Rounded Rectangle 60">
            <a:extLst>
              <a:ext uri="{FF2B5EF4-FFF2-40B4-BE49-F238E27FC236}">
                <a16:creationId xmlns:a16="http://schemas.microsoft.com/office/drawing/2014/main" id="{14BB5BB0-E63F-3940-8707-4C5AC6AF29B1}"/>
              </a:ext>
            </a:extLst>
          </p:cNvPr>
          <p:cNvSpPr/>
          <p:nvPr/>
        </p:nvSpPr>
        <p:spPr>
          <a:xfrm>
            <a:off x="4558285" y="1161918"/>
            <a:ext cx="2972108" cy="1881047"/>
          </a:xfrm>
          <a:prstGeom prst="roundRect">
            <a:avLst>
              <a:gd name="adj" fmla="val 3089"/>
            </a:avLst>
          </a:prstGeom>
          <a:solidFill>
            <a:schemeClr val="bg1">
              <a:alpha val="43000"/>
            </a:schemeClr>
          </a:solidFill>
          <a:ln>
            <a:noFill/>
          </a:ln>
          <a:effectLst>
            <a:outerShdw blurRad="25400" dist="12700" dir="4200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/>
          </a:p>
        </p:txBody>
      </p:sp>
      <p:sp>
        <p:nvSpPr>
          <p:cNvPr id="38" name="Rounded Rectangle 61">
            <a:extLst>
              <a:ext uri="{FF2B5EF4-FFF2-40B4-BE49-F238E27FC236}">
                <a16:creationId xmlns:a16="http://schemas.microsoft.com/office/drawing/2014/main" id="{4CAE182E-BA59-2243-86AA-1B6BB8CD3892}"/>
              </a:ext>
            </a:extLst>
          </p:cNvPr>
          <p:cNvSpPr/>
          <p:nvPr/>
        </p:nvSpPr>
        <p:spPr>
          <a:xfrm>
            <a:off x="5237360" y="1013995"/>
            <a:ext cx="2039065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/>
          </a:p>
        </p:txBody>
      </p:sp>
      <p:sp>
        <p:nvSpPr>
          <p:cNvPr id="39" name="Oval 62">
            <a:extLst>
              <a:ext uri="{FF2B5EF4-FFF2-40B4-BE49-F238E27FC236}">
                <a16:creationId xmlns:a16="http://schemas.microsoft.com/office/drawing/2014/main" id="{2BD248D6-18BD-AA4C-8222-09496A6CE2B8}"/>
              </a:ext>
            </a:extLst>
          </p:cNvPr>
          <p:cNvSpPr/>
          <p:nvPr/>
        </p:nvSpPr>
        <p:spPr>
          <a:xfrm>
            <a:off x="5308116" y="1074863"/>
            <a:ext cx="386238" cy="386238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/>
          </a:p>
        </p:txBody>
      </p:sp>
      <p:sp>
        <p:nvSpPr>
          <p:cNvPr id="40" name="TextBox 63">
            <a:extLst>
              <a:ext uri="{FF2B5EF4-FFF2-40B4-BE49-F238E27FC236}">
                <a16:creationId xmlns:a16="http://schemas.microsoft.com/office/drawing/2014/main" id="{08260BA4-B8E3-5240-8112-51C248B8D42D}"/>
              </a:ext>
            </a:extLst>
          </p:cNvPr>
          <p:cNvSpPr txBox="1"/>
          <p:nvPr/>
        </p:nvSpPr>
        <p:spPr>
          <a:xfrm>
            <a:off x="5765111" y="1064230"/>
            <a:ext cx="132263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Dependencia</a:t>
            </a:r>
            <a:endParaRPr lang="en-US" sz="16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0535BC11-A482-A14D-99A7-601C81E83821}"/>
              </a:ext>
            </a:extLst>
          </p:cNvPr>
          <p:cNvSpPr txBox="1"/>
          <p:nvPr/>
        </p:nvSpPr>
        <p:spPr>
          <a:xfrm>
            <a:off x="4645619" y="1699635"/>
            <a:ext cx="2816534" cy="12003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Mayor disponibilidad de alimentos rápidos y económicos, oferta insuficiente de hortalizas y frutas (dieta saludable), y exclusión de pequeños agricultores de las cadenas de valor formales. Dependencia (Quito produce 5% alimentos)</a:t>
            </a:r>
            <a:endParaRPr lang="es-ES" sz="1300" dirty="0">
              <a:solidFill>
                <a:schemeClr val="tx2"/>
              </a:solidFill>
              <a:cs typeface="Segoe UI" panose="020B0502040204020203" pitchFamily="34" charset="0"/>
            </a:endParaRPr>
          </a:p>
        </p:txBody>
      </p:sp>
      <p:sp>
        <p:nvSpPr>
          <p:cNvPr id="42" name="TextBox 63">
            <a:extLst>
              <a:ext uri="{FF2B5EF4-FFF2-40B4-BE49-F238E27FC236}">
                <a16:creationId xmlns:a16="http://schemas.microsoft.com/office/drawing/2014/main" id="{F35AF472-2AF7-C749-AF1C-A128E797DF05}"/>
              </a:ext>
            </a:extLst>
          </p:cNvPr>
          <p:cNvSpPr txBox="1"/>
          <p:nvPr/>
        </p:nvSpPr>
        <p:spPr>
          <a:xfrm>
            <a:off x="5656241" y="1229413"/>
            <a:ext cx="145345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alimentaria</a:t>
            </a:r>
            <a:endParaRPr lang="en-US" sz="1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Rounded Rectangle 60">
            <a:extLst>
              <a:ext uri="{FF2B5EF4-FFF2-40B4-BE49-F238E27FC236}">
                <a16:creationId xmlns:a16="http://schemas.microsoft.com/office/drawing/2014/main" id="{5AB9877E-B66B-7844-8C5F-191F9A506D0B}"/>
              </a:ext>
            </a:extLst>
          </p:cNvPr>
          <p:cNvSpPr/>
          <p:nvPr/>
        </p:nvSpPr>
        <p:spPr>
          <a:xfrm>
            <a:off x="7705695" y="1161918"/>
            <a:ext cx="2972108" cy="1881047"/>
          </a:xfrm>
          <a:prstGeom prst="roundRect">
            <a:avLst>
              <a:gd name="adj" fmla="val 3089"/>
            </a:avLst>
          </a:prstGeom>
          <a:solidFill>
            <a:schemeClr val="bg1">
              <a:alpha val="43000"/>
            </a:schemeClr>
          </a:solidFill>
          <a:ln>
            <a:noFill/>
          </a:ln>
          <a:effectLst>
            <a:outerShdw blurRad="25400" dist="12700" dir="4200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44" name="Rounded Rectangle 61">
            <a:extLst>
              <a:ext uri="{FF2B5EF4-FFF2-40B4-BE49-F238E27FC236}">
                <a16:creationId xmlns:a16="http://schemas.microsoft.com/office/drawing/2014/main" id="{5DFAB1B9-0283-B441-BA6A-EAC9FB376EDE}"/>
              </a:ext>
            </a:extLst>
          </p:cNvPr>
          <p:cNvSpPr/>
          <p:nvPr/>
        </p:nvSpPr>
        <p:spPr>
          <a:xfrm>
            <a:off x="8384770" y="1013995"/>
            <a:ext cx="2039065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45" name="Oval 62">
            <a:extLst>
              <a:ext uri="{FF2B5EF4-FFF2-40B4-BE49-F238E27FC236}">
                <a16:creationId xmlns:a16="http://schemas.microsoft.com/office/drawing/2014/main" id="{E9947181-1B01-3D49-8C6A-6DFC6369FD09}"/>
              </a:ext>
            </a:extLst>
          </p:cNvPr>
          <p:cNvSpPr/>
          <p:nvPr/>
        </p:nvSpPr>
        <p:spPr>
          <a:xfrm>
            <a:off x="8455526" y="1074863"/>
            <a:ext cx="386238" cy="386238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46" name="TextBox 63">
            <a:extLst>
              <a:ext uri="{FF2B5EF4-FFF2-40B4-BE49-F238E27FC236}">
                <a16:creationId xmlns:a16="http://schemas.microsoft.com/office/drawing/2014/main" id="{DC01E5CF-1A4E-8F48-8B77-D9BCA4E2251E}"/>
              </a:ext>
            </a:extLst>
          </p:cNvPr>
          <p:cNvSpPr txBox="1"/>
          <p:nvPr/>
        </p:nvSpPr>
        <p:spPr>
          <a:xfrm>
            <a:off x="9002721" y="1064230"/>
            <a:ext cx="123243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Escasos</a:t>
            </a:r>
            <a:endParaRPr lang="en-US" sz="16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xtBox 90">
            <a:extLst>
              <a:ext uri="{FF2B5EF4-FFF2-40B4-BE49-F238E27FC236}">
                <a16:creationId xmlns:a16="http://schemas.microsoft.com/office/drawing/2014/main" id="{992EC1CB-F395-5E45-8EA9-D6E782E152D0}"/>
              </a:ext>
            </a:extLst>
          </p:cNvPr>
          <p:cNvSpPr txBox="1"/>
          <p:nvPr/>
        </p:nvSpPr>
        <p:spPr>
          <a:xfrm>
            <a:off x="7861269" y="1667736"/>
            <a:ext cx="2711666" cy="10002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Brechas que enfrentan pequeños productores rurales: falta de capital de trabajo, estándares de calidad, especialización, valor agregado, limitan encadenamientos con el canal moderno</a:t>
            </a:r>
            <a:endParaRPr lang="es-ES" sz="1300" dirty="0">
              <a:solidFill>
                <a:schemeClr val="tx2"/>
              </a:solidFill>
              <a:cs typeface="Segoe UI" panose="020B0502040204020203" pitchFamily="34" charset="0"/>
            </a:endParaRPr>
          </a:p>
        </p:txBody>
      </p:sp>
      <p:sp>
        <p:nvSpPr>
          <p:cNvPr id="48" name="TextBox 63">
            <a:extLst>
              <a:ext uri="{FF2B5EF4-FFF2-40B4-BE49-F238E27FC236}">
                <a16:creationId xmlns:a16="http://schemas.microsoft.com/office/drawing/2014/main" id="{3E737E4D-1845-8B43-B626-EB870DAADCF5}"/>
              </a:ext>
            </a:extLst>
          </p:cNvPr>
          <p:cNvSpPr txBox="1"/>
          <p:nvPr/>
        </p:nvSpPr>
        <p:spPr>
          <a:xfrm>
            <a:off x="8844595" y="1229413"/>
            <a:ext cx="14534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encadenamientos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Rounded Rectangle 60">
            <a:extLst>
              <a:ext uri="{FF2B5EF4-FFF2-40B4-BE49-F238E27FC236}">
                <a16:creationId xmlns:a16="http://schemas.microsoft.com/office/drawing/2014/main" id="{981DE0EE-D026-984E-AAEA-F8102462A25E}"/>
              </a:ext>
            </a:extLst>
          </p:cNvPr>
          <p:cNvSpPr/>
          <p:nvPr/>
        </p:nvSpPr>
        <p:spPr>
          <a:xfrm>
            <a:off x="1430603" y="3374428"/>
            <a:ext cx="2972108" cy="1908462"/>
          </a:xfrm>
          <a:prstGeom prst="roundRect">
            <a:avLst>
              <a:gd name="adj" fmla="val 3089"/>
            </a:avLst>
          </a:prstGeom>
          <a:solidFill>
            <a:schemeClr val="bg1">
              <a:alpha val="43000"/>
            </a:schemeClr>
          </a:solidFill>
          <a:ln>
            <a:noFill/>
          </a:ln>
          <a:effectLst>
            <a:outerShdw blurRad="25400" dist="12700" dir="4200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56" name="Rounded Rectangle 61">
            <a:extLst>
              <a:ext uri="{FF2B5EF4-FFF2-40B4-BE49-F238E27FC236}">
                <a16:creationId xmlns:a16="http://schemas.microsoft.com/office/drawing/2014/main" id="{E948D3AB-4133-5843-8A2C-7EB43E086547}"/>
              </a:ext>
            </a:extLst>
          </p:cNvPr>
          <p:cNvSpPr/>
          <p:nvPr/>
        </p:nvSpPr>
        <p:spPr>
          <a:xfrm>
            <a:off x="1973198" y="3226504"/>
            <a:ext cx="2301414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57" name="Oval 62">
            <a:extLst>
              <a:ext uri="{FF2B5EF4-FFF2-40B4-BE49-F238E27FC236}">
                <a16:creationId xmlns:a16="http://schemas.microsoft.com/office/drawing/2014/main" id="{BAB8ABCD-7DA7-8E49-A770-992EBA455AF4}"/>
              </a:ext>
            </a:extLst>
          </p:cNvPr>
          <p:cNvSpPr/>
          <p:nvPr/>
        </p:nvSpPr>
        <p:spPr>
          <a:xfrm>
            <a:off x="2043954" y="3287372"/>
            <a:ext cx="386238" cy="386238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58" name="TextBox 63">
            <a:extLst>
              <a:ext uri="{FF2B5EF4-FFF2-40B4-BE49-F238E27FC236}">
                <a16:creationId xmlns:a16="http://schemas.microsoft.com/office/drawing/2014/main" id="{77AB7079-150C-5B43-A8E5-75017908F2B4}"/>
              </a:ext>
            </a:extLst>
          </p:cNvPr>
          <p:cNvSpPr txBox="1"/>
          <p:nvPr/>
        </p:nvSpPr>
        <p:spPr>
          <a:xfrm>
            <a:off x="2877757" y="3276739"/>
            <a:ext cx="123243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Ineficiencias</a:t>
            </a:r>
            <a:endParaRPr lang="en-US" sz="16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9" name="TextBox 90">
            <a:extLst>
              <a:ext uri="{FF2B5EF4-FFF2-40B4-BE49-F238E27FC236}">
                <a16:creationId xmlns:a16="http://schemas.microsoft.com/office/drawing/2014/main" id="{4484E423-5627-484A-9936-6208047380F4}"/>
              </a:ext>
            </a:extLst>
          </p:cNvPr>
          <p:cNvSpPr txBox="1"/>
          <p:nvPr/>
        </p:nvSpPr>
        <p:spPr>
          <a:xfrm>
            <a:off x="1514826" y="3843904"/>
            <a:ext cx="2867240" cy="800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Relacionadas con la </a:t>
            </a:r>
            <a:r>
              <a:rPr lang="es-EC" sz="1300" b="1" dirty="0">
                <a:solidFill>
                  <a:schemeClr val="tx2"/>
                </a:solidFill>
                <a:cs typeface="Segoe UI" panose="020B0502040204020203" pitchFamily="34" charset="0"/>
              </a:rPr>
              <a:t>pérdida y el desperdicio de alimentos</a:t>
            </a:r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 plantean interrogantes sobre la </a:t>
            </a:r>
            <a:r>
              <a:rPr lang="es-EC" sz="1300" b="1" dirty="0">
                <a:solidFill>
                  <a:schemeClr val="tx2"/>
                </a:solidFill>
                <a:cs typeface="Segoe UI" panose="020B0502040204020203" pitchFamily="34" charset="0"/>
              </a:rPr>
              <a:t>sostenibilidad</a:t>
            </a:r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 de dichos sistemas</a:t>
            </a:r>
            <a:endParaRPr lang="es-ES" sz="1300" dirty="0">
              <a:solidFill>
                <a:schemeClr val="tx2"/>
              </a:solidFill>
              <a:cs typeface="Segoe UI" panose="020B0502040204020203" pitchFamily="34" charset="0"/>
            </a:endParaRPr>
          </a:p>
        </p:txBody>
      </p:sp>
      <p:sp>
        <p:nvSpPr>
          <p:cNvPr id="60" name="TextBox 63">
            <a:extLst>
              <a:ext uri="{FF2B5EF4-FFF2-40B4-BE49-F238E27FC236}">
                <a16:creationId xmlns:a16="http://schemas.microsoft.com/office/drawing/2014/main" id="{9EE26179-4421-BC4F-B652-FFF2063B165D}"/>
              </a:ext>
            </a:extLst>
          </p:cNvPr>
          <p:cNvSpPr txBox="1"/>
          <p:nvPr/>
        </p:nvSpPr>
        <p:spPr>
          <a:xfrm>
            <a:off x="2113627" y="3465311"/>
            <a:ext cx="202369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sistemas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producción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DCD29E97-6433-824F-A305-A9A935F8605F}"/>
              </a:ext>
            </a:extLst>
          </p:cNvPr>
          <p:cNvSpPr/>
          <p:nvPr/>
        </p:nvSpPr>
        <p:spPr>
          <a:xfrm>
            <a:off x="4558285" y="3374428"/>
            <a:ext cx="2972108" cy="1938099"/>
          </a:xfrm>
          <a:prstGeom prst="roundRect">
            <a:avLst>
              <a:gd name="adj" fmla="val 3089"/>
            </a:avLst>
          </a:prstGeom>
          <a:solidFill>
            <a:schemeClr val="bg1">
              <a:alpha val="43000"/>
            </a:schemeClr>
          </a:solidFill>
          <a:ln>
            <a:noFill/>
          </a:ln>
          <a:effectLst>
            <a:outerShdw blurRad="25400" dist="12700" dir="4200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24EF08DF-406F-114E-8CEF-A43E119A1A5D}"/>
              </a:ext>
            </a:extLst>
          </p:cNvPr>
          <p:cNvSpPr/>
          <p:nvPr/>
        </p:nvSpPr>
        <p:spPr>
          <a:xfrm>
            <a:off x="5237360" y="3226504"/>
            <a:ext cx="2188165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8E3FEAF-7828-9D4D-820A-A39F0698A9FA}"/>
              </a:ext>
            </a:extLst>
          </p:cNvPr>
          <p:cNvSpPr/>
          <p:nvPr/>
        </p:nvSpPr>
        <p:spPr>
          <a:xfrm>
            <a:off x="5308116" y="3287372"/>
            <a:ext cx="386238" cy="386238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50DF18D-37AF-994F-8B0A-1B35CEE06171}"/>
              </a:ext>
            </a:extLst>
          </p:cNvPr>
          <p:cNvSpPr txBox="1"/>
          <p:nvPr/>
        </p:nvSpPr>
        <p:spPr>
          <a:xfrm>
            <a:off x="5702735" y="3261241"/>
            <a:ext cx="147799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Pérdida</a:t>
            </a:r>
            <a:r>
              <a:rPr lang="en-US" sz="1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65" name="TextBox 90">
            <a:extLst>
              <a:ext uri="{FF2B5EF4-FFF2-40B4-BE49-F238E27FC236}">
                <a16:creationId xmlns:a16="http://schemas.microsoft.com/office/drawing/2014/main" id="{85B90D9E-8A62-E84F-B107-F52E298838E7}"/>
              </a:ext>
            </a:extLst>
          </p:cNvPr>
          <p:cNvSpPr txBox="1"/>
          <p:nvPr/>
        </p:nvSpPr>
        <p:spPr>
          <a:xfrm>
            <a:off x="4713859" y="3843904"/>
            <a:ext cx="2711666" cy="14003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Entre </a:t>
            </a:r>
            <a:r>
              <a:rPr lang="es-EC" sz="1300" dirty="0" err="1">
                <a:solidFill>
                  <a:schemeClr val="tx2"/>
                </a:solidFill>
                <a:cs typeface="Segoe UI" panose="020B0502040204020203" pitchFamily="34" charset="0"/>
              </a:rPr>
              <a:t>postcosecha</a:t>
            </a:r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 y venta minorista, sin incluirla, se pierde hasta 14% de la producción alimentaria mundial </a:t>
            </a:r>
            <a:r>
              <a:rPr lang="es-EC" sz="1100" dirty="0">
                <a:solidFill>
                  <a:schemeClr val="tx2"/>
                </a:solidFill>
                <a:cs typeface="Segoe UI" panose="020B0502040204020203" pitchFamily="34" charset="0"/>
              </a:rPr>
              <a:t>(FAO, 2019). </a:t>
            </a:r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El 17% de alimentos se desperdicia en la venta al por menor y por los consumidores (hogares) </a:t>
            </a:r>
            <a:r>
              <a:rPr lang="es-EC" sz="1100" dirty="0">
                <a:solidFill>
                  <a:schemeClr val="tx2"/>
                </a:solidFill>
                <a:cs typeface="Segoe UI" panose="020B0502040204020203" pitchFamily="34" charset="0"/>
              </a:rPr>
              <a:t>(PNUMA, 2022). </a:t>
            </a:r>
            <a:endParaRPr lang="es-ES" sz="1100" b="1" dirty="0">
              <a:solidFill>
                <a:schemeClr val="tx2"/>
              </a:solidFill>
              <a:cs typeface="Segoe UI" panose="020B0502040204020203" pitchFamily="34" charset="0"/>
            </a:endParaRPr>
          </a:p>
        </p:txBody>
      </p:sp>
      <p:sp>
        <p:nvSpPr>
          <p:cNvPr id="66" name="TextBox 63">
            <a:extLst>
              <a:ext uri="{FF2B5EF4-FFF2-40B4-BE49-F238E27FC236}">
                <a16:creationId xmlns:a16="http://schemas.microsoft.com/office/drawing/2014/main" id="{BF3AB379-1BBB-C14F-9629-757695834AA3}"/>
              </a:ext>
            </a:extLst>
          </p:cNvPr>
          <p:cNvSpPr txBox="1"/>
          <p:nvPr/>
        </p:nvSpPr>
        <p:spPr>
          <a:xfrm>
            <a:off x="5308396" y="3450488"/>
            <a:ext cx="189429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desperdicio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" name="Rounded Rectangle 60">
            <a:extLst>
              <a:ext uri="{FF2B5EF4-FFF2-40B4-BE49-F238E27FC236}">
                <a16:creationId xmlns:a16="http://schemas.microsoft.com/office/drawing/2014/main" id="{ECEBA696-1A38-4447-87C8-77CFE0F6BFCD}"/>
              </a:ext>
            </a:extLst>
          </p:cNvPr>
          <p:cNvSpPr/>
          <p:nvPr/>
        </p:nvSpPr>
        <p:spPr>
          <a:xfrm>
            <a:off x="7705695" y="3374428"/>
            <a:ext cx="2972108" cy="1938099"/>
          </a:xfrm>
          <a:prstGeom prst="roundRect">
            <a:avLst>
              <a:gd name="adj" fmla="val 3089"/>
            </a:avLst>
          </a:prstGeom>
          <a:solidFill>
            <a:schemeClr val="bg1">
              <a:alpha val="43000"/>
            </a:schemeClr>
          </a:solidFill>
          <a:ln>
            <a:noFill/>
          </a:ln>
          <a:effectLst>
            <a:outerShdw blurRad="25400" dist="12700" dir="4200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68" name="Rounded Rectangle 61">
            <a:extLst>
              <a:ext uri="{FF2B5EF4-FFF2-40B4-BE49-F238E27FC236}">
                <a16:creationId xmlns:a16="http://schemas.microsoft.com/office/drawing/2014/main" id="{F315EA2B-4C5B-6248-B7FB-9CC02436BF0D}"/>
              </a:ext>
            </a:extLst>
          </p:cNvPr>
          <p:cNvSpPr/>
          <p:nvPr/>
        </p:nvSpPr>
        <p:spPr>
          <a:xfrm>
            <a:off x="8384770" y="3226504"/>
            <a:ext cx="2039065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69" name="Oval 62">
            <a:extLst>
              <a:ext uri="{FF2B5EF4-FFF2-40B4-BE49-F238E27FC236}">
                <a16:creationId xmlns:a16="http://schemas.microsoft.com/office/drawing/2014/main" id="{A880D93B-EDEC-D743-B544-F2B2899D6E60}"/>
              </a:ext>
            </a:extLst>
          </p:cNvPr>
          <p:cNvSpPr/>
          <p:nvPr/>
        </p:nvSpPr>
        <p:spPr>
          <a:xfrm>
            <a:off x="8455526" y="3287372"/>
            <a:ext cx="386238" cy="386238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70" name="TextBox 63">
            <a:extLst>
              <a:ext uri="{FF2B5EF4-FFF2-40B4-BE49-F238E27FC236}">
                <a16:creationId xmlns:a16="http://schemas.microsoft.com/office/drawing/2014/main" id="{87B044F3-E704-4248-81A2-EBD1819B1EEE}"/>
              </a:ext>
            </a:extLst>
          </p:cNvPr>
          <p:cNvSpPr txBox="1"/>
          <p:nvPr/>
        </p:nvSpPr>
        <p:spPr>
          <a:xfrm>
            <a:off x="8828193" y="3276739"/>
            <a:ext cx="14534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Inseguridad</a:t>
            </a:r>
            <a:endParaRPr lang="en-US" sz="16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1" name="TextBox 90">
            <a:extLst>
              <a:ext uri="{FF2B5EF4-FFF2-40B4-BE49-F238E27FC236}">
                <a16:creationId xmlns:a16="http://schemas.microsoft.com/office/drawing/2014/main" id="{4EADA23B-F222-D548-9B17-D4913839589E}"/>
              </a:ext>
            </a:extLst>
          </p:cNvPr>
          <p:cNvSpPr txBox="1"/>
          <p:nvPr/>
        </p:nvSpPr>
        <p:spPr>
          <a:xfrm>
            <a:off x="7861269" y="3843904"/>
            <a:ext cx="2711666" cy="14003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Nivel global, 11% de personas padecen hambre y más de 2.000 millones sufren deficiencias de micronutrientes</a:t>
            </a:r>
            <a:r>
              <a:rPr lang="es-EC" sz="1000" dirty="0">
                <a:solidFill>
                  <a:schemeClr val="tx2"/>
                </a:solidFill>
                <a:cs typeface="Segoe UI" panose="020B0502040204020203" pitchFamily="34" charset="0"/>
              </a:rPr>
              <a:t> </a:t>
            </a:r>
            <a:r>
              <a:rPr lang="es-EC" sz="1100" dirty="0">
                <a:solidFill>
                  <a:schemeClr val="tx2"/>
                </a:solidFill>
                <a:cs typeface="Segoe UI" panose="020B0502040204020203" pitchFamily="34" charset="0"/>
              </a:rPr>
              <a:t>(</a:t>
            </a:r>
            <a:r>
              <a:rPr lang="es-EC" sz="1100" dirty="0" err="1">
                <a:solidFill>
                  <a:schemeClr val="tx2"/>
                </a:solidFill>
                <a:cs typeface="Segoe UI" panose="020B0502040204020203" pitchFamily="34" charset="0"/>
              </a:rPr>
              <a:t>Intini</a:t>
            </a:r>
            <a:r>
              <a:rPr lang="es-EC" sz="1100" dirty="0">
                <a:solidFill>
                  <a:schemeClr val="tx2"/>
                </a:solidFill>
                <a:cs typeface="Segoe UI" panose="020B0502040204020203" pitchFamily="34" charset="0"/>
              </a:rPr>
              <a:t> et al., 2019). </a:t>
            </a:r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En Ecuador, tasa de desnutrición crónica infantil (29%) </a:t>
            </a:r>
            <a:r>
              <a:rPr lang="es-EC" sz="1100" dirty="0">
                <a:solidFill>
                  <a:schemeClr val="tx2"/>
                </a:solidFill>
                <a:cs typeface="Segoe UI" panose="020B0502040204020203" pitchFamily="34" charset="0"/>
              </a:rPr>
              <a:t>(ENSANUT 2012). </a:t>
            </a:r>
            <a:r>
              <a:rPr lang="es-EC" sz="1300" dirty="0">
                <a:solidFill>
                  <a:schemeClr val="tx2"/>
                </a:solidFill>
                <a:cs typeface="Segoe UI" panose="020B0502040204020203" pitchFamily="34" charset="0"/>
              </a:rPr>
              <a:t>En DMQ, desnutrición infantil (47%) </a:t>
            </a:r>
            <a:r>
              <a:rPr lang="es-EC" sz="1100" dirty="0">
                <a:solidFill>
                  <a:schemeClr val="tx2"/>
                </a:solidFill>
                <a:cs typeface="Segoe UI" panose="020B0502040204020203" pitchFamily="34" charset="0"/>
              </a:rPr>
              <a:t>(MSP, 2014).</a:t>
            </a:r>
            <a:endParaRPr lang="es-ES" sz="1100" dirty="0">
              <a:solidFill>
                <a:schemeClr val="tx2"/>
              </a:solidFill>
              <a:cs typeface="Segoe UI" panose="020B0502040204020203" pitchFamily="34" charset="0"/>
            </a:endParaRPr>
          </a:p>
        </p:txBody>
      </p:sp>
      <p:sp>
        <p:nvSpPr>
          <p:cNvPr id="72" name="TextBox 63">
            <a:extLst>
              <a:ext uri="{FF2B5EF4-FFF2-40B4-BE49-F238E27FC236}">
                <a16:creationId xmlns:a16="http://schemas.microsoft.com/office/drawing/2014/main" id="{647EB456-F71E-C64F-A465-91320B855024}"/>
              </a:ext>
            </a:extLst>
          </p:cNvPr>
          <p:cNvSpPr txBox="1"/>
          <p:nvPr/>
        </p:nvSpPr>
        <p:spPr>
          <a:xfrm>
            <a:off x="8503286" y="3465986"/>
            <a:ext cx="1813963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5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alimentaria</a:t>
            </a:r>
            <a:endParaRPr lang="en-US" sz="15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19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ounded Rectangle 61">
            <a:extLst>
              <a:ext uri="{FF2B5EF4-FFF2-40B4-BE49-F238E27FC236}">
                <a16:creationId xmlns:a16="http://schemas.microsoft.com/office/drawing/2014/main" id="{80E1313B-F65C-5B43-B7CA-10D58621E6F9}"/>
              </a:ext>
            </a:extLst>
          </p:cNvPr>
          <p:cNvSpPr/>
          <p:nvPr/>
        </p:nvSpPr>
        <p:spPr>
          <a:xfrm>
            <a:off x="7875726" y="3884653"/>
            <a:ext cx="2039065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112" name="Rounded Rectangle 61">
            <a:extLst>
              <a:ext uri="{FF2B5EF4-FFF2-40B4-BE49-F238E27FC236}">
                <a16:creationId xmlns:a16="http://schemas.microsoft.com/office/drawing/2014/main" id="{5BF433E7-B022-3745-B54C-CBF4D1A2DADE}"/>
              </a:ext>
            </a:extLst>
          </p:cNvPr>
          <p:cNvSpPr/>
          <p:nvPr/>
        </p:nvSpPr>
        <p:spPr>
          <a:xfrm>
            <a:off x="4995596" y="3883778"/>
            <a:ext cx="2153631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111" name="Rounded Rectangle 61">
            <a:extLst>
              <a:ext uri="{FF2B5EF4-FFF2-40B4-BE49-F238E27FC236}">
                <a16:creationId xmlns:a16="http://schemas.microsoft.com/office/drawing/2014/main" id="{D76955AE-96A2-ED46-9DA0-BC1E4DFF046C}"/>
              </a:ext>
            </a:extLst>
          </p:cNvPr>
          <p:cNvSpPr/>
          <p:nvPr/>
        </p:nvSpPr>
        <p:spPr>
          <a:xfrm>
            <a:off x="2213044" y="3883778"/>
            <a:ext cx="2039065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110" name="Rounded Rectangle 61">
            <a:extLst>
              <a:ext uri="{FF2B5EF4-FFF2-40B4-BE49-F238E27FC236}">
                <a16:creationId xmlns:a16="http://schemas.microsoft.com/office/drawing/2014/main" id="{7F1595D3-FD38-D74A-96CA-88B560CFC467}"/>
              </a:ext>
            </a:extLst>
          </p:cNvPr>
          <p:cNvSpPr/>
          <p:nvPr/>
        </p:nvSpPr>
        <p:spPr>
          <a:xfrm>
            <a:off x="7794919" y="1394434"/>
            <a:ext cx="2147763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109" name="Rounded Rectangle 61">
            <a:extLst>
              <a:ext uri="{FF2B5EF4-FFF2-40B4-BE49-F238E27FC236}">
                <a16:creationId xmlns:a16="http://schemas.microsoft.com/office/drawing/2014/main" id="{9E598361-05F3-C440-8BC0-B944176DE9F4}"/>
              </a:ext>
            </a:extLst>
          </p:cNvPr>
          <p:cNvSpPr/>
          <p:nvPr/>
        </p:nvSpPr>
        <p:spPr>
          <a:xfrm>
            <a:off x="4863598" y="1364806"/>
            <a:ext cx="2193532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sp>
        <p:nvSpPr>
          <p:cNvPr id="108" name="Rounded Rectangle 61">
            <a:extLst>
              <a:ext uri="{FF2B5EF4-FFF2-40B4-BE49-F238E27FC236}">
                <a16:creationId xmlns:a16="http://schemas.microsoft.com/office/drawing/2014/main" id="{3EE155B1-1D03-0343-9784-3183A1F5F305}"/>
              </a:ext>
            </a:extLst>
          </p:cNvPr>
          <p:cNvSpPr/>
          <p:nvPr/>
        </p:nvSpPr>
        <p:spPr>
          <a:xfrm>
            <a:off x="2221480" y="1413184"/>
            <a:ext cx="2039065" cy="50797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717"/>
          <a:stretch/>
        </p:blipFill>
        <p:spPr>
          <a:xfrm>
            <a:off x="-8117" y="5759854"/>
            <a:ext cx="12192000" cy="1089388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538562" y="305944"/>
            <a:ext cx="3230730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EXPOSICION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MOTIVOS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7" name="TextBox 4">
            <a:extLst>
              <a:ext uri="{FF2B5EF4-FFF2-40B4-BE49-F238E27FC236}">
                <a16:creationId xmlns:a16="http://schemas.microsoft.com/office/drawing/2014/main" id="{0362BC67-F443-1F48-A41C-C7423006E3BC}"/>
              </a:ext>
            </a:extLst>
          </p:cNvPr>
          <p:cNvSpPr txBox="1"/>
          <p:nvPr/>
        </p:nvSpPr>
        <p:spPr>
          <a:xfrm>
            <a:off x="2014695" y="1898511"/>
            <a:ext cx="2401570" cy="140166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s-EC" sz="1300" kern="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Urge adoptar medidas que contribuyan a la transformación de los sistemas alimentarios, enfocadas en la cadena de valor, promoviendo la inclusión y la eficiencia</a:t>
            </a:r>
            <a:endParaRPr lang="es-ES_tradnl" sz="1300" kern="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TextBox 13">
            <a:extLst>
              <a:ext uri="{FF2B5EF4-FFF2-40B4-BE49-F238E27FC236}">
                <a16:creationId xmlns:a16="http://schemas.microsoft.com/office/drawing/2014/main" id="{AC9AF082-A22C-7248-A4E0-3477C8A15BB2}"/>
              </a:ext>
            </a:extLst>
          </p:cNvPr>
          <p:cNvSpPr txBox="1"/>
          <p:nvPr/>
        </p:nvSpPr>
        <p:spPr>
          <a:xfrm>
            <a:off x="4681857" y="1880953"/>
            <a:ext cx="2667388" cy="141269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s-EC" sz="1300" kern="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Una respuesta efectiva para impulsar la transformación de los sistemas alimentarios son los sistemas colaborativos basados en relaciones entre vecinos en torno a la alimentación saludable</a:t>
            </a:r>
            <a:endParaRPr lang="es-ES_tradnl" sz="1300" kern="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TextBox 17">
            <a:extLst>
              <a:ext uri="{FF2B5EF4-FFF2-40B4-BE49-F238E27FC236}">
                <a16:creationId xmlns:a16="http://schemas.microsoft.com/office/drawing/2014/main" id="{D9605DE0-1946-F94F-9DC0-1AAA5D049D47}"/>
              </a:ext>
            </a:extLst>
          </p:cNvPr>
          <p:cNvSpPr txBox="1"/>
          <p:nvPr/>
        </p:nvSpPr>
        <p:spPr>
          <a:xfrm>
            <a:off x="7472105" y="1850473"/>
            <a:ext cx="2991974" cy="119263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s-EC" sz="1300" kern="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Relaciones orientadas a fomentar prácticas de agricultura urbana; reducir la pérdida y el desperdicio de alimentos; recuperar y redistribuir alimentos; y, facilitar el acceso de pequeños agricultores a los mercados</a:t>
            </a:r>
            <a:endParaRPr lang="es-ES_tradnl" sz="1300" kern="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" name="TextBox 26">
            <a:extLst>
              <a:ext uri="{FF2B5EF4-FFF2-40B4-BE49-F238E27FC236}">
                <a16:creationId xmlns:a16="http://schemas.microsoft.com/office/drawing/2014/main" id="{060D1EFA-9657-4741-990F-640103DCEFB8}"/>
              </a:ext>
            </a:extLst>
          </p:cNvPr>
          <p:cNvSpPr txBox="1"/>
          <p:nvPr/>
        </p:nvSpPr>
        <p:spPr>
          <a:xfrm>
            <a:off x="2262794" y="1516358"/>
            <a:ext cx="1964220" cy="3013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300" b="1" kern="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SOLUCIONES SISTÉMICAS</a:t>
            </a:r>
          </a:p>
        </p:txBody>
      </p:sp>
      <p:sp>
        <p:nvSpPr>
          <p:cNvPr id="41" name="TextBox 27">
            <a:extLst>
              <a:ext uri="{FF2B5EF4-FFF2-40B4-BE49-F238E27FC236}">
                <a16:creationId xmlns:a16="http://schemas.microsoft.com/office/drawing/2014/main" id="{94576D20-8DB4-D34A-86C0-AACA655F0D0A}"/>
              </a:ext>
            </a:extLst>
          </p:cNvPr>
          <p:cNvSpPr txBox="1"/>
          <p:nvPr/>
        </p:nvSpPr>
        <p:spPr>
          <a:xfrm>
            <a:off x="4910132" y="1487861"/>
            <a:ext cx="2174294" cy="3013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300" b="1" kern="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SISTEMAS COLABORATIVOS</a:t>
            </a:r>
          </a:p>
        </p:txBody>
      </p:sp>
      <p:sp>
        <p:nvSpPr>
          <p:cNvPr id="42" name="TextBox 28">
            <a:extLst>
              <a:ext uri="{FF2B5EF4-FFF2-40B4-BE49-F238E27FC236}">
                <a16:creationId xmlns:a16="http://schemas.microsoft.com/office/drawing/2014/main" id="{B844A5F8-B6B2-AC42-913C-A8B15915A7A8}"/>
              </a:ext>
            </a:extLst>
          </p:cNvPr>
          <p:cNvSpPr txBox="1"/>
          <p:nvPr/>
        </p:nvSpPr>
        <p:spPr>
          <a:xfrm>
            <a:off x="7715776" y="1408761"/>
            <a:ext cx="2295147" cy="5049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250" b="1" kern="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VECINDARIOS ALIMENTARIOS SALUDABLES</a:t>
            </a:r>
          </a:p>
        </p:txBody>
      </p:sp>
      <p:sp>
        <p:nvSpPr>
          <p:cNvPr id="43" name="Freeform 32">
            <a:extLst>
              <a:ext uri="{FF2B5EF4-FFF2-40B4-BE49-F238E27FC236}">
                <a16:creationId xmlns:a16="http://schemas.microsoft.com/office/drawing/2014/main" id="{5AC775F2-260D-6043-A9E9-BA6AC0E9F712}"/>
              </a:ext>
            </a:extLst>
          </p:cNvPr>
          <p:cNvSpPr>
            <a:spLocks noEditPoints="1"/>
          </p:cNvSpPr>
          <p:nvPr/>
        </p:nvSpPr>
        <p:spPr bwMode="auto">
          <a:xfrm>
            <a:off x="5714207" y="3370594"/>
            <a:ext cx="437923" cy="423776"/>
          </a:xfrm>
          <a:custGeom>
            <a:avLst/>
            <a:gdLst>
              <a:gd name="T0" fmla="*/ 5311 w 5999"/>
              <a:gd name="T1" fmla="*/ 929 h 6003"/>
              <a:gd name="T2" fmla="*/ 2400 w 5999"/>
              <a:gd name="T3" fmla="*/ 3822 h 6003"/>
              <a:gd name="T4" fmla="*/ 3354 w 5999"/>
              <a:gd name="T5" fmla="*/ 5448 h 6003"/>
              <a:gd name="T6" fmla="*/ 5311 w 5999"/>
              <a:gd name="T7" fmla="*/ 929 h 6003"/>
              <a:gd name="T8" fmla="*/ 5047 w 5999"/>
              <a:gd name="T9" fmla="*/ 702 h 6003"/>
              <a:gd name="T10" fmla="*/ 557 w 5999"/>
              <a:gd name="T11" fmla="*/ 2672 h 6003"/>
              <a:gd name="T12" fmla="*/ 2154 w 5999"/>
              <a:gd name="T13" fmla="*/ 3579 h 6003"/>
              <a:gd name="T14" fmla="*/ 5047 w 5999"/>
              <a:gd name="T15" fmla="*/ 702 h 6003"/>
              <a:gd name="T16" fmla="*/ 5824 w 5999"/>
              <a:gd name="T17" fmla="*/ 0 h 6003"/>
              <a:gd name="T18" fmla="*/ 5857 w 5999"/>
              <a:gd name="T19" fmla="*/ 1 h 6003"/>
              <a:gd name="T20" fmla="*/ 5890 w 5999"/>
              <a:gd name="T21" fmla="*/ 12 h 6003"/>
              <a:gd name="T22" fmla="*/ 5921 w 5999"/>
              <a:gd name="T23" fmla="*/ 27 h 6003"/>
              <a:gd name="T24" fmla="*/ 5948 w 5999"/>
              <a:gd name="T25" fmla="*/ 49 h 6003"/>
              <a:gd name="T26" fmla="*/ 5970 w 5999"/>
              <a:gd name="T27" fmla="*/ 76 h 6003"/>
              <a:gd name="T28" fmla="*/ 5986 w 5999"/>
              <a:gd name="T29" fmla="*/ 108 h 6003"/>
              <a:gd name="T30" fmla="*/ 5996 w 5999"/>
              <a:gd name="T31" fmla="*/ 139 h 6003"/>
              <a:gd name="T32" fmla="*/ 5999 w 5999"/>
              <a:gd name="T33" fmla="*/ 173 h 6003"/>
              <a:gd name="T34" fmla="*/ 5996 w 5999"/>
              <a:gd name="T35" fmla="*/ 206 h 6003"/>
              <a:gd name="T36" fmla="*/ 5985 w 5999"/>
              <a:gd name="T37" fmla="*/ 241 h 6003"/>
              <a:gd name="T38" fmla="*/ 3535 w 5999"/>
              <a:gd name="T39" fmla="*/ 5898 h 6003"/>
              <a:gd name="T40" fmla="*/ 3515 w 5999"/>
              <a:gd name="T41" fmla="*/ 5933 h 6003"/>
              <a:gd name="T42" fmla="*/ 3489 w 5999"/>
              <a:gd name="T43" fmla="*/ 5961 h 6003"/>
              <a:gd name="T44" fmla="*/ 3460 w 5999"/>
              <a:gd name="T45" fmla="*/ 5983 h 6003"/>
              <a:gd name="T46" fmla="*/ 3425 w 5999"/>
              <a:gd name="T47" fmla="*/ 5997 h 6003"/>
              <a:gd name="T48" fmla="*/ 3387 w 5999"/>
              <a:gd name="T49" fmla="*/ 6003 h 6003"/>
              <a:gd name="T50" fmla="*/ 3376 w 5999"/>
              <a:gd name="T51" fmla="*/ 6003 h 6003"/>
              <a:gd name="T52" fmla="*/ 3341 w 5999"/>
              <a:gd name="T53" fmla="*/ 5999 h 6003"/>
              <a:gd name="T54" fmla="*/ 3307 w 5999"/>
              <a:gd name="T55" fmla="*/ 5988 h 6003"/>
              <a:gd name="T56" fmla="*/ 3275 w 5999"/>
              <a:gd name="T57" fmla="*/ 5970 h 6003"/>
              <a:gd name="T58" fmla="*/ 3250 w 5999"/>
              <a:gd name="T59" fmla="*/ 5946 h 6003"/>
              <a:gd name="T60" fmla="*/ 3228 w 5999"/>
              <a:gd name="T61" fmla="*/ 5917 h 6003"/>
              <a:gd name="T62" fmla="*/ 2057 w 5999"/>
              <a:gd name="T63" fmla="*/ 3923 h 6003"/>
              <a:gd name="T64" fmla="*/ 86 w 5999"/>
              <a:gd name="T65" fmla="*/ 2804 h 6003"/>
              <a:gd name="T66" fmla="*/ 55 w 5999"/>
              <a:gd name="T67" fmla="*/ 2782 h 6003"/>
              <a:gd name="T68" fmla="*/ 29 w 5999"/>
              <a:gd name="T69" fmla="*/ 2752 h 6003"/>
              <a:gd name="T70" fmla="*/ 13 w 5999"/>
              <a:gd name="T71" fmla="*/ 2719 h 6003"/>
              <a:gd name="T72" fmla="*/ 2 w 5999"/>
              <a:gd name="T73" fmla="*/ 2683 h 6003"/>
              <a:gd name="T74" fmla="*/ 0 w 5999"/>
              <a:gd name="T75" fmla="*/ 2644 h 6003"/>
              <a:gd name="T76" fmla="*/ 5 w 5999"/>
              <a:gd name="T77" fmla="*/ 2606 h 6003"/>
              <a:gd name="T78" fmla="*/ 20 w 5999"/>
              <a:gd name="T79" fmla="*/ 2571 h 6003"/>
              <a:gd name="T80" fmla="*/ 42 w 5999"/>
              <a:gd name="T81" fmla="*/ 2540 h 6003"/>
              <a:gd name="T82" fmla="*/ 69 w 5999"/>
              <a:gd name="T83" fmla="*/ 2515 h 6003"/>
              <a:gd name="T84" fmla="*/ 102 w 5999"/>
              <a:gd name="T85" fmla="*/ 2495 h 6003"/>
              <a:gd name="T86" fmla="*/ 5756 w 5999"/>
              <a:gd name="T87" fmla="*/ 14 h 6003"/>
              <a:gd name="T88" fmla="*/ 5789 w 5999"/>
              <a:gd name="T89" fmla="*/ 3 h 6003"/>
              <a:gd name="T90" fmla="*/ 5824 w 5999"/>
              <a:gd name="T91" fmla="*/ 0 h 6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999" h="6003">
                <a:moveTo>
                  <a:pt x="5311" y="929"/>
                </a:moveTo>
                <a:lnTo>
                  <a:pt x="2400" y="3822"/>
                </a:lnTo>
                <a:lnTo>
                  <a:pt x="3354" y="5448"/>
                </a:lnTo>
                <a:lnTo>
                  <a:pt x="5311" y="929"/>
                </a:lnTo>
                <a:close/>
                <a:moveTo>
                  <a:pt x="5047" y="702"/>
                </a:moveTo>
                <a:lnTo>
                  <a:pt x="557" y="2672"/>
                </a:lnTo>
                <a:lnTo>
                  <a:pt x="2154" y="3579"/>
                </a:lnTo>
                <a:lnTo>
                  <a:pt x="5047" y="702"/>
                </a:lnTo>
                <a:close/>
                <a:moveTo>
                  <a:pt x="5824" y="0"/>
                </a:moveTo>
                <a:lnTo>
                  <a:pt x="5857" y="1"/>
                </a:lnTo>
                <a:lnTo>
                  <a:pt x="5890" y="12"/>
                </a:lnTo>
                <a:lnTo>
                  <a:pt x="5921" y="27"/>
                </a:lnTo>
                <a:lnTo>
                  <a:pt x="5948" y="49"/>
                </a:lnTo>
                <a:lnTo>
                  <a:pt x="5970" y="76"/>
                </a:lnTo>
                <a:lnTo>
                  <a:pt x="5986" y="108"/>
                </a:lnTo>
                <a:lnTo>
                  <a:pt x="5996" y="139"/>
                </a:lnTo>
                <a:lnTo>
                  <a:pt x="5999" y="173"/>
                </a:lnTo>
                <a:lnTo>
                  <a:pt x="5996" y="206"/>
                </a:lnTo>
                <a:lnTo>
                  <a:pt x="5985" y="241"/>
                </a:lnTo>
                <a:lnTo>
                  <a:pt x="3535" y="5898"/>
                </a:lnTo>
                <a:lnTo>
                  <a:pt x="3515" y="5933"/>
                </a:lnTo>
                <a:lnTo>
                  <a:pt x="3489" y="5961"/>
                </a:lnTo>
                <a:lnTo>
                  <a:pt x="3460" y="5983"/>
                </a:lnTo>
                <a:lnTo>
                  <a:pt x="3425" y="5997"/>
                </a:lnTo>
                <a:lnTo>
                  <a:pt x="3387" y="6003"/>
                </a:lnTo>
                <a:lnTo>
                  <a:pt x="3376" y="6003"/>
                </a:lnTo>
                <a:lnTo>
                  <a:pt x="3341" y="5999"/>
                </a:lnTo>
                <a:lnTo>
                  <a:pt x="3307" y="5988"/>
                </a:lnTo>
                <a:lnTo>
                  <a:pt x="3275" y="5970"/>
                </a:lnTo>
                <a:lnTo>
                  <a:pt x="3250" y="5946"/>
                </a:lnTo>
                <a:lnTo>
                  <a:pt x="3228" y="5917"/>
                </a:lnTo>
                <a:lnTo>
                  <a:pt x="2057" y="3923"/>
                </a:lnTo>
                <a:lnTo>
                  <a:pt x="86" y="2804"/>
                </a:lnTo>
                <a:lnTo>
                  <a:pt x="55" y="2782"/>
                </a:lnTo>
                <a:lnTo>
                  <a:pt x="29" y="2752"/>
                </a:lnTo>
                <a:lnTo>
                  <a:pt x="13" y="2719"/>
                </a:lnTo>
                <a:lnTo>
                  <a:pt x="2" y="2683"/>
                </a:lnTo>
                <a:lnTo>
                  <a:pt x="0" y="2644"/>
                </a:lnTo>
                <a:lnTo>
                  <a:pt x="5" y="2606"/>
                </a:lnTo>
                <a:lnTo>
                  <a:pt x="20" y="2571"/>
                </a:lnTo>
                <a:lnTo>
                  <a:pt x="42" y="2540"/>
                </a:lnTo>
                <a:lnTo>
                  <a:pt x="69" y="2515"/>
                </a:lnTo>
                <a:lnTo>
                  <a:pt x="102" y="2495"/>
                </a:lnTo>
                <a:lnTo>
                  <a:pt x="5756" y="14"/>
                </a:lnTo>
                <a:lnTo>
                  <a:pt x="5789" y="3"/>
                </a:lnTo>
                <a:lnTo>
                  <a:pt x="582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44" name="Freeform 87">
            <a:extLst>
              <a:ext uri="{FF2B5EF4-FFF2-40B4-BE49-F238E27FC236}">
                <a16:creationId xmlns:a16="http://schemas.microsoft.com/office/drawing/2014/main" id="{043BB28F-D23F-0443-9EA2-12D3D86C0607}"/>
              </a:ext>
            </a:extLst>
          </p:cNvPr>
          <p:cNvSpPr>
            <a:spLocks noEditPoints="1"/>
          </p:cNvSpPr>
          <p:nvPr/>
        </p:nvSpPr>
        <p:spPr bwMode="auto">
          <a:xfrm>
            <a:off x="3047198" y="960507"/>
            <a:ext cx="330401" cy="357406"/>
          </a:xfrm>
          <a:custGeom>
            <a:avLst/>
            <a:gdLst>
              <a:gd name="T0" fmla="*/ 2016 w 5768"/>
              <a:gd name="T1" fmla="*/ 391 h 5776"/>
              <a:gd name="T2" fmla="*/ 1475 w 5768"/>
              <a:gd name="T3" fmla="*/ 588 h 5776"/>
              <a:gd name="T4" fmla="*/ 1016 w 5768"/>
              <a:gd name="T5" fmla="*/ 917 h 5776"/>
              <a:gd name="T6" fmla="*/ 658 w 5768"/>
              <a:gd name="T7" fmla="*/ 1354 h 5776"/>
              <a:gd name="T8" fmla="*/ 426 w 5768"/>
              <a:gd name="T9" fmla="*/ 1877 h 5776"/>
              <a:gd name="T10" fmla="*/ 344 w 5768"/>
              <a:gd name="T11" fmla="*/ 2462 h 5776"/>
              <a:gd name="T12" fmla="*/ 426 w 5768"/>
              <a:gd name="T13" fmla="*/ 3049 h 5776"/>
              <a:gd name="T14" fmla="*/ 658 w 5768"/>
              <a:gd name="T15" fmla="*/ 3572 h 5776"/>
              <a:gd name="T16" fmla="*/ 1016 w 5768"/>
              <a:gd name="T17" fmla="*/ 4010 h 5776"/>
              <a:gd name="T18" fmla="*/ 1475 w 5768"/>
              <a:gd name="T19" fmla="*/ 4338 h 5776"/>
              <a:gd name="T20" fmla="*/ 2016 w 5768"/>
              <a:gd name="T21" fmla="*/ 4535 h 5776"/>
              <a:gd name="T22" fmla="*/ 2611 w 5768"/>
              <a:gd name="T23" fmla="*/ 4575 h 5776"/>
              <a:gd name="T24" fmla="*/ 3181 w 5768"/>
              <a:gd name="T25" fmla="*/ 4454 h 5776"/>
              <a:gd name="T26" fmla="*/ 3684 w 5768"/>
              <a:gd name="T27" fmla="*/ 4189 h 5776"/>
              <a:gd name="T28" fmla="*/ 4097 w 5768"/>
              <a:gd name="T29" fmla="*/ 3802 h 5776"/>
              <a:gd name="T30" fmla="*/ 4393 w 5768"/>
              <a:gd name="T31" fmla="*/ 3319 h 5776"/>
              <a:gd name="T32" fmla="*/ 4553 w 5768"/>
              <a:gd name="T33" fmla="*/ 2761 h 5776"/>
              <a:gd name="T34" fmla="*/ 4553 w 5768"/>
              <a:gd name="T35" fmla="*/ 2164 h 5776"/>
              <a:gd name="T36" fmla="*/ 4393 w 5768"/>
              <a:gd name="T37" fmla="*/ 1607 h 5776"/>
              <a:gd name="T38" fmla="*/ 4097 w 5768"/>
              <a:gd name="T39" fmla="*/ 1124 h 5776"/>
              <a:gd name="T40" fmla="*/ 3684 w 5768"/>
              <a:gd name="T41" fmla="*/ 737 h 5776"/>
              <a:gd name="T42" fmla="*/ 3181 w 5768"/>
              <a:gd name="T43" fmla="*/ 472 h 5776"/>
              <a:gd name="T44" fmla="*/ 2611 w 5768"/>
              <a:gd name="T45" fmla="*/ 351 h 5776"/>
              <a:gd name="T46" fmla="*/ 2781 w 5768"/>
              <a:gd name="T47" fmla="*/ 21 h 5776"/>
              <a:gd name="T48" fmla="*/ 3381 w 5768"/>
              <a:gd name="T49" fmla="*/ 179 h 5776"/>
              <a:gd name="T50" fmla="*/ 3912 w 5768"/>
              <a:gd name="T51" fmla="*/ 476 h 5776"/>
              <a:gd name="T52" fmla="*/ 4353 w 5768"/>
              <a:gd name="T53" fmla="*/ 888 h 5776"/>
              <a:gd name="T54" fmla="*/ 4679 w 5768"/>
              <a:gd name="T55" fmla="*/ 1400 h 5776"/>
              <a:gd name="T56" fmla="*/ 4874 w 5768"/>
              <a:gd name="T57" fmla="*/ 1986 h 5776"/>
              <a:gd name="T58" fmla="*/ 4916 w 5768"/>
              <a:gd name="T59" fmla="*/ 2629 h 5776"/>
              <a:gd name="T60" fmla="*/ 4788 w 5768"/>
              <a:gd name="T61" fmla="*/ 3265 h 5776"/>
              <a:gd name="T62" fmla="*/ 4507 w 5768"/>
              <a:gd name="T63" fmla="*/ 3829 h 5776"/>
              <a:gd name="T64" fmla="*/ 5744 w 5768"/>
              <a:gd name="T65" fmla="*/ 5513 h 5776"/>
              <a:gd name="T66" fmla="*/ 5760 w 5768"/>
              <a:gd name="T67" fmla="*/ 5659 h 5776"/>
              <a:gd name="T68" fmla="*/ 5661 w 5768"/>
              <a:gd name="T69" fmla="*/ 5764 h 5776"/>
              <a:gd name="T70" fmla="*/ 5533 w 5768"/>
              <a:gd name="T71" fmla="*/ 5762 h 5776"/>
              <a:gd name="T72" fmla="*/ 3953 w 5768"/>
              <a:gd name="T73" fmla="*/ 4421 h 5776"/>
              <a:gd name="T74" fmla="*/ 3411 w 5768"/>
              <a:gd name="T75" fmla="*/ 4735 h 5776"/>
              <a:gd name="T76" fmla="*/ 2791 w 5768"/>
              <a:gd name="T77" fmla="*/ 4904 h 5776"/>
              <a:gd name="T78" fmla="*/ 2140 w 5768"/>
              <a:gd name="T79" fmla="*/ 4905 h 5776"/>
              <a:gd name="T80" fmla="*/ 1539 w 5768"/>
              <a:gd name="T81" fmla="*/ 4747 h 5776"/>
              <a:gd name="T82" fmla="*/ 1009 w 5768"/>
              <a:gd name="T83" fmla="*/ 4450 h 5776"/>
              <a:gd name="T84" fmla="*/ 568 w 5768"/>
              <a:gd name="T85" fmla="*/ 4036 h 5776"/>
              <a:gd name="T86" fmla="*/ 240 w 5768"/>
              <a:gd name="T87" fmla="*/ 3525 h 5776"/>
              <a:gd name="T88" fmla="*/ 46 w 5768"/>
              <a:gd name="T89" fmla="*/ 2938 h 5776"/>
              <a:gd name="T90" fmla="*/ 5 w 5768"/>
              <a:gd name="T91" fmla="*/ 2301 h 5776"/>
              <a:gd name="T92" fmla="*/ 125 w 5768"/>
              <a:gd name="T93" fmla="*/ 1686 h 5776"/>
              <a:gd name="T94" fmla="*/ 389 w 5768"/>
              <a:gd name="T95" fmla="*/ 1134 h 5776"/>
              <a:gd name="T96" fmla="*/ 775 w 5768"/>
              <a:gd name="T97" fmla="*/ 669 h 5776"/>
              <a:gd name="T98" fmla="*/ 1263 w 5768"/>
              <a:gd name="T99" fmla="*/ 311 h 5776"/>
              <a:gd name="T100" fmla="*/ 1832 w 5768"/>
              <a:gd name="T101" fmla="*/ 81 h 5776"/>
              <a:gd name="T102" fmla="*/ 2460 w 5768"/>
              <a:gd name="T103" fmla="*/ 0 h 5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8" h="5776">
                <a:moveTo>
                  <a:pt x="2460" y="346"/>
                </a:moveTo>
                <a:lnTo>
                  <a:pt x="2309" y="351"/>
                </a:lnTo>
                <a:lnTo>
                  <a:pt x="2160" y="367"/>
                </a:lnTo>
                <a:lnTo>
                  <a:pt x="2016" y="391"/>
                </a:lnTo>
                <a:lnTo>
                  <a:pt x="1874" y="428"/>
                </a:lnTo>
                <a:lnTo>
                  <a:pt x="1737" y="472"/>
                </a:lnTo>
                <a:lnTo>
                  <a:pt x="1604" y="527"/>
                </a:lnTo>
                <a:lnTo>
                  <a:pt x="1475" y="588"/>
                </a:lnTo>
                <a:lnTo>
                  <a:pt x="1353" y="658"/>
                </a:lnTo>
                <a:lnTo>
                  <a:pt x="1233" y="737"/>
                </a:lnTo>
                <a:lnTo>
                  <a:pt x="1121" y="823"/>
                </a:lnTo>
                <a:lnTo>
                  <a:pt x="1016" y="917"/>
                </a:lnTo>
                <a:lnTo>
                  <a:pt x="916" y="1017"/>
                </a:lnTo>
                <a:lnTo>
                  <a:pt x="823" y="1124"/>
                </a:lnTo>
                <a:lnTo>
                  <a:pt x="737" y="1236"/>
                </a:lnTo>
                <a:lnTo>
                  <a:pt x="658" y="1354"/>
                </a:lnTo>
                <a:lnTo>
                  <a:pt x="588" y="1477"/>
                </a:lnTo>
                <a:lnTo>
                  <a:pt x="525" y="1607"/>
                </a:lnTo>
                <a:lnTo>
                  <a:pt x="472" y="1739"/>
                </a:lnTo>
                <a:lnTo>
                  <a:pt x="426" y="1877"/>
                </a:lnTo>
                <a:lnTo>
                  <a:pt x="391" y="2018"/>
                </a:lnTo>
                <a:lnTo>
                  <a:pt x="365" y="2164"/>
                </a:lnTo>
                <a:lnTo>
                  <a:pt x="349" y="2311"/>
                </a:lnTo>
                <a:lnTo>
                  <a:pt x="344" y="2462"/>
                </a:lnTo>
                <a:lnTo>
                  <a:pt x="349" y="2613"/>
                </a:lnTo>
                <a:lnTo>
                  <a:pt x="365" y="2763"/>
                </a:lnTo>
                <a:lnTo>
                  <a:pt x="391" y="2907"/>
                </a:lnTo>
                <a:lnTo>
                  <a:pt x="426" y="3049"/>
                </a:lnTo>
                <a:lnTo>
                  <a:pt x="472" y="3186"/>
                </a:lnTo>
                <a:lnTo>
                  <a:pt x="525" y="3319"/>
                </a:lnTo>
                <a:lnTo>
                  <a:pt x="588" y="3447"/>
                </a:lnTo>
                <a:lnTo>
                  <a:pt x="658" y="3572"/>
                </a:lnTo>
                <a:lnTo>
                  <a:pt x="737" y="3690"/>
                </a:lnTo>
                <a:lnTo>
                  <a:pt x="823" y="3802"/>
                </a:lnTo>
                <a:lnTo>
                  <a:pt x="916" y="3909"/>
                </a:lnTo>
                <a:lnTo>
                  <a:pt x="1016" y="4010"/>
                </a:lnTo>
                <a:lnTo>
                  <a:pt x="1121" y="4103"/>
                </a:lnTo>
                <a:lnTo>
                  <a:pt x="1233" y="4189"/>
                </a:lnTo>
                <a:lnTo>
                  <a:pt x="1353" y="4268"/>
                </a:lnTo>
                <a:lnTo>
                  <a:pt x="1475" y="4338"/>
                </a:lnTo>
                <a:lnTo>
                  <a:pt x="1604" y="4399"/>
                </a:lnTo>
                <a:lnTo>
                  <a:pt x="1737" y="4454"/>
                </a:lnTo>
                <a:lnTo>
                  <a:pt x="1874" y="4500"/>
                </a:lnTo>
                <a:lnTo>
                  <a:pt x="2016" y="4535"/>
                </a:lnTo>
                <a:lnTo>
                  <a:pt x="2160" y="4559"/>
                </a:lnTo>
                <a:lnTo>
                  <a:pt x="2309" y="4575"/>
                </a:lnTo>
                <a:lnTo>
                  <a:pt x="2460" y="4580"/>
                </a:lnTo>
                <a:lnTo>
                  <a:pt x="2611" y="4575"/>
                </a:lnTo>
                <a:lnTo>
                  <a:pt x="2758" y="4559"/>
                </a:lnTo>
                <a:lnTo>
                  <a:pt x="2904" y="4535"/>
                </a:lnTo>
                <a:lnTo>
                  <a:pt x="3044" y="4500"/>
                </a:lnTo>
                <a:lnTo>
                  <a:pt x="3181" y="4454"/>
                </a:lnTo>
                <a:lnTo>
                  <a:pt x="3314" y="4399"/>
                </a:lnTo>
                <a:lnTo>
                  <a:pt x="3444" y="4338"/>
                </a:lnTo>
                <a:lnTo>
                  <a:pt x="3567" y="4266"/>
                </a:lnTo>
                <a:lnTo>
                  <a:pt x="3684" y="4189"/>
                </a:lnTo>
                <a:lnTo>
                  <a:pt x="3797" y="4103"/>
                </a:lnTo>
                <a:lnTo>
                  <a:pt x="3904" y="4010"/>
                </a:lnTo>
                <a:lnTo>
                  <a:pt x="4004" y="3909"/>
                </a:lnTo>
                <a:lnTo>
                  <a:pt x="4097" y="3802"/>
                </a:lnTo>
                <a:lnTo>
                  <a:pt x="4183" y="3690"/>
                </a:lnTo>
                <a:lnTo>
                  <a:pt x="4260" y="3570"/>
                </a:lnTo>
                <a:lnTo>
                  <a:pt x="4332" y="3447"/>
                </a:lnTo>
                <a:lnTo>
                  <a:pt x="4393" y="3319"/>
                </a:lnTo>
                <a:lnTo>
                  <a:pt x="4447" y="3186"/>
                </a:lnTo>
                <a:lnTo>
                  <a:pt x="4491" y="3049"/>
                </a:lnTo>
                <a:lnTo>
                  <a:pt x="4526" y="2907"/>
                </a:lnTo>
                <a:lnTo>
                  <a:pt x="4553" y="2761"/>
                </a:lnTo>
                <a:lnTo>
                  <a:pt x="4568" y="2613"/>
                </a:lnTo>
                <a:lnTo>
                  <a:pt x="4574" y="2462"/>
                </a:lnTo>
                <a:lnTo>
                  <a:pt x="4568" y="2311"/>
                </a:lnTo>
                <a:lnTo>
                  <a:pt x="4553" y="2164"/>
                </a:lnTo>
                <a:lnTo>
                  <a:pt x="4526" y="2018"/>
                </a:lnTo>
                <a:lnTo>
                  <a:pt x="4491" y="1877"/>
                </a:lnTo>
                <a:lnTo>
                  <a:pt x="4447" y="1740"/>
                </a:lnTo>
                <a:lnTo>
                  <a:pt x="4393" y="1607"/>
                </a:lnTo>
                <a:lnTo>
                  <a:pt x="4332" y="1479"/>
                </a:lnTo>
                <a:lnTo>
                  <a:pt x="4260" y="1354"/>
                </a:lnTo>
                <a:lnTo>
                  <a:pt x="4183" y="1236"/>
                </a:lnTo>
                <a:lnTo>
                  <a:pt x="4097" y="1124"/>
                </a:lnTo>
                <a:lnTo>
                  <a:pt x="4004" y="1017"/>
                </a:lnTo>
                <a:lnTo>
                  <a:pt x="3904" y="917"/>
                </a:lnTo>
                <a:lnTo>
                  <a:pt x="3797" y="823"/>
                </a:lnTo>
                <a:lnTo>
                  <a:pt x="3684" y="737"/>
                </a:lnTo>
                <a:lnTo>
                  <a:pt x="3567" y="660"/>
                </a:lnTo>
                <a:lnTo>
                  <a:pt x="3444" y="588"/>
                </a:lnTo>
                <a:lnTo>
                  <a:pt x="3314" y="527"/>
                </a:lnTo>
                <a:lnTo>
                  <a:pt x="3181" y="472"/>
                </a:lnTo>
                <a:lnTo>
                  <a:pt x="3044" y="428"/>
                </a:lnTo>
                <a:lnTo>
                  <a:pt x="2904" y="391"/>
                </a:lnTo>
                <a:lnTo>
                  <a:pt x="2758" y="367"/>
                </a:lnTo>
                <a:lnTo>
                  <a:pt x="2611" y="351"/>
                </a:lnTo>
                <a:lnTo>
                  <a:pt x="2460" y="346"/>
                </a:lnTo>
                <a:close/>
                <a:moveTo>
                  <a:pt x="2460" y="0"/>
                </a:moveTo>
                <a:lnTo>
                  <a:pt x="2621" y="5"/>
                </a:lnTo>
                <a:lnTo>
                  <a:pt x="2781" y="21"/>
                </a:lnTo>
                <a:lnTo>
                  <a:pt x="2937" y="45"/>
                </a:lnTo>
                <a:lnTo>
                  <a:pt x="3088" y="81"/>
                </a:lnTo>
                <a:lnTo>
                  <a:pt x="3237" y="124"/>
                </a:lnTo>
                <a:lnTo>
                  <a:pt x="3381" y="179"/>
                </a:lnTo>
                <a:lnTo>
                  <a:pt x="3521" y="240"/>
                </a:lnTo>
                <a:lnTo>
                  <a:pt x="3656" y="311"/>
                </a:lnTo>
                <a:lnTo>
                  <a:pt x="3788" y="390"/>
                </a:lnTo>
                <a:lnTo>
                  <a:pt x="3912" y="476"/>
                </a:lnTo>
                <a:lnTo>
                  <a:pt x="4032" y="569"/>
                </a:lnTo>
                <a:lnTo>
                  <a:pt x="4144" y="669"/>
                </a:lnTo>
                <a:lnTo>
                  <a:pt x="4251" y="776"/>
                </a:lnTo>
                <a:lnTo>
                  <a:pt x="4353" y="888"/>
                </a:lnTo>
                <a:lnTo>
                  <a:pt x="4446" y="1008"/>
                </a:lnTo>
                <a:lnTo>
                  <a:pt x="4532" y="1134"/>
                </a:lnTo>
                <a:lnTo>
                  <a:pt x="4609" y="1264"/>
                </a:lnTo>
                <a:lnTo>
                  <a:pt x="4679" y="1400"/>
                </a:lnTo>
                <a:lnTo>
                  <a:pt x="4742" y="1540"/>
                </a:lnTo>
                <a:lnTo>
                  <a:pt x="4795" y="1684"/>
                </a:lnTo>
                <a:lnTo>
                  <a:pt x="4839" y="1833"/>
                </a:lnTo>
                <a:lnTo>
                  <a:pt x="4874" y="1986"/>
                </a:lnTo>
                <a:lnTo>
                  <a:pt x="4900" y="2143"/>
                </a:lnTo>
                <a:lnTo>
                  <a:pt x="4916" y="2301"/>
                </a:lnTo>
                <a:lnTo>
                  <a:pt x="4921" y="2462"/>
                </a:lnTo>
                <a:lnTo>
                  <a:pt x="4916" y="2629"/>
                </a:lnTo>
                <a:lnTo>
                  <a:pt x="4898" y="2794"/>
                </a:lnTo>
                <a:lnTo>
                  <a:pt x="4872" y="2954"/>
                </a:lnTo>
                <a:lnTo>
                  <a:pt x="4833" y="3112"/>
                </a:lnTo>
                <a:lnTo>
                  <a:pt x="4788" y="3265"/>
                </a:lnTo>
                <a:lnTo>
                  <a:pt x="4730" y="3412"/>
                </a:lnTo>
                <a:lnTo>
                  <a:pt x="4665" y="3556"/>
                </a:lnTo>
                <a:lnTo>
                  <a:pt x="4590" y="3695"/>
                </a:lnTo>
                <a:lnTo>
                  <a:pt x="4507" y="3829"/>
                </a:lnTo>
                <a:lnTo>
                  <a:pt x="4416" y="3957"/>
                </a:lnTo>
                <a:lnTo>
                  <a:pt x="4318" y="4078"/>
                </a:lnTo>
                <a:lnTo>
                  <a:pt x="5719" y="5481"/>
                </a:lnTo>
                <a:lnTo>
                  <a:pt x="5744" y="5513"/>
                </a:lnTo>
                <a:lnTo>
                  <a:pt x="5760" y="5548"/>
                </a:lnTo>
                <a:lnTo>
                  <a:pt x="5768" y="5585"/>
                </a:lnTo>
                <a:lnTo>
                  <a:pt x="5768" y="5622"/>
                </a:lnTo>
                <a:lnTo>
                  <a:pt x="5760" y="5659"/>
                </a:lnTo>
                <a:lnTo>
                  <a:pt x="5744" y="5694"/>
                </a:lnTo>
                <a:lnTo>
                  <a:pt x="5719" y="5726"/>
                </a:lnTo>
                <a:lnTo>
                  <a:pt x="5691" y="5748"/>
                </a:lnTo>
                <a:lnTo>
                  <a:pt x="5661" y="5764"/>
                </a:lnTo>
                <a:lnTo>
                  <a:pt x="5630" y="5773"/>
                </a:lnTo>
                <a:lnTo>
                  <a:pt x="5598" y="5776"/>
                </a:lnTo>
                <a:lnTo>
                  <a:pt x="5565" y="5773"/>
                </a:lnTo>
                <a:lnTo>
                  <a:pt x="5533" y="5762"/>
                </a:lnTo>
                <a:lnTo>
                  <a:pt x="5504" y="5747"/>
                </a:lnTo>
                <a:lnTo>
                  <a:pt x="5476" y="5726"/>
                </a:lnTo>
                <a:lnTo>
                  <a:pt x="4074" y="4320"/>
                </a:lnTo>
                <a:lnTo>
                  <a:pt x="3953" y="4421"/>
                </a:lnTo>
                <a:lnTo>
                  <a:pt x="3825" y="4512"/>
                </a:lnTo>
                <a:lnTo>
                  <a:pt x="3691" y="4594"/>
                </a:lnTo>
                <a:lnTo>
                  <a:pt x="3553" y="4670"/>
                </a:lnTo>
                <a:lnTo>
                  <a:pt x="3411" y="4735"/>
                </a:lnTo>
                <a:lnTo>
                  <a:pt x="3261" y="4791"/>
                </a:lnTo>
                <a:lnTo>
                  <a:pt x="3109" y="4839"/>
                </a:lnTo>
                <a:lnTo>
                  <a:pt x="2951" y="4877"/>
                </a:lnTo>
                <a:lnTo>
                  <a:pt x="2791" y="4904"/>
                </a:lnTo>
                <a:lnTo>
                  <a:pt x="2626" y="4919"/>
                </a:lnTo>
                <a:lnTo>
                  <a:pt x="2460" y="4926"/>
                </a:lnTo>
                <a:lnTo>
                  <a:pt x="2298" y="4921"/>
                </a:lnTo>
                <a:lnTo>
                  <a:pt x="2140" y="4905"/>
                </a:lnTo>
                <a:lnTo>
                  <a:pt x="1984" y="4879"/>
                </a:lnTo>
                <a:lnTo>
                  <a:pt x="1832" y="4844"/>
                </a:lnTo>
                <a:lnTo>
                  <a:pt x="1684" y="4800"/>
                </a:lnTo>
                <a:lnTo>
                  <a:pt x="1539" y="4747"/>
                </a:lnTo>
                <a:lnTo>
                  <a:pt x="1398" y="4684"/>
                </a:lnTo>
                <a:lnTo>
                  <a:pt x="1263" y="4614"/>
                </a:lnTo>
                <a:lnTo>
                  <a:pt x="1133" y="4536"/>
                </a:lnTo>
                <a:lnTo>
                  <a:pt x="1009" y="4450"/>
                </a:lnTo>
                <a:lnTo>
                  <a:pt x="889" y="4356"/>
                </a:lnTo>
                <a:lnTo>
                  <a:pt x="775" y="4255"/>
                </a:lnTo>
                <a:lnTo>
                  <a:pt x="668" y="4148"/>
                </a:lnTo>
                <a:lnTo>
                  <a:pt x="568" y="4036"/>
                </a:lnTo>
                <a:lnTo>
                  <a:pt x="475" y="3916"/>
                </a:lnTo>
                <a:lnTo>
                  <a:pt x="389" y="3792"/>
                </a:lnTo>
                <a:lnTo>
                  <a:pt x="311" y="3660"/>
                </a:lnTo>
                <a:lnTo>
                  <a:pt x="240" y="3525"/>
                </a:lnTo>
                <a:lnTo>
                  <a:pt x="179" y="3384"/>
                </a:lnTo>
                <a:lnTo>
                  <a:pt x="126" y="3240"/>
                </a:lnTo>
                <a:lnTo>
                  <a:pt x="81" y="3091"/>
                </a:lnTo>
                <a:lnTo>
                  <a:pt x="46" y="2938"/>
                </a:lnTo>
                <a:lnTo>
                  <a:pt x="21" y="2784"/>
                </a:lnTo>
                <a:lnTo>
                  <a:pt x="5" y="2624"/>
                </a:lnTo>
                <a:lnTo>
                  <a:pt x="0" y="2462"/>
                </a:lnTo>
                <a:lnTo>
                  <a:pt x="5" y="2301"/>
                </a:lnTo>
                <a:lnTo>
                  <a:pt x="21" y="2143"/>
                </a:lnTo>
                <a:lnTo>
                  <a:pt x="46" y="1986"/>
                </a:lnTo>
                <a:lnTo>
                  <a:pt x="81" y="1833"/>
                </a:lnTo>
                <a:lnTo>
                  <a:pt x="125" y="1686"/>
                </a:lnTo>
                <a:lnTo>
                  <a:pt x="179" y="1540"/>
                </a:lnTo>
                <a:lnTo>
                  <a:pt x="240" y="1400"/>
                </a:lnTo>
                <a:lnTo>
                  <a:pt x="311" y="1264"/>
                </a:lnTo>
                <a:lnTo>
                  <a:pt x="389" y="1134"/>
                </a:lnTo>
                <a:lnTo>
                  <a:pt x="475" y="1010"/>
                </a:lnTo>
                <a:lnTo>
                  <a:pt x="568" y="890"/>
                </a:lnTo>
                <a:lnTo>
                  <a:pt x="668" y="776"/>
                </a:lnTo>
                <a:lnTo>
                  <a:pt x="775" y="669"/>
                </a:lnTo>
                <a:lnTo>
                  <a:pt x="888" y="569"/>
                </a:lnTo>
                <a:lnTo>
                  <a:pt x="1007" y="476"/>
                </a:lnTo>
                <a:lnTo>
                  <a:pt x="1133" y="390"/>
                </a:lnTo>
                <a:lnTo>
                  <a:pt x="1263" y="311"/>
                </a:lnTo>
                <a:lnTo>
                  <a:pt x="1398" y="240"/>
                </a:lnTo>
                <a:lnTo>
                  <a:pt x="1539" y="179"/>
                </a:lnTo>
                <a:lnTo>
                  <a:pt x="1682" y="124"/>
                </a:lnTo>
                <a:lnTo>
                  <a:pt x="1832" y="81"/>
                </a:lnTo>
                <a:lnTo>
                  <a:pt x="1984" y="45"/>
                </a:lnTo>
                <a:lnTo>
                  <a:pt x="2140" y="21"/>
                </a:lnTo>
                <a:lnTo>
                  <a:pt x="2298" y="5"/>
                </a:lnTo>
                <a:lnTo>
                  <a:pt x="246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solidFill>
                <a:schemeClr val="tx2"/>
              </a:solidFill>
            </a:endParaRPr>
          </a:p>
        </p:txBody>
      </p:sp>
      <p:grpSp>
        <p:nvGrpSpPr>
          <p:cNvPr id="45" name="Group 14">
            <a:extLst>
              <a:ext uri="{FF2B5EF4-FFF2-40B4-BE49-F238E27FC236}">
                <a16:creationId xmlns:a16="http://schemas.microsoft.com/office/drawing/2014/main" id="{0E9605CE-FD8C-4540-865B-0E2F6029E742}"/>
              </a:ext>
            </a:extLst>
          </p:cNvPr>
          <p:cNvGrpSpPr/>
          <p:nvPr/>
        </p:nvGrpSpPr>
        <p:grpSpPr>
          <a:xfrm>
            <a:off x="5789892" y="840570"/>
            <a:ext cx="330402" cy="342408"/>
            <a:chOff x="3141663" y="1743076"/>
            <a:chExt cx="4800600" cy="4808538"/>
          </a:xfrm>
          <a:solidFill>
            <a:schemeClr val="tx2"/>
          </a:solidFill>
        </p:grpSpPr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AE051F8A-B352-F14F-8AC8-AF6F613C47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41663" y="1743076"/>
              <a:ext cx="4800600" cy="4808538"/>
            </a:xfrm>
            <a:custGeom>
              <a:avLst/>
              <a:gdLst>
                <a:gd name="T0" fmla="*/ 2342 w 6049"/>
                <a:gd name="T1" fmla="*/ 435 h 6058"/>
                <a:gd name="T2" fmla="*/ 1630 w 6049"/>
                <a:gd name="T3" fmla="*/ 736 h 6058"/>
                <a:gd name="T4" fmla="*/ 1016 w 6049"/>
                <a:gd name="T5" fmla="*/ 1250 h 6058"/>
                <a:gd name="T6" fmla="*/ 587 w 6049"/>
                <a:gd name="T7" fmla="*/ 1910 h 6058"/>
                <a:gd name="T8" fmla="*/ 370 w 6049"/>
                <a:gd name="T9" fmla="*/ 2644 h 6058"/>
                <a:gd name="T10" fmla="*/ 368 w 6049"/>
                <a:gd name="T11" fmla="*/ 3405 h 6058"/>
                <a:gd name="T12" fmla="*/ 584 w 6049"/>
                <a:gd name="T13" fmla="*/ 4143 h 6058"/>
                <a:gd name="T14" fmla="*/ 1015 w 6049"/>
                <a:gd name="T15" fmla="*/ 4808 h 6058"/>
                <a:gd name="T16" fmla="*/ 1059 w 6049"/>
                <a:gd name="T17" fmla="*/ 4980 h 6058"/>
                <a:gd name="T18" fmla="*/ 876 w 6049"/>
                <a:gd name="T19" fmla="*/ 5332 h 6058"/>
                <a:gd name="T20" fmla="*/ 528 w 6049"/>
                <a:gd name="T21" fmla="*/ 5706 h 6058"/>
                <a:gd name="T22" fmla="*/ 847 w 6049"/>
                <a:gd name="T23" fmla="*/ 5669 h 6058"/>
                <a:gd name="T24" fmla="*/ 1339 w 6049"/>
                <a:gd name="T25" fmla="*/ 5456 h 6058"/>
                <a:gd name="T26" fmla="*/ 1519 w 6049"/>
                <a:gd name="T27" fmla="*/ 5330 h 6058"/>
                <a:gd name="T28" fmla="*/ 1810 w 6049"/>
                <a:gd name="T29" fmla="*/ 5424 h 6058"/>
                <a:gd name="T30" fmla="*/ 2574 w 6049"/>
                <a:gd name="T31" fmla="*/ 5677 h 6058"/>
                <a:gd name="T32" fmla="*/ 3362 w 6049"/>
                <a:gd name="T33" fmla="*/ 5692 h 6058"/>
                <a:gd name="T34" fmla="*/ 4121 w 6049"/>
                <a:gd name="T35" fmla="*/ 5478 h 6058"/>
                <a:gd name="T36" fmla="*/ 4797 w 6049"/>
                <a:gd name="T37" fmla="*/ 5041 h 6058"/>
                <a:gd name="T38" fmla="*/ 5312 w 6049"/>
                <a:gd name="T39" fmla="*/ 4423 h 6058"/>
                <a:gd name="T40" fmla="*/ 5614 w 6049"/>
                <a:gd name="T41" fmla="*/ 3711 h 6058"/>
                <a:gd name="T42" fmla="*/ 5699 w 6049"/>
                <a:gd name="T43" fmla="*/ 2954 h 6058"/>
                <a:gd name="T44" fmla="*/ 5570 w 6049"/>
                <a:gd name="T45" fmla="*/ 2202 h 6058"/>
                <a:gd name="T46" fmla="*/ 5226 w 6049"/>
                <a:gd name="T47" fmla="*/ 1505 h 6058"/>
                <a:gd name="T48" fmla="*/ 4673 w 6049"/>
                <a:gd name="T49" fmla="*/ 918 h 6058"/>
                <a:gd name="T50" fmla="*/ 3994 w 6049"/>
                <a:gd name="T51" fmla="*/ 529 h 6058"/>
                <a:gd name="T52" fmla="*/ 3250 w 6049"/>
                <a:gd name="T53" fmla="*/ 358 h 6058"/>
                <a:gd name="T54" fmla="*/ 3366 w 6049"/>
                <a:gd name="T55" fmla="*/ 20 h 6058"/>
                <a:gd name="T56" fmla="*/ 4182 w 6049"/>
                <a:gd name="T57" fmla="*/ 229 h 6058"/>
                <a:gd name="T58" fmla="*/ 4905 w 6049"/>
                <a:gd name="T59" fmla="*/ 658 h 6058"/>
                <a:gd name="T60" fmla="*/ 5493 w 6049"/>
                <a:gd name="T61" fmla="*/ 1282 h 6058"/>
                <a:gd name="T62" fmla="*/ 5880 w 6049"/>
                <a:gd name="T63" fmla="*/ 2028 h 6058"/>
                <a:gd name="T64" fmla="*/ 6045 w 6049"/>
                <a:gd name="T65" fmla="*/ 2858 h 6058"/>
                <a:gd name="T66" fmla="*/ 5973 w 6049"/>
                <a:gd name="T67" fmla="*/ 3708 h 6058"/>
                <a:gd name="T68" fmla="*/ 5675 w 6049"/>
                <a:gd name="T69" fmla="*/ 4493 h 6058"/>
                <a:gd name="T70" fmla="*/ 5163 w 6049"/>
                <a:gd name="T71" fmla="*/ 5172 h 6058"/>
                <a:gd name="T72" fmla="*/ 4473 w 6049"/>
                <a:gd name="T73" fmla="*/ 5690 h 6058"/>
                <a:gd name="T74" fmla="*/ 3686 w 6049"/>
                <a:gd name="T75" fmla="*/ 5985 h 6058"/>
                <a:gd name="T76" fmla="*/ 2860 w 6049"/>
                <a:gd name="T77" fmla="*/ 6055 h 6058"/>
                <a:gd name="T78" fmla="*/ 2055 w 6049"/>
                <a:gd name="T79" fmla="*/ 5900 h 6058"/>
                <a:gd name="T80" fmla="*/ 1353 w 6049"/>
                <a:gd name="T81" fmla="*/ 5848 h 6058"/>
                <a:gd name="T82" fmla="*/ 801 w 6049"/>
                <a:gd name="T83" fmla="*/ 6031 h 6058"/>
                <a:gd name="T84" fmla="*/ 394 w 6049"/>
                <a:gd name="T85" fmla="*/ 6047 h 6058"/>
                <a:gd name="T86" fmla="*/ 151 w 6049"/>
                <a:gd name="T87" fmla="*/ 5972 h 6058"/>
                <a:gd name="T88" fmla="*/ 50 w 6049"/>
                <a:gd name="T89" fmla="*/ 5745 h 6058"/>
                <a:gd name="T90" fmla="*/ 164 w 6049"/>
                <a:gd name="T91" fmla="*/ 5527 h 6058"/>
                <a:gd name="T92" fmla="*/ 473 w 6049"/>
                <a:gd name="T93" fmla="*/ 5293 h 6058"/>
                <a:gd name="T94" fmla="*/ 692 w 6049"/>
                <a:gd name="T95" fmla="*/ 4961 h 6058"/>
                <a:gd name="T96" fmla="*/ 252 w 6049"/>
                <a:gd name="T97" fmla="*/ 4246 h 6058"/>
                <a:gd name="T98" fmla="*/ 29 w 6049"/>
                <a:gd name="T99" fmla="*/ 3459 h 6058"/>
                <a:gd name="T100" fmla="*/ 24 w 6049"/>
                <a:gd name="T101" fmla="*/ 2650 h 6058"/>
                <a:gd name="T102" fmla="*/ 232 w 6049"/>
                <a:gd name="T103" fmla="*/ 1862 h 6058"/>
                <a:gd name="T104" fmla="*/ 656 w 6049"/>
                <a:gd name="T105" fmla="*/ 1145 h 6058"/>
                <a:gd name="T106" fmla="*/ 1276 w 6049"/>
                <a:gd name="T107" fmla="*/ 557 h 6058"/>
                <a:gd name="T108" fmla="*/ 2022 w 6049"/>
                <a:gd name="T109" fmla="*/ 170 h 6058"/>
                <a:gd name="T110" fmla="*/ 2850 w 6049"/>
                <a:gd name="T111" fmla="*/ 6 h 6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49" h="6058">
                  <a:moveTo>
                    <a:pt x="2946" y="349"/>
                  </a:moveTo>
                  <a:lnTo>
                    <a:pt x="2793" y="358"/>
                  </a:lnTo>
                  <a:lnTo>
                    <a:pt x="2642" y="374"/>
                  </a:lnTo>
                  <a:lnTo>
                    <a:pt x="2491" y="400"/>
                  </a:lnTo>
                  <a:lnTo>
                    <a:pt x="2342" y="435"/>
                  </a:lnTo>
                  <a:lnTo>
                    <a:pt x="2195" y="478"/>
                  </a:lnTo>
                  <a:lnTo>
                    <a:pt x="2049" y="529"/>
                  </a:lnTo>
                  <a:lnTo>
                    <a:pt x="1906" y="590"/>
                  </a:lnTo>
                  <a:lnTo>
                    <a:pt x="1766" y="658"/>
                  </a:lnTo>
                  <a:lnTo>
                    <a:pt x="1630" y="736"/>
                  </a:lnTo>
                  <a:lnTo>
                    <a:pt x="1497" y="822"/>
                  </a:lnTo>
                  <a:lnTo>
                    <a:pt x="1370" y="918"/>
                  </a:lnTo>
                  <a:lnTo>
                    <a:pt x="1245" y="1022"/>
                  </a:lnTo>
                  <a:lnTo>
                    <a:pt x="1127" y="1132"/>
                  </a:lnTo>
                  <a:lnTo>
                    <a:pt x="1016" y="1250"/>
                  </a:lnTo>
                  <a:lnTo>
                    <a:pt x="913" y="1374"/>
                  </a:lnTo>
                  <a:lnTo>
                    <a:pt x="819" y="1503"/>
                  </a:lnTo>
                  <a:lnTo>
                    <a:pt x="733" y="1634"/>
                  </a:lnTo>
                  <a:lnTo>
                    <a:pt x="656" y="1770"/>
                  </a:lnTo>
                  <a:lnTo>
                    <a:pt x="587" y="1910"/>
                  </a:lnTo>
                  <a:lnTo>
                    <a:pt x="527" y="2052"/>
                  </a:lnTo>
                  <a:lnTo>
                    <a:pt x="475" y="2198"/>
                  </a:lnTo>
                  <a:lnTo>
                    <a:pt x="431" y="2345"/>
                  </a:lnTo>
                  <a:lnTo>
                    <a:pt x="398" y="2495"/>
                  </a:lnTo>
                  <a:lnTo>
                    <a:pt x="370" y="2644"/>
                  </a:lnTo>
                  <a:lnTo>
                    <a:pt x="354" y="2797"/>
                  </a:lnTo>
                  <a:lnTo>
                    <a:pt x="344" y="2948"/>
                  </a:lnTo>
                  <a:lnTo>
                    <a:pt x="344" y="3101"/>
                  </a:lnTo>
                  <a:lnTo>
                    <a:pt x="352" y="3254"/>
                  </a:lnTo>
                  <a:lnTo>
                    <a:pt x="368" y="3405"/>
                  </a:lnTo>
                  <a:lnTo>
                    <a:pt x="394" y="3557"/>
                  </a:lnTo>
                  <a:lnTo>
                    <a:pt x="429" y="3706"/>
                  </a:lnTo>
                  <a:lnTo>
                    <a:pt x="471" y="3853"/>
                  </a:lnTo>
                  <a:lnTo>
                    <a:pt x="523" y="3999"/>
                  </a:lnTo>
                  <a:lnTo>
                    <a:pt x="584" y="4143"/>
                  </a:lnTo>
                  <a:lnTo>
                    <a:pt x="652" y="4283"/>
                  </a:lnTo>
                  <a:lnTo>
                    <a:pt x="729" y="4421"/>
                  </a:lnTo>
                  <a:lnTo>
                    <a:pt x="816" y="4554"/>
                  </a:lnTo>
                  <a:lnTo>
                    <a:pt x="911" y="4683"/>
                  </a:lnTo>
                  <a:lnTo>
                    <a:pt x="1015" y="4808"/>
                  </a:lnTo>
                  <a:lnTo>
                    <a:pt x="1035" y="4838"/>
                  </a:lnTo>
                  <a:lnTo>
                    <a:pt x="1050" y="4871"/>
                  </a:lnTo>
                  <a:lnTo>
                    <a:pt x="1057" y="4904"/>
                  </a:lnTo>
                  <a:lnTo>
                    <a:pt x="1062" y="4941"/>
                  </a:lnTo>
                  <a:lnTo>
                    <a:pt x="1059" y="4980"/>
                  </a:lnTo>
                  <a:lnTo>
                    <a:pt x="1048" y="5017"/>
                  </a:lnTo>
                  <a:lnTo>
                    <a:pt x="1013" y="5092"/>
                  </a:lnTo>
                  <a:lnTo>
                    <a:pt x="974" y="5170"/>
                  </a:lnTo>
                  <a:lnTo>
                    <a:pt x="928" y="5251"/>
                  </a:lnTo>
                  <a:lnTo>
                    <a:pt x="876" y="5332"/>
                  </a:lnTo>
                  <a:lnTo>
                    <a:pt x="819" y="5413"/>
                  </a:lnTo>
                  <a:lnTo>
                    <a:pt x="757" y="5492"/>
                  </a:lnTo>
                  <a:lnTo>
                    <a:pt x="687" y="5568"/>
                  </a:lnTo>
                  <a:lnTo>
                    <a:pt x="611" y="5640"/>
                  </a:lnTo>
                  <a:lnTo>
                    <a:pt x="528" y="5706"/>
                  </a:lnTo>
                  <a:lnTo>
                    <a:pt x="530" y="5706"/>
                  </a:lnTo>
                  <a:lnTo>
                    <a:pt x="600" y="5704"/>
                  </a:lnTo>
                  <a:lnTo>
                    <a:pt x="678" y="5699"/>
                  </a:lnTo>
                  <a:lnTo>
                    <a:pt x="760" y="5688"/>
                  </a:lnTo>
                  <a:lnTo>
                    <a:pt x="847" y="5669"/>
                  </a:lnTo>
                  <a:lnTo>
                    <a:pt x="939" y="5645"/>
                  </a:lnTo>
                  <a:lnTo>
                    <a:pt x="1035" y="5612"/>
                  </a:lnTo>
                  <a:lnTo>
                    <a:pt x="1134" y="5570"/>
                  </a:lnTo>
                  <a:lnTo>
                    <a:pt x="1236" y="5518"/>
                  </a:lnTo>
                  <a:lnTo>
                    <a:pt x="1339" y="5456"/>
                  </a:lnTo>
                  <a:lnTo>
                    <a:pt x="1442" y="5382"/>
                  </a:lnTo>
                  <a:lnTo>
                    <a:pt x="1447" y="5376"/>
                  </a:lnTo>
                  <a:lnTo>
                    <a:pt x="1457" y="5371"/>
                  </a:lnTo>
                  <a:lnTo>
                    <a:pt x="1486" y="5347"/>
                  </a:lnTo>
                  <a:lnTo>
                    <a:pt x="1519" y="5330"/>
                  </a:lnTo>
                  <a:lnTo>
                    <a:pt x="1556" y="5321"/>
                  </a:lnTo>
                  <a:lnTo>
                    <a:pt x="1593" y="5321"/>
                  </a:lnTo>
                  <a:lnTo>
                    <a:pt x="1630" y="5328"/>
                  </a:lnTo>
                  <a:lnTo>
                    <a:pt x="1665" y="5345"/>
                  </a:lnTo>
                  <a:lnTo>
                    <a:pt x="1810" y="5424"/>
                  </a:lnTo>
                  <a:lnTo>
                    <a:pt x="1959" y="5494"/>
                  </a:lnTo>
                  <a:lnTo>
                    <a:pt x="2110" y="5553"/>
                  </a:lnTo>
                  <a:lnTo>
                    <a:pt x="2263" y="5603"/>
                  </a:lnTo>
                  <a:lnTo>
                    <a:pt x="2418" y="5645"/>
                  </a:lnTo>
                  <a:lnTo>
                    <a:pt x="2574" y="5677"/>
                  </a:lnTo>
                  <a:lnTo>
                    <a:pt x="2731" y="5697"/>
                  </a:lnTo>
                  <a:lnTo>
                    <a:pt x="2889" y="5710"/>
                  </a:lnTo>
                  <a:lnTo>
                    <a:pt x="3047" y="5714"/>
                  </a:lnTo>
                  <a:lnTo>
                    <a:pt x="3206" y="5706"/>
                  </a:lnTo>
                  <a:lnTo>
                    <a:pt x="3362" y="5692"/>
                  </a:lnTo>
                  <a:lnTo>
                    <a:pt x="3517" y="5668"/>
                  </a:lnTo>
                  <a:lnTo>
                    <a:pt x="3672" y="5633"/>
                  </a:lnTo>
                  <a:lnTo>
                    <a:pt x="3825" y="5590"/>
                  </a:lnTo>
                  <a:lnTo>
                    <a:pt x="3974" y="5539"/>
                  </a:lnTo>
                  <a:lnTo>
                    <a:pt x="4121" y="5478"/>
                  </a:lnTo>
                  <a:lnTo>
                    <a:pt x="4265" y="5408"/>
                  </a:lnTo>
                  <a:lnTo>
                    <a:pt x="4405" y="5328"/>
                  </a:lnTo>
                  <a:lnTo>
                    <a:pt x="4539" y="5242"/>
                  </a:lnTo>
                  <a:lnTo>
                    <a:pt x="4672" y="5146"/>
                  </a:lnTo>
                  <a:lnTo>
                    <a:pt x="4797" y="5041"/>
                  </a:lnTo>
                  <a:lnTo>
                    <a:pt x="4916" y="4926"/>
                  </a:lnTo>
                  <a:lnTo>
                    <a:pt x="5029" y="4808"/>
                  </a:lnTo>
                  <a:lnTo>
                    <a:pt x="5132" y="4683"/>
                  </a:lnTo>
                  <a:lnTo>
                    <a:pt x="5228" y="4556"/>
                  </a:lnTo>
                  <a:lnTo>
                    <a:pt x="5312" y="4423"/>
                  </a:lnTo>
                  <a:lnTo>
                    <a:pt x="5390" y="4287"/>
                  </a:lnTo>
                  <a:lnTo>
                    <a:pt x="5460" y="4147"/>
                  </a:lnTo>
                  <a:lnTo>
                    <a:pt x="5519" y="4003"/>
                  </a:lnTo>
                  <a:lnTo>
                    <a:pt x="5572" y="3859"/>
                  </a:lnTo>
                  <a:lnTo>
                    <a:pt x="5614" y="3711"/>
                  </a:lnTo>
                  <a:lnTo>
                    <a:pt x="5649" y="3560"/>
                  </a:lnTo>
                  <a:lnTo>
                    <a:pt x="5675" y="3411"/>
                  </a:lnTo>
                  <a:lnTo>
                    <a:pt x="5692" y="3258"/>
                  </a:lnTo>
                  <a:lnTo>
                    <a:pt x="5701" y="3107"/>
                  </a:lnTo>
                  <a:lnTo>
                    <a:pt x="5699" y="2954"/>
                  </a:lnTo>
                  <a:lnTo>
                    <a:pt x="5692" y="2801"/>
                  </a:lnTo>
                  <a:lnTo>
                    <a:pt x="5673" y="2650"/>
                  </a:lnTo>
                  <a:lnTo>
                    <a:pt x="5648" y="2498"/>
                  </a:lnTo>
                  <a:lnTo>
                    <a:pt x="5614" y="2349"/>
                  </a:lnTo>
                  <a:lnTo>
                    <a:pt x="5570" y="2202"/>
                  </a:lnTo>
                  <a:lnTo>
                    <a:pt x="5519" y="2056"/>
                  </a:lnTo>
                  <a:lnTo>
                    <a:pt x="5458" y="1914"/>
                  </a:lnTo>
                  <a:lnTo>
                    <a:pt x="5390" y="1774"/>
                  </a:lnTo>
                  <a:lnTo>
                    <a:pt x="5312" y="1637"/>
                  </a:lnTo>
                  <a:lnTo>
                    <a:pt x="5226" y="1505"/>
                  </a:lnTo>
                  <a:lnTo>
                    <a:pt x="5132" y="1376"/>
                  </a:lnTo>
                  <a:lnTo>
                    <a:pt x="5029" y="1252"/>
                  </a:lnTo>
                  <a:lnTo>
                    <a:pt x="4916" y="1132"/>
                  </a:lnTo>
                  <a:lnTo>
                    <a:pt x="4797" y="1022"/>
                  </a:lnTo>
                  <a:lnTo>
                    <a:pt x="4673" y="918"/>
                  </a:lnTo>
                  <a:lnTo>
                    <a:pt x="4546" y="822"/>
                  </a:lnTo>
                  <a:lnTo>
                    <a:pt x="4414" y="736"/>
                  </a:lnTo>
                  <a:lnTo>
                    <a:pt x="4278" y="658"/>
                  </a:lnTo>
                  <a:lnTo>
                    <a:pt x="4138" y="590"/>
                  </a:lnTo>
                  <a:lnTo>
                    <a:pt x="3994" y="529"/>
                  </a:lnTo>
                  <a:lnTo>
                    <a:pt x="3850" y="478"/>
                  </a:lnTo>
                  <a:lnTo>
                    <a:pt x="3701" y="435"/>
                  </a:lnTo>
                  <a:lnTo>
                    <a:pt x="3552" y="400"/>
                  </a:lnTo>
                  <a:lnTo>
                    <a:pt x="3403" y="374"/>
                  </a:lnTo>
                  <a:lnTo>
                    <a:pt x="3250" y="358"/>
                  </a:lnTo>
                  <a:lnTo>
                    <a:pt x="3099" y="349"/>
                  </a:lnTo>
                  <a:lnTo>
                    <a:pt x="2946" y="349"/>
                  </a:lnTo>
                  <a:close/>
                  <a:moveTo>
                    <a:pt x="3024" y="0"/>
                  </a:moveTo>
                  <a:lnTo>
                    <a:pt x="3195" y="6"/>
                  </a:lnTo>
                  <a:lnTo>
                    <a:pt x="3366" y="20"/>
                  </a:lnTo>
                  <a:lnTo>
                    <a:pt x="3534" y="43"/>
                  </a:lnTo>
                  <a:lnTo>
                    <a:pt x="3701" y="76"/>
                  </a:lnTo>
                  <a:lnTo>
                    <a:pt x="3863" y="118"/>
                  </a:lnTo>
                  <a:lnTo>
                    <a:pt x="4023" y="170"/>
                  </a:lnTo>
                  <a:lnTo>
                    <a:pt x="4182" y="229"/>
                  </a:lnTo>
                  <a:lnTo>
                    <a:pt x="4335" y="299"/>
                  </a:lnTo>
                  <a:lnTo>
                    <a:pt x="4484" y="376"/>
                  </a:lnTo>
                  <a:lnTo>
                    <a:pt x="4629" y="461"/>
                  </a:lnTo>
                  <a:lnTo>
                    <a:pt x="4769" y="557"/>
                  </a:lnTo>
                  <a:lnTo>
                    <a:pt x="4905" y="658"/>
                  </a:lnTo>
                  <a:lnTo>
                    <a:pt x="5036" y="769"/>
                  </a:lnTo>
                  <a:lnTo>
                    <a:pt x="5161" y="889"/>
                  </a:lnTo>
                  <a:lnTo>
                    <a:pt x="5281" y="1014"/>
                  </a:lnTo>
                  <a:lnTo>
                    <a:pt x="5392" y="1145"/>
                  </a:lnTo>
                  <a:lnTo>
                    <a:pt x="5493" y="1282"/>
                  </a:lnTo>
                  <a:lnTo>
                    <a:pt x="5589" y="1422"/>
                  </a:lnTo>
                  <a:lnTo>
                    <a:pt x="5673" y="1567"/>
                  </a:lnTo>
                  <a:lnTo>
                    <a:pt x="5751" y="1717"/>
                  </a:lnTo>
                  <a:lnTo>
                    <a:pt x="5821" y="1870"/>
                  </a:lnTo>
                  <a:lnTo>
                    <a:pt x="5880" y="2028"/>
                  </a:lnTo>
                  <a:lnTo>
                    <a:pt x="5931" y="2189"/>
                  </a:lnTo>
                  <a:lnTo>
                    <a:pt x="5973" y="2351"/>
                  </a:lnTo>
                  <a:lnTo>
                    <a:pt x="6007" y="2517"/>
                  </a:lnTo>
                  <a:lnTo>
                    <a:pt x="6031" y="2686"/>
                  </a:lnTo>
                  <a:lnTo>
                    <a:pt x="6045" y="2858"/>
                  </a:lnTo>
                  <a:lnTo>
                    <a:pt x="6049" y="3029"/>
                  </a:lnTo>
                  <a:lnTo>
                    <a:pt x="6045" y="3203"/>
                  </a:lnTo>
                  <a:lnTo>
                    <a:pt x="6031" y="3374"/>
                  </a:lnTo>
                  <a:lnTo>
                    <a:pt x="6007" y="3542"/>
                  </a:lnTo>
                  <a:lnTo>
                    <a:pt x="5973" y="3708"/>
                  </a:lnTo>
                  <a:lnTo>
                    <a:pt x="5931" y="3872"/>
                  </a:lnTo>
                  <a:lnTo>
                    <a:pt x="5881" y="4032"/>
                  </a:lnTo>
                  <a:lnTo>
                    <a:pt x="5821" y="4189"/>
                  </a:lnTo>
                  <a:lnTo>
                    <a:pt x="5752" y="4344"/>
                  </a:lnTo>
                  <a:lnTo>
                    <a:pt x="5675" y="4493"/>
                  </a:lnTo>
                  <a:lnTo>
                    <a:pt x="5589" y="4639"/>
                  </a:lnTo>
                  <a:lnTo>
                    <a:pt x="5495" y="4779"/>
                  </a:lnTo>
                  <a:lnTo>
                    <a:pt x="5392" y="4915"/>
                  </a:lnTo>
                  <a:lnTo>
                    <a:pt x="5281" y="5046"/>
                  </a:lnTo>
                  <a:lnTo>
                    <a:pt x="5163" y="5172"/>
                  </a:lnTo>
                  <a:lnTo>
                    <a:pt x="5034" y="5291"/>
                  </a:lnTo>
                  <a:lnTo>
                    <a:pt x="4902" y="5404"/>
                  </a:lnTo>
                  <a:lnTo>
                    <a:pt x="4764" y="5507"/>
                  </a:lnTo>
                  <a:lnTo>
                    <a:pt x="4620" y="5603"/>
                  </a:lnTo>
                  <a:lnTo>
                    <a:pt x="4473" y="5690"/>
                  </a:lnTo>
                  <a:lnTo>
                    <a:pt x="4322" y="5765"/>
                  </a:lnTo>
                  <a:lnTo>
                    <a:pt x="4167" y="5833"/>
                  </a:lnTo>
                  <a:lnTo>
                    <a:pt x="4009" y="5894"/>
                  </a:lnTo>
                  <a:lnTo>
                    <a:pt x="3848" y="5944"/>
                  </a:lnTo>
                  <a:lnTo>
                    <a:pt x="3686" y="5985"/>
                  </a:lnTo>
                  <a:lnTo>
                    <a:pt x="3523" y="6018"/>
                  </a:lnTo>
                  <a:lnTo>
                    <a:pt x="3357" y="6040"/>
                  </a:lnTo>
                  <a:lnTo>
                    <a:pt x="3189" y="6055"/>
                  </a:lnTo>
                  <a:lnTo>
                    <a:pt x="3022" y="6058"/>
                  </a:lnTo>
                  <a:lnTo>
                    <a:pt x="2860" y="6055"/>
                  </a:lnTo>
                  <a:lnTo>
                    <a:pt x="2696" y="6042"/>
                  </a:lnTo>
                  <a:lnTo>
                    <a:pt x="2534" y="6020"/>
                  </a:lnTo>
                  <a:lnTo>
                    <a:pt x="2374" y="5988"/>
                  </a:lnTo>
                  <a:lnTo>
                    <a:pt x="2213" y="5950"/>
                  </a:lnTo>
                  <a:lnTo>
                    <a:pt x="2055" y="5900"/>
                  </a:lnTo>
                  <a:lnTo>
                    <a:pt x="1898" y="5843"/>
                  </a:lnTo>
                  <a:lnTo>
                    <a:pt x="1746" y="5774"/>
                  </a:lnTo>
                  <a:lnTo>
                    <a:pt x="1595" y="5699"/>
                  </a:lnTo>
                  <a:lnTo>
                    <a:pt x="1473" y="5780"/>
                  </a:lnTo>
                  <a:lnTo>
                    <a:pt x="1353" y="5848"/>
                  </a:lnTo>
                  <a:lnTo>
                    <a:pt x="1237" y="5904"/>
                  </a:lnTo>
                  <a:lnTo>
                    <a:pt x="1121" y="5950"/>
                  </a:lnTo>
                  <a:lnTo>
                    <a:pt x="1011" y="5985"/>
                  </a:lnTo>
                  <a:lnTo>
                    <a:pt x="904" y="6012"/>
                  </a:lnTo>
                  <a:lnTo>
                    <a:pt x="801" y="6031"/>
                  </a:lnTo>
                  <a:lnTo>
                    <a:pt x="703" y="6044"/>
                  </a:lnTo>
                  <a:lnTo>
                    <a:pt x="613" y="6051"/>
                  </a:lnTo>
                  <a:lnTo>
                    <a:pt x="530" y="6053"/>
                  </a:lnTo>
                  <a:lnTo>
                    <a:pt x="459" y="6051"/>
                  </a:lnTo>
                  <a:lnTo>
                    <a:pt x="394" y="6047"/>
                  </a:lnTo>
                  <a:lnTo>
                    <a:pt x="337" y="6042"/>
                  </a:lnTo>
                  <a:lnTo>
                    <a:pt x="291" y="6034"/>
                  </a:lnTo>
                  <a:lnTo>
                    <a:pt x="239" y="6022"/>
                  </a:lnTo>
                  <a:lnTo>
                    <a:pt x="193" y="6001"/>
                  </a:lnTo>
                  <a:lnTo>
                    <a:pt x="151" y="5972"/>
                  </a:lnTo>
                  <a:lnTo>
                    <a:pt x="116" y="5935"/>
                  </a:lnTo>
                  <a:lnTo>
                    <a:pt x="87" y="5894"/>
                  </a:lnTo>
                  <a:lnTo>
                    <a:pt x="66" y="5848"/>
                  </a:lnTo>
                  <a:lnTo>
                    <a:pt x="53" y="5797"/>
                  </a:lnTo>
                  <a:lnTo>
                    <a:pt x="50" y="5745"/>
                  </a:lnTo>
                  <a:lnTo>
                    <a:pt x="57" y="5693"/>
                  </a:lnTo>
                  <a:lnTo>
                    <a:pt x="72" y="5645"/>
                  </a:lnTo>
                  <a:lnTo>
                    <a:pt x="94" y="5601"/>
                  </a:lnTo>
                  <a:lnTo>
                    <a:pt x="125" y="5561"/>
                  </a:lnTo>
                  <a:lnTo>
                    <a:pt x="164" y="5527"/>
                  </a:lnTo>
                  <a:lnTo>
                    <a:pt x="208" y="5500"/>
                  </a:lnTo>
                  <a:lnTo>
                    <a:pt x="284" y="5457"/>
                  </a:lnTo>
                  <a:lnTo>
                    <a:pt x="352" y="5408"/>
                  </a:lnTo>
                  <a:lnTo>
                    <a:pt x="416" y="5352"/>
                  </a:lnTo>
                  <a:lnTo>
                    <a:pt x="473" y="5293"/>
                  </a:lnTo>
                  <a:lnTo>
                    <a:pt x="527" y="5229"/>
                  </a:lnTo>
                  <a:lnTo>
                    <a:pt x="576" y="5162"/>
                  </a:lnTo>
                  <a:lnTo>
                    <a:pt x="619" y="5094"/>
                  </a:lnTo>
                  <a:lnTo>
                    <a:pt x="659" y="5028"/>
                  </a:lnTo>
                  <a:lnTo>
                    <a:pt x="692" y="4961"/>
                  </a:lnTo>
                  <a:lnTo>
                    <a:pt x="587" y="4827"/>
                  </a:lnTo>
                  <a:lnTo>
                    <a:pt x="490" y="4687"/>
                  </a:lnTo>
                  <a:lnTo>
                    <a:pt x="401" y="4543"/>
                  </a:lnTo>
                  <a:lnTo>
                    <a:pt x="322" y="4395"/>
                  </a:lnTo>
                  <a:lnTo>
                    <a:pt x="252" y="4246"/>
                  </a:lnTo>
                  <a:lnTo>
                    <a:pt x="190" y="4093"/>
                  </a:lnTo>
                  <a:lnTo>
                    <a:pt x="136" y="3936"/>
                  </a:lnTo>
                  <a:lnTo>
                    <a:pt x="92" y="3780"/>
                  </a:lnTo>
                  <a:lnTo>
                    <a:pt x="57" y="3619"/>
                  </a:lnTo>
                  <a:lnTo>
                    <a:pt x="29" y="3459"/>
                  </a:lnTo>
                  <a:lnTo>
                    <a:pt x="11" y="3298"/>
                  </a:lnTo>
                  <a:lnTo>
                    <a:pt x="0" y="3136"/>
                  </a:lnTo>
                  <a:lnTo>
                    <a:pt x="0" y="2972"/>
                  </a:lnTo>
                  <a:lnTo>
                    <a:pt x="7" y="2810"/>
                  </a:lnTo>
                  <a:lnTo>
                    <a:pt x="24" y="2650"/>
                  </a:lnTo>
                  <a:lnTo>
                    <a:pt x="48" y="2487"/>
                  </a:lnTo>
                  <a:lnTo>
                    <a:pt x="81" y="2329"/>
                  </a:lnTo>
                  <a:lnTo>
                    <a:pt x="123" y="2170"/>
                  </a:lnTo>
                  <a:lnTo>
                    <a:pt x="173" y="2015"/>
                  </a:lnTo>
                  <a:lnTo>
                    <a:pt x="232" y="1862"/>
                  </a:lnTo>
                  <a:lnTo>
                    <a:pt x="300" y="1711"/>
                  </a:lnTo>
                  <a:lnTo>
                    <a:pt x="376" y="1564"/>
                  </a:lnTo>
                  <a:lnTo>
                    <a:pt x="460" y="1420"/>
                  </a:lnTo>
                  <a:lnTo>
                    <a:pt x="554" y="1280"/>
                  </a:lnTo>
                  <a:lnTo>
                    <a:pt x="656" y="1145"/>
                  </a:lnTo>
                  <a:lnTo>
                    <a:pt x="766" y="1014"/>
                  </a:lnTo>
                  <a:lnTo>
                    <a:pt x="884" y="889"/>
                  </a:lnTo>
                  <a:lnTo>
                    <a:pt x="1009" y="769"/>
                  </a:lnTo>
                  <a:lnTo>
                    <a:pt x="1140" y="658"/>
                  </a:lnTo>
                  <a:lnTo>
                    <a:pt x="1276" y="557"/>
                  </a:lnTo>
                  <a:lnTo>
                    <a:pt x="1416" y="461"/>
                  </a:lnTo>
                  <a:lnTo>
                    <a:pt x="1561" y="376"/>
                  </a:lnTo>
                  <a:lnTo>
                    <a:pt x="1711" y="299"/>
                  </a:lnTo>
                  <a:lnTo>
                    <a:pt x="1865" y="229"/>
                  </a:lnTo>
                  <a:lnTo>
                    <a:pt x="2022" y="170"/>
                  </a:lnTo>
                  <a:lnTo>
                    <a:pt x="2182" y="118"/>
                  </a:lnTo>
                  <a:lnTo>
                    <a:pt x="2346" y="76"/>
                  </a:lnTo>
                  <a:lnTo>
                    <a:pt x="2512" y="43"/>
                  </a:lnTo>
                  <a:lnTo>
                    <a:pt x="2679" y="20"/>
                  </a:lnTo>
                  <a:lnTo>
                    <a:pt x="2850" y="6"/>
                  </a:lnTo>
                  <a:lnTo>
                    <a:pt x="30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tx2"/>
                </a:solidFill>
              </a:endParaRPr>
            </a:p>
          </p:txBody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E8877F47-73AD-2641-813B-A64BF2650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2101" y="3978276"/>
              <a:ext cx="338138" cy="338138"/>
            </a:xfrm>
            <a:custGeom>
              <a:avLst/>
              <a:gdLst>
                <a:gd name="T0" fmla="*/ 214 w 425"/>
                <a:gd name="T1" fmla="*/ 0 h 426"/>
                <a:gd name="T2" fmla="*/ 261 w 425"/>
                <a:gd name="T3" fmla="*/ 6 h 426"/>
                <a:gd name="T4" fmla="*/ 306 w 425"/>
                <a:gd name="T5" fmla="*/ 22 h 426"/>
                <a:gd name="T6" fmla="*/ 346 w 425"/>
                <a:gd name="T7" fmla="*/ 46 h 426"/>
                <a:gd name="T8" fmla="*/ 379 w 425"/>
                <a:gd name="T9" fmla="*/ 80 h 426"/>
                <a:gd name="T10" fmla="*/ 403 w 425"/>
                <a:gd name="T11" fmla="*/ 120 h 426"/>
                <a:gd name="T12" fmla="*/ 420 w 425"/>
                <a:gd name="T13" fmla="*/ 164 h 426"/>
                <a:gd name="T14" fmla="*/ 425 w 425"/>
                <a:gd name="T15" fmla="*/ 212 h 426"/>
                <a:gd name="T16" fmla="*/ 420 w 425"/>
                <a:gd name="T17" fmla="*/ 262 h 426"/>
                <a:gd name="T18" fmla="*/ 403 w 425"/>
                <a:gd name="T19" fmla="*/ 306 h 426"/>
                <a:gd name="T20" fmla="*/ 379 w 425"/>
                <a:gd name="T21" fmla="*/ 345 h 426"/>
                <a:gd name="T22" fmla="*/ 346 w 425"/>
                <a:gd name="T23" fmla="*/ 378 h 426"/>
                <a:gd name="T24" fmla="*/ 306 w 425"/>
                <a:gd name="T25" fmla="*/ 404 h 426"/>
                <a:gd name="T26" fmla="*/ 261 w 425"/>
                <a:gd name="T27" fmla="*/ 421 h 426"/>
                <a:gd name="T28" fmla="*/ 214 w 425"/>
                <a:gd name="T29" fmla="*/ 426 h 426"/>
                <a:gd name="T30" fmla="*/ 164 w 425"/>
                <a:gd name="T31" fmla="*/ 421 h 426"/>
                <a:gd name="T32" fmla="*/ 120 w 425"/>
                <a:gd name="T33" fmla="*/ 404 h 426"/>
                <a:gd name="T34" fmla="*/ 79 w 425"/>
                <a:gd name="T35" fmla="*/ 378 h 426"/>
                <a:gd name="T36" fmla="*/ 48 w 425"/>
                <a:gd name="T37" fmla="*/ 345 h 426"/>
                <a:gd name="T38" fmla="*/ 22 w 425"/>
                <a:gd name="T39" fmla="*/ 306 h 426"/>
                <a:gd name="T40" fmla="*/ 5 w 425"/>
                <a:gd name="T41" fmla="*/ 262 h 426"/>
                <a:gd name="T42" fmla="*/ 0 w 425"/>
                <a:gd name="T43" fmla="*/ 212 h 426"/>
                <a:gd name="T44" fmla="*/ 5 w 425"/>
                <a:gd name="T45" fmla="*/ 164 h 426"/>
                <a:gd name="T46" fmla="*/ 22 w 425"/>
                <a:gd name="T47" fmla="*/ 120 h 426"/>
                <a:gd name="T48" fmla="*/ 48 w 425"/>
                <a:gd name="T49" fmla="*/ 80 h 426"/>
                <a:gd name="T50" fmla="*/ 79 w 425"/>
                <a:gd name="T51" fmla="*/ 46 h 426"/>
                <a:gd name="T52" fmla="*/ 120 w 425"/>
                <a:gd name="T53" fmla="*/ 22 h 426"/>
                <a:gd name="T54" fmla="*/ 164 w 425"/>
                <a:gd name="T55" fmla="*/ 6 h 426"/>
                <a:gd name="T56" fmla="*/ 214 w 425"/>
                <a:gd name="T57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5" h="426">
                  <a:moveTo>
                    <a:pt x="214" y="0"/>
                  </a:moveTo>
                  <a:lnTo>
                    <a:pt x="261" y="6"/>
                  </a:lnTo>
                  <a:lnTo>
                    <a:pt x="306" y="22"/>
                  </a:lnTo>
                  <a:lnTo>
                    <a:pt x="346" y="46"/>
                  </a:lnTo>
                  <a:lnTo>
                    <a:pt x="379" y="80"/>
                  </a:lnTo>
                  <a:lnTo>
                    <a:pt x="403" y="120"/>
                  </a:lnTo>
                  <a:lnTo>
                    <a:pt x="420" y="164"/>
                  </a:lnTo>
                  <a:lnTo>
                    <a:pt x="425" y="212"/>
                  </a:lnTo>
                  <a:lnTo>
                    <a:pt x="420" y="262"/>
                  </a:lnTo>
                  <a:lnTo>
                    <a:pt x="403" y="306"/>
                  </a:lnTo>
                  <a:lnTo>
                    <a:pt x="379" y="345"/>
                  </a:lnTo>
                  <a:lnTo>
                    <a:pt x="346" y="378"/>
                  </a:lnTo>
                  <a:lnTo>
                    <a:pt x="306" y="404"/>
                  </a:lnTo>
                  <a:lnTo>
                    <a:pt x="261" y="421"/>
                  </a:lnTo>
                  <a:lnTo>
                    <a:pt x="214" y="426"/>
                  </a:lnTo>
                  <a:lnTo>
                    <a:pt x="164" y="421"/>
                  </a:lnTo>
                  <a:lnTo>
                    <a:pt x="120" y="404"/>
                  </a:lnTo>
                  <a:lnTo>
                    <a:pt x="79" y="378"/>
                  </a:lnTo>
                  <a:lnTo>
                    <a:pt x="48" y="345"/>
                  </a:lnTo>
                  <a:lnTo>
                    <a:pt x="22" y="306"/>
                  </a:lnTo>
                  <a:lnTo>
                    <a:pt x="5" y="262"/>
                  </a:lnTo>
                  <a:lnTo>
                    <a:pt x="0" y="212"/>
                  </a:lnTo>
                  <a:lnTo>
                    <a:pt x="5" y="164"/>
                  </a:lnTo>
                  <a:lnTo>
                    <a:pt x="22" y="120"/>
                  </a:lnTo>
                  <a:lnTo>
                    <a:pt x="48" y="80"/>
                  </a:lnTo>
                  <a:lnTo>
                    <a:pt x="79" y="46"/>
                  </a:lnTo>
                  <a:lnTo>
                    <a:pt x="120" y="22"/>
                  </a:lnTo>
                  <a:lnTo>
                    <a:pt x="164" y="6"/>
                  </a:lnTo>
                  <a:lnTo>
                    <a:pt x="2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tx2"/>
                </a:solidFill>
              </a:endParaRPr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910A7A26-2962-C544-8E15-519C265B8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2051" y="3978276"/>
              <a:ext cx="336550" cy="338138"/>
            </a:xfrm>
            <a:custGeom>
              <a:avLst/>
              <a:gdLst>
                <a:gd name="T0" fmla="*/ 211 w 425"/>
                <a:gd name="T1" fmla="*/ 0 h 426"/>
                <a:gd name="T2" fmla="*/ 261 w 425"/>
                <a:gd name="T3" fmla="*/ 6 h 426"/>
                <a:gd name="T4" fmla="*/ 305 w 425"/>
                <a:gd name="T5" fmla="*/ 22 h 426"/>
                <a:gd name="T6" fmla="*/ 344 w 425"/>
                <a:gd name="T7" fmla="*/ 46 h 426"/>
                <a:gd name="T8" fmla="*/ 377 w 425"/>
                <a:gd name="T9" fmla="*/ 80 h 426"/>
                <a:gd name="T10" fmla="*/ 403 w 425"/>
                <a:gd name="T11" fmla="*/ 120 h 426"/>
                <a:gd name="T12" fmla="*/ 419 w 425"/>
                <a:gd name="T13" fmla="*/ 164 h 426"/>
                <a:gd name="T14" fmla="*/ 425 w 425"/>
                <a:gd name="T15" fmla="*/ 212 h 426"/>
                <a:gd name="T16" fmla="*/ 419 w 425"/>
                <a:gd name="T17" fmla="*/ 262 h 426"/>
                <a:gd name="T18" fmla="*/ 403 w 425"/>
                <a:gd name="T19" fmla="*/ 306 h 426"/>
                <a:gd name="T20" fmla="*/ 377 w 425"/>
                <a:gd name="T21" fmla="*/ 345 h 426"/>
                <a:gd name="T22" fmla="*/ 344 w 425"/>
                <a:gd name="T23" fmla="*/ 378 h 426"/>
                <a:gd name="T24" fmla="*/ 305 w 425"/>
                <a:gd name="T25" fmla="*/ 404 h 426"/>
                <a:gd name="T26" fmla="*/ 261 w 425"/>
                <a:gd name="T27" fmla="*/ 421 h 426"/>
                <a:gd name="T28" fmla="*/ 211 w 425"/>
                <a:gd name="T29" fmla="*/ 426 h 426"/>
                <a:gd name="T30" fmla="*/ 163 w 425"/>
                <a:gd name="T31" fmla="*/ 421 h 426"/>
                <a:gd name="T32" fmla="*/ 119 w 425"/>
                <a:gd name="T33" fmla="*/ 404 h 426"/>
                <a:gd name="T34" fmla="*/ 79 w 425"/>
                <a:gd name="T35" fmla="*/ 378 h 426"/>
                <a:gd name="T36" fmla="*/ 46 w 425"/>
                <a:gd name="T37" fmla="*/ 345 h 426"/>
                <a:gd name="T38" fmla="*/ 22 w 425"/>
                <a:gd name="T39" fmla="*/ 306 h 426"/>
                <a:gd name="T40" fmla="*/ 5 w 425"/>
                <a:gd name="T41" fmla="*/ 262 h 426"/>
                <a:gd name="T42" fmla="*/ 0 w 425"/>
                <a:gd name="T43" fmla="*/ 212 h 426"/>
                <a:gd name="T44" fmla="*/ 5 w 425"/>
                <a:gd name="T45" fmla="*/ 164 h 426"/>
                <a:gd name="T46" fmla="*/ 22 w 425"/>
                <a:gd name="T47" fmla="*/ 120 h 426"/>
                <a:gd name="T48" fmla="*/ 46 w 425"/>
                <a:gd name="T49" fmla="*/ 80 h 426"/>
                <a:gd name="T50" fmla="*/ 79 w 425"/>
                <a:gd name="T51" fmla="*/ 46 h 426"/>
                <a:gd name="T52" fmla="*/ 119 w 425"/>
                <a:gd name="T53" fmla="*/ 22 h 426"/>
                <a:gd name="T54" fmla="*/ 163 w 425"/>
                <a:gd name="T55" fmla="*/ 6 h 426"/>
                <a:gd name="T56" fmla="*/ 211 w 425"/>
                <a:gd name="T57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5" h="426">
                  <a:moveTo>
                    <a:pt x="211" y="0"/>
                  </a:moveTo>
                  <a:lnTo>
                    <a:pt x="261" y="6"/>
                  </a:lnTo>
                  <a:lnTo>
                    <a:pt x="305" y="22"/>
                  </a:lnTo>
                  <a:lnTo>
                    <a:pt x="344" y="46"/>
                  </a:lnTo>
                  <a:lnTo>
                    <a:pt x="377" y="80"/>
                  </a:lnTo>
                  <a:lnTo>
                    <a:pt x="403" y="120"/>
                  </a:lnTo>
                  <a:lnTo>
                    <a:pt x="419" y="164"/>
                  </a:lnTo>
                  <a:lnTo>
                    <a:pt x="425" y="212"/>
                  </a:lnTo>
                  <a:lnTo>
                    <a:pt x="419" y="262"/>
                  </a:lnTo>
                  <a:lnTo>
                    <a:pt x="403" y="306"/>
                  </a:lnTo>
                  <a:lnTo>
                    <a:pt x="377" y="345"/>
                  </a:lnTo>
                  <a:lnTo>
                    <a:pt x="344" y="378"/>
                  </a:lnTo>
                  <a:lnTo>
                    <a:pt x="305" y="404"/>
                  </a:lnTo>
                  <a:lnTo>
                    <a:pt x="261" y="421"/>
                  </a:lnTo>
                  <a:lnTo>
                    <a:pt x="211" y="426"/>
                  </a:lnTo>
                  <a:lnTo>
                    <a:pt x="163" y="421"/>
                  </a:lnTo>
                  <a:lnTo>
                    <a:pt x="119" y="404"/>
                  </a:lnTo>
                  <a:lnTo>
                    <a:pt x="79" y="378"/>
                  </a:lnTo>
                  <a:lnTo>
                    <a:pt x="46" y="345"/>
                  </a:lnTo>
                  <a:lnTo>
                    <a:pt x="22" y="306"/>
                  </a:lnTo>
                  <a:lnTo>
                    <a:pt x="5" y="262"/>
                  </a:lnTo>
                  <a:lnTo>
                    <a:pt x="0" y="212"/>
                  </a:lnTo>
                  <a:lnTo>
                    <a:pt x="5" y="164"/>
                  </a:lnTo>
                  <a:lnTo>
                    <a:pt x="22" y="120"/>
                  </a:lnTo>
                  <a:lnTo>
                    <a:pt x="46" y="80"/>
                  </a:lnTo>
                  <a:lnTo>
                    <a:pt x="79" y="46"/>
                  </a:lnTo>
                  <a:lnTo>
                    <a:pt x="119" y="22"/>
                  </a:lnTo>
                  <a:lnTo>
                    <a:pt x="163" y="6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tx2"/>
                </a:solidFill>
              </a:endParaRPr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49B46E86-8E0C-C248-8764-4F1F9F927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3738" y="3978276"/>
              <a:ext cx="336550" cy="338138"/>
            </a:xfrm>
            <a:custGeom>
              <a:avLst/>
              <a:gdLst>
                <a:gd name="T0" fmla="*/ 212 w 424"/>
                <a:gd name="T1" fmla="*/ 0 h 426"/>
                <a:gd name="T2" fmla="*/ 260 w 424"/>
                <a:gd name="T3" fmla="*/ 6 h 426"/>
                <a:gd name="T4" fmla="*/ 306 w 424"/>
                <a:gd name="T5" fmla="*/ 22 h 426"/>
                <a:gd name="T6" fmla="*/ 345 w 424"/>
                <a:gd name="T7" fmla="*/ 46 h 426"/>
                <a:gd name="T8" fmla="*/ 378 w 424"/>
                <a:gd name="T9" fmla="*/ 80 h 426"/>
                <a:gd name="T10" fmla="*/ 402 w 424"/>
                <a:gd name="T11" fmla="*/ 120 h 426"/>
                <a:gd name="T12" fmla="*/ 418 w 424"/>
                <a:gd name="T13" fmla="*/ 164 h 426"/>
                <a:gd name="T14" fmla="*/ 424 w 424"/>
                <a:gd name="T15" fmla="*/ 212 h 426"/>
                <a:gd name="T16" fmla="*/ 418 w 424"/>
                <a:gd name="T17" fmla="*/ 262 h 426"/>
                <a:gd name="T18" fmla="*/ 402 w 424"/>
                <a:gd name="T19" fmla="*/ 306 h 426"/>
                <a:gd name="T20" fmla="*/ 378 w 424"/>
                <a:gd name="T21" fmla="*/ 345 h 426"/>
                <a:gd name="T22" fmla="*/ 345 w 424"/>
                <a:gd name="T23" fmla="*/ 378 h 426"/>
                <a:gd name="T24" fmla="*/ 306 w 424"/>
                <a:gd name="T25" fmla="*/ 404 h 426"/>
                <a:gd name="T26" fmla="*/ 260 w 424"/>
                <a:gd name="T27" fmla="*/ 421 h 426"/>
                <a:gd name="T28" fmla="*/ 212 w 424"/>
                <a:gd name="T29" fmla="*/ 426 h 426"/>
                <a:gd name="T30" fmla="*/ 162 w 424"/>
                <a:gd name="T31" fmla="*/ 421 h 426"/>
                <a:gd name="T32" fmla="*/ 118 w 424"/>
                <a:gd name="T33" fmla="*/ 404 h 426"/>
                <a:gd name="T34" fmla="*/ 79 w 424"/>
                <a:gd name="T35" fmla="*/ 378 h 426"/>
                <a:gd name="T36" fmla="*/ 46 w 424"/>
                <a:gd name="T37" fmla="*/ 345 h 426"/>
                <a:gd name="T38" fmla="*/ 20 w 424"/>
                <a:gd name="T39" fmla="*/ 306 h 426"/>
                <a:gd name="T40" fmla="*/ 6 w 424"/>
                <a:gd name="T41" fmla="*/ 262 h 426"/>
                <a:gd name="T42" fmla="*/ 0 w 424"/>
                <a:gd name="T43" fmla="*/ 212 h 426"/>
                <a:gd name="T44" fmla="*/ 6 w 424"/>
                <a:gd name="T45" fmla="*/ 164 h 426"/>
                <a:gd name="T46" fmla="*/ 20 w 424"/>
                <a:gd name="T47" fmla="*/ 120 h 426"/>
                <a:gd name="T48" fmla="*/ 46 w 424"/>
                <a:gd name="T49" fmla="*/ 80 h 426"/>
                <a:gd name="T50" fmla="*/ 79 w 424"/>
                <a:gd name="T51" fmla="*/ 46 h 426"/>
                <a:gd name="T52" fmla="*/ 118 w 424"/>
                <a:gd name="T53" fmla="*/ 22 h 426"/>
                <a:gd name="T54" fmla="*/ 162 w 424"/>
                <a:gd name="T55" fmla="*/ 6 h 426"/>
                <a:gd name="T56" fmla="*/ 212 w 424"/>
                <a:gd name="T57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4" h="426">
                  <a:moveTo>
                    <a:pt x="212" y="0"/>
                  </a:moveTo>
                  <a:lnTo>
                    <a:pt x="260" y="6"/>
                  </a:lnTo>
                  <a:lnTo>
                    <a:pt x="306" y="22"/>
                  </a:lnTo>
                  <a:lnTo>
                    <a:pt x="345" y="46"/>
                  </a:lnTo>
                  <a:lnTo>
                    <a:pt x="378" y="80"/>
                  </a:lnTo>
                  <a:lnTo>
                    <a:pt x="402" y="120"/>
                  </a:lnTo>
                  <a:lnTo>
                    <a:pt x="418" y="164"/>
                  </a:lnTo>
                  <a:lnTo>
                    <a:pt x="424" y="212"/>
                  </a:lnTo>
                  <a:lnTo>
                    <a:pt x="418" y="262"/>
                  </a:lnTo>
                  <a:lnTo>
                    <a:pt x="402" y="306"/>
                  </a:lnTo>
                  <a:lnTo>
                    <a:pt x="378" y="345"/>
                  </a:lnTo>
                  <a:lnTo>
                    <a:pt x="345" y="378"/>
                  </a:lnTo>
                  <a:lnTo>
                    <a:pt x="306" y="404"/>
                  </a:lnTo>
                  <a:lnTo>
                    <a:pt x="260" y="421"/>
                  </a:lnTo>
                  <a:lnTo>
                    <a:pt x="212" y="426"/>
                  </a:lnTo>
                  <a:lnTo>
                    <a:pt x="162" y="421"/>
                  </a:lnTo>
                  <a:lnTo>
                    <a:pt x="118" y="404"/>
                  </a:lnTo>
                  <a:lnTo>
                    <a:pt x="79" y="378"/>
                  </a:lnTo>
                  <a:lnTo>
                    <a:pt x="46" y="345"/>
                  </a:lnTo>
                  <a:lnTo>
                    <a:pt x="20" y="306"/>
                  </a:lnTo>
                  <a:lnTo>
                    <a:pt x="6" y="262"/>
                  </a:lnTo>
                  <a:lnTo>
                    <a:pt x="0" y="212"/>
                  </a:lnTo>
                  <a:lnTo>
                    <a:pt x="6" y="164"/>
                  </a:lnTo>
                  <a:lnTo>
                    <a:pt x="20" y="120"/>
                  </a:lnTo>
                  <a:lnTo>
                    <a:pt x="46" y="80"/>
                  </a:lnTo>
                  <a:lnTo>
                    <a:pt x="79" y="46"/>
                  </a:lnTo>
                  <a:lnTo>
                    <a:pt x="118" y="22"/>
                  </a:lnTo>
                  <a:lnTo>
                    <a:pt x="162" y="6"/>
                  </a:lnTo>
                  <a:lnTo>
                    <a:pt x="2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7" rIns="91434" bIns="45717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tx2"/>
                </a:solidFill>
              </a:endParaRPr>
            </a:p>
          </p:txBody>
        </p:sp>
      </p:grpSp>
      <p:sp>
        <p:nvSpPr>
          <p:cNvPr id="50" name="TextBox 4">
            <a:extLst>
              <a:ext uri="{FF2B5EF4-FFF2-40B4-BE49-F238E27FC236}">
                <a16:creationId xmlns:a16="http://schemas.microsoft.com/office/drawing/2014/main" id="{1E00BD06-A39C-314E-9FEB-D49A02490345}"/>
              </a:ext>
            </a:extLst>
          </p:cNvPr>
          <p:cNvSpPr txBox="1"/>
          <p:nvPr/>
        </p:nvSpPr>
        <p:spPr>
          <a:xfrm>
            <a:off x="1837742" y="4368213"/>
            <a:ext cx="2608779" cy="119263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s-EC" sz="1300" kern="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Más de 2.200 huertos activos en zonas de mayor pobreza y desnutrición crónica infantil. Generación de políticas públicas: Estrategia agroalimentaria de Quito (2019)</a:t>
            </a:r>
            <a:endParaRPr lang="es-ES_tradnl" sz="1300" kern="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TextBox 13">
            <a:extLst>
              <a:ext uri="{FF2B5EF4-FFF2-40B4-BE49-F238E27FC236}">
                <a16:creationId xmlns:a16="http://schemas.microsoft.com/office/drawing/2014/main" id="{FB9BA4A6-CDDE-0B40-8705-DC88837CAAE3}"/>
              </a:ext>
            </a:extLst>
          </p:cNvPr>
          <p:cNvSpPr txBox="1"/>
          <p:nvPr/>
        </p:nvSpPr>
        <p:spPr>
          <a:xfrm>
            <a:off x="4717953" y="4368213"/>
            <a:ext cx="2616771" cy="119263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s-EC" sz="1300" kern="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Ley para prevenir y reducir la perdida y el desperdicio de alimentos y mitigar el hambre de las personas en situación de vulnerabilidad alimentaria (2022). Banco de Alimentos de Quito</a:t>
            </a:r>
            <a:endParaRPr lang="es-ES_tradnl" sz="1300" kern="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TextBox 17">
            <a:extLst>
              <a:ext uri="{FF2B5EF4-FFF2-40B4-BE49-F238E27FC236}">
                <a16:creationId xmlns:a16="http://schemas.microsoft.com/office/drawing/2014/main" id="{09FB5CE5-EB37-5840-B3CF-6082DE981A3A}"/>
              </a:ext>
            </a:extLst>
          </p:cNvPr>
          <p:cNvSpPr txBox="1"/>
          <p:nvPr/>
        </p:nvSpPr>
        <p:spPr>
          <a:xfrm>
            <a:off x="7500549" y="4368213"/>
            <a:ext cx="3034082" cy="119263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s-EC" sz="1300" kern="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Los excedentes, sin valor agregado, de alimentos producidos en huertos salen a mercados alternativos mediante circuitos cortos de comercialización denominados Bioferias o Puntos de alimentación saludable</a:t>
            </a:r>
            <a:endParaRPr lang="es-ES_tradnl" sz="1300" kern="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TextBox 26">
            <a:extLst>
              <a:ext uri="{FF2B5EF4-FFF2-40B4-BE49-F238E27FC236}">
                <a16:creationId xmlns:a16="http://schemas.microsoft.com/office/drawing/2014/main" id="{A8B38D6F-AE23-CB47-B975-96E81EB6BC86}"/>
              </a:ext>
            </a:extLst>
          </p:cNvPr>
          <p:cNvSpPr txBox="1"/>
          <p:nvPr/>
        </p:nvSpPr>
        <p:spPr>
          <a:xfrm>
            <a:off x="2035932" y="3909256"/>
            <a:ext cx="2401570" cy="53245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300" b="1" kern="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PRÁCTICAS AGRICULTURA URBANA</a:t>
            </a:r>
          </a:p>
        </p:txBody>
      </p:sp>
      <p:sp>
        <p:nvSpPr>
          <p:cNvPr id="54" name="TextBox 27">
            <a:extLst>
              <a:ext uri="{FF2B5EF4-FFF2-40B4-BE49-F238E27FC236}">
                <a16:creationId xmlns:a16="http://schemas.microsoft.com/office/drawing/2014/main" id="{2AD9098D-2EA5-5149-A93F-E28F14CC4F35}"/>
              </a:ext>
            </a:extLst>
          </p:cNvPr>
          <p:cNvSpPr txBox="1"/>
          <p:nvPr/>
        </p:nvSpPr>
        <p:spPr>
          <a:xfrm>
            <a:off x="5018746" y="3893614"/>
            <a:ext cx="2112517" cy="53245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300" b="1" kern="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PÉRDIDA Y DESPERDICIO DE ALIMENTOS</a:t>
            </a:r>
          </a:p>
        </p:txBody>
      </p:sp>
      <p:sp>
        <p:nvSpPr>
          <p:cNvPr id="55" name="TextBox 28">
            <a:extLst>
              <a:ext uri="{FF2B5EF4-FFF2-40B4-BE49-F238E27FC236}">
                <a16:creationId xmlns:a16="http://schemas.microsoft.com/office/drawing/2014/main" id="{C218287A-3791-0B47-9424-3DE56EF8FA41}"/>
              </a:ext>
            </a:extLst>
          </p:cNvPr>
          <p:cNvSpPr txBox="1"/>
          <p:nvPr/>
        </p:nvSpPr>
        <p:spPr>
          <a:xfrm>
            <a:off x="7916840" y="3977838"/>
            <a:ext cx="1923327" cy="3173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400" b="1" kern="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ACCESO A MERCADOS</a:t>
            </a:r>
          </a:p>
        </p:txBody>
      </p:sp>
      <p:grpSp>
        <p:nvGrpSpPr>
          <p:cNvPr id="56" name="Graphic 95" descr="Lightbulb and pencil">
            <a:extLst>
              <a:ext uri="{FF2B5EF4-FFF2-40B4-BE49-F238E27FC236}">
                <a16:creationId xmlns:a16="http://schemas.microsoft.com/office/drawing/2014/main" id="{DE41B805-574A-3E42-9C4A-482EFC4E7C38}"/>
              </a:ext>
            </a:extLst>
          </p:cNvPr>
          <p:cNvGrpSpPr/>
          <p:nvPr/>
        </p:nvGrpSpPr>
        <p:grpSpPr>
          <a:xfrm>
            <a:off x="3047199" y="3330778"/>
            <a:ext cx="562598" cy="507976"/>
            <a:chOff x="4134791" y="2782756"/>
            <a:chExt cx="1143758" cy="1120336"/>
          </a:xfrm>
          <a:solidFill>
            <a:schemeClr val="tx2"/>
          </a:solidFill>
        </p:grpSpPr>
        <p:sp>
          <p:nvSpPr>
            <p:cNvPr id="57" name="Freeform: Shape 105">
              <a:extLst>
                <a:ext uri="{FF2B5EF4-FFF2-40B4-BE49-F238E27FC236}">
                  <a16:creationId xmlns:a16="http://schemas.microsoft.com/office/drawing/2014/main" id="{9566C3F5-3381-E542-9FA0-1E8B2E62DAC3}"/>
                </a:ext>
              </a:extLst>
            </p:cNvPr>
            <p:cNvSpPr/>
            <p:nvPr/>
          </p:nvSpPr>
          <p:spPr>
            <a:xfrm>
              <a:off x="4403140" y="3813604"/>
              <a:ext cx="161259" cy="89488"/>
            </a:xfrm>
            <a:custGeom>
              <a:avLst/>
              <a:gdLst>
                <a:gd name="connsiteX0" fmla="*/ 80680 w 161259"/>
                <a:gd name="connsiteY0" fmla="*/ 89489 h 89488"/>
                <a:gd name="connsiteX1" fmla="*/ 47 w 161259"/>
                <a:gd name="connsiteY1" fmla="*/ 15075 h 89488"/>
                <a:gd name="connsiteX2" fmla="*/ 12816 w 161259"/>
                <a:gd name="connsiteY2" fmla="*/ 46 h 89488"/>
                <a:gd name="connsiteX3" fmla="*/ 13992 w 161259"/>
                <a:gd name="connsiteY3" fmla="*/ 0 h 89488"/>
                <a:gd name="connsiteX4" fmla="*/ 147270 w 161259"/>
                <a:gd name="connsiteY4" fmla="*/ 0 h 89488"/>
                <a:gd name="connsiteX5" fmla="*/ 161260 w 161259"/>
                <a:gd name="connsiteY5" fmla="*/ 13901 h 89488"/>
                <a:gd name="connsiteX6" fmla="*/ 161215 w 161259"/>
                <a:gd name="connsiteY6" fmla="*/ 15061 h 89488"/>
                <a:gd name="connsiteX7" fmla="*/ 80680 w 161259"/>
                <a:gd name="connsiteY7" fmla="*/ 89489 h 89488"/>
                <a:gd name="connsiteX8" fmla="*/ 31382 w 161259"/>
                <a:gd name="connsiteY8" fmla="*/ 27891 h 89488"/>
                <a:gd name="connsiteX9" fmla="*/ 99722 w 161259"/>
                <a:gd name="connsiteY9" fmla="*/ 58021 h 89488"/>
                <a:gd name="connsiteX10" fmla="*/ 129852 w 161259"/>
                <a:gd name="connsiteY10" fmla="*/ 27891 h 8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259" h="89488">
                  <a:moveTo>
                    <a:pt x="80680" y="89489"/>
                  </a:moveTo>
                  <a:cubicBezTo>
                    <a:pt x="38624" y="89215"/>
                    <a:pt x="3688" y="56973"/>
                    <a:pt x="47" y="15075"/>
                  </a:cubicBezTo>
                  <a:cubicBezTo>
                    <a:pt x="-577" y="7398"/>
                    <a:pt x="5139" y="670"/>
                    <a:pt x="12816" y="46"/>
                  </a:cubicBezTo>
                  <a:cubicBezTo>
                    <a:pt x="13207" y="14"/>
                    <a:pt x="13600" y="-1"/>
                    <a:pt x="13992" y="0"/>
                  </a:cubicBezTo>
                  <a:lnTo>
                    <a:pt x="147270" y="0"/>
                  </a:lnTo>
                  <a:cubicBezTo>
                    <a:pt x="154972" y="-25"/>
                    <a:pt x="161235" y="6199"/>
                    <a:pt x="161260" y="13901"/>
                  </a:cubicBezTo>
                  <a:cubicBezTo>
                    <a:pt x="161261" y="14289"/>
                    <a:pt x="161246" y="14675"/>
                    <a:pt x="161215" y="15061"/>
                  </a:cubicBezTo>
                  <a:cubicBezTo>
                    <a:pt x="157654" y="56962"/>
                    <a:pt x="122731" y="89236"/>
                    <a:pt x="80680" y="89489"/>
                  </a:cubicBezTo>
                  <a:close/>
                  <a:moveTo>
                    <a:pt x="31382" y="27891"/>
                  </a:moveTo>
                  <a:cubicBezTo>
                    <a:pt x="41933" y="55082"/>
                    <a:pt x="72531" y="68572"/>
                    <a:pt x="99722" y="58021"/>
                  </a:cubicBezTo>
                  <a:cubicBezTo>
                    <a:pt x="113551" y="52654"/>
                    <a:pt x="124485" y="41720"/>
                    <a:pt x="129852" y="27891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/>
            </a:p>
          </p:txBody>
        </p:sp>
        <p:sp>
          <p:nvSpPr>
            <p:cNvPr id="58" name="Freeform: Shape 106">
              <a:extLst>
                <a:ext uri="{FF2B5EF4-FFF2-40B4-BE49-F238E27FC236}">
                  <a16:creationId xmlns:a16="http://schemas.microsoft.com/office/drawing/2014/main" id="{89B6672D-9A16-6B4C-B1F1-259892124E38}"/>
                </a:ext>
              </a:extLst>
            </p:cNvPr>
            <p:cNvSpPr/>
            <p:nvPr/>
          </p:nvSpPr>
          <p:spPr>
            <a:xfrm>
              <a:off x="4318259" y="3705987"/>
              <a:ext cx="334693" cy="27891"/>
            </a:xfrm>
            <a:custGeom>
              <a:avLst/>
              <a:gdLst>
                <a:gd name="connsiteX0" fmla="*/ 320748 w 334693"/>
                <a:gd name="connsiteY0" fmla="*/ 27891 h 27891"/>
                <a:gd name="connsiteX1" fmla="*/ 13946 w 334693"/>
                <a:gd name="connsiteY1" fmla="*/ 27891 h 27891"/>
                <a:gd name="connsiteX2" fmla="*/ 0 w 334693"/>
                <a:gd name="connsiteY2" fmla="*/ 13946 h 27891"/>
                <a:gd name="connsiteX3" fmla="*/ 13946 w 334693"/>
                <a:gd name="connsiteY3" fmla="*/ 0 h 27891"/>
                <a:gd name="connsiteX4" fmla="*/ 320748 w 334693"/>
                <a:gd name="connsiteY4" fmla="*/ 0 h 27891"/>
                <a:gd name="connsiteX5" fmla="*/ 334693 w 334693"/>
                <a:gd name="connsiteY5" fmla="*/ 13946 h 27891"/>
                <a:gd name="connsiteX6" fmla="*/ 320748 w 334693"/>
                <a:gd name="connsiteY6" fmla="*/ 27891 h 27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93" h="27891">
                  <a:moveTo>
                    <a:pt x="320748" y="27891"/>
                  </a:moveTo>
                  <a:lnTo>
                    <a:pt x="13946" y="27891"/>
                  </a:lnTo>
                  <a:cubicBezTo>
                    <a:pt x="6243" y="27891"/>
                    <a:pt x="0" y="21648"/>
                    <a:pt x="0" y="13946"/>
                  </a:cubicBezTo>
                  <a:cubicBezTo>
                    <a:pt x="0" y="6243"/>
                    <a:pt x="6243" y="0"/>
                    <a:pt x="13946" y="0"/>
                  </a:cubicBezTo>
                  <a:lnTo>
                    <a:pt x="320748" y="0"/>
                  </a:lnTo>
                  <a:cubicBezTo>
                    <a:pt x="328450" y="0"/>
                    <a:pt x="334693" y="6243"/>
                    <a:pt x="334693" y="13946"/>
                  </a:cubicBezTo>
                  <a:cubicBezTo>
                    <a:pt x="334693" y="21648"/>
                    <a:pt x="328450" y="27891"/>
                    <a:pt x="320748" y="27891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/>
            </a:p>
          </p:txBody>
        </p:sp>
        <p:sp>
          <p:nvSpPr>
            <p:cNvPr id="59" name="Freeform: Shape 107">
              <a:extLst>
                <a:ext uri="{FF2B5EF4-FFF2-40B4-BE49-F238E27FC236}">
                  <a16:creationId xmlns:a16="http://schemas.microsoft.com/office/drawing/2014/main" id="{3F51D71E-03CD-FE41-A376-CBE9E99E33D0}"/>
                </a:ext>
              </a:extLst>
            </p:cNvPr>
            <p:cNvSpPr/>
            <p:nvPr/>
          </p:nvSpPr>
          <p:spPr>
            <a:xfrm>
              <a:off x="4318259" y="3594422"/>
              <a:ext cx="334693" cy="27891"/>
            </a:xfrm>
            <a:custGeom>
              <a:avLst/>
              <a:gdLst>
                <a:gd name="connsiteX0" fmla="*/ 320748 w 334693"/>
                <a:gd name="connsiteY0" fmla="*/ 27891 h 27891"/>
                <a:gd name="connsiteX1" fmla="*/ 13946 w 334693"/>
                <a:gd name="connsiteY1" fmla="*/ 27891 h 27891"/>
                <a:gd name="connsiteX2" fmla="*/ 0 w 334693"/>
                <a:gd name="connsiteY2" fmla="*/ 13946 h 27891"/>
                <a:gd name="connsiteX3" fmla="*/ 13946 w 334693"/>
                <a:gd name="connsiteY3" fmla="*/ 0 h 27891"/>
                <a:gd name="connsiteX4" fmla="*/ 320748 w 334693"/>
                <a:gd name="connsiteY4" fmla="*/ 0 h 27891"/>
                <a:gd name="connsiteX5" fmla="*/ 334693 w 334693"/>
                <a:gd name="connsiteY5" fmla="*/ 13946 h 27891"/>
                <a:gd name="connsiteX6" fmla="*/ 320748 w 334693"/>
                <a:gd name="connsiteY6" fmla="*/ 27891 h 27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93" h="27891">
                  <a:moveTo>
                    <a:pt x="320748" y="27891"/>
                  </a:moveTo>
                  <a:lnTo>
                    <a:pt x="13946" y="27891"/>
                  </a:lnTo>
                  <a:cubicBezTo>
                    <a:pt x="6243" y="27891"/>
                    <a:pt x="0" y="21648"/>
                    <a:pt x="0" y="13946"/>
                  </a:cubicBezTo>
                  <a:cubicBezTo>
                    <a:pt x="0" y="6243"/>
                    <a:pt x="6243" y="0"/>
                    <a:pt x="13946" y="0"/>
                  </a:cubicBezTo>
                  <a:lnTo>
                    <a:pt x="320748" y="0"/>
                  </a:lnTo>
                  <a:cubicBezTo>
                    <a:pt x="328450" y="0"/>
                    <a:pt x="334693" y="6243"/>
                    <a:pt x="334693" y="13946"/>
                  </a:cubicBezTo>
                  <a:cubicBezTo>
                    <a:pt x="334693" y="21648"/>
                    <a:pt x="328450" y="27891"/>
                    <a:pt x="320748" y="27891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/>
            </a:p>
          </p:txBody>
        </p:sp>
        <p:sp>
          <p:nvSpPr>
            <p:cNvPr id="60" name="Freeform: Shape 108">
              <a:extLst>
                <a:ext uri="{FF2B5EF4-FFF2-40B4-BE49-F238E27FC236}">
                  <a16:creationId xmlns:a16="http://schemas.microsoft.com/office/drawing/2014/main" id="{325B7A37-8CFD-EA41-A977-A83C4FCEC889}"/>
                </a:ext>
              </a:extLst>
            </p:cNvPr>
            <p:cNvSpPr/>
            <p:nvPr/>
          </p:nvSpPr>
          <p:spPr>
            <a:xfrm>
              <a:off x="4134791" y="2782756"/>
              <a:ext cx="1143758" cy="726626"/>
            </a:xfrm>
            <a:custGeom>
              <a:avLst/>
              <a:gdLst>
                <a:gd name="connsiteX0" fmla="*/ 1143758 w 1143758"/>
                <a:gd name="connsiteY0" fmla="*/ 395531 h 726626"/>
                <a:gd name="connsiteX1" fmla="*/ 852771 w 1143758"/>
                <a:gd name="connsiteY1" fmla="*/ 395531 h 726626"/>
                <a:gd name="connsiteX2" fmla="*/ 630465 w 1143758"/>
                <a:gd name="connsiteY2" fmla="*/ 506691 h 726626"/>
                <a:gd name="connsiteX3" fmla="*/ 630465 w 1143758"/>
                <a:gd name="connsiteY3" fmla="*/ 506691 h 726626"/>
                <a:gd name="connsiteX4" fmla="*/ 591640 w 1143758"/>
                <a:gd name="connsiteY4" fmla="*/ 561901 h 726626"/>
                <a:gd name="connsiteX5" fmla="*/ 511118 w 1143758"/>
                <a:gd name="connsiteY5" fmla="*/ 692320 h 726626"/>
                <a:gd name="connsiteX6" fmla="*/ 500631 w 1143758"/>
                <a:gd name="connsiteY6" fmla="*/ 698791 h 726626"/>
                <a:gd name="connsiteX7" fmla="*/ 196577 w 1143758"/>
                <a:gd name="connsiteY7" fmla="*/ 698791 h 726626"/>
                <a:gd name="connsiteX8" fmla="*/ 186131 w 1143758"/>
                <a:gd name="connsiteY8" fmla="*/ 692390 h 726626"/>
                <a:gd name="connsiteX9" fmla="*/ 105735 w 1143758"/>
                <a:gd name="connsiteY9" fmla="*/ 562069 h 726626"/>
                <a:gd name="connsiteX10" fmla="*/ 50218 w 1143758"/>
                <a:gd name="connsiteY10" fmla="*/ 471130 h 726626"/>
                <a:gd name="connsiteX11" fmla="*/ 27905 w 1143758"/>
                <a:gd name="connsiteY11" fmla="*/ 360290 h 726626"/>
                <a:gd name="connsiteX12" fmla="*/ 27905 w 1143758"/>
                <a:gd name="connsiteY12" fmla="*/ 349022 h 726626"/>
                <a:gd name="connsiteX13" fmla="*/ 348527 w 1143758"/>
                <a:gd name="connsiteY13" fmla="*/ 28149 h 726626"/>
                <a:gd name="connsiteX14" fmla="*/ 669401 w 1143758"/>
                <a:gd name="connsiteY14" fmla="*/ 348771 h 726626"/>
                <a:gd name="connsiteX15" fmla="*/ 669401 w 1143758"/>
                <a:gd name="connsiteY15" fmla="*/ 359844 h 726626"/>
                <a:gd name="connsiteX16" fmla="*/ 668620 w 1143758"/>
                <a:gd name="connsiteY16" fmla="*/ 374668 h 726626"/>
                <a:gd name="connsiteX17" fmla="*/ 681830 w 1143758"/>
                <a:gd name="connsiteY17" fmla="*/ 389311 h 726626"/>
                <a:gd name="connsiteX18" fmla="*/ 696427 w 1143758"/>
                <a:gd name="connsiteY18" fmla="*/ 376732 h 726626"/>
                <a:gd name="connsiteX19" fmla="*/ 697278 w 1143758"/>
                <a:gd name="connsiteY19" fmla="*/ 360290 h 726626"/>
                <a:gd name="connsiteX20" fmla="*/ 697278 w 1143758"/>
                <a:gd name="connsiteY20" fmla="*/ 348506 h 726626"/>
                <a:gd name="connsiteX21" fmla="*/ 348506 w 1143758"/>
                <a:gd name="connsiteY21" fmla="*/ 0 h 726626"/>
                <a:gd name="connsiteX22" fmla="*/ 0 w 1143758"/>
                <a:gd name="connsiteY22" fmla="*/ 348771 h 726626"/>
                <a:gd name="connsiteX23" fmla="*/ 0 w 1143758"/>
                <a:gd name="connsiteY23" fmla="*/ 360667 h 726626"/>
                <a:gd name="connsiteX24" fmla="*/ 24237 w 1143758"/>
                <a:gd name="connsiteY24" fmla="*/ 481101 h 726626"/>
                <a:gd name="connsiteX25" fmla="*/ 85082 w 1143758"/>
                <a:gd name="connsiteY25" fmla="*/ 580700 h 726626"/>
                <a:gd name="connsiteX26" fmla="*/ 161169 w 1143758"/>
                <a:gd name="connsiteY26" fmla="*/ 704690 h 726626"/>
                <a:gd name="connsiteX27" fmla="*/ 196493 w 1143758"/>
                <a:gd name="connsiteY27" fmla="*/ 726626 h 726626"/>
                <a:gd name="connsiteX28" fmla="*/ 500673 w 1143758"/>
                <a:gd name="connsiteY28" fmla="*/ 726626 h 726626"/>
                <a:gd name="connsiteX29" fmla="*/ 536095 w 1143758"/>
                <a:gd name="connsiteY29" fmla="*/ 704620 h 726626"/>
                <a:gd name="connsiteX30" fmla="*/ 612335 w 1143758"/>
                <a:gd name="connsiteY30" fmla="*/ 580505 h 726626"/>
                <a:gd name="connsiteX31" fmla="*/ 653405 w 1143758"/>
                <a:gd name="connsiteY31" fmla="*/ 522561 h 726626"/>
                <a:gd name="connsiteX32" fmla="*/ 653405 w 1143758"/>
                <a:gd name="connsiteY32" fmla="*/ 522561 h 726626"/>
                <a:gd name="connsiteX33" fmla="*/ 655315 w 1143758"/>
                <a:gd name="connsiteY33" fmla="*/ 519158 h 726626"/>
                <a:gd name="connsiteX34" fmla="*/ 852771 w 1143758"/>
                <a:gd name="connsiteY34" fmla="*/ 618660 h 726626"/>
                <a:gd name="connsiteX35" fmla="*/ 1143758 w 1143758"/>
                <a:gd name="connsiteY35" fmla="*/ 618660 h 726626"/>
                <a:gd name="connsiteX36" fmla="*/ 1143758 w 1143758"/>
                <a:gd name="connsiteY36" fmla="*/ 590768 h 726626"/>
                <a:gd name="connsiteX37" fmla="*/ 928453 w 1143758"/>
                <a:gd name="connsiteY37" fmla="*/ 590768 h 726626"/>
                <a:gd name="connsiteX38" fmla="*/ 939052 w 1143758"/>
                <a:gd name="connsiteY38" fmla="*/ 434020 h 726626"/>
                <a:gd name="connsiteX39" fmla="*/ 928453 w 1143758"/>
                <a:gd name="connsiteY39" fmla="*/ 423422 h 726626"/>
                <a:gd name="connsiteX40" fmla="*/ 1143758 w 1143758"/>
                <a:gd name="connsiteY40" fmla="*/ 423422 h 726626"/>
                <a:gd name="connsiteX41" fmla="*/ 938578 w 1143758"/>
                <a:gd name="connsiteY41" fmla="*/ 507095 h 726626"/>
                <a:gd name="connsiteX42" fmla="*/ 858990 w 1143758"/>
                <a:gd name="connsiteY42" fmla="*/ 590559 h 726626"/>
                <a:gd name="connsiteX43" fmla="*/ 733913 w 1143758"/>
                <a:gd name="connsiteY43" fmla="*/ 527595 h 726626"/>
                <a:gd name="connsiteX44" fmla="*/ 733913 w 1143758"/>
                <a:gd name="connsiteY44" fmla="*/ 486177 h 726626"/>
                <a:gd name="connsiteX45" fmla="*/ 858948 w 1143758"/>
                <a:gd name="connsiteY45" fmla="*/ 423687 h 726626"/>
                <a:gd name="connsiteX46" fmla="*/ 938578 w 1143758"/>
                <a:gd name="connsiteY46" fmla="*/ 507095 h 72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143758" h="726626">
                  <a:moveTo>
                    <a:pt x="1143758" y="395531"/>
                  </a:moveTo>
                  <a:lnTo>
                    <a:pt x="852771" y="395531"/>
                  </a:lnTo>
                  <a:lnTo>
                    <a:pt x="630465" y="506691"/>
                  </a:lnTo>
                  <a:lnTo>
                    <a:pt x="630465" y="506691"/>
                  </a:lnTo>
                  <a:cubicBezTo>
                    <a:pt x="619643" y="526496"/>
                    <a:pt x="606619" y="545017"/>
                    <a:pt x="591640" y="561901"/>
                  </a:cubicBezTo>
                  <a:cubicBezTo>
                    <a:pt x="560667" y="595733"/>
                    <a:pt x="527867" y="658126"/>
                    <a:pt x="511118" y="692320"/>
                  </a:cubicBezTo>
                  <a:cubicBezTo>
                    <a:pt x="509126" y="696285"/>
                    <a:pt x="505069" y="698789"/>
                    <a:pt x="500631" y="698791"/>
                  </a:cubicBezTo>
                  <a:lnTo>
                    <a:pt x="196577" y="698791"/>
                  </a:lnTo>
                  <a:cubicBezTo>
                    <a:pt x="192219" y="698616"/>
                    <a:pt x="188265" y="696193"/>
                    <a:pt x="186131" y="692390"/>
                  </a:cubicBezTo>
                  <a:cubicBezTo>
                    <a:pt x="169285" y="658042"/>
                    <a:pt x="136415" y="595426"/>
                    <a:pt x="105735" y="562069"/>
                  </a:cubicBezTo>
                  <a:cubicBezTo>
                    <a:pt x="81955" y="535308"/>
                    <a:pt x="63152" y="504511"/>
                    <a:pt x="50218" y="471130"/>
                  </a:cubicBezTo>
                  <a:cubicBezTo>
                    <a:pt x="36629" y="435693"/>
                    <a:pt x="29086" y="398225"/>
                    <a:pt x="27905" y="360290"/>
                  </a:cubicBezTo>
                  <a:lnTo>
                    <a:pt x="27905" y="349022"/>
                  </a:lnTo>
                  <a:cubicBezTo>
                    <a:pt x="27835" y="171879"/>
                    <a:pt x="171384" y="28218"/>
                    <a:pt x="348527" y="28149"/>
                  </a:cubicBezTo>
                  <a:cubicBezTo>
                    <a:pt x="525671" y="28080"/>
                    <a:pt x="669331" y="171628"/>
                    <a:pt x="669401" y="348771"/>
                  </a:cubicBezTo>
                  <a:lnTo>
                    <a:pt x="669401" y="359844"/>
                  </a:lnTo>
                  <a:cubicBezTo>
                    <a:pt x="669243" y="364799"/>
                    <a:pt x="668982" y="369741"/>
                    <a:pt x="668620" y="374668"/>
                  </a:cubicBezTo>
                  <a:cubicBezTo>
                    <a:pt x="668224" y="382361"/>
                    <a:pt x="674139" y="388916"/>
                    <a:pt x="681830" y="389311"/>
                  </a:cubicBezTo>
                  <a:cubicBezTo>
                    <a:pt x="689276" y="389695"/>
                    <a:pt x="695706" y="384153"/>
                    <a:pt x="696427" y="376732"/>
                  </a:cubicBezTo>
                  <a:cubicBezTo>
                    <a:pt x="696817" y="371405"/>
                    <a:pt x="697110" y="366064"/>
                    <a:pt x="697278" y="360290"/>
                  </a:cubicBezTo>
                  <a:lnTo>
                    <a:pt x="697278" y="348506"/>
                  </a:lnTo>
                  <a:cubicBezTo>
                    <a:pt x="697205" y="155959"/>
                    <a:pt x="541054" y="-73"/>
                    <a:pt x="348506" y="0"/>
                  </a:cubicBezTo>
                  <a:cubicBezTo>
                    <a:pt x="155959" y="73"/>
                    <a:pt x="-73" y="156224"/>
                    <a:pt x="0" y="348771"/>
                  </a:cubicBezTo>
                  <a:lnTo>
                    <a:pt x="0" y="360667"/>
                  </a:lnTo>
                  <a:cubicBezTo>
                    <a:pt x="1263" y="401887"/>
                    <a:pt x="9458" y="442601"/>
                    <a:pt x="24237" y="481101"/>
                  </a:cubicBezTo>
                  <a:cubicBezTo>
                    <a:pt x="38401" y="517671"/>
                    <a:pt x="59009" y="551404"/>
                    <a:pt x="85082" y="580700"/>
                  </a:cubicBezTo>
                  <a:cubicBezTo>
                    <a:pt x="114605" y="612775"/>
                    <a:pt x="148116" y="678054"/>
                    <a:pt x="161169" y="704690"/>
                  </a:cubicBezTo>
                  <a:cubicBezTo>
                    <a:pt x="167877" y="718068"/>
                    <a:pt x="181528" y="726545"/>
                    <a:pt x="196493" y="726626"/>
                  </a:cubicBezTo>
                  <a:lnTo>
                    <a:pt x="500673" y="726626"/>
                  </a:lnTo>
                  <a:cubicBezTo>
                    <a:pt x="515686" y="726558"/>
                    <a:pt x="529383" y="718048"/>
                    <a:pt x="536095" y="704620"/>
                  </a:cubicBezTo>
                  <a:cubicBezTo>
                    <a:pt x="549078" y="678123"/>
                    <a:pt x="582492" y="613109"/>
                    <a:pt x="612335" y="580505"/>
                  </a:cubicBezTo>
                  <a:cubicBezTo>
                    <a:pt x="628071" y="562725"/>
                    <a:pt x="641841" y="543298"/>
                    <a:pt x="653405" y="522561"/>
                  </a:cubicBezTo>
                  <a:lnTo>
                    <a:pt x="653405" y="522561"/>
                  </a:lnTo>
                  <a:lnTo>
                    <a:pt x="655315" y="519158"/>
                  </a:lnTo>
                  <a:lnTo>
                    <a:pt x="852771" y="618660"/>
                  </a:lnTo>
                  <a:lnTo>
                    <a:pt x="1143758" y="618660"/>
                  </a:lnTo>
                  <a:lnTo>
                    <a:pt x="1143758" y="590768"/>
                  </a:lnTo>
                  <a:lnTo>
                    <a:pt x="928453" y="590768"/>
                  </a:lnTo>
                  <a:cubicBezTo>
                    <a:pt x="974664" y="550411"/>
                    <a:pt x="979410" y="480232"/>
                    <a:pt x="939052" y="434020"/>
                  </a:cubicBezTo>
                  <a:cubicBezTo>
                    <a:pt x="935762" y="430254"/>
                    <a:pt x="932221" y="426712"/>
                    <a:pt x="928453" y="423422"/>
                  </a:cubicBezTo>
                  <a:lnTo>
                    <a:pt x="1143758" y="423422"/>
                  </a:lnTo>
                  <a:close/>
                  <a:moveTo>
                    <a:pt x="938578" y="507095"/>
                  </a:moveTo>
                  <a:cubicBezTo>
                    <a:pt x="938519" y="551676"/>
                    <a:pt x="903518" y="588382"/>
                    <a:pt x="858990" y="590559"/>
                  </a:cubicBezTo>
                  <a:lnTo>
                    <a:pt x="733913" y="527595"/>
                  </a:lnTo>
                  <a:lnTo>
                    <a:pt x="733913" y="486177"/>
                  </a:lnTo>
                  <a:lnTo>
                    <a:pt x="858948" y="423687"/>
                  </a:lnTo>
                  <a:cubicBezTo>
                    <a:pt x="903471" y="425841"/>
                    <a:pt x="938488" y="462521"/>
                    <a:pt x="938578" y="507095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/>
            </a:p>
          </p:txBody>
        </p:sp>
      </p:grpSp>
      <p:grpSp>
        <p:nvGrpSpPr>
          <p:cNvPr id="61" name="Graphic 123" descr="Good Inventory">
            <a:extLst>
              <a:ext uri="{FF2B5EF4-FFF2-40B4-BE49-F238E27FC236}">
                <a16:creationId xmlns:a16="http://schemas.microsoft.com/office/drawing/2014/main" id="{EA762263-2AA0-6B43-8C05-CF45A4B9FA2E}"/>
              </a:ext>
            </a:extLst>
          </p:cNvPr>
          <p:cNvGrpSpPr/>
          <p:nvPr/>
        </p:nvGrpSpPr>
        <p:grpSpPr>
          <a:xfrm>
            <a:off x="8627837" y="872028"/>
            <a:ext cx="440343" cy="398001"/>
            <a:chOff x="5551010" y="2913015"/>
            <a:chExt cx="1101698" cy="1031970"/>
          </a:xfrm>
          <a:solidFill>
            <a:schemeClr val="tx2"/>
          </a:solidFill>
        </p:grpSpPr>
        <p:sp>
          <p:nvSpPr>
            <p:cNvPr id="62" name="Freeform: Shape 127">
              <a:extLst>
                <a:ext uri="{FF2B5EF4-FFF2-40B4-BE49-F238E27FC236}">
                  <a16:creationId xmlns:a16="http://schemas.microsoft.com/office/drawing/2014/main" id="{4D238139-6AB4-5C40-B8A3-5652265A7F94}"/>
                </a:ext>
              </a:extLst>
            </p:cNvPr>
            <p:cNvSpPr/>
            <p:nvPr/>
          </p:nvSpPr>
          <p:spPr>
            <a:xfrm>
              <a:off x="5955431" y="2982742"/>
              <a:ext cx="69727" cy="55782"/>
            </a:xfrm>
            <a:custGeom>
              <a:avLst/>
              <a:gdLst>
                <a:gd name="connsiteX0" fmla="*/ 0 w 69727"/>
                <a:gd name="connsiteY0" fmla="*/ 0 h 55782"/>
                <a:gd name="connsiteX1" fmla="*/ 69728 w 69727"/>
                <a:gd name="connsiteY1" fmla="*/ 0 h 55782"/>
                <a:gd name="connsiteX2" fmla="*/ 69728 w 69727"/>
                <a:gd name="connsiteY2" fmla="*/ 55782 h 55782"/>
                <a:gd name="connsiteX3" fmla="*/ 0 w 69727"/>
                <a:gd name="connsiteY3" fmla="*/ 55782 h 5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7" h="55782">
                  <a:moveTo>
                    <a:pt x="0" y="0"/>
                  </a:moveTo>
                  <a:lnTo>
                    <a:pt x="69728" y="0"/>
                  </a:lnTo>
                  <a:lnTo>
                    <a:pt x="69728" y="55782"/>
                  </a:lnTo>
                  <a:lnTo>
                    <a:pt x="0" y="55782"/>
                  </a:ln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  <p:sp>
          <p:nvSpPr>
            <p:cNvPr id="63" name="Freeform: Shape 128">
              <a:extLst>
                <a:ext uri="{FF2B5EF4-FFF2-40B4-BE49-F238E27FC236}">
                  <a16:creationId xmlns:a16="http://schemas.microsoft.com/office/drawing/2014/main" id="{E5CA29B9-1D8C-E546-9150-CD31F5E6451B}"/>
                </a:ext>
              </a:extLst>
            </p:cNvPr>
            <p:cNvSpPr/>
            <p:nvPr/>
          </p:nvSpPr>
          <p:spPr>
            <a:xfrm>
              <a:off x="5788084" y="3317436"/>
              <a:ext cx="69727" cy="55782"/>
            </a:xfrm>
            <a:custGeom>
              <a:avLst/>
              <a:gdLst>
                <a:gd name="connsiteX0" fmla="*/ 0 w 69727"/>
                <a:gd name="connsiteY0" fmla="*/ 0 h 55782"/>
                <a:gd name="connsiteX1" fmla="*/ 69728 w 69727"/>
                <a:gd name="connsiteY1" fmla="*/ 0 h 55782"/>
                <a:gd name="connsiteX2" fmla="*/ 69728 w 69727"/>
                <a:gd name="connsiteY2" fmla="*/ 55782 h 55782"/>
                <a:gd name="connsiteX3" fmla="*/ 0 w 69727"/>
                <a:gd name="connsiteY3" fmla="*/ 55782 h 5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7" h="55782">
                  <a:moveTo>
                    <a:pt x="0" y="0"/>
                  </a:moveTo>
                  <a:lnTo>
                    <a:pt x="69728" y="0"/>
                  </a:lnTo>
                  <a:lnTo>
                    <a:pt x="69728" y="55782"/>
                  </a:lnTo>
                  <a:lnTo>
                    <a:pt x="0" y="55782"/>
                  </a:ln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  <p:sp>
          <p:nvSpPr>
            <p:cNvPr id="64" name="Freeform: Shape 129">
              <a:extLst>
                <a:ext uri="{FF2B5EF4-FFF2-40B4-BE49-F238E27FC236}">
                  <a16:creationId xmlns:a16="http://schemas.microsoft.com/office/drawing/2014/main" id="{BA3A52F0-8828-354E-AAA9-F25D9B8FBE7F}"/>
                </a:ext>
              </a:extLst>
            </p:cNvPr>
            <p:cNvSpPr/>
            <p:nvPr/>
          </p:nvSpPr>
          <p:spPr>
            <a:xfrm>
              <a:off x="5620737" y="3652129"/>
              <a:ext cx="69727" cy="55782"/>
            </a:xfrm>
            <a:custGeom>
              <a:avLst/>
              <a:gdLst>
                <a:gd name="connsiteX0" fmla="*/ 0 w 69727"/>
                <a:gd name="connsiteY0" fmla="*/ 0 h 55782"/>
                <a:gd name="connsiteX1" fmla="*/ 69728 w 69727"/>
                <a:gd name="connsiteY1" fmla="*/ 0 h 55782"/>
                <a:gd name="connsiteX2" fmla="*/ 69728 w 69727"/>
                <a:gd name="connsiteY2" fmla="*/ 55782 h 55782"/>
                <a:gd name="connsiteX3" fmla="*/ 0 w 69727"/>
                <a:gd name="connsiteY3" fmla="*/ 55782 h 5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7" h="55782">
                  <a:moveTo>
                    <a:pt x="0" y="0"/>
                  </a:moveTo>
                  <a:lnTo>
                    <a:pt x="69728" y="0"/>
                  </a:lnTo>
                  <a:lnTo>
                    <a:pt x="69728" y="55782"/>
                  </a:lnTo>
                  <a:lnTo>
                    <a:pt x="0" y="55782"/>
                  </a:ln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  <p:sp>
          <p:nvSpPr>
            <p:cNvPr id="65" name="Freeform: Shape 130">
              <a:extLst>
                <a:ext uri="{FF2B5EF4-FFF2-40B4-BE49-F238E27FC236}">
                  <a16:creationId xmlns:a16="http://schemas.microsoft.com/office/drawing/2014/main" id="{FDB42D1F-359D-8843-A1A2-C0DD9664900E}"/>
                </a:ext>
              </a:extLst>
            </p:cNvPr>
            <p:cNvSpPr/>
            <p:nvPr/>
          </p:nvSpPr>
          <p:spPr>
            <a:xfrm>
              <a:off x="5955431" y="3652129"/>
              <a:ext cx="69727" cy="55782"/>
            </a:xfrm>
            <a:custGeom>
              <a:avLst/>
              <a:gdLst>
                <a:gd name="connsiteX0" fmla="*/ 0 w 69727"/>
                <a:gd name="connsiteY0" fmla="*/ 0 h 55782"/>
                <a:gd name="connsiteX1" fmla="*/ 69728 w 69727"/>
                <a:gd name="connsiteY1" fmla="*/ 0 h 55782"/>
                <a:gd name="connsiteX2" fmla="*/ 69728 w 69727"/>
                <a:gd name="connsiteY2" fmla="*/ 55782 h 55782"/>
                <a:gd name="connsiteX3" fmla="*/ 0 w 69727"/>
                <a:gd name="connsiteY3" fmla="*/ 55782 h 5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7" h="55782">
                  <a:moveTo>
                    <a:pt x="0" y="0"/>
                  </a:moveTo>
                  <a:lnTo>
                    <a:pt x="69728" y="0"/>
                  </a:lnTo>
                  <a:lnTo>
                    <a:pt x="69728" y="55782"/>
                  </a:lnTo>
                  <a:lnTo>
                    <a:pt x="0" y="55782"/>
                  </a:ln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  <p:sp>
          <p:nvSpPr>
            <p:cNvPr id="66" name="Freeform: Shape 131">
              <a:extLst>
                <a:ext uri="{FF2B5EF4-FFF2-40B4-BE49-F238E27FC236}">
                  <a16:creationId xmlns:a16="http://schemas.microsoft.com/office/drawing/2014/main" id="{E7AAE264-C1D2-1C44-ADDC-22A4429911DA}"/>
                </a:ext>
              </a:extLst>
            </p:cNvPr>
            <p:cNvSpPr/>
            <p:nvPr/>
          </p:nvSpPr>
          <p:spPr>
            <a:xfrm>
              <a:off x="6290124" y="3652129"/>
              <a:ext cx="69727" cy="55782"/>
            </a:xfrm>
            <a:custGeom>
              <a:avLst/>
              <a:gdLst>
                <a:gd name="connsiteX0" fmla="*/ 0 w 69727"/>
                <a:gd name="connsiteY0" fmla="*/ 0 h 55782"/>
                <a:gd name="connsiteX1" fmla="*/ 69728 w 69727"/>
                <a:gd name="connsiteY1" fmla="*/ 0 h 55782"/>
                <a:gd name="connsiteX2" fmla="*/ 69728 w 69727"/>
                <a:gd name="connsiteY2" fmla="*/ 55782 h 55782"/>
                <a:gd name="connsiteX3" fmla="*/ 0 w 69727"/>
                <a:gd name="connsiteY3" fmla="*/ 55782 h 5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7" h="55782">
                  <a:moveTo>
                    <a:pt x="0" y="0"/>
                  </a:moveTo>
                  <a:lnTo>
                    <a:pt x="69728" y="0"/>
                  </a:lnTo>
                  <a:lnTo>
                    <a:pt x="69728" y="55782"/>
                  </a:lnTo>
                  <a:lnTo>
                    <a:pt x="0" y="55782"/>
                  </a:ln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  <p:sp>
          <p:nvSpPr>
            <p:cNvPr id="67" name="Freeform: Shape 132">
              <a:extLst>
                <a:ext uri="{FF2B5EF4-FFF2-40B4-BE49-F238E27FC236}">
                  <a16:creationId xmlns:a16="http://schemas.microsoft.com/office/drawing/2014/main" id="{67DEC7C4-1F49-6545-AB35-10BFAB66C9FF}"/>
                </a:ext>
              </a:extLst>
            </p:cNvPr>
            <p:cNvSpPr/>
            <p:nvPr/>
          </p:nvSpPr>
          <p:spPr>
            <a:xfrm>
              <a:off x="6122777" y="3317436"/>
              <a:ext cx="69727" cy="55782"/>
            </a:xfrm>
            <a:custGeom>
              <a:avLst/>
              <a:gdLst>
                <a:gd name="connsiteX0" fmla="*/ 0 w 69727"/>
                <a:gd name="connsiteY0" fmla="*/ 0 h 55782"/>
                <a:gd name="connsiteX1" fmla="*/ 69728 w 69727"/>
                <a:gd name="connsiteY1" fmla="*/ 0 h 55782"/>
                <a:gd name="connsiteX2" fmla="*/ 69728 w 69727"/>
                <a:gd name="connsiteY2" fmla="*/ 55782 h 55782"/>
                <a:gd name="connsiteX3" fmla="*/ 0 w 69727"/>
                <a:gd name="connsiteY3" fmla="*/ 55782 h 5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7" h="55782">
                  <a:moveTo>
                    <a:pt x="0" y="0"/>
                  </a:moveTo>
                  <a:lnTo>
                    <a:pt x="69728" y="0"/>
                  </a:lnTo>
                  <a:lnTo>
                    <a:pt x="69728" y="55782"/>
                  </a:lnTo>
                  <a:lnTo>
                    <a:pt x="0" y="55782"/>
                  </a:ln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  <p:sp>
          <p:nvSpPr>
            <p:cNvPr id="68" name="Freeform: Shape 133">
              <a:extLst>
                <a:ext uri="{FF2B5EF4-FFF2-40B4-BE49-F238E27FC236}">
                  <a16:creationId xmlns:a16="http://schemas.microsoft.com/office/drawing/2014/main" id="{15A09A6E-9DD9-4E49-862A-71EAB9F9085A}"/>
                </a:ext>
              </a:extLst>
            </p:cNvPr>
            <p:cNvSpPr/>
            <p:nvPr/>
          </p:nvSpPr>
          <p:spPr>
            <a:xfrm>
              <a:off x="5551010" y="2913015"/>
              <a:ext cx="1031970" cy="1031970"/>
            </a:xfrm>
            <a:custGeom>
              <a:avLst/>
              <a:gdLst>
                <a:gd name="connsiteX0" fmla="*/ 864624 w 1031970"/>
                <a:gd name="connsiteY0" fmla="*/ 487383 h 1031970"/>
                <a:gd name="connsiteX1" fmla="*/ 836733 w 1031970"/>
                <a:gd name="connsiteY1" fmla="*/ 484469 h 1031970"/>
                <a:gd name="connsiteX2" fmla="*/ 836733 w 1031970"/>
                <a:gd name="connsiteY2" fmla="*/ 669387 h 1031970"/>
                <a:gd name="connsiteX3" fmla="*/ 529931 w 1031970"/>
                <a:gd name="connsiteY3" fmla="*/ 669387 h 1031970"/>
                <a:gd name="connsiteX4" fmla="*/ 529931 w 1031970"/>
                <a:gd name="connsiteY4" fmla="*/ 362584 h 1031970"/>
                <a:gd name="connsiteX5" fmla="*/ 653698 w 1031970"/>
                <a:gd name="connsiteY5" fmla="*/ 362584 h 1031970"/>
                <a:gd name="connsiteX6" fmla="*/ 638581 w 1031970"/>
                <a:gd name="connsiteY6" fmla="*/ 334693 h 1031970"/>
                <a:gd name="connsiteX7" fmla="*/ 362584 w 1031970"/>
                <a:gd name="connsiteY7" fmla="*/ 334693 h 1031970"/>
                <a:gd name="connsiteX8" fmla="*/ 362584 w 1031970"/>
                <a:gd name="connsiteY8" fmla="*/ 27891 h 1031970"/>
                <a:gd name="connsiteX9" fmla="*/ 669387 w 1031970"/>
                <a:gd name="connsiteY9" fmla="*/ 27891 h 1031970"/>
                <a:gd name="connsiteX10" fmla="*/ 669387 w 1031970"/>
                <a:gd name="connsiteY10" fmla="*/ 61095 h 1031970"/>
                <a:gd name="connsiteX11" fmla="*/ 697278 w 1031970"/>
                <a:gd name="connsiteY11" fmla="*/ 30415 h 1031970"/>
                <a:gd name="connsiteX12" fmla="*/ 697278 w 1031970"/>
                <a:gd name="connsiteY12" fmla="*/ 0 h 1031970"/>
                <a:gd name="connsiteX13" fmla="*/ 334693 w 1031970"/>
                <a:gd name="connsiteY13" fmla="*/ 0 h 1031970"/>
                <a:gd name="connsiteX14" fmla="*/ 334693 w 1031970"/>
                <a:gd name="connsiteY14" fmla="*/ 334693 h 1031970"/>
                <a:gd name="connsiteX15" fmla="*/ 167347 w 1031970"/>
                <a:gd name="connsiteY15" fmla="*/ 334693 h 1031970"/>
                <a:gd name="connsiteX16" fmla="*/ 167347 w 1031970"/>
                <a:gd name="connsiteY16" fmla="*/ 669387 h 1031970"/>
                <a:gd name="connsiteX17" fmla="*/ 0 w 1031970"/>
                <a:gd name="connsiteY17" fmla="*/ 669387 h 1031970"/>
                <a:gd name="connsiteX18" fmla="*/ 0 w 1031970"/>
                <a:gd name="connsiteY18" fmla="*/ 1031971 h 1031970"/>
                <a:gd name="connsiteX19" fmla="*/ 1031971 w 1031970"/>
                <a:gd name="connsiteY19" fmla="*/ 1031971 h 1031970"/>
                <a:gd name="connsiteX20" fmla="*/ 1031971 w 1031970"/>
                <a:gd name="connsiteY20" fmla="*/ 669387 h 1031970"/>
                <a:gd name="connsiteX21" fmla="*/ 864624 w 1031970"/>
                <a:gd name="connsiteY21" fmla="*/ 669387 h 1031970"/>
                <a:gd name="connsiteX22" fmla="*/ 334693 w 1031970"/>
                <a:gd name="connsiteY22" fmla="*/ 1004080 h 1031970"/>
                <a:gd name="connsiteX23" fmla="*/ 27891 w 1031970"/>
                <a:gd name="connsiteY23" fmla="*/ 1004080 h 1031970"/>
                <a:gd name="connsiteX24" fmla="*/ 27891 w 1031970"/>
                <a:gd name="connsiteY24" fmla="*/ 697278 h 1031970"/>
                <a:gd name="connsiteX25" fmla="*/ 334693 w 1031970"/>
                <a:gd name="connsiteY25" fmla="*/ 697278 h 1031970"/>
                <a:gd name="connsiteX26" fmla="*/ 334693 w 1031970"/>
                <a:gd name="connsiteY26" fmla="*/ 669387 h 1031970"/>
                <a:gd name="connsiteX27" fmla="*/ 195238 w 1031970"/>
                <a:gd name="connsiteY27" fmla="*/ 669387 h 1031970"/>
                <a:gd name="connsiteX28" fmla="*/ 195238 w 1031970"/>
                <a:gd name="connsiteY28" fmla="*/ 362584 h 1031970"/>
                <a:gd name="connsiteX29" fmla="*/ 502040 w 1031970"/>
                <a:gd name="connsiteY29" fmla="*/ 362584 h 1031970"/>
                <a:gd name="connsiteX30" fmla="*/ 502040 w 1031970"/>
                <a:gd name="connsiteY30" fmla="*/ 669387 h 1031970"/>
                <a:gd name="connsiteX31" fmla="*/ 334693 w 1031970"/>
                <a:gd name="connsiteY31" fmla="*/ 669387 h 1031970"/>
                <a:gd name="connsiteX32" fmla="*/ 669387 w 1031970"/>
                <a:gd name="connsiteY32" fmla="*/ 1004080 h 1031970"/>
                <a:gd name="connsiteX33" fmla="*/ 362584 w 1031970"/>
                <a:gd name="connsiteY33" fmla="*/ 1004080 h 1031970"/>
                <a:gd name="connsiteX34" fmla="*/ 362584 w 1031970"/>
                <a:gd name="connsiteY34" fmla="*/ 697278 h 1031970"/>
                <a:gd name="connsiteX35" fmla="*/ 669387 w 1031970"/>
                <a:gd name="connsiteY35" fmla="*/ 697278 h 1031970"/>
                <a:gd name="connsiteX36" fmla="*/ 1004080 w 1031970"/>
                <a:gd name="connsiteY36" fmla="*/ 697278 h 1031970"/>
                <a:gd name="connsiteX37" fmla="*/ 1004080 w 1031970"/>
                <a:gd name="connsiteY37" fmla="*/ 1004080 h 1031970"/>
                <a:gd name="connsiteX38" fmla="*/ 697278 w 1031970"/>
                <a:gd name="connsiteY38" fmla="*/ 1004080 h 1031970"/>
                <a:gd name="connsiteX39" fmla="*/ 697278 w 1031970"/>
                <a:gd name="connsiteY39" fmla="*/ 697278 h 1031970"/>
                <a:gd name="connsiteX40" fmla="*/ 1004080 w 1031970"/>
                <a:gd name="connsiteY40" fmla="*/ 697278 h 103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031970" h="1031970">
                  <a:moveTo>
                    <a:pt x="864624" y="487383"/>
                  </a:moveTo>
                  <a:cubicBezTo>
                    <a:pt x="855282" y="486902"/>
                    <a:pt x="845972" y="485930"/>
                    <a:pt x="836733" y="484469"/>
                  </a:cubicBezTo>
                  <a:lnTo>
                    <a:pt x="836733" y="669387"/>
                  </a:lnTo>
                  <a:lnTo>
                    <a:pt x="529931" y="669387"/>
                  </a:lnTo>
                  <a:lnTo>
                    <a:pt x="529931" y="362584"/>
                  </a:lnTo>
                  <a:lnTo>
                    <a:pt x="653698" y="362584"/>
                  </a:lnTo>
                  <a:cubicBezTo>
                    <a:pt x="648103" y="353599"/>
                    <a:pt x="643055" y="344285"/>
                    <a:pt x="638581" y="334693"/>
                  </a:cubicBezTo>
                  <a:lnTo>
                    <a:pt x="362584" y="334693"/>
                  </a:lnTo>
                  <a:lnTo>
                    <a:pt x="362584" y="27891"/>
                  </a:lnTo>
                  <a:lnTo>
                    <a:pt x="669387" y="27891"/>
                  </a:lnTo>
                  <a:lnTo>
                    <a:pt x="669387" y="61095"/>
                  </a:lnTo>
                  <a:cubicBezTo>
                    <a:pt x="677877" y="50164"/>
                    <a:pt x="687202" y="39907"/>
                    <a:pt x="697278" y="30415"/>
                  </a:cubicBezTo>
                  <a:lnTo>
                    <a:pt x="697278" y="0"/>
                  </a:lnTo>
                  <a:lnTo>
                    <a:pt x="334693" y="0"/>
                  </a:lnTo>
                  <a:lnTo>
                    <a:pt x="334693" y="334693"/>
                  </a:lnTo>
                  <a:lnTo>
                    <a:pt x="167347" y="334693"/>
                  </a:lnTo>
                  <a:lnTo>
                    <a:pt x="167347" y="669387"/>
                  </a:lnTo>
                  <a:lnTo>
                    <a:pt x="0" y="669387"/>
                  </a:lnTo>
                  <a:lnTo>
                    <a:pt x="0" y="1031971"/>
                  </a:lnTo>
                  <a:lnTo>
                    <a:pt x="1031971" y="1031971"/>
                  </a:lnTo>
                  <a:lnTo>
                    <a:pt x="1031971" y="669387"/>
                  </a:lnTo>
                  <a:lnTo>
                    <a:pt x="864624" y="669387"/>
                  </a:lnTo>
                  <a:close/>
                  <a:moveTo>
                    <a:pt x="334693" y="1004080"/>
                  </a:moveTo>
                  <a:lnTo>
                    <a:pt x="27891" y="1004080"/>
                  </a:lnTo>
                  <a:lnTo>
                    <a:pt x="27891" y="697278"/>
                  </a:lnTo>
                  <a:lnTo>
                    <a:pt x="334693" y="697278"/>
                  </a:lnTo>
                  <a:close/>
                  <a:moveTo>
                    <a:pt x="334693" y="669387"/>
                  </a:moveTo>
                  <a:lnTo>
                    <a:pt x="195238" y="669387"/>
                  </a:lnTo>
                  <a:lnTo>
                    <a:pt x="195238" y="362584"/>
                  </a:lnTo>
                  <a:lnTo>
                    <a:pt x="502040" y="362584"/>
                  </a:lnTo>
                  <a:lnTo>
                    <a:pt x="502040" y="669387"/>
                  </a:lnTo>
                  <a:lnTo>
                    <a:pt x="334693" y="669387"/>
                  </a:lnTo>
                  <a:close/>
                  <a:moveTo>
                    <a:pt x="669387" y="1004080"/>
                  </a:moveTo>
                  <a:lnTo>
                    <a:pt x="362584" y="1004080"/>
                  </a:lnTo>
                  <a:lnTo>
                    <a:pt x="362584" y="697278"/>
                  </a:lnTo>
                  <a:lnTo>
                    <a:pt x="669387" y="697278"/>
                  </a:lnTo>
                  <a:close/>
                  <a:moveTo>
                    <a:pt x="1004080" y="697278"/>
                  </a:moveTo>
                  <a:lnTo>
                    <a:pt x="1004080" y="1004080"/>
                  </a:lnTo>
                  <a:lnTo>
                    <a:pt x="697278" y="1004080"/>
                  </a:lnTo>
                  <a:lnTo>
                    <a:pt x="697278" y="697278"/>
                  </a:lnTo>
                  <a:lnTo>
                    <a:pt x="1004080" y="697278"/>
                  </a:ln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  <p:sp>
          <p:nvSpPr>
            <p:cNvPr id="69" name="Freeform: Shape 134">
              <a:extLst>
                <a:ext uri="{FF2B5EF4-FFF2-40B4-BE49-F238E27FC236}">
                  <a16:creationId xmlns:a16="http://schemas.microsoft.com/office/drawing/2014/main" id="{2A3FC74B-1264-EC4C-A2BB-2FF43C062F9E}"/>
                </a:ext>
              </a:extLst>
            </p:cNvPr>
            <p:cNvSpPr/>
            <p:nvPr/>
          </p:nvSpPr>
          <p:spPr>
            <a:xfrm>
              <a:off x="6206451" y="2913015"/>
              <a:ext cx="446257" cy="446257"/>
            </a:xfrm>
            <a:custGeom>
              <a:avLst/>
              <a:gdLst>
                <a:gd name="connsiteX0" fmla="*/ 223129 w 446257"/>
                <a:gd name="connsiteY0" fmla="*/ 0 h 446257"/>
                <a:gd name="connsiteX1" fmla="*/ 0 w 446257"/>
                <a:gd name="connsiteY1" fmla="*/ 223129 h 446257"/>
                <a:gd name="connsiteX2" fmla="*/ 223129 w 446257"/>
                <a:gd name="connsiteY2" fmla="*/ 446258 h 446257"/>
                <a:gd name="connsiteX3" fmla="*/ 446258 w 446257"/>
                <a:gd name="connsiteY3" fmla="*/ 223129 h 446257"/>
                <a:gd name="connsiteX4" fmla="*/ 223129 w 446257"/>
                <a:gd name="connsiteY4" fmla="*/ 0 h 446257"/>
                <a:gd name="connsiteX5" fmla="*/ 223129 w 446257"/>
                <a:gd name="connsiteY5" fmla="*/ 418367 h 446257"/>
                <a:gd name="connsiteX6" fmla="*/ 27891 w 446257"/>
                <a:gd name="connsiteY6" fmla="*/ 223129 h 446257"/>
                <a:gd name="connsiteX7" fmla="*/ 223129 w 446257"/>
                <a:gd name="connsiteY7" fmla="*/ 27891 h 446257"/>
                <a:gd name="connsiteX8" fmla="*/ 418367 w 446257"/>
                <a:gd name="connsiteY8" fmla="*/ 223129 h 446257"/>
                <a:gd name="connsiteX9" fmla="*/ 223129 w 446257"/>
                <a:gd name="connsiteY9" fmla="*/ 418367 h 44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6257" h="446257">
                  <a:moveTo>
                    <a:pt x="223129" y="0"/>
                  </a:moveTo>
                  <a:cubicBezTo>
                    <a:pt x="99898" y="0"/>
                    <a:pt x="0" y="99898"/>
                    <a:pt x="0" y="223129"/>
                  </a:cubicBezTo>
                  <a:cubicBezTo>
                    <a:pt x="0" y="346360"/>
                    <a:pt x="99898" y="446258"/>
                    <a:pt x="223129" y="446258"/>
                  </a:cubicBezTo>
                  <a:cubicBezTo>
                    <a:pt x="346360" y="446258"/>
                    <a:pt x="446258" y="346360"/>
                    <a:pt x="446258" y="223129"/>
                  </a:cubicBezTo>
                  <a:cubicBezTo>
                    <a:pt x="446111" y="99959"/>
                    <a:pt x="346299" y="146"/>
                    <a:pt x="223129" y="0"/>
                  </a:cubicBezTo>
                  <a:close/>
                  <a:moveTo>
                    <a:pt x="223129" y="418367"/>
                  </a:moveTo>
                  <a:cubicBezTo>
                    <a:pt x="115302" y="418367"/>
                    <a:pt x="27891" y="330956"/>
                    <a:pt x="27891" y="223129"/>
                  </a:cubicBezTo>
                  <a:cubicBezTo>
                    <a:pt x="27891" y="115302"/>
                    <a:pt x="115302" y="27891"/>
                    <a:pt x="223129" y="27891"/>
                  </a:cubicBezTo>
                  <a:cubicBezTo>
                    <a:pt x="330956" y="27891"/>
                    <a:pt x="418367" y="115302"/>
                    <a:pt x="418367" y="223129"/>
                  </a:cubicBezTo>
                  <a:cubicBezTo>
                    <a:pt x="418244" y="330904"/>
                    <a:pt x="330904" y="418244"/>
                    <a:pt x="223129" y="418367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  <p:sp>
          <p:nvSpPr>
            <p:cNvPr id="70" name="Freeform: Shape 135">
              <a:extLst>
                <a:ext uri="{FF2B5EF4-FFF2-40B4-BE49-F238E27FC236}">
                  <a16:creationId xmlns:a16="http://schemas.microsoft.com/office/drawing/2014/main" id="{E3C74762-7143-4147-A3FD-32C359D12425}"/>
                </a:ext>
              </a:extLst>
            </p:cNvPr>
            <p:cNvSpPr/>
            <p:nvPr/>
          </p:nvSpPr>
          <p:spPr>
            <a:xfrm>
              <a:off x="6294210" y="3042611"/>
              <a:ext cx="256807" cy="182979"/>
            </a:xfrm>
            <a:custGeom>
              <a:avLst/>
              <a:gdLst>
                <a:gd name="connsiteX0" fmla="*/ 93533 w 256807"/>
                <a:gd name="connsiteY0" fmla="*/ 143542 h 182979"/>
                <a:gd name="connsiteX1" fmla="*/ 19733 w 256807"/>
                <a:gd name="connsiteY1" fmla="*/ 69728 h 182979"/>
                <a:gd name="connsiteX2" fmla="*/ 0 w 256807"/>
                <a:gd name="connsiteY2" fmla="*/ 89447 h 182979"/>
                <a:gd name="connsiteX3" fmla="*/ 93533 w 256807"/>
                <a:gd name="connsiteY3" fmla="*/ 182980 h 182979"/>
                <a:gd name="connsiteX4" fmla="*/ 256807 w 256807"/>
                <a:gd name="connsiteY4" fmla="*/ 19719 h 182979"/>
                <a:gd name="connsiteX5" fmla="*/ 237074 w 256807"/>
                <a:gd name="connsiteY5" fmla="*/ 0 h 182979"/>
                <a:gd name="connsiteX6" fmla="*/ 93533 w 256807"/>
                <a:gd name="connsiteY6" fmla="*/ 143542 h 18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6807" h="182979">
                  <a:moveTo>
                    <a:pt x="93533" y="143542"/>
                  </a:moveTo>
                  <a:lnTo>
                    <a:pt x="19733" y="69728"/>
                  </a:lnTo>
                  <a:lnTo>
                    <a:pt x="0" y="89447"/>
                  </a:lnTo>
                  <a:lnTo>
                    <a:pt x="93533" y="182980"/>
                  </a:lnTo>
                  <a:lnTo>
                    <a:pt x="256807" y="19719"/>
                  </a:lnTo>
                  <a:lnTo>
                    <a:pt x="237074" y="0"/>
                  </a:lnTo>
                  <a:lnTo>
                    <a:pt x="93533" y="143542"/>
                  </a:ln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1" name="Graphic 91" descr="Questions">
            <a:extLst>
              <a:ext uri="{FF2B5EF4-FFF2-40B4-BE49-F238E27FC236}">
                <a16:creationId xmlns:a16="http://schemas.microsoft.com/office/drawing/2014/main" id="{715E3590-65EE-7242-B87B-93EE89B42F93}"/>
              </a:ext>
            </a:extLst>
          </p:cNvPr>
          <p:cNvGrpSpPr/>
          <p:nvPr/>
        </p:nvGrpSpPr>
        <p:grpSpPr>
          <a:xfrm>
            <a:off x="8256405" y="3248584"/>
            <a:ext cx="701835" cy="612949"/>
            <a:chOff x="1447359" y="2674853"/>
            <a:chExt cx="1338773" cy="1338773"/>
          </a:xfrm>
          <a:solidFill>
            <a:schemeClr val="tx2"/>
          </a:solidFill>
        </p:grpSpPr>
        <p:sp>
          <p:nvSpPr>
            <p:cNvPr id="72" name="Freeform: Shape 97">
              <a:extLst>
                <a:ext uri="{FF2B5EF4-FFF2-40B4-BE49-F238E27FC236}">
                  <a16:creationId xmlns:a16="http://schemas.microsoft.com/office/drawing/2014/main" id="{7D8B144D-8AB8-4A4B-9769-A57CE9BB0AAA}"/>
                </a:ext>
              </a:extLst>
            </p:cNvPr>
            <p:cNvSpPr/>
            <p:nvPr/>
          </p:nvSpPr>
          <p:spPr>
            <a:xfrm>
              <a:off x="2081979" y="3366719"/>
              <a:ext cx="251019" cy="251019"/>
            </a:xfrm>
            <a:custGeom>
              <a:avLst/>
              <a:gdLst>
                <a:gd name="connsiteX0" fmla="*/ 125510 w 251019"/>
                <a:gd name="connsiteY0" fmla="*/ 27891 h 251019"/>
                <a:gd name="connsiteX1" fmla="*/ 223129 w 251019"/>
                <a:gd name="connsiteY1" fmla="*/ 125510 h 251019"/>
                <a:gd name="connsiteX2" fmla="*/ 125510 w 251019"/>
                <a:gd name="connsiteY2" fmla="*/ 223129 h 251019"/>
                <a:gd name="connsiteX3" fmla="*/ 27891 w 251019"/>
                <a:gd name="connsiteY3" fmla="*/ 125510 h 251019"/>
                <a:gd name="connsiteX4" fmla="*/ 125510 w 251019"/>
                <a:gd name="connsiteY4" fmla="*/ 27891 h 251019"/>
                <a:gd name="connsiteX5" fmla="*/ 125510 w 251019"/>
                <a:gd name="connsiteY5" fmla="*/ 0 h 251019"/>
                <a:gd name="connsiteX6" fmla="*/ 0 w 251019"/>
                <a:gd name="connsiteY6" fmla="*/ 125510 h 251019"/>
                <a:gd name="connsiteX7" fmla="*/ 125510 w 251019"/>
                <a:gd name="connsiteY7" fmla="*/ 251020 h 251019"/>
                <a:gd name="connsiteX8" fmla="*/ 251020 w 251019"/>
                <a:gd name="connsiteY8" fmla="*/ 125510 h 251019"/>
                <a:gd name="connsiteX9" fmla="*/ 125510 w 251019"/>
                <a:gd name="connsiteY9" fmla="*/ 0 h 25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1019" h="251019">
                  <a:moveTo>
                    <a:pt x="125510" y="27891"/>
                  </a:moveTo>
                  <a:cubicBezTo>
                    <a:pt x="179423" y="27891"/>
                    <a:pt x="223129" y="71596"/>
                    <a:pt x="223129" y="125510"/>
                  </a:cubicBezTo>
                  <a:cubicBezTo>
                    <a:pt x="223129" y="179423"/>
                    <a:pt x="179423" y="223129"/>
                    <a:pt x="125510" y="223129"/>
                  </a:cubicBezTo>
                  <a:cubicBezTo>
                    <a:pt x="71596" y="223129"/>
                    <a:pt x="27891" y="179423"/>
                    <a:pt x="27891" y="125510"/>
                  </a:cubicBezTo>
                  <a:cubicBezTo>
                    <a:pt x="27968" y="71629"/>
                    <a:pt x="71629" y="27968"/>
                    <a:pt x="125510" y="27891"/>
                  </a:cubicBezTo>
                  <a:moveTo>
                    <a:pt x="125510" y="0"/>
                  </a:moveTo>
                  <a:cubicBezTo>
                    <a:pt x="56192" y="0"/>
                    <a:pt x="0" y="56192"/>
                    <a:pt x="0" y="125510"/>
                  </a:cubicBezTo>
                  <a:cubicBezTo>
                    <a:pt x="0" y="194828"/>
                    <a:pt x="56192" y="251020"/>
                    <a:pt x="125510" y="251020"/>
                  </a:cubicBezTo>
                  <a:cubicBezTo>
                    <a:pt x="194828" y="251020"/>
                    <a:pt x="251020" y="194828"/>
                    <a:pt x="251020" y="125510"/>
                  </a:cubicBezTo>
                  <a:cubicBezTo>
                    <a:pt x="251020" y="56192"/>
                    <a:pt x="194828" y="0"/>
                    <a:pt x="125510" y="0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sz="2968" dirty="0"/>
            </a:p>
          </p:txBody>
        </p:sp>
        <p:sp>
          <p:nvSpPr>
            <p:cNvPr id="73" name="Freeform: Shape 98">
              <a:extLst>
                <a:ext uri="{FF2B5EF4-FFF2-40B4-BE49-F238E27FC236}">
                  <a16:creationId xmlns:a16="http://schemas.microsoft.com/office/drawing/2014/main" id="{995A07E0-E066-5949-8058-024FEB6D0CCF}"/>
                </a:ext>
              </a:extLst>
            </p:cNvPr>
            <p:cNvSpPr/>
            <p:nvPr/>
          </p:nvSpPr>
          <p:spPr>
            <a:xfrm>
              <a:off x="1956218" y="3651041"/>
              <a:ext cx="502583" cy="251368"/>
            </a:xfrm>
            <a:custGeom>
              <a:avLst/>
              <a:gdLst>
                <a:gd name="connsiteX0" fmla="*/ 502584 w 502583"/>
                <a:gd name="connsiteY0" fmla="*/ 251327 h 251368"/>
                <a:gd name="connsiteX1" fmla="*/ 474693 w 502583"/>
                <a:gd name="connsiteY1" fmla="*/ 251327 h 251368"/>
                <a:gd name="connsiteX2" fmla="*/ 474693 w 502583"/>
                <a:gd name="connsiteY2" fmla="*/ 132622 h 251368"/>
                <a:gd name="connsiteX3" fmla="*/ 456828 w 502583"/>
                <a:gd name="connsiteY3" fmla="*/ 96503 h 251368"/>
                <a:gd name="connsiteX4" fmla="*/ 345724 w 502583"/>
                <a:gd name="connsiteY4" fmla="*/ 43329 h 251368"/>
                <a:gd name="connsiteX5" fmla="*/ 250894 w 502583"/>
                <a:gd name="connsiteY5" fmla="*/ 27849 h 251368"/>
                <a:gd name="connsiteX6" fmla="*/ 158087 w 502583"/>
                <a:gd name="connsiteY6" fmla="*/ 42980 h 251368"/>
                <a:gd name="connsiteX7" fmla="*/ 45825 w 502583"/>
                <a:gd name="connsiteY7" fmla="*/ 96461 h 251368"/>
                <a:gd name="connsiteX8" fmla="*/ 27891 w 502583"/>
                <a:gd name="connsiteY8" fmla="*/ 132720 h 251368"/>
                <a:gd name="connsiteX9" fmla="*/ 27891 w 502583"/>
                <a:gd name="connsiteY9" fmla="*/ 251369 h 251368"/>
                <a:gd name="connsiteX10" fmla="*/ 0 w 502583"/>
                <a:gd name="connsiteY10" fmla="*/ 251369 h 251368"/>
                <a:gd name="connsiteX11" fmla="*/ 0 w 502583"/>
                <a:gd name="connsiteY11" fmla="*/ 132622 h 251368"/>
                <a:gd name="connsiteX12" fmla="*/ 29286 w 502583"/>
                <a:gd name="connsiteY12" fmla="*/ 74051 h 251368"/>
                <a:gd name="connsiteX13" fmla="*/ 150068 w 502583"/>
                <a:gd name="connsiteY13" fmla="*/ 16316 h 251368"/>
                <a:gd name="connsiteX14" fmla="*/ 251173 w 502583"/>
                <a:gd name="connsiteY14" fmla="*/ 0 h 251368"/>
                <a:gd name="connsiteX15" fmla="*/ 352823 w 502583"/>
                <a:gd name="connsiteY15" fmla="*/ 16414 h 251368"/>
                <a:gd name="connsiteX16" fmla="*/ 473452 w 502583"/>
                <a:gd name="connsiteY16" fmla="*/ 74190 h 251368"/>
                <a:gd name="connsiteX17" fmla="*/ 502528 w 502583"/>
                <a:gd name="connsiteY17" fmla="*/ 133013 h 251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02583" h="251368">
                  <a:moveTo>
                    <a:pt x="502584" y="251327"/>
                  </a:moveTo>
                  <a:lnTo>
                    <a:pt x="474693" y="251327"/>
                  </a:lnTo>
                  <a:lnTo>
                    <a:pt x="474693" y="132622"/>
                  </a:lnTo>
                  <a:cubicBezTo>
                    <a:pt x="475163" y="118350"/>
                    <a:pt x="468456" y="104791"/>
                    <a:pt x="456828" y="96503"/>
                  </a:cubicBezTo>
                  <a:cubicBezTo>
                    <a:pt x="424112" y="70892"/>
                    <a:pt x="386193" y="52743"/>
                    <a:pt x="345724" y="43329"/>
                  </a:cubicBezTo>
                  <a:cubicBezTo>
                    <a:pt x="314930" y="34037"/>
                    <a:pt x="283046" y="28832"/>
                    <a:pt x="250894" y="27849"/>
                  </a:cubicBezTo>
                  <a:cubicBezTo>
                    <a:pt x="219357" y="27987"/>
                    <a:pt x="188036" y="33094"/>
                    <a:pt x="158087" y="42980"/>
                  </a:cubicBezTo>
                  <a:cubicBezTo>
                    <a:pt x="117770" y="53951"/>
                    <a:pt x="79748" y="72065"/>
                    <a:pt x="45825" y="96461"/>
                  </a:cubicBezTo>
                  <a:cubicBezTo>
                    <a:pt x="34571" y="105131"/>
                    <a:pt x="27952" y="118513"/>
                    <a:pt x="27891" y="132720"/>
                  </a:cubicBezTo>
                  <a:lnTo>
                    <a:pt x="27891" y="251369"/>
                  </a:lnTo>
                  <a:lnTo>
                    <a:pt x="0" y="251369"/>
                  </a:lnTo>
                  <a:lnTo>
                    <a:pt x="0" y="132622"/>
                  </a:lnTo>
                  <a:cubicBezTo>
                    <a:pt x="163" y="109616"/>
                    <a:pt x="10979" y="87985"/>
                    <a:pt x="29286" y="74051"/>
                  </a:cubicBezTo>
                  <a:cubicBezTo>
                    <a:pt x="65771" y="47740"/>
                    <a:pt x="106679" y="28187"/>
                    <a:pt x="150068" y="16316"/>
                  </a:cubicBezTo>
                  <a:cubicBezTo>
                    <a:pt x="182702" y="5594"/>
                    <a:pt x="216823" y="87"/>
                    <a:pt x="251173" y="0"/>
                  </a:cubicBezTo>
                  <a:cubicBezTo>
                    <a:pt x="285630" y="986"/>
                    <a:pt x="319806" y="6504"/>
                    <a:pt x="352823" y="16414"/>
                  </a:cubicBezTo>
                  <a:cubicBezTo>
                    <a:pt x="396750" y="26686"/>
                    <a:pt x="437914" y="46402"/>
                    <a:pt x="473452" y="74190"/>
                  </a:cubicBezTo>
                  <a:cubicBezTo>
                    <a:pt x="492303" y="87759"/>
                    <a:pt x="503196" y="109795"/>
                    <a:pt x="502528" y="133013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sz="2968" dirty="0"/>
            </a:p>
          </p:txBody>
        </p:sp>
        <p:sp>
          <p:nvSpPr>
            <p:cNvPr id="74" name="Freeform: Shape 99">
              <a:extLst>
                <a:ext uri="{FF2B5EF4-FFF2-40B4-BE49-F238E27FC236}">
                  <a16:creationId xmlns:a16="http://schemas.microsoft.com/office/drawing/2014/main" id="{7BEC621D-A21C-4441-8D6D-77CE216D9D88}"/>
                </a:ext>
              </a:extLst>
            </p:cNvPr>
            <p:cNvSpPr/>
            <p:nvPr/>
          </p:nvSpPr>
          <p:spPr>
            <a:xfrm>
              <a:off x="1740564" y="3171133"/>
              <a:ext cx="251019" cy="251019"/>
            </a:xfrm>
            <a:custGeom>
              <a:avLst/>
              <a:gdLst>
                <a:gd name="connsiteX0" fmla="*/ 125510 w 251019"/>
                <a:gd name="connsiteY0" fmla="*/ 27891 h 251019"/>
                <a:gd name="connsiteX1" fmla="*/ 223129 w 251019"/>
                <a:gd name="connsiteY1" fmla="*/ 125510 h 251019"/>
                <a:gd name="connsiteX2" fmla="*/ 125510 w 251019"/>
                <a:gd name="connsiteY2" fmla="*/ 223129 h 251019"/>
                <a:gd name="connsiteX3" fmla="*/ 27891 w 251019"/>
                <a:gd name="connsiteY3" fmla="*/ 125510 h 251019"/>
                <a:gd name="connsiteX4" fmla="*/ 125510 w 251019"/>
                <a:gd name="connsiteY4" fmla="*/ 27891 h 251019"/>
                <a:gd name="connsiteX5" fmla="*/ 125510 w 251019"/>
                <a:gd name="connsiteY5" fmla="*/ 0 h 251019"/>
                <a:gd name="connsiteX6" fmla="*/ 0 w 251019"/>
                <a:gd name="connsiteY6" fmla="*/ 125510 h 251019"/>
                <a:gd name="connsiteX7" fmla="*/ 125510 w 251019"/>
                <a:gd name="connsiteY7" fmla="*/ 251020 h 251019"/>
                <a:gd name="connsiteX8" fmla="*/ 251020 w 251019"/>
                <a:gd name="connsiteY8" fmla="*/ 125510 h 251019"/>
                <a:gd name="connsiteX9" fmla="*/ 125510 w 251019"/>
                <a:gd name="connsiteY9" fmla="*/ 0 h 25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1019" h="251019">
                  <a:moveTo>
                    <a:pt x="125510" y="27891"/>
                  </a:moveTo>
                  <a:cubicBezTo>
                    <a:pt x="179423" y="27891"/>
                    <a:pt x="223129" y="71596"/>
                    <a:pt x="223129" y="125510"/>
                  </a:cubicBezTo>
                  <a:cubicBezTo>
                    <a:pt x="223129" y="179423"/>
                    <a:pt x="179423" y="223129"/>
                    <a:pt x="125510" y="223129"/>
                  </a:cubicBezTo>
                  <a:cubicBezTo>
                    <a:pt x="71596" y="223129"/>
                    <a:pt x="27891" y="179423"/>
                    <a:pt x="27891" y="125510"/>
                  </a:cubicBezTo>
                  <a:cubicBezTo>
                    <a:pt x="27968" y="71629"/>
                    <a:pt x="71629" y="27968"/>
                    <a:pt x="125510" y="27891"/>
                  </a:cubicBezTo>
                  <a:moveTo>
                    <a:pt x="125510" y="0"/>
                  </a:moveTo>
                  <a:cubicBezTo>
                    <a:pt x="56192" y="0"/>
                    <a:pt x="0" y="56192"/>
                    <a:pt x="0" y="125510"/>
                  </a:cubicBezTo>
                  <a:cubicBezTo>
                    <a:pt x="0" y="194828"/>
                    <a:pt x="56192" y="251020"/>
                    <a:pt x="125510" y="251020"/>
                  </a:cubicBezTo>
                  <a:cubicBezTo>
                    <a:pt x="194828" y="251020"/>
                    <a:pt x="251020" y="194828"/>
                    <a:pt x="251020" y="125510"/>
                  </a:cubicBezTo>
                  <a:cubicBezTo>
                    <a:pt x="251020" y="56192"/>
                    <a:pt x="194828" y="0"/>
                    <a:pt x="125510" y="0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sz="2968" dirty="0"/>
            </a:p>
          </p:txBody>
        </p:sp>
        <p:sp>
          <p:nvSpPr>
            <p:cNvPr id="104" name="Freeform: Shape 100">
              <a:extLst>
                <a:ext uri="{FF2B5EF4-FFF2-40B4-BE49-F238E27FC236}">
                  <a16:creationId xmlns:a16="http://schemas.microsoft.com/office/drawing/2014/main" id="{90085453-2707-7346-BFF7-7D197E867D9D}"/>
                </a:ext>
              </a:extLst>
            </p:cNvPr>
            <p:cNvSpPr/>
            <p:nvPr/>
          </p:nvSpPr>
          <p:spPr>
            <a:xfrm>
              <a:off x="1614705" y="3455427"/>
              <a:ext cx="449451" cy="251396"/>
            </a:xfrm>
            <a:custGeom>
              <a:avLst/>
              <a:gdLst>
                <a:gd name="connsiteX0" fmla="*/ 440122 w 449451"/>
                <a:gd name="connsiteY0" fmla="*/ 51515 h 251396"/>
                <a:gd name="connsiteX1" fmla="*/ 352976 w 449451"/>
                <a:gd name="connsiteY1" fmla="*/ 16428 h 251396"/>
                <a:gd name="connsiteX2" fmla="*/ 251327 w 449451"/>
                <a:gd name="connsiteY2" fmla="*/ 0 h 251396"/>
                <a:gd name="connsiteX3" fmla="*/ 150110 w 449451"/>
                <a:gd name="connsiteY3" fmla="*/ 16330 h 251396"/>
                <a:gd name="connsiteX4" fmla="*/ 29286 w 449451"/>
                <a:gd name="connsiteY4" fmla="*/ 74051 h 251396"/>
                <a:gd name="connsiteX5" fmla="*/ 0 w 449451"/>
                <a:gd name="connsiteY5" fmla="*/ 132622 h 251396"/>
                <a:gd name="connsiteX6" fmla="*/ 0 w 449451"/>
                <a:gd name="connsiteY6" fmla="*/ 251396 h 251396"/>
                <a:gd name="connsiteX7" fmla="*/ 27891 w 449451"/>
                <a:gd name="connsiteY7" fmla="*/ 251396 h 251396"/>
                <a:gd name="connsiteX8" fmla="*/ 27891 w 449451"/>
                <a:gd name="connsiteY8" fmla="*/ 132720 h 251396"/>
                <a:gd name="connsiteX9" fmla="*/ 45825 w 449451"/>
                <a:gd name="connsiteY9" fmla="*/ 96461 h 251396"/>
                <a:gd name="connsiteX10" fmla="*/ 158087 w 449451"/>
                <a:gd name="connsiteY10" fmla="*/ 42994 h 251396"/>
                <a:gd name="connsiteX11" fmla="*/ 251020 w 449451"/>
                <a:gd name="connsiteY11" fmla="*/ 27877 h 251396"/>
                <a:gd name="connsiteX12" fmla="*/ 345850 w 449451"/>
                <a:gd name="connsiteY12" fmla="*/ 43371 h 251396"/>
                <a:gd name="connsiteX13" fmla="*/ 449451 w 449451"/>
                <a:gd name="connsiteY13" fmla="*/ 91023 h 251396"/>
                <a:gd name="connsiteX14" fmla="*/ 440122 w 449451"/>
                <a:gd name="connsiteY14" fmla="*/ 51515 h 25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9451" h="251396">
                  <a:moveTo>
                    <a:pt x="440122" y="51515"/>
                  </a:moveTo>
                  <a:cubicBezTo>
                    <a:pt x="413041" y="35427"/>
                    <a:pt x="383649" y="23593"/>
                    <a:pt x="352976" y="16428"/>
                  </a:cubicBezTo>
                  <a:cubicBezTo>
                    <a:pt x="319964" y="6503"/>
                    <a:pt x="285785" y="979"/>
                    <a:pt x="251327" y="0"/>
                  </a:cubicBezTo>
                  <a:cubicBezTo>
                    <a:pt x="216938" y="78"/>
                    <a:pt x="182779" y="5589"/>
                    <a:pt x="150110" y="16330"/>
                  </a:cubicBezTo>
                  <a:cubicBezTo>
                    <a:pt x="106704" y="28181"/>
                    <a:pt x="65780" y="47731"/>
                    <a:pt x="29286" y="74051"/>
                  </a:cubicBezTo>
                  <a:cubicBezTo>
                    <a:pt x="10979" y="87985"/>
                    <a:pt x="165" y="109616"/>
                    <a:pt x="0" y="132622"/>
                  </a:cubicBezTo>
                  <a:lnTo>
                    <a:pt x="0" y="251396"/>
                  </a:lnTo>
                  <a:lnTo>
                    <a:pt x="27891" y="251396"/>
                  </a:lnTo>
                  <a:lnTo>
                    <a:pt x="27891" y="132720"/>
                  </a:lnTo>
                  <a:cubicBezTo>
                    <a:pt x="27952" y="118513"/>
                    <a:pt x="34571" y="105131"/>
                    <a:pt x="45825" y="96461"/>
                  </a:cubicBezTo>
                  <a:cubicBezTo>
                    <a:pt x="79748" y="72069"/>
                    <a:pt x="117770" y="53961"/>
                    <a:pt x="158087" y="42994"/>
                  </a:cubicBezTo>
                  <a:cubicBezTo>
                    <a:pt x="188077" y="33098"/>
                    <a:pt x="219440" y="27997"/>
                    <a:pt x="251020" y="27877"/>
                  </a:cubicBezTo>
                  <a:cubicBezTo>
                    <a:pt x="283173" y="28860"/>
                    <a:pt x="315057" y="34070"/>
                    <a:pt x="345850" y="43371"/>
                  </a:cubicBezTo>
                  <a:cubicBezTo>
                    <a:pt x="383241" y="52113"/>
                    <a:pt x="418480" y="68322"/>
                    <a:pt x="449451" y="91023"/>
                  </a:cubicBezTo>
                  <a:cubicBezTo>
                    <a:pt x="444591" y="78329"/>
                    <a:pt x="441453" y="65042"/>
                    <a:pt x="440122" y="51515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sz="2968" dirty="0"/>
            </a:p>
          </p:txBody>
        </p:sp>
        <p:sp>
          <p:nvSpPr>
            <p:cNvPr id="105" name="Freeform: Shape 101">
              <a:extLst>
                <a:ext uri="{FF2B5EF4-FFF2-40B4-BE49-F238E27FC236}">
                  <a16:creationId xmlns:a16="http://schemas.microsoft.com/office/drawing/2014/main" id="{4344A74C-E4B9-9341-847B-1E3FEA67435E}"/>
                </a:ext>
              </a:extLst>
            </p:cNvPr>
            <p:cNvSpPr/>
            <p:nvPr/>
          </p:nvSpPr>
          <p:spPr>
            <a:xfrm>
              <a:off x="2026191" y="2786417"/>
              <a:ext cx="584909" cy="536220"/>
            </a:xfrm>
            <a:custGeom>
              <a:avLst/>
              <a:gdLst>
                <a:gd name="connsiteX0" fmla="*/ 555541 w 584909"/>
                <a:gd name="connsiteY0" fmla="*/ 27891 h 536220"/>
                <a:gd name="connsiteX1" fmla="*/ 557019 w 584909"/>
                <a:gd name="connsiteY1" fmla="*/ 29439 h 536220"/>
                <a:gd name="connsiteX2" fmla="*/ 557019 w 584909"/>
                <a:gd name="connsiteY2" fmla="*/ 389081 h 536220"/>
                <a:gd name="connsiteX3" fmla="*/ 555764 w 584909"/>
                <a:gd name="connsiteY3" fmla="*/ 390615 h 536220"/>
                <a:gd name="connsiteX4" fmla="*/ 216608 w 584909"/>
                <a:gd name="connsiteY4" fmla="*/ 390615 h 536220"/>
                <a:gd name="connsiteX5" fmla="*/ 208408 w 584909"/>
                <a:gd name="connsiteY5" fmla="*/ 398982 h 536220"/>
                <a:gd name="connsiteX6" fmla="*/ 140577 w 584909"/>
                <a:gd name="connsiteY6" fmla="*/ 468013 h 536220"/>
                <a:gd name="connsiteX7" fmla="*/ 140577 w 584909"/>
                <a:gd name="connsiteY7" fmla="*/ 390587 h 536220"/>
                <a:gd name="connsiteX8" fmla="*/ 29194 w 584909"/>
                <a:gd name="connsiteY8" fmla="*/ 390587 h 536220"/>
                <a:gd name="connsiteX9" fmla="*/ 27799 w 584909"/>
                <a:gd name="connsiteY9" fmla="*/ 388635 h 536220"/>
                <a:gd name="connsiteX10" fmla="*/ 27799 w 584909"/>
                <a:gd name="connsiteY10" fmla="*/ 29286 h 536220"/>
                <a:gd name="connsiteX11" fmla="*/ 28915 w 584909"/>
                <a:gd name="connsiteY11" fmla="*/ 27891 h 536220"/>
                <a:gd name="connsiteX12" fmla="*/ 555541 w 584909"/>
                <a:gd name="connsiteY12" fmla="*/ 27891 h 536220"/>
                <a:gd name="connsiteX13" fmla="*/ 555764 w 584909"/>
                <a:gd name="connsiteY13" fmla="*/ 0 h 536220"/>
                <a:gd name="connsiteX14" fmla="*/ 29012 w 584909"/>
                <a:gd name="connsiteY14" fmla="*/ 0 h 536220"/>
                <a:gd name="connsiteX15" fmla="*/ 6 w 584909"/>
                <a:gd name="connsiteY15" fmla="*/ 29439 h 536220"/>
                <a:gd name="connsiteX16" fmla="*/ 6 w 584909"/>
                <a:gd name="connsiteY16" fmla="*/ 388635 h 536220"/>
                <a:gd name="connsiteX17" fmla="*/ 28719 w 584909"/>
                <a:gd name="connsiteY17" fmla="*/ 418478 h 536220"/>
                <a:gd name="connsiteX18" fmla="*/ 112686 w 584909"/>
                <a:gd name="connsiteY18" fmla="*/ 418478 h 536220"/>
                <a:gd name="connsiteX19" fmla="*/ 112686 w 584909"/>
                <a:gd name="connsiteY19" fmla="*/ 536220 h 536220"/>
                <a:gd name="connsiteX20" fmla="*/ 228308 w 584909"/>
                <a:gd name="connsiteY20" fmla="*/ 418478 h 536220"/>
                <a:gd name="connsiteX21" fmla="*/ 555764 w 584909"/>
                <a:gd name="connsiteY21" fmla="*/ 418478 h 536220"/>
                <a:gd name="connsiteX22" fmla="*/ 584910 w 584909"/>
                <a:gd name="connsiteY22" fmla="*/ 389053 h 536220"/>
                <a:gd name="connsiteX23" fmla="*/ 584910 w 584909"/>
                <a:gd name="connsiteY23" fmla="*/ 29439 h 536220"/>
                <a:gd name="connsiteX24" fmla="*/ 555764 w 584909"/>
                <a:gd name="connsiteY24" fmla="*/ 0 h 536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84909" h="536220">
                  <a:moveTo>
                    <a:pt x="555541" y="27891"/>
                  </a:moveTo>
                  <a:cubicBezTo>
                    <a:pt x="556372" y="27922"/>
                    <a:pt x="557027" y="28608"/>
                    <a:pt x="557019" y="29439"/>
                  </a:cubicBezTo>
                  <a:lnTo>
                    <a:pt x="557019" y="389081"/>
                  </a:lnTo>
                  <a:cubicBezTo>
                    <a:pt x="557037" y="389833"/>
                    <a:pt x="556504" y="390484"/>
                    <a:pt x="555764" y="390615"/>
                  </a:cubicBezTo>
                  <a:lnTo>
                    <a:pt x="216608" y="390615"/>
                  </a:lnTo>
                  <a:lnTo>
                    <a:pt x="208408" y="398982"/>
                  </a:lnTo>
                  <a:lnTo>
                    <a:pt x="140577" y="468013"/>
                  </a:lnTo>
                  <a:lnTo>
                    <a:pt x="140577" y="390587"/>
                  </a:lnTo>
                  <a:lnTo>
                    <a:pt x="29194" y="390587"/>
                  </a:lnTo>
                  <a:cubicBezTo>
                    <a:pt x="28538" y="390587"/>
                    <a:pt x="27799" y="389820"/>
                    <a:pt x="27799" y="388635"/>
                  </a:cubicBezTo>
                  <a:lnTo>
                    <a:pt x="27799" y="29286"/>
                  </a:lnTo>
                  <a:cubicBezTo>
                    <a:pt x="27785" y="28612"/>
                    <a:pt x="28255" y="28025"/>
                    <a:pt x="28915" y="27891"/>
                  </a:cubicBezTo>
                  <a:lnTo>
                    <a:pt x="555541" y="27891"/>
                  </a:lnTo>
                  <a:moveTo>
                    <a:pt x="555764" y="0"/>
                  </a:moveTo>
                  <a:lnTo>
                    <a:pt x="29012" y="0"/>
                  </a:lnTo>
                  <a:cubicBezTo>
                    <a:pt x="12887" y="153"/>
                    <a:pt x="-80" y="13314"/>
                    <a:pt x="6" y="29439"/>
                  </a:cubicBezTo>
                  <a:lnTo>
                    <a:pt x="6" y="388635"/>
                  </a:lnTo>
                  <a:cubicBezTo>
                    <a:pt x="-305" y="404805"/>
                    <a:pt x="12550" y="418166"/>
                    <a:pt x="28719" y="418478"/>
                  </a:cubicBezTo>
                  <a:lnTo>
                    <a:pt x="112686" y="418478"/>
                  </a:lnTo>
                  <a:lnTo>
                    <a:pt x="112686" y="536220"/>
                  </a:lnTo>
                  <a:lnTo>
                    <a:pt x="228308" y="418478"/>
                  </a:lnTo>
                  <a:lnTo>
                    <a:pt x="555764" y="418478"/>
                  </a:lnTo>
                  <a:cubicBezTo>
                    <a:pt x="571906" y="418325"/>
                    <a:pt x="584911" y="405196"/>
                    <a:pt x="584910" y="389053"/>
                  </a:cubicBezTo>
                  <a:lnTo>
                    <a:pt x="584910" y="29439"/>
                  </a:lnTo>
                  <a:cubicBezTo>
                    <a:pt x="584911" y="13294"/>
                    <a:pt x="571908" y="161"/>
                    <a:pt x="555764" y="0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sz="2968" dirty="0"/>
            </a:p>
          </p:txBody>
        </p:sp>
        <p:sp>
          <p:nvSpPr>
            <p:cNvPr id="106" name="Freeform: Shape 102">
              <a:extLst>
                <a:ext uri="{FF2B5EF4-FFF2-40B4-BE49-F238E27FC236}">
                  <a16:creationId xmlns:a16="http://schemas.microsoft.com/office/drawing/2014/main" id="{D7121A67-52C9-A74B-AAED-97A111DC85DD}"/>
                </a:ext>
              </a:extLst>
            </p:cNvPr>
            <p:cNvSpPr/>
            <p:nvPr/>
          </p:nvSpPr>
          <p:spPr>
            <a:xfrm>
              <a:off x="2228789" y="2854376"/>
              <a:ext cx="174769" cy="209975"/>
            </a:xfrm>
            <a:custGeom>
              <a:avLst/>
              <a:gdLst>
                <a:gd name="connsiteX0" fmla="*/ 86261 w 174769"/>
                <a:gd name="connsiteY0" fmla="*/ 137 h 209975"/>
                <a:gd name="connsiteX1" fmla="*/ 87656 w 174769"/>
                <a:gd name="connsiteY1" fmla="*/ 137 h 209975"/>
                <a:gd name="connsiteX2" fmla="*/ 97418 w 174769"/>
                <a:gd name="connsiteY2" fmla="*/ 137 h 209975"/>
                <a:gd name="connsiteX3" fmla="*/ 174746 w 174769"/>
                <a:gd name="connsiteY3" fmla="*/ 84201 h 209975"/>
                <a:gd name="connsiteX4" fmla="*/ 174746 w 174769"/>
                <a:gd name="connsiteY4" fmla="*/ 85902 h 209975"/>
                <a:gd name="connsiteX5" fmla="*/ 146604 w 174769"/>
                <a:gd name="connsiteY5" fmla="*/ 85902 h 209975"/>
                <a:gd name="connsiteX6" fmla="*/ 146604 w 174769"/>
                <a:gd name="connsiteY6" fmla="*/ 84131 h 209975"/>
                <a:gd name="connsiteX7" fmla="*/ 146381 w 174769"/>
                <a:gd name="connsiteY7" fmla="*/ 77814 h 209975"/>
                <a:gd name="connsiteX8" fmla="*/ 91993 w 174769"/>
                <a:gd name="connsiteY8" fmla="*/ 28182 h 209975"/>
                <a:gd name="connsiteX9" fmla="*/ 87447 w 174769"/>
                <a:gd name="connsiteY9" fmla="*/ 28391 h 209975"/>
                <a:gd name="connsiteX10" fmla="*/ 85229 w 174769"/>
                <a:gd name="connsiteY10" fmla="*/ 28391 h 209975"/>
                <a:gd name="connsiteX11" fmla="*/ 28053 w 174769"/>
                <a:gd name="connsiteY11" fmla="*/ 87478 h 209975"/>
                <a:gd name="connsiteX12" fmla="*/ 87265 w 174769"/>
                <a:gd name="connsiteY12" fmla="*/ 141392 h 209975"/>
                <a:gd name="connsiteX13" fmla="*/ 101211 w 174769"/>
                <a:gd name="connsiteY13" fmla="*/ 141392 h 209975"/>
                <a:gd name="connsiteX14" fmla="*/ 101211 w 174769"/>
                <a:gd name="connsiteY14" fmla="*/ 209976 h 209975"/>
                <a:gd name="connsiteX15" fmla="*/ 73236 w 174769"/>
                <a:gd name="connsiteY15" fmla="*/ 209976 h 209975"/>
                <a:gd name="connsiteX16" fmla="*/ 73236 w 174769"/>
                <a:gd name="connsiteY16" fmla="*/ 168613 h 209975"/>
                <a:gd name="connsiteX17" fmla="*/ 68941 w 174769"/>
                <a:gd name="connsiteY17" fmla="*/ 168083 h 209975"/>
                <a:gd name="connsiteX18" fmla="*/ 50 w 174769"/>
                <a:gd name="connsiteY18" fmla="*/ 87366 h 209975"/>
                <a:gd name="connsiteX19" fmla="*/ 50 w 174769"/>
                <a:gd name="connsiteY19" fmla="*/ 85442 h 209975"/>
                <a:gd name="connsiteX20" fmla="*/ 86261 w 174769"/>
                <a:gd name="connsiteY20" fmla="*/ 137 h 209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4769" h="209975">
                  <a:moveTo>
                    <a:pt x="86261" y="137"/>
                  </a:moveTo>
                  <a:lnTo>
                    <a:pt x="87656" y="137"/>
                  </a:lnTo>
                  <a:cubicBezTo>
                    <a:pt x="90907" y="-46"/>
                    <a:pt x="94166" y="-46"/>
                    <a:pt x="97418" y="137"/>
                  </a:cubicBezTo>
                  <a:cubicBezTo>
                    <a:pt x="141613" y="2789"/>
                    <a:pt x="175786" y="39938"/>
                    <a:pt x="174746" y="84201"/>
                  </a:cubicBezTo>
                  <a:lnTo>
                    <a:pt x="174746" y="85902"/>
                  </a:lnTo>
                  <a:lnTo>
                    <a:pt x="146604" y="85902"/>
                  </a:lnTo>
                  <a:lnTo>
                    <a:pt x="146604" y="84131"/>
                  </a:lnTo>
                  <a:cubicBezTo>
                    <a:pt x="146643" y="82023"/>
                    <a:pt x="146569" y="79914"/>
                    <a:pt x="146381" y="77814"/>
                  </a:cubicBezTo>
                  <a:cubicBezTo>
                    <a:pt x="143908" y="49648"/>
                    <a:pt x="120268" y="28073"/>
                    <a:pt x="91993" y="28182"/>
                  </a:cubicBezTo>
                  <a:cubicBezTo>
                    <a:pt x="90474" y="28168"/>
                    <a:pt x="88957" y="28237"/>
                    <a:pt x="87447" y="28391"/>
                  </a:cubicBezTo>
                  <a:lnTo>
                    <a:pt x="85229" y="28391"/>
                  </a:lnTo>
                  <a:cubicBezTo>
                    <a:pt x="53136" y="28949"/>
                    <a:pt x="27556" y="55385"/>
                    <a:pt x="28053" y="87478"/>
                  </a:cubicBezTo>
                  <a:cubicBezTo>
                    <a:pt x="28053" y="119720"/>
                    <a:pt x="51844" y="141392"/>
                    <a:pt x="87265" y="141392"/>
                  </a:cubicBezTo>
                  <a:lnTo>
                    <a:pt x="101211" y="141392"/>
                  </a:lnTo>
                  <a:lnTo>
                    <a:pt x="101211" y="209976"/>
                  </a:lnTo>
                  <a:lnTo>
                    <a:pt x="73236" y="209976"/>
                  </a:lnTo>
                  <a:lnTo>
                    <a:pt x="73236" y="168613"/>
                  </a:lnTo>
                  <a:lnTo>
                    <a:pt x="68941" y="168083"/>
                  </a:lnTo>
                  <a:cubicBezTo>
                    <a:pt x="28521" y="163112"/>
                    <a:pt x="-1391" y="128065"/>
                    <a:pt x="50" y="87366"/>
                  </a:cubicBezTo>
                  <a:lnTo>
                    <a:pt x="50" y="85442"/>
                  </a:lnTo>
                  <a:cubicBezTo>
                    <a:pt x="719" y="38256"/>
                    <a:pt x="39071" y="307"/>
                    <a:pt x="86261" y="137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sz="2968" dirty="0"/>
            </a:p>
          </p:txBody>
        </p:sp>
        <p:sp>
          <p:nvSpPr>
            <p:cNvPr id="107" name="Freeform: Shape 103">
              <a:extLst>
                <a:ext uri="{FF2B5EF4-FFF2-40B4-BE49-F238E27FC236}">
                  <a16:creationId xmlns:a16="http://schemas.microsoft.com/office/drawing/2014/main" id="{B631C7E0-3153-5C47-826F-7D1DD7C405A2}"/>
                </a:ext>
              </a:extLst>
            </p:cNvPr>
            <p:cNvSpPr/>
            <p:nvPr/>
          </p:nvSpPr>
          <p:spPr>
            <a:xfrm>
              <a:off x="2293264" y="3089259"/>
              <a:ext cx="45798" cy="45797"/>
            </a:xfrm>
            <a:custGeom>
              <a:avLst/>
              <a:gdLst>
                <a:gd name="connsiteX0" fmla="*/ 22903 w 45798"/>
                <a:gd name="connsiteY0" fmla="*/ 45797 h 45797"/>
                <a:gd name="connsiteX1" fmla="*/ 45799 w 45798"/>
                <a:gd name="connsiteY1" fmla="*/ 22896 h 45797"/>
                <a:gd name="connsiteX2" fmla="*/ 22899 w 45798"/>
                <a:gd name="connsiteY2" fmla="*/ 0 h 45797"/>
                <a:gd name="connsiteX3" fmla="*/ 4 w 45798"/>
                <a:gd name="connsiteY3" fmla="*/ 22578 h 45797"/>
                <a:gd name="connsiteX4" fmla="*/ 22331 w 45798"/>
                <a:gd name="connsiteY4" fmla="*/ 45797 h 4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798" h="45797">
                  <a:moveTo>
                    <a:pt x="22903" y="45797"/>
                  </a:moveTo>
                  <a:cubicBezTo>
                    <a:pt x="35550" y="45796"/>
                    <a:pt x="45800" y="35543"/>
                    <a:pt x="45799" y="22896"/>
                  </a:cubicBezTo>
                  <a:cubicBezTo>
                    <a:pt x="45797" y="10250"/>
                    <a:pt x="35545" y="-1"/>
                    <a:pt x="22899" y="0"/>
                  </a:cubicBezTo>
                  <a:cubicBezTo>
                    <a:pt x="10378" y="1"/>
                    <a:pt x="180" y="10059"/>
                    <a:pt x="4" y="22578"/>
                  </a:cubicBezTo>
                  <a:cubicBezTo>
                    <a:pt x="-237" y="35153"/>
                    <a:pt x="9756" y="45546"/>
                    <a:pt x="22331" y="45797"/>
                  </a:cubicBezTo>
                  <a:close/>
                </a:path>
              </a:pathLst>
            </a:custGeom>
            <a:grpFill/>
            <a:ln w="138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UY" sz="2968" dirty="0"/>
            </a:p>
          </p:txBody>
        </p:sp>
      </p:grpSp>
    </p:spTree>
    <p:extLst>
      <p:ext uri="{BB962C8B-B14F-4D97-AF65-F5344CB8AC3E}">
        <p14:creationId xmlns:p14="http://schemas.microsoft.com/office/powerpoint/2010/main" val="283507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601192" y="447542"/>
            <a:ext cx="3895652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IMPORTANCIA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DEL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PROYECTO NORMATIVO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E56F7A7-0777-2843-822F-913F8B5CC8E2}"/>
              </a:ext>
            </a:extLst>
          </p:cNvPr>
          <p:cNvSpPr txBox="1"/>
          <p:nvPr/>
        </p:nvSpPr>
        <p:spPr>
          <a:xfrm>
            <a:off x="2346164" y="2541519"/>
            <a:ext cx="75077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Quito tiene la oportunidad de </a:t>
            </a:r>
            <a:r>
              <a:rPr lang="es-ES" sz="18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 un referente en el fomento d</a:t>
            </a:r>
            <a:r>
              <a:rPr lang="es-EC" b="1" dirty="0">
                <a:solidFill>
                  <a:schemeClr val="tx2"/>
                </a:solidFill>
              </a:rPr>
              <a:t>e sistemas alimentarios sostenibles</a:t>
            </a:r>
            <a:r>
              <a:rPr lang="es-EC" dirty="0">
                <a:solidFill>
                  <a:schemeClr val="tx2"/>
                </a:solidFill>
              </a:rPr>
              <a:t> mediante la implementación de 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vecindarios alimentarios saludables que contribuyan con la reducción del hambre </a:t>
            </a:r>
            <a:endParaRPr lang="es-ES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42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601192" y="447542"/>
            <a:ext cx="3895652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OBJ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ETO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E56F7A7-0777-2843-822F-913F8B5CC8E2}"/>
              </a:ext>
            </a:extLst>
          </p:cNvPr>
          <p:cNvSpPr txBox="1"/>
          <p:nvPr/>
        </p:nvSpPr>
        <p:spPr>
          <a:xfrm>
            <a:off x="2358488" y="1762260"/>
            <a:ext cx="7507701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ordenanza </a:t>
            </a:r>
            <a:r>
              <a:rPr lang="es-EC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tiene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  objeto definir el marco regulatorio para el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fomento de vecindarios alimentarios saludables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el Distrito Metropolitano de Quito, mediante estrategias que faciliten la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consolidación de prácticas de agricultura de base agroecológica 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y/o de manejo orgánico, la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reducción de la pérdida y el desperdicio de alimentos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la cadena alimentaria, la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recuperación y redistribución de alimentos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personas en situación de vulnerabilidad, la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promoción de la seguridad alimentaria y la nutrición saludable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 el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acceso de los pequeños agricultores a los mercados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con el fin de </a:t>
            </a:r>
            <a:r>
              <a:rPr lang="es-EC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fortalecer sistemas alimentarios sostenibles y resilientes</a:t>
            </a:r>
            <a:r>
              <a:rPr lang="es-EC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3875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107">
            <a:extLst>
              <a:ext uri="{FF2B5EF4-FFF2-40B4-BE49-F238E27FC236}">
                <a16:creationId xmlns:a16="http://schemas.microsoft.com/office/drawing/2014/main" id="{FAF7E8EF-BB27-4F0B-8D17-7337C345D06E}"/>
              </a:ext>
            </a:extLst>
          </p:cNvPr>
          <p:cNvGrpSpPr/>
          <p:nvPr/>
        </p:nvGrpSpPr>
        <p:grpSpPr>
          <a:xfrm>
            <a:off x="1122125" y="2395467"/>
            <a:ext cx="10247718" cy="4865580"/>
            <a:chOff x="2434759" y="1568340"/>
            <a:chExt cx="10247718" cy="4865580"/>
          </a:xfrm>
        </p:grpSpPr>
        <p:sp>
          <p:nvSpPr>
            <p:cNvPr id="75" name="Freeform: Shape 27">
              <a:extLst>
                <a:ext uri="{FF2B5EF4-FFF2-40B4-BE49-F238E27FC236}">
                  <a16:creationId xmlns:a16="http://schemas.microsoft.com/office/drawing/2014/main" id="{F54E036D-FDB0-4FC1-935C-B4D4466719D0}"/>
                </a:ext>
              </a:extLst>
            </p:cNvPr>
            <p:cNvSpPr/>
            <p:nvPr/>
          </p:nvSpPr>
          <p:spPr>
            <a:xfrm flipH="1" flipV="1">
              <a:off x="8100646" y="1939943"/>
              <a:ext cx="1899140" cy="163397"/>
            </a:xfrm>
            <a:custGeom>
              <a:avLst/>
              <a:gdLst>
                <a:gd name="connsiteX0" fmla="*/ 0 w 1875693"/>
                <a:gd name="connsiteY0" fmla="*/ 1301262 h 1301262"/>
                <a:gd name="connsiteX1" fmla="*/ 656493 w 1875693"/>
                <a:gd name="connsiteY1" fmla="*/ 961292 h 1301262"/>
                <a:gd name="connsiteX2" fmla="*/ 1875693 w 1875693"/>
                <a:gd name="connsiteY2" fmla="*/ 0 h 1301262"/>
                <a:gd name="connsiteX3" fmla="*/ 1875693 w 1875693"/>
                <a:gd name="connsiteY3" fmla="*/ 0 h 1301262"/>
                <a:gd name="connsiteX0" fmla="*/ 0 w 1875693"/>
                <a:gd name="connsiteY0" fmla="*/ 1371600 h 1371600"/>
                <a:gd name="connsiteX1" fmla="*/ 656493 w 1875693"/>
                <a:gd name="connsiteY1" fmla="*/ 1031630 h 1371600"/>
                <a:gd name="connsiteX2" fmla="*/ 1875693 w 1875693"/>
                <a:gd name="connsiteY2" fmla="*/ 70338 h 1371600"/>
                <a:gd name="connsiteX3" fmla="*/ 914401 w 1875693"/>
                <a:gd name="connsiteY3" fmla="*/ 0 h 1371600"/>
                <a:gd name="connsiteX0" fmla="*/ 0 w 1875693"/>
                <a:gd name="connsiteY0" fmla="*/ 1301262 h 1301262"/>
                <a:gd name="connsiteX1" fmla="*/ 656493 w 1875693"/>
                <a:gd name="connsiteY1" fmla="*/ 961292 h 1301262"/>
                <a:gd name="connsiteX2" fmla="*/ 1875693 w 1875693"/>
                <a:gd name="connsiteY2" fmla="*/ 0 h 1301262"/>
                <a:gd name="connsiteX0" fmla="*/ 0 w 1875693"/>
                <a:gd name="connsiteY0" fmla="*/ 1301262 h 1301262"/>
                <a:gd name="connsiteX1" fmla="*/ 1875693 w 1875693"/>
                <a:gd name="connsiteY1" fmla="*/ 0 h 1301262"/>
                <a:gd name="connsiteX0" fmla="*/ 0 w 1875693"/>
                <a:gd name="connsiteY0" fmla="*/ 1301262 h 1301262"/>
                <a:gd name="connsiteX1" fmla="*/ 1875693 w 1875693"/>
                <a:gd name="connsiteY1" fmla="*/ 0 h 1301262"/>
                <a:gd name="connsiteX0" fmla="*/ 0 w 1875693"/>
                <a:gd name="connsiteY0" fmla="*/ 1301262 h 1301262"/>
                <a:gd name="connsiteX1" fmla="*/ 1875693 w 1875693"/>
                <a:gd name="connsiteY1" fmla="*/ 0 h 1301262"/>
                <a:gd name="connsiteX0" fmla="*/ 0 w 1770185"/>
                <a:gd name="connsiteY0" fmla="*/ 1301262 h 1301262"/>
                <a:gd name="connsiteX1" fmla="*/ 1770185 w 1770185"/>
                <a:gd name="connsiteY1" fmla="*/ 0 h 1301262"/>
                <a:gd name="connsiteX0" fmla="*/ 0 w 1770185"/>
                <a:gd name="connsiteY0" fmla="*/ 1301262 h 1301262"/>
                <a:gd name="connsiteX1" fmla="*/ 1770185 w 1770185"/>
                <a:gd name="connsiteY1" fmla="*/ 0 h 1301262"/>
                <a:gd name="connsiteX0" fmla="*/ 0 w 1838270"/>
                <a:gd name="connsiteY0" fmla="*/ 9416 h 203786"/>
                <a:gd name="connsiteX1" fmla="*/ 1838270 w 1838270"/>
                <a:gd name="connsiteY1" fmla="*/ 183811 h 203786"/>
                <a:gd name="connsiteX0" fmla="*/ 0 w 1838270"/>
                <a:gd name="connsiteY0" fmla="*/ 10500 h 166769"/>
                <a:gd name="connsiteX1" fmla="*/ 1838270 w 1838270"/>
                <a:gd name="connsiteY1" fmla="*/ 144649 h 16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38270" h="166769">
                  <a:moveTo>
                    <a:pt x="0" y="10500"/>
                  </a:moveTo>
                  <a:cubicBezTo>
                    <a:pt x="918308" y="-59839"/>
                    <a:pt x="685501" y="250157"/>
                    <a:pt x="1838270" y="144649"/>
                  </a:cubicBezTo>
                </a:path>
              </a:pathLst>
            </a:custGeom>
            <a:noFill/>
            <a:ln w="317500">
              <a:gradFill flip="none" rotWithShape="1">
                <a:gsLst>
                  <a:gs pos="0">
                    <a:schemeClr val="accent1">
                      <a:alpha val="30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76" name="Freeform: Shape 3">
              <a:extLst>
                <a:ext uri="{FF2B5EF4-FFF2-40B4-BE49-F238E27FC236}">
                  <a16:creationId xmlns:a16="http://schemas.microsoft.com/office/drawing/2014/main" id="{A75C7242-F882-4AD6-AF56-600DC95459C2}"/>
                </a:ext>
              </a:extLst>
            </p:cNvPr>
            <p:cNvSpPr/>
            <p:nvPr/>
          </p:nvSpPr>
          <p:spPr>
            <a:xfrm>
              <a:off x="4712677" y="2079915"/>
              <a:ext cx="1770185" cy="226938"/>
            </a:xfrm>
            <a:custGeom>
              <a:avLst/>
              <a:gdLst>
                <a:gd name="connsiteX0" fmla="*/ 0 w 1875693"/>
                <a:gd name="connsiteY0" fmla="*/ 1301262 h 1301262"/>
                <a:gd name="connsiteX1" fmla="*/ 656493 w 1875693"/>
                <a:gd name="connsiteY1" fmla="*/ 961292 h 1301262"/>
                <a:gd name="connsiteX2" fmla="*/ 1875693 w 1875693"/>
                <a:gd name="connsiteY2" fmla="*/ 0 h 1301262"/>
                <a:gd name="connsiteX3" fmla="*/ 1875693 w 1875693"/>
                <a:gd name="connsiteY3" fmla="*/ 0 h 1301262"/>
                <a:gd name="connsiteX0" fmla="*/ 0 w 1875693"/>
                <a:gd name="connsiteY0" fmla="*/ 1371600 h 1371600"/>
                <a:gd name="connsiteX1" fmla="*/ 656493 w 1875693"/>
                <a:gd name="connsiteY1" fmla="*/ 1031630 h 1371600"/>
                <a:gd name="connsiteX2" fmla="*/ 1875693 w 1875693"/>
                <a:gd name="connsiteY2" fmla="*/ 70338 h 1371600"/>
                <a:gd name="connsiteX3" fmla="*/ 914401 w 1875693"/>
                <a:gd name="connsiteY3" fmla="*/ 0 h 1371600"/>
                <a:gd name="connsiteX0" fmla="*/ 0 w 1875693"/>
                <a:gd name="connsiteY0" fmla="*/ 1301262 h 1301262"/>
                <a:gd name="connsiteX1" fmla="*/ 656493 w 1875693"/>
                <a:gd name="connsiteY1" fmla="*/ 961292 h 1301262"/>
                <a:gd name="connsiteX2" fmla="*/ 1875693 w 1875693"/>
                <a:gd name="connsiteY2" fmla="*/ 0 h 1301262"/>
                <a:gd name="connsiteX0" fmla="*/ 0 w 1875693"/>
                <a:gd name="connsiteY0" fmla="*/ 1301262 h 1301262"/>
                <a:gd name="connsiteX1" fmla="*/ 1875693 w 1875693"/>
                <a:gd name="connsiteY1" fmla="*/ 0 h 1301262"/>
                <a:gd name="connsiteX0" fmla="*/ 0 w 1875693"/>
                <a:gd name="connsiteY0" fmla="*/ 1301262 h 1301262"/>
                <a:gd name="connsiteX1" fmla="*/ 1875693 w 1875693"/>
                <a:gd name="connsiteY1" fmla="*/ 0 h 1301262"/>
                <a:gd name="connsiteX0" fmla="*/ 0 w 1875693"/>
                <a:gd name="connsiteY0" fmla="*/ 1301262 h 1301262"/>
                <a:gd name="connsiteX1" fmla="*/ 1875693 w 1875693"/>
                <a:gd name="connsiteY1" fmla="*/ 0 h 1301262"/>
                <a:gd name="connsiteX0" fmla="*/ 0 w 1770185"/>
                <a:gd name="connsiteY0" fmla="*/ 1301262 h 1301262"/>
                <a:gd name="connsiteX1" fmla="*/ 1770185 w 1770185"/>
                <a:gd name="connsiteY1" fmla="*/ 0 h 1301262"/>
                <a:gd name="connsiteX0" fmla="*/ 0 w 1770185"/>
                <a:gd name="connsiteY0" fmla="*/ 1301262 h 1301262"/>
                <a:gd name="connsiteX1" fmla="*/ 1770185 w 1770185"/>
                <a:gd name="connsiteY1" fmla="*/ 0 h 1301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0185" h="1301262">
                  <a:moveTo>
                    <a:pt x="0" y="1301262"/>
                  </a:moveTo>
                  <a:cubicBezTo>
                    <a:pt x="918308" y="1230923"/>
                    <a:pt x="617416" y="105508"/>
                    <a:pt x="1770185" y="0"/>
                  </a:cubicBezTo>
                </a:path>
              </a:pathLst>
            </a:custGeom>
            <a:noFill/>
            <a:ln w="317500">
              <a:gradFill flip="none" rotWithShape="1">
                <a:gsLst>
                  <a:gs pos="0">
                    <a:schemeClr val="accent3">
                      <a:alpha val="30000"/>
                    </a:schemeClr>
                  </a:gs>
                  <a:gs pos="100000">
                    <a:schemeClr val="accent2">
                      <a:alpha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78" name="Rectangle: Rounded Corners 33">
              <a:extLst>
                <a:ext uri="{FF2B5EF4-FFF2-40B4-BE49-F238E27FC236}">
                  <a16:creationId xmlns:a16="http://schemas.microsoft.com/office/drawing/2014/main" id="{3A855F82-92EF-4F5D-96B9-2E0FAC950D64}"/>
                </a:ext>
              </a:extLst>
            </p:cNvPr>
            <p:cNvSpPr/>
            <p:nvPr/>
          </p:nvSpPr>
          <p:spPr>
            <a:xfrm>
              <a:off x="5773630" y="1573918"/>
              <a:ext cx="3251248" cy="2082585"/>
            </a:xfrm>
            <a:prstGeom prst="roundRect">
              <a:avLst>
                <a:gd name="adj" fmla="val 6936"/>
              </a:avLst>
            </a:prstGeom>
            <a:solidFill>
              <a:schemeClr val="accent5">
                <a:alpha val="14000"/>
              </a:schemeClr>
            </a:solidFill>
            <a:ln>
              <a:noFill/>
            </a:ln>
            <a:effectLst>
              <a:softEdge rad="508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79" name="Rectangle: Rounded Corners 35">
              <a:extLst>
                <a:ext uri="{FF2B5EF4-FFF2-40B4-BE49-F238E27FC236}">
                  <a16:creationId xmlns:a16="http://schemas.microsoft.com/office/drawing/2014/main" id="{BEEBC863-3331-4F31-B848-824ABDCDE634}"/>
                </a:ext>
              </a:extLst>
            </p:cNvPr>
            <p:cNvSpPr/>
            <p:nvPr/>
          </p:nvSpPr>
          <p:spPr>
            <a:xfrm>
              <a:off x="5809726" y="4351335"/>
              <a:ext cx="3008646" cy="2082585"/>
            </a:xfrm>
            <a:prstGeom prst="roundRect">
              <a:avLst>
                <a:gd name="adj" fmla="val 6936"/>
              </a:avLst>
            </a:prstGeom>
            <a:solidFill>
              <a:schemeClr val="accent5">
                <a:alpha val="14000"/>
              </a:schemeClr>
            </a:solidFill>
            <a:ln>
              <a:noFill/>
            </a:ln>
            <a:effectLst>
              <a:softEdge rad="508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80" name="Rectangle: Rounded Corners 24">
              <a:extLst>
                <a:ext uri="{FF2B5EF4-FFF2-40B4-BE49-F238E27FC236}">
                  <a16:creationId xmlns:a16="http://schemas.microsoft.com/office/drawing/2014/main" id="{BCFD6F90-FA98-4AA1-9B30-C64B046580FC}"/>
                </a:ext>
              </a:extLst>
            </p:cNvPr>
            <p:cNvSpPr/>
            <p:nvPr/>
          </p:nvSpPr>
          <p:spPr>
            <a:xfrm>
              <a:off x="5911774" y="1568340"/>
              <a:ext cx="2786278" cy="2341459"/>
            </a:xfrm>
            <a:prstGeom prst="roundRect">
              <a:avLst>
                <a:gd name="adj" fmla="val 69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81" name="Rectangle: Rounded Corners 25">
              <a:extLst>
                <a:ext uri="{FF2B5EF4-FFF2-40B4-BE49-F238E27FC236}">
                  <a16:creationId xmlns:a16="http://schemas.microsoft.com/office/drawing/2014/main" id="{30565B13-2C6B-4479-A541-7B9F67E0748D}"/>
                </a:ext>
              </a:extLst>
            </p:cNvPr>
            <p:cNvSpPr/>
            <p:nvPr/>
          </p:nvSpPr>
          <p:spPr>
            <a:xfrm>
              <a:off x="9493246" y="1568340"/>
              <a:ext cx="3189231" cy="2332944"/>
            </a:xfrm>
            <a:prstGeom prst="roundRect">
              <a:avLst>
                <a:gd name="adj" fmla="val 6936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85" name="Rectangle: Rounded Corners 32">
              <a:extLst>
                <a:ext uri="{FF2B5EF4-FFF2-40B4-BE49-F238E27FC236}">
                  <a16:creationId xmlns:a16="http://schemas.microsoft.com/office/drawing/2014/main" id="{A7E0417A-876A-43F4-9013-C3756AB73F03}"/>
                </a:ext>
              </a:extLst>
            </p:cNvPr>
            <p:cNvSpPr/>
            <p:nvPr/>
          </p:nvSpPr>
          <p:spPr>
            <a:xfrm>
              <a:off x="2434760" y="2615971"/>
              <a:ext cx="3008646" cy="2492741"/>
            </a:xfrm>
            <a:prstGeom prst="roundRect">
              <a:avLst>
                <a:gd name="adj" fmla="val 6936"/>
              </a:avLst>
            </a:prstGeom>
            <a:solidFill>
              <a:schemeClr val="accent5">
                <a:alpha val="14000"/>
              </a:schemeClr>
            </a:solidFill>
            <a:ln>
              <a:noFill/>
            </a:ln>
            <a:effectLst>
              <a:softEdge rad="508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86" name="Rectangle: Rounded Corners 23">
              <a:extLst>
                <a:ext uri="{FF2B5EF4-FFF2-40B4-BE49-F238E27FC236}">
                  <a16:creationId xmlns:a16="http://schemas.microsoft.com/office/drawing/2014/main" id="{1716F048-A6A8-4FCF-996E-B14E4E38D989}"/>
                </a:ext>
              </a:extLst>
            </p:cNvPr>
            <p:cNvSpPr/>
            <p:nvPr/>
          </p:nvSpPr>
          <p:spPr>
            <a:xfrm>
              <a:off x="2434759" y="1573918"/>
              <a:ext cx="2448000" cy="2323421"/>
            </a:xfrm>
            <a:prstGeom prst="roundRect">
              <a:avLst>
                <a:gd name="adj" fmla="val 6936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87" name="TextBox 56">
              <a:extLst>
                <a:ext uri="{FF2B5EF4-FFF2-40B4-BE49-F238E27FC236}">
                  <a16:creationId xmlns:a16="http://schemas.microsoft.com/office/drawing/2014/main" id="{A4843816-A6D1-4595-90BA-AE0EBDA2A7DE}"/>
                </a:ext>
              </a:extLst>
            </p:cNvPr>
            <p:cNvSpPr txBox="1"/>
            <p:nvPr/>
          </p:nvSpPr>
          <p:spPr>
            <a:xfrm>
              <a:off x="2519666" y="1981310"/>
              <a:ext cx="2278185" cy="92829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s-EC" sz="1600" b="1" dirty="0">
                  <a:solidFill>
                    <a:schemeClr val="tx2"/>
                  </a:solidFill>
                </a:rPr>
                <a:t>Entes GADDMQ</a:t>
              </a:r>
            </a:p>
            <a:p>
              <a:pPr algn="ctr"/>
              <a:r>
                <a:rPr lang="es-EC" sz="1400" dirty="0">
                  <a:solidFill>
                    <a:schemeClr val="tx2"/>
                  </a:solidFill>
                </a:rPr>
                <a:t>Responsables formulación e implementación de políticas públicas de desarrollo productivo (incluye ACDC y EPMMOP), inclusión social, salud y educación</a:t>
              </a:r>
              <a:endParaRPr lang="en-IN" sz="1400" dirty="0">
                <a:solidFill>
                  <a:schemeClr val="tx2"/>
                </a:solidFill>
              </a:endParaRPr>
            </a:p>
          </p:txBody>
        </p:sp>
      </p:grpSp>
      <p:sp>
        <p:nvSpPr>
          <p:cNvPr id="100" name="1 Título">
            <a:extLst>
              <a:ext uri="{FF2B5EF4-FFF2-40B4-BE49-F238E27FC236}">
                <a16:creationId xmlns:a16="http://schemas.microsoft.com/office/drawing/2014/main" id="{840526E9-DF4B-40B6-A6F2-7DE45D531F60}"/>
              </a:ext>
            </a:extLst>
          </p:cNvPr>
          <p:cNvSpPr txBox="1">
            <a:spLocks/>
          </p:cNvSpPr>
          <p:nvPr/>
        </p:nvSpPr>
        <p:spPr bwMode="auto">
          <a:xfrm>
            <a:off x="538562" y="402196"/>
            <a:ext cx="3230730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chemeClr val="tx2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ÁM</a:t>
            </a:r>
            <a:r>
              <a:rPr lang="es-ES" sz="2400" dirty="0">
                <a:solidFill>
                  <a:schemeClr val="tx2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BITO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2" name="TextBox 56">
            <a:extLst>
              <a:ext uri="{FF2B5EF4-FFF2-40B4-BE49-F238E27FC236}">
                <a16:creationId xmlns:a16="http://schemas.microsoft.com/office/drawing/2014/main" id="{12E58B02-2218-5E45-B8BB-0457B9AA13CB}"/>
              </a:ext>
            </a:extLst>
          </p:cNvPr>
          <p:cNvSpPr txBox="1"/>
          <p:nvPr/>
        </p:nvSpPr>
        <p:spPr>
          <a:xfrm>
            <a:off x="8507439" y="2258001"/>
            <a:ext cx="2528691" cy="80378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</a:rPr>
              <a:t>Personas naturales y jurídicas nacionales o extranjeras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22" name="TextBox 56">
            <a:extLst>
              <a:ext uri="{FF2B5EF4-FFF2-40B4-BE49-F238E27FC236}">
                <a16:creationId xmlns:a16="http://schemas.microsoft.com/office/drawing/2014/main" id="{12E58B02-2218-5E45-B8BB-0457B9AA13CB}"/>
              </a:ext>
            </a:extLst>
          </p:cNvPr>
          <p:cNvSpPr txBox="1"/>
          <p:nvPr/>
        </p:nvSpPr>
        <p:spPr>
          <a:xfrm>
            <a:off x="4808312" y="2551045"/>
            <a:ext cx="2249414" cy="31157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</a:rPr>
              <a:t>Personas naturales y jurídicas nacionales o extranjeras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6" name="TextBox 56">
            <a:extLst>
              <a:ext uri="{FF2B5EF4-FFF2-40B4-BE49-F238E27FC236}">
                <a16:creationId xmlns:a16="http://schemas.microsoft.com/office/drawing/2014/main" id="{12E58B02-2218-5E45-B8BB-0457B9AA13CB}"/>
              </a:ext>
            </a:extLst>
          </p:cNvPr>
          <p:cNvSpPr txBox="1"/>
          <p:nvPr/>
        </p:nvSpPr>
        <p:spPr>
          <a:xfrm>
            <a:off x="8289724" y="3758306"/>
            <a:ext cx="2964120" cy="80378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s-EC" sz="1200" dirty="0">
                <a:solidFill>
                  <a:schemeClr val="bg1"/>
                </a:solidFill>
              </a:rPr>
              <a:t>Participen en calidad de productores, procesadores, distribuidores, comercializadores e importadores de productos alimenticios aptos para el consumo humano, establecimientos de A&amp;B y alojamientos autorizados para la venta de A&amp;B; consumidores de alimentos; organizaciones receptoras de alimentos; y, entidades de soporte a organizaciones receptoras de alimentos, vinculadas con el proceso de donación de alimentos</a:t>
            </a:r>
          </a:p>
          <a:p>
            <a:pPr algn="ctr"/>
            <a:endParaRPr lang="es-EC" sz="1200" dirty="0">
              <a:solidFill>
                <a:schemeClr val="bg1"/>
              </a:solidFill>
            </a:endParaRPr>
          </a:p>
          <a:p>
            <a:pPr algn="ctr"/>
            <a:endParaRPr lang="es-EC" sz="1200" dirty="0">
              <a:solidFill>
                <a:schemeClr val="bg1"/>
              </a:solidFill>
            </a:endParaRPr>
          </a:p>
          <a:p>
            <a:pPr algn="ctr"/>
            <a:r>
              <a:rPr lang="es-EC" sz="1200" dirty="0">
                <a:solidFill>
                  <a:schemeClr val="bg1"/>
                </a:solidFill>
              </a:rPr>
              <a:t>para ser distribuidas a las personas en situación de vulnerabilidad alimentaria</a:t>
            </a:r>
            <a:endParaRPr lang="en-IN" sz="1200" dirty="0">
              <a:solidFill>
                <a:schemeClr val="bg1"/>
              </a:solidFill>
            </a:endParaRPr>
          </a:p>
        </p:txBody>
      </p:sp>
      <p:sp>
        <p:nvSpPr>
          <p:cNvPr id="17" name="TextBox 56">
            <a:extLst>
              <a:ext uri="{FF2B5EF4-FFF2-40B4-BE49-F238E27FC236}">
                <a16:creationId xmlns:a16="http://schemas.microsoft.com/office/drawing/2014/main" id="{12E58B02-2218-5E45-B8BB-0457B9AA13CB}"/>
              </a:ext>
            </a:extLst>
          </p:cNvPr>
          <p:cNvSpPr txBox="1"/>
          <p:nvPr/>
        </p:nvSpPr>
        <p:spPr>
          <a:xfrm>
            <a:off x="4880504" y="3167489"/>
            <a:ext cx="2250442" cy="80378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s-EC" sz="1200" dirty="0">
                <a:solidFill>
                  <a:schemeClr val="bg1"/>
                </a:solidFill>
              </a:rPr>
              <a:t>Vinculadas con la cadena de valor de vecindarios alimentarios saludables: pequeños agricultores familiares (huerteras), empresas ancla de alimentos, comercializadores y consumidores</a:t>
            </a:r>
            <a:endParaRPr lang="en-IN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941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375429" y="321503"/>
            <a:ext cx="3895652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PRINCIPIOS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DEL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PROYECTO NORMATIVO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pSp>
        <p:nvGrpSpPr>
          <p:cNvPr id="15" name="Group 51">
            <a:extLst>
              <a:ext uri="{FF2B5EF4-FFF2-40B4-BE49-F238E27FC236}">
                <a16:creationId xmlns:a16="http://schemas.microsoft.com/office/drawing/2014/main" id="{06D19900-2E19-C347-B0E2-F2A71D0ACFB0}"/>
              </a:ext>
            </a:extLst>
          </p:cNvPr>
          <p:cNvGrpSpPr/>
          <p:nvPr/>
        </p:nvGrpSpPr>
        <p:grpSpPr>
          <a:xfrm>
            <a:off x="2651891" y="925220"/>
            <a:ext cx="6716878" cy="5975969"/>
            <a:chOff x="2719014" y="722291"/>
            <a:chExt cx="6719100" cy="5977946"/>
          </a:xfrm>
        </p:grpSpPr>
        <p:sp>
          <p:nvSpPr>
            <p:cNvPr id="16" name="Arc 47">
              <a:extLst>
                <a:ext uri="{FF2B5EF4-FFF2-40B4-BE49-F238E27FC236}">
                  <a16:creationId xmlns:a16="http://schemas.microsoft.com/office/drawing/2014/main" id="{FD6F7C51-556C-4E41-9E93-590E3AA0E5E0}"/>
                </a:ext>
              </a:extLst>
            </p:cNvPr>
            <p:cNvSpPr/>
            <p:nvPr/>
          </p:nvSpPr>
          <p:spPr>
            <a:xfrm>
              <a:off x="2719014" y="722291"/>
              <a:ext cx="5977946" cy="5977946"/>
            </a:xfrm>
            <a:prstGeom prst="arc">
              <a:avLst>
                <a:gd name="adj1" fmla="val 8324579"/>
                <a:gd name="adj2" fmla="val 13391787"/>
              </a:avLst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 sz="2399" dirty="0"/>
            </a:p>
          </p:txBody>
        </p:sp>
        <p:sp>
          <p:nvSpPr>
            <p:cNvPr id="17" name="Arc 48">
              <a:extLst>
                <a:ext uri="{FF2B5EF4-FFF2-40B4-BE49-F238E27FC236}">
                  <a16:creationId xmlns:a16="http://schemas.microsoft.com/office/drawing/2014/main" id="{1F8844B4-9738-654E-80C9-64815CB031AC}"/>
                </a:ext>
              </a:extLst>
            </p:cNvPr>
            <p:cNvSpPr/>
            <p:nvPr/>
          </p:nvSpPr>
          <p:spPr>
            <a:xfrm flipH="1">
              <a:off x="3460168" y="722291"/>
              <a:ext cx="5977946" cy="5977946"/>
            </a:xfrm>
            <a:prstGeom prst="arc">
              <a:avLst>
                <a:gd name="adj1" fmla="val 8324579"/>
                <a:gd name="adj2" fmla="val 13391787"/>
              </a:avLst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 sz="2399" dirty="0"/>
            </a:p>
          </p:txBody>
        </p:sp>
      </p:grpSp>
      <p:sp>
        <p:nvSpPr>
          <p:cNvPr id="18" name="Freeform 18">
            <a:extLst>
              <a:ext uri="{FF2B5EF4-FFF2-40B4-BE49-F238E27FC236}">
                <a16:creationId xmlns:a16="http://schemas.microsoft.com/office/drawing/2014/main" id="{5F725C18-FAE4-E649-A141-4806B7F494FD}"/>
              </a:ext>
            </a:extLst>
          </p:cNvPr>
          <p:cNvSpPr>
            <a:spLocks/>
          </p:cNvSpPr>
          <p:nvPr/>
        </p:nvSpPr>
        <p:spPr bwMode="auto">
          <a:xfrm>
            <a:off x="5893299" y="2136291"/>
            <a:ext cx="1586975" cy="2161460"/>
          </a:xfrm>
          <a:custGeom>
            <a:avLst/>
            <a:gdLst>
              <a:gd name="T0" fmla="*/ 360 w 722"/>
              <a:gd name="T1" fmla="*/ 0 h 983"/>
              <a:gd name="T2" fmla="*/ 0 w 722"/>
              <a:gd name="T3" fmla="*/ 311 h 983"/>
              <a:gd name="T4" fmla="*/ 0 w 722"/>
              <a:gd name="T5" fmla="*/ 305 h 983"/>
              <a:gd name="T6" fmla="*/ 0 w 722"/>
              <a:gd name="T7" fmla="*/ 421 h 983"/>
              <a:gd name="T8" fmla="*/ 0 w 722"/>
              <a:gd name="T9" fmla="*/ 983 h 983"/>
              <a:gd name="T10" fmla="*/ 485 w 722"/>
              <a:gd name="T11" fmla="*/ 703 h 983"/>
              <a:gd name="T12" fmla="*/ 591 w 722"/>
              <a:gd name="T13" fmla="*/ 642 h 983"/>
              <a:gd name="T14" fmla="*/ 722 w 722"/>
              <a:gd name="T15" fmla="*/ 362 h 983"/>
              <a:gd name="T16" fmla="*/ 360 w 722"/>
              <a:gd name="T17" fmla="*/ 0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2" h="983">
                <a:moveTo>
                  <a:pt x="360" y="0"/>
                </a:moveTo>
                <a:cubicBezTo>
                  <a:pt x="177" y="0"/>
                  <a:pt x="25" y="135"/>
                  <a:pt x="0" y="311"/>
                </a:cubicBezTo>
                <a:cubicBezTo>
                  <a:pt x="0" y="309"/>
                  <a:pt x="0" y="307"/>
                  <a:pt x="0" y="305"/>
                </a:cubicBezTo>
                <a:cubicBezTo>
                  <a:pt x="0" y="421"/>
                  <a:pt x="0" y="421"/>
                  <a:pt x="0" y="421"/>
                </a:cubicBezTo>
                <a:cubicBezTo>
                  <a:pt x="0" y="983"/>
                  <a:pt x="0" y="983"/>
                  <a:pt x="0" y="983"/>
                </a:cubicBezTo>
                <a:cubicBezTo>
                  <a:pt x="485" y="703"/>
                  <a:pt x="485" y="703"/>
                  <a:pt x="485" y="703"/>
                </a:cubicBezTo>
                <a:cubicBezTo>
                  <a:pt x="591" y="642"/>
                  <a:pt x="591" y="642"/>
                  <a:pt x="591" y="642"/>
                </a:cubicBezTo>
                <a:cubicBezTo>
                  <a:pt x="671" y="575"/>
                  <a:pt x="722" y="475"/>
                  <a:pt x="722" y="362"/>
                </a:cubicBezTo>
                <a:cubicBezTo>
                  <a:pt x="722" y="162"/>
                  <a:pt x="560" y="0"/>
                  <a:pt x="360" y="0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09" tIns="45705" rIns="91409" bIns="45705" numCol="1" anchor="t" anchorCtr="0" compatLnSpc="1">
            <a:prstTxWarp prst="textNoShape">
              <a:avLst/>
            </a:prstTxWarp>
          </a:bodyPr>
          <a:lstStyle/>
          <a:p>
            <a:endParaRPr lang="en-IN" sz="2399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3A2E1C10-D145-2F48-9F99-747C79EBD01C}"/>
              </a:ext>
            </a:extLst>
          </p:cNvPr>
          <p:cNvSpPr>
            <a:spLocks/>
          </p:cNvSpPr>
          <p:nvPr/>
        </p:nvSpPr>
        <p:spPr bwMode="auto">
          <a:xfrm>
            <a:off x="5897222" y="2133371"/>
            <a:ext cx="1586975" cy="2161460"/>
          </a:xfrm>
          <a:custGeom>
            <a:avLst/>
            <a:gdLst>
              <a:gd name="T0" fmla="*/ 360 w 722"/>
              <a:gd name="T1" fmla="*/ 0 h 983"/>
              <a:gd name="T2" fmla="*/ 0 w 722"/>
              <a:gd name="T3" fmla="*/ 311 h 983"/>
              <a:gd name="T4" fmla="*/ 0 w 722"/>
              <a:gd name="T5" fmla="*/ 305 h 983"/>
              <a:gd name="T6" fmla="*/ 0 w 722"/>
              <a:gd name="T7" fmla="*/ 421 h 983"/>
              <a:gd name="T8" fmla="*/ 0 w 722"/>
              <a:gd name="T9" fmla="*/ 983 h 983"/>
              <a:gd name="T10" fmla="*/ 485 w 722"/>
              <a:gd name="T11" fmla="*/ 703 h 983"/>
              <a:gd name="T12" fmla="*/ 591 w 722"/>
              <a:gd name="T13" fmla="*/ 642 h 983"/>
              <a:gd name="T14" fmla="*/ 722 w 722"/>
              <a:gd name="T15" fmla="*/ 362 h 983"/>
              <a:gd name="T16" fmla="*/ 360 w 722"/>
              <a:gd name="T17" fmla="*/ 0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2" h="983">
                <a:moveTo>
                  <a:pt x="360" y="0"/>
                </a:moveTo>
                <a:cubicBezTo>
                  <a:pt x="177" y="0"/>
                  <a:pt x="25" y="135"/>
                  <a:pt x="0" y="311"/>
                </a:cubicBezTo>
                <a:cubicBezTo>
                  <a:pt x="0" y="309"/>
                  <a:pt x="0" y="307"/>
                  <a:pt x="0" y="305"/>
                </a:cubicBezTo>
                <a:cubicBezTo>
                  <a:pt x="0" y="421"/>
                  <a:pt x="0" y="421"/>
                  <a:pt x="0" y="421"/>
                </a:cubicBezTo>
                <a:cubicBezTo>
                  <a:pt x="0" y="983"/>
                  <a:pt x="0" y="983"/>
                  <a:pt x="0" y="983"/>
                </a:cubicBezTo>
                <a:cubicBezTo>
                  <a:pt x="485" y="703"/>
                  <a:pt x="485" y="703"/>
                  <a:pt x="485" y="703"/>
                </a:cubicBezTo>
                <a:cubicBezTo>
                  <a:pt x="591" y="642"/>
                  <a:pt x="591" y="642"/>
                  <a:pt x="591" y="642"/>
                </a:cubicBezTo>
                <a:cubicBezTo>
                  <a:pt x="671" y="575"/>
                  <a:pt x="722" y="475"/>
                  <a:pt x="722" y="362"/>
                </a:cubicBezTo>
                <a:cubicBezTo>
                  <a:pt x="722" y="162"/>
                  <a:pt x="560" y="0"/>
                  <a:pt x="360" y="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09" tIns="45705" rIns="91409" bIns="45705" numCol="1" anchor="t" anchorCtr="0" compatLnSpc="1">
            <a:prstTxWarp prst="textNoShape">
              <a:avLst/>
            </a:prstTxWarp>
          </a:bodyPr>
          <a:lstStyle/>
          <a:p>
            <a:endParaRPr lang="en-IN" sz="2399" dirty="0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D1C3062F-1F52-7D47-B846-BD3F9D8A170C}"/>
              </a:ext>
            </a:extLst>
          </p:cNvPr>
          <p:cNvSpPr>
            <a:spLocks/>
          </p:cNvSpPr>
          <p:nvPr/>
        </p:nvSpPr>
        <p:spPr bwMode="auto">
          <a:xfrm>
            <a:off x="4229084" y="2023617"/>
            <a:ext cx="1674260" cy="2274136"/>
          </a:xfrm>
          <a:custGeom>
            <a:avLst/>
            <a:gdLst>
              <a:gd name="T0" fmla="*/ 582 w 761"/>
              <a:gd name="T1" fmla="*/ 99 h 1034"/>
              <a:gd name="T2" fmla="*/ 88 w 761"/>
              <a:gd name="T3" fmla="*/ 234 h 1034"/>
              <a:gd name="T4" fmla="*/ 167 w 761"/>
              <a:gd name="T5" fmla="*/ 690 h 1034"/>
              <a:gd name="T6" fmla="*/ 280 w 761"/>
              <a:gd name="T7" fmla="*/ 755 h 1034"/>
              <a:gd name="T8" fmla="*/ 761 w 761"/>
              <a:gd name="T9" fmla="*/ 1034 h 1034"/>
              <a:gd name="T10" fmla="*/ 761 w 761"/>
              <a:gd name="T11" fmla="*/ 472 h 1034"/>
              <a:gd name="T12" fmla="*/ 761 w 761"/>
              <a:gd name="T13" fmla="*/ 356 h 1034"/>
              <a:gd name="T14" fmla="*/ 582 w 761"/>
              <a:gd name="T15" fmla="*/ 99 h 1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1" h="1034">
                <a:moveTo>
                  <a:pt x="582" y="99"/>
                </a:moveTo>
                <a:cubicBezTo>
                  <a:pt x="408" y="0"/>
                  <a:pt x="187" y="60"/>
                  <a:pt x="88" y="234"/>
                </a:cubicBezTo>
                <a:cubicBezTo>
                  <a:pt x="0" y="388"/>
                  <a:pt x="37" y="579"/>
                  <a:pt x="167" y="690"/>
                </a:cubicBezTo>
                <a:cubicBezTo>
                  <a:pt x="280" y="755"/>
                  <a:pt x="280" y="755"/>
                  <a:pt x="280" y="755"/>
                </a:cubicBezTo>
                <a:cubicBezTo>
                  <a:pt x="761" y="1034"/>
                  <a:pt x="761" y="1034"/>
                  <a:pt x="761" y="1034"/>
                </a:cubicBezTo>
                <a:cubicBezTo>
                  <a:pt x="761" y="472"/>
                  <a:pt x="761" y="472"/>
                  <a:pt x="761" y="472"/>
                </a:cubicBezTo>
                <a:cubicBezTo>
                  <a:pt x="761" y="356"/>
                  <a:pt x="761" y="356"/>
                  <a:pt x="761" y="356"/>
                </a:cubicBezTo>
                <a:cubicBezTo>
                  <a:pt x="744" y="252"/>
                  <a:pt x="681" y="155"/>
                  <a:pt x="582" y="9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09" tIns="45705" rIns="91409" bIns="45705" numCol="1" anchor="t" anchorCtr="0" compatLnSpc="1">
            <a:prstTxWarp prst="textNoShape">
              <a:avLst/>
            </a:prstTxWarp>
          </a:bodyPr>
          <a:lstStyle/>
          <a:p>
            <a:endParaRPr lang="en-IN" sz="2399" dirty="0"/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0F88500E-E2F8-8B4D-A7C7-AAD5533EA03F}"/>
              </a:ext>
            </a:extLst>
          </p:cNvPr>
          <p:cNvSpPr>
            <a:spLocks/>
          </p:cNvSpPr>
          <p:nvPr/>
        </p:nvSpPr>
        <p:spPr bwMode="auto">
          <a:xfrm>
            <a:off x="4228397" y="2026836"/>
            <a:ext cx="1674260" cy="2274136"/>
          </a:xfrm>
          <a:custGeom>
            <a:avLst/>
            <a:gdLst>
              <a:gd name="T0" fmla="*/ 582 w 761"/>
              <a:gd name="T1" fmla="*/ 99 h 1034"/>
              <a:gd name="T2" fmla="*/ 88 w 761"/>
              <a:gd name="T3" fmla="*/ 234 h 1034"/>
              <a:gd name="T4" fmla="*/ 167 w 761"/>
              <a:gd name="T5" fmla="*/ 690 h 1034"/>
              <a:gd name="T6" fmla="*/ 280 w 761"/>
              <a:gd name="T7" fmla="*/ 755 h 1034"/>
              <a:gd name="T8" fmla="*/ 761 w 761"/>
              <a:gd name="T9" fmla="*/ 1034 h 1034"/>
              <a:gd name="T10" fmla="*/ 761 w 761"/>
              <a:gd name="T11" fmla="*/ 472 h 1034"/>
              <a:gd name="T12" fmla="*/ 761 w 761"/>
              <a:gd name="T13" fmla="*/ 356 h 1034"/>
              <a:gd name="T14" fmla="*/ 582 w 761"/>
              <a:gd name="T15" fmla="*/ 99 h 1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1" h="1034">
                <a:moveTo>
                  <a:pt x="582" y="99"/>
                </a:moveTo>
                <a:cubicBezTo>
                  <a:pt x="408" y="0"/>
                  <a:pt x="187" y="60"/>
                  <a:pt x="88" y="234"/>
                </a:cubicBezTo>
                <a:cubicBezTo>
                  <a:pt x="0" y="388"/>
                  <a:pt x="37" y="579"/>
                  <a:pt x="167" y="690"/>
                </a:cubicBezTo>
                <a:cubicBezTo>
                  <a:pt x="280" y="755"/>
                  <a:pt x="280" y="755"/>
                  <a:pt x="280" y="755"/>
                </a:cubicBezTo>
                <a:cubicBezTo>
                  <a:pt x="761" y="1034"/>
                  <a:pt x="761" y="1034"/>
                  <a:pt x="761" y="1034"/>
                </a:cubicBezTo>
                <a:cubicBezTo>
                  <a:pt x="761" y="472"/>
                  <a:pt x="761" y="472"/>
                  <a:pt x="761" y="472"/>
                </a:cubicBezTo>
                <a:cubicBezTo>
                  <a:pt x="761" y="356"/>
                  <a:pt x="761" y="356"/>
                  <a:pt x="761" y="356"/>
                </a:cubicBezTo>
                <a:cubicBezTo>
                  <a:pt x="744" y="252"/>
                  <a:pt x="681" y="155"/>
                  <a:pt x="582" y="99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09" tIns="45705" rIns="91409" bIns="45705" numCol="1" anchor="t" anchorCtr="0" compatLnSpc="1">
            <a:prstTxWarp prst="textNoShape">
              <a:avLst/>
            </a:prstTxWarp>
          </a:bodyPr>
          <a:lstStyle/>
          <a:p>
            <a:endParaRPr lang="en-IN" sz="2399" dirty="0"/>
          </a:p>
        </p:txBody>
      </p:sp>
      <p:sp>
        <p:nvSpPr>
          <p:cNvPr id="22" name="Freeform 17">
            <a:extLst>
              <a:ext uri="{FF2B5EF4-FFF2-40B4-BE49-F238E27FC236}">
                <a16:creationId xmlns:a16="http://schemas.microsoft.com/office/drawing/2014/main" id="{BF102A6E-FCAC-8248-A4BA-CEF474FF9012}"/>
              </a:ext>
            </a:extLst>
          </p:cNvPr>
          <p:cNvSpPr>
            <a:spLocks/>
          </p:cNvSpPr>
          <p:nvPr/>
        </p:nvSpPr>
        <p:spPr bwMode="auto">
          <a:xfrm>
            <a:off x="3422901" y="3467766"/>
            <a:ext cx="2480443" cy="1704412"/>
          </a:xfrm>
          <a:custGeom>
            <a:avLst/>
            <a:gdLst>
              <a:gd name="T0" fmla="*/ 647 w 1128"/>
              <a:gd name="T1" fmla="*/ 98 h 775"/>
              <a:gd name="T2" fmla="*/ 534 w 1128"/>
              <a:gd name="T3" fmla="*/ 33 h 775"/>
              <a:gd name="T4" fmla="*/ 537 w 1128"/>
              <a:gd name="T5" fmla="*/ 35 h 775"/>
              <a:gd name="T6" fmla="*/ 231 w 1128"/>
              <a:gd name="T7" fmla="*/ 63 h 775"/>
              <a:gd name="T8" fmla="*/ 100 w 1128"/>
              <a:gd name="T9" fmla="*/ 559 h 775"/>
              <a:gd name="T10" fmla="*/ 535 w 1128"/>
              <a:gd name="T11" fmla="*/ 718 h 775"/>
              <a:gd name="T12" fmla="*/ 649 w 1128"/>
              <a:gd name="T13" fmla="*/ 652 h 775"/>
              <a:gd name="T14" fmla="*/ 1128 w 1128"/>
              <a:gd name="T15" fmla="*/ 377 h 775"/>
              <a:gd name="T16" fmla="*/ 647 w 1128"/>
              <a:gd name="T17" fmla="*/ 98 h 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8" h="775">
                <a:moveTo>
                  <a:pt x="647" y="98"/>
                </a:moveTo>
                <a:cubicBezTo>
                  <a:pt x="534" y="33"/>
                  <a:pt x="534" y="33"/>
                  <a:pt x="534" y="33"/>
                </a:cubicBezTo>
                <a:cubicBezTo>
                  <a:pt x="535" y="33"/>
                  <a:pt x="536" y="34"/>
                  <a:pt x="537" y="35"/>
                </a:cubicBezTo>
                <a:cubicBezTo>
                  <a:pt x="439" y="0"/>
                  <a:pt x="328" y="7"/>
                  <a:pt x="231" y="63"/>
                </a:cubicBezTo>
                <a:cubicBezTo>
                  <a:pt x="58" y="164"/>
                  <a:pt x="0" y="386"/>
                  <a:pt x="100" y="559"/>
                </a:cubicBezTo>
                <a:cubicBezTo>
                  <a:pt x="190" y="712"/>
                  <a:pt x="374" y="775"/>
                  <a:pt x="535" y="718"/>
                </a:cubicBezTo>
                <a:cubicBezTo>
                  <a:pt x="649" y="652"/>
                  <a:pt x="649" y="652"/>
                  <a:pt x="649" y="652"/>
                </a:cubicBezTo>
                <a:cubicBezTo>
                  <a:pt x="1128" y="377"/>
                  <a:pt x="1128" y="377"/>
                  <a:pt x="1128" y="377"/>
                </a:cubicBezTo>
                <a:lnTo>
                  <a:pt x="647" y="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09" tIns="45705" rIns="91409" bIns="45705" numCol="1" anchor="t" anchorCtr="0" compatLnSpc="1">
            <a:prstTxWarp prst="textNoShape">
              <a:avLst/>
            </a:prstTxWarp>
          </a:bodyPr>
          <a:lstStyle/>
          <a:p>
            <a:endParaRPr lang="en-IN" sz="2399" dirty="0"/>
          </a:p>
        </p:txBody>
      </p:sp>
      <p:sp>
        <p:nvSpPr>
          <p:cNvPr id="23" name="Freeform 15">
            <a:extLst>
              <a:ext uri="{FF2B5EF4-FFF2-40B4-BE49-F238E27FC236}">
                <a16:creationId xmlns:a16="http://schemas.microsoft.com/office/drawing/2014/main" id="{98D16455-E3AB-8D45-B9E4-85FB22A086DA}"/>
              </a:ext>
            </a:extLst>
          </p:cNvPr>
          <p:cNvSpPr>
            <a:spLocks/>
          </p:cNvSpPr>
          <p:nvPr/>
        </p:nvSpPr>
        <p:spPr bwMode="auto">
          <a:xfrm>
            <a:off x="4322714" y="4297755"/>
            <a:ext cx="1580627" cy="2156699"/>
          </a:xfrm>
          <a:custGeom>
            <a:avLst/>
            <a:gdLst>
              <a:gd name="T0" fmla="*/ 240 w 719"/>
              <a:gd name="T1" fmla="*/ 275 h 981"/>
              <a:gd name="T2" fmla="*/ 126 w 719"/>
              <a:gd name="T3" fmla="*/ 341 h 981"/>
              <a:gd name="T4" fmla="*/ 130 w 719"/>
              <a:gd name="T5" fmla="*/ 340 h 981"/>
              <a:gd name="T6" fmla="*/ 0 w 719"/>
              <a:gd name="T7" fmla="*/ 619 h 981"/>
              <a:gd name="T8" fmla="*/ 364 w 719"/>
              <a:gd name="T9" fmla="*/ 980 h 981"/>
              <a:gd name="T10" fmla="*/ 719 w 719"/>
              <a:gd name="T11" fmla="*/ 690 h 981"/>
              <a:gd name="T12" fmla="*/ 719 w 719"/>
              <a:gd name="T13" fmla="*/ 545 h 981"/>
              <a:gd name="T14" fmla="*/ 719 w 719"/>
              <a:gd name="T15" fmla="*/ 0 h 981"/>
              <a:gd name="T16" fmla="*/ 240 w 719"/>
              <a:gd name="T17" fmla="*/ 275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9" h="981">
                <a:moveTo>
                  <a:pt x="240" y="275"/>
                </a:moveTo>
                <a:cubicBezTo>
                  <a:pt x="126" y="341"/>
                  <a:pt x="126" y="341"/>
                  <a:pt x="126" y="341"/>
                </a:cubicBezTo>
                <a:cubicBezTo>
                  <a:pt x="127" y="340"/>
                  <a:pt x="129" y="340"/>
                  <a:pt x="130" y="340"/>
                </a:cubicBezTo>
                <a:cubicBezTo>
                  <a:pt x="51" y="406"/>
                  <a:pt x="0" y="507"/>
                  <a:pt x="0" y="619"/>
                </a:cubicBezTo>
                <a:cubicBezTo>
                  <a:pt x="1" y="819"/>
                  <a:pt x="164" y="981"/>
                  <a:pt x="364" y="980"/>
                </a:cubicBezTo>
                <a:cubicBezTo>
                  <a:pt x="539" y="980"/>
                  <a:pt x="685" y="855"/>
                  <a:pt x="719" y="690"/>
                </a:cubicBezTo>
                <a:cubicBezTo>
                  <a:pt x="719" y="545"/>
                  <a:pt x="719" y="545"/>
                  <a:pt x="719" y="545"/>
                </a:cubicBezTo>
                <a:cubicBezTo>
                  <a:pt x="719" y="0"/>
                  <a:pt x="719" y="0"/>
                  <a:pt x="719" y="0"/>
                </a:cubicBezTo>
                <a:lnTo>
                  <a:pt x="240" y="2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09" tIns="45705" rIns="91409" bIns="45705" numCol="1" anchor="t" anchorCtr="0" compatLnSpc="1">
            <a:prstTxWarp prst="textNoShape">
              <a:avLst/>
            </a:prstTxWarp>
          </a:bodyPr>
          <a:lstStyle/>
          <a:p>
            <a:endParaRPr lang="en-IN" sz="2399" dirty="0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4DDF1352-83D6-674D-B3B3-629C219EC474}"/>
              </a:ext>
            </a:extLst>
          </p:cNvPr>
          <p:cNvSpPr>
            <a:spLocks/>
          </p:cNvSpPr>
          <p:nvPr/>
        </p:nvSpPr>
        <p:spPr bwMode="auto">
          <a:xfrm>
            <a:off x="5903343" y="4297755"/>
            <a:ext cx="1667912" cy="2270962"/>
          </a:xfrm>
          <a:custGeom>
            <a:avLst/>
            <a:gdLst>
              <a:gd name="T0" fmla="*/ 587 w 759"/>
              <a:gd name="T1" fmla="*/ 340 h 1033"/>
              <a:gd name="T2" fmla="*/ 482 w 759"/>
              <a:gd name="T3" fmla="*/ 279 h 1033"/>
              <a:gd name="T4" fmla="*/ 0 w 759"/>
              <a:gd name="T5" fmla="*/ 0 h 1033"/>
              <a:gd name="T6" fmla="*/ 0 w 759"/>
              <a:gd name="T7" fmla="*/ 545 h 1033"/>
              <a:gd name="T8" fmla="*/ 0 w 759"/>
              <a:gd name="T9" fmla="*/ 690 h 1033"/>
              <a:gd name="T10" fmla="*/ 0 w 759"/>
              <a:gd name="T11" fmla="*/ 689 h 1033"/>
              <a:gd name="T12" fmla="*/ 173 w 759"/>
              <a:gd name="T13" fmla="*/ 932 h 1033"/>
              <a:gd name="T14" fmla="*/ 669 w 759"/>
              <a:gd name="T15" fmla="*/ 801 h 1033"/>
              <a:gd name="T16" fmla="*/ 587 w 759"/>
              <a:gd name="T17" fmla="*/ 340 h 1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9" h="1033">
                <a:moveTo>
                  <a:pt x="587" y="340"/>
                </a:moveTo>
                <a:cubicBezTo>
                  <a:pt x="482" y="279"/>
                  <a:pt x="482" y="279"/>
                  <a:pt x="482" y="279"/>
                </a:cubicBezTo>
                <a:cubicBezTo>
                  <a:pt x="0" y="0"/>
                  <a:pt x="0" y="0"/>
                  <a:pt x="0" y="0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690"/>
                  <a:pt x="0" y="690"/>
                  <a:pt x="0" y="690"/>
                </a:cubicBezTo>
                <a:cubicBezTo>
                  <a:pt x="0" y="690"/>
                  <a:pt x="0" y="690"/>
                  <a:pt x="0" y="689"/>
                </a:cubicBezTo>
                <a:cubicBezTo>
                  <a:pt x="19" y="788"/>
                  <a:pt x="79" y="878"/>
                  <a:pt x="173" y="932"/>
                </a:cubicBezTo>
                <a:cubicBezTo>
                  <a:pt x="346" y="1033"/>
                  <a:pt x="568" y="974"/>
                  <a:pt x="669" y="801"/>
                </a:cubicBezTo>
                <a:cubicBezTo>
                  <a:pt x="759" y="646"/>
                  <a:pt x="721" y="451"/>
                  <a:pt x="587" y="3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09" tIns="45705" rIns="91409" bIns="45705" numCol="1" anchor="t" anchorCtr="0" compatLnSpc="1">
            <a:prstTxWarp prst="textNoShape">
              <a:avLst/>
            </a:prstTxWarp>
          </a:bodyPr>
          <a:lstStyle/>
          <a:p>
            <a:endParaRPr lang="en-IN" sz="2399" dirty="0"/>
          </a:p>
        </p:txBody>
      </p:sp>
      <p:sp>
        <p:nvSpPr>
          <p:cNvPr id="25" name="Freeform 16">
            <a:extLst>
              <a:ext uri="{FF2B5EF4-FFF2-40B4-BE49-F238E27FC236}">
                <a16:creationId xmlns:a16="http://schemas.microsoft.com/office/drawing/2014/main" id="{349C6743-C774-0E4E-A602-4843D0E27515}"/>
              </a:ext>
            </a:extLst>
          </p:cNvPr>
          <p:cNvSpPr>
            <a:spLocks/>
          </p:cNvSpPr>
          <p:nvPr/>
        </p:nvSpPr>
        <p:spPr bwMode="auto">
          <a:xfrm>
            <a:off x="5903343" y="3415396"/>
            <a:ext cx="2483617" cy="1710759"/>
          </a:xfrm>
          <a:custGeom>
            <a:avLst/>
            <a:gdLst>
              <a:gd name="T0" fmla="*/ 1030 w 1130"/>
              <a:gd name="T1" fmla="*/ 220 h 778"/>
              <a:gd name="T2" fmla="*/ 589 w 1130"/>
              <a:gd name="T3" fmla="*/ 62 h 778"/>
              <a:gd name="T4" fmla="*/ 591 w 1130"/>
              <a:gd name="T5" fmla="*/ 60 h 778"/>
              <a:gd name="T6" fmla="*/ 485 w 1130"/>
              <a:gd name="T7" fmla="*/ 121 h 778"/>
              <a:gd name="T8" fmla="*/ 0 w 1130"/>
              <a:gd name="T9" fmla="*/ 401 h 778"/>
              <a:gd name="T10" fmla="*/ 482 w 1130"/>
              <a:gd name="T11" fmla="*/ 680 h 778"/>
              <a:gd name="T12" fmla="*/ 587 w 1130"/>
              <a:gd name="T13" fmla="*/ 741 h 778"/>
              <a:gd name="T14" fmla="*/ 586 w 1130"/>
              <a:gd name="T15" fmla="*/ 740 h 778"/>
              <a:gd name="T16" fmla="*/ 897 w 1130"/>
              <a:gd name="T17" fmla="*/ 716 h 778"/>
              <a:gd name="T18" fmla="*/ 1030 w 1130"/>
              <a:gd name="T19" fmla="*/ 220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0" h="778">
                <a:moveTo>
                  <a:pt x="1030" y="220"/>
                </a:moveTo>
                <a:cubicBezTo>
                  <a:pt x="940" y="64"/>
                  <a:pt x="752" y="0"/>
                  <a:pt x="589" y="62"/>
                </a:cubicBezTo>
                <a:cubicBezTo>
                  <a:pt x="589" y="61"/>
                  <a:pt x="590" y="60"/>
                  <a:pt x="591" y="60"/>
                </a:cubicBezTo>
                <a:cubicBezTo>
                  <a:pt x="485" y="121"/>
                  <a:pt x="485" y="121"/>
                  <a:pt x="485" y="121"/>
                </a:cubicBezTo>
                <a:cubicBezTo>
                  <a:pt x="0" y="401"/>
                  <a:pt x="0" y="401"/>
                  <a:pt x="0" y="401"/>
                </a:cubicBezTo>
                <a:cubicBezTo>
                  <a:pt x="482" y="680"/>
                  <a:pt x="482" y="680"/>
                  <a:pt x="482" y="680"/>
                </a:cubicBezTo>
                <a:cubicBezTo>
                  <a:pt x="587" y="741"/>
                  <a:pt x="587" y="741"/>
                  <a:pt x="587" y="741"/>
                </a:cubicBezTo>
                <a:cubicBezTo>
                  <a:pt x="587" y="741"/>
                  <a:pt x="586" y="740"/>
                  <a:pt x="586" y="740"/>
                </a:cubicBezTo>
                <a:cubicBezTo>
                  <a:pt x="684" y="778"/>
                  <a:pt x="798" y="772"/>
                  <a:pt x="897" y="716"/>
                </a:cubicBezTo>
                <a:cubicBezTo>
                  <a:pt x="1070" y="616"/>
                  <a:pt x="1130" y="394"/>
                  <a:pt x="1030" y="22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09" tIns="45705" rIns="91409" bIns="45705" numCol="1" anchor="t" anchorCtr="0" compatLnSpc="1">
            <a:prstTxWarp prst="textNoShape">
              <a:avLst/>
            </a:prstTxWarp>
          </a:bodyPr>
          <a:lstStyle/>
          <a:p>
            <a:endParaRPr lang="en-IN" sz="2399" dirty="0"/>
          </a:p>
        </p:txBody>
      </p:sp>
      <p:sp>
        <p:nvSpPr>
          <p:cNvPr id="26" name="Freeform 17">
            <a:extLst>
              <a:ext uri="{FF2B5EF4-FFF2-40B4-BE49-F238E27FC236}">
                <a16:creationId xmlns:a16="http://schemas.microsoft.com/office/drawing/2014/main" id="{A5F3CB57-E23C-FD44-9C6B-C4712E30483E}"/>
              </a:ext>
            </a:extLst>
          </p:cNvPr>
          <p:cNvSpPr>
            <a:spLocks/>
          </p:cNvSpPr>
          <p:nvPr/>
        </p:nvSpPr>
        <p:spPr bwMode="auto">
          <a:xfrm>
            <a:off x="3419294" y="3464546"/>
            <a:ext cx="2480443" cy="1704412"/>
          </a:xfrm>
          <a:custGeom>
            <a:avLst/>
            <a:gdLst>
              <a:gd name="T0" fmla="*/ 647 w 1128"/>
              <a:gd name="T1" fmla="*/ 98 h 775"/>
              <a:gd name="T2" fmla="*/ 534 w 1128"/>
              <a:gd name="T3" fmla="*/ 33 h 775"/>
              <a:gd name="T4" fmla="*/ 537 w 1128"/>
              <a:gd name="T5" fmla="*/ 35 h 775"/>
              <a:gd name="T6" fmla="*/ 231 w 1128"/>
              <a:gd name="T7" fmla="*/ 63 h 775"/>
              <a:gd name="T8" fmla="*/ 100 w 1128"/>
              <a:gd name="T9" fmla="*/ 559 h 775"/>
              <a:gd name="T10" fmla="*/ 535 w 1128"/>
              <a:gd name="T11" fmla="*/ 718 h 775"/>
              <a:gd name="T12" fmla="*/ 649 w 1128"/>
              <a:gd name="T13" fmla="*/ 652 h 775"/>
              <a:gd name="T14" fmla="*/ 1128 w 1128"/>
              <a:gd name="T15" fmla="*/ 377 h 775"/>
              <a:gd name="T16" fmla="*/ 647 w 1128"/>
              <a:gd name="T17" fmla="*/ 98 h 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8" h="775">
                <a:moveTo>
                  <a:pt x="647" y="98"/>
                </a:moveTo>
                <a:cubicBezTo>
                  <a:pt x="534" y="33"/>
                  <a:pt x="534" y="33"/>
                  <a:pt x="534" y="33"/>
                </a:cubicBezTo>
                <a:cubicBezTo>
                  <a:pt x="535" y="33"/>
                  <a:pt x="536" y="34"/>
                  <a:pt x="537" y="35"/>
                </a:cubicBezTo>
                <a:cubicBezTo>
                  <a:pt x="439" y="0"/>
                  <a:pt x="328" y="7"/>
                  <a:pt x="231" y="63"/>
                </a:cubicBezTo>
                <a:cubicBezTo>
                  <a:pt x="58" y="164"/>
                  <a:pt x="0" y="386"/>
                  <a:pt x="100" y="559"/>
                </a:cubicBezTo>
                <a:cubicBezTo>
                  <a:pt x="190" y="712"/>
                  <a:pt x="374" y="775"/>
                  <a:pt x="535" y="718"/>
                </a:cubicBezTo>
                <a:cubicBezTo>
                  <a:pt x="649" y="652"/>
                  <a:pt x="649" y="652"/>
                  <a:pt x="649" y="652"/>
                </a:cubicBezTo>
                <a:cubicBezTo>
                  <a:pt x="1128" y="377"/>
                  <a:pt x="1128" y="377"/>
                  <a:pt x="1128" y="377"/>
                </a:cubicBezTo>
                <a:lnTo>
                  <a:pt x="647" y="98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09" tIns="45705" rIns="91409" bIns="45705" numCol="1" anchor="t" anchorCtr="0" compatLnSpc="1">
            <a:prstTxWarp prst="textNoShape">
              <a:avLst/>
            </a:prstTxWarp>
          </a:bodyPr>
          <a:lstStyle/>
          <a:p>
            <a:endParaRPr lang="en-IN" sz="2399" dirty="0"/>
          </a:p>
        </p:txBody>
      </p:sp>
      <p:sp>
        <p:nvSpPr>
          <p:cNvPr id="27" name="Freeform 15">
            <a:extLst>
              <a:ext uri="{FF2B5EF4-FFF2-40B4-BE49-F238E27FC236}">
                <a16:creationId xmlns:a16="http://schemas.microsoft.com/office/drawing/2014/main" id="{6039E135-7FEB-F546-A5D9-6472F1159C34}"/>
              </a:ext>
            </a:extLst>
          </p:cNvPr>
          <p:cNvSpPr>
            <a:spLocks/>
          </p:cNvSpPr>
          <p:nvPr/>
        </p:nvSpPr>
        <p:spPr bwMode="auto">
          <a:xfrm>
            <a:off x="4324649" y="4291317"/>
            <a:ext cx="1580627" cy="2156699"/>
          </a:xfrm>
          <a:custGeom>
            <a:avLst/>
            <a:gdLst>
              <a:gd name="T0" fmla="*/ 240 w 719"/>
              <a:gd name="T1" fmla="*/ 275 h 981"/>
              <a:gd name="T2" fmla="*/ 126 w 719"/>
              <a:gd name="T3" fmla="*/ 341 h 981"/>
              <a:gd name="T4" fmla="*/ 130 w 719"/>
              <a:gd name="T5" fmla="*/ 340 h 981"/>
              <a:gd name="T6" fmla="*/ 0 w 719"/>
              <a:gd name="T7" fmla="*/ 619 h 981"/>
              <a:gd name="T8" fmla="*/ 364 w 719"/>
              <a:gd name="T9" fmla="*/ 980 h 981"/>
              <a:gd name="T10" fmla="*/ 719 w 719"/>
              <a:gd name="T11" fmla="*/ 690 h 981"/>
              <a:gd name="T12" fmla="*/ 719 w 719"/>
              <a:gd name="T13" fmla="*/ 545 h 981"/>
              <a:gd name="T14" fmla="*/ 719 w 719"/>
              <a:gd name="T15" fmla="*/ 0 h 981"/>
              <a:gd name="T16" fmla="*/ 240 w 719"/>
              <a:gd name="T17" fmla="*/ 275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9" h="981">
                <a:moveTo>
                  <a:pt x="240" y="275"/>
                </a:moveTo>
                <a:cubicBezTo>
                  <a:pt x="126" y="341"/>
                  <a:pt x="126" y="341"/>
                  <a:pt x="126" y="341"/>
                </a:cubicBezTo>
                <a:cubicBezTo>
                  <a:pt x="127" y="340"/>
                  <a:pt x="129" y="340"/>
                  <a:pt x="130" y="340"/>
                </a:cubicBezTo>
                <a:cubicBezTo>
                  <a:pt x="51" y="406"/>
                  <a:pt x="0" y="507"/>
                  <a:pt x="0" y="619"/>
                </a:cubicBezTo>
                <a:cubicBezTo>
                  <a:pt x="1" y="819"/>
                  <a:pt x="164" y="981"/>
                  <a:pt x="364" y="980"/>
                </a:cubicBezTo>
                <a:cubicBezTo>
                  <a:pt x="539" y="980"/>
                  <a:pt x="685" y="855"/>
                  <a:pt x="719" y="690"/>
                </a:cubicBezTo>
                <a:cubicBezTo>
                  <a:pt x="719" y="545"/>
                  <a:pt x="719" y="545"/>
                  <a:pt x="719" y="545"/>
                </a:cubicBezTo>
                <a:cubicBezTo>
                  <a:pt x="719" y="0"/>
                  <a:pt x="719" y="0"/>
                  <a:pt x="719" y="0"/>
                </a:cubicBezTo>
                <a:lnTo>
                  <a:pt x="240" y="27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09" tIns="45705" rIns="91409" bIns="45705" numCol="1" anchor="t" anchorCtr="0" compatLnSpc="1">
            <a:prstTxWarp prst="textNoShape">
              <a:avLst/>
            </a:prstTxWarp>
          </a:bodyPr>
          <a:lstStyle/>
          <a:p>
            <a:endParaRPr lang="en-IN" sz="2399" dirty="0"/>
          </a:p>
        </p:txBody>
      </p:sp>
      <p:sp>
        <p:nvSpPr>
          <p:cNvPr id="28" name="Freeform 14">
            <a:extLst>
              <a:ext uri="{FF2B5EF4-FFF2-40B4-BE49-F238E27FC236}">
                <a16:creationId xmlns:a16="http://schemas.microsoft.com/office/drawing/2014/main" id="{00E4B7AA-0705-2A44-8429-4B09D3E815BF}"/>
              </a:ext>
            </a:extLst>
          </p:cNvPr>
          <p:cNvSpPr>
            <a:spLocks/>
          </p:cNvSpPr>
          <p:nvPr/>
        </p:nvSpPr>
        <p:spPr bwMode="auto">
          <a:xfrm>
            <a:off x="5900236" y="4300675"/>
            <a:ext cx="1667912" cy="2270962"/>
          </a:xfrm>
          <a:custGeom>
            <a:avLst/>
            <a:gdLst>
              <a:gd name="T0" fmla="*/ 587 w 759"/>
              <a:gd name="T1" fmla="*/ 340 h 1033"/>
              <a:gd name="T2" fmla="*/ 482 w 759"/>
              <a:gd name="T3" fmla="*/ 279 h 1033"/>
              <a:gd name="T4" fmla="*/ 0 w 759"/>
              <a:gd name="T5" fmla="*/ 0 h 1033"/>
              <a:gd name="T6" fmla="*/ 0 w 759"/>
              <a:gd name="T7" fmla="*/ 545 h 1033"/>
              <a:gd name="T8" fmla="*/ 0 w 759"/>
              <a:gd name="T9" fmla="*/ 690 h 1033"/>
              <a:gd name="T10" fmla="*/ 0 w 759"/>
              <a:gd name="T11" fmla="*/ 689 h 1033"/>
              <a:gd name="T12" fmla="*/ 173 w 759"/>
              <a:gd name="T13" fmla="*/ 932 h 1033"/>
              <a:gd name="T14" fmla="*/ 669 w 759"/>
              <a:gd name="T15" fmla="*/ 801 h 1033"/>
              <a:gd name="T16" fmla="*/ 587 w 759"/>
              <a:gd name="T17" fmla="*/ 340 h 1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9" h="1033">
                <a:moveTo>
                  <a:pt x="587" y="340"/>
                </a:moveTo>
                <a:cubicBezTo>
                  <a:pt x="482" y="279"/>
                  <a:pt x="482" y="279"/>
                  <a:pt x="482" y="279"/>
                </a:cubicBezTo>
                <a:cubicBezTo>
                  <a:pt x="0" y="0"/>
                  <a:pt x="0" y="0"/>
                  <a:pt x="0" y="0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690"/>
                  <a:pt x="0" y="690"/>
                  <a:pt x="0" y="690"/>
                </a:cubicBezTo>
                <a:cubicBezTo>
                  <a:pt x="0" y="690"/>
                  <a:pt x="0" y="690"/>
                  <a:pt x="0" y="689"/>
                </a:cubicBezTo>
                <a:cubicBezTo>
                  <a:pt x="19" y="788"/>
                  <a:pt x="79" y="878"/>
                  <a:pt x="173" y="932"/>
                </a:cubicBezTo>
                <a:cubicBezTo>
                  <a:pt x="346" y="1033"/>
                  <a:pt x="568" y="974"/>
                  <a:pt x="669" y="801"/>
                </a:cubicBezTo>
                <a:cubicBezTo>
                  <a:pt x="759" y="646"/>
                  <a:pt x="721" y="451"/>
                  <a:pt x="587" y="340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09" tIns="45705" rIns="91409" bIns="45705" numCol="1" anchor="t" anchorCtr="0" compatLnSpc="1">
            <a:prstTxWarp prst="textNoShape">
              <a:avLst/>
            </a:prstTxWarp>
          </a:bodyPr>
          <a:lstStyle/>
          <a:p>
            <a:endParaRPr lang="en-IN" sz="2399" dirty="0"/>
          </a:p>
        </p:txBody>
      </p:sp>
      <p:sp>
        <p:nvSpPr>
          <p:cNvPr id="29" name="Freeform 16">
            <a:extLst>
              <a:ext uri="{FF2B5EF4-FFF2-40B4-BE49-F238E27FC236}">
                <a16:creationId xmlns:a16="http://schemas.microsoft.com/office/drawing/2014/main" id="{7A7FBACF-3640-7741-86EE-BBD301BC5C21}"/>
              </a:ext>
            </a:extLst>
          </p:cNvPr>
          <p:cNvSpPr>
            <a:spLocks/>
          </p:cNvSpPr>
          <p:nvPr/>
        </p:nvSpPr>
        <p:spPr bwMode="auto">
          <a:xfrm>
            <a:off x="5893298" y="3415396"/>
            <a:ext cx="2483617" cy="1710759"/>
          </a:xfrm>
          <a:custGeom>
            <a:avLst/>
            <a:gdLst>
              <a:gd name="T0" fmla="*/ 1030 w 1130"/>
              <a:gd name="T1" fmla="*/ 220 h 778"/>
              <a:gd name="T2" fmla="*/ 589 w 1130"/>
              <a:gd name="T3" fmla="*/ 62 h 778"/>
              <a:gd name="T4" fmla="*/ 591 w 1130"/>
              <a:gd name="T5" fmla="*/ 60 h 778"/>
              <a:gd name="T6" fmla="*/ 485 w 1130"/>
              <a:gd name="T7" fmla="*/ 121 h 778"/>
              <a:gd name="T8" fmla="*/ 0 w 1130"/>
              <a:gd name="T9" fmla="*/ 401 h 778"/>
              <a:gd name="T10" fmla="*/ 482 w 1130"/>
              <a:gd name="T11" fmla="*/ 680 h 778"/>
              <a:gd name="T12" fmla="*/ 587 w 1130"/>
              <a:gd name="T13" fmla="*/ 741 h 778"/>
              <a:gd name="T14" fmla="*/ 586 w 1130"/>
              <a:gd name="T15" fmla="*/ 740 h 778"/>
              <a:gd name="T16" fmla="*/ 897 w 1130"/>
              <a:gd name="T17" fmla="*/ 716 h 778"/>
              <a:gd name="T18" fmla="*/ 1030 w 1130"/>
              <a:gd name="T19" fmla="*/ 220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0" h="778">
                <a:moveTo>
                  <a:pt x="1030" y="220"/>
                </a:moveTo>
                <a:cubicBezTo>
                  <a:pt x="940" y="64"/>
                  <a:pt x="752" y="0"/>
                  <a:pt x="589" y="62"/>
                </a:cubicBezTo>
                <a:cubicBezTo>
                  <a:pt x="589" y="61"/>
                  <a:pt x="590" y="60"/>
                  <a:pt x="591" y="60"/>
                </a:cubicBezTo>
                <a:cubicBezTo>
                  <a:pt x="485" y="121"/>
                  <a:pt x="485" y="121"/>
                  <a:pt x="485" y="121"/>
                </a:cubicBezTo>
                <a:cubicBezTo>
                  <a:pt x="0" y="401"/>
                  <a:pt x="0" y="401"/>
                  <a:pt x="0" y="401"/>
                </a:cubicBezTo>
                <a:cubicBezTo>
                  <a:pt x="482" y="680"/>
                  <a:pt x="482" y="680"/>
                  <a:pt x="482" y="680"/>
                </a:cubicBezTo>
                <a:cubicBezTo>
                  <a:pt x="587" y="741"/>
                  <a:pt x="587" y="741"/>
                  <a:pt x="587" y="741"/>
                </a:cubicBezTo>
                <a:cubicBezTo>
                  <a:pt x="587" y="741"/>
                  <a:pt x="586" y="740"/>
                  <a:pt x="586" y="740"/>
                </a:cubicBezTo>
                <a:cubicBezTo>
                  <a:pt x="684" y="778"/>
                  <a:pt x="798" y="772"/>
                  <a:pt x="897" y="716"/>
                </a:cubicBezTo>
                <a:cubicBezTo>
                  <a:pt x="1070" y="616"/>
                  <a:pt x="1130" y="394"/>
                  <a:pt x="1030" y="220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09" tIns="45705" rIns="91409" bIns="45705" numCol="1" anchor="t" anchorCtr="0" compatLnSpc="1">
            <a:prstTxWarp prst="textNoShape">
              <a:avLst/>
            </a:prstTxWarp>
          </a:bodyPr>
          <a:lstStyle/>
          <a:p>
            <a:endParaRPr lang="en-IN" sz="2399" dirty="0"/>
          </a:p>
        </p:txBody>
      </p:sp>
      <p:pic>
        <p:nvPicPr>
          <p:cNvPr id="30" name="Graphic 34" descr="Male profile">
            <a:extLst>
              <a:ext uri="{FF2B5EF4-FFF2-40B4-BE49-F238E27FC236}">
                <a16:creationId xmlns:a16="http://schemas.microsoft.com/office/drawing/2014/main" id="{C94A1B1B-9D64-B140-9DD1-4681AB8F00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3129" y="2581160"/>
            <a:ext cx="515985" cy="515985"/>
          </a:xfrm>
          <a:prstGeom prst="rect">
            <a:avLst/>
          </a:prstGeom>
        </p:spPr>
      </p:pic>
      <p:pic>
        <p:nvPicPr>
          <p:cNvPr id="31" name="Graphic 35" descr="Bar chart">
            <a:extLst>
              <a:ext uri="{FF2B5EF4-FFF2-40B4-BE49-F238E27FC236}">
                <a16:creationId xmlns:a16="http://schemas.microsoft.com/office/drawing/2014/main" id="{CBA4569A-5775-6E44-897F-79F242840D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36137" y="5403698"/>
            <a:ext cx="515985" cy="515985"/>
          </a:xfrm>
          <a:prstGeom prst="rect">
            <a:avLst/>
          </a:prstGeom>
        </p:spPr>
      </p:pic>
      <p:pic>
        <p:nvPicPr>
          <p:cNvPr id="32" name="Graphic 36" descr="Exponential Graph">
            <a:extLst>
              <a:ext uri="{FF2B5EF4-FFF2-40B4-BE49-F238E27FC236}">
                <a16:creationId xmlns:a16="http://schemas.microsoft.com/office/drawing/2014/main" id="{DEDA8102-B718-2A49-B384-777EA2102D5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69785" y="4012782"/>
            <a:ext cx="515985" cy="515985"/>
          </a:xfrm>
          <a:prstGeom prst="rect">
            <a:avLst/>
          </a:prstGeom>
        </p:spPr>
      </p:pic>
      <p:pic>
        <p:nvPicPr>
          <p:cNvPr id="33" name="Graphic 38" descr="Male profile">
            <a:extLst>
              <a:ext uri="{FF2B5EF4-FFF2-40B4-BE49-F238E27FC236}">
                <a16:creationId xmlns:a16="http://schemas.microsoft.com/office/drawing/2014/main" id="{50124B97-A7C9-814F-BA8B-EA1AB0150D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42873" y="5399754"/>
            <a:ext cx="515985" cy="515985"/>
          </a:xfrm>
          <a:prstGeom prst="rect">
            <a:avLst/>
          </a:prstGeom>
        </p:spPr>
      </p:pic>
      <p:pic>
        <p:nvPicPr>
          <p:cNvPr id="34" name="Graphic 40" descr="Bar chart">
            <a:extLst>
              <a:ext uri="{FF2B5EF4-FFF2-40B4-BE49-F238E27FC236}">
                <a16:creationId xmlns:a16="http://schemas.microsoft.com/office/drawing/2014/main" id="{07E1EFF7-CE1B-AD4B-8762-1DAB141227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67227" y="3966161"/>
            <a:ext cx="515985" cy="515985"/>
          </a:xfrm>
          <a:prstGeom prst="rect">
            <a:avLst/>
          </a:prstGeom>
        </p:spPr>
      </p:pic>
      <p:pic>
        <p:nvPicPr>
          <p:cNvPr id="35" name="Graphic 41" descr="Exponential Graph">
            <a:extLst>
              <a:ext uri="{FF2B5EF4-FFF2-40B4-BE49-F238E27FC236}">
                <a16:creationId xmlns:a16="http://schemas.microsoft.com/office/drawing/2014/main" id="{8771B366-1513-A84F-A18D-F5DA4A770CB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42872" y="2540969"/>
            <a:ext cx="515985" cy="515985"/>
          </a:xfrm>
          <a:prstGeom prst="rect">
            <a:avLst/>
          </a:prstGeom>
        </p:spPr>
      </p:pic>
      <p:sp>
        <p:nvSpPr>
          <p:cNvPr id="36" name="Shape1">
            <a:extLst>
              <a:ext uri="{FF2B5EF4-FFF2-40B4-BE49-F238E27FC236}">
                <a16:creationId xmlns:a16="http://schemas.microsoft.com/office/drawing/2014/main" id="{6C32AC3C-34DB-9740-9EB8-1A7FB30D4131}"/>
              </a:ext>
            </a:extLst>
          </p:cNvPr>
          <p:cNvSpPr/>
          <p:nvPr/>
        </p:nvSpPr>
        <p:spPr>
          <a:xfrm>
            <a:off x="8112157" y="1772081"/>
            <a:ext cx="706025" cy="70749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394" tIns="45685" rIns="91394" bIns="45685" anchor="ctr" anchorCtr="0">
            <a:noAutofit/>
          </a:bodyPr>
          <a:lstStyle/>
          <a:p>
            <a:pPr algn="ctr"/>
            <a:r>
              <a:rPr lang="en-IN" sz="2399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01</a:t>
            </a:r>
            <a:endParaRPr sz="2399" dirty="0">
              <a:solidFill>
                <a:schemeClr val="bg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7" name="Shape1">
            <a:extLst>
              <a:ext uri="{FF2B5EF4-FFF2-40B4-BE49-F238E27FC236}">
                <a16:creationId xmlns:a16="http://schemas.microsoft.com/office/drawing/2014/main" id="{CE4FEC07-AD2B-984C-8C86-0992A02F0D88}"/>
              </a:ext>
            </a:extLst>
          </p:cNvPr>
          <p:cNvSpPr/>
          <p:nvPr/>
        </p:nvSpPr>
        <p:spPr>
          <a:xfrm>
            <a:off x="8891779" y="3784542"/>
            <a:ext cx="706025" cy="70749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394" tIns="45685" rIns="91394" bIns="45685" anchor="ctr" anchorCtr="0">
            <a:noAutofit/>
          </a:bodyPr>
          <a:lstStyle/>
          <a:p>
            <a:pPr algn="ctr"/>
            <a:r>
              <a:rPr lang="en-IN" sz="2399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02</a:t>
            </a:r>
            <a:endParaRPr sz="2399" dirty="0">
              <a:solidFill>
                <a:schemeClr val="bg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8" name="Shape1">
            <a:extLst>
              <a:ext uri="{FF2B5EF4-FFF2-40B4-BE49-F238E27FC236}">
                <a16:creationId xmlns:a16="http://schemas.microsoft.com/office/drawing/2014/main" id="{F2B3F68D-F367-BB4A-B93B-2FE6DFA6C740}"/>
              </a:ext>
            </a:extLst>
          </p:cNvPr>
          <p:cNvSpPr/>
          <p:nvPr/>
        </p:nvSpPr>
        <p:spPr>
          <a:xfrm>
            <a:off x="8025788" y="5825563"/>
            <a:ext cx="706025" cy="70749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394" tIns="45685" rIns="91394" bIns="45685" anchor="ctr" anchorCtr="0">
            <a:noAutofit/>
          </a:bodyPr>
          <a:lstStyle/>
          <a:p>
            <a:pPr algn="ctr"/>
            <a:r>
              <a:rPr lang="en-IN" sz="2399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03</a:t>
            </a:r>
            <a:endParaRPr sz="2399" dirty="0">
              <a:solidFill>
                <a:schemeClr val="bg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9" name="Shape1">
            <a:extLst>
              <a:ext uri="{FF2B5EF4-FFF2-40B4-BE49-F238E27FC236}">
                <a16:creationId xmlns:a16="http://schemas.microsoft.com/office/drawing/2014/main" id="{CBBC5A6C-2873-BE47-A5AE-CB80787EC4B2}"/>
              </a:ext>
            </a:extLst>
          </p:cNvPr>
          <p:cNvSpPr/>
          <p:nvPr/>
        </p:nvSpPr>
        <p:spPr>
          <a:xfrm flipH="1">
            <a:off x="2985799" y="1791508"/>
            <a:ext cx="706025" cy="70749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394" tIns="45685" rIns="91394" bIns="45685" anchor="ctr" anchorCtr="0">
            <a:noAutofit/>
          </a:bodyPr>
          <a:lstStyle/>
          <a:p>
            <a:pPr algn="ctr"/>
            <a:r>
              <a:rPr lang="en-IN" sz="2399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06</a:t>
            </a:r>
            <a:endParaRPr sz="2399" dirty="0">
              <a:solidFill>
                <a:schemeClr val="bg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0" name="Shape1">
            <a:extLst>
              <a:ext uri="{FF2B5EF4-FFF2-40B4-BE49-F238E27FC236}">
                <a16:creationId xmlns:a16="http://schemas.microsoft.com/office/drawing/2014/main" id="{1CA36AA9-FBE7-B849-AEE8-14718508ACC3}"/>
              </a:ext>
            </a:extLst>
          </p:cNvPr>
          <p:cNvSpPr/>
          <p:nvPr/>
        </p:nvSpPr>
        <p:spPr>
          <a:xfrm flipH="1">
            <a:off x="2189375" y="3801183"/>
            <a:ext cx="706025" cy="70749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394" tIns="45685" rIns="91394" bIns="45685" anchor="ctr" anchorCtr="0">
            <a:noAutofit/>
          </a:bodyPr>
          <a:lstStyle/>
          <a:p>
            <a:pPr algn="ctr"/>
            <a:r>
              <a:rPr lang="en-IN" sz="2399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05</a:t>
            </a:r>
            <a:endParaRPr sz="2399" dirty="0">
              <a:solidFill>
                <a:schemeClr val="bg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1" name="Shape1">
            <a:extLst>
              <a:ext uri="{FF2B5EF4-FFF2-40B4-BE49-F238E27FC236}">
                <a16:creationId xmlns:a16="http://schemas.microsoft.com/office/drawing/2014/main" id="{08502B62-EB1C-6B4E-9FB8-B4C96A4CB108}"/>
              </a:ext>
            </a:extLst>
          </p:cNvPr>
          <p:cNvSpPr/>
          <p:nvPr/>
        </p:nvSpPr>
        <p:spPr>
          <a:xfrm flipH="1">
            <a:off x="3072166" y="5844991"/>
            <a:ext cx="706025" cy="70749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394" tIns="45685" rIns="91394" bIns="45685" anchor="ctr" anchorCtr="0">
            <a:noAutofit/>
          </a:bodyPr>
          <a:lstStyle/>
          <a:p>
            <a:pPr algn="ctr"/>
            <a:r>
              <a:rPr lang="en-IN" sz="2399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endParaRPr sz="2399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Rectangle 52">
            <a:extLst>
              <a:ext uri="{FF2B5EF4-FFF2-40B4-BE49-F238E27FC236}">
                <a16:creationId xmlns:a16="http://schemas.microsoft.com/office/drawing/2014/main" id="{4BB536D5-ED9F-9041-8C7A-4DB3181A168D}"/>
              </a:ext>
            </a:extLst>
          </p:cNvPr>
          <p:cNvSpPr/>
          <p:nvPr/>
        </p:nvSpPr>
        <p:spPr>
          <a:xfrm>
            <a:off x="9097042" y="1606645"/>
            <a:ext cx="2544497" cy="107721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s-EC" sz="1400" b="1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Participación ciudadana</a:t>
            </a:r>
          </a:p>
          <a:p>
            <a:r>
              <a:rPr lang="es-EC" sz="140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construcción e implementación de sistemas alimentarios sostenibles - vecindarios alimentarios saludables</a:t>
            </a:r>
            <a:endParaRPr lang="es-ES_tradnl" sz="130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" name="Rectangle 180">
            <a:extLst>
              <a:ext uri="{FF2B5EF4-FFF2-40B4-BE49-F238E27FC236}">
                <a16:creationId xmlns:a16="http://schemas.microsoft.com/office/drawing/2014/main" id="{D259C1BB-E5D6-504C-B41F-2BC2D78ECC5B}"/>
              </a:ext>
            </a:extLst>
          </p:cNvPr>
          <p:cNvSpPr/>
          <p:nvPr/>
        </p:nvSpPr>
        <p:spPr>
          <a:xfrm>
            <a:off x="9132988" y="5619189"/>
            <a:ext cx="2234993" cy="107721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s-EC" sz="1400" b="1" i="1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Derecho a la autoproducción de alimentos </a:t>
            </a:r>
            <a:r>
              <a:rPr lang="es-EC" sz="1400" i="1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con base agroecológica para fines de seguridad alimentaria y generación de medios de vida</a:t>
            </a:r>
            <a:endParaRPr lang="es-ES_tradnl" sz="1300" i="1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Rectangle 181">
            <a:extLst>
              <a:ext uri="{FF2B5EF4-FFF2-40B4-BE49-F238E27FC236}">
                <a16:creationId xmlns:a16="http://schemas.microsoft.com/office/drawing/2014/main" id="{FE330C7B-282A-154C-96B5-37A2ACC74351}"/>
              </a:ext>
            </a:extLst>
          </p:cNvPr>
          <p:cNvSpPr/>
          <p:nvPr/>
        </p:nvSpPr>
        <p:spPr>
          <a:xfrm>
            <a:off x="9729522" y="3751417"/>
            <a:ext cx="2146683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s-EC" sz="1400" b="1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Relaciones solidarias </a:t>
            </a:r>
            <a:r>
              <a:rPr lang="es-EC" sz="140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entre actores de vecindarios como base para transformar sistemas alimentarios</a:t>
            </a:r>
            <a:endParaRPr lang="es-ES_tradnl" sz="140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Rectangle 182">
            <a:extLst>
              <a:ext uri="{FF2B5EF4-FFF2-40B4-BE49-F238E27FC236}">
                <a16:creationId xmlns:a16="http://schemas.microsoft.com/office/drawing/2014/main" id="{898FBCC5-786E-B54B-AA0C-5A4B09AC042F}"/>
              </a:ext>
            </a:extLst>
          </p:cNvPr>
          <p:cNvSpPr/>
          <p:nvPr/>
        </p:nvSpPr>
        <p:spPr>
          <a:xfrm>
            <a:off x="873457" y="1882376"/>
            <a:ext cx="1862070" cy="6463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s-EC" sz="1400" b="1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Democratización y diversificación del acceso </a:t>
            </a:r>
            <a:r>
              <a:rPr lang="es-EC" sz="140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 mercados locales</a:t>
            </a:r>
            <a:endParaRPr lang="es-ES_tradnl" sz="130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Rectangle 183">
            <a:extLst>
              <a:ext uri="{FF2B5EF4-FFF2-40B4-BE49-F238E27FC236}">
                <a16:creationId xmlns:a16="http://schemas.microsoft.com/office/drawing/2014/main" id="{948963BA-180B-8647-B27A-401778EC86E8}"/>
              </a:ext>
            </a:extLst>
          </p:cNvPr>
          <p:cNvSpPr/>
          <p:nvPr/>
        </p:nvSpPr>
        <p:spPr>
          <a:xfrm>
            <a:off x="4713353" y="1105145"/>
            <a:ext cx="2412054" cy="43088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s-EC" sz="1400" b="1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Derecho inalienable </a:t>
            </a:r>
            <a:r>
              <a:rPr lang="es-EC" sz="140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 no padecer hambre y malnutrición </a:t>
            </a:r>
            <a:endParaRPr lang="es-ES_tradnl" sz="130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Rectangle 184">
            <a:extLst>
              <a:ext uri="{FF2B5EF4-FFF2-40B4-BE49-F238E27FC236}">
                <a16:creationId xmlns:a16="http://schemas.microsoft.com/office/drawing/2014/main" id="{14C48E65-7BB3-B144-88E6-96B1CE646318}"/>
              </a:ext>
            </a:extLst>
          </p:cNvPr>
          <p:cNvSpPr/>
          <p:nvPr/>
        </p:nvSpPr>
        <p:spPr>
          <a:xfrm>
            <a:off x="320245" y="3741757"/>
            <a:ext cx="1757104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s-EC" sz="1400" b="1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Prevención</a:t>
            </a:r>
            <a:r>
              <a:rPr lang="es-EC" sz="140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de pérdida y desperdicio de alimentos (eficiencia cadenas de producción)</a:t>
            </a:r>
            <a:endParaRPr lang="es-ES_tradnl" sz="130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Shape1">
            <a:extLst>
              <a:ext uri="{FF2B5EF4-FFF2-40B4-BE49-F238E27FC236}">
                <a16:creationId xmlns:a16="http://schemas.microsoft.com/office/drawing/2014/main" id="{CBBC5A6C-2873-BE47-A5AE-CB80787EC4B2}"/>
              </a:ext>
            </a:extLst>
          </p:cNvPr>
          <p:cNvSpPr/>
          <p:nvPr/>
        </p:nvSpPr>
        <p:spPr>
          <a:xfrm flipH="1">
            <a:off x="5567086" y="1546540"/>
            <a:ext cx="706025" cy="70749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394" tIns="45685" rIns="91394" bIns="45685" anchor="ctr" anchorCtr="0">
            <a:noAutofit/>
          </a:bodyPr>
          <a:lstStyle/>
          <a:p>
            <a:pPr algn="ctr"/>
            <a:r>
              <a:rPr lang="en-IN" sz="2399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07</a:t>
            </a:r>
            <a:endParaRPr sz="2399" dirty="0">
              <a:solidFill>
                <a:schemeClr val="bg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0" name="Rectangle 184">
            <a:extLst>
              <a:ext uri="{FF2B5EF4-FFF2-40B4-BE49-F238E27FC236}">
                <a16:creationId xmlns:a16="http://schemas.microsoft.com/office/drawing/2014/main" id="{14C48E65-7BB3-B144-88E6-96B1CE646318}"/>
              </a:ext>
            </a:extLst>
          </p:cNvPr>
          <p:cNvSpPr/>
          <p:nvPr/>
        </p:nvSpPr>
        <p:spPr>
          <a:xfrm>
            <a:off x="466680" y="5713077"/>
            <a:ext cx="2470993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s-EC" sz="1400" b="1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Derecho a la generación de medios de vida </a:t>
            </a:r>
            <a:r>
              <a:rPr lang="es-EC" sz="140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basados en la diversificación, especialización y trazabilidad de agricultura urbana</a:t>
            </a:r>
            <a:endParaRPr lang="es-ES_tradnl" sz="130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720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9472</TotalTime>
  <Words>2877</Words>
  <Application>Microsoft Office PowerPoint</Application>
  <PresentationFormat>Panorámica</PresentationFormat>
  <Paragraphs>288</Paragraphs>
  <Slides>18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</dc:title>
  <dc:creator>Microsoft Office User</dc:creator>
  <cp:lastModifiedBy>myrian figueroa</cp:lastModifiedBy>
  <cp:revision>778</cp:revision>
  <dcterms:created xsi:type="dcterms:W3CDTF">2022-01-19T15:10:10Z</dcterms:created>
  <dcterms:modified xsi:type="dcterms:W3CDTF">2023-10-23T11:51:57Z</dcterms:modified>
</cp:coreProperties>
</file>