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700" r:id="rId2"/>
  </p:sldMasterIdLst>
  <p:notesMasterIdLst>
    <p:notesMasterId r:id="rId11"/>
  </p:notesMasterIdLst>
  <p:sldIdLst>
    <p:sldId id="256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embeddedFontLst>
    <p:embeddedFont>
      <p:font typeface="Poppins" panose="020B0604020202020204" charset="0"/>
      <p:regular r:id="rId12"/>
      <p:bold r:id="rId13"/>
      <p:italic r:id="rId14"/>
      <p:boldItalic r:id="rId15"/>
    </p:embeddedFont>
    <p:embeddedFont>
      <p:font typeface="Open Sans Medium" panose="020B0604020202020204" charset="0"/>
      <p:regular r:id="rId16"/>
      <p:bold r:id="rId17"/>
      <p:italic r:id="rId18"/>
      <p:boldItalic r:id="rId19"/>
    </p:embeddedFont>
    <p:embeddedFont>
      <p:font typeface="Lato Light" panose="020B060402020202020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SLIDES_API10474325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SLIDES_API104743251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SLIDES_API104743251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SLIDES_API104743251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SLIDES_API1047432518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SLIDES_API1047432518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SLIDES_API1047432518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SLIDES_API1047432518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SLIDES_API1047432518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SLIDES_API1047432518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SLIDES_API1047432518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SLIDES_API1047432518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88314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98976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9363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21578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10881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254710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296543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82802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158976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046195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28972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075726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59000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509062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42943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54426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">
  <p:cSld name="SA_Title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5843075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50460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642700" y="1723725"/>
            <a:ext cx="36051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62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3">
  <p:cSld name="SA_Title_Body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>
            <a:off x="383075" y="1908900"/>
            <a:ext cx="2469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2"/>
          </p:nvPr>
        </p:nvSpPr>
        <p:spPr>
          <a:xfrm>
            <a:off x="3284763" y="1908900"/>
            <a:ext cx="2469000" cy="3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83075" y="1011550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3"/>
          </p:nvPr>
        </p:nvSpPr>
        <p:spPr>
          <a:xfrm>
            <a:off x="6186450" y="1908900"/>
            <a:ext cx="2469000" cy="3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717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4_1">
  <p:cSld name="Points 4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subTitle" idx="1"/>
          </p:nvPr>
        </p:nvSpPr>
        <p:spPr>
          <a:xfrm>
            <a:off x="467425" y="1394975"/>
            <a:ext cx="219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2"/>
          </p:nvPr>
        </p:nvSpPr>
        <p:spPr>
          <a:xfrm>
            <a:off x="467425" y="3096425"/>
            <a:ext cx="219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3"/>
          </p:nvPr>
        </p:nvSpPr>
        <p:spPr>
          <a:xfrm>
            <a:off x="6302925" y="1394975"/>
            <a:ext cx="22773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4"/>
          </p:nvPr>
        </p:nvSpPr>
        <p:spPr>
          <a:xfrm>
            <a:off x="6381825" y="3096425"/>
            <a:ext cx="21984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136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5_1">
  <p:cSld name="Points 5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subTitle" idx="1"/>
          </p:nvPr>
        </p:nvSpPr>
        <p:spPr>
          <a:xfrm>
            <a:off x="6354875" y="1183150"/>
            <a:ext cx="23184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ubTitle" idx="2"/>
          </p:nvPr>
        </p:nvSpPr>
        <p:spPr>
          <a:xfrm>
            <a:off x="6354875" y="2399350"/>
            <a:ext cx="23184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3"/>
          </p:nvPr>
        </p:nvSpPr>
        <p:spPr>
          <a:xfrm>
            <a:off x="456925" y="1278100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4"/>
          </p:nvPr>
        </p:nvSpPr>
        <p:spPr>
          <a:xfrm>
            <a:off x="470725" y="3321975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5"/>
          </p:nvPr>
        </p:nvSpPr>
        <p:spPr>
          <a:xfrm>
            <a:off x="6354875" y="3668350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090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2_1">
  <p:cSld name="Points 2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>
            <a:spLocks noGrp="1"/>
          </p:cNvSpPr>
          <p:nvPr>
            <p:ph type="pic" idx="2"/>
          </p:nvPr>
        </p:nvSpPr>
        <p:spPr>
          <a:xfrm>
            <a:off x="642700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135200" y="650250"/>
            <a:ext cx="42705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ubTitle" idx="1"/>
          </p:nvPr>
        </p:nvSpPr>
        <p:spPr>
          <a:xfrm>
            <a:off x="4678425" y="1687125"/>
            <a:ext cx="37272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ubTitle" idx="3"/>
          </p:nvPr>
        </p:nvSpPr>
        <p:spPr>
          <a:xfrm>
            <a:off x="4678425" y="2726325"/>
            <a:ext cx="37272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77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15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t="729" b="719"/>
          <a:stretch/>
        </p:blipFill>
        <p:spPr>
          <a:xfrm>
            <a:off x="298951" y="1605913"/>
            <a:ext cx="8219526" cy="15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3E372-39A0-F097-7523-A3A18AC4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28" y="584791"/>
            <a:ext cx="6447501" cy="990600"/>
          </a:xfrm>
        </p:spPr>
        <p:txBody>
          <a:bodyPr>
            <a:normAutofit/>
          </a:bodyPr>
          <a:lstStyle/>
          <a:p>
            <a:pPr algn="ctr"/>
            <a:r>
              <a:rPr lang="es" sz="3200" dirty="0"/>
              <a:t>Ligas de Boxeo en Quito</a:t>
            </a:r>
            <a:endParaRPr lang="es-EC" sz="3200" dirty="0"/>
          </a:p>
        </p:txBody>
      </p:sp>
      <p:pic>
        <p:nvPicPr>
          <p:cNvPr id="5" name="Marcador de contenido 4" descr="Imagen que contiene persona, exterior, deporte, niño&#10;&#10;Descripción generada automáticamente">
            <a:extLst>
              <a:ext uri="{FF2B5EF4-FFF2-40B4-BE49-F238E27FC236}">
                <a16:creationId xmlns:a16="http://schemas.microsoft.com/office/drawing/2014/main" id="{DA81A03D-9642-4001-93AB-C6BF46883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633" y="1434842"/>
            <a:ext cx="3131032" cy="2911475"/>
          </a:xfrm>
        </p:spPr>
      </p:pic>
    </p:spTree>
    <p:extLst>
      <p:ext uri="{BB962C8B-B14F-4D97-AF65-F5344CB8AC3E}">
        <p14:creationId xmlns:p14="http://schemas.microsoft.com/office/powerpoint/2010/main" val="131798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31EDF-D3AA-BDC6-8854-6B4FE134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1" y="1277542"/>
            <a:ext cx="5729514" cy="2910580"/>
          </a:xfrm>
        </p:spPr>
        <p:txBody>
          <a:bodyPr/>
          <a:lstStyle/>
          <a:p>
            <a:r>
              <a:rPr lang="es-EC" sz="2100" dirty="0"/>
              <a:t>Esta presentación se enfoca en hacer un resumen del proyecto para promover la salud, el crecimiento individual y la unidad comunitaria mediante el establecimiento y fortalecimiento de ligas de boxeo en los barrios de Quito.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065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subTitle" idx="1"/>
          </p:nvPr>
        </p:nvSpPr>
        <p:spPr>
          <a:xfrm>
            <a:off x="383075" y="1313477"/>
            <a:ext cx="2469000" cy="892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Crear y fortalecer ligas de boxeo en barrios quiteños Priorizando niñas y niños de 7 a 14 años</a:t>
            </a:r>
            <a:endParaRPr dirty="0"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2"/>
          </p:nvPr>
        </p:nvSpPr>
        <p:spPr>
          <a:xfrm>
            <a:off x="5321075" y="1253464"/>
            <a:ext cx="2121414" cy="892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Promover la salud, el desarrollo personal y la cohesión comunitaria</a:t>
            </a:r>
            <a:endParaRPr dirty="0"/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202321" y="447248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Descripción general del proyecto</a:t>
            </a:r>
            <a:endParaRPr sz="3200" dirty="0"/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3"/>
          </p:nvPr>
        </p:nvSpPr>
        <p:spPr>
          <a:xfrm>
            <a:off x="2700670" y="1953300"/>
            <a:ext cx="24690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Colaborar con las escuelas, la Comisión de Deportes y las instituciones locales</a:t>
            </a:r>
            <a:endParaRPr dirty="0"/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21" y="2107092"/>
            <a:ext cx="2317595" cy="197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851" y="1927586"/>
            <a:ext cx="2121414" cy="18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Un grupo de gente sentados en el suelo&#10;&#10;Descripción generada automáticamente con confianza media">
            <a:extLst>
              <a:ext uri="{FF2B5EF4-FFF2-40B4-BE49-F238E27FC236}">
                <a16:creationId xmlns:a16="http://schemas.microsoft.com/office/drawing/2014/main" id="{665D9FCE-BFDE-7CF8-494F-B1C923344A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19" b="15836"/>
          <a:stretch/>
        </p:blipFill>
        <p:spPr>
          <a:xfrm>
            <a:off x="2700670" y="2745760"/>
            <a:ext cx="2469001" cy="1857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963387" y="381635"/>
            <a:ext cx="5046000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/>
              <a:t>Metas</a:t>
            </a:r>
            <a:endParaRPr sz="3600" dirty="0"/>
          </a:p>
        </p:txBody>
      </p:sp>
      <p:sp>
        <p:nvSpPr>
          <p:cNvPr id="221" name="Google Shape;221;p32"/>
          <p:cNvSpPr txBox="1">
            <a:spLocks noGrp="1"/>
          </p:cNvSpPr>
          <p:nvPr>
            <p:ph type="subTitle" idx="1"/>
          </p:nvPr>
        </p:nvSpPr>
        <p:spPr>
          <a:xfrm>
            <a:off x="738500" y="1120268"/>
            <a:ext cx="3605100" cy="1132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 dirty="0"/>
              <a:t>Fomentar la salud y el desarrollo personal</a:t>
            </a:r>
            <a:endParaRPr dirty="0"/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 dirty="0"/>
              <a:t>Promover la cohesión comunitaria</a:t>
            </a:r>
            <a:endParaRPr dirty="0"/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 dirty="0"/>
              <a:t>Descubre y desarrolla talento</a:t>
            </a:r>
            <a:endParaRPr dirty="0"/>
          </a:p>
        </p:txBody>
      </p:sp>
      <p:pic>
        <p:nvPicPr>
          <p:cNvPr id="3" name="Imagen 2" descr="Un grupo de personas haciendo gestos con la mano&#10;&#10;Descripción generada automáticamente con confianza media">
            <a:extLst>
              <a:ext uri="{FF2B5EF4-FFF2-40B4-BE49-F238E27FC236}">
                <a16:creationId xmlns:a16="http://schemas.microsoft.com/office/drawing/2014/main" id="{67670237-0126-9642-D645-3A8F9E9E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87" y="2420377"/>
            <a:ext cx="5046000" cy="22883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subTitle" idx="1"/>
          </p:nvPr>
        </p:nvSpPr>
        <p:spPr>
          <a:xfrm>
            <a:off x="267599" y="959250"/>
            <a:ext cx="255601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Establecer ligas en diferentes sectores de Quito</a:t>
            </a: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subTitle" idx="2"/>
          </p:nvPr>
        </p:nvSpPr>
        <p:spPr>
          <a:xfrm>
            <a:off x="461760" y="3578100"/>
            <a:ext cx="219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Ofrecer programas integrales de capacitación</a:t>
            </a:r>
            <a:endParaRPr dirty="0"/>
          </a:p>
        </p:txBody>
      </p:sp>
      <p:sp>
        <p:nvSpPr>
          <p:cNvPr id="228" name="Google Shape;228;p33"/>
          <p:cNvSpPr txBox="1">
            <a:spLocks noGrp="1"/>
          </p:cNvSpPr>
          <p:nvPr>
            <p:ph type="subTitle" idx="3"/>
          </p:nvPr>
        </p:nvSpPr>
        <p:spPr>
          <a:xfrm>
            <a:off x="4735382" y="959250"/>
            <a:ext cx="22773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Organizar eventos y torneos</a:t>
            </a:r>
            <a:endParaRPr dirty="0"/>
          </a:p>
        </p:txBody>
      </p:sp>
      <p:sp>
        <p:nvSpPr>
          <p:cNvPr id="229" name="Google Shape;229;p33"/>
          <p:cNvSpPr txBox="1">
            <a:spLocks noGrp="1"/>
          </p:cNvSpPr>
          <p:nvPr>
            <p:ph type="subTitle" idx="4"/>
          </p:nvPr>
        </p:nvSpPr>
        <p:spPr>
          <a:xfrm>
            <a:off x="4735382" y="3578100"/>
            <a:ext cx="21984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Colaborar con las escuelas</a:t>
            </a:r>
            <a:endParaRPr dirty="0"/>
          </a:p>
        </p:txBody>
      </p:sp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-136061" y="185263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Implementación</a:t>
            </a:r>
            <a:endParaRPr dirty="0"/>
          </a:p>
        </p:txBody>
      </p:sp>
      <p:pic>
        <p:nvPicPr>
          <p:cNvPr id="3" name="Imagen 2" descr="Imagen que contiene edificio, interior, tabla, grande&#10;&#10;Descripción generada automáticamente">
            <a:extLst>
              <a:ext uri="{FF2B5EF4-FFF2-40B4-BE49-F238E27FC236}">
                <a16:creationId xmlns:a16="http://schemas.microsoft.com/office/drawing/2014/main" id="{3E743F5C-561A-79D7-EB46-2D9B02130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9" t="13873" r="11216"/>
          <a:stretch/>
        </p:blipFill>
        <p:spPr>
          <a:xfrm>
            <a:off x="537542" y="1800116"/>
            <a:ext cx="2016125" cy="1543268"/>
          </a:xfrm>
          <a:prstGeom prst="rect">
            <a:avLst/>
          </a:prstGeom>
        </p:spPr>
      </p:pic>
      <p:pic>
        <p:nvPicPr>
          <p:cNvPr id="5" name="Imagen 4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9D24A8F4-B603-6213-7C50-0C7887FB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172" y="1740593"/>
            <a:ext cx="3484900" cy="1662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subTitle" idx="1"/>
          </p:nvPr>
        </p:nvSpPr>
        <p:spPr>
          <a:xfrm>
            <a:off x="5209477" y="1258337"/>
            <a:ext cx="23184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Mejora de la salud en el barrio</a:t>
            </a:r>
            <a:endParaRPr dirty="0"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2"/>
          </p:nvPr>
        </p:nvSpPr>
        <p:spPr>
          <a:xfrm>
            <a:off x="5072317" y="2180964"/>
            <a:ext cx="231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Desarrollo de habilidades en los participantes</a:t>
            </a:r>
            <a:endParaRPr dirty="0"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3"/>
          </p:nvPr>
        </p:nvSpPr>
        <p:spPr>
          <a:xfrm>
            <a:off x="271645" y="1250356"/>
            <a:ext cx="23184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Mayor unidad en el barrio</a:t>
            </a:r>
            <a:endParaRPr dirty="0"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4"/>
          </p:nvPr>
        </p:nvSpPr>
        <p:spPr>
          <a:xfrm>
            <a:off x="726800" y="3791026"/>
            <a:ext cx="231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Descubrimiento y fomento del talento</a:t>
            </a:r>
            <a:endParaRPr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1245150" y="412358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Resultados esperados</a:t>
            </a:r>
            <a:endParaRPr sz="3200" dirty="0"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5"/>
          </p:nvPr>
        </p:nvSpPr>
        <p:spPr>
          <a:xfrm>
            <a:off x="5072317" y="3516676"/>
            <a:ext cx="231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Disminución de los índices de criminalidad en el barrio.</a:t>
            </a:r>
            <a:endParaRPr dirty="0"/>
          </a:p>
        </p:txBody>
      </p:sp>
      <p:pic>
        <p:nvPicPr>
          <p:cNvPr id="3" name="Imagen 2" descr="Un grupo de personas frente a un edificio&#10;&#10;Descripción generada automáticamente">
            <a:extLst>
              <a:ext uri="{FF2B5EF4-FFF2-40B4-BE49-F238E27FC236}">
                <a16:creationId xmlns:a16="http://schemas.microsoft.com/office/drawing/2014/main" id="{0A22F019-F4A8-9096-1BD4-687F9166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00" y="1616890"/>
            <a:ext cx="3344884" cy="1922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642700" y="618514"/>
            <a:ext cx="4270500" cy="615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Buscamos obtener apoyo</a:t>
            </a:r>
            <a:endParaRPr sz="2800" dirty="0"/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1"/>
          </p:nvPr>
        </p:nvSpPr>
        <p:spPr>
          <a:xfrm>
            <a:off x="2365500" y="1690475"/>
            <a:ext cx="372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En colaboración con instituciones y organizaciones locales</a:t>
            </a:r>
            <a:endParaRPr dirty="0"/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3"/>
          </p:nvPr>
        </p:nvSpPr>
        <p:spPr>
          <a:xfrm>
            <a:off x="2365500" y="2726325"/>
            <a:ext cx="372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Buscando el apoyo de la Comisión de Deportes para agilizar el proyecto.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183</Words>
  <Application>Microsoft Office PowerPoint</Application>
  <PresentationFormat>Presentación en pantalla (16:9)</PresentationFormat>
  <Paragraphs>24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Poppins</vt:lpstr>
      <vt:lpstr>Open Sans Medium</vt:lpstr>
      <vt:lpstr>Lato Light</vt:lpstr>
      <vt:lpstr>Arial</vt:lpstr>
      <vt:lpstr>Trebuchet MS</vt:lpstr>
      <vt:lpstr>Wingdings 3</vt:lpstr>
      <vt:lpstr>Simple Light</vt:lpstr>
      <vt:lpstr>Faceta</vt:lpstr>
      <vt:lpstr>Presentación de PowerPoint</vt:lpstr>
      <vt:lpstr>Ligas de Boxeo en Quito</vt:lpstr>
      <vt:lpstr>Presentación de PowerPoint</vt:lpstr>
      <vt:lpstr>Descripción general del proyecto</vt:lpstr>
      <vt:lpstr>Metas</vt:lpstr>
      <vt:lpstr>Implementación</vt:lpstr>
      <vt:lpstr>Resultados esperados</vt:lpstr>
      <vt:lpstr>Buscamos obtener apoyo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Ligas de boxeo en Quito</dc:title>
  <dc:creator>Leslie Sofia Guerrero Revelo</dc:creator>
  <cp:lastModifiedBy>Leslie Sofia Guerrero Revelo</cp:lastModifiedBy>
  <cp:revision>4</cp:revision>
  <dcterms:modified xsi:type="dcterms:W3CDTF">2023-09-05T18:17:55Z</dcterms:modified>
</cp:coreProperties>
</file>