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ow" panose="020B0604020202020204" charset="0"/>
      <p:regular r:id="rId14"/>
    </p:embeddedFont>
    <p:embeddedFont>
      <p:font typeface="Now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76576" y="0"/>
            <a:ext cx="14611424" cy="10287000"/>
            <a:chOff x="0" y="0"/>
            <a:chExt cx="1948189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93000"/>
            </a:blip>
            <a:srcRect l="10545" r="10545"/>
            <a:stretch>
              <a:fillRect/>
            </a:stretch>
          </p:blipFill>
          <p:spPr>
            <a:xfrm flipH="1">
              <a:off x="0" y="0"/>
              <a:ext cx="19481899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10800000" flipH="1">
            <a:off x="2616868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78055" y="1089858"/>
            <a:ext cx="16931890" cy="286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01"/>
              </a:lnSpc>
            </a:pPr>
            <a:r>
              <a:rPr lang="en-US" sz="16643">
                <a:solidFill>
                  <a:srgbClr val="FFFFFF"/>
                </a:solidFill>
                <a:latin typeface="Now Bold"/>
              </a:rPr>
              <a:t>HISTORIA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8055" y="4830489"/>
            <a:ext cx="9794702" cy="192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8"/>
              </a:lnSpc>
            </a:pPr>
            <a:r>
              <a:rPr lang="en-US" sz="2770" dirty="0">
                <a:solidFill>
                  <a:srgbClr val="FFFFFF"/>
                </a:solidFill>
                <a:latin typeface="Now"/>
              </a:rPr>
              <a:t>El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parque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"La Raya"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fue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creado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aproximadamente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en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el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año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2000, con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el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cual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su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primera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función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era ser un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espacio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de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recreación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para sus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moradores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y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ciudadania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</a:t>
            </a:r>
            <a:r>
              <a:rPr lang="en-US" sz="2770" dirty="0" err="1">
                <a:solidFill>
                  <a:srgbClr val="FFFFFF"/>
                </a:solidFill>
                <a:latin typeface="Now"/>
              </a:rPr>
              <a:t>en</a:t>
            </a:r>
            <a:r>
              <a:rPr lang="en-US" sz="2770" dirty="0">
                <a:solidFill>
                  <a:srgbClr val="FFFFFF"/>
                </a:solidFill>
                <a:latin typeface="Now"/>
              </a:rPr>
              <a:t> general.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000" r="11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95388" y="3255742"/>
            <a:ext cx="14697224" cy="2826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39"/>
              </a:lnSpc>
              <a:spcBef>
                <a:spcPct val="0"/>
              </a:spcBef>
            </a:pPr>
            <a:r>
              <a:rPr lang="en-US" sz="16385" spc="1441">
                <a:solidFill>
                  <a:srgbClr val="FFFFFF"/>
                </a:solidFill>
                <a:latin typeface="Now Bold"/>
              </a:rPr>
              <a:t>CANCHAS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99080" y="5610377"/>
            <a:ext cx="10705868" cy="43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7"/>
              </a:lnSpc>
              <a:spcBef>
                <a:spcPct val="0"/>
              </a:spcBef>
            </a:pPr>
            <a:r>
              <a:rPr lang="en-US" sz="2562" spc="207">
                <a:solidFill>
                  <a:srgbClr val="FFFFFF"/>
                </a:solidFill>
                <a:latin typeface="Now"/>
              </a:rPr>
              <a:t>INDOR FÚTBOL "PARQUE LINEAL, LA RAYA, EL CALZADO"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455988" y="1413030"/>
            <a:ext cx="2466542" cy="339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39"/>
              </a:lnSpc>
              <a:spcBef>
                <a:spcPct val="0"/>
              </a:spcBef>
            </a:pPr>
            <a:r>
              <a:rPr lang="en-US" sz="2028" spc="164">
                <a:solidFill>
                  <a:srgbClr val="FFFFFF"/>
                </a:solidFill>
                <a:latin typeface="Now"/>
              </a:rPr>
              <a:t>10/07/2023</a:t>
            </a:r>
          </a:p>
        </p:txBody>
      </p:sp>
      <p:sp>
        <p:nvSpPr>
          <p:cNvPr id="6" name="AutoShape 6"/>
          <p:cNvSpPr/>
          <p:nvPr/>
        </p:nvSpPr>
        <p:spPr>
          <a:xfrm rot="5400000">
            <a:off x="-3012244" y="6388966"/>
            <a:ext cx="768001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2893770" y="8934450"/>
            <a:ext cx="5212955" cy="791841"/>
            <a:chOff x="0" y="0"/>
            <a:chExt cx="6950606" cy="1055788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6950606" cy="561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7"/>
                </a:lnSpc>
                <a:spcBef>
                  <a:spcPct val="0"/>
                </a:spcBef>
              </a:pPr>
              <a:r>
                <a:rPr lang="en-US" sz="2562" spc="207">
                  <a:solidFill>
                    <a:srgbClr val="FFFFFF"/>
                  </a:solidFill>
                  <a:latin typeface="Now"/>
                </a:rPr>
                <a:t>MERCEDES PALACIOS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27142" y="485776"/>
              <a:ext cx="5509465" cy="570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67"/>
                </a:lnSpc>
              </a:pPr>
              <a:r>
                <a:rPr lang="en-US" sz="1262" spc="102">
                  <a:solidFill>
                    <a:srgbClr val="FFFFFF"/>
                  </a:solidFill>
                  <a:latin typeface="Now"/>
                </a:rPr>
                <a:t>COMITE PRO MEJORAS</a:t>
              </a:r>
            </a:p>
            <a:p>
              <a:pPr algn="r">
                <a:lnSpc>
                  <a:spcPts val="1767"/>
                </a:lnSpc>
                <a:spcBef>
                  <a:spcPct val="0"/>
                </a:spcBef>
              </a:pPr>
              <a:r>
                <a:rPr lang="en-US" sz="1262" spc="102">
                  <a:solidFill>
                    <a:srgbClr val="FFFFFF"/>
                  </a:solidFill>
                  <a:latin typeface="Now"/>
                </a:rPr>
                <a:t>"PRIMERO DE MAYO EL CALZADO"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81415" y="4967928"/>
            <a:ext cx="2993051" cy="2993051"/>
          </a:xfrm>
          <a:custGeom>
            <a:avLst/>
            <a:gdLst/>
            <a:ahLst/>
            <a:cxnLst/>
            <a:rect l="l" t="t" r="r" b="b"/>
            <a:pathLst>
              <a:path w="2993051" h="2993051">
                <a:moveTo>
                  <a:pt x="0" y="0"/>
                </a:moveTo>
                <a:lnTo>
                  <a:pt x="2993051" y="0"/>
                </a:lnTo>
                <a:lnTo>
                  <a:pt x="2993051" y="2993051"/>
                </a:lnTo>
                <a:lnTo>
                  <a:pt x="0" y="2993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97113" y="1218700"/>
            <a:ext cx="9345531" cy="151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4"/>
              </a:lnSpc>
            </a:pPr>
            <a:r>
              <a:rPr lang="en-US" sz="8824">
                <a:solidFill>
                  <a:srgbClr val="FFFFFF"/>
                </a:solidFill>
                <a:latin typeface="Now Bold"/>
              </a:rPr>
              <a:t>PROBLEMÁTICA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61650" y="3003289"/>
            <a:ext cx="11216457" cy="3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295">
                <a:solidFill>
                  <a:srgbClr val="FFFFFF"/>
                </a:solidFill>
                <a:latin typeface="Now"/>
              </a:rPr>
              <a:t>DETERIORO Y DESCUIDO DEL PARQUE "LA RAYA" EL CALZADO.</a:t>
            </a:r>
          </a:p>
        </p:txBody>
      </p:sp>
      <p:sp>
        <p:nvSpPr>
          <p:cNvPr id="5" name="Freeform 5"/>
          <p:cNvSpPr/>
          <p:nvPr/>
        </p:nvSpPr>
        <p:spPr>
          <a:xfrm>
            <a:off x="7773226" y="4967928"/>
            <a:ext cx="2993051" cy="2993051"/>
          </a:xfrm>
          <a:custGeom>
            <a:avLst/>
            <a:gdLst/>
            <a:ahLst/>
            <a:cxnLst/>
            <a:rect l="l" t="t" r="r" b="b"/>
            <a:pathLst>
              <a:path w="2993051" h="2993051">
                <a:moveTo>
                  <a:pt x="0" y="0"/>
                </a:moveTo>
                <a:lnTo>
                  <a:pt x="2993051" y="0"/>
                </a:lnTo>
                <a:lnTo>
                  <a:pt x="2993051" y="2993051"/>
                </a:lnTo>
                <a:lnTo>
                  <a:pt x="0" y="2993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64888" y="4967928"/>
            <a:ext cx="2993051" cy="2993051"/>
          </a:xfrm>
          <a:custGeom>
            <a:avLst/>
            <a:gdLst/>
            <a:ahLst/>
            <a:cxnLst/>
            <a:rect l="l" t="t" r="r" b="b"/>
            <a:pathLst>
              <a:path w="2993051" h="2993051">
                <a:moveTo>
                  <a:pt x="0" y="0"/>
                </a:moveTo>
                <a:lnTo>
                  <a:pt x="2993051" y="0"/>
                </a:lnTo>
                <a:lnTo>
                  <a:pt x="2993051" y="2993051"/>
                </a:lnTo>
                <a:lnTo>
                  <a:pt x="0" y="2993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32502" y="5630099"/>
            <a:ext cx="2290877" cy="150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4"/>
              </a:lnSpc>
            </a:pPr>
            <a:r>
              <a:rPr lang="en-US" sz="8824">
                <a:solidFill>
                  <a:srgbClr val="FFFFFF"/>
                </a:solidFill>
                <a:latin typeface="Now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4313" y="5630099"/>
            <a:ext cx="2290877" cy="150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4"/>
              </a:lnSpc>
            </a:pPr>
            <a:r>
              <a:rPr lang="en-US" sz="8824">
                <a:solidFill>
                  <a:srgbClr val="FFFFFF"/>
                </a:solidFill>
                <a:latin typeface="Now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15975" y="5630099"/>
            <a:ext cx="2290877" cy="150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4"/>
              </a:lnSpc>
            </a:pPr>
            <a:r>
              <a:rPr lang="en-US" sz="8824">
                <a:solidFill>
                  <a:srgbClr val="FFFFFF"/>
                </a:solidFill>
                <a:latin typeface="Now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30061" y="8411326"/>
            <a:ext cx="349575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Now"/>
              </a:rPr>
              <a:t>CANCHAS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21798" y="8411326"/>
            <a:ext cx="349575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Now"/>
              </a:rPr>
              <a:t>PANDEMIA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13534" y="8411326"/>
            <a:ext cx="349575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Now"/>
              </a:rPr>
              <a:t>DELINCUENCIA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t="17948" b="17948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 rot="5400000">
            <a:off x="4369731" y="7739621"/>
            <a:ext cx="225443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617988" y="2046629"/>
            <a:ext cx="17052023" cy="1573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19"/>
              </a:lnSpc>
            </a:pPr>
            <a:r>
              <a:rPr lang="en-US" sz="9156">
                <a:solidFill>
                  <a:srgbClr val="000000"/>
                </a:solidFill>
                <a:latin typeface="Now Bold"/>
              </a:rPr>
              <a:t>DETERIORO DE CANCHAS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5280" y="5830080"/>
            <a:ext cx="5969629" cy="371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8"/>
              </a:lnSpc>
            </a:pPr>
            <a:r>
              <a:rPr lang="en-US" sz="21684">
                <a:solidFill>
                  <a:srgbClr val="FFFFFF"/>
                </a:solidFill>
                <a:latin typeface="Now Bold"/>
              </a:rPr>
              <a:t>1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016784" y="3639033"/>
            <a:ext cx="225443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6912182" y="7017565"/>
            <a:ext cx="9794702" cy="1434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8"/>
              </a:lnSpc>
            </a:pPr>
            <a:r>
              <a:rPr lang="en-US" sz="2770">
                <a:solidFill>
                  <a:srgbClr val="FFFFFF"/>
                </a:solidFill>
                <a:latin typeface="Now"/>
              </a:rPr>
              <a:t>Se a logrado observar un descuido sumamente alto, ya que los cambios climáticos y las altas lluvias han producido posos de agua y lodo en el centro de ellas.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t="28932" b="28932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 rot="5400000">
            <a:off x="4369731" y="7739621"/>
            <a:ext cx="225443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527689" y="1964971"/>
            <a:ext cx="15232621" cy="173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9"/>
              </a:lnSpc>
            </a:pPr>
            <a:r>
              <a:rPr lang="en-US" sz="10056">
                <a:solidFill>
                  <a:srgbClr val="000000"/>
                </a:solidFill>
                <a:latin typeface="Now Bold"/>
              </a:rPr>
              <a:t>PANDEMIA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34909" y="6966826"/>
            <a:ext cx="10325402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Now"/>
              </a:rPr>
              <a:t>Debemos tomar en cuenta que desde pandemia se abandono por completo la restauración y mantenimiento de los parques.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5280" y="5830080"/>
            <a:ext cx="5969629" cy="371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8"/>
              </a:lnSpc>
            </a:pPr>
            <a:r>
              <a:rPr lang="en-US" sz="21684">
                <a:solidFill>
                  <a:srgbClr val="FFFFFF"/>
                </a:solidFill>
                <a:latin typeface="Now Bold"/>
              </a:rPr>
              <a:t>2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t="28893" b="28893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 rot="5400000">
            <a:off x="4369731" y="7739621"/>
            <a:ext cx="225443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527689" y="1964971"/>
            <a:ext cx="15232621" cy="173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79"/>
              </a:lnSpc>
            </a:pPr>
            <a:r>
              <a:rPr lang="en-US" sz="10056">
                <a:solidFill>
                  <a:srgbClr val="000000"/>
                </a:solidFill>
                <a:latin typeface="Now Bold"/>
              </a:rPr>
              <a:t>DELINCUENCIA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34909" y="6709651"/>
            <a:ext cx="10325402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Now"/>
              </a:rPr>
              <a:t>La falta de iluminaria, las canchas deterioradas, el césped largo, estos son los principales factores que producen que el parque se vuelva un lugar abandonado y peligroso.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5280" y="5830080"/>
            <a:ext cx="5969629" cy="3714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58"/>
              </a:lnSpc>
            </a:pPr>
            <a:r>
              <a:rPr lang="en-US" sz="21684">
                <a:solidFill>
                  <a:srgbClr val="FFFFFF"/>
                </a:solidFill>
                <a:latin typeface="Now Bold"/>
              </a:rPr>
              <a:t>3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022" b="80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891353" y="2606981"/>
            <a:ext cx="0" cy="7680019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442795" y="4864406"/>
            <a:ext cx="8137296" cy="4117668"/>
          </a:xfrm>
          <a:custGeom>
            <a:avLst/>
            <a:gdLst/>
            <a:ahLst/>
            <a:cxnLst/>
            <a:rect l="l" t="t" r="r" b="b"/>
            <a:pathLst>
              <a:path w="8137296" h="4117668">
                <a:moveTo>
                  <a:pt x="0" y="0"/>
                </a:moveTo>
                <a:lnTo>
                  <a:pt x="8137296" y="0"/>
                </a:lnTo>
                <a:lnTo>
                  <a:pt x="8137296" y="4117668"/>
                </a:lnTo>
                <a:lnTo>
                  <a:pt x="0" y="4117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79038" y="4864406"/>
            <a:ext cx="8685217" cy="4117668"/>
          </a:xfrm>
          <a:custGeom>
            <a:avLst/>
            <a:gdLst/>
            <a:ahLst/>
            <a:cxnLst/>
            <a:rect l="l" t="t" r="r" b="b"/>
            <a:pathLst>
              <a:path w="8685217" h="4117668">
                <a:moveTo>
                  <a:pt x="0" y="0"/>
                </a:moveTo>
                <a:lnTo>
                  <a:pt x="8685217" y="0"/>
                </a:lnTo>
                <a:lnTo>
                  <a:pt x="8685217" y="4117668"/>
                </a:lnTo>
                <a:lnTo>
                  <a:pt x="0" y="4117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091" b="-2169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30243" y="1104900"/>
            <a:ext cx="19259486" cy="119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4"/>
              </a:lnSpc>
            </a:pPr>
            <a:r>
              <a:rPr lang="en-US" sz="8364">
                <a:solidFill>
                  <a:srgbClr val="FFFFFF"/>
                </a:solidFill>
                <a:latin typeface="Now Bold"/>
              </a:rPr>
              <a:t>CANCHAS DE INDOR FÚTBOL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93422" y="2887039"/>
            <a:ext cx="2036041" cy="126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4"/>
              </a:lnSpc>
            </a:pPr>
            <a:r>
              <a:rPr lang="en-US" sz="7395">
                <a:solidFill>
                  <a:srgbClr val="FFFFFF"/>
                </a:solidFill>
                <a:latin typeface="Now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53678" y="2887039"/>
            <a:ext cx="2036041" cy="126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54"/>
              </a:lnSpc>
            </a:pPr>
            <a:r>
              <a:rPr lang="en-US" sz="7395">
                <a:solidFill>
                  <a:srgbClr val="FFFFFF"/>
                </a:solidFill>
                <a:latin typeface="Now Bold"/>
              </a:rPr>
              <a:t>2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903868" cy="10287000"/>
            <a:chOff x="0" y="0"/>
            <a:chExt cx="1720515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4000"/>
            </a:blip>
            <a:srcRect t="32511" b="32511"/>
            <a:stretch>
              <a:fillRect/>
            </a:stretch>
          </p:blipFill>
          <p:spPr>
            <a:xfrm>
              <a:off x="0" y="0"/>
              <a:ext cx="17205158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10800000">
            <a:off x="2616868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581845" y="5694690"/>
            <a:ext cx="10677455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Now Bold"/>
              </a:rPr>
              <a:t>SOLICITO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70339" y="7197735"/>
            <a:ext cx="12988961" cy="1105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60"/>
              </a:lnSpc>
            </a:pPr>
            <a:r>
              <a:rPr lang="en-US" sz="3186">
                <a:solidFill>
                  <a:srgbClr val="FFFFFF"/>
                </a:solidFill>
                <a:latin typeface="Now"/>
              </a:rPr>
              <a:t>LA COLOCACIÓN DE CANCHAS SINTÉTICAS</a:t>
            </a:r>
          </a:p>
          <a:p>
            <a:pPr algn="r">
              <a:lnSpc>
                <a:spcPts val="4460"/>
              </a:lnSpc>
            </a:pPr>
            <a:r>
              <a:rPr lang="en-US" sz="3186">
                <a:solidFill>
                  <a:srgbClr val="FFFFFF"/>
                </a:solidFill>
                <a:latin typeface="Now"/>
              </a:rPr>
              <a:t>CON SU RESPECTIVA SEGURIDAD PARA EL USO PÚBLICO.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190</Words>
  <Application>Microsoft Office PowerPoint</Application>
  <PresentationFormat>Personalizado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Now Bold</vt:lpstr>
      <vt:lpstr>Arial</vt:lpstr>
      <vt:lpstr>Now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Plan Turístico para Viajes</dc:title>
  <dc:creator>10</dc:creator>
  <cp:lastModifiedBy>10</cp:lastModifiedBy>
  <cp:revision>3</cp:revision>
  <dcterms:created xsi:type="dcterms:W3CDTF">2006-08-16T00:00:00Z</dcterms:created>
  <dcterms:modified xsi:type="dcterms:W3CDTF">2023-07-10T14:28:00Z</dcterms:modified>
  <dc:identifier>DAFoMZfHvk8</dc:identifier>
</cp:coreProperties>
</file>