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78" r:id="rId3"/>
    <p:sldId id="306" r:id="rId4"/>
    <p:sldId id="308" r:id="rId5"/>
    <p:sldId id="266" r:id="rId6"/>
    <p:sldId id="268" r:id="rId7"/>
    <p:sldId id="265" r:id="rId8"/>
  </p:sldIdLst>
  <p:sldSz cx="9144000" cy="5143500" type="screen16x9"/>
  <p:notesSz cx="6858000" cy="9144000"/>
  <p:embeddedFontLst>
    <p:embeddedFont>
      <p:font typeface="Eras Bold ITC" panose="020B0907030504020204" pitchFamily="34" charset="0"/>
      <p:regular r:id="rId10"/>
    </p:embeddedFont>
    <p:embeddedFont>
      <p:font typeface="Source Sans Pro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ilita One" panose="020B0604020202020204" charset="0"/>
      <p:regular r:id="rId19"/>
    </p:embeddedFont>
    <p:embeddedFont>
      <p:font typeface="Roboto Condensed" panose="020B0604020202020204" charset="0"/>
      <p:regular r:id="rId20"/>
      <p:bold r:id="rId21"/>
      <p:italic r:id="rId22"/>
      <p:boldItalic r:id="rId23"/>
    </p:embeddedFont>
    <p:embeddedFont>
      <p:font typeface="Bubblegum Sans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6">
          <p15:clr>
            <a:srgbClr val="FA7B17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79D"/>
    <a:srgbClr val="333333"/>
    <a:srgbClr val="030031"/>
    <a:srgbClr val="5F5F5F"/>
    <a:srgbClr val="FF5608"/>
    <a:srgbClr val="070809"/>
    <a:srgbClr val="21134E"/>
    <a:srgbClr val="AA90FF"/>
    <a:srgbClr val="7146FF"/>
    <a:srgbClr val="291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75475C-8314-4CEC-AFF0-570AAC51AE21}">
  <a:tblStyle styleId="{7F75475C-8314-4CEC-AFF0-570AAC51AE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96" y="84"/>
      </p:cViewPr>
      <p:guideLst>
        <p:guide orient="horz" pos="6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a4175c6c2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a4175c6c2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9a76511d10_0_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9a76511d10_0_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91decd8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91decd8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96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91decd8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91decd8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75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9a76511d1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9a76511d1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9a76511d10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9a76511d10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9a76511d1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9a76511d1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DA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6150" y="3178750"/>
            <a:ext cx="6222700" cy="1976875"/>
          </a:xfrm>
          <a:custGeom>
            <a:avLst/>
            <a:gdLst/>
            <a:ahLst/>
            <a:cxnLst/>
            <a:rect l="l" t="t" r="r" b="b"/>
            <a:pathLst>
              <a:path w="248908" h="79075" extrusionOk="0">
                <a:moveTo>
                  <a:pt x="248908" y="79075"/>
                </a:moveTo>
                <a:lnTo>
                  <a:pt x="0" y="79075"/>
                </a:lnTo>
                <a:lnTo>
                  <a:pt x="0" y="49871"/>
                </a:lnTo>
                <a:lnTo>
                  <a:pt x="229139" y="0"/>
                </a:lnTo>
                <a:close/>
              </a:path>
            </a:pathLst>
          </a:custGeom>
          <a:solidFill>
            <a:srgbClr val="FF5608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211254" y="4076971"/>
            <a:ext cx="5676885" cy="1285283"/>
          </a:xfrm>
          <a:custGeom>
            <a:avLst/>
            <a:gdLst/>
            <a:ahLst/>
            <a:cxnLst/>
            <a:rect l="l" t="t" r="r" b="b"/>
            <a:pathLst>
              <a:path w="45466" h="10294" extrusionOk="0">
                <a:moveTo>
                  <a:pt x="45328" y="0"/>
                </a:moveTo>
                <a:cubicBezTo>
                  <a:pt x="45317" y="0"/>
                  <a:pt x="45307" y="2"/>
                  <a:pt x="45296" y="5"/>
                </a:cubicBezTo>
                <a:lnTo>
                  <a:pt x="121" y="10024"/>
                </a:lnTo>
                <a:cubicBezTo>
                  <a:pt x="41" y="10044"/>
                  <a:pt x="1" y="10113"/>
                  <a:pt x="10" y="10184"/>
                </a:cubicBezTo>
                <a:cubicBezTo>
                  <a:pt x="30" y="10253"/>
                  <a:pt x="81" y="10293"/>
                  <a:pt x="150" y="10293"/>
                </a:cubicBezTo>
                <a:cubicBezTo>
                  <a:pt x="150" y="10293"/>
                  <a:pt x="161" y="10293"/>
                  <a:pt x="170" y="10284"/>
                </a:cubicBezTo>
                <a:lnTo>
                  <a:pt x="45346" y="265"/>
                </a:lnTo>
                <a:cubicBezTo>
                  <a:pt x="45426" y="245"/>
                  <a:pt x="45466" y="174"/>
                  <a:pt x="45456" y="105"/>
                </a:cubicBezTo>
                <a:cubicBezTo>
                  <a:pt x="45439" y="45"/>
                  <a:pt x="45386" y="0"/>
                  <a:pt x="45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61080" y="3280394"/>
            <a:ext cx="6220026" cy="1405146"/>
          </a:xfrm>
          <a:custGeom>
            <a:avLst/>
            <a:gdLst/>
            <a:ahLst/>
            <a:cxnLst/>
            <a:rect l="l" t="t" r="r" b="b"/>
            <a:pathLst>
              <a:path w="49816" h="11254" extrusionOk="0">
                <a:moveTo>
                  <a:pt x="49677" y="1"/>
                </a:moveTo>
                <a:cubicBezTo>
                  <a:pt x="49667" y="1"/>
                  <a:pt x="49656" y="2"/>
                  <a:pt x="49645" y="5"/>
                </a:cubicBezTo>
                <a:lnTo>
                  <a:pt x="111" y="10994"/>
                </a:lnTo>
                <a:cubicBezTo>
                  <a:pt x="41" y="11004"/>
                  <a:pt x="1" y="11084"/>
                  <a:pt x="11" y="11154"/>
                </a:cubicBezTo>
                <a:cubicBezTo>
                  <a:pt x="31" y="11214"/>
                  <a:pt x="81" y="11254"/>
                  <a:pt x="141" y="11254"/>
                </a:cubicBezTo>
                <a:lnTo>
                  <a:pt x="171" y="11254"/>
                </a:lnTo>
                <a:lnTo>
                  <a:pt x="49696" y="265"/>
                </a:lnTo>
                <a:cubicBezTo>
                  <a:pt x="49776" y="245"/>
                  <a:pt x="49816" y="175"/>
                  <a:pt x="49805" y="105"/>
                </a:cubicBezTo>
                <a:cubicBezTo>
                  <a:pt x="49788" y="46"/>
                  <a:pt x="49736" y="1"/>
                  <a:pt x="49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2675" y="-44925"/>
            <a:ext cx="5324125" cy="5211800"/>
          </a:xfrm>
          <a:custGeom>
            <a:avLst/>
            <a:gdLst/>
            <a:ahLst/>
            <a:cxnLst/>
            <a:rect l="l" t="t" r="r" b="b"/>
            <a:pathLst>
              <a:path w="212965" h="208472" extrusionOk="0">
                <a:moveTo>
                  <a:pt x="0" y="208472"/>
                </a:moveTo>
                <a:lnTo>
                  <a:pt x="53466" y="0"/>
                </a:lnTo>
                <a:lnTo>
                  <a:pt x="212965" y="0"/>
                </a:lnTo>
                <a:lnTo>
                  <a:pt x="212965" y="208022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0" y="902775"/>
            <a:ext cx="3852000" cy="25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55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175800" y="3641925"/>
            <a:ext cx="22482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600"/>
              <a:buFont typeface="Source Sans Pro"/>
              <a:buNone/>
              <a:defRPr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1F4D"/>
              </a:buClr>
              <a:buSzPts val="1800"/>
              <a:buFont typeface="Source Sans Pro"/>
              <a:buNone/>
              <a:defRPr sz="1800">
                <a:solidFill>
                  <a:srgbClr val="291F4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42279D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20000" y="39984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42279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ubblegum Sans"/>
              <a:buNone/>
              <a:defRPr sz="28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468465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6244800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6244800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" hasCustomPrompt="1"/>
          </p:nvPr>
        </p:nvSpPr>
        <p:spPr>
          <a:xfrm>
            <a:off x="468465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5"/>
          </p:nvPr>
        </p:nvSpPr>
        <p:spPr>
          <a:xfrm>
            <a:off x="6244800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6244800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7" hasCustomPrompt="1"/>
          </p:nvPr>
        </p:nvSpPr>
        <p:spPr>
          <a:xfrm>
            <a:off x="2988600" y="1774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2988600" y="3308700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None/>
              <a:defRPr sz="8000">
                <a:solidFill>
                  <a:srgbClr val="FF5608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753225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753225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4"/>
          </p:nvPr>
        </p:nvSpPr>
        <p:spPr>
          <a:xfrm>
            <a:off x="753225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753225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cxnSp>
        <p:nvCxnSpPr>
          <p:cNvPr id="68" name="Google Shape;68;p13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9" name="Google Shape;69;p13"/>
          <p:cNvCxnSpPr/>
          <p:nvPr/>
        </p:nvCxnSpPr>
        <p:spPr>
          <a:xfrm>
            <a:off x="4572000" y="1527600"/>
            <a:ext cx="0" cy="306660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4">
    <p:bg>
      <p:bgPr>
        <a:solidFill>
          <a:srgbClr val="42279D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18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5996688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2"/>
          </p:nvPr>
        </p:nvSpPr>
        <p:spPr>
          <a:xfrm>
            <a:off x="5996688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3"/>
          </p:nvPr>
        </p:nvSpPr>
        <p:spPr>
          <a:xfrm>
            <a:off x="5996688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4"/>
          </p:nvPr>
        </p:nvSpPr>
        <p:spPr>
          <a:xfrm>
            <a:off x="5996688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5"/>
          </p:nvPr>
        </p:nvSpPr>
        <p:spPr>
          <a:xfrm>
            <a:off x="2126988" y="180770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6"/>
          </p:nvPr>
        </p:nvSpPr>
        <p:spPr>
          <a:xfrm>
            <a:off x="2126988" y="2280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7"/>
          </p:nvPr>
        </p:nvSpPr>
        <p:spPr>
          <a:xfrm>
            <a:off x="2126988" y="33647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8"/>
          </p:nvPr>
        </p:nvSpPr>
        <p:spPr>
          <a:xfrm>
            <a:off x="2126988" y="3814150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02">
  <p:cSld name="TITLE_AND_BODY_2">
    <p:bg>
      <p:bgPr>
        <a:solidFill>
          <a:srgbClr val="42279D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9"/>
          <p:cNvCxnSpPr/>
          <p:nvPr/>
        </p:nvCxnSpPr>
        <p:spPr>
          <a:xfrm>
            <a:off x="741325" y="1460200"/>
            <a:ext cx="7683000" cy="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722150" y="2154975"/>
            <a:ext cx="3351300" cy="19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rgbClr val="FFDA0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 flipH="1">
            <a:off x="2949749" y="3178750"/>
            <a:ext cx="6222700" cy="1976875"/>
          </a:xfrm>
          <a:custGeom>
            <a:avLst/>
            <a:gdLst/>
            <a:ahLst/>
            <a:cxnLst/>
            <a:rect l="l" t="t" r="r" b="b"/>
            <a:pathLst>
              <a:path w="248908" h="79075" extrusionOk="0">
                <a:moveTo>
                  <a:pt x="248908" y="79075"/>
                </a:moveTo>
                <a:lnTo>
                  <a:pt x="0" y="79075"/>
                </a:lnTo>
                <a:lnTo>
                  <a:pt x="0" y="49871"/>
                </a:lnTo>
                <a:lnTo>
                  <a:pt x="229139" y="0"/>
                </a:lnTo>
                <a:close/>
              </a:path>
            </a:pathLst>
          </a:custGeom>
          <a:solidFill>
            <a:srgbClr val="FF5608"/>
          </a:solidFill>
          <a:ln>
            <a:noFill/>
          </a:ln>
        </p:spPr>
      </p:sp>
      <p:sp>
        <p:nvSpPr>
          <p:cNvPr id="134" name="Google Shape;134;p22"/>
          <p:cNvSpPr/>
          <p:nvPr/>
        </p:nvSpPr>
        <p:spPr>
          <a:xfrm flipH="1">
            <a:off x="3514226" y="4076971"/>
            <a:ext cx="5676885" cy="1285283"/>
          </a:xfrm>
          <a:custGeom>
            <a:avLst/>
            <a:gdLst/>
            <a:ahLst/>
            <a:cxnLst/>
            <a:rect l="l" t="t" r="r" b="b"/>
            <a:pathLst>
              <a:path w="45466" h="10294" extrusionOk="0">
                <a:moveTo>
                  <a:pt x="45328" y="0"/>
                </a:moveTo>
                <a:cubicBezTo>
                  <a:pt x="45317" y="0"/>
                  <a:pt x="45307" y="2"/>
                  <a:pt x="45296" y="5"/>
                </a:cubicBezTo>
                <a:lnTo>
                  <a:pt x="121" y="10024"/>
                </a:lnTo>
                <a:cubicBezTo>
                  <a:pt x="41" y="10044"/>
                  <a:pt x="1" y="10113"/>
                  <a:pt x="10" y="10184"/>
                </a:cubicBezTo>
                <a:cubicBezTo>
                  <a:pt x="30" y="10253"/>
                  <a:pt x="81" y="10293"/>
                  <a:pt x="150" y="10293"/>
                </a:cubicBezTo>
                <a:cubicBezTo>
                  <a:pt x="150" y="10293"/>
                  <a:pt x="161" y="10293"/>
                  <a:pt x="170" y="10284"/>
                </a:cubicBezTo>
                <a:lnTo>
                  <a:pt x="45346" y="265"/>
                </a:lnTo>
                <a:cubicBezTo>
                  <a:pt x="45426" y="245"/>
                  <a:pt x="45466" y="174"/>
                  <a:pt x="45456" y="105"/>
                </a:cubicBezTo>
                <a:cubicBezTo>
                  <a:pt x="45439" y="45"/>
                  <a:pt x="45386" y="0"/>
                  <a:pt x="453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/>
          <p:nvPr/>
        </p:nvSpPr>
        <p:spPr>
          <a:xfrm flipH="1">
            <a:off x="3120912" y="3280394"/>
            <a:ext cx="6220026" cy="1405146"/>
          </a:xfrm>
          <a:custGeom>
            <a:avLst/>
            <a:gdLst/>
            <a:ahLst/>
            <a:cxnLst/>
            <a:rect l="l" t="t" r="r" b="b"/>
            <a:pathLst>
              <a:path w="49816" h="11254" extrusionOk="0">
                <a:moveTo>
                  <a:pt x="49677" y="1"/>
                </a:moveTo>
                <a:cubicBezTo>
                  <a:pt x="49667" y="1"/>
                  <a:pt x="49656" y="2"/>
                  <a:pt x="49645" y="5"/>
                </a:cubicBezTo>
                <a:lnTo>
                  <a:pt x="111" y="10994"/>
                </a:lnTo>
                <a:cubicBezTo>
                  <a:pt x="41" y="11004"/>
                  <a:pt x="1" y="11084"/>
                  <a:pt x="11" y="11154"/>
                </a:cubicBezTo>
                <a:cubicBezTo>
                  <a:pt x="31" y="11214"/>
                  <a:pt x="81" y="11254"/>
                  <a:pt x="141" y="11254"/>
                </a:cubicBezTo>
                <a:lnTo>
                  <a:pt x="171" y="11254"/>
                </a:lnTo>
                <a:lnTo>
                  <a:pt x="49696" y="265"/>
                </a:lnTo>
                <a:cubicBezTo>
                  <a:pt x="49776" y="245"/>
                  <a:pt x="49816" y="175"/>
                  <a:pt x="49805" y="105"/>
                </a:cubicBezTo>
                <a:cubicBezTo>
                  <a:pt x="49788" y="46"/>
                  <a:pt x="49736" y="1"/>
                  <a:pt x="49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/>
          <p:nvPr/>
        </p:nvSpPr>
        <p:spPr>
          <a:xfrm flipH="1">
            <a:off x="-48897" y="-44925"/>
            <a:ext cx="6304296" cy="5211800"/>
          </a:xfrm>
          <a:custGeom>
            <a:avLst/>
            <a:gdLst/>
            <a:ahLst/>
            <a:cxnLst/>
            <a:rect l="l" t="t" r="r" b="b"/>
            <a:pathLst>
              <a:path w="212965" h="208472" extrusionOk="0">
                <a:moveTo>
                  <a:pt x="0" y="208472"/>
                </a:moveTo>
                <a:lnTo>
                  <a:pt x="53466" y="0"/>
                </a:lnTo>
                <a:lnTo>
                  <a:pt x="212965" y="0"/>
                </a:lnTo>
                <a:lnTo>
                  <a:pt x="212965" y="208022"/>
                </a:lnTo>
                <a:close/>
              </a:path>
            </a:pathLst>
          </a:custGeom>
          <a:solidFill>
            <a:srgbClr val="42279D"/>
          </a:solidFill>
          <a:ln>
            <a:noFill/>
          </a:ln>
        </p:spPr>
      </p:sp>
      <p:sp>
        <p:nvSpPr>
          <p:cNvPr id="137" name="Google Shape;137;p22"/>
          <p:cNvSpPr txBox="1">
            <a:spLocks noGrp="1"/>
          </p:cNvSpPr>
          <p:nvPr>
            <p:ph type="ctrTitle"/>
          </p:nvPr>
        </p:nvSpPr>
        <p:spPr>
          <a:xfrm flipH="1">
            <a:off x="719950" y="540000"/>
            <a:ext cx="40521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55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  <a:highlight>
                  <a:srgbClr val="291F4D"/>
                </a:highlight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1"/>
          </p:nvPr>
        </p:nvSpPr>
        <p:spPr>
          <a:xfrm flipH="1">
            <a:off x="720000" y="1533125"/>
            <a:ext cx="40521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2"/>
          </p:nvPr>
        </p:nvSpPr>
        <p:spPr>
          <a:xfrm flipH="1">
            <a:off x="720000" y="1962150"/>
            <a:ext cx="4052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720000" y="3493650"/>
            <a:ext cx="41496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CREDITS: </a:t>
            </a:r>
            <a:r>
              <a:rPr lang="en" sz="1200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presentation template was created by </a:t>
            </a:r>
            <a:r>
              <a:rPr lang="en" sz="1200" b="1">
                <a:solidFill>
                  <a:srgbClr val="FCFBEB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lang="en" sz="1200" b="1">
                <a:solidFill>
                  <a:srgbClr val="FCFBEB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CFBE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infographics &amp; images by </a:t>
            </a:r>
            <a:r>
              <a:rPr lang="en" sz="1200" b="1">
                <a:solidFill>
                  <a:srgbClr val="FCFBEB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2279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lita One"/>
              <a:buNone/>
              <a:defRPr sz="32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46825"/>
            <a:ext cx="77040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59" r:id="rId5"/>
    <p:sldLayoutId id="2147483664" r:id="rId6"/>
    <p:sldLayoutId id="2147483665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40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0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7"/>
          <p:cNvGrpSpPr/>
          <p:nvPr/>
        </p:nvGrpSpPr>
        <p:grpSpPr>
          <a:xfrm>
            <a:off x="239419" y="902777"/>
            <a:ext cx="5140714" cy="3533789"/>
            <a:chOff x="205762" y="902775"/>
            <a:chExt cx="4932560" cy="3390701"/>
          </a:xfrm>
        </p:grpSpPr>
        <p:sp>
          <p:nvSpPr>
            <p:cNvPr id="160" name="Google Shape;160;p27"/>
            <p:cNvSpPr/>
            <p:nvPr/>
          </p:nvSpPr>
          <p:spPr>
            <a:xfrm>
              <a:off x="3176943" y="1181202"/>
              <a:ext cx="479587" cy="484447"/>
            </a:xfrm>
            <a:custGeom>
              <a:avLst/>
              <a:gdLst/>
              <a:ahLst/>
              <a:cxnLst/>
              <a:rect l="l" t="t" r="r" b="b"/>
              <a:pathLst>
                <a:path w="3841" h="3880" extrusionOk="0">
                  <a:moveTo>
                    <a:pt x="2530" y="0"/>
                  </a:moveTo>
                  <a:lnTo>
                    <a:pt x="1710" y="560"/>
                  </a:lnTo>
                  <a:lnTo>
                    <a:pt x="1" y="2329"/>
                  </a:lnTo>
                  <a:lnTo>
                    <a:pt x="1530" y="3880"/>
                  </a:lnTo>
                  <a:lnTo>
                    <a:pt x="3840" y="570"/>
                  </a:lnTo>
                  <a:lnTo>
                    <a:pt x="253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3461613" y="1227274"/>
              <a:ext cx="141217" cy="304777"/>
            </a:xfrm>
            <a:custGeom>
              <a:avLst/>
              <a:gdLst/>
              <a:ahLst/>
              <a:cxnLst/>
              <a:rect l="l" t="t" r="r" b="b"/>
              <a:pathLst>
                <a:path w="1131" h="2441" extrusionOk="0">
                  <a:moveTo>
                    <a:pt x="201" y="1"/>
                  </a:moveTo>
                  <a:cubicBezTo>
                    <a:pt x="201" y="1"/>
                    <a:pt x="70" y="1411"/>
                    <a:pt x="1" y="2440"/>
                  </a:cubicBezTo>
                  <a:lnTo>
                    <a:pt x="1130" y="811"/>
                  </a:lnTo>
                  <a:cubicBezTo>
                    <a:pt x="810" y="52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3420411" y="933989"/>
              <a:ext cx="417032" cy="553119"/>
            </a:xfrm>
            <a:custGeom>
              <a:avLst/>
              <a:gdLst/>
              <a:ahLst/>
              <a:cxnLst/>
              <a:rect l="l" t="t" r="r" b="b"/>
              <a:pathLst>
                <a:path w="3340" h="4430" extrusionOk="0">
                  <a:moveTo>
                    <a:pt x="1406" y="0"/>
                  </a:moveTo>
                  <a:cubicBezTo>
                    <a:pt x="1401" y="0"/>
                    <a:pt x="1396" y="0"/>
                    <a:pt x="1391" y="0"/>
                  </a:cubicBezTo>
                  <a:cubicBezTo>
                    <a:pt x="891" y="30"/>
                    <a:pt x="271" y="360"/>
                    <a:pt x="140" y="890"/>
                  </a:cubicBezTo>
                  <a:cubicBezTo>
                    <a:pt x="0" y="1440"/>
                    <a:pt x="611" y="2600"/>
                    <a:pt x="611" y="2600"/>
                  </a:cubicBezTo>
                  <a:lnTo>
                    <a:pt x="620" y="3409"/>
                  </a:lnTo>
                  <a:lnTo>
                    <a:pt x="1840" y="4360"/>
                  </a:lnTo>
                  <a:lnTo>
                    <a:pt x="2490" y="4429"/>
                  </a:lnTo>
                  <a:lnTo>
                    <a:pt x="3080" y="3020"/>
                  </a:lnTo>
                  <a:lnTo>
                    <a:pt x="3340" y="3060"/>
                  </a:lnTo>
                  <a:lnTo>
                    <a:pt x="3140" y="2120"/>
                  </a:lnTo>
                  <a:lnTo>
                    <a:pt x="3120" y="1350"/>
                  </a:lnTo>
                  <a:cubicBezTo>
                    <a:pt x="3120" y="1350"/>
                    <a:pt x="2135" y="0"/>
                    <a:pt x="1406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3309290" y="902775"/>
              <a:ext cx="509304" cy="192281"/>
            </a:xfrm>
            <a:custGeom>
              <a:avLst/>
              <a:gdLst/>
              <a:ahLst/>
              <a:cxnLst/>
              <a:rect l="l" t="t" r="r" b="b"/>
              <a:pathLst>
                <a:path w="4079" h="1540" extrusionOk="0">
                  <a:moveTo>
                    <a:pt x="1731" y="0"/>
                  </a:moveTo>
                  <a:cubicBezTo>
                    <a:pt x="840" y="0"/>
                    <a:pt x="21" y="160"/>
                    <a:pt x="21" y="160"/>
                  </a:cubicBezTo>
                  <a:cubicBezTo>
                    <a:pt x="21" y="160"/>
                    <a:pt x="1" y="930"/>
                    <a:pt x="350" y="1150"/>
                  </a:cubicBezTo>
                  <a:cubicBezTo>
                    <a:pt x="701" y="1370"/>
                    <a:pt x="921" y="1210"/>
                    <a:pt x="961" y="1540"/>
                  </a:cubicBezTo>
                  <a:lnTo>
                    <a:pt x="3950" y="1380"/>
                  </a:lnTo>
                  <a:cubicBezTo>
                    <a:pt x="4078" y="251"/>
                    <a:pt x="2848" y="0"/>
                    <a:pt x="1731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3390446" y="1112407"/>
              <a:ext cx="218630" cy="138717"/>
            </a:xfrm>
            <a:custGeom>
              <a:avLst/>
              <a:gdLst/>
              <a:ahLst/>
              <a:cxnLst/>
              <a:rect l="l" t="t" r="r" b="b"/>
              <a:pathLst>
                <a:path w="1751" h="1111" extrusionOk="0">
                  <a:moveTo>
                    <a:pt x="1751" y="1"/>
                  </a:moveTo>
                  <a:lnTo>
                    <a:pt x="331" y="511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771" y="851"/>
                  </a:lnTo>
                  <a:lnTo>
                    <a:pt x="1000" y="991"/>
                  </a:lnTo>
                  <a:lnTo>
                    <a:pt x="1511" y="1001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426654" y="1069956"/>
              <a:ext cx="393309" cy="106379"/>
            </a:xfrm>
            <a:custGeom>
              <a:avLst/>
              <a:gdLst/>
              <a:ahLst/>
              <a:cxnLst/>
              <a:rect l="l" t="t" r="r" b="b"/>
              <a:pathLst>
                <a:path w="3150" h="852" extrusionOk="0">
                  <a:moveTo>
                    <a:pt x="3110" y="1"/>
                  </a:moveTo>
                  <a:lnTo>
                    <a:pt x="1" y="181"/>
                  </a:lnTo>
                  <a:lnTo>
                    <a:pt x="41" y="851"/>
                  </a:lnTo>
                  <a:lnTo>
                    <a:pt x="3150" y="671"/>
                  </a:lnTo>
                  <a:lnTo>
                    <a:pt x="3110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3457618" y="1142372"/>
              <a:ext cx="97266" cy="132224"/>
            </a:xfrm>
            <a:custGeom>
              <a:avLst/>
              <a:gdLst/>
              <a:ahLst/>
              <a:cxnLst/>
              <a:rect l="l" t="t" r="r" b="b"/>
              <a:pathLst>
                <a:path w="779" h="1059" extrusionOk="0">
                  <a:moveTo>
                    <a:pt x="326" y="0"/>
                  </a:moveTo>
                  <a:cubicBezTo>
                    <a:pt x="143" y="0"/>
                    <a:pt x="1" y="396"/>
                    <a:pt x="102" y="681"/>
                  </a:cubicBezTo>
                  <a:cubicBezTo>
                    <a:pt x="194" y="932"/>
                    <a:pt x="352" y="1059"/>
                    <a:pt x="480" y="1059"/>
                  </a:cubicBezTo>
                  <a:cubicBezTo>
                    <a:pt x="657" y="1059"/>
                    <a:pt x="779" y="815"/>
                    <a:pt x="593" y="321"/>
                  </a:cubicBezTo>
                  <a:cubicBezTo>
                    <a:pt x="509" y="89"/>
                    <a:pt x="413" y="0"/>
                    <a:pt x="326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3261845" y="1511944"/>
              <a:ext cx="970162" cy="683595"/>
            </a:xfrm>
            <a:custGeom>
              <a:avLst/>
              <a:gdLst/>
              <a:ahLst/>
              <a:cxnLst/>
              <a:rect l="l" t="t" r="r" b="b"/>
              <a:pathLst>
                <a:path w="7770" h="5475" extrusionOk="0">
                  <a:moveTo>
                    <a:pt x="7080" y="0"/>
                  </a:moveTo>
                  <a:cubicBezTo>
                    <a:pt x="7080" y="0"/>
                    <a:pt x="5790" y="2120"/>
                    <a:pt x="4670" y="3610"/>
                  </a:cubicBezTo>
                  <a:cubicBezTo>
                    <a:pt x="4070" y="2940"/>
                    <a:pt x="1461" y="120"/>
                    <a:pt x="1461" y="120"/>
                  </a:cubicBezTo>
                  <a:lnTo>
                    <a:pt x="1" y="1111"/>
                  </a:lnTo>
                  <a:cubicBezTo>
                    <a:pt x="764" y="2177"/>
                    <a:pt x="4171" y="5475"/>
                    <a:pt x="4906" y="5475"/>
                  </a:cubicBezTo>
                  <a:cubicBezTo>
                    <a:pt x="4922" y="5475"/>
                    <a:pt x="4936" y="5473"/>
                    <a:pt x="4950" y="5470"/>
                  </a:cubicBezTo>
                  <a:cubicBezTo>
                    <a:pt x="6020" y="5200"/>
                    <a:pt x="7770" y="300"/>
                    <a:pt x="7770" y="300"/>
                  </a:cubicBezTo>
                  <a:lnTo>
                    <a:pt x="7080" y="0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4044563" y="1331154"/>
              <a:ext cx="271071" cy="269567"/>
            </a:xfrm>
            <a:custGeom>
              <a:avLst/>
              <a:gdLst/>
              <a:ahLst/>
              <a:cxnLst/>
              <a:rect l="l" t="t" r="r" b="b"/>
              <a:pathLst>
                <a:path w="2171" h="2159" extrusionOk="0">
                  <a:moveTo>
                    <a:pt x="915" y="1"/>
                  </a:moveTo>
                  <a:cubicBezTo>
                    <a:pt x="794" y="1"/>
                    <a:pt x="697" y="14"/>
                    <a:pt x="651" y="39"/>
                  </a:cubicBezTo>
                  <a:cubicBezTo>
                    <a:pt x="541" y="99"/>
                    <a:pt x="511" y="508"/>
                    <a:pt x="511" y="508"/>
                  </a:cubicBezTo>
                  <a:cubicBezTo>
                    <a:pt x="511" y="508"/>
                    <a:pt x="1" y="688"/>
                    <a:pt x="201" y="1279"/>
                  </a:cubicBezTo>
                  <a:cubicBezTo>
                    <a:pt x="371" y="1759"/>
                    <a:pt x="941" y="2159"/>
                    <a:pt x="941" y="2159"/>
                  </a:cubicBezTo>
                  <a:lnTo>
                    <a:pt x="1451" y="1868"/>
                  </a:lnTo>
                  <a:cubicBezTo>
                    <a:pt x="1451" y="1868"/>
                    <a:pt x="2171" y="648"/>
                    <a:pt x="1921" y="328"/>
                  </a:cubicBezTo>
                  <a:cubicBezTo>
                    <a:pt x="1732" y="96"/>
                    <a:pt x="1236" y="1"/>
                    <a:pt x="915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977334" y="2661736"/>
              <a:ext cx="747911" cy="662244"/>
            </a:xfrm>
            <a:custGeom>
              <a:avLst/>
              <a:gdLst/>
              <a:ahLst/>
              <a:cxnLst/>
              <a:rect l="l" t="t" r="r" b="b"/>
              <a:pathLst>
                <a:path w="5990" h="5304" extrusionOk="0">
                  <a:moveTo>
                    <a:pt x="5989" y="1"/>
                  </a:moveTo>
                  <a:lnTo>
                    <a:pt x="2399" y="790"/>
                  </a:lnTo>
                  <a:cubicBezTo>
                    <a:pt x="1830" y="1590"/>
                    <a:pt x="250" y="3690"/>
                    <a:pt x="250" y="3690"/>
                  </a:cubicBezTo>
                  <a:cubicBezTo>
                    <a:pt x="250" y="3690"/>
                    <a:pt x="1" y="5304"/>
                    <a:pt x="846" y="5304"/>
                  </a:cubicBezTo>
                  <a:cubicBezTo>
                    <a:pt x="1085" y="5304"/>
                    <a:pt x="1413" y="5174"/>
                    <a:pt x="1859" y="4840"/>
                  </a:cubicBezTo>
                  <a:cubicBezTo>
                    <a:pt x="2399" y="4440"/>
                    <a:pt x="5989" y="1"/>
                    <a:pt x="5989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2223174" y="2312266"/>
              <a:ext cx="681860" cy="691711"/>
            </a:xfrm>
            <a:custGeom>
              <a:avLst/>
              <a:gdLst/>
              <a:ahLst/>
              <a:cxnLst/>
              <a:rect l="l" t="t" r="r" b="b"/>
              <a:pathLst>
                <a:path w="5461" h="5540" extrusionOk="0">
                  <a:moveTo>
                    <a:pt x="2550" y="0"/>
                  </a:moveTo>
                  <a:cubicBezTo>
                    <a:pt x="1261" y="1440"/>
                    <a:pt x="1" y="3880"/>
                    <a:pt x="1" y="3880"/>
                  </a:cubicBezTo>
                  <a:lnTo>
                    <a:pt x="2101" y="5539"/>
                  </a:lnTo>
                  <a:lnTo>
                    <a:pt x="4330" y="3180"/>
                  </a:lnTo>
                  <a:lnTo>
                    <a:pt x="5460" y="1640"/>
                  </a:lnTo>
                  <a:lnTo>
                    <a:pt x="2550" y="0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2957323" y="2573089"/>
              <a:ext cx="1588094" cy="1394658"/>
            </a:xfrm>
            <a:custGeom>
              <a:avLst/>
              <a:gdLst/>
              <a:ahLst/>
              <a:cxnLst/>
              <a:rect l="l" t="t" r="r" b="b"/>
              <a:pathLst>
                <a:path w="12719" h="11170" extrusionOk="0">
                  <a:moveTo>
                    <a:pt x="0" y="0"/>
                  </a:moveTo>
                  <a:lnTo>
                    <a:pt x="1410" y="3390"/>
                  </a:lnTo>
                  <a:cubicBezTo>
                    <a:pt x="2289" y="3820"/>
                    <a:pt x="4640" y="4990"/>
                    <a:pt x="4640" y="4990"/>
                  </a:cubicBezTo>
                  <a:cubicBezTo>
                    <a:pt x="4640" y="4990"/>
                    <a:pt x="8789" y="9850"/>
                    <a:pt x="11828" y="11170"/>
                  </a:cubicBezTo>
                  <a:cubicBezTo>
                    <a:pt x="12088" y="11059"/>
                    <a:pt x="12459" y="10939"/>
                    <a:pt x="12719" y="10830"/>
                  </a:cubicBezTo>
                  <a:cubicBezTo>
                    <a:pt x="10879" y="9110"/>
                    <a:pt x="7329" y="4930"/>
                    <a:pt x="5489" y="3211"/>
                  </a:cubicBezTo>
                  <a:cubicBezTo>
                    <a:pt x="5000" y="275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2421694" y="2312266"/>
              <a:ext cx="897743" cy="731665"/>
            </a:xfrm>
            <a:custGeom>
              <a:avLst/>
              <a:gdLst/>
              <a:ahLst/>
              <a:cxnLst/>
              <a:rect l="l" t="t" r="r" b="b"/>
              <a:pathLst>
                <a:path w="7190" h="5860" extrusionOk="0">
                  <a:moveTo>
                    <a:pt x="970" y="0"/>
                  </a:moveTo>
                  <a:cubicBezTo>
                    <a:pt x="970" y="0"/>
                    <a:pt x="0" y="1340"/>
                    <a:pt x="590" y="2569"/>
                  </a:cubicBezTo>
                  <a:cubicBezTo>
                    <a:pt x="1310" y="4040"/>
                    <a:pt x="5930" y="5859"/>
                    <a:pt x="5930" y="5859"/>
                  </a:cubicBezTo>
                  <a:lnTo>
                    <a:pt x="7190" y="3500"/>
                  </a:lnTo>
                  <a:lnTo>
                    <a:pt x="4470" y="1720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2637693" y="2358088"/>
              <a:ext cx="618057" cy="536013"/>
            </a:xfrm>
            <a:custGeom>
              <a:avLst/>
              <a:gdLst/>
              <a:ahLst/>
              <a:cxnLst/>
              <a:rect l="l" t="t" r="r" b="b"/>
              <a:pathLst>
                <a:path w="4950" h="4293" extrusionOk="0">
                  <a:moveTo>
                    <a:pt x="125" y="1"/>
                  </a:moveTo>
                  <a:cubicBezTo>
                    <a:pt x="93" y="1"/>
                    <a:pt x="69" y="28"/>
                    <a:pt x="60" y="63"/>
                  </a:cubicBezTo>
                  <a:cubicBezTo>
                    <a:pt x="0" y="503"/>
                    <a:pt x="60" y="913"/>
                    <a:pt x="240" y="1273"/>
                  </a:cubicBezTo>
                  <a:cubicBezTo>
                    <a:pt x="770" y="2373"/>
                    <a:pt x="3360" y="3633"/>
                    <a:pt x="4849" y="4282"/>
                  </a:cubicBezTo>
                  <a:cubicBezTo>
                    <a:pt x="4860" y="4293"/>
                    <a:pt x="4869" y="4293"/>
                    <a:pt x="4880" y="4293"/>
                  </a:cubicBezTo>
                  <a:cubicBezTo>
                    <a:pt x="4900" y="4293"/>
                    <a:pt x="4929" y="4273"/>
                    <a:pt x="4940" y="4253"/>
                  </a:cubicBezTo>
                  <a:cubicBezTo>
                    <a:pt x="4949" y="4213"/>
                    <a:pt x="4940" y="4173"/>
                    <a:pt x="4909" y="4162"/>
                  </a:cubicBezTo>
                  <a:cubicBezTo>
                    <a:pt x="3720" y="3642"/>
                    <a:pt x="890" y="2313"/>
                    <a:pt x="360" y="1213"/>
                  </a:cubicBezTo>
                  <a:cubicBezTo>
                    <a:pt x="190" y="873"/>
                    <a:pt x="140" y="493"/>
                    <a:pt x="190" y="73"/>
                  </a:cubicBezTo>
                  <a:cubicBezTo>
                    <a:pt x="200" y="43"/>
                    <a:pt x="170" y="3"/>
                    <a:pt x="140" y="3"/>
                  </a:cubicBezTo>
                  <a:cubicBezTo>
                    <a:pt x="135" y="1"/>
                    <a:pt x="130" y="1"/>
                    <a:pt x="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892342" y="2645505"/>
              <a:ext cx="1262834" cy="678226"/>
            </a:xfrm>
            <a:custGeom>
              <a:avLst/>
              <a:gdLst/>
              <a:ahLst/>
              <a:cxnLst/>
              <a:rect l="l" t="t" r="r" b="b"/>
              <a:pathLst>
                <a:path w="10114" h="5432" extrusionOk="0">
                  <a:moveTo>
                    <a:pt x="730" y="0"/>
                  </a:moveTo>
                  <a:cubicBezTo>
                    <a:pt x="521" y="191"/>
                    <a:pt x="210" y="420"/>
                    <a:pt x="1" y="620"/>
                  </a:cubicBezTo>
                  <a:cubicBezTo>
                    <a:pt x="2310" y="1631"/>
                    <a:pt x="7840" y="5300"/>
                    <a:pt x="9460" y="5430"/>
                  </a:cubicBezTo>
                  <a:cubicBezTo>
                    <a:pt x="9470" y="5431"/>
                    <a:pt x="9479" y="5432"/>
                    <a:pt x="9488" y="5432"/>
                  </a:cubicBezTo>
                  <a:cubicBezTo>
                    <a:pt x="10113" y="5432"/>
                    <a:pt x="9560" y="3440"/>
                    <a:pt x="9560" y="3440"/>
                  </a:cubicBezTo>
                  <a:cubicBezTo>
                    <a:pt x="9560" y="3440"/>
                    <a:pt x="4030" y="231"/>
                    <a:pt x="730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4163300" y="3627991"/>
              <a:ext cx="375829" cy="367206"/>
            </a:xfrm>
            <a:custGeom>
              <a:avLst/>
              <a:gdLst/>
              <a:ahLst/>
              <a:cxnLst/>
              <a:rect l="l" t="t" r="r" b="b"/>
              <a:pathLst>
                <a:path w="3010" h="2941" extrusionOk="0">
                  <a:moveTo>
                    <a:pt x="970" y="1"/>
                  </a:moveTo>
                  <a:lnTo>
                    <a:pt x="0" y="1541"/>
                  </a:lnTo>
                  <a:lnTo>
                    <a:pt x="1800" y="2941"/>
                  </a:lnTo>
                  <a:lnTo>
                    <a:pt x="3009" y="2401"/>
                  </a:lnTo>
                  <a:lnTo>
                    <a:pt x="9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442851" y="3843991"/>
              <a:ext cx="193658" cy="151202"/>
            </a:xfrm>
            <a:custGeom>
              <a:avLst/>
              <a:gdLst/>
              <a:ahLst/>
              <a:cxnLst/>
              <a:rect l="l" t="t" r="r" b="b"/>
              <a:pathLst>
                <a:path w="1551" h="1211" extrusionOk="0">
                  <a:moveTo>
                    <a:pt x="470" y="0"/>
                  </a:moveTo>
                  <a:cubicBezTo>
                    <a:pt x="190" y="340"/>
                    <a:pt x="21" y="771"/>
                    <a:pt x="1" y="1211"/>
                  </a:cubicBezTo>
                  <a:lnTo>
                    <a:pt x="1550" y="851"/>
                  </a:lnTo>
                  <a:cubicBezTo>
                    <a:pt x="1261" y="480"/>
                    <a:pt x="901" y="211"/>
                    <a:pt x="470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321741" y="3917656"/>
              <a:ext cx="679238" cy="278557"/>
            </a:xfrm>
            <a:custGeom>
              <a:avLst/>
              <a:gdLst/>
              <a:ahLst/>
              <a:cxnLst/>
              <a:rect l="l" t="t" r="r" b="b"/>
              <a:pathLst>
                <a:path w="5440" h="2231" extrusionOk="0">
                  <a:moveTo>
                    <a:pt x="3891" y="1"/>
                  </a:moveTo>
                  <a:cubicBezTo>
                    <a:pt x="3071" y="10"/>
                    <a:pt x="2280" y="110"/>
                    <a:pt x="1480" y="310"/>
                  </a:cubicBezTo>
                  <a:lnTo>
                    <a:pt x="1" y="210"/>
                  </a:lnTo>
                  <a:lnTo>
                    <a:pt x="891" y="2230"/>
                  </a:lnTo>
                  <a:cubicBezTo>
                    <a:pt x="2351" y="1850"/>
                    <a:pt x="3791" y="1390"/>
                    <a:pt x="5210" y="841"/>
                  </a:cubicBezTo>
                  <a:cubicBezTo>
                    <a:pt x="5280" y="661"/>
                    <a:pt x="5360" y="461"/>
                    <a:pt x="5410" y="270"/>
                  </a:cubicBezTo>
                  <a:cubicBezTo>
                    <a:pt x="5440" y="141"/>
                    <a:pt x="5400" y="101"/>
                    <a:pt x="5310" y="90"/>
                  </a:cubicBezTo>
                  <a:cubicBezTo>
                    <a:pt x="5250" y="81"/>
                    <a:pt x="5180" y="81"/>
                    <a:pt x="5090" y="70"/>
                  </a:cubicBezTo>
                  <a:cubicBezTo>
                    <a:pt x="4690" y="21"/>
                    <a:pt x="4290" y="1"/>
                    <a:pt x="3891" y="1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422874" y="3926271"/>
              <a:ext cx="715448" cy="367206"/>
            </a:xfrm>
            <a:custGeom>
              <a:avLst/>
              <a:gdLst/>
              <a:ahLst/>
              <a:cxnLst/>
              <a:rect l="l" t="t" r="r" b="b"/>
              <a:pathLst>
                <a:path w="5730" h="2941" extrusionOk="0">
                  <a:moveTo>
                    <a:pt x="4545" y="0"/>
                  </a:moveTo>
                  <a:cubicBezTo>
                    <a:pt x="4542" y="0"/>
                    <a:pt x="4541" y="1"/>
                    <a:pt x="4540" y="1"/>
                  </a:cubicBezTo>
                  <a:lnTo>
                    <a:pt x="4540" y="12"/>
                  </a:lnTo>
                  <a:cubicBezTo>
                    <a:pt x="4470" y="241"/>
                    <a:pt x="4410" y="401"/>
                    <a:pt x="4330" y="632"/>
                  </a:cubicBezTo>
                  <a:cubicBezTo>
                    <a:pt x="2930" y="1161"/>
                    <a:pt x="1490" y="1632"/>
                    <a:pt x="30" y="2011"/>
                  </a:cubicBezTo>
                  <a:cubicBezTo>
                    <a:pt x="21" y="2011"/>
                    <a:pt x="10" y="2021"/>
                    <a:pt x="1" y="2031"/>
                  </a:cubicBezTo>
                  <a:lnTo>
                    <a:pt x="1" y="2071"/>
                  </a:lnTo>
                  <a:lnTo>
                    <a:pt x="301" y="2911"/>
                  </a:lnTo>
                  <a:cubicBezTo>
                    <a:pt x="310" y="2921"/>
                    <a:pt x="321" y="2931"/>
                    <a:pt x="330" y="2931"/>
                  </a:cubicBezTo>
                  <a:cubicBezTo>
                    <a:pt x="330" y="2941"/>
                    <a:pt x="341" y="2941"/>
                    <a:pt x="341" y="2941"/>
                  </a:cubicBezTo>
                  <a:cubicBezTo>
                    <a:pt x="350" y="2941"/>
                    <a:pt x="361" y="2941"/>
                    <a:pt x="361" y="2931"/>
                  </a:cubicBezTo>
                  <a:cubicBezTo>
                    <a:pt x="381" y="2931"/>
                    <a:pt x="1701" y="2381"/>
                    <a:pt x="3021" y="1812"/>
                  </a:cubicBezTo>
                  <a:cubicBezTo>
                    <a:pt x="5700" y="641"/>
                    <a:pt x="5720" y="512"/>
                    <a:pt x="5730" y="441"/>
                  </a:cubicBezTo>
                  <a:cubicBezTo>
                    <a:pt x="5730" y="421"/>
                    <a:pt x="5720" y="401"/>
                    <a:pt x="5700" y="381"/>
                  </a:cubicBezTo>
                  <a:cubicBezTo>
                    <a:pt x="5527" y="246"/>
                    <a:pt x="4620" y="0"/>
                    <a:pt x="45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4717533" y="3913910"/>
              <a:ext cx="21351" cy="101259"/>
            </a:xfrm>
            <a:custGeom>
              <a:avLst/>
              <a:gdLst/>
              <a:ahLst/>
              <a:cxnLst/>
              <a:rect l="l" t="t" r="r" b="b"/>
              <a:pathLst>
                <a:path w="171" h="811" extrusionOk="0">
                  <a:moveTo>
                    <a:pt x="61" y="0"/>
                  </a:moveTo>
                  <a:cubicBezTo>
                    <a:pt x="21" y="11"/>
                    <a:pt x="1" y="40"/>
                    <a:pt x="1" y="71"/>
                  </a:cubicBezTo>
                  <a:lnTo>
                    <a:pt x="30" y="740"/>
                  </a:lnTo>
                  <a:cubicBezTo>
                    <a:pt x="30" y="780"/>
                    <a:pt x="61" y="811"/>
                    <a:pt x="101" y="811"/>
                  </a:cubicBezTo>
                  <a:cubicBezTo>
                    <a:pt x="141" y="811"/>
                    <a:pt x="170" y="771"/>
                    <a:pt x="170" y="740"/>
                  </a:cubicBezTo>
                  <a:lnTo>
                    <a:pt x="130" y="71"/>
                  </a:lnTo>
                  <a:cubicBezTo>
                    <a:pt x="130" y="31"/>
                    <a:pt x="101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754989" y="3911413"/>
              <a:ext cx="21351" cy="101259"/>
            </a:xfrm>
            <a:custGeom>
              <a:avLst/>
              <a:gdLst/>
              <a:ahLst/>
              <a:cxnLst/>
              <a:rect l="l" t="t" r="r" b="b"/>
              <a:pathLst>
                <a:path w="171" h="811" extrusionOk="0">
                  <a:moveTo>
                    <a:pt x="61" y="0"/>
                  </a:moveTo>
                  <a:cubicBezTo>
                    <a:pt x="30" y="0"/>
                    <a:pt x="1" y="40"/>
                    <a:pt x="1" y="71"/>
                  </a:cubicBezTo>
                  <a:lnTo>
                    <a:pt x="41" y="751"/>
                  </a:lnTo>
                  <a:cubicBezTo>
                    <a:pt x="41" y="791"/>
                    <a:pt x="70" y="811"/>
                    <a:pt x="110" y="811"/>
                  </a:cubicBezTo>
                  <a:cubicBezTo>
                    <a:pt x="141" y="811"/>
                    <a:pt x="170" y="780"/>
                    <a:pt x="170" y="740"/>
                  </a:cubicBezTo>
                  <a:lnTo>
                    <a:pt x="141" y="71"/>
                  </a:lnTo>
                  <a:cubicBezTo>
                    <a:pt x="130" y="31"/>
                    <a:pt x="101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4678828" y="3917656"/>
              <a:ext cx="21351" cy="98762"/>
            </a:xfrm>
            <a:custGeom>
              <a:avLst/>
              <a:gdLst/>
              <a:ahLst/>
              <a:cxnLst/>
              <a:rect l="l" t="t" r="r" b="b"/>
              <a:pathLst>
                <a:path w="171" h="791" extrusionOk="0">
                  <a:moveTo>
                    <a:pt x="60" y="1"/>
                  </a:moveTo>
                  <a:cubicBezTo>
                    <a:pt x="31" y="10"/>
                    <a:pt x="0" y="41"/>
                    <a:pt x="11" y="70"/>
                  </a:cubicBezTo>
                  <a:lnTo>
                    <a:pt x="40" y="730"/>
                  </a:lnTo>
                  <a:cubicBezTo>
                    <a:pt x="40" y="770"/>
                    <a:pt x="71" y="790"/>
                    <a:pt x="111" y="790"/>
                  </a:cubicBezTo>
                  <a:cubicBezTo>
                    <a:pt x="151" y="790"/>
                    <a:pt x="171" y="761"/>
                    <a:pt x="171" y="721"/>
                  </a:cubicBezTo>
                  <a:lnTo>
                    <a:pt x="140" y="70"/>
                  </a:lnTo>
                  <a:cubicBezTo>
                    <a:pt x="140" y="30"/>
                    <a:pt x="100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4641371" y="3922650"/>
              <a:ext cx="21351" cy="96265"/>
            </a:xfrm>
            <a:custGeom>
              <a:avLst/>
              <a:gdLst/>
              <a:ahLst/>
              <a:cxnLst/>
              <a:rect l="l" t="t" r="r" b="b"/>
              <a:pathLst>
                <a:path w="171" h="771" extrusionOk="0">
                  <a:moveTo>
                    <a:pt x="60" y="1"/>
                  </a:moveTo>
                  <a:cubicBezTo>
                    <a:pt x="31" y="10"/>
                    <a:pt x="0" y="41"/>
                    <a:pt x="0" y="70"/>
                  </a:cubicBezTo>
                  <a:lnTo>
                    <a:pt x="31" y="701"/>
                  </a:lnTo>
                  <a:cubicBezTo>
                    <a:pt x="40" y="741"/>
                    <a:pt x="71" y="770"/>
                    <a:pt x="100" y="770"/>
                  </a:cubicBezTo>
                  <a:lnTo>
                    <a:pt x="111" y="770"/>
                  </a:lnTo>
                  <a:cubicBezTo>
                    <a:pt x="140" y="770"/>
                    <a:pt x="171" y="730"/>
                    <a:pt x="171" y="701"/>
                  </a:cubicBezTo>
                  <a:lnTo>
                    <a:pt x="140" y="70"/>
                  </a:lnTo>
                  <a:cubicBezTo>
                    <a:pt x="140" y="30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4191892" y="3674188"/>
              <a:ext cx="142465" cy="178671"/>
            </a:xfrm>
            <a:custGeom>
              <a:avLst/>
              <a:gdLst/>
              <a:ahLst/>
              <a:cxnLst/>
              <a:rect l="l" t="t" r="r" b="b"/>
              <a:pathLst>
                <a:path w="1141" h="1431" extrusionOk="0">
                  <a:moveTo>
                    <a:pt x="1031" y="1"/>
                  </a:moveTo>
                  <a:lnTo>
                    <a:pt x="1" y="1351"/>
                  </a:lnTo>
                  <a:lnTo>
                    <a:pt x="111" y="1431"/>
                  </a:lnTo>
                  <a:lnTo>
                    <a:pt x="1141" y="81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794955" y="2556858"/>
              <a:ext cx="389688" cy="312269"/>
            </a:xfrm>
            <a:custGeom>
              <a:avLst/>
              <a:gdLst/>
              <a:ahLst/>
              <a:cxnLst/>
              <a:rect l="l" t="t" r="r" b="b"/>
              <a:pathLst>
                <a:path w="3121" h="2501" extrusionOk="0">
                  <a:moveTo>
                    <a:pt x="961" y="1"/>
                  </a:moveTo>
                  <a:lnTo>
                    <a:pt x="1" y="901"/>
                  </a:lnTo>
                  <a:lnTo>
                    <a:pt x="2721" y="2501"/>
                  </a:lnTo>
                  <a:lnTo>
                    <a:pt x="3121" y="721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693822" y="2574338"/>
              <a:ext cx="184918" cy="162440"/>
            </a:xfrm>
            <a:custGeom>
              <a:avLst/>
              <a:gdLst/>
              <a:ahLst/>
              <a:cxnLst/>
              <a:rect l="l" t="t" r="r" b="b"/>
              <a:pathLst>
                <a:path w="1481" h="1301" extrusionOk="0">
                  <a:moveTo>
                    <a:pt x="1351" y="1"/>
                  </a:moveTo>
                  <a:lnTo>
                    <a:pt x="1" y="850"/>
                  </a:lnTo>
                  <a:cubicBezTo>
                    <a:pt x="411" y="1110"/>
                    <a:pt x="841" y="1241"/>
                    <a:pt x="1311" y="1301"/>
                  </a:cubicBezTo>
                  <a:cubicBezTo>
                    <a:pt x="1471" y="890"/>
                    <a:pt x="1480" y="421"/>
                    <a:pt x="1351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53092" y="2380812"/>
              <a:ext cx="640532" cy="437376"/>
            </a:xfrm>
            <a:custGeom>
              <a:avLst/>
              <a:gdLst/>
              <a:ahLst/>
              <a:cxnLst/>
              <a:rect l="l" t="t" r="r" b="b"/>
              <a:pathLst>
                <a:path w="5130" h="3503" extrusionOk="0">
                  <a:moveTo>
                    <a:pt x="3630" y="1"/>
                  </a:moveTo>
                  <a:cubicBezTo>
                    <a:pt x="2370" y="851"/>
                    <a:pt x="1160" y="1760"/>
                    <a:pt x="10" y="2751"/>
                  </a:cubicBezTo>
                  <a:cubicBezTo>
                    <a:pt x="10" y="2951"/>
                    <a:pt x="0" y="3151"/>
                    <a:pt x="10" y="3351"/>
                  </a:cubicBezTo>
                  <a:cubicBezTo>
                    <a:pt x="27" y="3471"/>
                    <a:pt x="67" y="3503"/>
                    <a:pt x="128" y="3503"/>
                  </a:cubicBezTo>
                  <a:cubicBezTo>
                    <a:pt x="138" y="3503"/>
                    <a:pt x="149" y="3502"/>
                    <a:pt x="160" y="3500"/>
                  </a:cubicBezTo>
                  <a:cubicBezTo>
                    <a:pt x="220" y="3491"/>
                    <a:pt x="290" y="3460"/>
                    <a:pt x="380" y="3440"/>
                  </a:cubicBezTo>
                  <a:cubicBezTo>
                    <a:pt x="770" y="3351"/>
                    <a:pt x="1150" y="3240"/>
                    <a:pt x="1530" y="3100"/>
                  </a:cubicBezTo>
                  <a:cubicBezTo>
                    <a:pt x="2310" y="2820"/>
                    <a:pt x="3010" y="2471"/>
                    <a:pt x="3700" y="2011"/>
                  </a:cubicBezTo>
                  <a:cubicBezTo>
                    <a:pt x="3710" y="2011"/>
                    <a:pt x="5129" y="1620"/>
                    <a:pt x="5129" y="1620"/>
                  </a:cubicBezTo>
                  <a:lnTo>
                    <a:pt x="3630" y="1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05762" y="2300904"/>
              <a:ext cx="614311" cy="527024"/>
            </a:xfrm>
            <a:custGeom>
              <a:avLst/>
              <a:gdLst/>
              <a:ahLst/>
              <a:cxnLst/>
              <a:rect l="l" t="t" r="r" b="b"/>
              <a:pathLst>
                <a:path w="4920" h="4221" extrusionOk="0">
                  <a:moveTo>
                    <a:pt x="4300" y="1"/>
                  </a:moveTo>
                  <a:cubicBezTo>
                    <a:pt x="4290" y="1"/>
                    <a:pt x="4280" y="1"/>
                    <a:pt x="4280" y="11"/>
                  </a:cubicBezTo>
                  <a:cubicBezTo>
                    <a:pt x="4270" y="21"/>
                    <a:pt x="3200" y="971"/>
                    <a:pt x="2150" y="1951"/>
                  </a:cubicBezTo>
                  <a:cubicBezTo>
                    <a:pt x="0" y="3940"/>
                    <a:pt x="30" y="4080"/>
                    <a:pt x="40" y="4140"/>
                  </a:cubicBezTo>
                  <a:cubicBezTo>
                    <a:pt x="50" y="4160"/>
                    <a:pt x="60" y="4180"/>
                    <a:pt x="90" y="4191"/>
                  </a:cubicBezTo>
                  <a:cubicBezTo>
                    <a:pt x="159" y="4212"/>
                    <a:pt x="304" y="4221"/>
                    <a:pt x="471" y="4221"/>
                  </a:cubicBezTo>
                  <a:cubicBezTo>
                    <a:pt x="838" y="4221"/>
                    <a:pt x="1310" y="4181"/>
                    <a:pt x="1310" y="4160"/>
                  </a:cubicBezTo>
                  <a:lnTo>
                    <a:pt x="1310" y="4151"/>
                  </a:lnTo>
                  <a:cubicBezTo>
                    <a:pt x="1300" y="3911"/>
                    <a:pt x="1300" y="3751"/>
                    <a:pt x="1300" y="3500"/>
                  </a:cubicBezTo>
                  <a:cubicBezTo>
                    <a:pt x="2440" y="2531"/>
                    <a:pt x="3650" y="1611"/>
                    <a:pt x="4900" y="771"/>
                  </a:cubicBezTo>
                  <a:cubicBezTo>
                    <a:pt x="4910" y="771"/>
                    <a:pt x="4920" y="751"/>
                    <a:pt x="4920" y="741"/>
                  </a:cubicBezTo>
                  <a:cubicBezTo>
                    <a:pt x="4920" y="731"/>
                    <a:pt x="4920" y="711"/>
                    <a:pt x="4910" y="701"/>
                  </a:cubicBezTo>
                  <a:lnTo>
                    <a:pt x="4350" y="21"/>
                  </a:lnTo>
                  <a:cubicBezTo>
                    <a:pt x="4340" y="11"/>
                    <a:pt x="4330" y="1"/>
                    <a:pt x="4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578955" y="2650749"/>
              <a:ext cx="50069" cy="94517"/>
            </a:xfrm>
            <a:custGeom>
              <a:avLst/>
              <a:gdLst/>
              <a:ahLst/>
              <a:cxnLst/>
              <a:rect l="l" t="t" r="r" b="b"/>
              <a:pathLst>
                <a:path w="401" h="757" extrusionOk="0">
                  <a:moveTo>
                    <a:pt x="78" y="1"/>
                  </a:moveTo>
                  <a:cubicBezTo>
                    <a:pt x="69" y="1"/>
                    <a:pt x="59" y="3"/>
                    <a:pt x="51" y="9"/>
                  </a:cubicBezTo>
                  <a:cubicBezTo>
                    <a:pt x="11" y="18"/>
                    <a:pt x="1" y="58"/>
                    <a:pt x="11" y="89"/>
                  </a:cubicBezTo>
                  <a:lnTo>
                    <a:pt x="271" y="718"/>
                  </a:lnTo>
                  <a:cubicBezTo>
                    <a:pt x="278" y="740"/>
                    <a:pt x="301" y="757"/>
                    <a:pt x="324" y="757"/>
                  </a:cubicBezTo>
                  <a:cubicBezTo>
                    <a:pt x="333" y="757"/>
                    <a:pt x="343" y="754"/>
                    <a:pt x="351" y="749"/>
                  </a:cubicBezTo>
                  <a:lnTo>
                    <a:pt x="361" y="749"/>
                  </a:lnTo>
                  <a:cubicBezTo>
                    <a:pt x="391" y="738"/>
                    <a:pt x="401" y="698"/>
                    <a:pt x="391" y="658"/>
                  </a:cubicBezTo>
                  <a:lnTo>
                    <a:pt x="141" y="38"/>
                  </a:lnTo>
                  <a:cubicBezTo>
                    <a:pt x="126" y="17"/>
                    <a:pt x="102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43995" y="2664982"/>
              <a:ext cx="50069" cy="95266"/>
            </a:xfrm>
            <a:custGeom>
              <a:avLst/>
              <a:gdLst/>
              <a:ahLst/>
              <a:cxnLst/>
              <a:rect l="l" t="t" r="r" b="b"/>
              <a:pathLst>
                <a:path w="401" h="763" extrusionOk="0">
                  <a:moveTo>
                    <a:pt x="73" y="1"/>
                  </a:moveTo>
                  <a:cubicBezTo>
                    <a:pt x="66" y="1"/>
                    <a:pt x="58" y="2"/>
                    <a:pt x="51" y="4"/>
                  </a:cubicBezTo>
                  <a:cubicBezTo>
                    <a:pt x="11" y="24"/>
                    <a:pt x="1" y="64"/>
                    <a:pt x="11" y="95"/>
                  </a:cubicBezTo>
                  <a:lnTo>
                    <a:pt x="271" y="724"/>
                  </a:lnTo>
                  <a:cubicBezTo>
                    <a:pt x="278" y="746"/>
                    <a:pt x="301" y="763"/>
                    <a:pt x="324" y="763"/>
                  </a:cubicBezTo>
                  <a:cubicBezTo>
                    <a:pt x="333" y="763"/>
                    <a:pt x="343" y="760"/>
                    <a:pt x="351" y="755"/>
                  </a:cubicBezTo>
                  <a:cubicBezTo>
                    <a:pt x="391" y="744"/>
                    <a:pt x="401" y="704"/>
                    <a:pt x="391" y="664"/>
                  </a:cubicBezTo>
                  <a:lnTo>
                    <a:pt x="141" y="44"/>
                  </a:lnTo>
                  <a:cubicBezTo>
                    <a:pt x="125" y="14"/>
                    <a:pt x="98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613914" y="2636391"/>
              <a:ext cx="50069" cy="92644"/>
            </a:xfrm>
            <a:custGeom>
              <a:avLst/>
              <a:gdLst/>
              <a:ahLst/>
              <a:cxnLst/>
              <a:rect l="l" t="t" r="r" b="b"/>
              <a:pathLst>
                <a:path w="401" h="742" extrusionOk="0">
                  <a:moveTo>
                    <a:pt x="74" y="0"/>
                  </a:moveTo>
                  <a:cubicBezTo>
                    <a:pt x="66" y="0"/>
                    <a:pt x="58" y="1"/>
                    <a:pt x="51" y="4"/>
                  </a:cubicBezTo>
                  <a:cubicBezTo>
                    <a:pt x="11" y="24"/>
                    <a:pt x="1" y="64"/>
                    <a:pt x="11" y="93"/>
                  </a:cubicBezTo>
                  <a:lnTo>
                    <a:pt x="261" y="704"/>
                  </a:lnTo>
                  <a:cubicBezTo>
                    <a:pt x="275" y="725"/>
                    <a:pt x="300" y="741"/>
                    <a:pt x="324" y="741"/>
                  </a:cubicBezTo>
                  <a:cubicBezTo>
                    <a:pt x="333" y="741"/>
                    <a:pt x="343" y="739"/>
                    <a:pt x="351" y="733"/>
                  </a:cubicBezTo>
                  <a:cubicBezTo>
                    <a:pt x="381" y="713"/>
                    <a:pt x="401" y="684"/>
                    <a:pt x="391" y="644"/>
                  </a:cubicBezTo>
                  <a:lnTo>
                    <a:pt x="141" y="44"/>
                  </a:lnTo>
                  <a:cubicBezTo>
                    <a:pt x="125" y="13"/>
                    <a:pt x="99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648874" y="2622032"/>
              <a:ext cx="48945" cy="89523"/>
            </a:xfrm>
            <a:custGeom>
              <a:avLst/>
              <a:gdLst/>
              <a:ahLst/>
              <a:cxnLst/>
              <a:rect l="l" t="t" r="r" b="b"/>
              <a:pathLst>
                <a:path w="392" h="717" extrusionOk="0">
                  <a:moveTo>
                    <a:pt x="82" y="0"/>
                  </a:moveTo>
                  <a:cubicBezTo>
                    <a:pt x="73" y="0"/>
                    <a:pt x="62" y="3"/>
                    <a:pt x="51" y="8"/>
                  </a:cubicBezTo>
                  <a:cubicBezTo>
                    <a:pt x="21" y="19"/>
                    <a:pt x="1" y="59"/>
                    <a:pt x="11" y="88"/>
                  </a:cubicBezTo>
                  <a:lnTo>
                    <a:pt x="251" y="679"/>
                  </a:lnTo>
                  <a:cubicBezTo>
                    <a:pt x="265" y="700"/>
                    <a:pt x="290" y="716"/>
                    <a:pt x="318" y="716"/>
                  </a:cubicBezTo>
                  <a:cubicBezTo>
                    <a:pt x="329" y="716"/>
                    <a:pt x="340" y="714"/>
                    <a:pt x="351" y="708"/>
                  </a:cubicBezTo>
                  <a:cubicBezTo>
                    <a:pt x="381" y="699"/>
                    <a:pt x="391" y="659"/>
                    <a:pt x="381" y="628"/>
                  </a:cubicBezTo>
                  <a:lnTo>
                    <a:pt x="141" y="39"/>
                  </a:lnTo>
                  <a:cubicBezTo>
                    <a:pt x="126" y="17"/>
                    <a:pt x="107" y="0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1068388" y="2630522"/>
              <a:ext cx="81284" cy="207388"/>
            </a:xfrm>
            <a:custGeom>
              <a:avLst/>
              <a:gdLst/>
              <a:ahLst/>
              <a:cxnLst/>
              <a:rect l="l" t="t" r="r" b="b"/>
              <a:pathLst>
                <a:path w="651" h="1661" extrusionOk="0">
                  <a:moveTo>
                    <a:pt x="531" y="0"/>
                  </a:moveTo>
                  <a:lnTo>
                    <a:pt x="0" y="1611"/>
                  </a:lnTo>
                  <a:lnTo>
                    <a:pt x="131" y="1660"/>
                  </a:lnTo>
                  <a:lnTo>
                    <a:pt x="651" y="40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D7C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2360515" y="1320915"/>
              <a:ext cx="1098768" cy="1198632"/>
            </a:xfrm>
            <a:custGeom>
              <a:avLst/>
              <a:gdLst/>
              <a:ahLst/>
              <a:cxnLst/>
              <a:rect l="l" t="t" r="r" b="b"/>
              <a:pathLst>
                <a:path w="8800" h="9600" extrusionOk="0">
                  <a:moveTo>
                    <a:pt x="7149" y="1"/>
                  </a:moveTo>
                  <a:lnTo>
                    <a:pt x="6760" y="21"/>
                  </a:lnTo>
                  <a:lnTo>
                    <a:pt x="3240" y="3450"/>
                  </a:lnTo>
                  <a:lnTo>
                    <a:pt x="1" y="7550"/>
                  </a:lnTo>
                  <a:lnTo>
                    <a:pt x="4850" y="9600"/>
                  </a:lnTo>
                  <a:lnTo>
                    <a:pt x="7709" y="5160"/>
                  </a:lnTo>
                  <a:lnTo>
                    <a:pt x="8800" y="1721"/>
                  </a:lnTo>
                  <a:lnTo>
                    <a:pt x="7149" y="1"/>
                  </a:ln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2738701" y="1323413"/>
              <a:ext cx="480836" cy="459600"/>
            </a:xfrm>
            <a:custGeom>
              <a:avLst/>
              <a:gdLst/>
              <a:ahLst/>
              <a:cxnLst/>
              <a:rect l="l" t="t" r="r" b="b"/>
              <a:pathLst>
                <a:path w="3851" h="3681" extrusionOk="0">
                  <a:moveTo>
                    <a:pt x="3851" y="1"/>
                  </a:moveTo>
                  <a:lnTo>
                    <a:pt x="2881" y="41"/>
                  </a:lnTo>
                  <a:lnTo>
                    <a:pt x="1" y="3681"/>
                  </a:lnTo>
                  <a:cubicBezTo>
                    <a:pt x="2891" y="3590"/>
                    <a:pt x="3511" y="830"/>
                    <a:pt x="385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2693754" y="1318169"/>
              <a:ext cx="573232" cy="521030"/>
            </a:xfrm>
            <a:custGeom>
              <a:avLst/>
              <a:gdLst/>
              <a:ahLst/>
              <a:cxnLst/>
              <a:rect l="l" t="t" r="r" b="b"/>
              <a:pathLst>
                <a:path w="4591" h="4173" extrusionOk="0">
                  <a:moveTo>
                    <a:pt x="4514" y="0"/>
                  </a:moveTo>
                  <a:cubicBezTo>
                    <a:pt x="4487" y="0"/>
                    <a:pt x="4459" y="20"/>
                    <a:pt x="4451" y="52"/>
                  </a:cubicBezTo>
                  <a:lnTo>
                    <a:pt x="4451" y="63"/>
                  </a:lnTo>
                  <a:cubicBezTo>
                    <a:pt x="4251" y="732"/>
                    <a:pt x="3960" y="1743"/>
                    <a:pt x="3301" y="2583"/>
                  </a:cubicBezTo>
                  <a:cubicBezTo>
                    <a:pt x="2546" y="3553"/>
                    <a:pt x="1483" y="4043"/>
                    <a:pt x="152" y="4043"/>
                  </a:cubicBezTo>
                  <a:cubicBezTo>
                    <a:pt x="125" y="4043"/>
                    <a:pt x="98" y="4043"/>
                    <a:pt x="71" y="4042"/>
                  </a:cubicBezTo>
                  <a:cubicBezTo>
                    <a:pt x="66" y="4041"/>
                    <a:pt x="61" y="4040"/>
                    <a:pt x="56" y="4040"/>
                  </a:cubicBezTo>
                  <a:cubicBezTo>
                    <a:pt x="24" y="4040"/>
                    <a:pt x="1" y="4068"/>
                    <a:pt x="1" y="4102"/>
                  </a:cubicBezTo>
                  <a:cubicBezTo>
                    <a:pt x="1" y="4142"/>
                    <a:pt x="31" y="4172"/>
                    <a:pt x="61" y="4172"/>
                  </a:cubicBezTo>
                  <a:lnTo>
                    <a:pt x="161" y="4172"/>
                  </a:lnTo>
                  <a:cubicBezTo>
                    <a:pt x="1531" y="4172"/>
                    <a:pt x="2621" y="3663"/>
                    <a:pt x="3411" y="2663"/>
                  </a:cubicBezTo>
                  <a:cubicBezTo>
                    <a:pt x="4080" y="1803"/>
                    <a:pt x="4380" y="772"/>
                    <a:pt x="4580" y="103"/>
                  </a:cubicBezTo>
                  <a:lnTo>
                    <a:pt x="4580" y="83"/>
                  </a:lnTo>
                  <a:cubicBezTo>
                    <a:pt x="4591" y="52"/>
                    <a:pt x="4571" y="12"/>
                    <a:pt x="4531" y="3"/>
                  </a:cubicBezTo>
                  <a:cubicBezTo>
                    <a:pt x="4525" y="1"/>
                    <a:pt x="4520" y="0"/>
                    <a:pt x="4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288065" y="1357123"/>
              <a:ext cx="173680" cy="307274"/>
            </a:xfrm>
            <a:custGeom>
              <a:avLst/>
              <a:gdLst/>
              <a:ahLst/>
              <a:cxnLst/>
              <a:rect l="l" t="t" r="r" b="b"/>
              <a:pathLst>
                <a:path w="1391" h="2461" extrusionOk="0">
                  <a:moveTo>
                    <a:pt x="0" y="0"/>
                  </a:moveTo>
                  <a:lnTo>
                    <a:pt x="1040" y="2460"/>
                  </a:lnTo>
                  <a:lnTo>
                    <a:pt x="1391" y="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1616502" y="1052102"/>
              <a:ext cx="1603078" cy="473709"/>
            </a:xfrm>
            <a:custGeom>
              <a:avLst/>
              <a:gdLst/>
              <a:ahLst/>
              <a:cxnLst/>
              <a:rect l="l" t="t" r="r" b="b"/>
              <a:pathLst>
                <a:path w="12839" h="3794" extrusionOk="0">
                  <a:moveTo>
                    <a:pt x="6600" y="1"/>
                  </a:moveTo>
                  <a:cubicBezTo>
                    <a:pt x="6472" y="1"/>
                    <a:pt x="6344" y="15"/>
                    <a:pt x="6220" y="44"/>
                  </a:cubicBezTo>
                  <a:lnTo>
                    <a:pt x="0" y="1734"/>
                  </a:lnTo>
                  <a:lnTo>
                    <a:pt x="140" y="2254"/>
                  </a:lnTo>
                  <a:cubicBezTo>
                    <a:pt x="140" y="2254"/>
                    <a:pt x="4160" y="2123"/>
                    <a:pt x="5480" y="1814"/>
                  </a:cubicBezTo>
                  <a:cubicBezTo>
                    <a:pt x="5769" y="1744"/>
                    <a:pt x="6609" y="1474"/>
                    <a:pt x="6609" y="1474"/>
                  </a:cubicBezTo>
                  <a:lnTo>
                    <a:pt x="11369" y="3794"/>
                  </a:lnTo>
                  <a:lnTo>
                    <a:pt x="12839" y="2174"/>
                  </a:lnTo>
                  <a:lnTo>
                    <a:pt x="7279" y="144"/>
                  </a:lnTo>
                  <a:cubicBezTo>
                    <a:pt x="7061" y="48"/>
                    <a:pt x="6830" y="1"/>
                    <a:pt x="660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1386769" y="1268476"/>
              <a:ext cx="298415" cy="224119"/>
            </a:xfrm>
            <a:custGeom>
              <a:avLst/>
              <a:gdLst/>
              <a:ahLst/>
              <a:cxnLst/>
              <a:rect l="l" t="t" r="r" b="b"/>
              <a:pathLst>
                <a:path w="2390" h="1795" extrusionOk="0">
                  <a:moveTo>
                    <a:pt x="1840" y="1"/>
                  </a:moveTo>
                  <a:cubicBezTo>
                    <a:pt x="1840" y="1"/>
                    <a:pt x="300" y="31"/>
                    <a:pt x="150" y="441"/>
                  </a:cubicBezTo>
                  <a:cubicBezTo>
                    <a:pt x="0" y="861"/>
                    <a:pt x="420" y="1681"/>
                    <a:pt x="600" y="1781"/>
                  </a:cubicBezTo>
                  <a:cubicBezTo>
                    <a:pt x="617" y="1791"/>
                    <a:pt x="640" y="1795"/>
                    <a:pt x="667" y="1795"/>
                  </a:cubicBezTo>
                  <a:cubicBezTo>
                    <a:pt x="826" y="1795"/>
                    <a:pt x="1120" y="1641"/>
                    <a:pt x="1120" y="1641"/>
                  </a:cubicBezTo>
                  <a:cubicBezTo>
                    <a:pt x="1120" y="1641"/>
                    <a:pt x="1276" y="1766"/>
                    <a:pt x="1492" y="1766"/>
                  </a:cubicBezTo>
                  <a:cubicBezTo>
                    <a:pt x="1646" y="1766"/>
                    <a:pt x="1831" y="1702"/>
                    <a:pt x="2010" y="1481"/>
                  </a:cubicBezTo>
                  <a:cubicBezTo>
                    <a:pt x="2350" y="1050"/>
                    <a:pt x="2390" y="301"/>
                    <a:pt x="2390" y="301"/>
                  </a:cubicBezTo>
                  <a:lnTo>
                    <a:pt x="184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EBF5ED0-47D1-4AEB-BF2B-C403878B8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522" y="1098703"/>
            <a:ext cx="3412975" cy="23961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6" name="Google Shape;1666;p49"/>
          <p:cNvGrpSpPr/>
          <p:nvPr/>
        </p:nvGrpSpPr>
        <p:grpSpPr>
          <a:xfrm>
            <a:off x="4977829" y="415861"/>
            <a:ext cx="3808232" cy="4653882"/>
            <a:chOff x="4804575" y="320900"/>
            <a:chExt cx="746200" cy="911900"/>
          </a:xfrm>
        </p:grpSpPr>
        <p:sp>
          <p:nvSpPr>
            <p:cNvPr id="1667" name="Google Shape;1667;p49"/>
            <p:cNvSpPr/>
            <p:nvPr/>
          </p:nvSpPr>
          <p:spPr>
            <a:xfrm>
              <a:off x="5253525" y="560575"/>
              <a:ext cx="74775" cy="79525"/>
            </a:xfrm>
            <a:custGeom>
              <a:avLst/>
              <a:gdLst/>
              <a:ahLst/>
              <a:cxnLst/>
              <a:rect l="l" t="t" r="r" b="b"/>
              <a:pathLst>
                <a:path w="2991" h="3181" extrusionOk="0">
                  <a:moveTo>
                    <a:pt x="1981" y="1"/>
                  </a:moveTo>
                  <a:lnTo>
                    <a:pt x="1" y="861"/>
                  </a:lnTo>
                  <a:lnTo>
                    <a:pt x="1241" y="2980"/>
                  </a:lnTo>
                  <a:lnTo>
                    <a:pt x="2991" y="3180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5280525" y="556075"/>
              <a:ext cx="171275" cy="102600"/>
            </a:xfrm>
            <a:custGeom>
              <a:avLst/>
              <a:gdLst/>
              <a:ahLst/>
              <a:cxnLst/>
              <a:rect l="l" t="t" r="r" b="b"/>
              <a:pathLst>
                <a:path w="6851" h="4104" extrusionOk="0">
                  <a:moveTo>
                    <a:pt x="6070" y="1"/>
                  </a:moveTo>
                  <a:lnTo>
                    <a:pt x="471" y="2691"/>
                  </a:lnTo>
                  <a:lnTo>
                    <a:pt x="1" y="2900"/>
                  </a:lnTo>
                  <a:lnTo>
                    <a:pt x="541" y="3751"/>
                  </a:lnTo>
                  <a:cubicBezTo>
                    <a:pt x="688" y="3979"/>
                    <a:pt x="935" y="4103"/>
                    <a:pt x="1190" y="4103"/>
                  </a:cubicBezTo>
                  <a:cubicBezTo>
                    <a:pt x="1315" y="4103"/>
                    <a:pt x="1442" y="4073"/>
                    <a:pt x="1560" y="4011"/>
                  </a:cubicBezTo>
                  <a:lnTo>
                    <a:pt x="6850" y="1141"/>
                  </a:lnTo>
                  <a:lnTo>
                    <a:pt x="6070" y="1"/>
                  </a:ln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5221800" y="455250"/>
              <a:ext cx="92000" cy="152850"/>
            </a:xfrm>
            <a:custGeom>
              <a:avLst/>
              <a:gdLst/>
              <a:ahLst/>
              <a:cxnLst/>
              <a:rect l="l" t="t" r="r" b="b"/>
              <a:pathLst>
                <a:path w="3680" h="6114" extrusionOk="0">
                  <a:moveTo>
                    <a:pt x="1247" y="0"/>
                  </a:moveTo>
                  <a:cubicBezTo>
                    <a:pt x="677" y="0"/>
                    <a:pt x="155" y="444"/>
                    <a:pt x="50" y="1094"/>
                  </a:cubicBezTo>
                  <a:lnTo>
                    <a:pt x="40" y="1154"/>
                  </a:lnTo>
                  <a:cubicBezTo>
                    <a:pt x="0" y="1394"/>
                    <a:pt x="20" y="1634"/>
                    <a:pt x="100" y="1864"/>
                  </a:cubicBezTo>
                  <a:lnTo>
                    <a:pt x="1600" y="6113"/>
                  </a:lnTo>
                  <a:lnTo>
                    <a:pt x="3680" y="5004"/>
                  </a:lnTo>
                  <a:lnTo>
                    <a:pt x="2400" y="904"/>
                  </a:lnTo>
                  <a:cubicBezTo>
                    <a:pt x="2280" y="524"/>
                    <a:pt x="2010" y="224"/>
                    <a:pt x="1670" y="84"/>
                  </a:cubicBezTo>
                  <a:cubicBezTo>
                    <a:pt x="1530" y="27"/>
                    <a:pt x="1387" y="0"/>
                    <a:pt x="1247" y="0"/>
                  </a:cubicBezTo>
                  <a:close/>
                </a:path>
              </a:pathLst>
            </a:custGeom>
            <a:solidFill>
              <a:srgbClr val="F0A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5420775" y="521250"/>
              <a:ext cx="70250" cy="66100"/>
            </a:xfrm>
            <a:custGeom>
              <a:avLst/>
              <a:gdLst/>
              <a:ahLst/>
              <a:cxnLst/>
              <a:rect l="l" t="t" r="r" b="b"/>
              <a:pathLst>
                <a:path w="2810" h="2644" extrusionOk="0">
                  <a:moveTo>
                    <a:pt x="1608" y="0"/>
                  </a:moveTo>
                  <a:cubicBezTo>
                    <a:pt x="1438" y="0"/>
                    <a:pt x="1271" y="46"/>
                    <a:pt x="1130" y="144"/>
                  </a:cubicBezTo>
                  <a:cubicBezTo>
                    <a:pt x="830" y="354"/>
                    <a:pt x="710" y="724"/>
                    <a:pt x="580" y="1064"/>
                  </a:cubicBezTo>
                  <a:cubicBezTo>
                    <a:pt x="500" y="1254"/>
                    <a:pt x="410" y="1444"/>
                    <a:pt x="280" y="1594"/>
                  </a:cubicBezTo>
                  <a:cubicBezTo>
                    <a:pt x="160" y="1724"/>
                    <a:pt x="0" y="1784"/>
                    <a:pt x="30" y="1974"/>
                  </a:cubicBezTo>
                  <a:cubicBezTo>
                    <a:pt x="80" y="2314"/>
                    <a:pt x="580" y="2584"/>
                    <a:pt x="870" y="2634"/>
                  </a:cubicBezTo>
                  <a:cubicBezTo>
                    <a:pt x="925" y="2640"/>
                    <a:pt x="980" y="2643"/>
                    <a:pt x="1035" y="2643"/>
                  </a:cubicBezTo>
                  <a:cubicBezTo>
                    <a:pt x="1307" y="2643"/>
                    <a:pt x="1572" y="2567"/>
                    <a:pt x="1830" y="2484"/>
                  </a:cubicBezTo>
                  <a:cubicBezTo>
                    <a:pt x="2110" y="2394"/>
                    <a:pt x="2420" y="2294"/>
                    <a:pt x="2600" y="2064"/>
                  </a:cubicBezTo>
                  <a:cubicBezTo>
                    <a:pt x="2770" y="1844"/>
                    <a:pt x="2810" y="1544"/>
                    <a:pt x="2780" y="1274"/>
                  </a:cubicBezTo>
                  <a:cubicBezTo>
                    <a:pt x="2740" y="864"/>
                    <a:pt x="2570" y="464"/>
                    <a:pt x="2250" y="224"/>
                  </a:cubicBezTo>
                  <a:cubicBezTo>
                    <a:pt x="2067" y="81"/>
                    <a:pt x="1835" y="0"/>
                    <a:pt x="1608" y="0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5278300" y="594575"/>
              <a:ext cx="24750" cy="33775"/>
            </a:xfrm>
            <a:custGeom>
              <a:avLst/>
              <a:gdLst/>
              <a:ahLst/>
              <a:cxnLst/>
              <a:rect l="l" t="t" r="r" b="b"/>
              <a:pathLst>
                <a:path w="990" h="1351" extrusionOk="0">
                  <a:moveTo>
                    <a:pt x="990" y="1"/>
                  </a:moveTo>
                  <a:lnTo>
                    <a:pt x="990" y="1"/>
                  </a:lnTo>
                  <a:cubicBezTo>
                    <a:pt x="650" y="231"/>
                    <a:pt x="280" y="520"/>
                    <a:pt x="0" y="1180"/>
                  </a:cubicBezTo>
                  <a:lnTo>
                    <a:pt x="110" y="1351"/>
                  </a:lnTo>
                  <a:lnTo>
                    <a:pt x="560" y="1151"/>
                  </a:lnTo>
                  <a:lnTo>
                    <a:pt x="670" y="1091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341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9"/>
            <p:cNvSpPr/>
            <p:nvPr/>
          </p:nvSpPr>
          <p:spPr>
            <a:xfrm>
              <a:off x="5281025" y="621825"/>
              <a:ext cx="14025" cy="20025"/>
            </a:xfrm>
            <a:custGeom>
              <a:avLst/>
              <a:gdLst/>
              <a:ahLst/>
              <a:cxnLst/>
              <a:rect l="l" t="t" r="r" b="b"/>
              <a:pathLst>
                <a:path w="561" h="801" extrusionOk="0">
                  <a:moveTo>
                    <a:pt x="561" y="1"/>
                  </a:moveTo>
                  <a:lnTo>
                    <a:pt x="451" y="61"/>
                  </a:lnTo>
                  <a:lnTo>
                    <a:pt x="1" y="261"/>
                  </a:lnTo>
                  <a:lnTo>
                    <a:pt x="331" y="801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341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9"/>
            <p:cNvSpPr/>
            <p:nvPr/>
          </p:nvSpPr>
          <p:spPr>
            <a:xfrm>
              <a:off x="5335525" y="889800"/>
              <a:ext cx="112500" cy="303225"/>
            </a:xfrm>
            <a:custGeom>
              <a:avLst/>
              <a:gdLst/>
              <a:ahLst/>
              <a:cxnLst/>
              <a:rect l="l" t="t" r="r" b="b"/>
              <a:pathLst>
                <a:path w="4500" h="12129" extrusionOk="0">
                  <a:moveTo>
                    <a:pt x="2271" y="1"/>
                  </a:moveTo>
                  <a:lnTo>
                    <a:pt x="0" y="701"/>
                  </a:lnTo>
                  <a:lnTo>
                    <a:pt x="0" y="3790"/>
                  </a:lnTo>
                  <a:cubicBezTo>
                    <a:pt x="0" y="4410"/>
                    <a:pt x="160" y="5020"/>
                    <a:pt x="451" y="5570"/>
                  </a:cubicBezTo>
                  <a:lnTo>
                    <a:pt x="1780" y="8080"/>
                  </a:lnTo>
                  <a:cubicBezTo>
                    <a:pt x="2791" y="10100"/>
                    <a:pt x="2691" y="12129"/>
                    <a:pt x="2691" y="12129"/>
                  </a:cubicBezTo>
                  <a:lnTo>
                    <a:pt x="4500" y="1170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5382525" y="1147775"/>
              <a:ext cx="168250" cy="85025"/>
            </a:xfrm>
            <a:custGeom>
              <a:avLst/>
              <a:gdLst/>
              <a:ahLst/>
              <a:cxnLst/>
              <a:rect l="l" t="t" r="r" b="b"/>
              <a:pathLst>
                <a:path w="6730" h="3401" extrusionOk="0">
                  <a:moveTo>
                    <a:pt x="2743" y="0"/>
                  </a:moveTo>
                  <a:cubicBezTo>
                    <a:pt x="2540" y="0"/>
                    <a:pt x="2368" y="176"/>
                    <a:pt x="2290" y="370"/>
                  </a:cubicBezTo>
                  <a:cubicBezTo>
                    <a:pt x="2210" y="570"/>
                    <a:pt x="2200" y="780"/>
                    <a:pt x="2160" y="990"/>
                  </a:cubicBezTo>
                  <a:cubicBezTo>
                    <a:pt x="2110" y="1200"/>
                    <a:pt x="2010" y="1420"/>
                    <a:pt x="1820" y="1510"/>
                  </a:cubicBezTo>
                  <a:cubicBezTo>
                    <a:pt x="1757" y="1536"/>
                    <a:pt x="1693" y="1548"/>
                    <a:pt x="1629" y="1548"/>
                  </a:cubicBezTo>
                  <a:cubicBezTo>
                    <a:pt x="1398" y="1548"/>
                    <a:pt x="1166" y="1399"/>
                    <a:pt x="971" y="1250"/>
                  </a:cubicBezTo>
                  <a:cubicBezTo>
                    <a:pt x="845" y="1154"/>
                    <a:pt x="637" y="919"/>
                    <a:pt x="470" y="919"/>
                  </a:cubicBezTo>
                  <a:cubicBezTo>
                    <a:pt x="464" y="919"/>
                    <a:pt x="457" y="920"/>
                    <a:pt x="451" y="920"/>
                  </a:cubicBezTo>
                  <a:cubicBezTo>
                    <a:pt x="251" y="950"/>
                    <a:pt x="260" y="1180"/>
                    <a:pt x="271" y="1330"/>
                  </a:cubicBezTo>
                  <a:cubicBezTo>
                    <a:pt x="291" y="1760"/>
                    <a:pt x="271" y="2180"/>
                    <a:pt x="120" y="2590"/>
                  </a:cubicBezTo>
                  <a:cubicBezTo>
                    <a:pt x="71" y="2740"/>
                    <a:pt x="0" y="2910"/>
                    <a:pt x="40" y="3060"/>
                  </a:cubicBezTo>
                  <a:cubicBezTo>
                    <a:pt x="80" y="3210"/>
                    <a:pt x="220" y="3310"/>
                    <a:pt x="360" y="3360"/>
                  </a:cubicBezTo>
                  <a:cubicBezTo>
                    <a:pt x="500" y="3400"/>
                    <a:pt x="660" y="3400"/>
                    <a:pt x="811" y="3400"/>
                  </a:cubicBezTo>
                  <a:cubicBezTo>
                    <a:pt x="1690" y="3390"/>
                    <a:pt x="2580" y="3380"/>
                    <a:pt x="3460" y="3370"/>
                  </a:cubicBezTo>
                  <a:cubicBezTo>
                    <a:pt x="4040" y="3360"/>
                    <a:pt x="4630" y="3350"/>
                    <a:pt x="5180" y="3190"/>
                  </a:cubicBezTo>
                  <a:cubicBezTo>
                    <a:pt x="5740" y="3040"/>
                    <a:pt x="6270" y="2710"/>
                    <a:pt x="6550" y="2200"/>
                  </a:cubicBezTo>
                  <a:cubicBezTo>
                    <a:pt x="6670" y="1980"/>
                    <a:pt x="6730" y="1670"/>
                    <a:pt x="6540" y="1500"/>
                  </a:cubicBezTo>
                  <a:cubicBezTo>
                    <a:pt x="6452" y="1418"/>
                    <a:pt x="6342" y="1390"/>
                    <a:pt x="6222" y="1390"/>
                  </a:cubicBezTo>
                  <a:cubicBezTo>
                    <a:pt x="6082" y="1390"/>
                    <a:pt x="5930" y="1428"/>
                    <a:pt x="5790" y="1460"/>
                  </a:cubicBezTo>
                  <a:cubicBezTo>
                    <a:pt x="5632" y="1495"/>
                    <a:pt x="5470" y="1511"/>
                    <a:pt x="5308" y="1511"/>
                  </a:cubicBezTo>
                  <a:cubicBezTo>
                    <a:pt x="4530" y="1511"/>
                    <a:pt x="3749" y="1126"/>
                    <a:pt x="3310" y="481"/>
                  </a:cubicBezTo>
                  <a:cubicBezTo>
                    <a:pt x="3160" y="270"/>
                    <a:pt x="3010" y="21"/>
                    <a:pt x="2760" y="1"/>
                  </a:cubicBezTo>
                  <a:cubicBezTo>
                    <a:pt x="2754" y="0"/>
                    <a:pt x="2748" y="0"/>
                    <a:pt x="2743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4851825" y="953125"/>
              <a:ext cx="310000" cy="96425"/>
            </a:xfrm>
            <a:custGeom>
              <a:avLst/>
              <a:gdLst/>
              <a:ahLst/>
              <a:cxnLst/>
              <a:rect l="l" t="t" r="r" b="b"/>
              <a:pathLst>
                <a:path w="12400" h="3857" extrusionOk="0">
                  <a:moveTo>
                    <a:pt x="8887" y="1"/>
                  </a:moveTo>
                  <a:cubicBezTo>
                    <a:pt x="8138" y="1"/>
                    <a:pt x="7401" y="112"/>
                    <a:pt x="6740" y="387"/>
                  </a:cubicBezTo>
                  <a:cubicBezTo>
                    <a:pt x="6730" y="397"/>
                    <a:pt x="4120" y="1477"/>
                    <a:pt x="4120" y="1477"/>
                  </a:cubicBezTo>
                  <a:cubicBezTo>
                    <a:pt x="2873" y="1964"/>
                    <a:pt x="1653" y="2063"/>
                    <a:pt x="869" y="2063"/>
                  </a:cubicBezTo>
                  <a:cubicBezTo>
                    <a:pt x="334" y="2063"/>
                    <a:pt x="1" y="2017"/>
                    <a:pt x="1" y="2017"/>
                  </a:cubicBezTo>
                  <a:lnTo>
                    <a:pt x="1" y="2017"/>
                  </a:lnTo>
                  <a:lnTo>
                    <a:pt x="250" y="3857"/>
                  </a:lnTo>
                  <a:cubicBezTo>
                    <a:pt x="250" y="3857"/>
                    <a:pt x="10549" y="2937"/>
                    <a:pt x="12400" y="2717"/>
                  </a:cubicBezTo>
                  <a:cubicBezTo>
                    <a:pt x="12240" y="1947"/>
                    <a:pt x="11820" y="1187"/>
                    <a:pt x="11629" y="427"/>
                  </a:cubicBezTo>
                  <a:cubicBezTo>
                    <a:pt x="10783" y="177"/>
                    <a:pt x="9826" y="1"/>
                    <a:pt x="8887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5100800" y="717050"/>
              <a:ext cx="159025" cy="306000"/>
            </a:xfrm>
            <a:custGeom>
              <a:avLst/>
              <a:gdLst/>
              <a:ahLst/>
              <a:cxnLst/>
              <a:rect l="l" t="t" r="r" b="b"/>
              <a:pathLst>
                <a:path w="6361" h="12240" extrusionOk="0">
                  <a:moveTo>
                    <a:pt x="3960" y="1"/>
                  </a:moveTo>
                  <a:cubicBezTo>
                    <a:pt x="1" y="261"/>
                    <a:pt x="1021" y="4521"/>
                    <a:pt x="1021" y="4521"/>
                  </a:cubicBezTo>
                  <a:lnTo>
                    <a:pt x="410" y="9400"/>
                  </a:lnTo>
                  <a:cubicBezTo>
                    <a:pt x="541" y="9600"/>
                    <a:pt x="601" y="9990"/>
                    <a:pt x="721" y="10180"/>
                  </a:cubicBezTo>
                  <a:cubicBezTo>
                    <a:pt x="970" y="10560"/>
                    <a:pt x="1210" y="10940"/>
                    <a:pt x="1481" y="11310"/>
                  </a:cubicBezTo>
                  <a:cubicBezTo>
                    <a:pt x="1710" y="11630"/>
                    <a:pt x="1961" y="11940"/>
                    <a:pt x="2230" y="12240"/>
                  </a:cubicBezTo>
                  <a:cubicBezTo>
                    <a:pt x="2250" y="12230"/>
                    <a:pt x="2270" y="12230"/>
                    <a:pt x="2301" y="12220"/>
                  </a:cubicBezTo>
                  <a:cubicBezTo>
                    <a:pt x="2690" y="12070"/>
                    <a:pt x="3010" y="11760"/>
                    <a:pt x="3160" y="11370"/>
                  </a:cubicBezTo>
                  <a:lnTo>
                    <a:pt x="6360" y="3311"/>
                  </a:lnTo>
                  <a:lnTo>
                    <a:pt x="3960" y="1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4804575" y="981150"/>
              <a:ext cx="88525" cy="167975"/>
            </a:xfrm>
            <a:custGeom>
              <a:avLst/>
              <a:gdLst/>
              <a:ahLst/>
              <a:cxnLst/>
              <a:rect l="l" t="t" r="r" b="b"/>
              <a:pathLst>
                <a:path w="3541" h="6719" extrusionOk="0">
                  <a:moveTo>
                    <a:pt x="786" y="0"/>
                  </a:moveTo>
                  <a:cubicBezTo>
                    <a:pt x="765" y="0"/>
                    <a:pt x="743" y="2"/>
                    <a:pt x="721" y="6"/>
                  </a:cubicBezTo>
                  <a:cubicBezTo>
                    <a:pt x="571" y="36"/>
                    <a:pt x="451" y="156"/>
                    <a:pt x="391" y="296"/>
                  </a:cubicBezTo>
                  <a:cubicBezTo>
                    <a:pt x="331" y="436"/>
                    <a:pt x="321" y="586"/>
                    <a:pt x="311" y="736"/>
                  </a:cubicBezTo>
                  <a:cubicBezTo>
                    <a:pt x="241" y="1616"/>
                    <a:pt x="171" y="2496"/>
                    <a:pt x="91" y="3386"/>
                  </a:cubicBezTo>
                  <a:cubicBezTo>
                    <a:pt x="51" y="3955"/>
                    <a:pt x="1" y="4546"/>
                    <a:pt x="111" y="5115"/>
                  </a:cubicBezTo>
                  <a:cubicBezTo>
                    <a:pt x="211" y="5686"/>
                    <a:pt x="491" y="6246"/>
                    <a:pt x="971" y="6566"/>
                  </a:cubicBezTo>
                  <a:cubicBezTo>
                    <a:pt x="1099" y="6651"/>
                    <a:pt x="1262" y="6718"/>
                    <a:pt x="1412" y="6718"/>
                  </a:cubicBezTo>
                  <a:cubicBezTo>
                    <a:pt x="1507" y="6718"/>
                    <a:pt x="1597" y="6691"/>
                    <a:pt x="1671" y="6626"/>
                  </a:cubicBezTo>
                  <a:cubicBezTo>
                    <a:pt x="1861" y="6446"/>
                    <a:pt x="1811" y="6146"/>
                    <a:pt x="1771" y="5886"/>
                  </a:cubicBezTo>
                  <a:cubicBezTo>
                    <a:pt x="1661" y="4946"/>
                    <a:pt x="2160" y="3966"/>
                    <a:pt x="2980" y="3496"/>
                  </a:cubicBezTo>
                  <a:cubicBezTo>
                    <a:pt x="3200" y="3376"/>
                    <a:pt x="3471" y="3246"/>
                    <a:pt x="3511" y="2996"/>
                  </a:cubicBezTo>
                  <a:cubicBezTo>
                    <a:pt x="3540" y="2786"/>
                    <a:pt x="3380" y="2596"/>
                    <a:pt x="3191" y="2496"/>
                  </a:cubicBezTo>
                  <a:cubicBezTo>
                    <a:pt x="3000" y="2396"/>
                    <a:pt x="2780" y="2376"/>
                    <a:pt x="2580" y="2306"/>
                  </a:cubicBezTo>
                  <a:cubicBezTo>
                    <a:pt x="2380" y="2246"/>
                    <a:pt x="2171" y="2116"/>
                    <a:pt x="2100" y="1916"/>
                  </a:cubicBezTo>
                  <a:cubicBezTo>
                    <a:pt x="2001" y="1626"/>
                    <a:pt x="2220" y="1326"/>
                    <a:pt x="2431" y="1106"/>
                  </a:cubicBezTo>
                  <a:cubicBezTo>
                    <a:pt x="2540" y="986"/>
                    <a:pt x="2820" y="786"/>
                    <a:pt x="2811" y="616"/>
                  </a:cubicBezTo>
                  <a:cubicBezTo>
                    <a:pt x="2800" y="406"/>
                    <a:pt x="2571" y="406"/>
                    <a:pt x="2420" y="396"/>
                  </a:cubicBezTo>
                  <a:cubicBezTo>
                    <a:pt x="1991" y="376"/>
                    <a:pt x="1581" y="316"/>
                    <a:pt x="1181" y="126"/>
                  </a:cubicBezTo>
                  <a:cubicBezTo>
                    <a:pt x="1052" y="75"/>
                    <a:pt x="922" y="0"/>
                    <a:pt x="786" y="0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5111550" y="710325"/>
              <a:ext cx="282500" cy="223000"/>
            </a:xfrm>
            <a:custGeom>
              <a:avLst/>
              <a:gdLst/>
              <a:ahLst/>
              <a:cxnLst/>
              <a:rect l="l" t="t" r="r" b="b"/>
              <a:pathLst>
                <a:path w="11300" h="8920" extrusionOk="0">
                  <a:moveTo>
                    <a:pt x="5620" y="0"/>
                  </a:moveTo>
                  <a:lnTo>
                    <a:pt x="1731" y="600"/>
                  </a:lnTo>
                  <a:cubicBezTo>
                    <a:pt x="0" y="4180"/>
                    <a:pt x="4040" y="5240"/>
                    <a:pt x="4040" y="5240"/>
                  </a:cubicBezTo>
                  <a:lnTo>
                    <a:pt x="8839" y="8839"/>
                  </a:lnTo>
                  <a:cubicBezTo>
                    <a:pt x="8879" y="8869"/>
                    <a:pt x="8910" y="8889"/>
                    <a:pt x="8950" y="8919"/>
                  </a:cubicBezTo>
                  <a:cubicBezTo>
                    <a:pt x="9179" y="8740"/>
                    <a:pt x="9410" y="8560"/>
                    <a:pt x="9639" y="8389"/>
                  </a:cubicBezTo>
                  <a:cubicBezTo>
                    <a:pt x="10039" y="8089"/>
                    <a:pt x="10450" y="7800"/>
                    <a:pt x="10850" y="7500"/>
                  </a:cubicBezTo>
                  <a:cubicBezTo>
                    <a:pt x="11010" y="7389"/>
                    <a:pt x="11150" y="7260"/>
                    <a:pt x="11299" y="7149"/>
                  </a:cubicBezTo>
                  <a:cubicBezTo>
                    <a:pt x="11239" y="7000"/>
                    <a:pt x="11159" y="6869"/>
                    <a:pt x="11070" y="6749"/>
                  </a:cubicBezTo>
                  <a:lnTo>
                    <a:pt x="5620" y="0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5144050" y="431100"/>
              <a:ext cx="196250" cy="312475"/>
            </a:xfrm>
            <a:custGeom>
              <a:avLst/>
              <a:gdLst/>
              <a:ahLst/>
              <a:cxnLst/>
              <a:rect l="l" t="t" r="r" b="b"/>
              <a:pathLst>
                <a:path w="7850" h="12499" extrusionOk="0">
                  <a:moveTo>
                    <a:pt x="4160" y="0"/>
                  </a:moveTo>
                  <a:cubicBezTo>
                    <a:pt x="2720" y="120"/>
                    <a:pt x="1440" y="1670"/>
                    <a:pt x="1340" y="5170"/>
                  </a:cubicBezTo>
                  <a:cubicBezTo>
                    <a:pt x="1260" y="7930"/>
                    <a:pt x="1430" y="7679"/>
                    <a:pt x="1251" y="8599"/>
                  </a:cubicBezTo>
                  <a:cubicBezTo>
                    <a:pt x="960" y="10039"/>
                    <a:pt x="0" y="12499"/>
                    <a:pt x="0" y="12499"/>
                  </a:cubicBezTo>
                  <a:lnTo>
                    <a:pt x="4980" y="12069"/>
                  </a:lnTo>
                  <a:cubicBezTo>
                    <a:pt x="5030" y="11209"/>
                    <a:pt x="5010" y="10019"/>
                    <a:pt x="5080" y="8770"/>
                  </a:cubicBezTo>
                  <a:cubicBezTo>
                    <a:pt x="5510" y="6250"/>
                    <a:pt x="6840" y="6710"/>
                    <a:pt x="7230" y="5720"/>
                  </a:cubicBezTo>
                  <a:cubicBezTo>
                    <a:pt x="7850" y="4160"/>
                    <a:pt x="6650" y="3960"/>
                    <a:pt x="5620" y="1210"/>
                  </a:cubicBezTo>
                  <a:cubicBezTo>
                    <a:pt x="4870" y="680"/>
                    <a:pt x="4160" y="0"/>
                    <a:pt x="4160" y="0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5177300" y="437850"/>
              <a:ext cx="66250" cy="136500"/>
            </a:xfrm>
            <a:custGeom>
              <a:avLst/>
              <a:gdLst/>
              <a:ahLst/>
              <a:cxnLst/>
              <a:rect l="l" t="t" r="r" b="b"/>
              <a:pathLst>
                <a:path w="2650" h="5460" extrusionOk="0">
                  <a:moveTo>
                    <a:pt x="2050" y="1"/>
                  </a:moveTo>
                  <a:cubicBezTo>
                    <a:pt x="950" y="541"/>
                    <a:pt x="90" y="2100"/>
                    <a:pt x="10" y="4950"/>
                  </a:cubicBezTo>
                  <a:cubicBezTo>
                    <a:pt x="1" y="5140"/>
                    <a:pt x="1" y="5300"/>
                    <a:pt x="1" y="5460"/>
                  </a:cubicBezTo>
                  <a:cubicBezTo>
                    <a:pt x="540" y="5000"/>
                    <a:pt x="1050" y="4510"/>
                    <a:pt x="1460" y="3930"/>
                  </a:cubicBezTo>
                  <a:cubicBezTo>
                    <a:pt x="1880" y="3340"/>
                    <a:pt x="2200" y="2670"/>
                    <a:pt x="2380" y="1970"/>
                  </a:cubicBezTo>
                  <a:cubicBezTo>
                    <a:pt x="2530" y="1350"/>
                    <a:pt x="2650" y="421"/>
                    <a:pt x="2050" y="1"/>
                  </a:cubicBezTo>
                  <a:close/>
                </a:path>
              </a:pathLst>
            </a:custGeom>
            <a:solidFill>
              <a:srgbClr val="C03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5320500" y="390150"/>
              <a:ext cx="18425" cy="22000"/>
            </a:xfrm>
            <a:custGeom>
              <a:avLst/>
              <a:gdLst/>
              <a:ahLst/>
              <a:cxnLst/>
              <a:rect l="l" t="t" r="r" b="b"/>
              <a:pathLst>
                <a:path w="737" h="880" extrusionOk="0">
                  <a:moveTo>
                    <a:pt x="352" y="0"/>
                  </a:moveTo>
                  <a:cubicBezTo>
                    <a:pt x="71" y="0"/>
                    <a:pt x="1" y="588"/>
                    <a:pt x="132" y="738"/>
                  </a:cubicBezTo>
                  <a:cubicBezTo>
                    <a:pt x="161" y="789"/>
                    <a:pt x="212" y="829"/>
                    <a:pt x="261" y="849"/>
                  </a:cubicBezTo>
                  <a:cubicBezTo>
                    <a:pt x="361" y="869"/>
                    <a:pt x="372" y="869"/>
                    <a:pt x="461" y="878"/>
                  </a:cubicBezTo>
                  <a:cubicBezTo>
                    <a:pt x="471" y="879"/>
                    <a:pt x="480" y="880"/>
                    <a:pt x="489" y="880"/>
                  </a:cubicBezTo>
                  <a:cubicBezTo>
                    <a:pt x="635" y="880"/>
                    <a:pt x="737" y="730"/>
                    <a:pt x="661" y="598"/>
                  </a:cubicBezTo>
                  <a:cubicBezTo>
                    <a:pt x="592" y="449"/>
                    <a:pt x="532" y="349"/>
                    <a:pt x="432" y="178"/>
                  </a:cubicBezTo>
                  <a:cubicBezTo>
                    <a:pt x="381" y="129"/>
                    <a:pt x="412" y="58"/>
                    <a:pt x="412" y="9"/>
                  </a:cubicBezTo>
                  <a:cubicBezTo>
                    <a:pt x="391" y="3"/>
                    <a:pt x="371" y="0"/>
                    <a:pt x="352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9"/>
            <p:cNvSpPr/>
            <p:nvPr/>
          </p:nvSpPr>
          <p:spPr>
            <a:xfrm>
              <a:off x="5248025" y="405350"/>
              <a:ext cx="61275" cy="65950"/>
            </a:xfrm>
            <a:custGeom>
              <a:avLst/>
              <a:gdLst/>
              <a:ahLst/>
              <a:cxnLst/>
              <a:rect l="l" t="t" r="r" b="b"/>
              <a:pathLst>
                <a:path w="2451" h="2638" extrusionOk="0">
                  <a:moveTo>
                    <a:pt x="711" y="1"/>
                  </a:moveTo>
                  <a:cubicBezTo>
                    <a:pt x="711" y="1"/>
                    <a:pt x="631" y="650"/>
                    <a:pt x="1" y="1041"/>
                  </a:cubicBezTo>
                  <a:cubicBezTo>
                    <a:pt x="706" y="2312"/>
                    <a:pt x="1042" y="2638"/>
                    <a:pt x="1216" y="2638"/>
                  </a:cubicBezTo>
                  <a:cubicBezTo>
                    <a:pt x="1232" y="2638"/>
                    <a:pt x="1247" y="2635"/>
                    <a:pt x="1261" y="2630"/>
                  </a:cubicBezTo>
                  <a:cubicBezTo>
                    <a:pt x="1351" y="2600"/>
                    <a:pt x="1361" y="2460"/>
                    <a:pt x="1451" y="2270"/>
                  </a:cubicBezTo>
                  <a:cubicBezTo>
                    <a:pt x="1671" y="1801"/>
                    <a:pt x="2101" y="1541"/>
                    <a:pt x="2451" y="1390"/>
                  </a:cubicBezTo>
                  <a:cubicBezTo>
                    <a:pt x="1821" y="1141"/>
                    <a:pt x="1331" y="241"/>
                    <a:pt x="711" y="1"/>
                  </a:cubicBezTo>
                  <a:close/>
                </a:path>
              </a:pathLst>
            </a:custGeom>
            <a:solidFill>
              <a:srgbClr val="422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5245025" y="340475"/>
              <a:ext cx="88275" cy="104225"/>
            </a:xfrm>
            <a:custGeom>
              <a:avLst/>
              <a:gdLst/>
              <a:ahLst/>
              <a:cxnLst/>
              <a:rect l="l" t="t" r="r" b="b"/>
              <a:pathLst>
                <a:path w="3531" h="4169" extrusionOk="0">
                  <a:moveTo>
                    <a:pt x="1853" y="0"/>
                  </a:moveTo>
                  <a:cubicBezTo>
                    <a:pt x="1684" y="0"/>
                    <a:pt x="1514" y="25"/>
                    <a:pt x="1351" y="76"/>
                  </a:cubicBezTo>
                  <a:cubicBezTo>
                    <a:pt x="811" y="256"/>
                    <a:pt x="371" y="705"/>
                    <a:pt x="191" y="1245"/>
                  </a:cubicBezTo>
                  <a:cubicBezTo>
                    <a:pt x="1" y="1785"/>
                    <a:pt x="961" y="2296"/>
                    <a:pt x="941" y="2865"/>
                  </a:cubicBezTo>
                  <a:cubicBezTo>
                    <a:pt x="911" y="3436"/>
                    <a:pt x="1031" y="3896"/>
                    <a:pt x="1601" y="4025"/>
                  </a:cubicBezTo>
                  <a:cubicBezTo>
                    <a:pt x="1994" y="4120"/>
                    <a:pt x="2102" y="4169"/>
                    <a:pt x="2321" y="4169"/>
                  </a:cubicBezTo>
                  <a:cubicBezTo>
                    <a:pt x="2425" y="4169"/>
                    <a:pt x="2554" y="4158"/>
                    <a:pt x="2751" y="4136"/>
                  </a:cubicBezTo>
                  <a:cubicBezTo>
                    <a:pt x="2901" y="4116"/>
                    <a:pt x="2991" y="4016"/>
                    <a:pt x="3040" y="3836"/>
                  </a:cubicBezTo>
                  <a:cubicBezTo>
                    <a:pt x="3080" y="3676"/>
                    <a:pt x="3531" y="2016"/>
                    <a:pt x="3460" y="1416"/>
                  </a:cubicBezTo>
                  <a:cubicBezTo>
                    <a:pt x="3431" y="1165"/>
                    <a:pt x="3380" y="696"/>
                    <a:pt x="3260" y="476"/>
                  </a:cubicBezTo>
                  <a:cubicBezTo>
                    <a:pt x="3180" y="334"/>
                    <a:pt x="3062" y="306"/>
                    <a:pt x="2918" y="306"/>
                  </a:cubicBezTo>
                  <a:cubicBezTo>
                    <a:pt x="2887" y="306"/>
                    <a:pt x="2855" y="307"/>
                    <a:pt x="2822" y="309"/>
                  </a:cubicBezTo>
                  <a:lnTo>
                    <a:pt x="2822" y="309"/>
                  </a:lnTo>
                  <a:cubicBezTo>
                    <a:pt x="2544" y="105"/>
                    <a:pt x="2200" y="0"/>
                    <a:pt x="1853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5325775" y="540075"/>
              <a:ext cx="2525" cy="7800"/>
            </a:xfrm>
            <a:custGeom>
              <a:avLst/>
              <a:gdLst/>
              <a:ahLst/>
              <a:cxnLst/>
              <a:rect l="l" t="t" r="r" b="b"/>
              <a:pathLst>
                <a:path w="101" h="312" extrusionOk="0">
                  <a:moveTo>
                    <a:pt x="1" y="1"/>
                  </a:moveTo>
                  <a:lnTo>
                    <a:pt x="1" y="1"/>
                  </a:lnTo>
                  <a:cubicBezTo>
                    <a:pt x="50" y="101"/>
                    <a:pt x="81" y="201"/>
                    <a:pt x="101" y="311"/>
                  </a:cubicBezTo>
                  <a:lnTo>
                    <a:pt x="70" y="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5264025" y="501350"/>
              <a:ext cx="65025" cy="57750"/>
            </a:xfrm>
            <a:custGeom>
              <a:avLst/>
              <a:gdLst/>
              <a:ahLst/>
              <a:cxnLst/>
              <a:rect l="l" t="t" r="r" b="b"/>
              <a:pathLst>
                <a:path w="2601" h="2310" extrusionOk="0">
                  <a:moveTo>
                    <a:pt x="1" y="0"/>
                  </a:moveTo>
                  <a:lnTo>
                    <a:pt x="731" y="2310"/>
                  </a:lnTo>
                  <a:lnTo>
                    <a:pt x="2600" y="2090"/>
                  </a:lnTo>
                  <a:lnTo>
                    <a:pt x="2600" y="2080"/>
                  </a:lnTo>
                  <a:lnTo>
                    <a:pt x="2571" y="1860"/>
                  </a:lnTo>
                  <a:cubicBezTo>
                    <a:pt x="2551" y="1750"/>
                    <a:pt x="2520" y="1650"/>
                    <a:pt x="2471" y="15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A4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5261800" y="498350"/>
              <a:ext cx="75500" cy="53525"/>
            </a:xfrm>
            <a:custGeom>
              <a:avLst/>
              <a:gdLst/>
              <a:ahLst/>
              <a:cxnLst/>
              <a:rect l="l" t="t" r="r" b="b"/>
              <a:pathLst>
                <a:path w="3020" h="2141" extrusionOk="0">
                  <a:moveTo>
                    <a:pt x="0" y="0"/>
                  </a:moveTo>
                  <a:lnTo>
                    <a:pt x="970" y="2140"/>
                  </a:lnTo>
                  <a:lnTo>
                    <a:pt x="3020" y="2010"/>
                  </a:lnTo>
                  <a:lnTo>
                    <a:pt x="197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9"/>
            <p:cNvSpPr/>
            <p:nvPr/>
          </p:nvSpPr>
          <p:spPr>
            <a:xfrm>
              <a:off x="5076300" y="531575"/>
              <a:ext cx="63025" cy="175025"/>
            </a:xfrm>
            <a:custGeom>
              <a:avLst/>
              <a:gdLst/>
              <a:ahLst/>
              <a:cxnLst/>
              <a:rect l="l" t="t" r="r" b="b"/>
              <a:pathLst>
                <a:path w="2521" h="7001" extrusionOk="0">
                  <a:moveTo>
                    <a:pt x="1621" y="1"/>
                  </a:moveTo>
                  <a:lnTo>
                    <a:pt x="641" y="201"/>
                  </a:lnTo>
                  <a:cubicBezTo>
                    <a:pt x="241" y="311"/>
                    <a:pt x="1" y="691"/>
                    <a:pt x="81" y="1091"/>
                  </a:cubicBezTo>
                  <a:lnTo>
                    <a:pt x="1210" y="7000"/>
                  </a:lnTo>
                  <a:lnTo>
                    <a:pt x="2521" y="6610"/>
                  </a:lnTo>
                  <a:lnTo>
                    <a:pt x="1670" y="461"/>
                  </a:lnTo>
                  <a:lnTo>
                    <a:pt x="1621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9"/>
            <p:cNvSpPr/>
            <p:nvPr/>
          </p:nvSpPr>
          <p:spPr>
            <a:xfrm>
              <a:off x="5103050" y="681900"/>
              <a:ext cx="64025" cy="72050"/>
            </a:xfrm>
            <a:custGeom>
              <a:avLst/>
              <a:gdLst/>
              <a:ahLst/>
              <a:cxnLst/>
              <a:rect l="l" t="t" r="r" b="b"/>
              <a:pathLst>
                <a:path w="2561" h="2882" extrusionOk="0">
                  <a:moveTo>
                    <a:pt x="959" y="1"/>
                  </a:moveTo>
                  <a:cubicBezTo>
                    <a:pt x="635" y="1"/>
                    <a:pt x="271" y="356"/>
                    <a:pt x="151" y="607"/>
                  </a:cubicBezTo>
                  <a:cubicBezTo>
                    <a:pt x="11" y="907"/>
                    <a:pt x="0" y="1247"/>
                    <a:pt x="0" y="1567"/>
                  </a:cubicBezTo>
                  <a:cubicBezTo>
                    <a:pt x="0" y="1867"/>
                    <a:pt x="0" y="2177"/>
                    <a:pt x="171" y="2427"/>
                  </a:cubicBezTo>
                  <a:cubicBezTo>
                    <a:pt x="320" y="2657"/>
                    <a:pt x="600" y="2787"/>
                    <a:pt x="871" y="2837"/>
                  </a:cubicBezTo>
                  <a:cubicBezTo>
                    <a:pt x="996" y="2866"/>
                    <a:pt x="1127" y="2881"/>
                    <a:pt x="1257" y="2881"/>
                  </a:cubicBezTo>
                  <a:cubicBezTo>
                    <a:pt x="1532" y="2881"/>
                    <a:pt x="1807" y="2813"/>
                    <a:pt x="2031" y="2657"/>
                  </a:cubicBezTo>
                  <a:cubicBezTo>
                    <a:pt x="2360" y="2427"/>
                    <a:pt x="2560" y="1997"/>
                    <a:pt x="2440" y="1607"/>
                  </a:cubicBezTo>
                  <a:cubicBezTo>
                    <a:pt x="2340" y="1257"/>
                    <a:pt x="2020" y="1037"/>
                    <a:pt x="1731" y="807"/>
                  </a:cubicBezTo>
                  <a:cubicBezTo>
                    <a:pt x="1580" y="677"/>
                    <a:pt x="1420" y="537"/>
                    <a:pt x="1320" y="357"/>
                  </a:cubicBezTo>
                  <a:cubicBezTo>
                    <a:pt x="1231" y="207"/>
                    <a:pt x="1220" y="38"/>
                    <a:pt x="1031" y="7"/>
                  </a:cubicBezTo>
                  <a:cubicBezTo>
                    <a:pt x="1007" y="3"/>
                    <a:pt x="983" y="1"/>
                    <a:pt x="95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9"/>
            <p:cNvSpPr/>
            <p:nvPr/>
          </p:nvSpPr>
          <p:spPr>
            <a:xfrm>
              <a:off x="5084050" y="443525"/>
              <a:ext cx="176400" cy="120350"/>
            </a:xfrm>
            <a:custGeom>
              <a:avLst/>
              <a:gdLst/>
              <a:ahLst/>
              <a:cxnLst/>
              <a:rect l="l" t="t" r="r" b="b"/>
              <a:pathLst>
                <a:path w="7056" h="4814" extrusionOk="0">
                  <a:moveTo>
                    <a:pt x="5678" y="0"/>
                  </a:moveTo>
                  <a:cubicBezTo>
                    <a:pt x="5649" y="0"/>
                    <a:pt x="5620" y="1"/>
                    <a:pt x="5590" y="3"/>
                  </a:cubicBezTo>
                  <a:lnTo>
                    <a:pt x="5540" y="14"/>
                  </a:lnTo>
                  <a:cubicBezTo>
                    <a:pt x="5290" y="23"/>
                    <a:pt x="5060" y="103"/>
                    <a:pt x="4850" y="234"/>
                  </a:cubicBezTo>
                  <a:lnTo>
                    <a:pt x="1" y="3833"/>
                  </a:lnTo>
                  <a:lnTo>
                    <a:pt x="1260" y="4813"/>
                  </a:lnTo>
                  <a:lnTo>
                    <a:pt x="6300" y="2253"/>
                  </a:lnTo>
                  <a:cubicBezTo>
                    <a:pt x="6650" y="2053"/>
                    <a:pt x="6880" y="1733"/>
                    <a:pt x="6940" y="1363"/>
                  </a:cubicBezTo>
                  <a:cubicBezTo>
                    <a:pt x="7055" y="630"/>
                    <a:pt x="6456" y="0"/>
                    <a:pt x="5678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9"/>
            <p:cNvSpPr/>
            <p:nvPr/>
          </p:nvSpPr>
          <p:spPr>
            <a:xfrm>
              <a:off x="5228025" y="320900"/>
              <a:ext cx="105775" cy="99225"/>
            </a:xfrm>
            <a:custGeom>
              <a:avLst/>
              <a:gdLst/>
              <a:ahLst/>
              <a:cxnLst/>
              <a:rect l="l" t="t" r="r" b="b"/>
              <a:pathLst>
                <a:path w="4231" h="3969" extrusionOk="0">
                  <a:moveTo>
                    <a:pt x="2361" y="1"/>
                  </a:moveTo>
                  <a:cubicBezTo>
                    <a:pt x="1887" y="1"/>
                    <a:pt x="1406" y="119"/>
                    <a:pt x="1011" y="339"/>
                  </a:cubicBezTo>
                  <a:cubicBezTo>
                    <a:pt x="351" y="709"/>
                    <a:pt x="51" y="1409"/>
                    <a:pt x="31" y="2148"/>
                  </a:cubicBezTo>
                  <a:cubicBezTo>
                    <a:pt x="1" y="3119"/>
                    <a:pt x="421" y="3619"/>
                    <a:pt x="931" y="3879"/>
                  </a:cubicBezTo>
                  <a:cubicBezTo>
                    <a:pt x="1007" y="3913"/>
                    <a:pt x="1087" y="3968"/>
                    <a:pt x="1172" y="3968"/>
                  </a:cubicBezTo>
                  <a:cubicBezTo>
                    <a:pt x="1337" y="3968"/>
                    <a:pt x="1521" y="3765"/>
                    <a:pt x="1731" y="2819"/>
                  </a:cubicBezTo>
                  <a:cubicBezTo>
                    <a:pt x="2221" y="2339"/>
                    <a:pt x="4231" y="1899"/>
                    <a:pt x="4171" y="1009"/>
                  </a:cubicBezTo>
                  <a:cubicBezTo>
                    <a:pt x="4151" y="649"/>
                    <a:pt x="3680" y="359"/>
                    <a:pt x="3401" y="219"/>
                  </a:cubicBezTo>
                  <a:cubicBezTo>
                    <a:pt x="3087" y="71"/>
                    <a:pt x="2726" y="1"/>
                    <a:pt x="2361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9"/>
            <p:cNvSpPr/>
            <p:nvPr/>
          </p:nvSpPr>
          <p:spPr>
            <a:xfrm>
              <a:off x="5135550" y="339600"/>
              <a:ext cx="89500" cy="114375"/>
            </a:xfrm>
            <a:custGeom>
              <a:avLst/>
              <a:gdLst/>
              <a:ahLst/>
              <a:cxnLst/>
              <a:rect l="l" t="t" r="r" b="b"/>
              <a:pathLst>
                <a:path w="3580" h="4575" extrusionOk="0">
                  <a:moveTo>
                    <a:pt x="2564" y="0"/>
                  </a:moveTo>
                  <a:cubicBezTo>
                    <a:pt x="2553" y="0"/>
                    <a:pt x="2542" y="0"/>
                    <a:pt x="2530" y="1"/>
                  </a:cubicBezTo>
                  <a:cubicBezTo>
                    <a:pt x="2030" y="31"/>
                    <a:pt x="1511" y="311"/>
                    <a:pt x="1420" y="820"/>
                  </a:cubicBezTo>
                  <a:cubicBezTo>
                    <a:pt x="1371" y="1100"/>
                    <a:pt x="1520" y="1331"/>
                    <a:pt x="1400" y="1580"/>
                  </a:cubicBezTo>
                  <a:cubicBezTo>
                    <a:pt x="1260" y="1900"/>
                    <a:pt x="991" y="1780"/>
                    <a:pt x="851" y="2100"/>
                  </a:cubicBezTo>
                  <a:cubicBezTo>
                    <a:pt x="731" y="2360"/>
                    <a:pt x="971" y="2600"/>
                    <a:pt x="800" y="2880"/>
                  </a:cubicBezTo>
                  <a:cubicBezTo>
                    <a:pt x="720" y="3011"/>
                    <a:pt x="591" y="3100"/>
                    <a:pt x="460" y="3191"/>
                  </a:cubicBezTo>
                  <a:cubicBezTo>
                    <a:pt x="320" y="3291"/>
                    <a:pt x="180" y="3391"/>
                    <a:pt x="111" y="3540"/>
                  </a:cubicBezTo>
                  <a:cubicBezTo>
                    <a:pt x="0" y="3740"/>
                    <a:pt x="51" y="4000"/>
                    <a:pt x="180" y="4180"/>
                  </a:cubicBezTo>
                  <a:cubicBezTo>
                    <a:pt x="320" y="4360"/>
                    <a:pt x="531" y="4480"/>
                    <a:pt x="751" y="4530"/>
                  </a:cubicBezTo>
                  <a:cubicBezTo>
                    <a:pt x="864" y="4560"/>
                    <a:pt x="981" y="4574"/>
                    <a:pt x="1098" y="4574"/>
                  </a:cubicBezTo>
                  <a:cubicBezTo>
                    <a:pt x="1416" y="4574"/>
                    <a:pt x="1735" y="4470"/>
                    <a:pt x="1990" y="4280"/>
                  </a:cubicBezTo>
                  <a:cubicBezTo>
                    <a:pt x="2220" y="4111"/>
                    <a:pt x="2390" y="3860"/>
                    <a:pt x="2490" y="3591"/>
                  </a:cubicBezTo>
                  <a:cubicBezTo>
                    <a:pt x="2530" y="3460"/>
                    <a:pt x="2570" y="3320"/>
                    <a:pt x="2550" y="3180"/>
                  </a:cubicBezTo>
                  <a:cubicBezTo>
                    <a:pt x="2530" y="3060"/>
                    <a:pt x="2480" y="2971"/>
                    <a:pt x="2540" y="2851"/>
                  </a:cubicBezTo>
                  <a:cubicBezTo>
                    <a:pt x="2680" y="2531"/>
                    <a:pt x="2950" y="2651"/>
                    <a:pt x="3090" y="2331"/>
                  </a:cubicBezTo>
                  <a:cubicBezTo>
                    <a:pt x="3200" y="2100"/>
                    <a:pt x="2980" y="1851"/>
                    <a:pt x="3080" y="1631"/>
                  </a:cubicBezTo>
                  <a:cubicBezTo>
                    <a:pt x="3180" y="1400"/>
                    <a:pt x="3440" y="1311"/>
                    <a:pt x="3510" y="1060"/>
                  </a:cubicBezTo>
                  <a:cubicBezTo>
                    <a:pt x="3580" y="811"/>
                    <a:pt x="3510" y="531"/>
                    <a:pt x="3350" y="341"/>
                  </a:cubicBezTo>
                  <a:cubicBezTo>
                    <a:pt x="3158" y="119"/>
                    <a:pt x="2854" y="0"/>
                    <a:pt x="2564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9"/>
            <p:cNvSpPr/>
            <p:nvPr/>
          </p:nvSpPr>
          <p:spPr>
            <a:xfrm>
              <a:off x="5214025" y="346350"/>
              <a:ext cx="21525" cy="29275"/>
            </a:xfrm>
            <a:custGeom>
              <a:avLst/>
              <a:gdLst/>
              <a:ahLst/>
              <a:cxnLst/>
              <a:rect l="l" t="t" r="r" b="b"/>
              <a:pathLst>
                <a:path w="861" h="1171" extrusionOk="0">
                  <a:moveTo>
                    <a:pt x="431" y="1"/>
                  </a:moveTo>
                  <a:cubicBezTo>
                    <a:pt x="191" y="1"/>
                    <a:pt x="1" y="261"/>
                    <a:pt x="1" y="581"/>
                  </a:cubicBezTo>
                  <a:cubicBezTo>
                    <a:pt x="1" y="910"/>
                    <a:pt x="191" y="1170"/>
                    <a:pt x="431" y="1170"/>
                  </a:cubicBezTo>
                  <a:cubicBezTo>
                    <a:pt x="671" y="1170"/>
                    <a:pt x="861" y="910"/>
                    <a:pt x="861" y="581"/>
                  </a:cubicBezTo>
                  <a:cubicBezTo>
                    <a:pt x="861" y="261"/>
                    <a:pt x="671" y="1"/>
                    <a:pt x="431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9"/>
            <p:cNvSpPr/>
            <p:nvPr/>
          </p:nvSpPr>
          <p:spPr>
            <a:xfrm>
              <a:off x="5264300" y="380600"/>
              <a:ext cx="16750" cy="18775"/>
            </a:xfrm>
            <a:custGeom>
              <a:avLst/>
              <a:gdLst/>
              <a:ahLst/>
              <a:cxnLst/>
              <a:rect l="l" t="t" r="r" b="b"/>
              <a:pathLst>
                <a:path w="670" h="751" extrusionOk="0">
                  <a:moveTo>
                    <a:pt x="340" y="0"/>
                  </a:moveTo>
                  <a:cubicBezTo>
                    <a:pt x="150" y="0"/>
                    <a:pt x="0" y="171"/>
                    <a:pt x="0" y="371"/>
                  </a:cubicBezTo>
                  <a:cubicBezTo>
                    <a:pt x="0" y="580"/>
                    <a:pt x="150" y="751"/>
                    <a:pt x="340" y="751"/>
                  </a:cubicBezTo>
                  <a:cubicBezTo>
                    <a:pt x="520" y="751"/>
                    <a:pt x="670" y="580"/>
                    <a:pt x="670" y="371"/>
                  </a:cubicBezTo>
                  <a:cubicBezTo>
                    <a:pt x="670" y="171"/>
                    <a:pt x="520" y="0"/>
                    <a:pt x="34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9"/>
            <p:cNvSpPr/>
            <p:nvPr/>
          </p:nvSpPr>
          <p:spPr>
            <a:xfrm>
              <a:off x="5143550" y="477150"/>
              <a:ext cx="53775" cy="61150"/>
            </a:xfrm>
            <a:custGeom>
              <a:avLst/>
              <a:gdLst/>
              <a:ahLst/>
              <a:cxnLst/>
              <a:rect l="l" t="t" r="r" b="b"/>
              <a:pathLst>
                <a:path w="2151" h="2446" extrusionOk="0">
                  <a:moveTo>
                    <a:pt x="805" y="1"/>
                  </a:moveTo>
                  <a:cubicBezTo>
                    <a:pt x="800" y="1"/>
                    <a:pt x="795" y="3"/>
                    <a:pt x="791" y="8"/>
                  </a:cubicBezTo>
                  <a:lnTo>
                    <a:pt x="11" y="568"/>
                  </a:lnTo>
                  <a:cubicBezTo>
                    <a:pt x="0" y="568"/>
                    <a:pt x="0" y="588"/>
                    <a:pt x="11" y="588"/>
                  </a:cubicBezTo>
                  <a:lnTo>
                    <a:pt x="1331" y="2438"/>
                  </a:lnTo>
                  <a:cubicBezTo>
                    <a:pt x="1335" y="2443"/>
                    <a:pt x="1340" y="2446"/>
                    <a:pt x="1345" y="2446"/>
                  </a:cubicBezTo>
                  <a:cubicBezTo>
                    <a:pt x="1350" y="2446"/>
                    <a:pt x="1355" y="2443"/>
                    <a:pt x="1360" y="2438"/>
                  </a:cubicBezTo>
                  <a:lnTo>
                    <a:pt x="2140" y="1878"/>
                  </a:lnTo>
                  <a:cubicBezTo>
                    <a:pt x="2140" y="1878"/>
                    <a:pt x="2150" y="1858"/>
                    <a:pt x="2140" y="1858"/>
                  </a:cubicBezTo>
                  <a:lnTo>
                    <a:pt x="820" y="8"/>
                  </a:lnTo>
                  <a:cubicBezTo>
                    <a:pt x="815" y="3"/>
                    <a:pt x="810" y="1"/>
                    <a:pt x="805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745;p38">
            <a:extLst>
              <a:ext uri="{FF2B5EF4-FFF2-40B4-BE49-F238E27FC236}">
                <a16:creationId xmlns:a16="http://schemas.microsoft.com/office/drawing/2014/main" id="{1A3C1591-48A1-4E37-BA42-9F858EE6644B}"/>
              </a:ext>
            </a:extLst>
          </p:cNvPr>
          <p:cNvSpPr txBox="1">
            <a:spLocks/>
          </p:cNvSpPr>
          <p:nvPr/>
        </p:nvSpPr>
        <p:spPr>
          <a:xfrm>
            <a:off x="2051476" y="2029567"/>
            <a:ext cx="3333498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FFFFFF"/>
              </a:buClr>
              <a:buSzPts val="3600"/>
              <a:buFont typeface="Lilita One"/>
              <a:buNone/>
              <a:defRPr sz="3600">
                <a:solidFill>
                  <a:srgbClr val="FFDA00"/>
                </a:solidFill>
                <a:latin typeface="Eras Bold ITC" panose="020B0907030504020204" pitchFamily="34" charset="0"/>
                <a:ea typeface="Lilita One"/>
                <a:cs typeface="Lilita One"/>
                <a:sym typeface="Lilita One"/>
              </a:defRPr>
            </a:lvl1pPr>
            <a:lvl2pPr>
              <a:buClr>
                <a:srgbClr val="FFFFFF"/>
              </a:buClr>
              <a:buSzPts val="3600"/>
              <a:buFont typeface="Bubblegum Sans"/>
              <a:buNone/>
              <a:defRPr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>
              <a:buClr>
                <a:srgbClr val="FFFFFF"/>
              </a:buClr>
              <a:buSzPts val="3600"/>
              <a:buFont typeface="Bubblegum Sans"/>
              <a:buNone/>
              <a:defRPr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>
              <a:buClr>
                <a:srgbClr val="FFFFFF"/>
              </a:buClr>
              <a:buSzPts val="3600"/>
              <a:buFont typeface="Bubblegum Sans"/>
              <a:buNone/>
              <a:defRPr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>
              <a:buClr>
                <a:srgbClr val="FFFFFF"/>
              </a:buClr>
              <a:buSzPts val="3600"/>
              <a:buFont typeface="Bubblegum Sans"/>
              <a:buNone/>
              <a:defRPr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>
              <a:buClr>
                <a:srgbClr val="FFFFFF"/>
              </a:buClr>
              <a:buSzPts val="3600"/>
              <a:buFont typeface="Bubblegum Sans"/>
              <a:buNone/>
              <a:defRPr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>
              <a:buClr>
                <a:srgbClr val="FFFFFF"/>
              </a:buClr>
              <a:buSzPts val="3600"/>
              <a:buFont typeface="Bubblegum Sans"/>
              <a:buNone/>
              <a:defRPr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>
              <a:buClr>
                <a:srgbClr val="FFFFFF"/>
              </a:buClr>
              <a:buSzPts val="3600"/>
              <a:buFont typeface="Bubblegum Sans"/>
              <a:buNone/>
              <a:defRPr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>
              <a:buClr>
                <a:srgbClr val="FFFFFF"/>
              </a:buClr>
              <a:buSzPts val="3600"/>
              <a:buFont typeface="Bubblegum Sans"/>
              <a:buNone/>
              <a:defRPr sz="36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r>
              <a:rPr lang="es-EC" dirty="0"/>
              <a:t>EVENTOS </a:t>
            </a:r>
          </a:p>
          <a:p>
            <a:r>
              <a:rPr lang="es-EC" dirty="0"/>
              <a:t>DEPORTIVOS </a:t>
            </a:r>
          </a:p>
        </p:txBody>
      </p:sp>
      <p:sp>
        <p:nvSpPr>
          <p:cNvPr id="60" name="Google Shape;746;p38">
            <a:extLst>
              <a:ext uri="{FF2B5EF4-FFF2-40B4-BE49-F238E27FC236}">
                <a16:creationId xmlns:a16="http://schemas.microsoft.com/office/drawing/2014/main" id="{FF2F8845-205A-4C6A-A2C1-5E8E153FD843}"/>
              </a:ext>
            </a:extLst>
          </p:cNvPr>
          <p:cNvSpPr txBox="1">
            <a:spLocks/>
          </p:cNvSpPr>
          <p:nvPr/>
        </p:nvSpPr>
        <p:spPr>
          <a:xfrm>
            <a:off x="-41895" y="1258182"/>
            <a:ext cx="2024700" cy="1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FFFFFF"/>
              </a:buClr>
              <a:buSzPts val="12000"/>
              <a:buFont typeface="Lilita One"/>
              <a:buNone/>
              <a:defRPr sz="12000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algn="ctr">
              <a:buClr>
                <a:srgbClr val="FFFFFF"/>
              </a:buClr>
              <a:buSzPts val="12000"/>
              <a:buFont typeface="Bubblegum Sans"/>
              <a:buNone/>
              <a:defRPr sz="12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algn="ctr">
              <a:buClr>
                <a:srgbClr val="FFFFFF"/>
              </a:buClr>
              <a:buSzPts val="12000"/>
              <a:buFont typeface="Bubblegum Sans"/>
              <a:buNone/>
              <a:defRPr sz="12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algn="ctr">
              <a:buClr>
                <a:srgbClr val="FFFFFF"/>
              </a:buClr>
              <a:buSzPts val="12000"/>
              <a:buFont typeface="Bubblegum Sans"/>
              <a:buNone/>
              <a:defRPr sz="12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algn="ctr">
              <a:buClr>
                <a:srgbClr val="FFFFFF"/>
              </a:buClr>
              <a:buSzPts val="12000"/>
              <a:buFont typeface="Bubblegum Sans"/>
              <a:buNone/>
              <a:defRPr sz="12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algn="ctr">
              <a:buClr>
                <a:srgbClr val="FFFFFF"/>
              </a:buClr>
              <a:buSzPts val="12000"/>
              <a:buFont typeface="Bubblegum Sans"/>
              <a:buNone/>
              <a:defRPr sz="12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algn="ctr">
              <a:buClr>
                <a:srgbClr val="FFFFFF"/>
              </a:buClr>
              <a:buSzPts val="12000"/>
              <a:buFont typeface="Bubblegum Sans"/>
              <a:buNone/>
              <a:defRPr sz="12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algn="ctr">
              <a:buClr>
                <a:srgbClr val="FFFFFF"/>
              </a:buClr>
              <a:buSzPts val="12000"/>
              <a:buFont typeface="Bubblegum Sans"/>
              <a:buNone/>
              <a:defRPr sz="12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algn="ctr">
              <a:buClr>
                <a:srgbClr val="FFFFFF"/>
              </a:buClr>
              <a:buSzPts val="12000"/>
              <a:buFont typeface="Bubblegum Sans"/>
              <a:buNone/>
              <a:defRPr sz="120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r>
              <a:rPr lang="en" dirty="0"/>
              <a:t>02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C8C9B250-1EA2-4A3D-B246-982E641A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3" y="4333439"/>
            <a:ext cx="931266" cy="653810"/>
          </a:xfrm>
          <a:prstGeom prst="rect">
            <a:avLst/>
          </a:prstGeom>
        </p:spPr>
      </p:pic>
      <p:cxnSp>
        <p:nvCxnSpPr>
          <p:cNvPr id="69" name="Google Shape;808;p38">
            <a:extLst>
              <a:ext uri="{FF2B5EF4-FFF2-40B4-BE49-F238E27FC236}">
                <a16:creationId xmlns:a16="http://schemas.microsoft.com/office/drawing/2014/main" id="{111C09F5-024D-4DD8-A0A3-74426313BF3F}"/>
              </a:ext>
            </a:extLst>
          </p:cNvPr>
          <p:cNvCxnSpPr/>
          <p:nvPr/>
        </p:nvCxnSpPr>
        <p:spPr>
          <a:xfrm>
            <a:off x="2051476" y="1857839"/>
            <a:ext cx="0" cy="1458600"/>
          </a:xfrm>
          <a:prstGeom prst="straightConnector1">
            <a:avLst/>
          </a:prstGeom>
          <a:noFill/>
          <a:ln w="28575" cap="flat" cmpd="sng">
            <a:solidFill>
              <a:srgbClr val="7146F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80613A82-2887-44B6-B88D-C5D228417C27}"/>
              </a:ext>
            </a:extLst>
          </p:cNvPr>
          <p:cNvSpPr/>
          <p:nvPr/>
        </p:nvSpPr>
        <p:spPr>
          <a:xfrm>
            <a:off x="765733" y="3541373"/>
            <a:ext cx="4066900" cy="566227"/>
          </a:xfrm>
          <a:prstGeom prst="rect">
            <a:avLst/>
          </a:prstGeom>
          <a:solidFill>
            <a:srgbClr val="422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Google Shape;747;p38">
            <a:extLst>
              <a:ext uri="{FF2B5EF4-FFF2-40B4-BE49-F238E27FC236}">
                <a16:creationId xmlns:a16="http://schemas.microsoft.com/office/drawing/2014/main" id="{AB35EED4-B30C-4DA4-973A-3D54A645FA5E}"/>
              </a:ext>
            </a:extLst>
          </p:cNvPr>
          <p:cNvSpPr txBox="1">
            <a:spLocks/>
          </p:cNvSpPr>
          <p:nvPr/>
        </p:nvSpPr>
        <p:spPr>
          <a:xfrm>
            <a:off x="1706142" y="2935910"/>
            <a:ext cx="3008733" cy="106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A00"/>
              </a:buClr>
              <a:buSzPts val="21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s-EC" sz="1000" dirty="0">
                <a:solidFill>
                  <a:srgbClr val="FFFFFF"/>
                </a:solidFill>
                <a:latin typeface="CenturyGothic"/>
              </a:rPr>
              <a:t>	La autorización de EVENTOS DEPORTIVOS MASIVOS EN ESPACIO PÚBLICO le permite a la ciudad </a:t>
            </a:r>
            <a:r>
              <a:rPr lang="es-EC" sz="1000" b="1" dirty="0">
                <a:solidFill>
                  <a:schemeClr val="accent4"/>
                </a:solidFill>
                <a:latin typeface="CenturyGothic"/>
              </a:rPr>
              <a:t>contar con una planificación adecuada</a:t>
            </a:r>
            <a:r>
              <a:rPr lang="es-EC" sz="1000" dirty="0">
                <a:solidFill>
                  <a:srgbClr val="FFFFFF"/>
                </a:solidFill>
                <a:latin typeface="CenturyGothic"/>
              </a:rPr>
              <a:t> del desarrollo de las diferentes disciplinas deportivas y el apoyo a la reactivación económica de la ciudad.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6299925" y="-243331"/>
            <a:ext cx="2925575" cy="1671050"/>
          </a:xfrm>
          <a:custGeom>
            <a:avLst/>
            <a:gdLst/>
            <a:ahLst/>
            <a:cxnLst/>
            <a:rect l="l" t="t" r="r" b="b"/>
            <a:pathLst>
              <a:path w="117023" h="66842" extrusionOk="0">
                <a:moveTo>
                  <a:pt x="0" y="5936"/>
                </a:moveTo>
                <a:cubicBezTo>
                  <a:pt x="3164" y="5648"/>
                  <a:pt x="6904" y="-5916"/>
                  <a:pt x="18986" y="4210"/>
                </a:cubicBezTo>
                <a:cubicBezTo>
                  <a:pt x="31068" y="14336"/>
                  <a:pt x="56153" y="64275"/>
                  <a:pt x="72492" y="66691"/>
                </a:cubicBezTo>
                <a:cubicBezTo>
                  <a:pt x="88832" y="69107"/>
                  <a:pt x="109601" y="26705"/>
                  <a:pt x="117023" y="1870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4" name="Google Shape;224;p29"/>
          <p:cNvSpPr/>
          <p:nvPr/>
        </p:nvSpPr>
        <p:spPr>
          <a:xfrm>
            <a:off x="-138075" y="-195040"/>
            <a:ext cx="2951475" cy="1348375"/>
          </a:xfrm>
          <a:custGeom>
            <a:avLst/>
            <a:gdLst/>
            <a:ahLst/>
            <a:cxnLst/>
            <a:rect l="l" t="t" r="r" b="b"/>
            <a:pathLst>
              <a:path w="118059" h="53935" extrusionOk="0">
                <a:moveTo>
                  <a:pt x="0" y="20229"/>
                </a:moveTo>
                <a:cubicBezTo>
                  <a:pt x="4833" y="25810"/>
                  <a:pt x="19619" y="56533"/>
                  <a:pt x="28997" y="53714"/>
                </a:cubicBezTo>
                <a:cubicBezTo>
                  <a:pt x="38375" y="50895"/>
                  <a:pt x="41424" y="11426"/>
                  <a:pt x="56268" y="3314"/>
                </a:cubicBezTo>
                <a:cubicBezTo>
                  <a:pt x="71112" y="-4798"/>
                  <a:pt x="107761" y="4752"/>
                  <a:pt x="118059" y="504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6" name="Google Shape;226;p29"/>
          <p:cNvSpPr txBox="1">
            <a:spLocks noGrp="1"/>
          </p:cNvSpPr>
          <p:nvPr>
            <p:ph type="subTitle" idx="9"/>
          </p:nvPr>
        </p:nvSpPr>
        <p:spPr>
          <a:xfrm>
            <a:off x="4843849" y="3165107"/>
            <a:ext cx="4085167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VUELTA CICLÍSTICA AL ECUADOR</a:t>
            </a:r>
            <a:endParaRPr dirty="0"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 idx="2"/>
          </p:nvPr>
        </p:nvSpPr>
        <p:spPr>
          <a:xfrm>
            <a:off x="4566666" y="1932016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1"/>
          </p:nvPr>
        </p:nvSpPr>
        <p:spPr>
          <a:xfrm>
            <a:off x="6155416" y="900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GIRO D´ITALIA</a:t>
            </a:r>
            <a:endParaRPr dirty="0"/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 idx="4"/>
          </p:nvPr>
        </p:nvSpPr>
        <p:spPr>
          <a:xfrm>
            <a:off x="4566666" y="3593837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5"/>
          </p:nvPr>
        </p:nvSpPr>
        <p:spPr>
          <a:xfrm>
            <a:off x="1515009" y="73851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NADAL</a:t>
            </a:r>
            <a:endParaRPr dirty="0"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6"/>
          </p:nvPr>
        </p:nvSpPr>
        <p:spPr>
          <a:xfrm>
            <a:off x="1261437" y="674017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Partido de exhibición.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18.000 espectadores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$4´000.000,00 aprox. </a:t>
            </a:r>
            <a:r>
              <a:rPr lang="es-EC" sz="1000" dirty="0"/>
              <a:t>d</a:t>
            </a:r>
            <a:r>
              <a:rPr lang="en" sz="1000" dirty="0"/>
              <a:t>e movimiento económico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000" dirty="0"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 idx="7"/>
          </p:nvPr>
        </p:nvSpPr>
        <p:spPr>
          <a:xfrm>
            <a:off x="3141000" y="1932016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34" name="Google Shape;234;p29"/>
          <p:cNvSpPr txBox="1">
            <a:spLocks noGrp="1"/>
          </p:cNvSpPr>
          <p:nvPr>
            <p:ph type="title" idx="8"/>
          </p:nvPr>
        </p:nvSpPr>
        <p:spPr>
          <a:xfrm>
            <a:off x="3141000" y="3593837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14"/>
          </p:nvPr>
        </p:nvSpPr>
        <p:spPr>
          <a:xfrm>
            <a:off x="532901" y="3165107"/>
            <a:ext cx="3745433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GRAN FONDO DE NUEVA YORK</a:t>
            </a:r>
            <a:endParaRPr dirty="0"/>
          </a:p>
        </p:txBody>
      </p:sp>
      <p:sp>
        <p:nvSpPr>
          <p:cNvPr id="237" name="Google Shape;237;p29"/>
          <p:cNvSpPr txBox="1">
            <a:spLocks noGrp="1"/>
          </p:cNvSpPr>
          <p:nvPr>
            <p:ph type="subTitle" idx="15"/>
          </p:nvPr>
        </p:nvSpPr>
        <p:spPr>
          <a:xfrm>
            <a:off x="491608" y="3604364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1000" dirty="0">
                <a:sym typeface="Arial"/>
              </a:rPr>
              <a:t>M</a:t>
            </a:r>
            <a:r>
              <a:rPr lang="en" sz="1000" dirty="0">
                <a:sym typeface="Arial"/>
              </a:rPr>
              <a:t>araton pedestre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1000" dirty="0">
                <a:sym typeface="Arial"/>
              </a:rPr>
              <a:t>10km – 21km – 42km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1000" dirty="0">
                <a:sym typeface="Arial"/>
              </a:rPr>
              <a:t>600 corredores </a:t>
            </a:r>
            <a:endParaRPr sz="1000" dirty="0">
              <a:sym typeface="Arial"/>
            </a:endParaRPr>
          </a:p>
        </p:txBody>
      </p:sp>
      <p:grpSp>
        <p:nvGrpSpPr>
          <p:cNvPr id="238" name="Google Shape;238;p29"/>
          <p:cNvGrpSpPr/>
          <p:nvPr/>
        </p:nvGrpSpPr>
        <p:grpSpPr>
          <a:xfrm>
            <a:off x="8360830" y="680894"/>
            <a:ext cx="581274" cy="581340"/>
            <a:chOff x="7635125" y="869425"/>
            <a:chExt cx="789211" cy="789300"/>
          </a:xfrm>
        </p:grpSpPr>
        <p:sp>
          <p:nvSpPr>
            <p:cNvPr id="239" name="Google Shape;239;p29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29"/>
          <p:cNvGrpSpPr/>
          <p:nvPr/>
        </p:nvGrpSpPr>
        <p:grpSpPr>
          <a:xfrm rot="-1934936">
            <a:off x="644240" y="192779"/>
            <a:ext cx="572682" cy="572722"/>
            <a:chOff x="7635125" y="869425"/>
            <a:chExt cx="789211" cy="789300"/>
          </a:xfrm>
        </p:grpSpPr>
        <p:sp>
          <p:nvSpPr>
            <p:cNvPr id="245" name="Google Shape;245;p29"/>
            <p:cNvSpPr/>
            <p:nvPr/>
          </p:nvSpPr>
          <p:spPr>
            <a:xfrm>
              <a:off x="7635125" y="869425"/>
              <a:ext cx="789211" cy="789299"/>
            </a:xfrm>
            <a:custGeom>
              <a:avLst/>
              <a:gdLst/>
              <a:ahLst/>
              <a:cxnLst/>
              <a:rect l="l" t="t" r="r" b="b"/>
              <a:pathLst>
                <a:path w="9009" h="9010" extrusionOk="0">
                  <a:moveTo>
                    <a:pt x="4500" y="1"/>
                  </a:moveTo>
                  <a:cubicBezTo>
                    <a:pt x="4089" y="1"/>
                    <a:pt x="3689" y="61"/>
                    <a:pt x="3300" y="171"/>
                  </a:cubicBezTo>
                  <a:cubicBezTo>
                    <a:pt x="3189" y="201"/>
                    <a:pt x="3080" y="231"/>
                    <a:pt x="2969" y="271"/>
                  </a:cubicBezTo>
                  <a:cubicBezTo>
                    <a:pt x="2500" y="441"/>
                    <a:pt x="2070" y="681"/>
                    <a:pt x="1690" y="990"/>
                  </a:cubicBezTo>
                  <a:lnTo>
                    <a:pt x="1450" y="1201"/>
                  </a:lnTo>
                  <a:cubicBezTo>
                    <a:pt x="1340" y="1301"/>
                    <a:pt x="1240" y="1401"/>
                    <a:pt x="1150" y="1501"/>
                  </a:cubicBezTo>
                  <a:cubicBezTo>
                    <a:pt x="1030" y="1630"/>
                    <a:pt x="920" y="1770"/>
                    <a:pt x="820" y="1910"/>
                  </a:cubicBezTo>
                  <a:cubicBezTo>
                    <a:pt x="300" y="2641"/>
                    <a:pt x="0" y="3541"/>
                    <a:pt x="0" y="4510"/>
                  </a:cubicBezTo>
                  <a:cubicBezTo>
                    <a:pt x="0" y="5480"/>
                    <a:pt x="300" y="6370"/>
                    <a:pt x="820" y="7110"/>
                  </a:cubicBezTo>
                  <a:cubicBezTo>
                    <a:pt x="920" y="7250"/>
                    <a:pt x="1030" y="7390"/>
                    <a:pt x="1150" y="7520"/>
                  </a:cubicBezTo>
                  <a:cubicBezTo>
                    <a:pt x="1550" y="7960"/>
                    <a:pt x="2030" y="8330"/>
                    <a:pt x="2580" y="8580"/>
                  </a:cubicBezTo>
                  <a:cubicBezTo>
                    <a:pt x="2690" y="8640"/>
                    <a:pt x="2800" y="8680"/>
                    <a:pt x="2909" y="8720"/>
                  </a:cubicBezTo>
                  <a:cubicBezTo>
                    <a:pt x="3349" y="8890"/>
                    <a:pt x="3840" y="8990"/>
                    <a:pt x="4340" y="9010"/>
                  </a:cubicBezTo>
                  <a:lnTo>
                    <a:pt x="4669" y="9010"/>
                  </a:lnTo>
                  <a:cubicBezTo>
                    <a:pt x="6020" y="8960"/>
                    <a:pt x="7209" y="8320"/>
                    <a:pt x="8009" y="7340"/>
                  </a:cubicBezTo>
                  <a:cubicBezTo>
                    <a:pt x="8129" y="7190"/>
                    <a:pt x="8239" y="7040"/>
                    <a:pt x="8339" y="6880"/>
                  </a:cubicBezTo>
                  <a:cubicBezTo>
                    <a:pt x="8659" y="6360"/>
                    <a:pt x="8879" y="5770"/>
                    <a:pt x="8959" y="5140"/>
                  </a:cubicBezTo>
                  <a:cubicBezTo>
                    <a:pt x="8979" y="5020"/>
                    <a:pt x="8989" y="4900"/>
                    <a:pt x="8999" y="4780"/>
                  </a:cubicBezTo>
                  <a:cubicBezTo>
                    <a:pt x="8999" y="4690"/>
                    <a:pt x="9009" y="4600"/>
                    <a:pt x="9009" y="4510"/>
                  </a:cubicBezTo>
                  <a:cubicBezTo>
                    <a:pt x="9009" y="4101"/>
                    <a:pt x="8949" y="3701"/>
                    <a:pt x="8849" y="3321"/>
                  </a:cubicBezTo>
                  <a:cubicBezTo>
                    <a:pt x="8819" y="3210"/>
                    <a:pt x="8789" y="3110"/>
                    <a:pt x="8749" y="3001"/>
                  </a:cubicBezTo>
                  <a:cubicBezTo>
                    <a:pt x="8249" y="1590"/>
                    <a:pt x="7059" y="501"/>
                    <a:pt x="5589" y="141"/>
                  </a:cubicBezTo>
                  <a:cubicBezTo>
                    <a:pt x="5429" y="101"/>
                    <a:pt x="5249" y="61"/>
                    <a:pt x="5080" y="41"/>
                  </a:cubicBezTo>
                  <a:cubicBezTo>
                    <a:pt x="4889" y="21"/>
                    <a:pt x="4700" y="1"/>
                    <a:pt x="4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7706959" y="1491404"/>
              <a:ext cx="563284" cy="167321"/>
            </a:xfrm>
            <a:custGeom>
              <a:avLst/>
              <a:gdLst/>
              <a:ahLst/>
              <a:cxnLst/>
              <a:rect l="l" t="t" r="r" b="b"/>
              <a:pathLst>
                <a:path w="6430" h="1910" extrusionOk="0">
                  <a:moveTo>
                    <a:pt x="0" y="0"/>
                  </a:moveTo>
                  <a:lnTo>
                    <a:pt x="0" y="10"/>
                  </a:lnTo>
                  <a:cubicBezTo>
                    <a:pt x="27" y="45"/>
                    <a:pt x="54" y="81"/>
                    <a:pt x="82" y="118"/>
                  </a:cubicBezTo>
                  <a:lnTo>
                    <a:pt x="82" y="118"/>
                  </a:lnTo>
                  <a:cubicBezTo>
                    <a:pt x="53" y="78"/>
                    <a:pt x="27" y="37"/>
                    <a:pt x="0" y="0"/>
                  </a:cubicBezTo>
                  <a:close/>
                  <a:moveTo>
                    <a:pt x="82" y="118"/>
                  </a:moveTo>
                  <a:cubicBezTo>
                    <a:pt x="106" y="153"/>
                    <a:pt x="132" y="187"/>
                    <a:pt x="160" y="220"/>
                  </a:cubicBezTo>
                  <a:cubicBezTo>
                    <a:pt x="175" y="239"/>
                    <a:pt x="192" y="258"/>
                    <a:pt x="209" y="278"/>
                  </a:cubicBezTo>
                  <a:lnTo>
                    <a:pt x="209" y="278"/>
                  </a:lnTo>
                  <a:cubicBezTo>
                    <a:pt x="166" y="226"/>
                    <a:pt x="123" y="172"/>
                    <a:pt x="82" y="118"/>
                  </a:cubicBezTo>
                  <a:close/>
                  <a:moveTo>
                    <a:pt x="209" y="278"/>
                  </a:moveTo>
                  <a:lnTo>
                    <a:pt x="209" y="278"/>
                  </a:lnTo>
                  <a:cubicBezTo>
                    <a:pt x="236" y="309"/>
                    <a:pt x="263" y="340"/>
                    <a:pt x="290" y="370"/>
                  </a:cubicBezTo>
                  <a:cubicBezTo>
                    <a:pt x="265" y="339"/>
                    <a:pt x="237" y="308"/>
                    <a:pt x="209" y="278"/>
                  </a:cubicBezTo>
                  <a:close/>
                  <a:moveTo>
                    <a:pt x="6429" y="980"/>
                  </a:moveTo>
                  <a:cubicBezTo>
                    <a:pt x="6415" y="991"/>
                    <a:pt x="6400" y="1002"/>
                    <a:pt x="6385" y="1013"/>
                  </a:cubicBezTo>
                  <a:lnTo>
                    <a:pt x="6385" y="1013"/>
                  </a:lnTo>
                  <a:cubicBezTo>
                    <a:pt x="6400" y="1003"/>
                    <a:pt x="6415" y="992"/>
                    <a:pt x="6429" y="980"/>
                  </a:cubicBezTo>
                  <a:close/>
                  <a:moveTo>
                    <a:pt x="6385" y="1013"/>
                  </a:moveTo>
                  <a:cubicBezTo>
                    <a:pt x="6350" y="1038"/>
                    <a:pt x="6315" y="1061"/>
                    <a:pt x="6279" y="1090"/>
                  </a:cubicBezTo>
                  <a:lnTo>
                    <a:pt x="6279" y="1090"/>
                  </a:lnTo>
                  <a:cubicBezTo>
                    <a:pt x="6315" y="1065"/>
                    <a:pt x="6350" y="1039"/>
                    <a:pt x="6385" y="1013"/>
                  </a:cubicBezTo>
                  <a:close/>
                  <a:moveTo>
                    <a:pt x="730" y="810"/>
                  </a:moveTo>
                  <a:cubicBezTo>
                    <a:pt x="840" y="910"/>
                    <a:pt x="960" y="1000"/>
                    <a:pt x="1080" y="1090"/>
                  </a:cubicBezTo>
                  <a:cubicBezTo>
                    <a:pt x="1125" y="1121"/>
                    <a:pt x="1171" y="1151"/>
                    <a:pt x="1217" y="1181"/>
                  </a:cubicBezTo>
                  <a:lnTo>
                    <a:pt x="1217" y="1181"/>
                  </a:lnTo>
                  <a:cubicBezTo>
                    <a:pt x="1046" y="1069"/>
                    <a:pt x="884" y="944"/>
                    <a:pt x="730" y="810"/>
                  </a:cubicBezTo>
                  <a:close/>
                  <a:moveTo>
                    <a:pt x="6279" y="1090"/>
                  </a:moveTo>
                  <a:cubicBezTo>
                    <a:pt x="6154" y="1178"/>
                    <a:pt x="6023" y="1261"/>
                    <a:pt x="5888" y="1337"/>
                  </a:cubicBezTo>
                  <a:lnTo>
                    <a:pt x="5888" y="1337"/>
                  </a:lnTo>
                  <a:cubicBezTo>
                    <a:pt x="6023" y="1261"/>
                    <a:pt x="6154" y="1178"/>
                    <a:pt x="6279" y="1090"/>
                  </a:cubicBezTo>
                  <a:cubicBezTo>
                    <a:pt x="6279" y="1090"/>
                    <a:pt x="6279" y="1090"/>
                    <a:pt x="6279" y="1090"/>
                  </a:cubicBezTo>
                  <a:close/>
                  <a:moveTo>
                    <a:pt x="1217" y="1181"/>
                  </a:moveTo>
                  <a:lnTo>
                    <a:pt x="1217" y="1181"/>
                  </a:lnTo>
                  <a:cubicBezTo>
                    <a:pt x="1304" y="1238"/>
                    <a:pt x="1394" y="1293"/>
                    <a:pt x="1486" y="1343"/>
                  </a:cubicBezTo>
                  <a:lnTo>
                    <a:pt x="1486" y="1343"/>
                  </a:lnTo>
                  <a:cubicBezTo>
                    <a:pt x="1395" y="1292"/>
                    <a:pt x="1305" y="1238"/>
                    <a:pt x="1217" y="1181"/>
                  </a:cubicBezTo>
                  <a:close/>
                  <a:moveTo>
                    <a:pt x="1486" y="1343"/>
                  </a:moveTo>
                  <a:cubicBezTo>
                    <a:pt x="1618" y="1418"/>
                    <a:pt x="1752" y="1486"/>
                    <a:pt x="1890" y="1550"/>
                  </a:cubicBezTo>
                  <a:cubicBezTo>
                    <a:pt x="1850" y="1530"/>
                    <a:pt x="1800" y="1510"/>
                    <a:pt x="1760" y="1480"/>
                  </a:cubicBezTo>
                  <a:cubicBezTo>
                    <a:pt x="1666" y="1438"/>
                    <a:pt x="1575" y="1392"/>
                    <a:pt x="1486" y="1343"/>
                  </a:cubicBezTo>
                  <a:close/>
                  <a:moveTo>
                    <a:pt x="2060" y="1610"/>
                  </a:moveTo>
                  <a:cubicBezTo>
                    <a:pt x="2068" y="1619"/>
                    <a:pt x="2078" y="1620"/>
                    <a:pt x="2086" y="1620"/>
                  </a:cubicBezTo>
                  <a:lnTo>
                    <a:pt x="2086" y="1620"/>
                  </a:lnTo>
                  <a:cubicBezTo>
                    <a:pt x="2078" y="1617"/>
                    <a:pt x="2069" y="1613"/>
                    <a:pt x="2060" y="1610"/>
                  </a:cubicBezTo>
                  <a:close/>
                  <a:moveTo>
                    <a:pt x="2086" y="1620"/>
                  </a:moveTo>
                  <a:cubicBezTo>
                    <a:pt x="2452" y="1762"/>
                    <a:pt x="2840" y="1852"/>
                    <a:pt x="3238" y="1890"/>
                  </a:cubicBezTo>
                  <a:lnTo>
                    <a:pt x="3238" y="1890"/>
                  </a:lnTo>
                  <a:cubicBezTo>
                    <a:pt x="2837" y="1849"/>
                    <a:pt x="2447" y="1758"/>
                    <a:pt x="2089" y="1620"/>
                  </a:cubicBezTo>
                  <a:cubicBezTo>
                    <a:pt x="2088" y="1620"/>
                    <a:pt x="2087" y="1620"/>
                    <a:pt x="2086" y="1620"/>
                  </a:cubicBezTo>
                  <a:close/>
                  <a:moveTo>
                    <a:pt x="3238" y="1890"/>
                  </a:moveTo>
                  <a:cubicBezTo>
                    <a:pt x="3332" y="1899"/>
                    <a:pt x="3425" y="1906"/>
                    <a:pt x="3520" y="1910"/>
                  </a:cubicBezTo>
                  <a:lnTo>
                    <a:pt x="3589" y="1910"/>
                  </a:lnTo>
                  <a:cubicBezTo>
                    <a:pt x="3472" y="1907"/>
                    <a:pt x="3355" y="1901"/>
                    <a:pt x="3238" y="1890"/>
                  </a:cubicBezTo>
                  <a:close/>
                  <a:moveTo>
                    <a:pt x="5888" y="1337"/>
                  </a:moveTo>
                  <a:cubicBezTo>
                    <a:pt x="5259" y="1690"/>
                    <a:pt x="4535" y="1902"/>
                    <a:pt x="3769" y="1910"/>
                  </a:cubicBezTo>
                  <a:lnTo>
                    <a:pt x="3849" y="1910"/>
                  </a:lnTo>
                  <a:cubicBezTo>
                    <a:pt x="4589" y="1887"/>
                    <a:pt x="5282" y="1678"/>
                    <a:pt x="5888" y="1337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7635125" y="977176"/>
              <a:ext cx="664815" cy="681547"/>
            </a:xfrm>
            <a:custGeom>
              <a:avLst/>
              <a:gdLst/>
              <a:ahLst/>
              <a:cxnLst/>
              <a:rect l="l" t="t" r="r" b="b"/>
              <a:pathLst>
                <a:path w="7589" h="7780" extrusionOk="0">
                  <a:moveTo>
                    <a:pt x="1410" y="0"/>
                  </a:moveTo>
                  <a:cubicBezTo>
                    <a:pt x="800" y="580"/>
                    <a:pt x="340" y="1340"/>
                    <a:pt x="130" y="2191"/>
                  </a:cubicBezTo>
                  <a:cubicBezTo>
                    <a:pt x="100" y="2311"/>
                    <a:pt x="80" y="2431"/>
                    <a:pt x="60" y="2551"/>
                  </a:cubicBezTo>
                  <a:cubicBezTo>
                    <a:pt x="50" y="2580"/>
                    <a:pt x="50" y="2611"/>
                    <a:pt x="40" y="2651"/>
                  </a:cubicBezTo>
                  <a:cubicBezTo>
                    <a:pt x="40" y="2660"/>
                    <a:pt x="40" y="2680"/>
                    <a:pt x="30" y="2700"/>
                  </a:cubicBezTo>
                  <a:lnTo>
                    <a:pt x="30" y="2751"/>
                  </a:lnTo>
                  <a:cubicBezTo>
                    <a:pt x="10" y="2920"/>
                    <a:pt x="0" y="3080"/>
                    <a:pt x="0" y="3240"/>
                  </a:cubicBezTo>
                  <a:lnTo>
                    <a:pt x="0" y="3250"/>
                  </a:lnTo>
                  <a:lnTo>
                    <a:pt x="0" y="3260"/>
                  </a:lnTo>
                  <a:lnTo>
                    <a:pt x="0" y="3270"/>
                  </a:lnTo>
                  <a:lnTo>
                    <a:pt x="0" y="3280"/>
                  </a:lnTo>
                  <a:lnTo>
                    <a:pt x="0" y="3290"/>
                  </a:lnTo>
                  <a:lnTo>
                    <a:pt x="0" y="3300"/>
                  </a:lnTo>
                  <a:lnTo>
                    <a:pt x="0" y="3310"/>
                  </a:lnTo>
                  <a:lnTo>
                    <a:pt x="0" y="3320"/>
                  </a:lnTo>
                  <a:lnTo>
                    <a:pt x="0" y="3330"/>
                  </a:lnTo>
                  <a:cubicBezTo>
                    <a:pt x="0" y="3730"/>
                    <a:pt x="60" y="4110"/>
                    <a:pt x="160" y="4480"/>
                  </a:cubicBezTo>
                  <a:cubicBezTo>
                    <a:pt x="160" y="4490"/>
                    <a:pt x="160" y="4500"/>
                    <a:pt x="170" y="4510"/>
                  </a:cubicBezTo>
                  <a:cubicBezTo>
                    <a:pt x="190" y="4590"/>
                    <a:pt x="210" y="4660"/>
                    <a:pt x="240" y="4740"/>
                  </a:cubicBezTo>
                  <a:cubicBezTo>
                    <a:pt x="250" y="4770"/>
                    <a:pt x="260" y="4790"/>
                    <a:pt x="270" y="4820"/>
                  </a:cubicBezTo>
                  <a:cubicBezTo>
                    <a:pt x="400" y="5190"/>
                    <a:pt x="590" y="5550"/>
                    <a:pt x="820" y="5870"/>
                  </a:cubicBezTo>
                  <a:lnTo>
                    <a:pt x="820" y="5880"/>
                  </a:lnTo>
                  <a:cubicBezTo>
                    <a:pt x="910" y="6000"/>
                    <a:pt x="1010" y="6130"/>
                    <a:pt x="1110" y="6240"/>
                  </a:cubicBezTo>
                  <a:cubicBezTo>
                    <a:pt x="1140" y="6280"/>
                    <a:pt x="1170" y="6310"/>
                    <a:pt x="1190" y="6340"/>
                  </a:cubicBezTo>
                  <a:cubicBezTo>
                    <a:pt x="1290" y="6440"/>
                    <a:pt x="1390" y="6540"/>
                    <a:pt x="1490" y="6630"/>
                  </a:cubicBezTo>
                  <a:cubicBezTo>
                    <a:pt x="1510" y="6650"/>
                    <a:pt x="1530" y="6660"/>
                    <a:pt x="1550" y="6680"/>
                  </a:cubicBezTo>
                  <a:cubicBezTo>
                    <a:pt x="1860" y="6950"/>
                    <a:pt x="2200" y="7180"/>
                    <a:pt x="2580" y="7350"/>
                  </a:cubicBezTo>
                  <a:cubicBezTo>
                    <a:pt x="2620" y="7380"/>
                    <a:pt x="2670" y="7400"/>
                    <a:pt x="2710" y="7420"/>
                  </a:cubicBezTo>
                  <a:cubicBezTo>
                    <a:pt x="2770" y="7440"/>
                    <a:pt x="2830" y="7460"/>
                    <a:pt x="2880" y="7480"/>
                  </a:cubicBezTo>
                  <a:cubicBezTo>
                    <a:pt x="2889" y="7490"/>
                    <a:pt x="2900" y="7490"/>
                    <a:pt x="2909" y="7490"/>
                  </a:cubicBezTo>
                  <a:cubicBezTo>
                    <a:pt x="3349" y="7660"/>
                    <a:pt x="3840" y="7760"/>
                    <a:pt x="4340" y="7780"/>
                  </a:cubicBezTo>
                  <a:lnTo>
                    <a:pt x="4669" y="7780"/>
                  </a:lnTo>
                  <a:cubicBezTo>
                    <a:pt x="5640" y="7750"/>
                    <a:pt x="6529" y="7400"/>
                    <a:pt x="7249" y="6850"/>
                  </a:cubicBezTo>
                  <a:cubicBezTo>
                    <a:pt x="7339" y="6780"/>
                    <a:pt x="7429" y="6710"/>
                    <a:pt x="7509" y="6630"/>
                  </a:cubicBezTo>
                  <a:cubicBezTo>
                    <a:pt x="7539" y="6610"/>
                    <a:pt x="7559" y="6580"/>
                    <a:pt x="7589" y="6560"/>
                  </a:cubicBezTo>
                  <a:lnTo>
                    <a:pt x="7589" y="6560"/>
                  </a:lnTo>
                  <a:cubicBezTo>
                    <a:pt x="7299" y="6610"/>
                    <a:pt x="6999" y="6630"/>
                    <a:pt x="6689" y="6630"/>
                  </a:cubicBezTo>
                  <a:cubicBezTo>
                    <a:pt x="5529" y="6630"/>
                    <a:pt x="4449" y="6270"/>
                    <a:pt x="3569" y="5640"/>
                  </a:cubicBezTo>
                  <a:cubicBezTo>
                    <a:pt x="3389" y="5520"/>
                    <a:pt x="3229" y="5390"/>
                    <a:pt x="3069" y="5250"/>
                  </a:cubicBezTo>
                  <a:cubicBezTo>
                    <a:pt x="2949" y="5140"/>
                    <a:pt x="2830" y="5020"/>
                    <a:pt x="2710" y="4890"/>
                  </a:cubicBezTo>
                  <a:cubicBezTo>
                    <a:pt x="2620" y="4800"/>
                    <a:pt x="2540" y="4700"/>
                    <a:pt x="2460" y="4590"/>
                  </a:cubicBezTo>
                  <a:cubicBezTo>
                    <a:pt x="2090" y="4140"/>
                    <a:pt x="1800" y="3620"/>
                    <a:pt x="1600" y="3071"/>
                  </a:cubicBezTo>
                  <a:cubicBezTo>
                    <a:pt x="1550" y="2931"/>
                    <a:pt x="1510" y="2800"/>
                    <a:pt x="1470" y="2660"/>
                  </a:cubicBezTo>
                  <a:cubicBezTo>
                    <a:pt x="1340" y="2200"/>
                    <a:pt x="1280" y="1720"/>
                    <a:pt x="1280" y="1220"/>
                  </a:cubicBezTo>
                  <a:cubicBezTo>
                    <a:pt x="1280" y="980"/>
                    <a:pt x="1290" y="751"/>
                    <a:pt x="1320" y="520"/>
                  </a:cubicBezTo>
                  <a:cubicBezTo>
                    <a:pt x="1340" y="351"/>
                    <a:pt x="1370" y="171"/>
                    <a:pt x="14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7706959" y="1000829"/>
              <a:ext cx="28909" cy="527455"/>
            </a:xfrm>
            <a:custGeom>
              <a:avLst/>
              <a:gdLst/>
              <a:ahLst/>
              <a:cxnLst/>
              <a:rect l="l" t="t" r="r" b="b"/>
              <a:pathLst>
                <a:path w="330" h="6021" extrusionOk="0">
                  <a:moveTo>
                    <a:pt x="330" y="1"/>
                  </a:moveTo>
                  <a:cubicBezTo>
                    <a:pt x="210" y="130"/>
                    <a:pt x="100" y="270"/>
                    <a:pt x="0" y="410"/>
                  </a:cubicBezTo>
                  <a:lnTo>
                    <a:pt x="0" y="5610"/>
                  </a:lnTo>
                  <a:cubicBezTo>
                    <a:pt x="100" y="5750"/>
                    <a:pt x="210" y="5890"/>
                    <a:pt x="330" y="602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7762061" y="872929"/>
              <a:ext cx="661486" cy="785794"/>
            </a:xfrm>
            <a:custGeom>
              <a:avLst/>
              <a:gdLst/>
              <a:ahLst/>
              <a:cxnLst/>
              <a:rect l="l" t="t" r="r" b="b"/>
              <a:pathLst>
                <a:path w="7551" h="8970" extrusionOk="0">
                  <a:moveTo>
                    <a:pt x="3631" y="1"/>
                  </a:moveTo>
                  <a:lnTo>
                    <a:pt x="6430" y="3270"/>
                  </a:lnTo>
                  <a:lnTo>
                    <a:pt x="4980" y="3781"/>
                  </a:lnTo>
                  <a:lnTo>
                    <a:pt x="1851" y="131"/>
                  </a:lnTo>
                  <a:cubicBezTo>
                    <a:pt x="1740" y="161"/>
                    <a:pt x="1631" y="191"/>
                    <a:pt x="1520" y="231"/>
                  </a:cubicBezTo>
                  <a:lnTo>
                    <a:pt x="4651" y="3890"/>
                  </a:lnTo>
                  <a:lnTo>
                    <a:pt x="3200" y="4401"/>
                  </a:lnTo>
                  <a:lnTo>
                    <a:pt x="241" y="950"/>
                  </a:lnTo>
                  <a:lnTo>
                    <a:pt x="1" y="1161"/>
                  </a:lnTo>
                  <a:lnTo>
                    <a:pt x="1131" y="2490"/>
                  </a:lnTo>
                  <a:lnTo>
                    <a:pt x="1131" y="8540"/>
                  </a:lnTo>
                  <a:cubicBezTo>
                    <a:pt x="1241" y="8600"/>
                    <a:pt x="1351" y="8640"/>
                    <a:pt x="1460" y="8680"/>
                  </a:cubicBezTo>
                  <a:lnTo>
                    <a:pt x="1460" y="2870"/>
                  </a:lnTo>
                  <a:lnTo>
                    <a:pt x="2891" y="4550"/>
                  </a:lnTo>
                  <a:lnTo>
                    <a:pt x="2891" y="8350"/>
                  </a:lnTo>
                  <a:lnTo>
                    <a:pt x="2891" y="8970"/>
                  </a:lnTo>
                  <a:lnTo>
                    <a:pt x="3220" y="8970"/>
                  </a:lnTo>
                  <a:lnTo>
                    <a:pt x="3220" y="8470"/>
                  </a:lnTo>
                  <a:lnTo>
                    <a:pt x="6560" y="7300"/>
                  </a:lnTo>
                  <a:cubicBezTo>
                    <a:pt x="6680" y="7150"/>
                    <a:pt x="6790" y="7000"/>
                    <a:pt x="6890" y="6840"/>
                  </a:cubicBezTo>
                  <a:lnTo>
                    <a:pt x="6890" y="6840"/>
                  </a:lnTo>
                  <a:lnTo>
                    <a:pt x="3220" y="8120"/>
                  </a:lnTo>
                  <a:lnTo>
                    <a:pt x="3220" y="6610"/>
                  </a:lnTo>
                  <a:lnTo>
                    <a:pt x="7510" y="5100"/>
                  </a:lnTo>
                  <a:cubicBezTo>
                    <a:pt x="7530" y="4980"/>
                    <a:pt x="7540" y="4860"/>
                    <a:pt x="7550" y="4740"/>
                  </a:cubicBezTo>
                  <a:lnTo>
                    <a:pt x="7550" y="4740"/>
                  </a:lnTo>
                  <a:lnTo>
                    <a:pt x="3220" y="6260"/>
                  </a:lnTo>
                  <a:lnTo>
                    <a:pt x="3220" y="4740"/>
                  </a:lnTo>
                  <a:cubicBezTo>
                    <a:pt x="3220" y="4740"/>
                    <a:pt x="3231" y="4740"/>
                    <a:pt x="3240" y="4730"/>
                  </a:cubicBezTo>
                  <a:lnTo>
                    <a:pt x="7400" y="3281"/>
                  </a:lnTo>
                  <a:cubicBezTo>
                    <a:pt x="7370" y="3170"/>
                    <a:pt x="7340" y="3070"/>
                    <a:pt x="7300" y="2961"/>
                  </a:cubicBezTo>
                  <a:lnTo>
                    <a:pt x="6760" y="3150"/>
                  </a:lnTo>
                  <a:lnTo>
                    <a:pt x="4140" y="101"/>
                  </a:lnTo>
                  <a:cubicBezTo>
                    <a:pt x="3980" y="61"/>
                    <a:pt x="3800" y="21"/>
                    <a:pt x="363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9D825E0B-E702-4D34-B2B8-EBDF6909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261" y="4485376"/>
            <a:ext cx="824251" cy="578678"/>
          </a:xfrm>
          <a:prstGeom prst="rect">
            <a:avLst/>
          </a:prstGeom>
        </p:spPr>
      </p:pic>
      <p:sp>
        <p:nvSpPr>
          <p:cNvPr id="30" name="Google Shape;203;p28">
            <a:extLst>
              <a:ext uri="{FF2B5EF4-FFF2-40B4-BE49-F238E27FC236}">
                <a16:creationId xmlns:a16="http://schemas.microsoft.com/office/drawing/2014/main" id="{235FDB89-F68C-485F-A119-CB484AC867CB}"/>
              </a:ext>
            </a:extLst>
          </p:cNvPr>
          <p:cNvSpPr txBox="1">
            <a:spLocks/>
          </p:cNvSpPr>
          <p:nvPr/>
        </p:nvSpPr>
        <p:spPr>
          <a:xfrm rot="16200000">
            <a:off x="-1613252" y="1618542"/>
            <a:ext cx="3646462" cy="409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lita One"/>
              <a:buNone/>
              <a:defRPr sz="3200" b="0" i="0" u="none" strike="noStrike" cap="non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r"/>
            <a:r>
              <a:rPr lang="es-EC" sz="1600" dirty="0">
                <a:latin typeface="Eras Bold ITC" panose="020B0907030504020204" pitchFamily="34" charset="0"/>
              </a:rPr>
              <a:t>EVENTOS EMBLEMÁTICOS 2022</a:t>
            </a:r>
          </a:p>
        </p:txBody>
      </p:sp>
      <p:sp>
        <p:nvSpPr>
          <p:cNvPr id="33" name="Google Shape;231;p29">
            <a:extLst>
              <a:ext uri="{FF2B5EF4-FFF2-40B4-BE49-F238E27FC236}">
                <a16:creationId xmlns:a16="http://schemas.microsoft.com/office/drawing/2014/main" id="{325F790D-C695-47F4-94D5-B87A9D9F58F3}"/>
              </a:ext>
            </a:extLst>
          </p:cNvPr>
          <p:cNvSpPr txBox="1">
            <a:spLocks/>
          </p:cNvSpPr>
          <p:nvPr/>
        </p:nvSpPr>
        <p:spPr>
          <a:xfrm>
            <a:off x="532901" y="1601584"/>
            <a:ext cx="2951474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es-EC" dirty="0"/>
              <a:t>RUTA DE LAS IGLESIAS</a:t>
            </a:r>
          </a:p>
        </p:txBody>
      </p:sp>
      <p:sp>
        <p:nvSpPr>
          <p:cNvPr id="34" name="Google Shape;231;p29">
            <a:extLst>
              <a:ext uri="{FF2B5EF4-FFF2-40B4-BE49-F238E27FC236}">
                <a16:creationId xmlns:a16="http://schemas.microsoft.com/office/drawing/2014/main" id="{17F4448C-1BEB-4057-826C-C2551A0B3BB1}"/>
              </a:ext>
            </a:extLst>
          </p:cNvPr>
          <p:cNvSpPr txBox="1">
            <a:spLocks/>
          </p:cNvSpPr>
          <p:nvPr/>
        </p:nvSpPr>
        <p:spPr>
          <a:xfrm>
            <a:off x="6155416" y="1623554"/>
            <a:ext cx="2840732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es-EC" dirty="0"/>
              <a:t>LIGA 10K</a:t>
            </a:r>
          </a:p>
        </p:txBody>
      </p:sp>
      <p:sp>
        <p:nvSpPr>
          <p:cNvPr id="32" name="Google Shape;237;p29">
            <a:extLst>
              <a:ext uri="{FF2B5EF4-FFF2-40B4-BE49-F238E27FC236}">
                <a16:creationId xmlns:a16="http://schemas.microsoft.com/office/drawing/2014/main" id="{3037BCA9-B26F-4C0D-913E-99D323EE751D}"/>
              </a:ext>
            </a:extLst>
          </p:cNvPr>
          <p:cNvSpPr txBox="1">
            <a:spLocks/>
          </p:cNvSpPr>
          <p:nvPr/>
        </p:nvSpPr>
        <p:spPr>
          <a:xfrm>
            <a:off x="6155416" y="3881380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1000" dirty="0" err="1"/>
              <a:t>Ciclismo</a:t>
            </a:r>
            <a:r>
              <a:rPr lang="en-US" sz="1000" dirty="0"/>
              <a:t> de </a:t>
            </a:r>
            <a:r>
              <a:rPr lang="en-US" sz="1000" dirty="0" err="1"/>
              <a:t>ruta</a:t>
            </a:r>
            <a:r>
              <a:rPr lang="en-US" sz="1000" dirty="0"/>
              <a:t> </a:t>
            </a:r>
          </a:p>
          <a:p>
            <a:r>
              <a:rPr lang="en-US" sz="1000" dirty="0"/>
              <a:t>120km</a:t>
            </a:r>
          </a:p>
          <a:p>
            <a:r>
              <a:rPr lang="en-US" sz="1000" dirty="0"/>
              <a:t>150 </a:t>
            </a:r>
            <a:r>
              <a:rPr lang="es-EC" sz="1000" dirty="0"/>
              <a:t>ciclistas</a:t>
            </a:r>
            <a:r>
              <a:rPr lang="en-US" sz="1000" dirty="0"/>
              <a:t> élites</a:t>
            </a:r>
          </a:p>
          <a:p>
            <a:r>
              <a:rPr lang="en-US" sz="1000" dirty="0"/>
              <a:t>$100.000,00  </a:t>
            </a:r>
            <a:r>
              <a:rPr lang="en-US" sz="1000" dirty="0" err="1"/>
              <a:t>aprox</a:t>
            </a:r>
            <a:r>
              <a:rPr lang="en-US" sz="1000" dirty="0"/>
              <a:t>. de </a:t>
            </a:r>
            <a:r>
              <a:rPr lang="en-US" sz="1000" dirty="0" err="1"/>
              <a:t>movimiento</a:t>
            </a:r>
            <a:r>
              <a:rPr lang="en-US" sz="1000" dirty="0"/>
              <a:t> </a:t>
            </a:r>
            <a:r>
              <a:rPr lang="en-US" sz="1000" dirty="0" err="1"/>
              <a:t>económico</a:t>
            </a:r>
            <a:endParaRPr lang="en-US" sz="1000" dirty="0"/>
          </a:p>
        </p:txBody>
      </p:sp>
      <p:sp>
        <p:nvSpPr>
          <p:cNvPr id="35" name="Google Shape;237;p29">
            <a:extLst>
              <a:ext uri="{FF2B5EF4-FFF2-40B4-BE49-F238E27FC236}">
                <a16:creationId xmlns:a16="http://schemas.microsoft.com/office/drawing/2014/main" id="{C5354ABF-A1F2-4817-A02A-C2759B800CDA}"/>
              </a:ext>
            </a:extLst>
          </p:cNvPr>
          <p:cNvSpPr txBox="1">
            <a:spLocks/>
          </p:cNvSpPr>
          <p:nvPr/>
        </p:nvSpPr>
        <p:spPr>
          <a:xfrm>
            <a:off x="2065107" y="3604364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z="1000" dirty="0"/>
              <a:t>Ciclismo de </a:t>
            </a:r>
            <a:r>
              <a:rPr lang="es-EC" sz="1000" dirty="0"/>
              <a:t>ruta</a:t>
            </a:r>
          </a:p>
          <a:p>
            <a:r>
              <a:rPr lang="pt-BR" sz="1000" dirty="0"/>
              <a:t>138km – 80km</a:t>
            </a:r>
          </a:p>
          <a:p>
            <a:r>
              <a:rPr lang="pt-BR" sz="1000" dirty="0"/>
              <a:t>600 ciclistas </a:t>
            </a:r>
          </a:p>
        </p:txBody>
      </p:sp>
      <p:sp>
        <p:nvSpPr>
          <p:cNvPr id="36" name="Google Shape;237;p29">
            <a:extLst>
              <a:ext uri="{FF2B5EF4-FFF2-40B4-BE49-F238E27FC236}">
                <a16:creationId xmlns:a16="http://schemas.microsoft.com/office/drawing/2014/main" id="{28184324-063B-4336-9548-E758703F6B3C}"/>
              </a:ext>
            </a:extLst>
          </p:cNvPr>
          <p:cNvSpPr txBox="1">
            <a:spLocks/>
          </p:cNvSpPr>
          <p:nvPr/>
        </p:nvSpPr>
        <p:spPr>
          <a:xfrm>
            <a:off x="1041770" y="4233224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30200" algn="r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s-EC" sz="1000" dirty="0"/>
              <a:t>$200.000,00 aprox. de movimiento económico</a:t>
            </a:r>
            <a:endParaRPr lang="pt-BR" sz="1000" dirty="0"/>
          </a:p>
        </p:txBody>
      </p:sp>
      <p:sp>
        <p:nvSpPr>
          <p:cNvPr id="38" name="Google Shape;237;p29">
            <a:extLst>
              <a:ext uri="{FF2B5EF4-FFF2-40B4-BE49-F238E27FC236}">
                <a16:creationId xmlns:a16="http://schemas.microsoft.com/office/drawing/2014/main" id="{F5566D7D-B62B-47C5-AFD8-B3E3C3C6E795}"/>
              </a:ext>
            </a:extLst>
          </p:cNvPr>
          <p:cNvSpPr txBox="1">
            <a:spLocks/>
          </p:cNvSpPr>
          <p:nvPr/>
        </p:nvSpPr>
        <p:spPr>
          <a:xfrm>
            <a:off x="1261437" y="2110485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lang="en-US" sz="1000" dirty="0"/>
          </a:p>
          <a:p>
            <a:r>
              <a:rPr lang="en-US" sz="1000" dirty="0"/>
              <a:t>Carrera </a:t>
            </a:r>
            <a:r>
              <a:rPr lang="en-US" sz="1000" dirty="0" err="1"/>
              <a:t>pedrestre</a:t>
            </a:r>
            <a:endParaRPr lang="en-US" sz="1000" dirty="0"/>
          </a:p>
          <a:p>
            <a:r>
              <a:rPr lang="en-US" sz="1000" dirty="0"/>
              <a:t>10km</a:t>
            </a:r>
          </a:p>
          <a:p>
            <a:r>
              <a:rPr lang="es-EC" sz="1000" dirty="0"/>
              <a:t>15.000 corredores</a:t>
            </a:r>
            <a:endParaRPr lang="en-US" sz="1000" dirty="0"/>
          </a:p>
          <a:p>
            <a:r>
              <a:rPr lang="en-US" sz="1000" dirty="0"/>
              <a:t>$500.000,00  </a:t>
            </a:r>
            <a:r>
              <a:rPr lang="en-US" sz="1000" dirty="0" err="1"/>
              <a:t>aprox</a:t>
            </a:r>
            <a:r>
              <a:rPr lang="en-US" sz="1000" dirty="0"/>
              <a:t>. de </a:t>
            </a:r>
            <a:r>
              <a:rPr lang="en-US" sz="1000" dirty="0" err="1"/>
              <a:t>movimiento</a:t>
            </a:r>
            <a:r>
              <a:rPr lang="en-US" sz="1000" dirty="0"/>
              <a:t> </a:t>
            </a:r>
            <a:r>
              <a:rPr lang="en-US" sz="1000" dirty="0" err="1"/>
              <a:t>económico</a:t>
            </a:r>
            <a:endParaRPr lang="en-US" sz="1000" dirty="0"/>
          </a:p>
        </p:txBody>
      </p:sp>
      <p:sp>
        <p:nvSpPr>
          <p:cNvPr id="39" name="Google Shape;237;p29">
            <a:extLst>
              <a:ext uri="{FF2B5EF4-FFF2-40B4-BE49-F238E27FC236}">
                <a16:creationId xmlns:a16="http://schemas.microsoft.com/office/drawing/2014/main" id="{D4F354AA-4FC3-4BD6-A6EB-47C77364E704}"/>
              </a:ext>
            </a:extLst>
          </p:cNvPr>
          <p:cNvSpPr txBox="1">
            <a:spLocks/>
          </p:cNvSpPr>
          <p:nvPr/>
        </p:nvSpPr>
        <p:spPr>
          <a:xfrm>
            <a:off x="6155416" y="2121874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1000" dirty="0"/>
              <a:t>Carrera </a:t>
            </a:r>
            <a:r>
              <a:rPr lang="en-US" sz="1000" dirty="0" err="1"/>
              <a:t>pedestre</a:t>
            </a:r>
            <a:endParaRPr lang="en-US" sz="1000" dirty="0"/>
          </a:p>
          <a:p>
            <a:r>
              <a:rPr lang="en-US" sz="1000" dirty="0"/>
              <a:t>10km</a:t>
            </a:r>
          </a:p>
          <a:p>
            <a:r>
              <a:rPr lang="es-EC" sz="1000" dirty="0"/>
              <a:t>8.000 corredores</a:t>
            </a:r>
            <a:endParaRPr lang="en-US" sz="1000" dirty="0"/>
          </a:p>
          <a:p>
            <a:r>
              <a:rPr lang="en-US" sz="1000" dirty="0"/>
              <a:t>$200.000,00  </a:t>
            </a:r>
            <a:r>
              <a:rPr lang="en-US" sz="1000" dirty="0" err="1"/>
              <a:t>aprox</a:t>
            </a:r>
            <a:r>
              <a:rPr lang="en-US" sz="1000" dirty="0"/>
              <a:t>. de </a:t>
            </a:r>
            <a:r>
              <a:rPr lang="en-US" sz="1000" dirty="0" err="1"/>
              <a:t>movimiento</a:t>
            </a:r>
            <a:r>
              <a:rPr lang="en-US" sz="1000" dirty="0"/>
              <a:t> </a:t>
            </a:r>
            <a:r>
              <a:rPr lang="en-US" sz="1000" dirty="0" err="1"/>
              <a:t>económico</a:t>
            </a:r>
            <a:endParaRPr lang="en-US" sz="1000" dirty="0"/>
          </a:p>
        </p:txBody>
      </p:sp>
      <p:sp>
        <p:nvSpPr>
          <p:cNvPr id="42" name="Google Shape;227;p29">
            <a:extLst>
              <a:ext uri="{FF2B5EF4-FFF2-40B4-BE49-F238E27FC236}">
                <a16:creationId xmlns:a16="http://schemas.microsoft.com/office/drawing/2014/main" id="{1690D838-E4D1-4181-8C93-C57FD5F03261}"/>
              </a:ext>
            </a:extLst>
          </p:cNvPr>
          <p:cNvSpPr txBox="1">
            <a:spLocks/>
          </p:cNvSpPr>
          <p:nvPr/>
        </p:nvSpPr>
        <p:spPr>
          <a:xfrm>
            <a:off x="4566666" y="225655"/>
            <a:ext cx="15039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Lilita One"/>
              <a:buNone/>
              <a:defRPr sz="8000" b="0" i="0" u="none" strike="noStrike" cap="none">
                <a:solidFill>
                  <a:srgbClr val="FF5608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r>
              <a:rPr lang="en"/>
              <a:t>02</a:t>
            </a:r>
          </a:p>
        </p:txBody>
      </p:sp>
      <p:sp>
        <p:nvSpPr>
          <p:cNvPr id="43" name="Google Shape;233;p29">
            <a:extLst>
              <a:ext uri="{FF2B5EF4-FFF2-40B4-BE49-F238E27FC236}">
                <a16:creationId xmlns:a16="http://schemas.microsoft.com/office/drawing/2014/main" id="{1BB28191-33D5-4387-89D0-727B3E0EBB84}"/>
              </a:ext>
            </a:extLst>
          </p:cNvPr>
          <p:cNvSpPr txBox="1">
            <a:spLocks/>
          </p:cNvSpPr>
          <p:nvPr/>
        </p:nvSpPr>
        <p:spPr>
          <a:xfrm>
            <a:off x="3141000" y="225655"/>
            <a:ext cx="15039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Lilita One"/>
              <a:buNone/>
              <a:defRPr sz="8000" b="0" i="0" u="none" strike="noStrike" cap="none">
                <a:solidFill>
                  <a:srgbClr val="FF5608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r>
              <a:rPr lang="en"/>
              <a:t>01</a:t>
            </a:r>
            <a:endParaRPr lang="en" dirty="0"/>
          </a:p>
        </p:txBody>
      </p:sp>
      <p:sp>
        <p:nvSpPr>
          <p:cNvPr id="229" name="Google Shape;229;p29"/>
          <p:cNvSpPr txBox="1">
            <a:spLocks noGrp="1"/>
          </p:cNvSpPr>
          <p:nvPr>
            <p:ph type="subTitle" idx="3"/>
          </p:nvPr>
        </p:nvSpPr>
        <p:spPr>
          <a:xfrm>
            <a:off x="6155416" y="680894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Ciclismo de ruta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90km - 150km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000" dirty="0"/>
              <a:t>1.300 ciclistas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000" dirty="0"/>
              <a:t>$700.000,00 aprox. de movimiento económico</a:t>
            </a:r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179486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6299925" y="-243331"/>
            <a:ext cx="2925575" cy="1671050"/>
          </a:xfrm>
          <a:custGeom>
            <a:avLst/>
            <a:gdLst/>
            <a:ahLst/>
            <a:cxnLst/>
            <a:rect l="l" t="t" r="r" b="b"/>
            <a:pathLst>
              <a:path w="117023" h="66842" extrusionOk="0">
                <a:moveTo>
                  <a:pt x="0" y="5936"/>
                </a:moveTo>
                <a:cubicBezTo>
                  <a:pt x="3164" y="5648"/>
                  <a:pt x="6904" y="-5916"/>
                  <a:pt x="18986" y="4210"/>
                </a:cubicBezTo>
                <a:cubicBezTo>
                  <a:pt x="31068" y="14336"/>
                  <a:pt x="56153" y="64275"/>
                  <a:pt x="72492" y="66691"/>
                </a:cubicBezTo>
                <a:cubicBezTo>
                  <a:pt x="88832" y="69107"/>
                  <a:pt x="109601" y="26705"/>
                  <a:pt x="117023" y="1870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4" name="Google Shape;224;p29"/>
          <p:cNvSpPr/>
          <p:nvPr/>
        </p:nvSpPr>
        <p:spPr>
          <a:xfrm>
            <a:off x="-138075" y="-195040"/>
            <a:ext cx="2951475" cy="1348375"/>
          </a:xfrm>
          <a:custGeom>
            <a:avLst/>
            <a:gdLst/>
            <a:ahLst/>
            <a:cxnLst/>
            <a:rect l="l" t="t" r="r" b="b"/>
            <a:pathLst>
              <a:path w="118059" h="53935" extrusionOk="0">
                <a:moveTo>
                  <a:pt x="0" y="20229"/>
                </a:moveTo>
                <a:cubicBezTo>
                  <a:pt x="4833" y="25810"/>
                  <a:pt x="19619" y="56533"/>
                  <a:pt x="28997" y="53714"/>
                </a:cubicBezTo>
                <a:cubicBezTo>
                  <a:pt x="38375" y="50895"/>
                  <a:pt x="41424" y="11426"/>
                  <a:pt x="56268" y="3314"/>
                </a:cubicBezTo>
                <a:cubicBezTo>
                  <a:pt x="71112" y="-4798"/>
                  <a:pt x="107761" y="4752"/>
                  <a:pt x="118059" y="504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26" name="Google Shape;226;p29"/>
          <p:cNvSpPr txBox="1">
            <a:spLocks noGrp="1"/>
          </p:cNvSpPr>
          <p:nvPr>
            <p:ph type="subTitle" idx="9"/>
          </p:nvPr>
        </p:nvSpPr>
        <p:spPr>
          <a:xfrm>
            <a:off x="4843849" y="3165107"/>
            <a:ext cx="4085167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ESCLEROSIS MULTIPLE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 idx="2"/>
          </p:nvPr>
        </p:nvSpPr>
        <p:spPr>
          <a:xfrm>
            <a:off x="4566666" y="2030339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04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subTitle" idx="1"/>
          </p:nvPr>
        </p:nvSpPr>
        <p:spPr>
          <a:xfrm>
            <a:off x="6155416" y="90050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solidFill>
                  <a:schemeClr val="accent4"/>
                </a:solidFill>
              </a:rPr>
              <a:t>PET RUN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30" name="Google Shape;230;p29"/>
          <p:cNvSpPr txBox="1">
            <a:spLocks noGrp="1"/>
          </p:cNvSpPr>
          <p:nvPr>
            <p:ph type="title" idx="4"/>
          </p:nvPr>
        </p:nvSpPr>
        <p:spPr>
          <a:xfrm>
            <a:off x="4566666" y="3593837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06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5"/>
          </p:nvPr>
        </p:nvSpPr>
        <p:spPr>
          <a:xfrm>
            <a:off x="1515009" y="73851"/>
            <a:ext cx="21792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HEROES DE PAZ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6"/>
          </p:nvPr>
        </p:nvSpPr>
        <p:spPr>
          <a:xfrm>
            <a:off x="1261437" y="674017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Carrera </a:t>
            </a:r>
            <a:r>
              <a:rPr lang="en-US" sz="1000" dirty="0" err="1"/>
              <a:t>pedrestre</a:t>
            </a:r>
            <a:endParaRPr lang="en" sz="10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15,000 participantes.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000" dirty="0"/>
              <a:t>Ayuda a la Fundación Virgen de la Merced.</a:t>
            </a:r>
            <a:endParaRPr lang="en" sz="10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000" dirty="0"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 idx="7"/>
          </p:nvPr>
        </p:nvSpPr>
        <p:spPr>
          <a:xfrm>
            <a:off x="3141000" y="2030339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03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34" name="Google Shape;234;p29"/>
          <p:cNvSpPr txBox="1">
            <a:spLocks noGrp="1"/>
          </p:cNvSpPr>
          <p:nvPr>
            <p:ph type="title" idx="8"/>
          </p:nvPr>
        </p:nvSpPr>
        <p:spPr>
          <a:xfrm>
            <a:off x="3141000" y="3593837"/>
            <a:ext cx="15039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05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14"/>
          </p:nvPr>
        </p:nvSpPr>
        <p:spPr>
          <a:xfrm>
            <a:off x="417716" y="3165107"/>
            <a:ext cx="4085166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CARRERA POR LA SALUD MENTAL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9D825E0B-E702-4D34-B2B8-EBDF69098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261" y="4485376"/>
            <a:ext cx="824251" cy="578678"/>
          </a:xfrm>
          <a:prstGeom prst="rect">
            <a:avLst/>
          </a:prstGeom>
        </p:spPr>
      </p:pic>
      <p:sp>
        <p:nvSpPr>
          <p:cNvPr id="30" name="Google Shape;203;p28">
            <a:extLst>
              <a:ext uri="{FF2B5EF4-FFF2-40B4-BE49-F238E27FC236}">
                <a16:creationId xmlns:a16="http://schemas.microsoft.com/office/drawing/2014/main" id="{235FDB89-F68C-485F-A119-CB484AC867CB}"/>
              </a:ext>
            </a:extLst>
          </p:cNvPr>
          <p:cNvSpPr txBox="1">
            <a:spLocks/>
          </p:cNvSpPr>
          <p:nvPr/>
        </p:nvSpPr>
        <p:spPr>
          <a:xfrm rot="16200000">
            <a:off x="-1730711" y="1736000"/>
            <a:ext cx="3881379" cy="409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lita One"/>
              <a:buNone/>
              <a:defRPr sz="3200" b="0" i="0" u="none" strike="noStrike" cap="non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r"/>
            <a:r>
              <a:rPr lang="es-EC" sz="1600" dirty="0">
                <a:latin typeface="Eras Bold ITC" panose="020B0907030504020204" pitchFamily="34" charset="0"/>
              </a:rPr>
              <a:t>EVENTOS COORGANIZADOS 2023</a:t>
            </a:r>
          </a:p>
        </p:txBody>
      </p:sp>
      <p:sp>
        <p:nvSpPr>
          <p:cNvPr id="33" name="Google Shape;231;p29">
            <a:extLst>
              <a:ext uri="{FF2B5EF4-FFF2-40B4-BE49-F238E27FC236}">
                <a16:creationId xmlns:a16="http://schemas.microsoft.com/office/drawing/2014/main" id="{325F790D-C695-47F4-94D5-B87A9D9F58F3}"/>
              </a:ext>
            </a:extLst>
          </p:cNvPr>
          <p:cNvSpPr txBox="1">
            <a:spLocks/>
          </p:cNvSpPr>
          <p:nvPr/>
        </p:nvSpPr>
        <p:spPr>
          <a:xfrm>
            <a:off x="532900" y="1601584"/>
            <a:ext cx="3341009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es-EC" dirty="0">
                <a:solidFill>
                  <a:schemeClr val="accent4"/>
                </a:solidFill>
              </a:rPr>
              <a:t>UN PASO POR EL AUTISMO</a:t>
            </a:r>
          </a:p>
        </p:txBody>
      </p:sp>
      <p:sp>
        <p:nvSpPr>
          <p:cNvPr id="34" name="Google Shape;231;p29">
            <a:extLst>
              <a:ext uri="{FF2B5EF4-FFF2-40B4-BE49-F238E27FC236}">
                <a16:creationId xmlns:a16="http://schemas.microsoft.com/office/drawing/2014/main" id="{17F4448C-1BEB-4057-826C-C2551A0B3BB1}"/>
              </a:ext>
            </a:extLst>
          </p:cNvPr>
          <p:cNvSpPr txBox="1">
            <a:spLocks/>
          </p:cNvSpPr>
          <p:nvPr/>
        </p:nvSpPr>
        <p:spPr>
          <a:xfrm>
            <a:off x="6155416" y="1623554"/>
            <a:ext cx="2840732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ilita One"/>
              <a:buNone/>
              <a:defRPr sz="2100" b="0" i="0" u="none" strike="noStrike" cap="none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None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es-EC" dirty="0">
                <a:solidFill>
                  <a:schemeClr val="accent4"/>
                </a:solidFill>
              </a:rPr>
              <a:t>FANAC - CÁNCER</a:t>
            </a:r>
          </a:p>
        </p:txBody>
      </p:sp>
      <p:sp>
        <p:nvSpPr>
          <p:cNvPr id="38" name="Google Shape;237;p29">
            <a:extLst>
              <a:ext uri="{FF2B5EF4-FFF2-40B4-BE49-F238E27FC236}">
                <a16:creationId xmlns:a16="http://schemas.microsoft.com/office/drawing/2014/main" id="{F5566D7D-B62B-47C5-AFD8-B3E3C3C6E795}"/>
              </a:ext>
            </a:extLst>
          </p:cNvPr>
          <p:cNvSpPr txBox="1">
            <a:spLocks/>
          </p:cNvSpPr>
          <p:nvPr/>
        </p:nvSpPr>
        <p:spPr>
          <a:xfrm>
            <a:off x="913269" y="2141960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lang="en-US" sz="1000" dirty="0"/>
          </a:p>
          <a:p>
            <a:r>
              <a:rPr lang="en-US" sz="1000" dirty="0"/>
              <a:t>Carrera </a:t>
            </a:r>
            <a:r>
              <a:rPr lang="en-US" sz="1000" dirty="0" err="1"/>
              <a:t>pedrestre</a:t>
            </a:r>
            <a:endParaRPr lang="en-US" sz="1000" dirty="0"/>
          </a:p>
          <a:p>
            <a:r>
              <a:rPr lang="en-US" sz="1000" dirty="0"/>
              <a:t>5km</a:t>
            </a:r>
          </a:p>
          <a:p>
            <a:r>
              <a:rPr lang="en-US" sz="1000" dirty="0"/>
              <a:t>Conscientization y </a:t>
            </a:r>
            <a:r>
              <a:rPr lang="en-US" sz="1000" dirty="0" err="1"/>
              <a:t>visibilización</a:t>
            </a:r>
            <a:r>
              <a:rPr lang="en-US" sz="1000" dirty="0"/>
              <a:t> social </a:t>
            </a:r>
            <a:r>
              <a:rPr lang="es-EC" sz="1000" dirty="0"/>
              <a:t>sobre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Autismo</a:t>
            </a:r>
            <a:endParaRPr lang="en-US" sz="1000" dirty="0"/>
          </a:p>
        </p:txBody>
      </p:sp>
      <p:sp>
        <p:nvSpPr>
          <p:cNvPr id="39" name="Google Shape;237;p29">
            <a:extLst>
              <a:ext uri="{FF2B5EF4-FFF2-40B4-BE49-F238E27FC236}">
                <a16:creationId xmlns:a16="http://schemas.microsoft.com/office/drawing/2014/main" id="{D4F354AA-4FC3-4BD6-A6EB-47C77364E704}"/>
              </a:ext>
            </a:extLst>
          </p:cNvPr>
          <p:cNvSpPr txBox="1">
            <a:spLocks/>
          </p:cNvSpPr>
          <p:nvPr/>
        </p:nvSpPr>
        <p:spPr>
          <a:xfrm>
            <a:off x="6155416" y="2172621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1000" dirty="0"/>
              <a:t>Carrera </a:t>
            </a:r>
            <a:r>
              <a:rPr lang="en-US" sz="1000" dirty="0" err="1"/>
              <a:t>pedestre</a:t>
            </a:r>
            <a:endParaRPr lang="en-US" sz="1000" dirty="0"/>
          </a:p>
          <a:p>
            <a:r>
              <a:rPr lang="en-US" sz="1000" dirty="0"/>
              <a:t>5km</a:t>
            </a:r>
          </a:p>
          <a:p>
            <a:r>
              <a:rPr lang="en-US" sz="1000" dirty="0" err="1"/>
              <a:t>Conscientización</a:t>
            </a:r>
            <a:r>
              <a:rPr lang="en-US" sz="1000" dirty="0"/>
              <a:t> y </a:t>
            </a:r>
            <a:r>
              <a:rPr lang="en-US" sz="1000" dirty="0" err="1"/>
              <a:t>visibilización</a:t>
            </a:r>
            <a:r>
              <a:rPr lang="en-US" sz="1000" dirty="0"/>
              <a:t> social </a:t>
            </a:r>
            <a:r>
              <a:rPr lang="en-US" sz="1000" dirty="0" err="1"/>
              <a:t>sobre</a:t>
            </a:r>
            <a:r>
              <a:rPr lang="en-US" sz="1000" dirty="0"/>
              <a:t> </a:t>
            </a:r>
            <a:r>
              <a:rPr lang="en-US" sz="1000" dirty="0" err="1"/>
              <a:t>el</a:t>
            </a:r>
            <a:r>
              <a:rPr lang="en-US" sz="1000" dirty="0"/>
              <a:t> </a:t>
            </a:r>
            <a:r>
              <a:rPr lang="en-US" sz="1000" dirty="0" err="1"/>
              <a:t>Cáncer</a:t>
            </a:r>
            <a:r>
              <a:rPr lang="en-US" sz="1000" dirty="0"/>
              <a:t>.</a:t>
            </a:r>
          </a:p>
        </p:txBody>
      </p:sp>
      <p:sp>
        <p:nvSpPr>
          <p:cNvPr id="42" name="Google Shape;227;p29">
            <a:extLst>
              <a:ext uri="{FF2B5EF4-FFF2-40B4-BE49-F238E27FC236}">
                <a16:creationId xmlns:a16="http://schemas.microsoft.com/office/drawing/2014/main" id="{1690D838-E4D1-4181-8C93-C57FD5F03261}"/>
              </a:ext>
            </a:extLst>
          </p:cNvPr>
          <p:cNvSpPr txBox="1">
            <a:spLocks/>
          </p:cNvSpPr>
          <p:nvPr/>
        </p:nvSpPr>
        <p:spPr>
          <a:xfrm>
            <a:off x="4566666" y="225655"/>
            <a:ext cx="15039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Lilita One"/>
              <a:buNone/>
              <a:defRPr sz="8000" b="0" i="0" u="none" strike="noStrike" cap="none">
                <a:solidFill>
                  <a:srgbClr val="FF5608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r>
              <a:rPr lang="en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3" name="Google Shape;233;p29">
            <a:extLst>
              <a:ext uri="{FF2B5EF4-FFF2-40B4-BE49-F238E27FC236}">
                <a16:creationId xmlns:a16="http://schemas.microsoft.com/office/drawing/2014/main" id="{1BB28191-33D5-4387-89D0-727B3E0EBB84}"/>
              </a:ext>
            </a:extLst>
          </p:cNvPr>
          <p:cNvSpPr txBox="1">
            <a:spLocks/>
          </p:cNvSpPr>
          <p:nvPr/>
        </p:nvSpPr>
        <p:spPr>
          <a:xfrm>
            <a:off x="3141000" y="225655"/>
            <a:ext cx="15039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Lilita One"/>
              <a:buNone/>
              <a:defRPr sz="8000" b="0" i="0" u="none" strike="noStrike" cap="none">
                <a:solidFill>
                  <a:srgbClr val="FF5608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608"/>
              </a:buClr>
              <a:buSzPts val="8000"/>
              <a:buFont typeface="Bubblegum Sans"/>
              <a:buNone/>
              <a:defRPr sz="8000" b="0" i="0" u="none" strike="noStrike" cap="none">
                <a:solidFill>
                  <a:srgbClr val="FF5608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r>
              <a:rPr lang="en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229" name="Google Shape;229;p29"/>
          <p:cNvSpPr txBox="1">
            <a:spLocks noGrp="1"/>
          </p:cNvSpPr>
          <p:nvPr>
            <p:ph type="subTitle" idx="3"/>
          </p:nvPr>
        </p:nvSpPr>
        <p:spPr>
          <a:xfrm>
            <a:off x="6155416" y="680894"/>
            <a:ext cx="2179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Carrera pedestre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000" dirty="0"/>
              <a:t>5km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000" dirty="0"/>
              <a:t>Concientización de tenencia animal.</a:t>
            </a:r>
            <a:endParaRPr sz="1000" dirty="0"/>
          </a:p>
        </p:txBody>
      </p:sp>
      <p:sp>
        <p:nvSpPr>
          <p:cNvPr id="40" name="Google Shape;237;p29">
            <a:extLst>
              <a:ext uri="{FF2B5EF4-FFF2-40B4-BE49-F238E27FC236}">
                <a16:creationId xmlns:a16="http://schemas.microsoft.com/office/drawing/2014/main" id="{404FBAF1-E0E1-41E2-8FD2-B943CFA11DD0}"/>
              </a:ext>
            </a:extLst>
          </p:cNvPr>
          <p:cNvSpPr txBox="1">
            <a:spLocks/>
          </p:cNvSpPr>
          <p:nvPr/>
        </p:nvSpPr>
        <p:spPr>
          <a:xfrm>
            <a:off x="918417" y="3875191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1000" dirty="0"/>
              <a:t>Carrera </a:t>
            </a:r>
            <a:r>
              <a:rPr lang="en-US" sz="1000" dirty="0" err="1"/>
              <a:t>pedestre</a:t>
            </a:r>
            <a:endParaRPr lang="en-US" sz="1000" dirty="0"/>
          </a:p>
          <a:p>
            <a:r>
              <a:rPr lang="en-US" sz="1000" dirty="0"/>
              <a:t>5km</a:t>
            </a:r>
          </a:p>
          <a:p>
            <a:r>
              <a:rPr lang="en-US" sz="1000" dirty="0" err="1"/>
              <a:t>Conscientización</a:t>
            </a:r>
            <a:r>
              <a:rPr lang="en-US" sz="1000" dirty="0"/>
              <a:t> y </a:t>
            </a:r>
            <a:r>
              <a:rPr lang="en-US" sz="1000" dirty="0" err="1"/>
              <a:t>visibilización</a:t>
            </a:r>
            <a:r>
              <a:rPr lang="en-US" sz="1000" dirty="0"/>
              <a:t> social </a:t>
            </a:r>
            <a:r>
              <a:rPr lang="en-US" sz="1000" dirty="0" err="1"/>
              <a:t>sobre</a:t>
            </a:r>
            <a:r>
              <a:rPr lang="en-US" sz="1000" dirty="0"/>
              <a:t> </a:t>
            </a:r>
            <a:r>
              <a:rPr lang="en-US" sz="1000" dirty="0" err="1"/>
              <a:t>salud</a:t>
            </a:r>
            <a:r>
              <a:rPr lang="en-US" sz="1000" dirty="0"/>
              <a:t> mental.</a:t>
            </a:r>
          </a:p>
        </p:txBody>
      </p:sp>
      <p:sp>
        <p:nvSpPr>
          <p:cNvPr id="41" name="Google Shape;237;p29">
            <a:extLst>
              <a:ext uri="{FF2B5EF4-FFF2-40B4-BE49-F238E27FC236}">
                <a16:creationId xmlns:a16="http://schemas.microsoft.com/office/drawing/2014/main" id="{65E03C20-3722-4A2D-AD10-FDD03EDEF7FD}"/>
              </a:ext>
            </a:extLst>
          </p:cNvPr>
          <p:cNvSpPr txBox="1">
            <a:spLocks/>
          </p:cNvSpPr>
          <p:nvPr/>
        </p:nvSpPr>
        <p:spPr>
          <a:xfrm>
            <a:off x="6194830" y="3875191"/>
            <a:ext cx="217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2000"/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indent="-330200">
              <a:buClr>
                <a:srgbClr val="FFFFFF"/>
              </a:buClr>
              <a:buSzPts val="1600"/>
              <a:buFont typeface="Roboto Condensed"/>
              <a:buNone/>
              <a:defRPr sz="16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1000" dirty="0"/>
              <a:t>Carrera </a:t>
            </a:r>
            <a:r>
              <a:rPr lang="en-US" sz="1000" dirty="0" err="1"/>
              <a:t>pedestre</a:t>
            </a:r>
            <a:endParaRPr lang="en-US" sz="1000" dirty="0"/>
          </a:p>
          <a:p>
            <a:r>
              <a:rPr lang="en-US" sz="1000" dirty="0"/>
              <a:t>5km</a:t>
            </a:r>
          </a:p>
          <a:p>
            <a:r>
              <a:rPr lang="en-US" sz="1000" dirty="0" err="1"/>
              <a:t>Conscientización</a:t>
            </a:r>
            <a:r>
              <a:rPr lang="en-US" sz="1000" dirty="0"/>
              <a:t> y </a:t>
            </a:r>
            <a:r>
              <a:rPr lang="en-US" sz="1000" dirty="0" err="1"/>
              <a:t>visibilización</a:t>
            </a:r>
            <a:r>
              <a:rPr lang="en-US" sz="1000" dirty="0"/>
              <a:t> social </a:t>
            </a:r>
            <a:r>
              <a:rPr lang="en-US" sz="1000" dirty="0" err="1"/>
              <a:t>sobre</a:t>
            </a:r>
            <a:r>
              <a:rPr lang="en-US" sz="1000" dirty="0"/>
              <a:t> la </a:t>
            </a:r>
            <a:r>
              <a:rPr lang="en-US" sz="1000" dirty="0" err="1"/>
              <a:t>esclerosis</a:t>
            </a:r>
            <a:r>
              <a:rPr lang="en-US" sz="1000" dirty="0"/>
              <a:t> </a:t>
            </a:r>
            <a:r>
              <a:rPr lang="en-US" sz="1000" dirty="0" err="1"/>
              <a:t>múltiple</a:t>
            </a:r>
            <a:r>
              <a:rPr lang="en-US" sz="1000" dirty="0"/>
              <a:t>.</a:t>
            </a:r>
          </a:p>
        </p:txBody>
      </p:sp>
      <p:grpSp>
        <p:nvGrpSpPr>
          <p:cNvPr id="44" name="Google Shape;735;p37">
            <a:extLst>
              <a:ext uri="{FF2B5EF4-FFF2-40B4-BE49-F238E27FC236}">
                <a16:creationId xmlns:a16="http://schemas.microsoft.com/office/drawing/2014/main" id="{BE34FE3A-E4EF-4986-A1AC-DC2044D24246}"/>
              </a:ext>
            </a:extLst>
          </p:cNvPr>
          <p:cNvGrpSpPr/>
          <p:nvPr/>
        </p:nvGrpSpPr>
        <p:grpSpPr>
          <a:xfrm rot="1611915">
            <a:off x="482455" y="117895"/>
            <a:ext cx="685509" cy="685525"/>
            <a:chOff x="5866975" y="1985425"/>
            <a:chExt cx="464225" cy="464250"/>
          </a:xfrm>
        </p:grpSpPr>
        <p:sp>
          <p:nvSpPr>
            <p:cNvPr id="45" name="Google Shape;736;p37">
              <a:extLst>
                <a:ext uri="{FF2B5EF4-FFF2-40B4-BE49-F238E27FC236}">
                  <a16:creationId xmlns:a16="http://schemas.microsoft.com/office/drawing/2014/main" id="{C8577547-1474-4928-81DA-AACDE4419B0A}"/>
                </a:ext>
              </a:extLst>
            </p:cNvPr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37;p37">
              <a:extLst>
                <a:ext uri="{FF2B5EF4-FFF2-40B4-BE49-F238E27FC236}">
                  <a16:creationId xmlns:a16="http://schemas.microsoft.com/office/drawing/2014/main" id="{4F4FDD46-B7A3-4E2A-8DB6-54F6B486FB6A}"/>
                </a:ext>
              </a:extLst>
            </p:cNvPr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38;p37">
              <a:extLst>
                <a:ext uri="{FF2B5EF4-FFF2-40B4-BE49-F238E27FC236}">
                  <a16:creationId xmlns:a16="http://schemas.microsoft.com/office/drawing/2014/main" id="{47723911-1CCD-4B7E-8E90-12B1E5014166}"/>
                </a:ext>
              </a:extLst>
            </p:cNvPr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39;p37">
              <a:extLst>
                <a:ext uri="{FF2B5EF4-FFF2-40B4-BE49-F238E27FC236}">
                  <a16:creationId xmlns:a16="http://schemas.microsoft.com/office/drawing/2014/main" id="{9A90EFB9-D6D6-4C5F-B154-6A29DB7CE59E}"/>
                </a:ext>
              </a:extLst>
            </p:cNvPr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0;p37">
              <a:extLst>
                <a:ext uri="{FF2B5EF4-FFF2-40B4-BE49-F238E27FC236}">
                  <a16:creationId xmlns:a16="http://schemas.microsoft.com/office/drawing/2014/main" id="{D23F130E-8E82-42B3-9860-1C559E17F3C4}"/>
                </a:ext>
              </a:extLst>
            </p:cNvPr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735;p37">
            <a:extLst>
              <a:ext uri="{FF2B5EF4-FFF2-40B4-BE49-F238E27FC236}">
                <a16:creationId xmlns:a16="http://schemas.microsoft.com/office/drawing/2014/main" id="{32E53571-767A-485B-B3A3-BA51D045981A}"/>
              </a:ext>
            </a:extLst>
          </p:cNvPr>
          <p:cNvGrpSpPr/>
          <p:nvPr/>
        </p:nvGrpSpPr>
        <p:grpSpPr>
          <a:xfrm rot="1611915">
            <a:off x="8379455" y="720176"/>
            <a:ext cx="580712" cy="580726"/>
            <a:chOff x="5866975" y="1985425"/>
            <a:chExt cx="464225" cy="464250"/>
          </a:xfrm>
        </p:grpSpPr>
        <p:sp>
          <p:nvSpPr>
            <p:cNvPr id="51" name="Google Shape;736;p37">
              <a:extLst>
                <a:ext uri="{FF2B5EF4-FFF2-40B4-BE49-F238E27FC236}">
                  <a16:creationId xmlns:a16="http://schemas.microsoft.com/office/drawing/2014/main" id="{0B064BD9-B3C1-47FF-86D1-202957ECF7B1}"/>
                </a:ext>
              </a:extLst>
            </p:cNvPr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37;p37">
              <a:extLst>
                <a:ext uri="{FF2B5EF4-FFF2-40B4-BE49-F238E27FC236}">
                  <a16:creationId xmlns:a16="http://schemas.microsoft.com/office/drawing/2014/main" id="{10DD9BD2-2770-4509-8CC8-45AD3E6B5CBB}"/>
                </a:ext>
              </a:extLst>
            </p:cNvPr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38;p37">
              <a:extLst>
                <a:ext uri="{FF2B5EF4-FFF2-40B4-BE49-F238E27FC236}">
                  <a16:creationId xmlns:a16="http://schemas.microsoft.com/office/drawing/2014/main" id="{3203F801-4BD6-42AB-918D-58586A6B7C2A}"/>
                </a:ext>
              </a:extLst>
            </p:cNvPr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39;p37">
              <a:extLst>
                <a:ext uri="{FF2B5EF4-FFF2-40B4-BE49-F238E27FC236}">
                  <a16:creationId xmlns:a16="http://schemas.microsoft.com/office/drawing/2014/main" id="{82C1543E-136B-4A9E-8A80-4999B3E015E0}"/>
                </a:ext>
              </a:extLst>
            </p:cNvPr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0;p37">
              <a:extLst>
                <a:ext uri="{FF2B5EF4-FFF2-40B4-BE49-F238E27FC236}">
                  <a16:creationId xmlns:a16="http://schemas.microsoft.com/office/drawing/2014/main" id="{97DCC332-EE47-4DC9-A614-59366974CF6C}"/>
                </a:ext>
              </a:extLst>
            </p:cNvPr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554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/>
          <p:nvPr/>
        </p:nvSpPr>
        <p:spPr>
          <a:xfrm>
            <a:off x="-241650" y="1604636"/>
            <a:ext cx="9605225" cy="3674725"/>
          </a:xfrm>
          <a:custGeom>
            <a:avLst/>
            <a:gdLst/>
            <a:ahLst/>
            <a:cxnLst/>
            <a:rect l="l" t="t" r="r" b="b"/>
            <a:pathLst>
              <a:path w="384209" h="146989" extrusionOk="0">
                <a:moveTo>
                  <a:pt x="0" y="121879"/>
                </a:moveTo>
                <a:cubicBezTo>
                  <a:pt x="2704" y="125158"/>
                  <a:pt x="9666" y="144374"/>
                  <a:pt x="16225" y="141555"/>
                </a:cubicBezTo>
                <a:cubicBezTo>
                  <a:pt x="22784" y="138736"/>
                  <a:pt x="24279" y="105022"/>
                  <a:pt x="39353" y="104964"/>
                </a:cubicBezTo>
                <a:cubicBezTo>
                  <a:pt x="54427" y="104907"/>
                  <a:pt x="84345" y="138449"/>
                  <a:pt x="106668" y="141210"/>
                </a:cubicBezTo>
                <a:cubicBezTo>
                  <a:pt x="128991" y="143972"/>
                  <a:pt x="157930" y="121533"/>
                  <a:pt x="173291" y="121533"/>
                </a:cubicBezTo>
                <a:cubicBezTo>
                  <a:pt x="188652" y="121533"/>
                  <a:pt x="187099" y="161462"/>
                  <a:pt x="198836" y="141210"/>
                </a:cubicBezTo>
                <a:cubicBezTo>
                  <a:pt x="210573" y="120958"/>
                  <a:pt x="229617" y="713"/>
                  <a:pt x="243713" y="22"/>
                </a:cubicBezTo>
                <a:cubicBezTo>
                  <a:pt x="257809" y="-668"/>
                  <a:pt x="268165" y="121245"/>
                  <a:pt x="283411" y="137067"/>
                </a:cubicBezTo>
                <a:cubicBezTo>
                  <a:pt x="298657" y="152889"/>
                  <a:pt x="319484" y="98117"/>
                  <a:pt x="335191" y="94953"/>
                </a:cubicBezTo>
                <a:cubicBezTo>
                  <a:pt x="350898" y="91789"/>
                  <a:pt x="369481" y="118656"/>
                  <a:pt x="377651" y="118081"/>
                </a:cubicBezTo>
                <a:cubicBezTo>
                  <a:pt x="385821" y="117506"/>
                  <a:pt x="383116" y="95931"/>
                  <a:pt x="384209" y="91501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710" name="Google Shape;710;p37"/>
          <p:cNvSpPr txBox="1">
            <a:spLocks noGrp="1"/>
          </p:cNvSpPr>
          <p:nvPr>
            <p:ph type="subTitle" idx="1"/>
          </p:nvPr>
        </p:nvSpPr>
        <p:spPr>
          <a:xfrm>
            <a:off x="1728672" y="1958475"/>
            <a:ext cx="2500608" cy="19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primera vez la DMDR 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</a:rPr>
              <a:t>realizó </a:t>
            </a:r>
            <a:r>
              <a:rPr lang="es-EC" sz="1200" b="1" dirty="0">
                <a:solidFill>
                  <a:schemeClr val="accent4"/>
                </a:solidFill>
                <a:latin typeface="Calibri" panose="020F0502020204030204" pitchFamily="34" charset="0"/>
              </a:rPr>
              <a:t>LA CANDELARIZACIÓN </a:t>
            </a:r>
            <a:r>
              <a:rPr lang="es-EC" sz="12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LÍNEA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los eventos deportivos recreativos con ocupación del espacio público en el DMQ.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C" sz="1200" dirty="0">
                <a:latin typeface="Calibri" panose="020F0502020204030204" pitchFamily="34" charset="0"/>
              </a:rPr>
              <a:t>Este es el primer paso de la digitalización de todo el proceso de solicitud de Autorizaciones para este tipo de actividades.</a:t>
            </a:r>
            <a:endParaRPr lang="es-EC" sz="1100" dirty="0"/>
          </a:p>
        </p:txBody>
      </p:sp>
      <p:grpSp>
        <p:nvGrpSpPr>
          <p:cNvPr id="711" name="Google Shape;711;p37"/>
          <p:cNvGrpSpPr/>
          <p:nvPr/>
        </p:nvGrpSpPr>
        <p:grpSpPr>
          <a:xfrm>
            <a:off x="4282911" y="1913151"/>
            <a:ext cx="4141401" cy="2367926"/>
            <a:chOff x="4161924" y="2004212"/>
            <a:chExt cx="3899624" cy="2229685"/>
          </a:xfrm>
        </p:grpSpPr>
        <p:sp>
          <p:nvSpPr>
            <p:cNvPr id="712" name="Google Shape;712;p37"/>
            <p:cNvSpPr/>
            <p:nvPr/>
          </p:nvSpPr>
          <p:spPr>
            <a:xfrm>
              <a:off x="4530568" y="2004212"/>
              <a:ext cx="3128671" cy="2067094"/>
            </a:xfrm>
            <a:custGeom>
              <a:avLst/>
              <a:gdLst/>
              <a:ahLst/>
              <a:cxnLst/>
              <a:rect l="l" t="t" r="r" b="b"/>
              <a:pathLst>
                <a:path w="114133" h="75407" extrusionOk="0">
                  <a:moveTo>
                    <a:pt x="3163" y="0"/>
                  </a:moveTo>
                  <a:cubicBezTo>
                    <a:pt x="1643" y="0"/>
                    <a:pt x="1" y="847"/>
                    <a:pt x="1" y="2369"/>
                  </a:cubicBezTo>
                  <a:lnTo>
                    <a:pt x="1" y="75406"/>
                  </a:lnTo>
                  <a:lnTo>
                    <a:pt x="114132" y="75406"/>
                  </a:lnTo>
                  <a:lnTo>
                    <a:pt x="114132" y="2369"/>
                  </a:lnTo>
                  <a:cubicBezTo>
                    <a:pt x="114132" y="847"/>
                    <a:pt x="113366" y="0"/>
                    <a:pt x="111844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161924" y="4160600"/>
              <a:ext cx="3899624" cy="73297"/>
            </a:xfrm>
            <a:custGeom>
              <a:avLst/>
              <a:gdLst/>
              <a:ahLst/>
              <a:cxnLst/>
              <a:rect l="l" t="t" r="r" b="b"/>
              <a:pathLst>
                <a:path w="142400" h="2451" extrusionOk="0">
                  <a:moveTo>
                    <a:pt x="1" y="1"/>
                  </a:moveTo>
                  <a:cubicBezTo>
                    <a:pt x="1" y="1"/>
                    <a:pt x="3433" y="2450"/>
                    <a:pt x="5506" y="2450"/>
                  </a:cubicBezTo>
                  <a:lnTo>
                    <a:pt x="136895" y="2450"/>
                  </a:lnTo>
                  <a:cubicBezTo>
                    <a:pt x="138968" y="2450"/>
                    <a:pt x="142400" y="1"/>
                    <a:pt x="142400" y="1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161925" y="4037671"/>
              <a:ext cx="3899510" cy="122918"/>
            </a:xfrm>
            <a:custGeom>
              <a:avLst/>
              <a:gdLst/>
              <a:ahLst/>
              <a:cxnLst/>
              <a:rect l="l" t="t" r="r" b="b"/>
              <a:pathLst>
                <a:path w="142253" h="4484" extrusionOk="0">
                  <a:moveTo>
                    <a:pt x="1469" y="1"/>
                  </a:moveTo>
                  <a:cubicBezTo>
                    <a:pt x="715" y="1"/>
                    <a:pt x="1" y="351"/>
                    <a:pt x="1" y="1119"/>
                  </a:cubicBezTo>
                  <a:lnTo>
                    <a:pt x="1" y="4484"/>
                  </a:lnTo>
                  <a:lnTo>
                    <a:pt x="142252" y="4484"/>
                  </a:lnTo>
                  <a:lnTo>
                    <a:pt x="142252" y="1119"/>
                  </a:lnTo>
                  <a:cubicBezTo>
                    <a:pt x="142252" y="351"/>
                    <a:pt x="141875" y="1"/>
                    <a:pt x="141122" y="1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5720187" y="4037671"/>
              <a:ext cx="792221" cy="67188"/>
            </a:xfrm>
            <a:custGeom>
              <a:avLst/>
              <a:gdLst/>
              <a:ahLst/>
              <a:cxnLst/>
              <a:rect l="l" t="t" r="r" b="b"/>
              <a:pathLst>
                <a:path w="28900" h="2451" extrusionOk="0">
                  <a:moveTo>
                    <a:pt x="0" y="1"/>
                  </a:moveTo>
                  <a:cubicBezTo>
                    <a:pt x="0" y="1"/>
                    <a:pt x="0" y="2451"/>
                    <a:pt x="2073" y="2451"/>
                  </a:cubicBezTo>
                  <a:lnTo>
                    <a:pt x="26841" y="2451"/>
                  </a:lnTo>
                  <a:cubicBezTo>
                    <a:pt x="28900" y="2451"/>
                    <a:pt x="28900" y="1"/>
                    <a:pt x="28900" y="1"/>
                  </a:cubicBezTo>
                  <a:close/>
                </a:path>
              </a:pathLst>
            </a:custGeom>
            <a:solidFill>
              <a:srgbClr val="FFD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37"/>
          <p:cNvGrpSpPr/>
          <p:nvPr/>
        </p:nvGrpSpPr>
        <p:grpSpPr>
          <a:xfrm>
            <a:off x="3853805" y="4467140"/>
            <a:ext cx="429107" cy="429107"/>
            <a:chOff x="6217925" y="1728950"/>
            <a:chExt cx="198275" cy="198275"/>
          </a:xfrm>
        </p:grpSpPr>
        <p:sp>
          <p:nvSpPr>
            <p:cNvPr id="717" name="Google Shape;717;p37"/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D7D9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7"/>
          <p:cNvGrpSpPr/>
          <p:nvPr/>
        </p:nvGrpSpPr>
        <p:grpSpPr>
          <a:xfrm>
            <a:off x="447170" y="3823618"/>
            <a:ext cx="643520" cy="643520"/>
            <a:chOff x="5808975" y="1381750"/>
            <a:chExt cx="386475" cy="386475"/>
          </a:xfrm>
        </p:grpSpPr>
        <p:sp>
          <p:nvSpPr>
            <p:cNvPr id="724" name="Google Shape;724;p37"/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37"/>
          <p:cNvGrpSpPr/>
          <p:nvPr/>
        </p:nvGrpSpPr>
        <p:grpSpPr>
          <a:xfrm>
            <a:off x="5551442" y="1147558"/>
            <a:ext cx="592891" cy="592481"/>
            <a:chOff x="5409025" y="1723225"/>
            <a:chExt cx="361475" cy="361225"/>
          </a:xfrm>
        </p:grpSpPr>
        <p:sp>
          <p:nvSpPr>
            <p:cNvPr id="730" name="Google Shape;730;p37"/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261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87;p34">
            <a:extLst>
              <a:ext uri="{FF2B5EF4-FFF2-40B4-BE49-F238E27FC236}">
                <a16:creationId xmlns:a16="http://schemas.microsoft.com/office/drawing/2014/main" id="{8E235F47-9EAA-4675-ABCA-AB077DE6A3E4}"/>
              </a:ext>
            </a:extLst>
          </p:cNvPr>
          <p:cNvGrpSpPr/>
          <p:nvPr/>
        </p:nvGrpSpPr>
        <p:grpSpPr>
          <a:xfrm>
            <a:off x="467538" y="361229"/>
            <a:ext cx="516586" cy="516586"/>
            <a:chOff x="6217925" y="1728950"/>
            <a:chExt cx="198275" cy="198275"/>
          </a:xfrm>
        </p:grpSpPr>
        <p:sp>
          <p:nvSpPr>
            <p:cNvPr id="36" name="Google Shape;588;p34">
              <a:extLst>
                <a:ext uri="{FF2B5EF4-FFF2-40B4-BE49-F238E27FC236}">
                  <a16:creationId xmlns:a16="http://schemas.microsoft.com/office/drawing/2014/main" id="{173AAAE5-6432-44D2-B0E5-05F69C27A6C9}"/>
                </a:ext>
              </a:extLst>
            </p:cNvPr>
            <p:cNvSpPr/>
            <p:nvPr/>
          </p:nvSpPr>
          <p:spPr>
            <a:xfrm>
              <a:off x="6217925" y="1728950"/>
              <a:ext cx="198275" cy="198275"/>
            </a:xfrm>
            <a:custGeom>
              <a:avLst/>
              <a:gdLst/>
              <a:ahLst/>
              <a:cxnLst/>
              <a:rect l="l" t="t" r="r" b="b"/>
              <a:pathLst>
                <a:path w="7931" h="7931" extrusionOk="0">
                  <a:moveTo>
                    <a:pt x="3960" y="1"/>
                  </a:moveTo>
                  <a:cubicBezTo>
                    <a:pt x="2800" y="1"/>
                    <a:pt x="1751" y="511"/>
                    <a:pt x="1031" y="1311"/>
                  </a:cubicBezTo>
                  <a:cubicBezTo>
                    <a:pt x="901" y="1451"/>
                    <a:pt x="781" y="1601"/>
                    <a:pt x="671" y="1761"/>
                  </a:cubicBezTo>
                  <a:cubicBezTo>
                    <a:pt x="251" y="2391"/>
                    <a:pt x="1" y="3151"/>
                    <a:pt x="1" y="3960"/>
                  </a:cubicBezTo>
                  <a:cubicBezTo>
                    <a:pt x="1" y="4891"/>
                    <a:pt x="321" y="5731"/>
                    <a:pt x="841" y="6400"/>
                  </a:cubicBezTo>
                  <a:cubicBezTo>
                    <a:pt x="971" y="6560"/>
                    <a:pt x="1101" y="6710"/>
                    <a:pt x="1251" y="6850"/>
                  </a:cubicBezTo>
                  <a:cubicBezTo>
                    <a:pt x="1960" y="7520"/>
                    <a:pt x="2911" y="7930"/>
                    <a:pt x="3960" y="7930"/>
                  </a:cubicBezTo>
                  <a:cubicBezTo>
                    <a:pt x="5250" y="7930"/>
                    <a:pt x="6400" y="7310"/>
                    <a:pt x="7120" y="6360"/>
                  </a:cubicBezTo>
                  <a:cubicBezTo>
                    <a:pt x="7210" y="6240"/>
                    <a:pt x="7290" y="6120"/>
                    <a:pt x="7370" y="5991"/>
                  </a:cubicBezTo>
                  <a:cubicBezTo>
                    <a:pt x="7720" y="5400"/>
                    <a:pt x="7930" y="4700"/>
                    <a:pt x="7930" y="3960"/>
                  </a:cubicBezTo>
                  <a:cubicBezTo>
                    <a:pt x="7930" y="3291"/>
                    <a:pt x="7760" y="2660"/>
                    <a:pt x="7460" y="2111"/>
                  </a:cubicBezTo>
                  <a:cubicBezTo>
                    <a:pt x="7390" y="1981"/>
                    <a:pt x="7320" y="1851"/>
                    <a:pt x="7230" y="1731"/>
                  </a:cubicBezTo>
                  <a:cubicBezTo>
                    <a:pt x="6520" y="691"/>
                    <a:pt x="5320" y="1"/>
                    <a:pt x="3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89;p34">
              <a:extLst>
                <a:ext uri="{FF2B5EF4-FFF2-40B4-BE49-F238E27FC236}">
                  <a16:creationId xmlns:a16="http://schemas.microsoft.com/office/drawing/2014/main" id="{FA103CE3-A867-42DB-A562-68A106DD81C2}"/>
                </a:ext>
              </a:extLst>
            </p:cNvPr>
            <p:cNvSpPr/>
            <p:nvPr/>
          </p:nvSpPr>
          <p:spPr>
            <a:xfrm>
              <a:off x="6234675" y="1761725"/>
              <a:ext cx="102025" cy="138500"/>
            </a:xfrm>
            <a:custGeom>
              <a:avLst/>
              <a:gdLst/>
              <a:ahLst/>
              <a:cxnLst/>
              <a:rect l="l" t="t" r="r" b="b"/>
              <a:pathLst>
                <a:path w="408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1310" y="440"/>
                  </a:lnTo>
                  <a:cubicBezTo>
                    <a:pt x="2590" y="440"/>
                    <a:pt x="3641" y="1489"/>
                    <a:pt x="3641" y="2769"/>
                  </a:cubicBezTo>
                  <a:cubicBezTo>
                    <a:pt x="3641" y="4049"/>
                    <a:pt x="25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841" y="5539"/>
                    <a:pt x="4081" y="4300"/>
                    <a:pt x="4081" y="2769"/>
                  </a:cubicBezTo>
                  <a:cubicBezTo>
                    <a:pt x="4081" y="1240"/>
                    <a:pt x="2841" y="0"/>
                    <a:pt x="131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0;p34">
              <a:extLst>
                <a:ext uri="{FF2B5EF4-FFF2-40B4-BE49-F238E27FC236}">
                  <a16:creationId xmlns:a16="http://schemas.microsoft.com/office/drawing/2014/main" id="{8F9D7580-3AD8-4F87-8038-FF2B44DEC391}"/>
                </a:ext>
              </a:extLst>
            </p:cNvPr>
            <p:cNvSpPr/>
            <p:nvPr/>
          </p:nvSpPr>
          <p:spPr>
            <a:xfrm>
              <a:off x="6365900" y="1772200"/>
              <a:ext cx="38525" cy="115775"/>
            </a:xfrm>
            <a:custGeom>
              <a:avLst/>
              <a:gdLst/>
              <a:ahLst/>
              <a:cxnLst/>
              <a:rect l="l" t="t" r="r" b="b"/>
              <a:pathLst>
                <a:path w="1541" h="4631" extrusionOk="0">
                  <a:moveTo>
                    <a:pt x="1311" y="1"/>
                  </a:moveTo>
                  <a:cubicBezTo>
                    <a:pt x="531" y="491"/>
                    <a:pt x="1" y="1361"/>
                    <a:pt x="1" y="2350"/>
                  </a:cubicBezTo>
                  <a:cubicBezTo>
                    <a:pt x="1" y="3290"/>
                    <a:pt x="481" y="4130"/>
                    <a:pt x="1201" y="4630"/>
                  </a:cubicBezTo>
                  <a:cubicBezTo>
                    <a:pt x="1291" y="4510"/>
                    <a:pt x="1371" y="4390"/>
                    <a:pt x="1451" y="4261"/>
                  </a:cubicBezTo>
                  <a:cubicBezTo>
                    <a:pt x="851" y="3841"/>
                    <a:pt x="451" y="3141"/>
                    <a:pt x="451" y="2350"/>
                  </a:cubicBezTo>
                  <a:cubicBezTo>
                    <a:pt x="451" y="1521"/>
                    <a:pt x="891" y="790"/>
                    <a:pt x="1541" y="381"/>
                  </a:cubicBezTo>
                  <a:cubicBezTo>
                    <a:pt x="1471" y="251"/>
                    <a:pt x="1401" y="121"/>
                    <a:pt x="1311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1;p34">
              <a:extLst>
                <a:ext uri="{FF2B5EF4-FFF2-40B4-BE49-F238E27FC236}">
                  <a16:creationId xmlns:a16="http://schemas.microsoft.com/office/drawing/2014/main" id="{8FBA3D2D-DDDA-4535-8F11-E3079E2558B3}"/>
                </a:ext>
              </a:extLst>
            </p:cNvPr>
            <p:cNvSpPr/>
            <p:nvPr/>
          </p:nvSpPr>
          <p:spPr>
            <a:xfrm>
              <a:off x="6217925" y="1761450"/>
              <a:ext cx="101025" cy="165775"/>
            </a:xfrm>
            <a:custGeom>
              <a:avLst/>
              <a:gdLst/>
              <a:ahLst/>
              <a:cxnLst/>
              <a:rect l="l" t="t" r="r" b="b"/>
              <a:pathLst>
                <a:path w="4041" h="6631" extrusionOk="0">
                  <a:moveTo>
                    <a:pt x="3971" y="6630"/>
                  </a:moveTo>
                  <a:lnTo>
                    <a:pt x="3960" y="6630"/>
                  </a:lnTo>
                  <a:lnTo>
                    <a:pt x="3971" y="6630"/>
                  </a:lnTo>
                  <a:close/>
                  <a:moveTo>
                    <a:pt x="3980" y="6630"/>
                  </a:moveTo>
                  <a:lnTo>
                    <a:pt x="3971" y="6630"/>
                  </a:lnTo>
                  <a:lnTo>
                    <a:pt x="3980" y="6630"/>
                  </a:lnTo>
                  <a:close/>
                  <a:moveTo>
                    <a:pt x="3991" y="6630"/>
                  </a:moveTo>
                  <a:lnTo>
                    <a:pt x="3980" y="6630"/>
                  </a:lnTo>
                  <a:lnTo>
                    <a:pt x="3991" y="6630"/>
                  </a:lnTo>
                  <a:close/>
                  <a:moveTo>
                    <a:pt x="3991" y="6630"/>
                  </a:moveTo>
                  <a:lnTo>
                    <a:pt x="3991" y="6630"/>
                  </a:lnTo>
                  <a:lnTo>
                    <a:pt x="3991" y="6630"/>
                  </a:lnTo>
                  <a:close/>
                  <a:moveTo>
                    <a:pt x="4000" y="6630"/>
                  </a:moveTo>
                  <a:lnTo>
                    <a:pt x="4000" y="6630"/>
                  </a:lnTo>
                  <a:lnTo>
                    <a:pt x="4000" y="6630"/>
                  </a:lnTo>
                  <a:close/>
                  <a:moveTo>
                    <a:pt x="4011" y="6630"/>
                  </a:moveTo>
                  <a:lnTo>
                    <a:pt x="4000" y="6630"/>
                  </a:lnTo>
                  <a:lnTo>
                    <a:pt x="4011" y="6630"/>
                  </a:lnTo>
                  <a:close/>
                  <a:moveTo>
                    <a:pt x="4020" y="6630"/>
                  </a:moveTo>
                  <a:lnTo>
                    <a:pt x="4020" y="6630"/>
                  </a:lnTo>
                  <a:lnTo>
                    <a:pt x="4020" y="6630"/>
                  </a:lnTo>
                  <a:close/>
                  <a:moveTo>
                    <a:pt x="4031" y="6620"/>
                  </a:moveTo>
                  <a:lnTo>
                    <a:pt x="4031" y="6630"/>
                  </a:lnTo>
                  <a:lnTo>
                    <a:pt x="4031" y="6620"/>
                  </a:lnTo>
                  <a:close/>
                  <a:moveTo>
                    <a:pt x="4040" y="6620"/>
                  </a:moveTo>
                  <a:lnTo>
                    <a:pt x="4031" y="6620"/>
                  </a:lnTo>
                  <a:lnTo>
                    <a:pt x="4040" y="6620"/>
                  </a:lnTo>
                  <a:close/>
                  <a:moveTo>
                    <a:pt x="4040" y="6620"/>
                  </a:moveTo>
                  <a:lnTo>
                    <a:pt x="4040" y="6620"/>
                  </a:lnTo>
                  <a:lnTo>
                    <a:pt x="4040" y="6620"/>
                  </a:lnTo>
                  <a:close/>
                  <a:moveTo>
                    <a:pt x="1031" y="1"/>
                  </a:moveTo>
                  <a:lnTo>
                    <a:pt x="1031" y="11"/>
                  </a:lnTo>
                  <a:cubicBezTo>
                    <a:pt x="901" y="151"/>
                    <a:pt x="781" y="301"/>
                    <a:pt x="671" y="461"/>
                  </a:cubicBezTo>
                  <a:cubicBezTo>
                    <a:pt x="251" y="1091"/>
                    <a:pt x="1" y="1851"/>
                    <a:pt x="1" y="2660"/>
                  </a:cubicBezTo>
                  <a:lnTo>
                    <a:pt x="1" y="2660"/>
                  </a:lnTo>
                  <a:cubicBezTo>
                    <a:pt x="1" y="1851"/>
                    <a:pt x="251" y="1091"/>
                    <a:pt x="671" y="461"/>
                  </a:cubicBezTo>
                  <a:lnTo>
                    <a:pt x="671" y="461"/>
                  </a:lnTo>
                  <a:lnTo>
                    <a:pt x="671" y="461"/>
                  </a:lnTo>
                  <a:cubicBezTo>
                    <a:pt x="781" y="301"/>
                    <a:pt x="901" y="151"/>
                    <a:pt x="1031" y="11"/>
                  </a:cubicBezTo>
                  <a:lnTo>
                    <a:pt x="1031" y="11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2;p34">
              <a:extLst>
                <a:ext uri="{FF2B5EF4-FFF2-40B4-BE49-F238E27FC236}">
                  <a16:creationId xmlns:a16="http://schemas.microsoft.com/office/drawing/2014/main" id="{84D73DF4-8F46-4CCC-A342-4933AD3CEF42}"/>
                </a:ext>
              </a:extLst>
            </p:cNvPr>
            <p:cNvSpPr/>
            <p:nvPr/>
          </p:nvSpPr>
          <p:spPr>
            <a:xfrm>
              <a:off x="6217925" y="1754950"/>
              <a:ext cx="169775" cy="172275"/>
            </a:xfrm>
            <a:custGeom>
              <a:avLst/>
              <a:gdLst/>
              <a:ahLst/>
              <a:cxnLst/>
              <a:rect l="l" t="t" r="r" b="b"/>
              <a:pathLst>
                <a:path w="6791" h="6891" extrusionOk="0">
                  <a:moveTo>
                    <a:pt x="1300" y="1"/>
                  </a:moveTo>
                  <a:lnTo>
                    <a:pt x="1300" y="1"/>
                  </a:lnTo>
                  <a:cubicBezTo>
                    <a:pt x="1200" y="81"/>
                    <a:pt x="1111" y="171"/>
                    <a:pt x="1031" y="261"/>
                  </a:cubicBezTo>
                  <a:lnTo>
                    <a:pt x="1031" y="271"/>
                  </a:lnTo>
                  <a:lnTo>
                    <a:pt x="1271" y="271"/>
                  </a:lnTo>
                  <a:lnTo>
                    <a:pt x="1300" y="1"/>
                  </a:lnTo>
                  <a:close/>
                  <a:moveTo>
                    <a:pt x="781" y="711"/>
                  </a:moveTo>
                  <a:cubicBezTo>
                    <a:pt x="741" y="711"/>
                    <a:pt x="711" y="711"/>
                    <a:pt x="671" y="721"/>
                  </a:cubicBezTo>
                  <a:cubicBezTo>
                    <a:pt x="251" y="1351"/>
                    <a:pt x="1" y="2111"/>
                    <a:pt x="1" y="2920"/>
                  </a:cubicBezTo>
                  <a:cubicBezTo>
                    <a:pt x="1" y="3851"/>
                    <a:pt x="321" y="4691"/>
                    <a:pt x="841" y="5360"/>
                  </a:cubicBezTo>
                  <a:lnTo>
                    <a:pt x="1980" y="5360"/>
                  </a:lnTo>
                  <a:cubicBezTo>
                    <a:pt x="2560" y="5360"/>
                    <a:pt x="3100" y="5150"/>
                    <a:pt x="3511" y="4791"/>
                  </a:cubicBezTo>
                  <a:cubicBezTo>
                    <a:pt x="3291" y="4640"/>
                    <a:pt x="3091" y="4480"/>
                    <a:pt x="2900" y="4300"/>
                  </a:cubicBezTo>
                  <a:cubicBezTo>
                    <a:pt x="2711" y="4120"/>
                    <a:pt x="2531" y="3931"/>
                    <a:pt x="2371" y="3720"/>
                  </a:cubicBezTo>
                  <a:cubicBezTo>
                    <a:pt x="1711" y="2880"/>
                    <a:pt x="1311" y="1851"/>
                    <a:pt x="1271" y="711"/>
                  </a:cubicBezTo>
                  <a:close/>
                  <a:moveTo>
                    <a:pt x="3900" y="5040"/>
                  </a:moveTo>
                  <a:cubicBezTo>
                    <a:pt x="3400" y="5520"/>
                    <a:pt x="2720" y="5810"/>
                    <a:pt x="1980" y="5810"/>
                  </a:cubicBezTo>
                  <a:lnTo>
                    <a:pt x="1251" y="5810"/>
                  </a:lnTo>
                  <a:cubicBezTo>
                    <a:pt x="1960" y="6480"/>
                    <a:pt x="2911" y="6890"/>
                    <a:pt x="3960" y="6890"/>
                  </a:cubicBezTo>
                  <a:lnTo>
                    <a:pt x="4031" y="6890"/>
                  </a:lnTo>
                  <a:lnTo>
                    <a:pt x="4031" y="6880"/>
                  </a:lnTo>
                  <a:lnTo>
                    <a:pt x="4040" y="6880"/>
                  </a:lnTo>
                  <a:cubicBezTo>
                    <a:pt x="5120" y="6860"/>
                    <a:pt x="6090" y="6410"/>
                    <a:pt x="6790" y="5700"/>
                  </a:cubicBezTo>
                  <a:cubicBezTo>
                    <a:pt x="6680" y="5700"/>
                    <a:pt x="6560" y="5710"/>
                    <a:pt x="6450" y="5710"/>
                  </a:cubicBezTo>
                  <a:cubicBezTo>
                    <a:pt x="5520" y="5710"/>
                    <a:pt x="4651" y="5470"/>
                    <a:pt x="3900" y="504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3;p34">
              <a:extLst>
                <a:ext uri="{FF2B5EF4-FFF2-40B4-BE49-F238E27FC236}">
                  <a16:creationId xmlns:a16="http://schemas.microsoft.com/office/drawing/2014/main" id="{F85042AF-4308-4653-840F-388D82D81689}"/>
                </a:ext>
              </a:extLst>
            </p:cNvPr>
            <p:cNvSpPr/>
            <p:nvPr/>
          </p:nvSpPr>
          <p:spPr>
            <a:xfrm>
              <a:off x="6234675" y="1761725"/>
              <a:ext cx="80775" cy="138500"/>
            </a:xfrm>
            <a:custGeom>
              <a:avLst/>
              <a:gdLst/>
              <a:ahLst/>
              <a:cxnLst/>
              <a:rect l="l" t="t" r="r" b="b"/>
              <a:pathLst>
                <a:path w="3231" h="5540" extrusionOk="0">
                  <a:moveTo>
                    <a:pt x="361" y="0"/>
                  </a:moveTo>
                  <a:cubicBezTo>
                    <a:pt x="231" y="140"/>
                    <a:pt x="111" y="290"/>
                    <a:pt x="1" y="450"/>
                  </a:cubicBezTo>
                  <a:cubicBezTo>
                    <a:pt x="41" y="440"/>
                    <a:pt x="71" y="440"/>
                    <a:pt x="111" y="440"/>
                  </a:cubicBezTo>
                  <a:lnTo>
                    <a:pt x="601" y="440"/>
                  </a:lnTo>
                  <a:lnTo>
                    <a:pt x="601" y="260"/>
                  </a:lnTo>
                  <a:lnTo>
                    <a:pt x="601" y="0"/>
                  </a:lnTo>
                  <a:close/>
                  <a:moveTo>
                    <a:pt x="2841" y="4520"/>
                  </a:moveTo>
                  <a:cubicBezTo>
                    <a:pt x="2430" y="4879"/>
                    <a:pt x="1890" y="5089"/>
                    <a:pt x="1310" y="5089"/>
                  </a:cubicBezTo>
                  <a:lnTo>
                    <a:pt x="171" y="5089"/>
                  </a:lnTo>
                  <a:cubicBezTo>
                    <a:pt x="301" y="5249"/>
                    <a:pt x="431" y="5399"/>
                    <a:pt x="581" y="5539"/>
                  </a:cubicBezTo>
                  <a:lnTo>
                    <a:pt x="1310" y="5539"/>
                  </a:lnTo>
                  <a:cubicBezTo>
                    <a:pt x="2050" y="5539"/>
                    <a:pt x="2730" y="5249"/>
                    <a:pt x="3230" y="4769"/>
                  </a:cubicBezTo>
                  <a:cubicBezTo>
                    <a:pt x="3090" y="4689"/>
                    <a:pt x="2961" y="4609"/>
                    <a:pt x="2841" y="452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594;p34">
            <a:extLst>
              <a:ext uri="{FF2B5EF4-FFF2-40B4-BE49-F238E27FC236}">
                <a16:creationId xmlns:a16="http://schemas.microsoft.com/office/drawing/2014/main" id="{4568886C-D559-4B76-BBD6-693C65C5D230}"/>
              </a:ext>
            </a:extLst>
          </p:cNvPr>
          <p:cNvGrpSpPr/>
          <p:nvPr/>
        </p:nvGrpSpPr>
        <p:grpSpPr>
          <a:xfrm>
            <a:off x="3545340" y="108360"/>
            <a:ext cx="527103" cy="526774"/>
            <a:chOff x="5409025" y="1723225"/>
            <a:chExt cx="361475" cy="361225"/>
          </a:xfrm>
        </p:grpSpPr>
        <p:sp>
          <p:nvSpPr>
            <p:cNvPr id="43" name="Google Shape;595;p34">
              <a:extLst>
                <a:ext uri="{FF2B5EF4-FFF2-40B4-BE49-F238E27FC236}">
                  <a16:creationId xmlns:a16="http://schemas.microsoft.com/office/drawing/2014/main" id="{B4EDD41C-5C35-4C5E-8A23-C31685DC2812}"/>
                </a:ext>
              </a:extLst>
            </p:cNvPr>
            <p:cNvSpPr/>
            <p:nvPr/>
          </p:nvSpPr>
          <p:spPr>
            <a:xfrm>
              <a:off x="5409025" y="1723225"/>
              <a:ext cx="361475" cy="361225"/>
            </a:xfrm>
            <a:custGeom>
              <a:avLst/>
              <a:gdLst/>
              <a:ahLst/>
              <a:cxnLst/>
              <a:rect l="l" t="t" r="r" b="b"/>
              <a:pathLst>
                <a:path w="14459" h="14449" extrusionOk="0">
                  <a:moveTo>
                    <a:pt x="7130" y="0"/>
                  </a:moveTo>
                  <a:cubicBezTo>
                    <a:pt x="5380" y="30"/>
                    <a:pt x="3770" y="680"/>
                    <a:pt x="2530" y="1740"/>
                  </a:cubicBezTo>
                  <a:cubicBezTo>
                    <a:pt x="2370" y="1870"/>
                    <a:pt x="2220" y="2020"/>
                    <a:pt x="2070" y="2170"/>
                  </a:cubicBezTo>
                  <a:cubicBezTo>
                    <a:pt x="1230" y="3029"/>
                    <a:pt x="600" y="4100"/>
                    <a:pt x="270" y="5289"/>
                  </a:cubicBezTo>
                  <a:cubicBezTo>
                    <a:pt x="220" y="5460"/>
                    <a:pt x="180" y="5640"/>
                    <a:pt x="140" y="5820"/>
                  </a:cubicBezTo>
                  <a:cubicBezTo>
                    <a:pt x="51" y="6269"/>
                    <a:pt x="0" y="6739"/>
                    <a:pt x="0" y="7229"/>
                  </a:cubicBezTo>
                  <a:cubicBezTo>
                    <a:pt x="0" y="8509"/>
                    <a:pt x="340" y="9719"/>
                    <a:pt x="930" y="10759"/>
                  </a:cubicBezTo>
                  <a:cubicBezTo>
                    <a:pt x="1310" y="11439"/>
                    <a:pt x="1800" y="12049"/>
                    <a:pt x="2370" y="12568"/>
                  </a:cubicBezTo>
                  <a:lnTo>
                    <a:pt x="2370" y="12579"/>
                  </a:lnTo>
                  <a:cubicBezTo>
                    <a:pt x="2770" y="12939"/>
                    <a:pt x="3200" y="13248"/>
                    <a:pt x="3670" y="13508"/>
                  </a:cubicBezTo>
                  <a:cubicBezTo>
                    <a:pt x="4540" y="14008"/>
                    <a:pt x="5540" y="14328"/>
                    <a:pt x="6590" y="14428"/>
                  </a:cubicBezTo>
                  <a:cubicBezTo>
                    <a:pt x="6799" y="14439"/>
                    <a:pt x="7019" y="14448"/>
                    <a:pt x="7230" y="14448"/>
                  </a:cubicBezTo>
                  <a:cubicBezTo>
                    <a:pt x="8830" y="14448"/>
                    <a:pt x="10309" y="13928"/>
                    <a:pt x="11509" y="13048"/>
                  </a:cubicBezTo>
                  <a:cubicBezTo>
                    <a:pt x="13089" y="11889"/>
                    <a:pt x="14179" y="10099"/>
                    <a:pt x="14409" y="8049"/>
                  </a:cubicBezTo>
                  <a:cubicBezTo>
                    <a:pt x="14439" y="7779"/>
                    <a:pt x="14459" y="7509"/>
                    <a:pt x="14459" y="7229"/>
                  </a:cubicBezTo>
                  <a:cubicBezTo>
                    <a:pt x="14459" y="5700"/>
                    <a:pt x="13979" y="4269"/>
                    <a:pt x="13159" y="3100"/>
                  </a:cubicBezTo>
                  <a:cubicBezTo>
                    <a:pt x="12559" y="2240"/>
                    <a:pt x="11779" y="1520"/>
                    <a:pt x="10869" y="980"/>
                  </a:cubicBezTo>
                  <a:cubicBezTo>
                    <a:pt x="10419" y="720"/>
                    <a:pt x="9949" y="510"/>
                    <a:pt x="9449" y="350"/>
                  </a:cubicBezTo>
                  <a:cubicBezTo>
                    <a:pt x="8750" y="120"/>
                    <a:pt x="7999" y="0"/>
                    <a:pt x="7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96;p34">
              <a:extLst>
                <a:ext uri="{FF2B5EF4-FFF2-40B4-BE49-F238E27FC236}">
                  <a16:creationId xmlns:a16="http://schemas.microsoft.com/office/drawing/2014/main" id="{94D09188-50B8-456E-A863-D7B4887F561D}"/>
                </a:ext>
              </a:extLst>
            </p:cNvPr>
            <p:cNvSpPr/>
            <p:nvPr/>
          </p:nvSpPr>
          <p:spPr>
            <a:xfrm>
              <a:off x="5412525" y="1723225"/>
              <a:ext cx="356725" cy="360725"/>
            </a:xfrm>
            <a:custGeom>
              <a:avLst/>
              <a:gdLst/>
              <a:ahLst/>
              <a:cxnLst/>
              <a:rect l="l" t="t" r="r" b="b"/>
              <a:pathLst>
                <a:path w="14269" h="14429" extrusionOk="0">
                  <a:moveTo>
                    <a:pt x="10339" y="5820"/>
                  </a:moveTo>
                  <a:lnTo>
                    <a:pt x="11779" y="8299"/>
                  </a:lnTo>
                  <a:lnTo>
                    <a:pt x="10359" y="10759"/>
                  </a:lnTo>
                  <a:lnTo>
                    <a:pt x="7510" y="10759"/>
                  </a:lnTo>
                  <a:lnTo>
                    <a:pt x="6079" y="8289"/>
                  </a:lnTo>
                  <a:lnTo>
                    <a:pt x="7510" y="5820"/>
                  </a:lnTo>
                  <a:close/>
                  <a:moveTo>
                    <a:pt x="6990" y="0"/>
                  </a:moveTo>
                  <a:lnTo>
                    <a:pt x="7050" y="100"/>
                  </a:lnTo>
                  <a:lnTo>
                    <a:pt x="5619" y="2580"/>
                  </a:lnTo>
                  <a:lnTo>
                    <a:pt x="2880" y="2580"/>
                  </a:lnTo>
                  <a:lnTo>
                    <a:pt x="2390" y="1740"/>
                  </a:lnTo>
                  <a:cubicBezTo>
                    <a:pt x="2230" y="1870"/>
                    <a:pt x="2080" y="2020"/>
                    <a:pt x="1930" y="2170"/>
                  </a:cubicBezTo>
                  <a:lnTo>
                    <a:pt x="2360" y="2909"/>
                  </a:lnTo>
                  <a:lnTo>
                    <a:pt x="990" y="5289"/>
                  </a:lnTo>
                  <a:lnTo>
                    <a:pt x="130" y="5289"/>
                  </a:lnTo>
                  <a:cubicBezTo>
                    <a:pt x="80" y="5460"/>
                    <a:pt x="40" y="5640"/>
                    <a:pt x="0" y="5820"/>
                  </a:cubicBezTo>
                  <a:lnTo>
                    <a:pt x="990" y="5820"/>
                  </a:lnTo>
                  <a:lnTo>
                    <a:pt x="2370" y="8219"/>
                  </a:lnTo>
                  <a:lnTo>
                    <a:pt x="910" y="10759"/>
                  </a:lnTo>
                  <a:lnTo>
                    <a:pt x="790" y="10759"/>
                  </a:lnTo>
                  <a:cubicBezTo>
                    <a:pt x="1170" y="11439"/>
                    <a:pt x="1660" y="12049"/>
                    <a:pt x="2230" y="12568"/>
                  </a:cubicBezTo>
                  <a:lnTo>
                    <a:pt x="1380" y="11109"/>
                  </a:lnTo>
                  <a:lnTo>
                    <a:pt x="2850" y="8569"/>
                  </a:lnTo>
                  <a:lnTo>
                    <a:pt x="5630" y="8569"/>
                  </a:lnTo>
                  <a:lnTo>
                    <a:pt x="7059" y="11039"/>
                  </a:lnTo>
                  <a:lnTo>
                    <a:pt x="5630" y="13508"/>
                  </a:lnTo>
                  <a:lnTo>
                    <a:pt x="3530" y="13508"/>
                  </a:lnTo>
                  <a:cubicBezTo>
                    <a:pt x="4400" y="14008"/>
                    <a:pt x="5400" y="14328"/>
                    <a:pt x="6450" y="14428"/>
                  </a:cubicBezTo>
                  <a:lnTo>
                    <a:pt x="6079" y="13779"/>
                  </a:lnTo>
                  <a:lnTo>
                    <a:pt x="7510" y="11299"/>
                  </a:lnTo>
                  <a:lnTo>
                    <a:pt x="10359" y="11299"/>
                  </a:lnTo>
                  <a:lnTo>
                    <a:pt x="11369" y="13048"/>
                  </a:lnTo>
                  <a:cubicBezTo>
                    <a:pt x="12949" y="11889"/>
                    <a:pt x="14039" y="10099"/>
                    <a:pt x="14269" y="8049"/>
                  </a:cubicBezTo>
                  <a:lnTo>
                    <a:pt x="12249" y="8049"/>
                  </a:lnTo>
                  <a:lnTo>
                    <a:pt x="10819" y="5560"/>
                  </a:lnTo>
                  <a:lnTo>
                    <a:pt x="12239" y="3100"/>
                  </a:lnTo>
                  <a:lnTo>
                    <a:pt x="13019" y="3100"/>
                  </a:lnTo>
                  <a:cubicBezTo>
                    <a:pt x="12419" y="2240"/>
                    <a:pt x="11639" y="1520"/>
                    <a:pt x="10729" y="980"/>
                  </a:cubicBezTo>
                  <a:lnTo>
                    <a:pt x="10729" y="980"/>
                  </a:lnTo>
                  <a:lnTo>
                    <a:pt x="11789" y="2820"/>
                  </a:lnTo>
                  <a:lnTo>
                    <a:pt x="10359" y="5289"/>
                  </a:lnTo>
                  <a:lnTo>
                    <a:pt x="7510" y="5289"/>
                  </a:lnTo>
                  <a:lnTo>
                    <a:pt x="6090" y="2829"/>
                  </a:lnTo>
                  <a:lnTo>
                    <a:pt x="7519" y="350"/>
                  </a:lnTo>
                  <a:lnTo>
                    <a:pt x="9309" y="350"/>
                  </a:lnTo>
                  <a:cubicBezTo>
                    <a:pt x="8610" y="120"/>
                    <a:pt x="7859" y="0"/>
                    <a:pt x="7090" y="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97;p34">
              <a:extLst>
                <a:ext uri="{FF2B5EF4-FFF2-40B4-BE49-F238E27FC236}">
                  <a16:creationId xmlns:a16="http://schemas.microsoft.com/office/drawing/2014/main" id="{9330E72D-F85D-4B3E-A267-30B12AA316B1}"/>
                </a:ext>
              </a:extLst>
            </p:cNvPr>
            <p:cNvSpPr/>
            <p:nvPr/>
          </p:nvSpPr>
          <p:spPr>
            <a:xfrm>
              <a:off x="5409025" y="1852450"/>
              <a:ext cx="287975" cy="197000"/>
            </a:xfrm>
            <a:custGeom>
              <a:avLst/>
              <a:gdLst/>
              <a:ahLst/>
              <a:cxnLst/>
              <a:rect l="l" t="t" r="r" b="b"/>
              <a:pathLst>
                <a:path w="11519" h="7880" extrusionOk="0">
                  <a:moveTo>
                    <a:pt x="11519" y="7870"/>
                  </a:moveTo>
                  <a:cubicBezTo>
                    <a:pt x="11519" y="7879"/>
                    <a:pt x="11509" y="7879"/>
                    <a:pt x="11509" y="7879"/>
                  </a:cubicBezTo>
                  <a:cubicBezTo>
                    <a:pt x="11509" y="7879"/>
                    <a:pt x="11519" y="7879"/>
                    <a:pt x="11519" y="7870"/>
                  </a:cubicBezTo>
                  <a:close/>
                  <a:moveTo>
                    <a:pt x="11519" y="7870"/>
                  </a:moveTo>
                  <a:lnTo>
                    <a:pt x="11519" y="7870"/>
                  </a:lnTo>
                  <a:lnTo>
                    <a:pt x="11519" y="7870"/>
                  </a:lnTo>
                  <a:close/>
                  <a:moveTo>
                    <a:pt x="280" y="80"/>
                  </a:moveTo>
                  <a:cubicBezTo>
                    <a:pt x="270" y="100"/>
                    <a:pt x="270" y="111"/>
                    <a:pt x="270" y="120"/>
                  </a:cubicBezTo>
                  <a:cubicBezTo>
                    <a:pt x="220" y="291"/>
                    <a:pt x="180" y="471"/>
                    <a:pt x="140" y="651"/>
                  </a:cubicBezTo>
                  <a:cubicBezTo>
                    <a:pt x="51" y="1100"/>
                    <a:pt x="0" y="1570"/>
                    <a:pt x="0" y="2060"/>
                  </a:cubicBezTo>
                  <a:lnTo>
                    <a:pt x="0" y="2060"/>
                  </a:lnTo>
                  <a:cubicBezTo>
                    <a:pt x="0" y="1570"/>
                    <a:pt x="51" y="1100"/>
                    <a:pt x="140" y="651"/>
                  </a:cubicBezTo>
                  <a:lnTo>
                    <a:pt x="140" y="651"/>
                  </a:lnTo>
                  <a:cubicBezTo>
                    <a:pt x="180" y="471"/>
                    <a:pt x="220" y="291"/>
                    <a:pt x="270" y="120"/>
                  </a:cubicBezTo>
                  <a:lnTo>
                    <a:pt x="270" y="120"/>
                  </a:lnTo>
                  <a:cubicBezTo>
                    <a:pt x="270" y="111"/>
                    <a:pt x="270" y="100"/>
                    <a:pt x="280" y="80"/>
                  </a:cubicBezTo>
                  <a:close/>
                  <a:moveTo>
                    <a:pt x="290" y="51"/>
                  </a:moveTo>
                  <a:cubicBezTo>
                    <a:pt x="280" y="60"/>
                    <a:pt x="280" y="71"/>
                    <a:pt x="280" y="80"/>
                  </a:cubicBezTo>
                  <a:cubicBezTo>
                    <a:pt x="280" y="71"/>
                    <a:pt x="280" y="60"/>
                    <a:pt x="290" y="51"/>
                  </a:cubicBezTo>
                  <a:close/>
                  <a:moveTo>
                    <a:pt x="290" y="40"/>
                  </a:moveTo>
                  <a:lnTo>
                    <a:pt x="290" y="51"/>
                  </a:lnTo>
                  <a:lnTo>
                    <a:pt x="290" y="40"/>
                  </a:lnTo>
                  <a:close/>
                  <a:moveTo>
                    <a:pt x="290" y="31"/>
                  </a:moveTo>
                  <a:lnTo>
                    <a:pt x="290" y="31"/>
                  </a:lnTo>
                  <a:lnTo>
                    <a:pt x="290" y="31"/>
                  </a:lnTo>
                  <a:close/>
                  <a:moveTo>
                    <a:pt x="300" y="11"/>
                  </a:moveTo>
                  <a:lnTo>
                    <a:pt x="300" y="20"/>
                  </a:lnTo>
                  <a:lnTo>
                    <a:pt x="300" y="11"/>
                  </a:lnTo>
                  <a:close/>
                  <a:moveTo>
                    <a:pt x="300" y="0"/>
                  </a:moveTo>
                  <a:lnTo>
                    <a:pt x="30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98;p34">
              <a:extLst>
                <a:ext uri="{FF2B5EF4-FFF2-40B4-BE49-F238E27FC236}">
                  <a16:creationId xmlns:a16="http://schemas.microsoft.com/office/drawing/2014/main" id="{922DAB4D-1956-47A1-80BD-8B15C3CCC5ED}"/>
                </a:ext>
              </a:extLst>
            </p:cNvPr>
            <p:cNvSpPr/>
            <p:nvPr/>
          </p:nvSpPr>
          <p:spPr>
            <a:xfrm>
              <a:off x="5409025" y="1777950"/>
              <a:ext cx="287750" cy="306500"/>
            </a:xfrm>
            <a:custGeom>
              <a:avLst/>
              <a:gdLst/>
              <a:ahLst/>
              <a:cxnLst/>
              <a:rect l="l" t="t" r="r" b="b"/>
              <a:pathLst>
                <a:path w="11510" h="12260" extrusionOk="0">
                  <a:moveTo>
                    <a:pt x="2060" y="1"/>
                  </a:moveTo>
                  <a:lnTo>
                    <a:pt x="2060" y="1"/>
                  </a:lnTo>
                  <a:cubicBezTo>
                    <a:pt x="1250" y="820"/>
                    <a:pt x="640" y="1840"/>
                    <a:pt x="300" y="2980"/>
                  </a:cubicBezTo>
                  <a:lnTo>
                    <a:pt x="300" y="2991"/>
                  </a:lnTo>
                  <a:lnTo>
                    <a:pt x="300" y="3000"/>
                  </a:lnTo>
                  <a:lnTo>
                    <a:pt x="290" y="3011"/>
                  </a:lnTo>
                  <a:lnTo>
                    <a:pt x="290" y="3020"/>
                  </a:lnTo>
                  <a:lnTo>
                    <a:pt x="290" y="3031"/>
                  </a:lnTo>
                  <a:cubicBezTo>
                    <a:pt x="280" y="3040"/>
                    <a:pt x="280" y="3051"/>
                    <a:pt x="280" y="3060"/>
                  </a:cubicBezTo>
                  <a:cubicBezTo>
                    <a:pt x="270" y="3080"/>
                    <a:pt x="270" y="3091"/>
                    <a:pt x="270" y="3100"/>
                  </a:cubicBezTo>
                  <a:lnTo>
                    <a:pt x="1130" y="3100"/>
                  </a:lnTo>
                  <a:lnTo>
                    <a:pt x="1820" y="1900"/>
                  </a:lnTo>
                  <a:cubicBezTo>
                    <a:pt x="1830" y="1371"/>
                    <a:pt x="1880" y="840"/>
                    <a:pt x="1980" y="331"/>
                  </a:cubicBezTo>
                  <a:cubicBezTo>
                    <a:pt x="2000" y="221"/>
                    <a:pt x="2030" y="111"/>
                    <a:pt x="2060" y="1"/>
                  </a:cubicBezTo>
                  <a:close/>
                  <a:moveTo>
                    <a:pt x="140" y="3631"/>
                  </a:moveTo>
                  <a:cubicBezTo>
                    <a:pt x="51" y="4080"/>
                    <a:pt x="0" y="4550"/>
                    <a:pt x="0" y="5040"/>
                  </a:cubicBezTo>
                  <a:cubicBezTo>
                    <a:pt x="0" y="6320"/>
                    <a:pt x="340" y="7530"/>
                    <a:pt x="930" y="8570"/>
                  </a:cubicBezTo>
                  <a:lnTo>
                    <a:pt x="1050" y="8570"/>
                  </a:lnTo>
                  <a:lnTo>
                    <a:pt x="2510" y="6030"/>
                  </a:lnTo>
                  <a:lnTo>
                    <a:pt x="1130" y="3631"/>
                  </a:lnTo>
                  <a:close/>
                  <a:moveTo>
                    <a:pt x="2990" y="6380"/>
                  </a:moveTo>
                  <a:lnTo>
                    <a:pt x="1520" y="8920"/>
                  </a:lnTo>
                  <a:lnTo>
                    <a:pt x="2370" y="10379"/>
                  </a:lnTo>
                  <a:lnTo>
                    <a:pt x="2370" y="10390"/>
                  </a:lnTo>
                  <a:cubicBezTo>
                    <a:pt x="2770" y="10750"/>
                    <a:pt x="3200" y="11059"/>
                    <a:pt x="3670" y="11319"/>
                  </a:cubicBezTo>
                  <a:lnTo>
                    <a:pt x="5770" y="11319"/>
                  </a:lnTo>
                  <a:lnTo>
                    <a:pt x="6730" y="9670"/>
                  </a:lnTo>
                  <a:cubicBezTo>
                    <a:pt x="6510" y="9570"/>
                    <a:pt x="6310" y="9460"/>
                    <a:pt x="6110" y="9350"/>
                  </a:cubicBezTo>
                  <a:cubicBezTo>
                    <a:pt x="5560" y="9040"/>
                    <a:pt x="5050" y="8670"/>
                    <a:pt x="4590" y="8250"/>
                  </a:cubicBezTo>
                  <a:cubicBezTo>
                    <a:pt x="3990" y="7700"/>
                    <a:pt x="3470" y="7070"/>
                    <a:pt x="3050" y="6380"/>
                  </a:cubicBezTo>
                  <a:close/>
                  <a:moveTo>
                    <a:pt x="7210" y="9870"/>
                  </a:moveTo>
                  <a:lnTo>
                    <a:pt x="6219" y="11590"/>
                  </a:lnTo>
                  <a:lnTo>
                    <a:pt x="6590" y="12239"/>
                  </a:lnTo>
                  <a:cubicBezTo>
                    <a:pt x="6799" y="12250"/>
                    <a:pt x="7019" y="12259"/>
                    <a:pt x="7230" y="12259"/>
                  </a:cubicBezTo>
                  <a:cubicBezTo>
                    <a:pt x="8830" y="12259"/>
                    <a:pt x="10309" y="11739"/>
                    <a:pt x="11509" y="10859"/>
                  </a:cubicBezTo>
                  <a:lnTo>
                    <a:pt x="11239" y="10390"/>
                  </a:lnTo>
                  <a:cubicBezTo>
                    <a:pt x="10929" y="10430"/>
                    <a:pt x="10609" y="10450"/>
                    <a:pt x="10279" y="10450"/>
                  </a:cubicBezTo>
                  <a:cubicBezTo>
                    <a:pt x="10029" y="10450"/>
                    <a:pt x="9779" y="10439"/>
                    <a:pt x="9539" y="10419"/>
                  </a:cubicBezTo>
                  <a:cubicBezTo>
                    <a:pt x="8719" y="10350"/>
                    <a:pt x="7939" y="10159"/>
                    <a:pt x="7210" y="987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99;p34">
              <a:extLst>
                <a:ext uri="{FF2B5EF4-FFF2-40B4-BE49-F238E27FC236}">
                  <a16:creationId xmlns:a16="http://schemas.microsoft.com/office/drawing/2014/main" id="{B748DF8D-CCF6-4448-8CA6-83077056717F}"/>
                </a:ext>
              </a:extLst>
            </p:cNvPr>
            <p:cNvSpPr/>
            <p:nvPr/>
          </p:nvSpPr>
          <p:spPr>
            <a:xfrm>
              <a:off x="5412525" y="1825450"/>
              <a:ext cx="303250" cy="258500"/>
            </a:xfrm>
            <a:custGeom>
              <a:avLst/>
              <a:gdLst/>
              <a:ahLst/>
              <a:cxnLst/>
              <a:rect l="l" t="t" r="r" b="b"/>
              <a:pathLst>
                <a:path w="12130" h="10340" extrusionOk="0">
                  <a:moveTo>
                    <a:pt x="1680" y="0"/>
                  </a:moveTo>
                  <a:lnTo>
                    <a:pt x="990" y="1200"/>
                  </a:lnTo>
                  <a:lnTo>
                    <a:pt x="130" y="1200"/>
                  </a:lnTo>
                  <a:cubicBezTo>
                    <a:pt x="80" y="1371"/>
                    <a:pt x="40" y="1551"/>
                    <a:pt x="0" y="1731"/>
                  </a:cubicBezTo>
                  <a:lnTo>
                    <a:pt x="990" y="1731"/>
                  </a:lnTo>
                  <a:lnTo>
                    <a:pt x="2370" y="4130"/>
                  </a:lnTo>
                  <a:lnTo>
                    <a:pt x="910" y="6670"/>
                  </a:lnTo>
                  <a:lnTo>
                    <a:pt x="790" y="6670"/>
                  </a:lnTo>
                  <a:cubicBezTo>
                    <a:pt x="1170" y="7350"/>
                    <a:pt x="1660" y="7960"/>
                    <a:pt x="2230" y="8479"/>
                  </a:cubicBezTo>
                  <a:lnTo>
                    <a:pt x="1380" y="7020"/>
                  </a:lnTo>
                  <a:lnTo>
                    <a:pt x="2850" y="4480"/>
                  </a:lnTo>
                  <a:lnTo>
                    <a:pt x="2910" y="4480"/>
                  </a:lnTo>
                  <a:cubicBezTo>
                    <a:pt x="2860" y="4390"/>
                    <a:pt x="2810" y="4310"/>
                    <a:pt x="2760" y="4220"/>
                  </a:cubicBezTo>
                  <a:cubicBezTo>
                    <a:pt x="2070" y="3000"/>
                    <a:pt x="1680" y="1591"/>
                    <a:pt x="1680" y="91"/>
                  </a:cubicBezTo>
                  <a:lnTo>
                    <a:pt x="1680" y="0"/>
                  </a:lnTo>
                  <a:close/>
                  <a:moveTo>
                    <a:pt x="12129" y="8310"/>
                  </a:moveTo>
                  <a:cubicBezTo>
                    <a:pt x="11789" y="8390"/>
                    <a:pt x="11449" y="8459"/>
                    <a:pt x="11099" y="8490"/>
                  </a:cubicBezTo>
                  <a:lnTo>
                    <a:pt x="11369" y="8959"/>
                  </a:lnTo>
                  <a:cubicBezTo>
                    <a:pt x="11369" y="8959"/>
                    <a:pt x="11379" y="8959"/>
                    <a:pt x="11379" y="8950"/>
                  </a:cubicBezTo>
                  <a:cubicBezTo>
                    <a:pt x="11649" y="8759"/>
                    <a:pt x="11899" y="8539"/>
                    <a:pt x="12129" y="8310"/>
                  </a:cubicBezTo>
                  <a:close/>
                  <a:moveTo>
                    <a:pt x="6590" y="7770"/>
                  </a:moveTo>
                  <a:lnTo>
                    <a:pt x="5630" y="9419"/>
                  </a:lnTo>
                  <a:lnTo>
                    <a:pt x="3530" y="9419"/>
                  </a:lnTo>
                  <a:cubicBezTo>
                    <a:pt x="4400" y="9919"/>
                    <a:pt x="5400" y="10239"/>
                    <a:pt x="6450" y="10339"/>
                  </a:cubicBezTo>
                  <a:lnTo>
                    <a:pt x="6079" y="9690"/>
                  </a:lnTo>
                  <a:lnTo>
                    <a:pt x="7070" y="7970"/>
                  </a:lnTo>
                  <a:cubicBezTo>
                    <a:pt x="6899" y="7910"/>
                    <a:pt x="6739" y="7840"/>
                    <a:pt x="6590" y="7770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600;p34">
            <a:extLst>
              <a:ext uri="{FF2B5EF4-FFF2-40B4-BE49-F238E27FC236}">
                <a16:creationId xmlns:a16="http://schemas.microsoft.com/office/drawing/2014/main" id="{9DF02A60-400A-4526-B823-5BEA99E1DFCF}"/>
              </a:ext>
            </a:extLst>
          </p:cNvPr>
          <p:cNvGrpSpPr/>
          <p:nvPr/>
        </p:nvGrpSpPr>
        <p:grpSpPr>
          <a:xfrm>
            <a:off x="7519060" y="178012"/>
            <a:ext cx="547674" cy="547674"/>
            <a:chOff x="5808975" y="1381750"/>
            <a:chExt cx="386475" cy="386475"/>
          </a:xfrm>
        </p:grpSpPr>
        <p:sp>
          <p:nvSpPr>
            <p:cNvPr id="49" name="Google Shape;601;p34">
              <a:extLst>
                <a:ext uri="{FF2B5EF4-FFF2-40B4-BE49-F238E27FC236}">
                  <a16:creationId xmlns:a16="http://schemas.microsoft.com/office/drawing/2014/main" id="{8551BE5C-1A7A-49EF-939B-5A53E9BDEC6F}"/>
                </a:ext>
              </a:extLst>
            </p:cNvPr>
            <p:cNvSpPr/>
            <p:nvPr/>
          </p:nvSpPr>
          <p:spPr>
            <a:xfrm>
              <a:off x="5808975" y="1381750"/>
              <a:ext cx="386475" cy="386475"/>
            </a:xfrm>
            <a:custGeom>
              <a:avLst/>
              <a:gdLst/>
              <a:ahLst/>
              <a:cxnLst/>
              <a:rect l="l" t="t" r="r" b="b"/>
              <a:pathLst>
                <a:path w="15459" h="15459" extrusionOk="0">
                  <a:moveTo>
                    <a:pt x="7730" y="1"/>
                  </a:moveTo>
                  <a:cubicBezTo>
                    <a:pt x="7030" y="1"/>
                    <a:pt x="6340" y="90"/>
                    <a:pt x="5690" y="270"/>
                  </a:cubicBezTo>
                  <a:cubicBezTo>
                    <a:pt x="5510" y="321"/>
                    <a:pt x="5330" y="370"/>
                    <a:pt x="5150" y="441"/>
                  </a:cubicBezTo>
                  <a:cubicBezTo>
                    <a:pt x="2730" y="1300"/>
                    <a:pt x="860" y="3330"/>
                    <a:pt x="231" y="5850"/>
                  </a:cubicBezTo>
                  <a:cubicBezTo>
                    <a:pt x="160" y="6140"/>
                    <a:pt x="100" y="6430"/>
                    <a:pt x="71" y="6729"/>
                  </a:cubicBezTo>
                  <a:cubicBezTo>
                    <a:pt x="20" y="7060"/>
                    <a:pt x="0" y="7389"/>
                    <a:pt x="0" y="7729"/>
                  </a:cubicBezTo>
                  <a:cubicBezTo>
                    <a:pt x="0" y="8440"/>
                    <a:pt x="100" y="9129"/>
                    <a:pt x="280" y="9780"/>
                  </a:cubicBezTo>
                  <a:cubicBezTo>
                    <a:pt x="331" y="9980"/>
                    <a:pt x="400" y="10169"/>
                    <a:pt x="471" y="10360"/>
                  </a:cubicBezTo>
                  <a:cubicBezTo>
                    <a:pt x="751" y="11159"/>
                    <a:pt x="1171" y="11899"/>
                    <a:pt x="1691" y="12549"/>
                  </a:cubicBezTo>
                  <a:cubicBezTo>
                    <a:pt x="1811" y="12689"/>
                    <a:pt x="1931" y="12829"/>
                    <a:pt x="2060" y="12969"/>
                  </a:cubicBezTo>
                  <a:cubicBezTo>
                    <a:pt x="2220" y="13149"/>
                    <a:pt x="2391" y="13319"/>
                    <a:pt x="2571" y="13479"/>
                  </a:cubicBezTo>
                  <a:cubicBezTo>
                    <a:pt x="2800" y="13679"/>
                    <a:pt x="3030" y="13869"/>
                    <a:pt x="3270" y="14039"/>
                  </a:cubicBezTo>
                  <a:cubicBezTo>
                    <a:pt x="4530" y="14929"/>
                    <a:pt x="6070" y="15459"/>
                    <a:pt x="7730" y="15459"/>
                  </a:cubicBezTo>
                  <a:cubicBezTo>
                    <a:pt x="9390" y="15459"/>
                    <a:pt x="10930" y="14929"/>
                    <a:pt x="12189" y="14039"/>
                  </a:cubicBezTo>
                  <a:cubicBezTo>
                    <a:pt x="12439" y="13869"/>
                    <a:pt x="12669" y="13679"/>
                    <a:pt x="12899" y="13479"/>
                  </a:cubicBezTo>
                  <a:cubicBezTo>
                    <a:pt x="13659" y="12799"/>
                    <a:pt x="14279" y="11959"/>
                    <a:pt x="14729" y="11019"/>
                  </a:cubicBezTo>
                  <a:cubicBezTo>
                    <a:pt x="14809" y="10839"/>
                    <a:pt x="14889" y="10649"/>
                    <a:pt x="14969" y="10460"/>
                  </a:cubicBezTo>
                  <a:cubicBezTo>
                    <a:pt x="15259" y="9700"/>
                    <a:pt x="15429" y="8869"/>
                    <a:pt x="15459" y="8009"/>
                  </a:cubicBezTo>
                  <a:lnTo>
                    <a:pt x="15459" y="7729"/>
                  </a:lnTo>
                  <a:lnTo>
                    <a:pt x="15459" y="7449"/>
                  </a:lnTo>
                  <a:cubicBezTo>
                    <a:pt x="15379" y="5130"/>
                    <a:pt x="14269" y="3070"/>
                    <a:pt x="12589" y="1710"/>
                  </a:cubicBezTo>
                  <a:cubicBezTo>
                    <a:pt x="12339" y="1510"/>
                    <a:pt x="12069" y="1320"/>
                    <a:pt x="11799" y="1150"/>
                  </a:cubicBezTo>
                  <a:cubicBezTo>
                    <a:pt x="10910" y="601"/>
                    <a:pt x="9899" y="221"/>
                    <a:pt x="8819" y="70"/>
                  </a:cubicBezTo>
                  <a:cubicBezTo>
                    <a:pt x="8610" y="41"/>
                    <a:pt x="8410" y="21"/>
                    <a:pt x="8199" y="10"/>
                  </a:cubicBezTo>
                  <a:cubicBezTo>
                    <a:pt x="8050" y="1"/>
                    <a:pt x="7890" y="1"/>
                    <a:pt x="7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2;p34">
              <a:extLst>
                <a:ext uri="{FF2B5EF4-FFF2-40B4-BE49-F238E27FC236}">
                  <a16:creationId xmlns:a16="http://schemas.microsoft.com/office/drawing/2014/main" id="{0B1348FA-5D52-4F53-B9D0-87FDC8CEEC28}"/>
                </a:ext>
              </a:extLst>
            </p:cNvPr>
            <p:cNvSpPr/>
            <p:nvPr/>
          </p:nvSpPr>
          <p:spPr>
            <a:xfrm>
              <a:off x="5808975" y="1434250"/>
              <a:ext cx="325750" cy="333975"/>
            </a:xfrm>
            <a:custGeom>
              <a:avLst/>
              <a:gdLst/>
              <a:ahLst/>
              <a:cxnLst/>
              <a:rect l="l" t="t" r="r" b="b"/>
              <a:pathLst>
                <a:path w="13030" h="13359" extrusionOk="0">
                  <a:moveTo>
                    <a:pt x="2431" y="0"/>
                  </a:moveTo>
                  <a:lnTo>
                    <a:pt x="2431" y="0"/>
                  </a:lnTo>
                  <a:cubicBezTo>
                    <a:pt x="1380" y="990"/>
                    <a:pt x="611" y="2270"/>
                    <a:pt x="240" y="3710"/>
                  </a:cubicBezTo>
                  <a:lnTo>
                    <a:pt x="240" y="3720"/>
                  </a:lnTo>
                  <a:lnTo>
                    <a:pt x="240" y="3730"/>
                  </a:lnTo>
                  <a:lnTo>
                    <a:pt x="240" y="3740"/>
                  </a:lnTo>
                  <a:cubicBezTo>
                    <a:pt x="231" y="3740"/>
                    <a:pt x="231" y="3740"/>
                    <a:pt x="231" y="3750"/>
                  </a:cubicBezTo>
                  <a:cubicBezTo>
                    <a:pt x="160" y="4040"/>
                    <a:pt x="100" y="4330"/>
                    <a:pt x="71" y="4629"/>
                  </a:cubicBezTo>
                  <a:cubicBezTo>
                    <a:pt x="20" y="4960"/>
                    <a:pt x="0" y="5289"/>
                    <a:pt x="0" y="5629"/>
                  </a:cubicBezTo>
                  <a:cubicBezTo>
                    <a:pt x="0" y="6340"/>
                    <a:pt x="100" y="7029"/>
                    <a:pt x="280" y="7680"/>
                  </a:cubicBezTo>
                  <a:cubicBezTo>
                    <a:pt x="331" y="7880"/>
                    <a:pt x="400" y="8069"/>
                    <a:pt x="471" y="8260"/>
                  </a:cubicBezTo>
                  <a:cubicBezTo>
                    <a:pt x="751" y="9059"/>
                    <a:pt x="1171" y="9799"/>
                    <a:pt x="1691" y="10449"/>
                  </a:cubicBezTo>
                  <a:cubicBezTo>
                    <a:pt x="1811" y="10589"/>
                    <a:pt x="1931" y="10729"/>
                    <a:pt x="2060" y="10869"/>
                  </a:cubicBezTo>
                  <a:cubicBezTo>
                    <a:pt x="2220" y="11049"/>
                    <a:pt x="2391" y="11219"/>
                    <a:pt x="2571" y="11379"/>
                  </a:cubicBezTo>
                  <a:cubicBezTo>
                    <a:pt x="2800" y="11579"/>
                    <a:pt x="3030" y="11769"/>
                    <a:pt x="3270" y="11939"/>
                  </a:cubicBezTo>
                  <a:cubicBezTo>
                    <a:pt x="4530" y="12829"/>
                    <a:pt x="6070" y="13359"/>
                    <a:pt x="7730" y="13359"/>
                  </a:cubicBezTo>
                  <a:cubicBezTo>
                    <a:pt x="9390" y="13359"/>
                    <a:pt x="10930" y="12829"/>
                    <a:pt x="12189" y="11939"/>
                  </a:cubicBezTo>
                  <a:cubicBezTo>
                    <a:pt x="12439" y="11769"/>
                    <a:pt x="12669" y="11579"/>
                    <a:pt x="12899" y="11379"/>
                  </a:cubicBezTo>
                  <a:lnTo>
                    <a:pt x="13029" y="11249"/>
                  </a:lnTo>
                  <a:lnTo>
                    <a:pt x="13029" y="11249"/>
                  </a:lnTo>
                  <a:cubicBezTo>
                    <a:pt x="12529" y="11339"/>
                    <a:pt x="12009" y="11379"/>
                    <a:pt x="11490" y="11379"/>
                  </a:cubicBezTo>
                  <a:cubicBezTo>
                    <a:pt x="9490" y="11379"/>
                    <a:pt x="7640" y="10749"/>
                    <a:pt x="6130" y="9679"/>
                  </a:cubicBezTo>
                  <a:cubicBezTo>
                    <a:pt x="5830" y="9469"/>
                    <a:pt x="5550" y="9249"/>
                    <a:pt x="5280" y="9009"/>
                  </a:cubicBezTo>
                  <a:cubicBezTo>
                    <a:pt x="5070" y="8809"/>
                    <a:pt x="4860" y="8609"/>
                    <a:pt x="4660" y="8389"/>
                  </a:cubicBezTo>
                  <a:cubicBezTo>
                    <a:pt x="4510" y="8229"/>
                    <a:pt x="4360" y="8060"/>
                    <a:pt x="4220" y="7880"/>
                  </a:cubicBezTo>
                  <a:cubicBezTo>
                    <a:pt x="3600" y="7100"/>
                    <a:pt x="3100" y="6220"/>
                    <a:pt x="2750" y="5260"/>
                  </a:cubicBezTo>
                  <a:cubicBezTo>
                    <a:pt x="2670" y="5029"/>
                    <a:pt x="2591" y="4800"/>
                    <a:pt x="2531" y="4560"/>
                  </a:cubicBezTo>
                  <a:cubicBezTo>
                    <a:pt x="2311" y="3770"/>
                    <a:pt x="2200" y="2950"/>
                    <a:pt x="2200" y="2090"/>
                  </a:cubicBezTo>
                  <a:cubicBezTo>
                    <a:pt x="2200" y="1690"/>
                    <a:pt x="2220" y="1290"/>
                    <a:pt x="2271" y="900"/>
                  </a:cubicBezTo>
                  <a:cubicBezTo>
                    <a:pt x="2311" y="590"/>
                    <a:pt x="2371" y="300"/>
                    <a:pt x="2431" y="0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3;p34">
              <a:extLst>
                <a:ext uri="{FF2B5EF4-FFF2-40B4-BE49-F238E27FC236}">
                  <a16:creationId xmlns:a16="http://schemas.microsoft.com/office/drawing/2014/main" id="{41AA6300-FA02-41B1-85B7-2E54050A72E1}"/>
                </a:ext>
              </a:extLst>
            </p:cNvPr>
            <p:cNvSpPr/>
            <p:nvPr/>
          </p:nvSpPr>
          <p:spPr>
            <a:xfrm>
              <a:off x="5873225" y="1718725"/>
              <a:ext cx="258225" cy="14025"/>
            </a:xfrm>
            <a:custGeom>
              <a:avLst/>
              <a:gdLst/>
              <a:ahLst/>
              <a:cxnLst/>
              <a:rect l="l" t="t" r="r" b="b"/>
              <a:pathLst>
                <a:path w="10329" h="561" extrusionOk="0">
                  <a:moveTo>
                    <a:pt x="1" y="0"/>
                  </a:moveTo>
                  <a:cubicBezTo>
                    <a:pt x="230" y="200"/>
                    <a:pt x="460" y="390"/>
                    <a:pt x="700" y="560"/>
                  </a:cubicBezTo>
                  <a:lnTo>
                    <a:pt x="9619" y="560"/>
                  </a:lnTo>
                  <a:cubicBezTo>
                    <a:pt x="9869" y="390"/>
                    <a:pt x="10099" y="200"/>
                    <a:pt x="103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04;p34">
              <a:extLst>
                <a:ext uri="{FF2B5EF4-FFF2-40B4-BE49-F238E27FC236}">
                  <a16:creationId xmlns:a16="http://schemas.microsoft.com/office/drawing/2014/main" id="{254780A9-4744-4B38-BED0-80C8F1B4A28F}"/>
                </a:ext>
              </a:extLst>
            </p:cNvPr>
            <p:cNvSpPr/>
            <p:nvPr/>
          </p:nvSpPr>
          <p:spPr>
            <a:xfrm>
              <a:off x="5810725" y="1382000"/>
              <a:ext cx="384725" cy="323975"/>
            </a:xfrm>
            <a:custGeom>
              <a:avLst/>
              <a:gdLst/>
              <a:ahLst/>
              <a:cxnLst/>
              <a:rect l="l" t="t" r="r" b="b"/>
              <a:pathLst>
                <a:path w="15389" h="12959" extrusionOk="0">
                  <a:moveTo>
                    <a:pt x="8129" y="0"/>
                  </a:moveTo>
                  <a:lnTo>
                    <a:pt x="10740" y="7439"/>
                  </a:lnTo>
                  <a:lnTo>
                    <a:pt x="8129" y="7439"/>
                  </a:lnTo>
                  <a:cubicBezTo>
                    <a:pt x="8129" y="7419"/>
                    <a:pt x="8120" y="7410"/>
                    <a:pt x="8120" y="7390"/>
                  </a:cubicBezTo>
                  <a:lnTo>
                    <a:pt x="5620" y="260"/>
                  </a:lnTo>
                  <a:cubicBezTo>
                    <a:pt x="5440" y="311"/>
                    <a:pt x="5260" y="360"/>
                    <a:pt x="5080" y="431"/>
                  </a:cubicBezTo>
                  <a:lnTo>
                    <a:pt x="5410" y="1360"/>
                  </a:lnTo>
                  <a:lnTo>
                    <a:pt x="161" y="5840"/>
                  </a:lnTo>
                  <a:cubicBezTo>
                    <a:pt x="90" y="6130"/>
                    <a:pt x="30" y="6420"/>
                    <a:pt x="1" y="6719"/>
                  </a:cubicBezTo>
                  <a:lnTo>
                    <a:pt x="5610" y="1930"/>
                  </a:lnTo>
                  <a:lnTo>
                    <a:pt x="6480" y="4410"/>
                  </a:lnTo>
                  <a:lnTo>
                    <a:pt x="210" y="9770"/>
                  </a:lnTo>
                  <a:cubicBezTo>
                    <a:pt x="261" y="9970"/>
                    <a:pt x="330" y="10159"/>
                    <a:pt x="401" y="10350"/>
                  </a:cubicBezTo>
                  <a:lnTo>
                    <a:pt x="6680" y="4980"/>
                  </a:lnTo>
                  <a:lnTo>
                    <a:pt x="7550" y="7470"/>
                  </a:lnTo>
                  <a:lnTo>
                    <a:pt x="1621" y="12539"/>
                  </a:lnTo>
                  <a:cubicBezTo>
                    <a:pt x="1741" y="12679"/>
                    <a:pt x="1861" y="12819"/>
                    <a:pt x="1990" y="12959"/>
                  </a:cubicBezTo>
                  <a:lnTo>
                    <a:pt x="4260" y="11009"/>
                  </a:lnTo>
                  <a:lnTo>
                    <a:pt x="14659" y="11009"/>
                  </a:lnTo>
                  <a:cubicBezTo>
                    <a:pt x="14739" y="10829"/>
                    <a:pt x="14819" y="10639"/>
                    <a:pt x="14899" y="10450"/>
                  </a:cubicBezTo>
                  <a:lnTo>
                    <a:pt x="4920" y="10450"/>
                  </a:lnTo>
                  <a:lnTo>
                    <a:pt x="7790" y="7999"/>
                  </a:lnTo>
                  <a:lnTo>
                    <a:pt x="15389" y="7999"/>
                  </a:lnTo>
                  <a:lnTo>
                    <a:pt x="15389" y="7719"/>
                  </a:lnTo>
                  <a:lnTo>
                    <a:pt x="15389" y="7439"/>
                  </a:lnTo>
                  <a:lnTo>
                    <a:pt x="14529" y="7439"/>
                  </a:lnTo>
                  <a:lnTo>
                    <a:pt x="12519" y="1700"/>
                  </a:lnTo>
                  <a:cubicBezTo>
                    <a:pt x="12269" y="1500"/>
                    <a:pt x="11999" y="1310"/>
                    <a:pt x="11729" y="1140"/>
                  </a:cubicBezTo>
                  <a:lnTo>
                    <a:pt x="11729" y="1140"/>
                  </a:lnTo>
                  <a:lnTo>
                    <a:pt x="13929" y="7439"/>
                  </a:lnTo>
                  <a:lnTo>
                    <a:pt x="11329" y="7439"/>
                  </a:lnTo>
                  <a:lnTo>
                    <a:pt x="8749" y="60"/>
                  </a:lnTo>
                  <a:cubicBezTo>
                    <a:pt x="8540" y="31"/>
                    <a:pt x="8340" y="11"/>
                    <a:pt x="8129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C1B46CB1-FF30-4706-B735-E575FB2E0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t="33806" r="12543" b="15269"/>
          <a:stretch/>
        </p:blipFill>
        <p:spPr>
          <a:xfrm>
            <a:off x="4793816" y="2086638"/>
            <a:ext cx="3119471" cy="1891228"/>
          </a:xfrm>
          <a:prstGeom prst="rect">
            <a:avLst/>
          </a:prstGeom>
        </p:spPr>
      </p:pic>
      <p:grpSp>
        <p:nvGrpSpPr>
          <p:cNvPr id="735" name="Google Shape;735;p37"/>
          <p:cNvGrpSpPr/>
          <p:nvPr/>
        </p:nvGrpSpPr>
        <p:grpSpPr>
          <a:xfrm rot="1611915">
            <a:off x="7791972" y="3757927"/>
            <a:ext cx="685509" cy="685525"/>
            <a:chOff x="5866975" y="1985425"/>
            <a:chExt cx="464225" cy="464250"/>
          </a:xfrm>
        </p:grpSpPr>
        <p:sp>
          <p:nvSpPr>
            <p:cNvPr id="736" name="Google Shape;736;p37"/>
            <p:cNvSpPr/>
            <p:nvPr/>
          </p:nvSpPr>
          <p:spPr>
            <a:xfrm>
              <a:off x="5866975" y="1985425"/>
              <a:ext cx="464225" cy="464250"/>
            </a:xfrm>
            <a:custGeom>
              <a:avLst/>
              <a:gdLst/>
              <a:ahLst/>
              <a:cxnLst/>
              <a:rect l="l" t="t" r="r" b="b"/>
              <a:pathLst>
                <a:path w="18569" h="18570" extrusionOk="0">
                  <a:moveTo>
                    <a:pt x="9290" y="1"/>
                  </a:moveTo>
                  <a:cubicBezTo>
                    <a:pt x="6590" y="1"/>
                    <a:pt x="4160" y="1151"/>
                    <a:pt x="2470" y="2991"/>
                  </a:cubicBezTo>
                  <a:cubicBezTo>
                    <a:pt x="2290" y="3180"/>
                    <a:pt x="2120" y="3380"/>
                    <a:pt x="1960" y="3580"/>
                  </a:cubicBezTo>
                  <a:cubicBezTo>
                    <a:pt x="740" y="5151"/>
                    <a:pt x="0" y="7130"/>
                    <a:pt x="0" y="9280"/>
                  </a:cubicBezTo>
                  <a:lnTo>
                    <a:pt x="0" y="9310"/>
                  </a:lnTo>
                  <a:cubicBezTo>
                    <a:pt x="0" y="9500"/>
                    <a:pt x="11" y="9700"/>
                    <a:pt x="31" y="9900"/>
                  </a:cubicBezTo>
                  <a:cubicBezTo>
                    <a:pt x="171" y="12110"/>
                    <a:pt x="1090" y="14110"/>
                    <a:pt x="2510" y="15619"/>
                  </a:cubicBezTo>
                  <a:cubicBezTo>
                    <a:pt x="2700" y="15829"/>
                    <a:pt x="2900" y="16029"/>
                    <a:pt x="3120" y="16219"/>
                  </a:cubicBezTo>
                  <a:cubicBezTo>
                    <a:pt x="4760" y="17679"/>
                    <a:pt x="6919" y="18569"/>
                    <a:pt x="9290" y="18569"/>
                  </a:cubicBezTo>
                  <a:cubicBezTo>
                    <a:pt x="10379" y="18569"/>
                    <a:pt x="11429" y="18379"/>
                    <a:pt x="12409" y="18029"/>
                  </a:cubicBezTo>
                  <a:cubicBezTo>
                    <a:pt x="12609" y="17959"/>
                    <a:pt x="12799" y="17879"/>
                    <a:pt x="12999" y="17789"/>
                  </a:cubicBezTo>
                  <a:cubicBezTo>
                    <a:pt x="14549" y="17119"/>
                    <a:pt x="15869" y="16029"/>
                    <a:pt x="16838" y="14670"/>
                  </a:cubicBezTo>
                  <a:cubicBezTo>
                    <a:pt x="16958" y="14510"/>
                    <a:pt x="17069" y="14350"/>
                    <a:pt x="17178" y="14179"/>
                  </a:cubicBezTo>
                  <a:cubicBezTo>
                    <a:pt x="17958" y="12919"/>
                    <a:pt x="18449" y="11459"/>
                    <a:pt x="18549" y="9900"/>
                  </a:cubicBezTo>
                  <a:cubicBezTo>
                    <a:pt x="18558" y="9700"/>
                    <a:pt x="18569" y="9500"/>
                    <a:pt x="18569" y="9310"/>
                  </a:cubicBezTo>
                  <a:lnTo>
                    <a:pt x="18569" y="9280"/>
                  </a:lnTo>
                  <a:cubicBezTo>
                    <a:pt x="18569" y="7670"/>
                    <a:pt x="18158" y="6150"/>
                    <a:pt x="17429" y="4831"/>
                  </a:cubicBezTo>
                  <a:cubicBezTo>
                    <a:pt x="17329" y="4651"/>
                    <a:pt x="17229" y="4480"/>
                    <a:pt x="17118" y="4311"/>
                  </a:cubicBezTo>
                  <a:cubicBezTo>
                    <a:pt x="16138" y="2760"/>
                    <a:pt x="14699" y="1521"/>
                    <a:pt x="12999" y="781"/>
                  </a:cubicBezTo>
                  <a:cubicBezTo>
                    <a:pt x="12799" y="691"/>
                    <a:pt x="12609" y="611"/>
                    <a:pt x="12409" y="541"/>
                  </a:cubicBezTo>
                  <a:cubicBezTo>
                    <a:pt x="11429" y="191"/>
                    <a:pt x="10379" y="1"/>
                    <a:pt x="9290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5866975" y="1998925"/>
              <a:ext cx="464225" cy="437250"/>
            </a:xfrm>
            <a:custGeom>
              <a:avLst/>
              <a:gdLst/>
              <a:ahLst/>
              <a:cxnLst/>
              <a:rect l="l" t="t" r="r" b="b"/>
              <a:pathLst>
                <a:path w="18569" h="17490" extrusionOk="0">
                  <a:moveTo>
                    <a:pt x="12409" y="1"/>
                  </a:moveTo>
                  <a:lnTo>
                    <a:pt x="12409" y="8770"/>
                  </a:lnTo>
                  <a:lnTo>
                    <a:pt x="10989" y="8770"/>
                  </a:lnTo>
                  <a:cubicBezTo>
                    <a:pt x="10829" y="5250"/>
                    <a:pt x="7930" y="2451"/>
                    <a:pt x="4380" y="2451"/>
                  </a:cubicBezTo>
                  <a:lnTo>
                    <a:pt x="2470" y="2451"/>
                  </a:lnTo>
                  <a:cubicBezTo>
                    <a:pt x="2290" y="2640"/>
                    <a:pt x="2120" y="2840"/>
                    <a:pt x="1960" y="3040"/>
                  </a:cubicBezTo>
                  <a:lnTo>
                    <a:pt x="4380" y="3040"/>
                  </a:lnTo>
                  <a:cubicBezTo>
                    <a:pt x="7599" y="3040"/>
                    <a:pt x="10239" y="5580"/>
                    <a:pt x="10389" y="8770"/>
                  </a:cubicBezTo>
                  <a:lnTo>
                    <a:pt x="0" y="8770"/>
                  </a:lnTo>
                  <a:cubicBezTo>
                    <a:pt x="0" y="8960"/>
                    <a:pt x="11" y="9160"/>
                    <a:pt x="31" y="9360"/>
                  </a:cubicBezTo>
                  <a:lnTo>
                    <a:pt x="10389" y="9360"/>
                  </a:lnTo>
                  <a:cubicBezTo>
                    <a:pt x="10239" y="12539"/>
                    <a:pt x="7599" y="15079"/>
                    <a:pt x="4380" y="15079"/>
                  </a:cubicBezTo>
                  <a:lnTo>
                    <a:pt x="2510" y="15079"/>
                  </a:lnTo>
                  <a:cubicBezTo>
                    <a:pt x="2700" y="15289"/>
                    <a:pt x="2900" y="15489"/>
                    <a:pt x="3120" y="15679"/>
                  </a:cubicBezTo>
                  <a:lnTo>
                    <a:pt x="4380" y="15679"/>
                  </a:lnTo>
                  <a:cubicBezTo>
                    <a:pt x="7930" y="15679"/>
                    <a:pt x="10829" y="12870"/>
                    <a:pt x="10989" y="9360"/>
                  </a:cubicBezTo>
                  <a:lnTo>
                    <a:pt x="12409" y="9360"/>
                  </a:lnTo>
                  <a:lnTo>
                    <a:pt x="12409" y="17489"/>
                  </a:lnTo>
                  <a:cubicBezTo>
                    <a:pt x="12609" y="17419"/>
                    <a:pt x="12799" y="17339"/>
                    <a:pt x="12999" y="17249"/>
                  </a:cubicBezTo>
                  <a:lnTo>
                    <a:pt x="12999" y="9360"/>
                  </a:lnTo>
                  <a:lnTo>
                    <a:pt x="14479" y="9360"/>
                  </a:lnTo>
                  <a:cubicBezTo>
                    <a:pt x="14559" y="11270"/>
                    <a:pt x="15469" y="12979"/>
                    <a:pt x="16838" y="14130"/>
                  </a:cubicBezTo>
                  <a:cubicBezTo>
                    <a:pt x="16958" y="13970"/>
                    <a:pt x="17069" y="13810"/>
                    <a:pt x="17178" y="13639"/>
                  </a:cubicBezTo>
                  <a:cubicBezTo>
                    <a:pt x="15958" y="12590"/>
                    <a:pt x="15158" y="11070"/>
                    <a:pt x="15069" y="9360"/>
                  </a:cubicBezTo>
                  <a:lnTo>
                    <a:pt x="18549" y="9360"/>
                  </a:lnTo>
                  <a:cubicBezTo>
                    <a:pt x="18558" y="9160"/>
                    <a:pt x="18569" y="8960"/>
                    <a:pt x="18569" y="8770"/>
                  </a:cubicBezTo>
                  <a:lnTo>
                    <a:pt x="15069" y="8770"/>
                  </a:lnTo>
                  <a:cubicBezTo>
                    <a:pt x="15158" y="6940"/>
                    <a:pt x="16069" y="5330"/>
                    <a:pt x="17429" y="4291"/>
                  </a:cubicBezTo>
                  <a:cubicBezTo>
                    <a:pt x="17329" y="4111"/>
                    <a:pt x="17229" y="3940"/>
                    <a:pt x="17118" y="3771"/>
                  </a:cubicBezTo>
                  <a:cubicBezTo>
                    <a:pt x="15589" y="4920"/>
                    <a:pt x="14569" y="6730"/>
                    <a:pt x="14479" y="8770"/>
                  </a:cubicBezTo>
                  <a:lnTo>
                    <a:pt x="12999" y="8770"/>
                  </a:lnTo>
                  <a:lnTo>
                    <a:pt x="12999" y="241"/>
                  </a:lnTo>
                  <a:cubicBezTo>
                    <a:pt x="12799" y="151"/>
                    <a:pt x="12609" y="71"/>
                    <a:pt x="12409" y="1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6192200" y="2429650"/>
              <a:ext cx="1250" cy="525"/>
            </a:xfrm>
            <a:custGeom>
              <a:avLst/>
              <a:gdLst/>
              <a:ahLst/>
              <a:cxnLst/>
              <a:rect l="l" t="t" r="r" b="b"/>
              <a:pathLst>
                <a:path w="50" h="21" extrusionOk="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close/>
                  <a:moveTo>
                    <a:pt x="10" y="10"/>
                  </a:moveTo>
                  <a:lnTo>
                    <a:pt x="10" y="20"/>
                  </a:lnTo>
                  <a:lnTo>
                    <a:pt x="10" y="10"/>
                  </a:lnTo>
                  <a:close/>
                  <a:moveTo>
                    <a:pt x="50" y="0"/>
                  </a:moveTo>
                  <a:lnTo>
                    <a:pt x="50" y="0"/>
                  </a:ln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5866975" y="2074925"/>
              <a:ext cx="392475" cy="374750"/>
            </a:xfrm>
            <a:custGeom>
              <a:avLst/>
              <a:gdLst/>
              <a:ahLst/>
              <a:cxnLst/>
              <a:rect l="l" t="t" r="r" b="b"/>
              <a:pathLst>
                <a:path w="15699" h="14990" extrusionOk="0">
                  <a:moveTo>
                    <a:pt x="1960" y="0"/>
                  </a:moveTo>
                  <a:cubicBezTo>
                    <a:pt x="740" y="1571"/>
                    <a:pt x="0" y="3550"/>
                    <a:pt x="0" y="5700"/>
                  </a:cubicBezTo>
                  <a:lnTo>
                    <a:pt x="0" y="5730"/>
                  </a:lnTo>
                  <a:lnTo>
                    <a:pt x="2650" y="5730"/>
                  </a:lnTo>
                  <a:cubicBezTo>
                    <a:pt x="2280" y="4750"/>
                    <a:pt x="2050" y="3700"/>
                    <a:pt x="1980" y="2610"/>
                  </a:cubicBezTo>
                  <a:cubicBezTo>
                    <a:pt x="1960" y="2380"/>
                    <a:pt x="1950" y="2140"/>
                    <a:pt x="1950" y="1910"/>
                  </a:cubicBezTo>
                  <a:lnTo>
                    <a:pt x="1950" y="1890"/>
                  </a:lnTo>
                  <a:cubicBezTo>
                    <a:pt x="1950" y="1240"/>
                    <a:pt x="2010" y="611"/>
                    <a:pt x="2120" y="0"/>
                  </a:cubicBezTo>
                  <a:close/>
                  <a:moveTo>
                    <a:pt x="31" y="6320"/>
                  </a:moveTo>
                  <a:cubicBezTo>
                    <a:pt x="171" y="8530"/>
                    <a:pt x="1090" y="10530"/>
                    <a:pt x="2510" y="12039"/>
                  </a:cubicBezTo>
                  <a:lnTo>
                    <a:pt x="4380" y="12039"/>
                  </a:lnTo>
                  <a:cubicBezTo>
                    <a:pt x="5440" y="12039"/>
                    <a:pt x="6439" y="11769"/>
                    <a:pt x="7310" y="11279"/>
                  </a:cubicBezTo>
                  <a:cubicBezTo>
                    <a:pt x="6699" y="10919"/>
                    <a:pt x="6130" y="10499"/>
                    <a:pt x="5610" y="10030"/>
                  </a:cubicBezTo>
                  <a:cubicBezTo>
                    <a:pt x="5360" y="9810"/>
                    <a:pt x="5120" y="9579"/>
                    <a:pt x="4890" y="9339"/>
                  </a:cubicBezTo>
                  <a:cubicBezTo>
                    <a:pt x="4070" y="8459"/>
                    <a:pt x="3390" y="7440"/>
                    <a:pt x="2890" y="6320"/>
                  </a:cubicBezTo>
                  <a:close/>
                  <a:moveTo>
                    <a:pt x="15698" y="12419"/>
                  </a:moveTo>
                  <a:lnTo>
                    <a:pt x="15698" y="12419"/>
                  </a:lnTo>
                  <a:cubicBezTo>
                    <a:pt x="14829" y="12649"/>
                    <a:pt x="13929" y="12779"/>
                    <a:pt x="12999" y="12789"/>
                  </a:cubicBezTo>
                  <a:lnTo>
                    <a:pt x="12999" y="14209"/>
                  </a:lnTo>
                  <a:lnTo>
                    <a:pt x="13019" y="14209"/>
                  </a:lnTo>
                  <a:lnTo>
                    <a:pt x="13019" y="14199"/>
                  </a:lnTo>
                  <a:cubicBezTo>
                    <a:pt x="13039" y="14199"/>
                    <a:pt x="13049" y="14189"/>
                    <a:pt x="13059" y="14189"/>
                  </a:cubicBezTo>
                  <a:cubicBezTo>
                    <a:pt x="14039" y="13749"/>
                    <a:pt x="14929" y="13149"/>
                    <a:pt x="15698" y="12419"/>
                  </a:cubicBezTo>
                  <a:close/>
                  <a:moveTo>
                    <a:pt x="7919" y="11609"/>
                  </a:moveTo>
                  <a:cubicBezTo>
                    <a:pt x="6890" y="12259"/>
                    <a:pt x="5680" y="12639"/>
                    <a:pt x="4380" y="12639"/>
                  </a:cubicBezTo>
                  <a:lnTo>
                    <a:pt x="3120" y="12639"/>
                  </a:lnTo>
                  <a:cubicBezTo>
                    <a:pt x="4760" y="14099"/>
                    <a:pt x="6919" y="14989"/>
                    <a:pt x="9290" y="14989"/>
                  </a:cubicBezTo>
                  <a:cubicBezTo>
                    <a:pt x="10379" y="14989"/>
                    <a:pt x="11429" y="14799"/>
                    <a:pt x="12409" y="14449"/>
                  </a:cubicBezTo>
                  <a:lnTo>
                    <a:pt x="12409" y="12779"/>
                  </a:lnTo>
                  <a:cubicBezTo>
                    <a:pt x="10789" y="12719"/>
                    <a:pt x="9270" y="12299"/>
                    <a:pt x="7919" y="11609"/>
                  </a:cubicBezTo>
                  <a:close/>
                </a:path>
              </a:pathLst>
            </a:custGeom>
            <a:solidFill>
              <a:srgbClr val="EA4F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5866975" y="2068925"/>
              <a:ext cx="324975" cy="367250"/>
            </a:xfrm>
            <a:custGeom>
              <a:avLst/>
              <a:gdLst/>
              <a:ahLst/>
              <a:cxnLst/>
              <a:rect l="l" t="t" r="r" b="b"/>
              <a:pathLst>
                <a:path w="12999" h="14690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2090" y="80"/>
                    <a:pt x="2030" y="160"/>
                    <a:pt x="1960" y="240"/>
                  </a:cubicBezTo>
                  <a:lnTo>
                    <a:pt x="2120" y="240"/>
                  </a:lnTo>
                  <a:cubicBezTo>
                    <a:pt x="2130" y="160"/>
                    <a:pt x="2150" y="80"/>
                    <a:pt x="2160" y="0"/>
                  </a:cubicBezTo>
                  <a:close/>
                  <a:moveTo>
                    <a:pt x="0" y="5970"/>
                  </a:moveTo>
                  <a:cubicBezTo>
                    <a:pt x="0" y="6160"/>
                    <a:pt x="11" y="6360"/>
                    <a:pt x="31" y="6560"/>
                  </a:cubicBezTo>
                  <a:lnTo>
                    <a:pt x="2890" y="6560"/>
                  </a:lnTo>
                  <a:cubicBezTo>
                    <a:pt x="2800" y="6360"/>
                    <a:pt x="2720" y="6170"/>
                    <a:pt x="2650" y="5970"/>
                  </a:cubicBezTo>
                  <a:close/>
                  <a:moveTo>
                    <a:pt x="7310" y="11519"/>
                  </a:moveTo>
                  <a:cubicBezTo>
                    <a:pt x="6439" y="12009"/>
                    <a:pt x="5440" y="12279"/>
                    <a:pt x="4380" y="12279"/>
                  </a:cubicBezTo>
                  <a:lnTo>
                    <a:pt x="2510" y="12279"/>
                  </a:lnTo>
                  <a:cubicBezTo>
                    <a:pt x="2700" y="12489"/>
                    <a:pt x="2900" y="12689"/>
                    <a:pt x="3120" y="12879"/>
                  </a:cubicBezTo>
                  <a:lnTo>
                    <a:pt x="4380" y="12879"/>
                  </a:lnTo>
                  <a:cubicBezTo>
                    <a:pt x="5680" y="12879"/>
                    <a:pt x="6890" y="12499"/>
                    <a:pt x="7919" y="11849"/>
                  </a:cubicBezTo>
                  <a:cubicBezTo>
                    <a:pt x="7710" y="11749"/>
                    <a:pt x="7510" y="11639"/>
                    <a:pt x="7310" y="11519"/>
                  </a:cubicBezTo>
                  <a:close/>
                  <a:moveTo>
                    <a:pt x="12409" y="13019"/>
                  </a:moveTo>
                  <a:lnTo>
                    <a:pt x="12409" y="14689"/>
                  </a:lnTo>
                  <a:cubicBezTo>
                    <a:pt x="12609" y="14619"/>
                    <a:pt x="12799" y="14539"/>
                    <a:pt x="12999" y="14449"/>
                  </a:cubicBezTo>
                  <a:lnTo>
                    <a:pt x="12999" y="13029"/>
                  </a:lnTo>
                  <a:lnTo>
                    <a:pt x="12859" y="13029"/>
                  </a:lnTo>
                  <a:cubicBezTo>
                    <a:pt x="12709" y="13029"/>
                    <a:pt x="12559" y="13029"/>
                    <a:pt x="12409" y="13019"/>
                  </a:cubicBezTo>
                  <a:close/>
                </a:path>
              </a:pathLst>
            </a:custGeom>
            <a:solidFill>
              <a:srgbClr val="684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37"/>
          <p:cNvSpPr txBox="1">
            <a:spLocks noGrp="1"/>
          </p:cNvSpPr>
          <p:nvPr>
            <p:ph type="title"/>
          </p:nvPr>
        </p:nvSpPr>
        <p:spPr>
          <a:xfrm>
            <a:off x="1108982" y="835709"/>
            <a:ext cx="44482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SzPts val="3600"/>
            </a:pPr>
            <a:r>
              <a:rPr lang="en" sz="3600" dirty="0">
                <a:solidFill>
                  <a:srgbClr val="FFDA00"/>
                </a:solidFill>
                <a:latin typeface="Eras Bold ITC" panose="020B0907030504020204" pitchFamily="34" charset="0"/>
                <a:sym typeface="Arial"/>
              </a:rPr>
              <a:t>AGENDAMIENTO</a:t>
            </a:r>
            <a:endParaRPr sz="3600" dirty="0">
              <a:solidFill>
                <a:srgbClr val="FFDA00"/>
              </a:solidFill>
              <a:latin typeface="Eras Bold ITC" panose="020B0907030504020204" pitchFamily="34" charset="0"/>
              <a:sym typeface="Arial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6A6EEC10-D03D-48F3-8A74-E1EB877885FA}"/>
              </a:ext>
            </a:extLst>
          </p:cNvPr>
          <p:cNvSpPr txBox="1"/>
          <p:nvPr/>
        </p:nvSpPr>
        <p:spPr>
          <a:xfrm>
            <a:off x="619222" y="1924588"/>
            <a:ext cx="11158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2022</a:t>
            </a:r>
            <a:endParaRPr lang="es-EC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ADBCC7AC-822E-445B-854F-72454ADDB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261" y="4485376"/>
            <a:ext cx="824251" cy="5786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39"/>
          <p:cNvGrpSpPr/>
          <p:nvPr/>
        </p:nvGrpSpPr>
        <p:grpSpPr>
          <a:xfrm>
            <a:off x="719964" y="2209292"/>
            <a:ext cx="4178815" cy="2333706"/>
            <a:chOff x="720000" y="2144225"/>
            <a:chExt cx="4295657" cy="2398957"/>
          </a:xfrm>
        </p:grpSpPr>
        <p:sp>
          <p:nvSpPr>
            <p:cNvPr id="815" name="Google Shape;815;p39"/>
            <p:cNvSpPr/>
            <p:nvPr/>
          </p:nvSpPr>
          <p:spPr>
            <a:xfrm>
              <a:off x="4002525" y="3531236"/>
              <a:ext cx="1013132" cy="1011946"/>
            </a:xfrm>
            <a:custGeom>
              <a:avLst/>
              <a:gdLst/>
              <a:ahLst/>
              <a:cxnLst/>
              <a:rect l="l" t="t" r="r" b="b"/>
              <a:pathLst>
                <a:path w="9400" h="9389" extrusionOk="0">
                  <a:moveTo>
                    <a:pt x="4700" y="0"/>
                  </a:moveTo>
                  <a:cubicBezTo>
                    <a:pt x="4531" y="0"/>
                    <a:pt x="4360" y="10"/>
                    <a:pt x="4191" y="30"/>
                  </a:cubicBezTo>
                  <a:cubicBezTo>
                    <a:pt x="3320" y="120"/>
                    <a:pt x="2520" y="450"/>
                    <a:pt x="1871" y="950"/>
                  </a:cubicBezTo>
                  <a:cubicBezTo>
                    <a:pt x="1831" y="980"/>
                    <a:pt x="1791" y="1000"/>
                    <a:pt x="1761" y="1030"/>
                  </a:cubicBezTo>
                  <a:cubicBezTo>
                    <a:pt x="1691" y="1090"/>
                    <a:pt x="1631" y="1140"/>
                    <a:pt x="1571" y="1200"/>
                  </a:cubicBezTo>
                  <a:cubicBezTo>
                    <a:pt x="1501" y="1250"/>
                    <a:pt x="1441" y="1310"/>
                    <a:pt x="1381" y="1370"/>
                  </a:cubicBezTo>
                  <a:cubicBezTo>
                    <a:pt x="1351" y="1400"/>
                    <a:pt x="1331" y="1420"/>
                    <a:pt x="1311" y="1450"/>
                  </a:cubicBezTo>
                  <a:cubicBezTo>
                    <a:pt x="1261" y="1490"/>
                    <a:pt x="1221" y="1540"/>
                    <a:pt x="1181" y="1580"/>
                  </a:cubicBezTo>
                  <a:cubicBezTo>
                    <a:pt x="1161" y="1610"/>
                    <a:pt x="1131" y="1650"/>
                    <a:pt x="1101" y="1680"/>
                  </a:cubicBezTo>
                  <a:cubicBezTo>
                    <a:pt x="1081" y="1700"/>
                    <a:pt x="1071" y="1710"/>
                    <a:pt x="1061" y="1730"/>
                  </a:cubicBezTo>
                  <a:cubicBezTo>
                    <a:pt x="1041" y="1750"/>
                    <a:pt x="1021" y="1770"/>
                    <a:pt x="1011" y="1800"/>
                  </a:cubicBezTo>
                  <a:cubicBezTo>
                    <a:pt x="941" y="1880"/>
                    <a:pt x="881" y="1960"/>
                    <a:pt x="821" y="2050"/>
                  </a:cubicBezTo>
                  <a:cubicBezTo>
                    <a:pt x="781" y="2100"/>
                    <a:pt x="741" y="2160"/>
                    <a:pt x="711" y="2220"/>
                  </a:cubicBezTo>
                  <a:cubicBezTo>
                    <a:pt x="681" y="2260"/>
                    <a:pt x="661" y="2300"/>
                    <a:pt x="641" y="2340"/>
                  </a:cubicBezTo>
                  <a:cubicBezTo>
                    <a:pt x="581" y="2440"/>
                    <a:pt x="521" y="2560"/>
                    <a:pt x="461" y="2670"/>
                  </a:cubicBezTo>
                  <a:cubicBezTo>
                    <a:pt x="441" y="2710"/>
                    <a:pt x="431" y="2750"/>
                    <a:pt x="411" y="2780"/>
                  </a:cubicBezTo>
                  <a:cubicBezTo>
                    <a:pt x="401" y="2800"/>
                    <a:pt x="401" y="2810"/>
                    <a:pt x="391" y="2830"/>
                  </a:cubicBezTo>
                  <a:cubicBezTo>
                    <a:pt x="381" y="2840"/>
                    <a:pt x="381" y="2850"/>
                    <a:pt x="371" y="2870"/>
                  </a:cubicBezTo>
                  <a:cubicBezTo>
                    <a:pt x="361" y="2900"/>
                    <a:pt x="341" y="2940"/>
                    <a:pt x="331" y="2970"/>
                  </a:cubicBezTo>
                  <a:cubicBezTo>
                    <a:pt x="281" y="3090"/>
                    <a:pt x="241" y="3200"/>
                    <a:pt x="211" y="3320"/>
                  </a:cubicBezTo>
                  <a:cubicBezTo>
                    <a:pt x="191" y="3360"/>
                    <a:pt x="181" y="3410"/>
                    <a:pt x="171" y="3450"/>
                  </a:cubicBezTo>
                  <a:lnTo>
                    <a:pt x="171" y="3460"/>
                  </a:lnTo>
                  <a:cubicBezTo>
                    <a:pt x="161" y="3480"/>
                    <a:pt x="161" y="3500"/>
                    <a:pt x="151" y="3520"/>
                  </a:cubicBezTo>
                  <a:cubicBezTo>
                    <a:pt x="141" y="3560"/>
                    <a:pt x="131" y="3590"/>
                    <a:pt x="121" y="3630"/>
                  </a:cubicBezTo>
                  <a:lnTo>
                    <a:pt x="121" y="3640"/>
                  </a:lnTo>
                  <a:cubicBezTo>
                    <a:pt x="121" y="3670"/>
                    <a:pt x="111" y="3700"/>
                    <a:pt x="101" y="3730"/>
                  </a:cubicBezTo>
                  <a:lnTo>
                    <a:pt x="101" y="3740"/>
                  </a:lnTo>
                  <a:cubicBezTo>
                    <a:pt x="91" y="3760"/>
                    <a:pt x="91" y="3790"/>
                    <a:pt x="91" y="3820"/>
                  </a:cubicBezTo>
                  <a:cubicBezTo>
                    <a:pt x="81" y="3850"/>
                    <a:pt x="71" y="3880"/>
                    <a:pt x="71" y="3910"/>
                  </a:cubicBezTo>
                  <a:cubicBezTo>
                    <a:pt x="61" y="3940"/>
                    <a:pt x="61" y="3960"/>
                    <a:pt x="61" y="3989"/>
                  </a:cubicBezTo>
                  <a:cubicBezTo>
                    <a:pt x="51" y="4040"/>
                    <a:pt x="41" y="4080"/>
                    <a:pt x="41" y="4129"/>
                  </a:cubicBezTo>
                  <a:cubicBezTo>
                    <a:pt x="31" y="4180"/>
                    <a:pt x="31" y="4220"/>
                    <a:pt x="21" y="4269"/>
                  </a:cubicBezTo>
                  <a:cubicBezTo>
                    <a:pt x="21" y="4309"/>
                    <a:pt x="21" y="4349"/>
                    <a:pt x="11" y="4400"/>
                  </a:cubicBezTo>
                  <a:lnTo>
                    <a:pt x="11" y="4549"/>
                  </a:lnTo>
                  <a:cubicBezTo>
                    <a:pt x="1" y="4600"/>
                    <a:pt x="1" y="4649"/>
                    <a:pt x="1" y="4689"/>
                  </a:cubicBezTo>
                  <a:cubicBezTo>
                    <a:pt x="1" y="6460"/>
                    <a:pt x="981" y="7999"/>
                    <a:pt x="2421" y="8799"/>
                  </a:cubicBezTo>
                  <a:cubicBezTo>
                    <a:pt x="3091" y="9179"/>
                    <a:pt x="3871" y="9389"/>
                    <a:pt x="4700" y="9389"/>
                  </a:cubicBezTo>
                  <a:cubicBezTo>
                    <a:pt x="4811" y="9389"/>
                    <a:pt x="4911" y="9389"/>
                    <a:pt x="5011" y="9379"/>
                  </a:cubicBezTo>
                  <a:cubicBezTo>
                    <a:pt x="5320" y="9359"/>
                    <a:pt x="5620" y="9309"/>
                    <a:pt x="5911" y="9229"/>
                  </a:cubicBezTo>
                  <a:cubicBezTo>
                    <a:pt x="5940" y="9229"/>
                    <a:pt x="5960" y="9219"/>
                    <a:pt x="5991" y="9209"/>
                  </a:cubicBezTo>
                  <a:cubicBezTo>
                    <a:pt x="6060" y="9189"/>
                    <a:pt x="6131" y="9169"/>
                    <a:pt x="6210" y="9149"/>
                  </a:cubicBezTo>
                  <a:cubicBezTo>
                    <a:pt x="6240" y="9129"/>
                    <a:pt x="6280" y="9119"/>
                    <a:pt x="6320" y="9109"/>
                  </a:cubicBezTo>
                  <a:cubicBezTo>
                    <a:pt x="6380" y="9089"/>
                    <a:pt x="6430" y="9059"/>
                    <a:pt x="6490" y="9039"/>
                  </a:cubicBezTo>
                  <a:cubicBezTo>
                    <a:pt x="6500" y="9029"/>
                    <a:pt x="6520" y="9029"/>
                    <a:pt x="6530" y="9019"/>
                  </a:cubicBezTo>
                  <a:cubicBezTo>
                    <a:pt x="6590" y="8999"/>
                    <a:pt x="6650" y="8969"/>
                    <a:pt x="6710" y="8939"/>
                  </a:cubicBezTo>
                  <a:cubicBezTo>
                    <a:pt x="7200" y="8709"/>
                    <a:pt x="7640" y="8399"/>
                    <a:pt x="8010" y="8029"/>
                  </a:cubicBezTo>
                  <a:cubicBezTo>
                    <a:pt x="8870" y="7180"/>
                    <a:pt x="9400" y="6000"/>
                    <a:pt x="9400" y="4689"/>
                  </a:cubicBezTo>
                  <a:lnTo>
                    <a:pt x="9400" y="4569"/>
                  </a:lnTo>
                  <a:cubicBezTo>
                    <a:pt x="9330" y="2030"/>
                    <a:pt x="7260" y="0"/>
                    <a:pt x="4700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4002525" y="3736986"/>
              <a:ext cx="701756" cy="768579"/>
            </a:xfrm>
            <a:custGeom>
              <a:avLst/>
              <a:gdLst/>
              <a:ahLst/>
              <a:cxnLst/>
              <a:rect l="l" t="t" r="r" b="b"/>
              <a:pathLst>
                <a:path w="6511" h="7131" extrusionOk="0">
                  <a:moveTo>
                    <a:pt x="6510" y="7120"/>
                  </a:moveTo>
                  <a:cubicBezTo>
                    <a:pt x="6500" y="7120"/>
                    <a:pt x="6500" y="7130"/>
                    <a:pt x="6490" y="7130"/>
                  </a:cubicBezTo>
                  <a:lnTo>
                    <a:pt x="6490" y="7130"/>
                  </a:lnTo>
                  <a:lnTo>
                    <a:pt x="6490" y="7130"/>
                  </a:lnTo>
                  <a:cubicBezTo>
                    <a:pt x="6500" y="7130"/>
                    <a:pt x="6500" y="7120"/>
                    <a:pt x="6510" y="7120"/>
                  </a:cubicBezTo>
                  <a:close/>
                  <a:moveTo>
                    <a:pt x="11" y="3111"/>
                  </a:moveTo>
                  <a:cubicBezTo>
                    <a:pt x="131" y="4740"/>
                    <a:pt x="1071" y="6140"/>
                    <a:pt x="2421" y="6890"/>
                  </a:cubicBezTo>
                  <a:lnTo>
                    <a:pt x="2421" y="6890"/>
                  </a:lnTo>
                  <a:lnTo>
                    <a:pt x="2421" y="6890"/>
                  </a:lnTo>
                  <a:cubicBezTo>
                    <a:pt x="1071" y="6140"/>
                    <a:pt x="131" y="4740"/>
                    <a:pt x="11" y="3111"/>
                  </a:cubicBezTo>
                  <a:close/>
                  <a:moveTo>
                    <a:pt x="11" y="3080"/>
                  </a:moveTo>
                  <a:lnTo>
                    <a:pt x="11" y="3111"/>
                  </a:lnTo>
                  <a:lnTo>
                    <a:pt x="11" y="3080"/>
                  </a:lnTo>
                  <a:close/>
                  <a:moveTo>
                    <a:pt x="11" y="3060"/>
                  </a:moveTo>
                  <a:lnTo>
                    <a:pt x="11" y="3080"/>
                  </a:lnTo>
                  <a:lnTo>
                    <a:pt x="11" y="3060"/>
                  </a:lnTo>
                  <a:close/>
                  <a:moveTo>
                    <a:pt x="11" y="3051"/>
                  </a:moveTo>
                  <a:lnTo>
                    <a:pt x="11" y="3060"/>
                  </a:lnTo>
                  <a:lnTo>
                    <a:pt x="11" y="3051"/>
                  </a:lnTo>
                  <a:close/>
                  <a:moveTo>
                    <a:pt x="11" y="3031"/>
                  </a:moveTo>
                  <a:lnTo>
                    <a:pt x="11" y="3051"/>
                  </a:lnTo>
                  <a:lnTo>
                    <a:pt x="11" y="3031"/>
                  </a:lnTo>
                  <a:close/>
                  <a:moveTo>
                    <a:pt x="11" y="3020"/>
                  </a:moveTo>
                  <a:lnTo>
                    <a:pt x="11" y="3031"/>
                  </a:lnTo>
                  <a:lnTo>
                    <a:pt x="11" y="3020"/>
                  </a:lnTo>
                  <a:close/>
                  <a:moveTo>
                    <a:pt x="11" y="3000"/>
                  </a:moveTo>
                  <a:lnTo>
                    <a:pt x="11" y="3020"/>
                  </a:lnTo>
                  <a:lnTo>
                    <a:pt x="11" y="3000"/>
                  </a:lnTo>
                  <a:close/>
                  <a:moveTo>
                    <a:pt x="11" y="2991"/>
                  </a:moveTo>
                  <a:lnTo>
                    <a:pt x="11" y="3000"/>
                  </a:lnTo>
                  <a:lnTo>
                    <a:pt x="11" y="2991"/>
                  </a:lnTo>
                  <a:close/>
                  <a:moveTo>
                    <a:pt x="11" y="2980"/>
                  </a:moveTo>
                  <a:lnTo>
                    <a:pt x="11" y="2991"/>
                  </a:lnTo>
                  <a:lnTo>
                    <a:pt x="11" y="2980"/>
                  </a:lnTo>
                  <a:close/>
                  <a:moveTo>
                    <a:pt x="11" y="2971"/>
                  </a:moveTo>
                  <a:lnTo>
                    <a:pt x="11" y="2980"/>
                  </a:lnTo>
                  <a:lnTo>
                    <a:pt x="11" y="2971"/>
                  </a:lnTo>
                  <a:close/>
                  <a:moveTo>
                    <a:pt x="11" y="2960"/>
                  </a:moveTo>
                  <a:lnTo>
                    <a:pt x="11" y="2971"/>
                  </a:lnTo>
                  <a:lnTo>
                    <a:pt x="11" y="2960"/>
                  </a:lnTo>
                  <a:close/>
                  <a:moveTo>
                    <a:pt x="11" y="2951"/>
                  </a:moveTo>
                  <a:lnTo>
                    <a:pt x="11" y="2960"/>
                  </a:lnTo>
                  <a:lnTo>
                    <a:pt x="11" y="2951"/>
                  </a:lnTo>
                  <a:close/>
                  <a:moveTo>
                    <a:pt x="11" y="2940"/>
                  </a:moveTo>
                  <a:lnTo>
                    <a:pt x="11" y="2951"/>
                  </a:lnTo>
                  <a:lnTo>
                    <a:pt x="11" y="2940"/>
                  </a:lnTo>
                  <a:close/>
                  <a:moveTo>
                    <a:pt x="11" y="2931"/>
                  </a:moveTo>
                  <a:lnTo>
                    <a:pt x="11" y="2940"/>
                  </a:lnTo>
                  <a:lnTo>
                    <a:pt x="11" y="2931"/>
                  </a:lnTo>
                  <a:close/>
                  <a:moveTo>
                    <a:pt x="11" y="2920"/>
                  </a:moveTo>
                  <a:lnTo>
                    <a:pt x="11" y="2931"/>
                  </a:lnTo>
                  <a:lnTo>
                    <a:pt x="11" y="2920"/>
                  </a:lnTo>
                  <a:close/>
                  <a:moveTo>
                    <a:pt x="11" y="2911"/>
                  </a:moveTo>
                  <a:lnTo>
                    <a:pt x="11" y="2920"/>
                  </a:lnTo>
                  <a:lnTo>
                    <a:pt x="11" y="2911"/>
                  </a:lnTo>
                  <a:close/>
                  <a:moveTo>
                    <a:pt x="1" y="2900"/>
                  </a:moveTo>
                  <a:cubicBezTo>
                    <a:pt x="11" y="2900"/>
                    <a:pt x="11" y="2900"/>
                    <a:pt x="11" y="2911"/>
                  </a:cubicBezTo>
                  <a:cubicBezTo>
                    <a:pt x="11" y="2900"/>
                    <a:pt x="11" y="2900"/>
                    <a:pt x="1" y="2900"/>
                  </a:cubicBezTo>
                  <a:close/>
                  <a:moveTo>
                    <a:pt x="1" y="2891"/>
                  </a:moveTo>
                  <a:lnTo>
                    <a:pt x="1" y="2900"/>
                  </a:lnTo>
                  <a:lnTo>
                    <a:pt x="1" y="2891"/>
                  </a:lnTo>
                  <a:close/>
                  <a:moveTo>
                    <a:pt x="1" y="2880"/>
                  </a:moveTo>
                  <a:lnTo>
                    <a:pt x="1" y="2891"/>
                  </a:lnTo>
                  <a:lnTo>
                    <a:pt x="1" y="2880"/>
                  </a:lnTo>
                  <a:close/>
                  <a:moveTo>
                    <a:pt x="1" y="2871"/>
                  </a:moveTo>
                  <a:lnTo>
                    <a:pt x="1" y="2880"/>
                  </a:lnTo>
                  <a:lnTo>
                    <a:pt x="1" y="2871"/>
                  </a:lnTo>
                  <a:close/>
                  <a:moveTo>
                    <a:pt x="1" y="2860"/>
                  </a:moveTo>
                  <a:lnTo>
                    <a:pt x="1" y="2860"/>
                  </a:lnTo>
                  <a:lnTo>
                    <a:pt x="1" y="2860"/>
                  </a:lnTo>
                  <a:close/>
                  <a:moveTo>
                    <a:pt x="1" y="2851"/>
                  </a:moveTo>
                  <a:lnTo>
                    <a:pt x="1" y="2851"/>
                  </a:lnTo>
                  <a:lnTo>
                    <a:pt x="1" y="2851"/>
                  </a:lnTo>
                  <a:close/>
                  <a:moveTo>
                    <a:pt x="1" y="2840"/>
                  </a:moveTo>
                  <a:lnTo>
                    <a:pt x="1" y="2851"/>
                  </a:lnTo>
                  <a:lnTo>
                    <a:pt x="1" y="2840"/>
                  </a:lnTo>
                  <a:close/>
                  <a:moveTo>
                    <a:pt x="1" y="2831"/>
                  </a:moveTo>
                  <a:lnTo>
                    <a:pt x="1" y="2831"/>
                  </a:lnTo>
                  <a:lnTo>
                    <a:pt x="1" y="2831"/>
                  </a:lnTo>
                  <a:close/>
                  <a:moveTo>
                    <a:pt x="1" y="2820"/>
                  </a:moveTo>
                  <a:lnTo>
                    <a:pt x="1" y="2820"/>
                  </a:lnTo>
                  <a:lnTo>
                    <a:pt x="1" y="2820"/>
                  </a:lnTo>
                  <a:close/>
                  <a:moveTo>
                    <a:pt x="1" y="2811"/>
                  </a:moveTo>
                  <a:lnTo>
                    <a:pt x="1" y="2820"/>
                  </a:lnTo>
                  <a:lnTo>
                    <a:pt x="1" y="2811"/>
                  </a:lnTo>
                  <a:close/>
                  <a:moveTo>
                    <a:pt x="1" y="2800"/>
                  </a:moveTo>
                  <a:lnTo>
                    <a:pt x="1" y="2800"/>
                  </a:lnTo>
                  <a:lnTo>
                    <a:pt x="1" y="2800"/>
                  </a:lnTo>
                  <a:close/>
                  <a:moveTo>
                    <a:pt x="1" y="2780"/>
                  </a:moveTo>
                  <a:lnTo>
                    <a:pt x="1" y="2791"/>
                  </a:lnTo>
                  <a:lnTo>
                    <a:pt x="1" y="2780"/>
                  </a:lnTo>
                  <a:close/>
                  <a:moveTo>
                    <a:pt x="921" y="1"/>
                  </a:moveTo>
                  <a:cubicBezTo>
                    <a:pt x="891" y="41"/>
                    <a:pt x="851" y="91"/>
                    <a:pt x="821" y="141"/>
                  </a:cubicBezTo>
                  <a:lnTo>
                    <a:pt x="821" y="141"/>
                  </a:lnTo>
                  <a:lnTo>
                    <a:pt x="821" y="141"/>
                  </a:lnTo>
                  <a:cubicBezTo>
                    <a:pt x="851" y="91"/>
                    <a:pt x="891" y="41"/>
                    <a:pt x="921" y="1"/>
                  </a:cubicBez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4002525" y="3633518"/>
              <a:ext cx="863426" cy="872048"/>
            </a:xfrm>
            <a:custGeom>
              <a:avLst/>
              <a:gdLst/>
              <a:ahLst/>
              <a:cxnLst/>
              <a:rect l="l" t="t" r="r" b="b"/>
              <a:pathLst>
                <a:path w="8011" h="8091" extrusionOk="0">
                  <a:moveTo>
                    <a:pt x="1871" y="1"/>
                  </a:moveTo>
                  <a:cubicBezTo>
                    <a:pt x="1831" y="31"/>
                    <a:pt x="1791" y="51"/>
                    <a:pt x="1761" y="81"/>
                  </a:cubicBezTo>
                  <a:cubicBezTo>
                    <a:pt x="1691" y="141"/>
                    <a:pt x="1631" y="191"/>
                    <a:pt x="1571" y="251"/>
                  </a:cubicBezTo>
                  <a:cubicBezTo>
                    <a:pt x="1501" y="301"/>
                    <a:pt x="1441" y="361"/>
                    <a:pt x="1381" y="421"/>
                  </a:cubicBezTo>
                  <a:cubicBezTo>
                    <a:pt x="1351" y="451"/>
                    <a:pt x="1331" y="471"/>
                    <a:pt x="1311" y="501"/>
                  </a:cubicBezTo>
                  <a:cubicBezTo>
                    <a:pt x="1261" y="541"/>
                    <a:pt x="1221" y="591"/>
                    <a:pt x="1181" y="631"/>
                  </a:cubicBezTo>
                  <a:cubicBezTo>
                    <a:pt x="1161" y="661"/>
                    <a:pt x="1131" y="701"/>
                    <a:pt x="1101" y="731"/>
                  </a:cubicBezTo>
                  <a:cubicBezTo>
                    <a:pt x="1081" y="751"/>
                    <a:pt x="1071" y="761"/>
                    <a:pt x="1061" y="781"/>
                  </a:cubicBezTo>
                  <a:cubicBezTo>
                    <a:pt x="1041" y="801"/>
                    <a:pt x="1021" y="821"/>
                    <a:pt x="1011" y="851"/>
                  </a:cubicBezTo>
                  <a:cubicBezTo>
                    <a:pt x="981" y="881"/>
                    <a:pt x="951" y="921"/>
                    <a:pt x="921" y="961"/>
                  </a:cubicBezTo>
                  <a:cubicBezTo>
                    <a:pt x="891" y="1001"/>
                    <a:pt x="851" y="1051"/>
                    <a:pt x="821" y="1101"/>
                  </a:cubicBezTo>
                  <a:cubicBezTo>
                    <a:pt x="881" y="1131"/>
                    <a:pt x="941" y="1161"/>
                    <a:pt x="991" y="1191"/>
                  </a:cubicBezTo>
                  <a:cubicBezTo>
                    <a:pt x="1221" y="751"/>
                    <a:pt x="1521" y="351"/>
                    <a:pt x="1871" y="1"/>
                  </a:cubicBezTo>
                  <a:close/>
                  <a:moveTo>
                    <a:pt x="71" y="2961"/>
                  </a:moveTo>
                  <a:cubicBezTo>
                    <a:pt x="61" y="2991"/>
                    <a:pt x="61" y="3011"/>
                    <a:pt x="61" y="3040"/>
                  </a:cubicBezTo>
                  <a:cubicBezTo>
                    <a:pt x="51" y="3091"/>
                    <a:pt x="41" y="3131"/>
                    <a:pt x="41" y="3180"/>
                  </a:cubicBezTo>
                  <a:cubicBezTo>
                    <a:pt x="31" y="3231"/>
                    <a:pt x="31" y="3271"/>
                    <a:pt x="21" y="3320"/>
                  </a:cubicBezTo>
                  <a:cubicBezTo>
                    <a:pt x="21" y="3360"/>
                    <a:pt x="21" y="3400"/>
                    <a:pt x="11" y="3451"/>
                  </a:cubicBezTo>
                  <a:lnTo>
                    <a:pt x="11" y="3600"/>
                  </a:lnTo>
                  <a:cubicBezTo>
                    <a:pt x="1" y="3651"/>
                    <a:pt x="1" y="3700"/>
                    <a:pt x="1" y="3740"/>
                  </a:cubicBezTo>
                  <a:lnTo>
                    <a:pt x="1" y="3751"/>
                  </a:lnTo>
                  <a:lnTo>
                    <a:pt x="1" y="3760"/>
                  </a:lnTo>
                  <a:lnTo>
                    <a:pt x="1" y="3771"/>
                  </a:lnTo>
                  <a:lnTo>
                    <a:pt x="1" y="3780"/>
                  </a:lnTo>
                  <a:lnTo>
                    <a:pt x="1" y="3791"/>
                  </a:lnTo>
                  <a:lnTo>
                    <a:pt x="1" y="3800"/>
                  </a:lnTo>
                  <a:lnTo>
                    <a:pt x="1" y="3811"/>
                  </a:lnTo>
                  <a:lnTo>
                    <a:pt x="1" y="3820"/>
                  </a:lnTo>
                  <a:lnTo>
                    <a:pt x="1" y="3831"/>
                  </a:lnTo>
                  <a:lnTo>
                    <a:pt x="1" y="3840"/>
                  </a:lnTo>
                  <a:lnTo>
                    <a:pt x="1" y="3851"/>
                  </a:lnTo>
                  <a:lnTo>
                    <a:pt x="1" y="3860"/>
                  </a:lnTo>
                  <a:cubicBezTo>
                    <a:pt x="11" y="3860"/>
                    <a:pt x="11" y="3860"/>
                    <a:pt x="11" y="3871"/>
                  </a:cubicBezTo>
                  <a:lnTo>
                    <a:pt x="11" y="3880"/>
                  </a:lnTo>
                  <a:lnTo>
                    <a:pt x="11" y="3891"/>
                  </a:lnTo>
                  <a:lnTo>
                    <a:pt x="11" y="3900"/>
                  </a:lnTo>
                  <a:lnTo>
                    <a:pt x="11" y="3911"/>
                  </a:lnTo>
                  <a:lnTo>
                    <a:pt x="11" y="3920"/>
                  </a:lnTo>
                  <a:lnTo>
                    <a:pt x="11" y="3931"/>
                  </a:lnTo>
                  <a:lnTo>
                    <a:pt x="11" y="3940"/>
                  </a:lnTo>
                  <a:lnTo>
                    <a:pt x="11" y="3951"/>
                  </a:lnTo>
                  <a:lnTo>
                    <a:pt x="11" y="3960"/>
                  </a:lnTo>
                  <a:lnTo>
                    <a:pt x="11" y="3980"/>
                  </a:lnTo>
                  <a:lnTo>
                    <a:pt x="11" y="3991"/>
                  </a:lnTo>
                  <a:lnTo>
                    <a:pt x="11" y="4011"/>
                  </a:lnTo>
                  <a:lnTo>
                    <a:pt x="11" y="4020"/>
                  </a:lnTo>
                  <a:lnTo>
                    <a:pt x="11" y="4040"/>
                  </a:lnTo>
                  <a:lnTo>
                    <a:pt x="11" y="4071"/>
                  </a:lnTo>
                  <a:cubicBezTo>
                    <a:pt x="131" y="5700"/>
                    <a:pt x="1071" y="7100"/>
                    <a:pt x="2421" y="7850"/>
                  </a:cubicBezTo>
                  <a:cubicBezTo>
                    <a:pt x="3071" y="7870"/>
                    <a:pt x="3651" y="7900"/>
                    <a:pt x="4171" y="7920"/>
                  </a:cubicBezTo>
                  <a:cubicBezTo>
                    <a:pt x="2061" y="7460"/>
                    <a:pt x="481" y="5580"/>
                    <a:pt x="481" y="3331"/>
                  </a:cubicBezTo>
                  <a:cubicBezTo>
                    <a:pt x="481" y="3240"/>
                    <a:pt x="481" y="3140"/>
                    <a:pt x="491" y="3051"/>
                  </a:cubicBezTo>
                  <a:cubicBezTo>
                    <a:pt x="311" y="3011"/>
                    <a:pt x="161" y="2981"/>
                    <a:pt x="71" y="2961"/>
                  </a:cubicBezTo>
                  <a:close/>
                  <a:moveTo>
                    <a:pt x="8010" y="7080"/>
                  </a:moveTo>
                  <a:lnTo>
                    <a:pt x="8010" y="7080"/>
                  </a:lnTo>
                  <a:cubicBezTo>
                    <a:pt x="7340" y="7590"/>
                    <a:pt x="6520" y="7920"/>
                    <a:pt x="5640" y="8010"/>
                  </a:cubicBezTo>
                  <a:cubicBezTo>
                    <a:pt x="6000" y="8030"/>
                    <a:pt x="6280" y="8060"/>
                    <a:pt x="6490" y="8090"/>
                  </a:cubicBezTo>
                  <a:cubicBezTo>
                    <a:pt x="6500" y="8090"/>
                    <a:pt x="6500" y="8080"/>
                    <a:pt x="6510" y="8080"/>
                  </a:cubicBezTo>
                  <a:cubicBezTo>
                    <a:pt x="6520" y="8080"/>
                    <a:pt x="6520" y="8080"/>
                    <a:pt x="6530" y="8070"/>
                  </a:cubicBezTo>
                  <a:cubicBezTo>
                    <a:pt x="6590" y="8050"/>
                    <a:pt x="6650" y="8020"/>
                    <a:pt x="6710" y="7990"/>
                  </a:cubicBezTo>
                  <a:cubicBezTo>
                    <a:pt x="7200" y="7760"/>
                    <a:pt x="7640" y="7450"/>
                    <a:pt x="8010" y="708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4010177" y="3937456"/>
              <a:ext cx="2263" cy="15197"/>
            </a:xfrm>
            <a:custGeom>
              <a:avLst/>
              <a:gdLst/>
              <a:ahLst/>
              <a:cxnLst/>
              <a:rect l="l" t="t" r="r" b="b"/>
              <a:pathLst>
                <a:path w="21" h="141" extrusionOk="0">
                  <a:moveTo>
                    <a:pt x="20" y="1"/>
                  </a:moveTo>
                  <a:cubicBezTo>
                    <a:pt x="14" y="30"/>
                    <a:pt x="11" y="60"/>
                    <a:pt x="8" y="87"/>
                  </a:cubicBezTo>
                  <a:lnTo>
                    <a:pt x="8" y="87"/>
                  </a:lnTo>
                  <a:cubicBezTo>
                    <a:pt x="12" y="75"/>
                    <a:pt x="16" y="63"/>
                    <a:pt x="20" y="51"/>
                  </a:cubicBezTo>
                  <a:lnTo>
                    <a:pt x="20" y="1"/>
                  </a:lnTo>
                  <a:close/>
                  <a:moveTo>
                    <a:pt x="8" y="87"/>
                  </a:moveTo>
                  <a:cubicBezTo>
                    <a:pt x="4" y="105"/>
                    <a:pt x="0" y="123"/>
                    <a:pt x="0" y="141"/>
                  </a:cubicBezTo>
                  <a:cubicBezTo>
                    <a:pt x="4" y="124"/>
                    <a:pt x="6" y="106"/>
                    <a:pt x="8" y="87"/>
                  </a:cubicBez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4010177" y="3934222"/>
              <a:ext cx="499021" cy="155311"/>
            </a:xfrm>
            <a:custGeom>
              <a:avLst/>
              <a:gdLst/>
              <a:ahLst/>
              <a:cxnLst/>
              <a:rect l="l" t="t" r="r" b="b"/>
              <a:pathLst>
                <a:path w="4630" h="1441" extrusionOk="0">
                  <a:moveTo>
                    <a:pt x="30" y="1"/>
                  </a:moveTo>
                  <a:cubicBezTo>
                    <a:pt x="28" y="8"/>
                    <a:pt x="27" y="16"/>
                    <a:pt x="25" y="24"/>
                  </a:cubicBezTo>
                  <a:lnTo>
                    <a:pt x="25" y="24"/>
                  </a:lnTo>
                  <a:cubicBezTo>
                    <a:pt x="28" y="20"/>
                    <a:pt x="30" y="15"/>
                    <a:pt x="30" y="11"/>
                  </a:cubicBezTo>
                  <a:lnTo>
                    <a:pt x="30" y="1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cubicBezTo>
                    <a:pt x="23" y="28"/>
                    <a:pt x="20" y="31"/>
                    <a:pt x="20" y="31"/>
                  </a:cubicBezTo>
                  <a:lnTo>
                    <a:pt x="20" y="52"/>
                  </a:lnTo>
                  <a:lnTo>
                    <a:pt x="20" y="52"/>
                  </a:lnTo>
                  <a:cubicBezTo>
                    <a:pt x="22" y="43"/>
                    <a:pt x="24" y="33"/>
                    <a:pt x="25" y="24"/>
                  </a:cubicBezTo>
                  <a:close/>
                  <a:moveTo>
                    <a:pt x="20" y="52"/>
                  </a:moveTo>
                  <a:lnTo>
                    <a:pt x="20" y="52"/>
                  </a:lnTo>
                  <a:cubicBezTo>
                    <a:pt x="17" y="72"/>
                    <a:pt x="13" y="93"/>
                    <a:pt x="10" y="114"/>
                  </a:cubicBezTo>
                  <a:lnTo>
                    <a:pt x="10" y="114"/>
                  </a:lnTo>
                  <a:cubicBezTo>
                    <a:pt x="13" y="103"/>
                    <a:pt x="16" y="92"/>
                    <a:pt x="20" y="81"/>
                  </a:cubicBezTo>
                  <a:lnTo>
                    <a:pt x="20" y="52"/>
                  </a:lnTo>
                  <a:close/>
                  <a:moveTo>
                    <a:pt x="10" y="114"/>
                  </a:moveTo>
                  <a:cubicBezTo>
                    <a:pt x="4" y="133"/>
                    <a:pt x="0" y="152"/>
                    <a:pt x="0" y="171"/>
                  </a:cubicBezTo>
                  <a:cubicBezTo>
                    <a:pt x="3" y="151"/>
                    <a:pt x="6" y="132"/>
                    <a:pt x="10" y="114"/>
                  </a:cubicBezTo>
                  <a:close/>
                  <a:moveTo>
                    <a:pt x="430" y="81"/>
                  </a:moveTo>
                  <a:cubicBezTo>
                    <a:pt x="430" y="141"/>
                    <a:pt x="420" y="201"/>
                    <a:pt x="420" y="261"/>
                  </a:cubicBezTo>
                  <a:cubicBezTo>
                    <a:pt x="1360" y="450"/>
                    <a:pt x="3269" y="850"/>
                    <a:pt x="4049" y="1130"/>
                  </a:cubicBezTo>
                  <a:cubicBezTo>
                    <a:pt x="4049" y="1130"/>
                    <a:pt x="4229" y="1441"/>
                    <a:pt x="4529" y="1441"/>
                  </a:cubicBezTo>
                  <a:cubicBezTo>
                    <a:pt x="4560" y="1441"/>
                    <a:pt x="4600" y="1441"/>
                    <a:pt x="4629" y="1430"/>
                  </a:cubicBezTo>
                  <a:cubicBezTo>
                    <a:pt x="4409" y="1430"/>
                    <a:pt x="4220" y="1281"/>
                    <a:pt x="4169" y="1061"/>
                  </a:cubicBezTo>
                  <a:lnTo>
                    <a:pt x="4049" y="1030"/>
                  </a:lnTo>
                  <a:cubicBezTo>
                    <a:pt x="2949" y="661"/>
                    <a:pt x="1720" y="350"/>
                    <a:pt x="430" y="8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4010177" y="3934222"/>
              <a:ext cx="46345" cy="28131"/>
            </a:xfrm>
            <a:custGeom>
              <a:avLst/>
              <a:gdLst/>
              <a:ahLst/>
              <a:cxnLst/>
              <a:rect l="l" t="t" r="r" b="b"/>
              <a:pathLst>
                <a:path w="430" h="261" extrusionOk="0">
                  <a:moveTo>
                    <a:pt x="30" y="1"/>
                  </a:moveTo>
                  <a:cubicBezTo>
                    <a:pt x="20" y="51"/>
                    <a:pt x="10" y="111"/>
                    <a:pt x="0" y="171"/>
                  </a:cubicBezTo>
                  <a:cubicBezTo>
                    <a:pt x="90" y="191"/>
                    <a:pt x="240" y="221"/>
                    <a:pt x="420" y="261"/>
                  </a:cubicBezTo>
                  <a:cubicBezTo>
                    <a:pt x="420" y="201"/>
                    <a:pt x="430" y="141"/>
                    <a:pt x="430" y="81"/>
                  </a:cubicBezTo>
                  <a:cubicBezTo>
                    <a:pt x="300" y="51"/>
                    <a:pt x="170" y="21"/>
                    <a:pt x="3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4509088" y="3531128"/>
              <a:ext cx="506566" cy="454939"/>
            </a:xfrm>
            <a:custGeom>
              <a:avLst/>
              <a:gdLst/>
              <a:ahLst/>
              <a:cxnLst/>
              <a:rect l="l" t="t" r="r" b="b"/>
              <a:pathLst>
                <a:path w="4700" h="4221" extrusionOk="0">
                  <a:moveTo>
                    <a:pt x="70" y="1"/>
                  </a:moveTo>
                  <a:cubicBezTo>
                    <a:pt x="47" y="1"/>
                    <a:pt x="24" y="1"/>
                    <a:pt x="0" y="1"/>
                  </a:cubicBezTo>
                  <a:cubicBezTo>
                    <a:pt x="291" y="21"/>
                    <a:pt x="571" y="61"/>
                    <a:pt x="851" y="131"/>
                  </a:cubicBezTo>
                  <a:cubicBezTo>
                    <a:pt x="1131" y="201"/>
                    <a:pt x="1411" y="281"/>
                    <a:pt x="1670" y="391"/>
                  </a:cubicBezTo>
                  <a:cubicBezTo>
                    <a:pt x="2200" y="591"/>
                    <a:pt x="2700" y="881"/>
                    <a:pt x="3130" y="1261"/>
                  </a:cubicBezTo>
                  <a:cubicBezTo>
                    <a:pt x="3560" y="1631"/>
                    <a:pt x="3910" y="2091"/>
                    <a:pt x="4170" y="2591"/>
                  </a:cubicBezTo>
                  <a:cubicBezTo>
                    <a:pt x="4430" y="3101"/>
                    <a:pt x="4600" y="3661"/>
                    <a:pt x="4700" y="4221"/>
                  </a:cubicBezTo>
                  <a:cubicBezTo>
                    <a:pt x="4650" y="3651"/>
                    <a:pt x="4500" y="3081"/>
                    <a:pt x="4260" y="2551"/>
                  </a:cubicBezTo>
                  <a:cubicBezTo>
                    <a:pt x="4010" y="2031"/>
                    <a:pt x="3650" y="1551"/>
                    <a:pt x="3210" y="1161"/>
                  </a:cubicBezTo>
                  <a:cubicBezTo>
                    <a:pt x="2770" y="791"/>
                    <a:pt x="2250" y="491"/>
                    <a:pt x="1700" y="301"/>
                  </a:cubicBezTo>
                  <a:cubicBezTo>
                    <a:pt x="1182" y="119"/>
                    <a:pt x="627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066139" y="3223634"/>
              <a:ext cx="773860" cy="484471"/>
            </a:xfrm>
            <a:custGeom>
              <a:avLst/>
              <a:gdLst/>
              <a:ahLst/>
              <a:cxnLst/>
              <a:rect l="l" t="t" r="r" b="b"/>
              <a:pathLst>
                <a:path w="7180" h="4495" extrusionOk="0">
                  <a:moveTo>
                    <a:pt x="932" y="0"/>
                  </a:moveTo>
                  <a:cubicBezTo>
                    <a:pt x="915" y="0"/>
                    <a:pt x="898" y="2"/>
                    <a:pt x="880" y="4"/>
                  </a:cubicBezTo>
                  <a:cubicBezTo>
                    <a:pt x="810" y="15"/>
                    <a:pt x="670" y="184"/>
                    <a:pt x="550" y="435"/>
                  </a:cubicBezTo>
                  <a:lnTo>
                    <a:pt x="550" y="444"/>
                  </a:lnTo>
                  <a:cubicBezTo>
                    <a:pt x="250" y="1044"/>
                    <a:pt x="0" y="2094"/>
                    <a:pt x="660" y="2434"/>
                  </a:cubicBezTo>
                  <a:cubicBezTo>
                    <a:pt x="760" y="2494"/>
                    <a:pt x="900" y="2544"/>
                    <a:pt x="1090" y="2614"/>
                  </a:cubicBezTo>
                  <a:cubicBezTo>
                    <a:pt x="2440" y="3074"/>
                    <a:pt x="5769" y="3774"/>
                    <a:pt x="6649" y="4304"/>
                  </a:cubicBezTo>
                  <a:cubicBezTo>
                    <a:pt x="6759" y="4374"/>
                    <a:pt x="6829" y="4434"/>
                    <a:pt x="6859" y="4494"/>
                  </a:cubicBezTo>
                  <a:lnTo>
                    <a:pt x="7179" y="3894"/>
                  </a:lnTo>
                  <a:cubicBezTo>
                    <a:pt x="7179" y="3894"/>
                    <a:pt x="2320" y="2514"/>
                    <a:pt x="1500" y="2194"/>
                  </a:cubicBezTo>
                  <a:cubicBezTo>
                    <a:pt x="1430" y="2164"/>
                    <a:pt x="1360" y="2134"/>
                    <a:pt x="1300" y="2094"/>
                  </a:cubicBezTo>
                  <a:cubicBezTo>
                    <a:pt x="720" y="1744"/>
                    <a:pt x="840" y="1174"/>
                    <a:pt x="1100" y="735"/>
                  </a:cubicBezTo>
                  <a:cubicBezTo>
                    <a:pt x="1362" y="275"/>
                    <a:pt x="1186" y="0"/>
                    <a:pt x="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3035961" y="3223634"/>
              <a:ext cx="177083" cy="281845"/>
            </a:xfrm>
            <a:custGeom>
              <a:avLst/>
              <a:gdLst/>
              <a:ahLst/>
              <a:cxnLst/>
              <a:rect l="l" t="t" r="r" b="b"/>
              <a:pathLst>
                <a:path w="1643" h="2615" extrusionOk="0">
                  <a:moveTo>
                    <a:pt x="1212" y="0"/>
                  </a:moveTo>
                  <a:cubicBezTo>
                    <a:pt x="1195" y="0"/>
                    <a:pt x="1178" y="2"/>
                    <a:pt x="1160" y="4"/>
                  </a:cubicBezTo>
                  <a:cubicBezTo>
                    <a:pt x="890" y="44"/>
                    <a:pt x="0" y="1954"/>
                    <a:pt x="940" y="2434"/>
                  </a:cubicBezTo>
                  <a:cubicBezTo>
                    <a:pt x="1040" y="2494"/>
                    <a:pt x="1180" y="2544"/>
                    <a:pt x="1370" y="2614"/>
                  </a:cubicBezTo>
                  <a:cubicBezTo>
                    <a:pt x="1430" y="2454"/>
                    <a:pt x="1510" y="2254"/>
                    <a:pt x="1580" y="2094"/>
                  </a:cubicBezTo>
                  <a:cubicBezTo>
                    <a:pt x="1000" y="1744"/>
                    <a:pt x="1120" y="1174"/>
                    <a:pt x="1380" y="735"/>
                  </a:cubicBezTo>
                  <a:cubicBezTo>
                    <a:pt x="1642" y="275"/>
                    <a:pt x="1466" y="0"/>
                    <a:pt x="1212" y="0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3094161" y="3421301"/>
              <a:ext cx="42034" cy="64776"/>
            </a:xfrm>
            <a:custGeom>
              <a:avLst/>
              <a:gdLst/>
              <a:ahLst/>
              <a:cxnLst/>
              <a:rect l="l" t="t" r="r" b="b"/>
              <a:pathLst>
                <a:path w="390" h="601" extrusionOk="0">
                  <a:moveTo>
                    <a:pt x="0" y="10"/>
                  </a:moveTo>
                  <a:cubicBezTo>
                    <a:pt x="40" y="260"/>
                    <a:pt x="160" y="480"/>
                    <a:pt x="390" y="600"/>
                  </a:cubicBezTo>
                  <a:cubicBezTo>
                    <a:pt x="160" y="480"/>
                    <a:pt x="40" y="260"/>
                    <a:pt x="0" y="10"/>
                  </a:cubicBezTo>
                  <a:close/>
                  <a:moveTo>
                    <a:pt x="0" y="0"/>
                  </a:moveTo>
                  <a:lnTo>
                    <a:pt x="0" y="10"/>
                  </a:ln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3183510" y="3492435"/>
              <a:ext cx="656488" cy="195082"/>
            </a:xfrm>
            <a:custGeom>
              <a:avLst/>
              <a:gdLst/>
              <a:ahLst/>
              <a:cxnLst/>
              <a:rect l="l" t="t" r="r" b="b"/>
              <a:pathLst>
                <a:path w="6091" h="1810" extrusionOk="0">
                  <a:moveTo>
                    <a:pt x="41" y="0"/>
                  </a:moveTo>
                  <a:cubicBezTo>
                    <a:pt x="31" y="40"/>
                    <a:pt x="11" y="80"/>
                    <a:pt x="1" y="120"/>
                  </a:cubicBezTo>
                  <a:cubicBezTo>
                    <a:pt x="1351" y="580"/>
                    <a:pt x="4680" y="1280"/>
                    <a:pt x="5560" y="1810"/>
                  </a:cubicBezTo>
                  <a:lnTo>
                    <a:pt x="6090" y="1400"/>
                  </a:lnTo>
                  <a:lnTo>
                    <a:pt x="6090" y="1400"/>
                  </a:lnTo>
                  <a:lnTo>
                    <a:pt x="5510" y="1680"/>
                  </a:lnTo>
                  <a:cubicBezTo>
                    <a:pt x="5510" y="1680"/>
                    <a:pt x="2500" y="620"/>
                    <a:pt x="1680" y="360"/>
                  </a:cubicBezTo>
                  <a:cubicBezTo>
                    <a:pt x="1260" y="220"/>
                    <a:pt x="581" y="190"/>
                    <a:pt x="41" y="0"/>
                  </a:cubicBez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3086509" y="3271488"/>
              <a:ext cx="101421" cy="233990"/>
            </a:xfrm>
            <a:custGeom>
              <a:avLst/>
              <a:gdLst/>
              <a:ahLst/>
              <a:cxnLst/>
              <a:rect l="l" t="t" r="r" b="b"/>
              <a:pathLst>
                <a:path w="941" h="2171" extrusionOk="0">
                  <a:moveTo>
                    <a:pt x="361" y="0"/>
                  </a:moveTo>
                  <a:cubicBezTo>
                    <a:pt x="171" y="380"/>
                    <a:pt x="1" y="950"/>
                    <a:pt x="71" y="1390"/>
                  </a:cubicBezTo>
                  <a:lnTo>
                    <a:pt x="71" y="1400"/>
                  </a:lnTo>
                  <a:cubicBezTo>
                    <a:pt x="111" y="1650"/>
                    <a:pt x="231" y="1870"/>
                    <a:pt x="461" y="1990"/>
                  </a:cubicBezTo>
                  <a:lnTo>
                    <a:pt x="471" y="1990"/>
                  </a:lnTo>
                  <a:cubicBezTo>
                    <a:pt x="571" y="2050"/>
                    <a:pt x="711" y="2100"/>
                    <a:pt x="901" y="2170"/>
                  </a:cubicBezTo>
                  <a:cubicBezTo>
                    <a:pt x="911" y="2130"/>
                    <a:pt x="931" y="2090"/>
                    <a:pt x="941" y="2050"/>
                  </a:cubicBezTo>
                  <a:cubicBezTo>
                    <a:pt x="421" y="1870"/>
                    <a:pt x="31" y="1550"/>
                    <a:pt x="171" y="860"/>
                  </a:cubicBezTo>
                  <a:cubicBezTo>
                    <a:pt x="251" y="520"/>
                    <a:pt x="311" y="231"/>
                    <a:pt x="361" y="0"/>
                  </a:cubicBezTo>
                  <a:close/>
                </a:path>
              </a:pathLst>
            </a:custGeom>
            <a:solidFill>
              <a:srgbClr val="DB4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2429163" y="3626082"/>
              <a:ext cx="2091902" cy="436509"/>
            </a:xfrm>
            <a:custGeom>
              <a:avLst/>
              <a:gdLst/>
              <a:ahLst/>
              <a:cxnLst/>
              <a:rect l="l" t="t" r="r" b="b"/>
              <a:pathLst>
                <a:path w="19409" h="4050" extrusionOk="0">
                  <a:moveTo>
                    <a:pt x="0" y="0"/>
                  </a:moveTo>
                  <a:lnTo>
                    <a:pt x="0" y="1340"/>
                  </a:lnTo>
                  <a:lnTo>
                    <a:pt x="60" y="1340"/>
                  </a:lnTo>
                  <a:cubicBezTo>
                    <a:pt x="1031" y="1370"/>
                    <a:pt x="12159" y="1710"/>
                    <a:pt x="18718" y="3889"/>
                  </a:cubicBezTo>
                  <a:cubicBezTo>
                    <a:pt x="18789" y="3909"/>
                    <a:pt x="18849" y="3929"/>
                    <a:pt x="18909" y="3949"/>
                  </a:cubicBezTo>
                  <a:cubicBezTo>
                    <a:pt x="19009" y="3980"/>
                    <a:pt x="19109" y="4020"/>
                    <a:pt x="19209" y="4049"/>
                  </a:cubicBezTo>
                  <a:lnTo>
                    <a:pt x="19409" y="3529"/>
                  </a:lnTo>
                  <a:cubicBezTo>
                    <a:pt x="19409" y="3529"/>
                    <a:pt x="19309" y="3460"/>
                    <a:pt x="19118" y="3340"/>
                  </a:cubicBezTo>
                  <a:cubicBezTo>
                    <a:pt x="17977" y="2636"/>
                    <a:pt x="13867" y="140"/>
                    <a:pt x="13169" y="140"/>
                  </a:cubicBezTo>
                  <a:cubicBezTo>
                    <a:pt x="13133" y="140"/>
                    <a:pt x="13106" y="147"/>
                    <a:pt x="13089" y="160"/>
                  </a:cubicBezTo>
                  <a:cubicBezTo>
                    <a:pt x="12679" y="490"/>
                    <a:pt x="12039" y="970"/>
                    <a:pt x="12039" y="970"/>
                  </a:cubicBezTo>
                  <a:cubicBezTo>
                    <a:pt x="12039" y="970"/>
                    <a:pt x="3970" y="0"/>
                    <a:pt x="0" y="0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4446576" y="3985956"/>
              <a:ext cx="46453" cy="50764"/>
            </a:xfrm>
            <a:custGeom>
              <a:avLst/>
              <a:gdLst/>
              <a:ahLst/>
              <a:cxnLst/>
              <a:rect l="l" t="t" r="r" b="b"/>
              <a:pathLst>
                <a:path w="431" h="471" extrusionOk="0">
                  <a:moveTo>
                    <a:pt x="400" y="1"/>
                  </a:moveTo>
                  <a:cubicBezTo>
                    <a:pt x="180" y="41"/>
                    <a:pt x="20" y="221"/>
                    <a:pt x="0" y="441"/>
                  </a:cubicBezTo>
                  <a:cubicBezTo>
                    <a:pt x="40" y="450"/>
                    <a:pt x="71" y="461"/>
                    <a:pt x="100" y="470"/>
                  </a:cubicBezTo>
                  <a:cubicBezTo>
                    <a:pt x="100" y="301"/>
                    <a:pt x="200" y="141"/>
                    <a:pt x="340" y="61"/>
                  </a:cubicBezTo>
                  <a:cubicBezTo>
                    <a:pt x="371" y="50"/>
                    <a:pt x="400" y="30"/>
                    <a:pt x="431" y="21"/>
                  </a:cubicBezTo>
                  <a:cubicBezTo>
                    <a:pt x="420" y="21"/>
                    <a:pt x="411" y="10"/>
                    <a:pt x="400" y="1"/>
                  </a:cubicBezTo>
                  <a:close/>
                </a:path>
              </a:pathLst>
            </a:custGeom>
            <a:solidFill>
              <a:srgbClr val="DB4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2572510" y="3677816"/>
              <a:ext cx="1874186" cy="367530"/>
            </a:xfrm>
            <a:custGeom>
              <a:avLst/>
              <a:gdLst/>
              <a:ahLst/>
              <a:cxnLst/>
              <a:rect l="l" t="t" r="r" b="b"/>
              <a:pathLst>
                <a:path w="17389" h="3410" extrusionOk="0">
                  <a:moveTo>
                    <a:pt x="141" y="0"/>
                  </a:moveTo>
                  <a:cubicBezTo>
                    <a:pt x="110" y="310"/>
                    <a:pt x="61" y="610"/>
                    <a:pt x="1" y="910"/>
                  </a:cubicBezTo>
                  <a:cubicBezTo>
                    <a:pt x="3290" y="1050"/>
                    <a:pt x="11929" y="1590"/>
                    <a:pt x="17388" y="3409"/>
                  </a:cubicBezTo>
                  <a:lnTo>
                    <a:pt x="17388" y="3329"/>
                  </a:lnTo>
                  <a:lnTo>
                    <a:pt x="17388" y="3300"/>
                  </a:lnTo>
                  <a:cubicBezTo>
                    <a:pt x="13629" y="1960"/>
                    <a:pt x="6560" y="1280"/>
                    <a:pt x="3440" y="1020"/>
                  </a:cubicBezTo>
                  <a:cubicBezTo>
                    <a:pt x="1460" y="860"/>
                    <a:pt x="541" y="350"/>
                    <a:pt x="141" y="0"/>
                  </a:cubicBezTo>
                  <a:close/>
                </a:path>
              </a:pathLst>
            </a:custGeom>
            <a:solidFill>
              <a:srgbClr val="DB4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4446576" y="4033379"/>
              <a:ext cx="13041" cy="15197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0" y="1"/>
                  </a:moveTo>
                  <a:lnTo>
                    <a:pt x="0" y="30"/>
                  </a:lnTo>
                  <a:lnTo>
                    <a:pt x="0" y="110"/>
                  </a:lnTo>
                  <a:lnTo>
                    <a:pt x="120" y="141"/>
                  </a:lnTo>
                  <a:cubicBezTo>
                    <a:pt x="111" y="110"/>
                    <a:pt x="100" y="70"/>
                    <a:pt x="100" y="30"/>
                  </a:cubicBezTo>
                  <a:cubicBezTo>
                    <a:pt x="71" y="21"/>
                    <a:pt x="40" y="10"/>
                    <a:pt x="0" y="1"/>
                  </a:cubicBezTo>
                  <a:close/>
                </a:path>
              </a:pathLst>
            </a:custGeom>
            <a:solidFill>
              <a:srgbClr val="BC4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3726718" y="3688594"/>
              <a:ext cx="56046" cy="42034"/>
            </a:xfrm>
            <a:custGeom>
              <a:avLst/>
              <a:gdLst/>
              <a:ahLst/>
              <a:cxnLst/>
              <a:rect l="l" t="t" r="r" b="b"/>
              <a:pathLst>
                <a:path w="520" h="390" extrusionOk="0">
                  <a:moveTo>
                    <a:pt x="520" y="0"/>
                  </a:moveTo>
                  <a:lnTo>
                    <a:pt x="0" y="390"/>
                  </a:lnTo>
                  <a:lnTo>
                    <a:pt x="0" y="39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3726718" y="3688594"/>
              <a:ext cx="465610" cy="197237"/>
            </a:xfrm>
            <a:custGeom>
              <a:avLst/>
              <a:gdLst/>
              <a:ahLst/>
              <a:cxnLst/>
              <a:rect l="l" t="t" r="r" b="b"/>
              <a:pathLst>
                <a:path w="4320" h="1830" extrusionOk="0">
                  <a:moveTo>
                    <a:pt x="520" y="0"/>
                  </a:moveTo>
                  <a:lnTo>
                    <a:pt x="0" y="390"/>
                  </a:lnTo>
                  <a:cubicBezTo>
                    <a:pt x="0" y="390"/>
                    <a:pt x="3260" y="1440"/>
                    <a:pt x="4110" y="1790"/>
                  </a:cubicBezTo>
                  <a:cubicBezTo>
                    <a:pt x="4180" y="1810"/>
                    <a:pt x="4210" y="1830"/>
                    <a:pt x="4220" y="1830"/>
                  </a:cubicBezTo>
                  <a:cubicBezTo>
                    <a:pt x="4320" y="1830"/>
                    <a:pt x="530" y="0"/>
                    <a:pt x="520" y="0"/>
                  </a:cubicBezTo>
                  <a:close/>
                </a:path>
              </a:pathLst>
            </a:custGeom>
            <a:solidFill>
              <a:srgbClr val="DB4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3874375" y="3662727"/>
              <a:ext cx="572312" cy="310406"/>
            </a:xfrm>
            <a:custGeom>
              <a:avLst/>
              <a:gdLst/>
              <a:ahLst/>
              <a:cxnLst/>
              <a:rect l="l" t="t" r="r" b="b"/>
              <a:pathLst>
                <a:path w="5310" h="2880" extrusionOk="0">
                  <a:moveTo>
                    <a:pt x="0" y="0"/>
                  </a:moveTo>
                  <a:lnTo>
                    <a:pt x="1330" y="730"/>
                  </a:lnTo>
                  <a:lnTo>
                    <a:pt x="2660" y="1450"/>
                  </a:lnTo>
                  <a:lnTo>
                    <a:pt x="5309" y="2880"/>
                  </a:lnTo>
                  <a:cubicBezTo>
                    <a:pt x="4889" y="2600"/>
                    <a:pt x="4460" y="2340"/>
                    <a:pt x="4029" y="2080"/>
                  </a:cubicBezTo>
                  <a:cubicBezTo>
                    <a:pt x="3590" y="1830"/>
                    <a:pt x="3150" y="1580"/>
                    <a:pt x="2710" y="1340"/>
                  </a:cubicBezTo>
                  <a:cubicBezTo>
                    <a:pt x="2270" y="1100"/>
                    <a:pt x="1820" y="870"/>
                    <a:pt x="1370" y="640"/>
                  </a:cubicBezTo>
                  <a:cubicBezTo>
                    <a:pt x="920" y="420"/>
                    <a:pt x="470" y="20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2610233" y="3639015"/>
              <a:ext cx="1581025" cy="265139"/>
            </a:xfrm>
            <a:custGeom>
              <a:avLst/>
              <a:gdLst/>
              <a:ahLst/>
              <a:cxnLst/>
              <a:rect l="l" t="t" r="r" b="b"/>
              <a:pathLst>
                <a:path w="14669" h="2460" extrusionOk="0">
                  <a:moveTo>
                    <a:pt x="0" y="0"/>
                  </a:moveTo>
                  <a:cubicBezTo>
                    <a:pt x="620" y="40"/>
                    <a:pt x="1240" y="90"/>
                    <a:pt x="1860" y="150"/>
                  </a:cubicBezTo>
                  <a:lnTo>
                    <a:pt x="3720" y="330"/>
                  </a:lnTo>
                  <a:cubicBezTo>
                    <a:pt x="4960" y="460"/>
                    <a:pt x="6190" y="600"/>
                    <a:pt x="7419" y="780"/>
                  </a:cubicBezTo>
                  <a:cubicBezTo>
                    <a:pt x="8659" y="950"/>
                    <a:pt x="9879" y="1160"/>
                    <a:pt x="11099" y="1410"/>
                  </a:cubicBezTo>
                  <a:cubicBezTo>
                    <a:pt x="11709" y="1540"/>
                    <a:pt x="12309" y="1690"/>
                    <a:pt x="12909" y="1850"/>
                  </a:cubicBezTo>
                  <a:lnTo>
                    <a:pt x="13799" y="2130"/>
                  </a:lnTo>
                  <a:lnTo>
                    <a:pt x="14669" y="2460"/>
                  </a:lnTo>
                  <a:cubicBezTo>
                    <a:pt x="13549" y="1920"/>
                    <a:pt x="12329" y="1600"/>
                    <a:pt x="11119" y="1320"/>
                  </a:cubicBezTo>
                  <a:cubicBezTo>
                    <a:pt x="9899" y="1050"/>
                    <a:pt x="8670" y="840"/>
                    <a:pt x="7439" y="660"/>
                  </a:cubicBezTo>
                  <a:cubicBezTo>
                    <a:pt x="6210" y="490"/>
                    <a:pt x="4970" y="340"/>
                    <a:pt x="3730" y="240"/>
                  </a:cubicBezTo>
                  <a:cubicBezTo>
                    <a:pt x="2490" y="130"/>
                    <a:pt x="1240" y="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4457353" y="3985956"/>
              <a:ext cx="103577" cy="102499"/>
            </a:xfrm>
            <a:custGeom>
              <a:avLst/>
              <a:gdLst/>
              <a:ahLst/>
              <a:cxnLst/>
              <a:rect l="l" t="t" r="r" b="b"/>
              <a:pathLst>
                <a:path w="961" h="951" extrusionOk="0">
                  <a:moveTo>
                    <a:pt x="480" y="1"/>
                  </a:moveTo>
                  <a:cubicBezTo>
                    <a:pt x="220" y="1"/>
                    <a:pt x="0" y="210"/>
                    <a:pt x="0" y="470"/>
                  </a:cubicBezTo>
                  <a:cubicBezTo>
                    <a:pt x="0" y="741"/>
                    <a:pt x="220" y="950"/>
                    <a:pt x="480" y="950"/>
                  </a:cubicBezTo>
                  <a:cubicBezTo>
                    <a:pt x="751" y="950"/>
                    <a:pt x="960" y="741"/>
                    <a:pt x="960" y="470"/>
                  </a:cubicBezTo>
                  <a:cubicBezTo>
                    <a:pt x="960" y="210"/>
                    <a:pt x="751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4509088" y="4082958"/>
              <a:ext cx="22742" cy="5497"/>
            </a:xfrm>
            <a:custGeom>
              <a:avLst/>
              <a:gdLst/>
              <a:ahLst/>
              <a:cxnLst/>
              <a:rect l="l" t="t" r="r" b="b"/>
              <a:pathLst>
                <a:path w="211" h="51" extrusionOk="0">
                  <a:moveTo>
                    <a:pt x="211" y="1"/>
                  </a:moveTo>
                  <a:cubicBezTo>
                    <a:pt x="151" y="30"/>
                    <a:pt x="80" y="50"/>
                    <a:pt x="0" y="50"/>
                  </a:cubicBezTo>
                  <a:cubicBezTo>
                    <a:pt x="80" y="50"/>
                    <a:pt x="151" y="41"/>
                    <a:pt x="211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459509" y="4048468"/>
              <a:ext cx="49687" cy="39986"/>
            </a:xfrm>
            <a:custGeom>
              <a:avLst/>
              <a:gdLst/>
              <a:ahLst/>
              <a:cxnLst/>
              <a:rect l="l" t="t" r="r" b="b"/>
              <a:pathLst>
                <a:path w="461" h="371" extrusionOk="0">
                  <a:moveTo>
                    <a:pt x="0" y="1"/>
                  </a:moveTo>
                  <a:cubicBezTo>
                    <a:pt x="51" y="221"/>
                    <a:pt x="240" y="370"/>
                    <a:pt x="460" y="370"/>
                  </a:cubicBezTo>
                  <a:cubicBezTo>
                    <a:pt x="240" y="370"/>
                    <a:pt x="51" y="210"/>
                    <a:pt x="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4457353" y="3992423"/>
              <a:ext cx="25975" cy="56153"/>
            </a:xfrm>
            <a:custGeom>
              <a:avLst/>
              <a:gdLst/>
              <a:ahLst/>
              <a:cxnLst/>
              <a:rect l="l" t="t" r="r" b="b"/>
              <a:pathLst>
                <a:path w="241" h="521" extrusionOk="0">
                  <a:moveTo>
                    <a:pt x="20" y="521"/>
                  </a:moveTo>
                  <a:lnTo>
                    <a:pt x="20" y="521"/>
                  </a:lnTo>
                  <a:lnTo>
                    <a:pt x="20" y="521"/>
                  </a:lnTo>
                  <a:lnTo>
                    <a:pt x="20" y="521"/>
                  </a:lnTo>
                  <a:lnTo>
                    <a:pt x="20" y="521"/>
                  </a:lnTo>
                  <a:close/>
                  <a:moveTo>
                    <a:pt x="240" y="1"/>
                  </a:moveTo>
                  <a:cubicBezTo>
                    <a:pt x="100" y="81"/>
                    <a:pt x="0" y="241"/>
                    <a:pt x="0" y="410"/>
                  </a:cubicBezTo>
                  <a:lnTo>
                    <a:pt x="0" y="410"/>
                  </a:lnTo>
                  <a:lnTo>
                    <a:pt x="0" y="410"/>
                  </a:lnTo>
                  <a:lnTo>
                    <a:pt x="0" y="410"/>
                  </a:lnTo>
                  <a:cubicBezTo>
                    <a:pt x="0" y="241"/>
                    <a:pt x="100" y="81"/>
                    <a:pt x="240" y="1"/>
                  </a:cubicBezTo>
                  <a:close/>
                </a:path>
              </a:pathLst>
            </a:custGeom>
            <a:solidFill>
              <a:srgbClr val="BC4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4457353" y="4036613"/>
              <a:ext cx="2263" cy="11964"/>
            </a:xfrm>
            <a:custGeom>
              <a:avLst/>
              <a:gdLst/>
              <a:ahLst/>
              <a:cxnLst/>
              <a:rect l="l" t="t" r="r" b="b"/>
              <a:pathLst>
                <a:path w="21" h="111" extrusionOk="0">
                  <a:moveTo>
                    <a:pt x="0" y="0"/>
                  </a:moveTo>
                  <a:cubicBezTo>
                    <a:pt x="0" y="40"/>
                    <a:pt x="11" y="80"/>
                    <a:pt x="20" y="111"/>
                  </a:cubicBezTo>
                  <a:lnTo>
                    <a:pt x="20" y="111"/>
                  </a:lnTo>
                  <a:cubicBezTo>
                    <a:pt x="11" y="80"/>
                    <a:pt x="0" y="40"/>
                    <a:pt x="0" y="0"/>
                  </a:cubicBezTo>
                  <a:close/>
                </a:path>
              </a:pathLst>
            </a:custGeom>
            <a:solidFill>
              <a:srgbClr val="A13B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4457353" y="3992423"/>
              <a:ext cx="86332" cy="96032"/>
            </a:xfrm>
            <a:custGeom>
              <a:avLst/>
              <a:gdLst/>
              <a:ahLst/>
              <a:cxnLst/>
              <a:rect l="l" t="t" r="r" b="b"/>
              <a:pathLst>
                <a:path w="801" h="891" extrusionOk="0">
                  <a:moveTo>
                    <a:pt x="240" y="1"/>
                  </a:moveTo>
                  <a:lnTo>
                    <a:pt x="240" y="1"/>
                  </a:lnTo>
                  <a:cubicBezTo>
                    <a:pt x="100" y="81"/>
                    <a:pt x="0" y="241"/>
                    <a:pt x="0" y="410"/>
                  </a:cubicBezTo>
                  <a:cubicBezTo>
                    <a:pt x="0" y="450"/>
                    <a:pt x="11" y="490"/>
                    <a:pt x="20" y="521"/>
                  </a:cubicBezTo>
                  <a:cubicBezTo>
                    <a:pt x="71" y="730"/>
                    <a:pt x="260" y="890"/>
                    <a:pt x="480" y="890"/>
                  </a:cubicBezTo>
                  <a:cubicBezTo>
                    <a:pt x="560" y="890"/>
                    <a:pt x="631" y="870"/>
                    <a:pt x="691" y="841"/>
                  </a:cubicBezTo>
                  <a:cubicBezTo>
                    <a:pt x="731" y="821"/>
                    <a:pt x="771" y="801"/>
                    <a:pt x="800" y="770"/>
                  </a:cubicBezTo>
                  <a:lnTo>
                    <a:pt x="800" y="770"/>
                  </a:lnTo>
                  <a:cubicBezTo>
                    <a:pt x="731" y="810"/>
                    <a:pt x="651" y="830"/>
                    <a:pt x="560" y="830"/>
                  </a:cubicBezTo>
                  <a:cubicBezTo>
                    <a:pt x="300" y="830"/>
                    <a:pt x="91" y="621"/>
                    <a:pt x="91" y="350"/>
                  </a:cubicBezTo>
                  <a:cubicBezTo>
                    <a:pt x="91" y="210"/>
                    <a:pt x="151" y="90"/>
                    <a:pt x="240" y="1"/>
                  </a:cubicBez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2630711" y="2349006"/>
              <a:ext cx="507644" cy="605185"/>
            </a:xfrm>
            <a:custGeom>
              <a:avLst/>
              <a:gdLst/>
              <a:ahLst/>
              <a:cxnLst/>
              <a:rect l="l" t="t" r="r" b="b"/>
              <a:pathLst>
                <a:path w="4710" h="5615" extrusionOk="0">
                  <a:moveTo>
                    <a:pt x="3520" y="0"/>
                  </a:moveTo>
                  <a:lnTo>
                    <a:pt x="3170" y="30"/>
                  </a:lnTo>
                  <a:lnTo>
                    <a:pt x="1530" y="130"/>
                  </a:lnTo>
                  <a:lnTo>
                    <a:pt x="1500" y="150"/>
                  </a:lnTo>
                  <a:cubicBezTo>
                    <a:pt x="1480" y="160"/>
                    <a:pt x="1460" y="170"/>
                    <a:pt x="1440" y="190"/>
                  </a:cubicBezTo>
                  <a:cubicBezTo>
                    <a:pt x="1390" y="220"/>
                    <a:pt x="1340" y="250"/>
                    <a:pt x="1270" y="300"/>
                  </a:cubicBezTo>
                  <a:lnTo>
                    <a:pt x="1260" y="310"/>
                  </a:lnTo>
                  <a:cubicBezTo>
                    <a:pt x="1200" y="340"/>
                    <a:pt x="1130" y="390"/>
                    <a:pt x="1060" y="440"/>
                  </a:cubicBezTo>
                  <a:cubicBezTo>
                    <a:pt x="810" y="600"/>
                    <a:pt x="510" y="790"/>
                    <a:pt x="290" y="920"/>
                  </a:cubicBezTo>
                  <a:cubicBezTo>
                    <a:pt x="161" y="1000"/>
                    <a:pt x="50" y="1060"/>
                    <a:pt x="1" y="1070"/>
                  </a:cubicBezTo>
                  <a:lnTo>
                    <a:pt x="1" y="1100"/>
                  </a:lnTo>
                  <a:lnTo>
                    <a:pt x="70" y="2850"/>
                  </a:lnTo>
                  <a:lnTo>
                    <a:pt x="130" y="4370"/>
                  </a:lnTo>
                  <a:cubicBezTo>
                    <a:pt x="130" y="4370"/>
                    <a:pt x="141" y="4370"/>
                    <a:pt x="161" y="4380"/>
                  </a:cubicBezTo>
                  <a:cubicBezTo>
                    <a:pt x="201" y="4390"/>
                    <a:pt x="290" y="4430"/>
                    <a:pt x="400" y="4500"/>
                  </a:cubicBezTo>
                  <a:cubicBezTo>
                    <a:pt x="470" y="4540"/>
                    <a:pt x="550" y="4600"/>
                    <a:pt x="620" y="4660"/>
                  </a:cubicBezTo>
                  <a:cubicBezTo>
                    <a:pt x="700" y="4730"/>
                    <a:pt x="770" y="4820"/>
                    <a:pt x="820" y="4910"/>
                  </a:cubicBezTo>
                  <a:cubicBezTo>
                    <a:pt x="920" y="5120"/>
                    <a:pt x="1130" y="5399"/>
                    <a:pt x="1380" y="5530"/>
                  </a:cubicBezTo>
                  <a:cubicBezTo>
                    <a:pt x="1479" y="5582"/>
                    <a:pt x="1583" y="5615"/>
                    <a:pt x="1691" y="5615"/>
                  </a:cubicBezTo>
                  <a:cubicBezTo>
                    <a:pt x="1791" y="5615"/>
                    <a:pt x="1895" y="5587"/>
                    <a:pt x="2000" y="5519"/>
                  </a:cubicBezTo>
                  <a:cubicBezTo>
                    <a:pt x="2520" y="5200"/>
                    <a:pt x="2990" y="4880"/>
                    <a:pt x="2990" y="4880"/>
                  </a:cubicBezTo>
                  <a:cubicBezTo>
                    <a:pt x="2990" y="4880"/>
                    <a:pt x="3161" y="5140"/>
                    <a:pt x="3275" y="5140"/>
                  </a:cubicBezTo>
                  <a:cubicBezTo>
                    <a:pt x="3287" y="5140"/>
                    <a:pt x="3299" y="5137"/>
                    <a:pt x="3310" y="5130"/>
                  </a:cubicBezTo>
                  <a:cubicBezTo>
                    <a:pt x="3420" y="5050"/>
                    <a:pt x="3490" y="4500"/>
                    <a:pt x="3720" y="4370"/>
                  </a:cubicBezTo>
                  <a:cubicBezTo>
                    <a:pt x="3890" y="4260"/>
                    <a:pt x="4250" y="4020"/>
                    <a:pt x="4490" y="3610"/>
                  </a:cubicBezTo>
                  <a:cubicBezTo>
                    <a:pt x="4520" y="3570"/>
                    <a:pt x="4550" y="3520"/>
                    <a:pt x="4570" y="3470"/>
                  </a:cubicBezTo>
                  <a:cubicBezTo>
                    <a:pt x="4610" y="3380"/>
                    <a:pt x="4650" y="3290"/>
                    <a:pt x="4680" y="3180"/>
                  </a:cubicBezTo>
                  <a:cubicBezTo>
                    <a:pt x="4710" y="3080"/>
                    <a:pt x="4700" y="2930"/>
                    <a:pt x="4660" y="2750"/>
                  </a:cubicBezTo>
                  <a:cubicBezTo>
                    <a:pt x="4630" y="2590"/>
                    <a:pt x="4580" y="2410"/>
                    <a:pt x="4520" y="2220"/>
                  </a:cubicBezTo>
                  <a:cubicBezTo>
                    <a:pt x="4190" y="1250"/>
                    <a:pt x="3520" y="0"/>
                    <a:pt x="352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2661967" y="2363017"/>
              <a:ext cx="362141" cy="310514"/>
            </a:xfrm>
            <a:custGeom>
              <a:avLst/>
              <a:gdLst/>
              <a:ahLst/>
              <a:cxnLst/>
              <a:rect l="l" t="t" r="r" b="b"/>
              <a:pathLst>
                <a:path w="3360" h="2881" extrusionOk="0">
                  <a:moveTo>
                    <a:pt x="1240" y="0"/>
                  </a:moveTo>
                  <a:lnTo>
                    <a:pt x="1210" y="20"/>
                  </a:lnTo>
                  <a:lnTo>
                    <a:pt x="1150" y="60"/>
                  </a:lnTo>
                  <a:lnTo>
                    <a:pt x="0" y="790"/>
                  </a:lnTo>
                  <a:lnTo>
                    <a:pt x="51" y="940"/>
                  </a:lnTo>
                  <a:lnTo>
                    <a:pt x="510" y="2550"/>
                  </a:lnTo>
                  <a:lnTo>
                    <a:pt x="710" y="2600"/>
                  </a:lnTo>
                  <a:lnTo>
                    <a:pt x="990" y="2670"/>
                  </a:lnTo>
                  <a:lnTo>
                    <a:pt x="1180" y="2730"/>
                  </a:lnTo>
                  <a:lnTo>
                    <a:pt x="1220" y="2740"/>
                  </a:lnTo>
                  <a:lnTo>
                    <a:pt x="1230" y="2740"/>
                  </a:lnTo>
                  <a:cubicBezTo>
                    <a:pt x="1220" y="2740"/>
                    <a:pt x="1220" y="2730"/>
                    <a:pt x="1220" y="2720"/>
                  </a:cubicBezTo>
                  <a:cubicBezTo>
                    <a:pt x="1190" y="2620"/>
                    <a:pt x="1010" y="1970"/>
                    <a:pt x="1710" y="1700"/>
                  </a:cubicBezTo>
                  <a:cubicBezTo>
                    <a:pt x="1810" y="1660"/>
                    <a:pt x="1890" y="1640"/>
                    <a:pt x="1960" y="1640"/>
                  </a:cubicBezTo>
                  <a:cubicBezTo>
                    <a:pt x="1966" y="1640"/>
                    <a:pt x="1973" y="1640"/>
                    <a:pt x="1979" y="1640"/>
                  </a:cubicBezTo>
                  <a:cubicBezTo>
                    <a:pt x="2427" y="1640"/>
                    <a:pt x="2318" y="2343"/>
                    <a:pt x="2210" y="2530"/>
                  </a:cubicBezTo>
                  <a:lnTo>
                    <a:pt x="2200" y="2540"/>
                  </a:lnTo>
                  <a:cubicBezTo>
                    <a:pt x="2080" y="2710"/>
                    <a:pt x="2220" y="2860"/>
                    <a:pt x="2370" y="2880"/>
                  </a:cubicBezTo>
                  <a:lnTo>
                    <a:pt x="2430" y="2880"/>
                  </a:lnTo>
                  <a:cubicBezTo>
                    <a:pt x="2580" y="2860"/>
                    <a:pt x="3010" y="2710"/>
                    <a:pt x="3240" y="2560"/>
                  </a:cubicBezTo>
                  <a:cubicBezTo>
                    <a:pt x="3300" y="2530"/>
                    <a:pt x="3340" y="2490"/>
                    <a:pt x="3360" y="2460"/>
                  </a:cubicBezTo>
                  <a:lnTo>
                    <a:pt x="2840" y="390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2647955" y="2729466"/>
              <a:ext cx="131599" cy="215560"/>
            </a:xfrm>
            <a:custGeom>
              <a:avLst/>
              <a:gdLst/>
              <a:ahLst/>
              <a:cxnLst/>
              <a:rect l="l" t="t" r="r" b="b"/>
              <a:pathLst>
                <a:path w="1221" h="2000" extrusionOk="0">
                  <a:moveTo>
                    <a:pt x="190" y="0"/>
                  </a:moveTo>
                  <a:cubicBezTo>
                    <a:pt x="161" y="250"/>
                    <a:pt x="110" y="500"/>
                    <a:pt x="30" y="740"/>
                  </a:cubicBezTo>
                  <a:cubicBezTo>
                    <a:pt x="21" y="780"/>
                    <a:pt x="10" y="810"/>
                    <a:pt x="1" y="850"/>
                  </a:cubicBezTo>
                  <a:cubicBezTo>
                    <a:pt x="50" y="870"/>
                    <a:pt x="141" y="910"/>
                    <a:pt x="240" y="970"/>
                  </a:cubicBezTo>
                  <a:lnTo>
                    <a:pt x="400" y="600"/>
                  </a:lnTo>
                  <a:cubicBezTo>
                    <a:pt x="320" y="390"/>
                    <a:pt x="250" y="190"/>
                    <a:pt x="190" y="0"/>
                  </a:cubicBezTo>
                  <a:close/>
                  <a:moveTo>
                    <a:pt x="550" y="960"/>
                  </a:moveTo>
                  <a:lnTo>
                    <a:pt x="460" y="1130"/>
                  </a:lnTo>
                  <a:cubicBezTo>
                    <a:pt x="540" y="1200"/>
                    <a:pt x="610" y="1290"/>
                    <a:pt x="660" y="1380"/>
                  </a:cubicBezTo>
                  <a:cubicBezTo>
                    <a:pt x="760" y="1590"/>
                    <a:pt x="970" y="1869"/>
                    <a:pt x="1220" y="2000"/>
                  </a:cubicBezTo>
                  <a:cubicBezTo>
                    <a:pt x="970" y="1800"/>
                    <a:pt x="740" y="1400"/>
                    <a:pt x="550" y="960"/>
                  </a:cubicBezTo>
                  <a:close/>
                </a:path>
              </a:pathLst>
            </a:custGeom>
            <a:solidFill>
              <a:srgbClr val="61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2673822" y="2373795"/>
              <a:ext cx="333040" cy="487166"/>
            </a:xfrm>
            <a:custGeom>
              <a:avLst/>
              <a:gdLst/>
              <a:ahLst/>
              <a:cxnLst/>
              <a:rect l="l" t="t" r="r" b="b"/>
              <a:pathLst>
                <a:path w="3090" h="4520" extrusionOk="0">
                  <a:moveTo>
                    <a:pt x="980" y="0"/>
                  </a:moveTo>
                  <a:lnTo>
                    <a:pt x="870" y="70"/>
                  </a:lnTo>
                  <a:lnTo>
                    <a:pt x="860" y="80"/>
                  </a:lnTo>
                  <a:lnTo>
                    <a:pt x="660" y="200"/>
                  </a:lnTo>
                  <a:lnTo>
                    <a:pt x="660" y="210"/>
                  </a:lnTo>
                  <a:lnTo>
                    <a:pt x="600" y="2500"/>
                  </a:lnTo>
                  <a:lnTo>
                    <a:pt x="590" y="2900"/>
                  </a:lnTo>
                  <a:lnTo>
                    <a:pt x="160" y="3900"/>
                  </a:lnTo>
                  <a:lnTo>
                    <a:pt x="0" y="4270"/>
                  </a:lnTo>
                  <a:lnTo>
                    <a:pt x="170" y="4520"/>
                  </a:lnTo>
                  <a:lnTo>
                    <a:pt x="220" y="4430"/>
                  </a:lnTo>
                  <a:lnTo>
                    <a:pt x="310" y="4260"/>
                  </a:lnTo>
                  <a:lnTo>
                    <a:pt x="970" y="2970"/>
                  </a:lnTo>
                  <a:cubicBezTo>
                    <a:pt x="970" y="2970"/>
                    <a:pt x="1013" y="2972"/>
                    <a:pt x="1087" y="2972"/>
                  </a:cubicBezTo>
                  <a:cubicBezTo>
                    <a:pt x="1301" y="2972"/>
                    <a:pt x="1778" y="2950"/>
                    <a:pt x="2260" y="2780"/>
                  </a:cubicBezTo>
                  <a:cubicBezTo>
                    <a:pt x="2530" y="2680"/>
                    <a:pt x="2800" y="2540"/>
                    <a:pt x="3030" y="2330"/>
                  </a:cubicBezTo>
                  <a:lnTo>
                    <a:pt x="3090" y="2270"/>
                  </a:lnTo>
                  <a:lnTo>
                    <a:pt x="2930" y="1970"/>
                  </a:lnTo>
                  <a:cubicBezTo>
                    <a:pt x="2930" y="1970"/>
                    <a:pt x="2900" y="2000"/>
                    <a:pt x="2850" y="2040"/>
                  </a:cubicBezTo>
                  <a:cubicBezTo>
                    <a:pt x="2740" y="2130"/>
                    <a:pt x="2500" y="2300"/>
                    <a:pt x="2100" y="2430"/>
                  </a:cubicBezTo>
                  <a:cubicBezTo>
                    <a:pt x="1840" y="2520"/>
                    <a:pt x="1510" y="2590"/>
                    <a:pt x="1110" y="2620"/>
                  </a:cubicBezTo>
                  <a:cubicBezTo>
                    <a:pt x="1100" y="2630"/>
                    <a:pt x="1090" y="2630"/>
                    <a:pt x="1070" y="2630"/>
                  </a:cubicBezTo>
                  <a:cubicBezTo>
                    <a:pt x="1010" y="2630"/>
                    <a:pt x="940" y="2640"/>
                    <a:pt x="870" y="2640"/>
                  </a:cubicBezTo>
                  <a:lnTo>
                    <a:pt x="880" y="257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01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2732023" y="2144225"/>
              <a:ext cx="535667" cy="614346"/>
            </a:xfrm>
            <a:custGeom>
              <a:avLst/>
              <a:gdLst/>
              <a:ahLst/>
              <a:cxnLst/>
              <a:rect l="l" t="t" r="r" b="b"/>
              <a:pathLst>
                <a:path w="4970" h="5700" extrusionOk="0">
                  <a:moveTo>
                    <a:pt x="1185" y="0"/>
                  </a:moveTo>
                  <a:cubicBezTo>
                    <a:pt x="1136" y="0"/>
                    <a:pt x="1114" y="27"/>
                    <a:pt x="1100" y="80"/>
                  </a:cubicBezTo>
                  <a:cubicBezTo>
                    <a:pt x="1080" y="180"/>
                    <a:pt x="1130" y="411"/>
                    <a:pt x="1090" y="760"/>
                  </a:cubicBezTo>
                  <a:cubicBezTo>
                    <a:pt x="1090" y="760"/>
                    <a:pt x="220" y="831"/>
                    <a:pt x="150" y="940"/>
                  </a:cubicBezTo>
                  <a:cubicBezTo>
                    <a:pt x="80" y="1051"/>
                    <a:pt x="0" y="1580"/>
                    <a:pt x="390" y="1900"/>
                  </a:cubicBezTo>
                  <a:cubicBezTo>
                    <a:pt x="790" y="2230"/>
                    <a:pt x="1720" y="3040"/>
                    <a:pt x="1900" y="3370"/>
                  </a:cubicBezTo>
                  <a:cubicBezTo>
                    <a:pt x="2070" y="3710"/>
                    <a:pt x="2360" y="4470"/>
                    <a:pt x="2950" y="4960"/>
                  </a:cubicBezTo>
                  <a:cubicBezTo>
                    <a:pt x="3475" y="5404"/>
                    <a:pt x="3656" y="5700"/>
                    <a:pt x="3893" y="5700"/>
                  </a:cubicBezTo>
                  <a:cubicBezTo>
                    <a:pt x="3918" y="5700"/>
                    <a:pt x="3943" y="5697"/>
                    <a:pt x="3970" y="5690"/>
                  </a:cubicBezTo>
                  <a:cubicBezTo>
                    <a:pt x="4020" y="5680"/>
                    <a:pt x="4090" y="5630"/>
                    <a:pt x="4160" y="5540"/>
                  </a:cubicBezTo>
                  <a:cubicBezTo>
                    <a:pt x="4490" y="5170"/>
                    <a:pt x="4970" y="4150"/>
                    <a:pt x="4960" y="3520"/>
                  </a:cubicBezTo>
                  <a:cubicBezTo>
                    <a:pt x="4950" y="2760"/>
                    <a:pt x="4690" y="2080"/>
                    <a:pt x="3650" y="1420"/>
                  </a:cubicBezTo>
                  <a:cubicBezTo>
                    <a:pt x="2610" y="760"/>
                    <a:pt x="1580" y="111"/>
                    <a:pt x="1280" y="20"/>
                  </a:cubicBezTo>
                  <a:cubicBezTo>
                    <a:pt x="1240" y="7"/>
                    <a:pt x="1209" y="0"/>
                    <a:pt x="1185" y="0"/>
                  </a:cubicBezTo>
                  <a:close/>
                </a:path>
              </a:pathLst>
            </a:custGeom>
            <a:solidFill>
              <a:srgbClr val="070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2806930" y="2144225"/>
              <a:ext cx="460760" cy="601089"/>
            </a:xfrm>
            <a:custGeom>
              <a:avLst/>
              <a:gdLst/>
              <a:ahLst/>
              <a:cxnLst/>
              <a:rect l="l" t="t" r="r" b="b"/>
              <a:pathLst>
                <a:path w="4275" h="5577" extrusionOk="0">
                  <a:moveTo>
                    <a:pt x="490" y="0"/>
                  </a:moveTo>
                  <a:cubicBezTo>
                    <a:pt x="441" y="0"/>
                    <a:pt x="419" y="27"/>
                    <a:pt x="405" y="80"/>
                  </a:cubicBezTo>
                  <a:cubicBezTo>
                    <a:pt x="535" y="260"/>
                    <a:pt x="1045" y="600"/>
                    <a:pt x="1235" y="831"/>
                  </a:cubicBezTo>
                  <a:cubicBezTo>
                    <a:pt x="1399" y="1040"/>
                    <a:pt x="1458" y="1199"/>
                    <a:pt x="1339" y="1199"/>
                  </a:cubicBezTo>
                  <a:cubicBezTo>
                    <a:pt x="1299" y="1199"/>
                    <a:pt x="1238" y="1181"/>
                    <a:pt x="1155" y="1140"/>
                  </a:cubicBezTo>
                  <a:cubicBezTo>
                    <a:pt x="953" y="1039"/>
                    <a:pt x="347" y="914"/>
                    <a:pt x="128" y="914"/>
                  </a:cubicBezTo>
                  <a:cubicBezTo>
                    <a:pt x="1" y="914"/>
                    <a:pt x="4" y="956"/>
                    <a:pt x="295" y="1071"/>
                  </a:cubicBezTo>
                  <a:cubicBezTo>
                    <a:pt x="1085" y="1380"/>
                    <a:pt x="1925" y="2240"/>
                    <a:pt x="2105" y="2670"/>
                  </a:cubicBezTo>
                  <a:cubicBezTo>
                    <a:pt x="2295" y="3100"/>
                    <a:pt x="2415" y="4430"/>
                    <a:pt x="2425" y="4580"/>
                  </a:cubicBezTo>
                  <a:cubicBezTo>
                    <a:pt x="2435" y="4720"/>
                    <a:pt x="2705" y="5070"/>
                    <a:pt x="2985" y="5440"/>
                  </a:cubicBezTo>
                  <a:cubicBezTo>
                    <a:pt x="3059" y="5539"/>
                    <a:pt x="3161" y="5577"/>
                    <a:pt x="3267" y="5577"/>
                  </a:cubicBezTo>
                  <a:cubicBezTo>
                    <a:pt x="3333" y="5577"/>
                    <a:pt x="3400" y="5562"/>
                    <a:pt x="3465" y="5540"/>
                  </a:cubicBezTo>
                  <a:cubicBezTo>
                    <a:pt x="3795" y="5170"/>
                    <a:pt x="4275" y="4150"/>
                    <a:pt x="4265" y="3520"/>
                  </a:cubicBezTo>
                  <a:cubicBezTo>
                    <a:pt x="4255" y="2760"/>
                    <a:pt x="3995" y="2080"/>
                    <a:pt x="2955" y="1420"/>
                  </a:cubicBezTo>
                  <a:cubicBezTo>
                    <a:pt x="1915" y="760"/>
                    <a:pt x="885" y="111"/>
                    <a:pt x="585" y="20"/>
                  </a:cubicBezTo>
                  <a:cubicBezTo>
                    <a:pt x="545" y="7"/>
                    <a:pt x="514" y="0"/>
                    <a:pt x="490" y="0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3023027" y="2315163"/>
              <a:ext cx="129444" cy="330453"/>
            </a:xfrm>
            <a:custGeom>
              <a:avLst/>
              <a:gdLst/>
              <a:ahLst/>
              <a:cxnLst/>
              <a:rect l="l" t="t" r="r" b="b"/>
              <a:pathLst>
                <a:path w="1201" h="3066" extrusionOk="0">
                  <a:moveTo>
                    <a:pt x="69" y="0"/>
                  </a:moveTo>
                  <a:cubicBezTo>
                    <a:pt x="57" y="0"/>
                    <a:pt x="43" y="5"/>
                    <a:pt x="30" y="14"/>
                  </a:cubicBezTo>
                  <a:cubicBezTo>
                    <a:pt x="0" y="34"/>
                    <a:pt x="0" y="64"/>
                    <a:pt x="20" y="94"/>
                  </a:cubicBezTo>
                  <a:cubicBezTo>
                    <a:pt x="170" y="294"/>
                    <a:pt x="290" y="514"/>
                    <a:pt x="390" y="744"/>
                  </a:cubicBezTo>
                  <a:cubicBezTo>
                    <a:pt x="490" y="974"/>
                    <a:pt x="580" y="1214"/>
                    <a:pt x="650" y="1454"/>
                  </a:cubicBezTo>
                  <a:cubicBezTo>
                    <a:pt x="710" y="1684"/>
                    <a:pt x="770" y="1914"/>
                    <a:pt x="810" y="2144"/>
                  </a:cubicBezTo>
                  <a:cubicBezTo>
                    <a:pt x="810" y="2164"/>
                    <a:pt x="820" y="2174"/>
                    <a:pt x="820" y="2194"/>
                  </a:cubicBezTo>
                  <a:cubicBezTo>
                    <a:pt x="870" y="2434"/>
                    <a:pt x="900" y="2694"/>
                    <a:pt x="920" y="2934"/>
                  </a:cubicBezTo>
                  <a:lnTo>
                    <a:pt x="920" y="2944"/>
                  </a:lnTo>
                  <a:cubicBezTo>
                    <a:pt x="929" y="3018"/>
                    <a:pt x="989" y="3065"/>
                    <a:pt x="1052" y="3065"/>
                  </a:cubicBezTo>
                  <a:cubicBezTo>
                    <a:pt x="1058" y="3065"/>
                    <a:pt x="1064" y="3065"/>
                    <a:pt x="1070" y="3064"/>
                  </a:cubicBezTo>
                  <a:cubicBezTo>
                    <a:pt x="1150" y="3054"/>
                    <a:pt x="1200" y="2984"/>
                    <a:pt x="1190" y="2914"/>
                  </a:cubicBezTo>
                  <a:cubicBezTo>
                    <a:pt x="1150" y="2654"/>
                    <a:pt x="1100" y="2394"/>
                    <a:pt x="1050" y="2144"/>
                  </a:cubicBezTo>
                  <a:cubicBezTo>
                    <a:pt x="990" y="1894"/>
                    <a:pt x="920" y="1644"/>
                    <a:pt x="830" y="1394"/>
                  </a:cubicBezTo>
                  <a:cubicBezTo>
                    <a:pt x="750" y="1154"/>
                    <a:pt x="650" y="914"/>
                    <a:pt x="540" y="674"/>
                  </a:cubicBezTo>
                  <a:cubicBezTo>
                    <a:pt x="440" y="504"/>
                    <a:pt x="340" y="324"/>
                    <a:pt x="220" y="164"/>
                  </a:cubicBezTo>
                  <a:cubicBezTo>
                    <a:pt x="190" y="114"/>
                    <a:pt x="150" y="64"/>
                    <a:pt x="110" y="24"/>
                  </a:cubicBezTo>
                  <a:cubicBezTo>
                    <a:pt x="99" y="8"/>
                    <a:pt x="85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3129621" y="2380154"/>
              <a:ext cx="74476" cy="212434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64" y="0"/>
                  </a:moveTo>
                  <a:cubicBezTo>
                    <a:pt x="54" y="0"/>
                    <a:pt x="42" y="3"/>
                    <a:pt x="31" y="11"/>
                  </a:cubicBezTo>
                  <a:cubicBezTo>
                    <a:pt x="11" y="31"/>
                    <a:pt x="1" y="61"/>
                    <a:pt x="21" y="91"/>
                  </a:cubicBezTo>
                  <a:cubicBezTo>
                    <a:pt x="101" y="231"/>
                    <a:pt x="191" y="361"/>
                    <a:pt x="251" y="511"/>
                  </a:cubicBezTo>
                  <a:cubicBezTo>
                    <a:pt x="311" y="661"/>
                    <a:pt x="371" y="801"/>
                    <a:pt x="411" y="961"/>
                  </a:cubicBezTo>
                  <a:cubicBezTo>
                    <a:pt x="431" y="1041"/>
                    <a:pt x="451" y="1131"/>
                    <a:pt x="471" y="1221"/>
                  </a:cubicBezTo>
                  <a:lnTo>
                    <a:pt x="501" y="1431"/>
                  </a:lnTo>
                  <a:cubicBezTo>
                    <a:pt x="521" y="1591"/>
                    <a:pt x="541" y="1751"/>
                    <a:pt x="541" y="1911"/>
                  </a:cubicBezTo>
                  <a:cubicBezTo>
                    <a:pt x="541" y="1941"/>
                    <a:pt x="571" y="1961"/>
                    <a:pt x="601" y="1971"/>
                  </a:cubicBezTo>
                  <a:cubicBezTo>
                    <a:pt x="631" y="1971"/>
                    <a:pt x="661" y="1951"/>
                    <a:pt x="661" y="1921"/>
                  </a:cubicBezTo>
                  <a:cubicBezTo>
                    <a:pt x="691" y="1741"/>
                    <a:pt x="681" y="1581"/>
                    <a:pt x="671" y="1411"/>
                  </a:cubicBezTo>
                  <a:cubicBezTo>
                    <a:pt x="651" y="1241"/>
                    <a:pt x="631" y="1071"/>
                    <a:pt x="581" y="911"/>
                  </a:cubicBezTo>
                  <a:cubicBezTo>
                    <a:pt x="541" y="751"/>
                    <a:pt x="481" y="591"/>
                    <a:pt x="401" y="441"/>
                  </a:cubicBezTo>
                  <a:cubicBezTo>
                    <a:pt x="391" y="411"/>
                    <a:pt x="371" y="381"/>
                    <a:pt x="361" y="361"/>
                  </a:cubicBezTo>
                  <a:cubicBezTo>
                    <a:pt x="291" y="241"/>
                    <a:pt x="201" y="121"/>
                    <a:pt x="111" y="21"/>
                  </a:cubicBezTo>
                  <a:cubicBezTo>
                    <a:pt x="99" y="9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1435546" y="2306756"/>
              <a:ext cx="1248092" cy="622861"/>
            </a:xfrm>
            <a:custGeom>
              <a:avLst/>
              <a:gdLst/>
              <a:ahLst/>
              <a:cxnLst/>
              <a:rect l="l" t="t" r="r" b="b"/>
              <a:pathLst>
                <a:path w="11580" h="5779" extrusionOk="0">
                  <a:moveTo>
                    <a:pt x="6023" y="1"/>
                  </a:moveTo>
                  <a:cubicBezTo>
                    <a:pt x="2889" y="1"/>
                    <a:pt x="0" y="1112"/>
                    <a:pt x="0" y="1112"/>
                  </a:cubicBezTo>
                  <a:lnTo>
                    <a:pt x="891" y="5492"/>
                  </a:lnTo>
                  <a:cubicBezTo>
                    <a:pt x="891" y="5492"/>
                    <a:pt x="1194" y="5505"/>
                    <a:pt x="1745" y="5505"/>
                  </a:cubicBezTo>
                  <a:cubicBezTo>
                    <a:pt x="2159" y="5505"/>
                    <a:pt x="2711" y="5497"/>
                    <a:pt x="3380" y="5472"/>
                  </a:cubicBezTo>
                  <a:cubicBezTo>
                    <a:pt x="3425" y="5470"/>
                    <a:pt x="3473" y="5469"/>
                    <a:pt x="3524" y="5469"/>
                  </a:cubicBezTo>
                  <a:cubicBezTo>
                    <a:pt x="4008" y="5469"/>
                    <a:pt x="4761" y="5550"/>
                    <a:pt x="5620" y="5622"/>
                  </a:cubicBezTo>
                  <a:cubicBezTo>
                    <a:pt x="6479" y="5700"/>
                    <a:pt x="7442" y="5778"/>
                    <a:pt x="8325" y="5778"/>
                  </a:cubicBezTo>
                  <a:cubicBezTo>
                    <a:pt x="9250" y="5778"/>
                    <a:pt x="10087" y="5693"/>
                    <a:pt x="10630" y="5432"/>
                  </a:cubicBezTo>
                  <a:cubicBezTo>
                    <a:pt x="10910" y="5302"/>
                    <a:pt x="11110" y="5122"/>
                    <a:pt x="11199" y="4882"/>
                  </a:cubicBezTo>
                  <a:cubicBezTo>
                    <a:pt x="11219" y="4842"/>
                    <a:pt x="11230" y="4802"/>
                    <a:pt x="11250" y="4772"/>
                  </a:cubicBezTo>
                  <a:cubicBezTo>
                    <a:pt x="11350" y="4492"/>
                    <a:pt x="11410" y="4202"/>
                    <a:pt x="11439" y="3922"/>
                  </a:cubicBezTo>
                  <a:cubicBezTo>
                    <a:pt x="11579" y="2632"/>
                    <a:pt x="11090" y="1462"/>
                    <a:pt x="11090" y="1462"/>
                  </a:cubicBezTo>
                  <a:cubicBezTo>
                    <a:pt x="9639" y="355"/>
                    <a:pt x="7792" y="1"/>
                    <a:pt x="6023" y="1"/>
                  </a:cubicBezTo>
                  <a:close/>
                </a:path>
              </a:pathLst>
            </a:custGeom>
            <a:solidFill>
              <a:srgbClr val="FF5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1014237" y="2426499"/>
              <a:ext cx="517344" cy="528230"/>
            </a:xfrm>
            <a:custGeom>
              <a:avLst/>
              <a:gdLst/>
              <a:ahLst/>
              <a:cxnLst/>
              <a:rect l="l" t="t" r="r" b="b"/>
              <a:pathLst>
                <a:path w="4800" h="4901" extrusionOk="0">
                  <a:moveTo>
                    <a:pt x="3909" y="1"/>
                  </a:moveTo>
                  <a:cubicBezTo>
                    <a:pt x="3909" y="1"/>
                    <a:pt x="2200" y="381"/>
                    <a:pt x="1090" y="1501"/>
                  </a:cubicBezTo>
                  <a:cubicBezTo>
                    <a:pt x="980" y="1601"/>
                    <a:pt x="880" y="1721"/>
                    <a:pt x="790" y="1841"/>
                  </a:cubicBezTo>
                  <a:cubicBezTo>
                    <a:pt x="740" y="1901"/>
                    <a:pt x="690" y="1971"/>
                    <a:pt x="640" y="2051"/>
                  </a:cubicBezTo>
                  <a:cubicBezTo>
                    <a:pt x="590" y="2121"/>
                    <a:pt x="540" y="2201"/>
                    <a:pt x="500" y="2281"/>
                  </a:cubicBezTo>
                  <a:cubicBezTo>
                    <a:pt x="130" y="2961"/>
                    <a:pt x="0" y="3821"/>
                    <a:pt x="350" y="4900"/>
                  </a:cubicBezTo>
                  <a:lnTo>
                    <a:pt x="4800" y="4381"/>
                  </a:lnTo>
                  <a:lnTo>
                    <a:pt x="3909" y="1"/>
                  </a:lnTo>
                  <a:close/>
                </a:path>
              </a:pathLst>
            </a:custGeom>
            <a:solidFill>
              <a:srgbClr val="291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1010896" y="2505285"/>
              <a:ext cx="335304" cy="409133"/>
            </a:xfrm>
            <a:custGeom>
              <a:avLst/>
              <a:gdLst/>
              <a:ahLst/>
              <a:cxnLst/>
              <a:rect l="l" t="t" r="r" b="b"/>
              <a:pathLst>
                <a:path w="3111" h="3796" extrusionOk="0">
                  <a:moveTo>
                    <a:pt x="371" y="0"/>
                  </a:moveTo>
                  <a:cubicBezTo>
                    <a:pt x="301" y="0"/>
                    <a:pt x="231" y="30"/>
                    <a:pt x="161" y="70"/>
                  </a:cubicBezTo>
                  <a:cubicBezTo>
                    <a:pt x="41" y="170"/>
                    <a:pt x="1" y="330"/>
                    <a:pt x="51" y="460"/>
                  </a:cubicBezTo>
                  <a:cubicBezTo>
                    <a:pt x="61" y="500"/>
                    <a:pt x="71" y="530"/>
                    <a:pt x="101" y="560"/>
                  </a:cubicBezTo>
                  <a:lnTo>
                    <a:pt x="671" y="1320"/>
                  </a:lnTo>
                  <a:lnTo>
                    <a:pt x="1811" y="2830"/>
                  </a:lnTo>
                  <a:lnTo>
                    <a:pt x="2440" y="3660"/>
                  </a:lnTo>
                  <a:cubicBezTo>
                    <a:pt x="2512" y="3749"/>
                    <a:pt x="2615" y="3796"/>
                    <a:pt x="2719" y="3796"/>
                  </a:cubicBezTo>
                  <a:cubicBezTo>
                    <a:pt x="2789" y="3796"/>
                    <a:pt x="2860" y="3774"/>
                    <a:pt x="2920" y="3730"/>
                  </a:cubicBezTo>
                  <a:cubicBezTo>
                    <a:pt x="3080" y="3610"/>
                    <a:pt x="3111" y="3400"/>
                    <a:pt x="2991" y="3250"/>
                  </a:cubicBezTo>
                  <a:lnTo>
                    <a:pt x="1121" y="770"/>
                  </a:lnTo>
                  <a:lnTo>
                    <a:pt x="651" y="140"/>
                  </a:lnTo>
                  <a:cubicBezTo>
                    <a:pt x="581" y="50"/>
                    <a:pt x="481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2853706" y="2565642"/>
              <a:ext cx="49687" cy="76524"/>
            </a:xfrm>
            <a:custGeom>
              <a:avLst/>
              <a:gdLst/>
              <a:ahLst/>
              <a:cxnLst/>
              <a:rect l="l" t="t" r="r" b="b"/>
              <a:pathLst>
                <a:path w="461" h="710" extrusionOk="0">
                  <a:moveTo>
                    <a:pt x="31" y="0"/>
                  </a:moveTo>
                  <a:cubicBezTo>
                    <a:pt x="11" y="0"/>
                    <a:pt x="1" y="10"/>
                    <a:pt x="1" y="10"/>
                  </a:cubicBezTo>
                  <a:cubicBezTo>
                    <a:pt x="351" y="120"/>
                    <a:pt x="221" y="690"/>
                    <a:pt x="221" y="710"/>
                  </a:cubicBezTo>
                  <a:cubicBezTo>
                    <a:pt x="461" y="50"/>
                    <a:pt x="131" y="0"/>
                    <a:pt x="31" y="0"/>
                  </a:cubicBezTo>
                  <a:close/>
                </a:path>
              </a:pathLst>
            </a:custGeom>
            <a:solidFill>
              <a:srgbClr val="61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2877417" y="2642057"/>
              <a:ext cx="108" cy="10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1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2997160" y="2638932"/>
              <a:ext cx="117480" cy="99265"/>
            </a:xfrm>
            <a:custGeom>
              <a:avLst/>
              <a:gdLst/>
              <a:ahLst/>
              <a:cxnLst/>
              <a:rect l="l" t="t" r="r" b="b"/>
              <a:pathLst>
                <a:path w="1090" h="921" extrusionOk="0">
                  <a:moveTo>
                    <a:pt x="130" y="0"/>
                  </a:moveTo>
                  <a:cubicBezTo>
                    <a:pt x="90" y="30"/>
                    <a:pt x="50" y="50"/>
                    <a:pt x="0" y="80"/>
                  </a:cubicBezTo>
                  <a:cubicBezTo>
                    <a:pt x="500" y="610"/>
                    <a:pt x="1080" y="920"/>
                    <a:pt x="1090" y="920"/>
                  </a:cubicBezTo>
                  <a:cubicBezTo>
                    <a:pt x="950" y="800"/>
                    <a:pt x="770" y="600"/>
                    <a:pt x="490" y="370"/>
                  </a:cubicBezTo>
                  <a:cubicBezTo>
                    <a:pt x="360" y="260"/>
                    <a:pt x="240" y="130"/>
                    <a:pt x="130" y="0"/>
                  </a:cubicBezTo>
                  <a:close/>
                </a:path>
              </a:pathLst>
            </a:custGeom>
            <a:solidFill>
              <a:srgbClr val="61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2779446" y="2365172"/>
              <a:ext cx="231727" cy="282491"/>
            </a:xfrm>
            <a:custGeom>
              <a:avLst/>
              <a:gdLst/>
              <a:ahLst/>
              <a:cxnLst/>
              <a:rect l="l" t="t" r="r" b="b"/>
              <a:pathLst>
                <a:path w="2150" h="2621" extrusionOk="0">
                  <a:moveTo>
                    <a:pt x="130" y="0"/>
                  </a:moveTo>
                  <a:lnTo>
                    <a:pt x="0" y="80"/>
                  </a:lnTo>
                  <a:cubicBezTo>
                    <a:pt x="0" y="80"/>
                    <a:pt x="950" y="570"/>
                    <a:pt x="1390" y="1680"/>
                  </a:cubicBezTo>
                  <a:cubicBezTo>
                    <a:pt x="1470" y="1880"/>
                    <a:pt x="1580" y="2070"/>
                    <a:pt x="1700" y="2240"/>
                  </a:cubicBezTo>
                  <a:cubicBezTo>
                    <a:pt x="1770" y="2190"/>
                    <a:pt x="1830" y="2150"/>
                    <a:pt x="1870" y="2120"/>
                  </a:cubicBezTo>
                  <a:cubicBezTo>
                    <a:pt x="1680" y="1800"/>
                    <a:pt x="1550" y="1500"/>
                    <a:pt x="1460" y="1320"/>
                  </a:cubicBezTo>
                  <a:cubicBezTo>
                    <a:pt x="1310" y="1030"/>
                    <a:pt x="580" y="380"/>
                    <a:pt x="130" y="0"/>
                  </a:cubicBezTo>
                  <a:close/>
                  <a:moveTo>
                    <a:pt x="2050" y="2410"/>
                  </a:moveTo>
                  <a:cubicBezTo>
                    <a:pt x="2010" y="2450"/>
                    <a:pt x="1970" y="2490"/>
                    <a:pt x="1920" y="2520"/>
                  </a:cubicBezTo>
                  <a:cubicBezTo>
                    <a:pt x="1950" y="2550"/>
                    <a:pt x="1980" y="2590"/>
                    <a:pt x="2020" y="2620"/>
                  </a:cubicBezTo>
                  <a:cubicBezTo>
                    <a:pt x="2070" y="2590"/>
                    <a:pt x="2110" y="2570"/>
                    <a:pt x="2150" y="2540"/>
                  </a:cubicBezTo>
                  <a:cubicBezTo>
                    <a:pt x="2120" y="2500"/>
                    <a:pt x="2090" y="2450"/>
                    <a:pt x="2050" y="241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2962671" y="2593664"/>
              <a:ext cx="37723" cy="43220"/>
            </a:xfrm>
            <a:custGeom>
              <a:avLst/>
              <a:gdLst/>
              <a:ahLst/>
              <a:cxnLst/>
              <a:rect l="l" t="t" r="r" b="b"/>
              <a:pathLst>
                <a:path w="350" h="401" extrusionOk="0">
                  <a:moveTo>
                    <a:pt x="170" y="0"/>
                  </a:moveTo>
                  <a:cubicBezTo>
                    <a:pt x="130" y="30"/>
                    <a:pt x="70" y="70"/>
                    <a:pt x="0" y="120"/>
                  </a:cubicBezTo>
                  <a:cubicBezTo>
                    <a:pt x="70" y="220"/>
                    <a:pt x="150" y="310"/>
                    <a:pt x="220" y="400"/>
                  </a:cubicBezTo>
                  <a:cubicBezTo>
                    <a:pt x="270" y="370"/>
                    <a:pt x="310" y="330"/>
                    <a:pt x="350" y="290"/>
                  </a:cubicBezTo>
                  <a:cubicBezTo>
                    <a:pt x="290" y="190"/>
                    <a:pt x="220" y="100"/>
                    <a:pt x="170" y="0"/>
                  </a:cubicBezTo>
                  <a:close/>
                </a:path>
              </a:pathLst>
            </a:custGeom>
            <a:solidFill>
              <a:srgbClr val="01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2793350" y="2353317"/>
              <a:ext cx="321292" cy="385852"/>
            </a:xfrm>
            <a:custGeom>
              <a:avLst/>
              <a:gdLst/>
              <a:ahLst/>
              <a:cxnLst/>
              <a:rect l="l" t="t" r="r" b="b"/>
              <a:pathLst>
                <a:path w="2981" h="3580" extrusionOk="0">
                  <a:moveTo>
                    <a:pt x="171" y="0"/>
                  </a:moveTo>
                  <a:lnTo>
                    <a:pt x="1" y="110"/>
                  </a:lnTo>
                  <a:cubicBezTo>
                    <a:pt x="451" y="490"/>
                    <a:pt x="1181" y="1140"/>
                    <a:pt x="1331" y="1430"/>
                  </a:cubicBezTo>
                  <a:cubicBezTo>
                    <a:pt x="1421" y="1610"/>
                    <a:pt x="1551" y="1910"/>
                    <a:pt x="1741" y="2230"/>
                  </a:cubicBezTo>
                  <a:cubicBezTo>
                    <a:pt x="1791" y="2330"/>
                    <a:pt x="1861" y="2420"/>
                    <a:pt x="1921" y="2520"/>
                  </a:cubicBezTo>
                  <a:cubicBezTo>
                    <a:pt x="1961" y="2560"/>
                    <a:pt x="1991" y="2610"/>
                    <a:pt x="2021" y="2650"/>
                  </a:cubicBezTo>
                  <a:cubicBezTo>
                    <a:pt x="2131" y="2780"/>
                    <a:pt x="2251" y="2910"/>
                    <a:pt x="2381" y="3020"/>
                  </a:cubicBezTo>
                  <a:cubicBezTo>
                    <a:pt x="2651" y="3242"/>
                    <a:pt x="2827" y="3436"/>
                    <a:pt x="2965" y="3557"/>
                  </a:cubicBezTo>
                  <a:lnTo>
                    <a:pt x="2965" y="3557"/>
                  </a:lnTo>
                  <a:cubicBezTo>
                    <a:pt x="2840" y="3370"/>
                    <a:pt x="1990" y="2095"/>
                    <a:pt x="1861" y="1790"/>
                  </a:cubicBezTo>
                  <a:cubicBezTo>
                    <a:pt x="1731" y="1460"/>
                    <a:pt x="171" y="0"/>
                    <a:pt x="171" y="0"/>
                  </a:cubicBezTo>
                  <a:close/>
                  <a:moveTo>
                    <a:pt x="2965" y="3557"/>
                  </a:moveTo>
                  <a:cubicBezTo>
                    <a:pt x="2975" y="3572"/>
                    <a:pt x="2981" y="3580"/>
                    <a:pt x="2981" y="3580"/>
                  </a:cubicBezTo>
                  <a:lnTo>
                    <a:pt x="2981" y="3570"/>
                  </a:lnTo>
                  <a:cubicBezTo>
                    <a:pt x="2976" y="3566"/>
                    <a:pt x="2970" y="3561"/>
                    <a:pt x="2965" y="3557"/>
                  </a:cubicBezTo>
                  <a:close/>
                </a:path>
              </a:pathLst>
            </a:custGeom>
            <a:solidFill>
              <a:srgbClr val="060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3023027" y="2315594"/>
              <a:ext cx="87302" cy="230757"/>
            </a:xfrm>
            <a:custGeom>
              <a:avLst/>
              <a:gdLst/>
              <a:ahLst/>
              <a:cxnLst/>
              <a:rect l="l" t="t" r="r" b="b"/>
              <a:pathLst>
                <a:path w="810" h="2141" extrusionOk="0">
                  <a:moveTo>
                    <a:pt x="70" y="0"/>
                  </a:moveTo>
                  <a:cubicBezTo>
                    <a:pt x="50" y="0"/>
                    <a:pt x="40" y="0"/>
                    <a:pt x="30" y="10"/>
                  </a:cubicBezTo>
                  <a:cubicBezTo>
                    <a:pt x="10" y="20"/>
                    <a:pt x="0" y="40"/>
                    <a:pt x="0" y="60"/>
                  </a:cubicBezTo>
                  <a:cubicBezTo>
                    <a:pt x="0" y="70"/>
                    <a:pt x="10" y="80"/>
                    <a:pt x="20" y="90"/>
                  </a:cubicBezTo>
                  <a:cubicBezTo>
                    <a:pt x="170" y="290"/>
                    <a:pt x="290" y="510"/>
                    <a:pt x="390" y="740"/>
                  </a:cubicBezTo>
                  <a:cubicBezTo>
                    <a:pt x="490" y="970"/>
                    <a:pt x="580" y="1210"/>
                    <a:pt x="650" y="1450"/>
                  </a:cubicBezTo>
                  <a:cubicBezTo>
                    <a:pt x="710" y="1680"/>
                    <a:pt x="770" y="1910"/>
                    <a:pt x="810" y="2140"/>
                  </a:cubicBezTo>
                  <a:cubicBezTo>
                    <a:pt x="740" y="1090"/>
                    <a:pt x="260" y="340"/>
                    <a:pt x="190" y="210"/>
                  </a:cubicBezTo>
                  <a:cubicBezTo>
                    <a:pt x="170" y="170"/>
                    <a:pt x="170" y="150"/>
                    <a:pt x="190" y="150"/>
                  </a:cubicBezTo>
                  <a:cubicBezTo>
                    <a:pt x="200" y="150"/>
                    <a:pt x="210" y="160"/>
                    <a:pt x="220" y="160"/>
                  </a:cubicBezTo>
                  <a:cubicBezTo>
                    <a:pt x="190" y="110"/>
                    <a:pt x="150" y="60"/>
                    <a:pt x="110" y="20"/>
                  </a:cubicBezTo>
                  <a:cubicBezTo>
                    <a:pt x="100" y="0"/>
                    <a:pt x="80" y="0"/>
                    <a:pt x="70" y="0"/>
                  </a:cubicBez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3130806" y="2380262"/>
              <a:ext cx="49579" cy="131599"/>
            </a:xfrm>
            <a:custGeom>
              <a:avLst/>
              <a:gdLst/>
              <a:ahLst/>
              <a:cxnLst/>
              <a:rect l="l" t="t" r="r" b="b"/>
              <a:pathLst>
                <a:path w="460" h="1221" extrusionOk="0">
                  <a:moveTo>
                    <a:pt x="60" y="0"/>
                  </a:moveTo>
                  <a:cubicBezTo>
                    <a:pt x="50" y="0"/>
                    <a:pt x="30" y="0"/>
                    <a:pt x="20" y="10"/>
                  </a:cubicBezTo>
                  <a:cubicBezTo>
                    <a:pt x="10" y="20"/>
                    <a:pt x="0" y="40"/>
                    <a:pt x="0" y="60"/>
                  </a:cubicBezTo>
                  <a:cubicBezTo>
                    <a:pt x="0" y="70"/>
                    <a:pt x="0" y="80"/>
                    <a:pt x="10" y="90"/>
                  </a:cubicBezTo>
                  <a:cubicBezTo>
                    <a:pt x="90" y="230"/>
                    <a:pt x="180" y="360"/>
                    <a:pt x="240" y="510"/>
                  </a:cubicBezTo>
                  <a:cubicBezTo>
                    <a:pt x="300" y="660"/>
                    <a:pt x="360" y="800"/>
                    <a:pt x="400" y="960"/>
                  </a:cubicBezTo>
                  <a:cubicBezTo>
                    <a:pt x="420" y="1040"/>
                    <a:pt x="440" y="1130"/>
                    <a:pt x="460" y="1220"/>
                  </a:cubicBezTo>
                  <a:cubicBezTo>
                    <a:pt x="390" y="550"/>
                    <a:pt x="100" y="140"/>
                    <a:pt x="110" y="110"/>
                  </a:cubicBezTo>
                  <a:lnTo>
                    <a:pt x="120" y="110"/>
                  </a:lnTo>
                  <a:cubicBezTo>
                    <a:pt x="160" y="110"/>
                    <a:pt x="330" y="330"/>
                    <a:pt x="350" y="360"/>
                  </a:cubicBezTo>
                  <a:cubicBezTo>
                    <a:pt x="280" y="240"/>
                    <a:pt x="190" y="120"/>
                    <a:pt x="100" y="20"/>
                  </a:cubicBezTo>
                  <a:cubicBezTo>
                    <a:pt x="90" y="0"/>
                    <a:pt x="7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137273" y="2315594"/>
              <a:ext cx="119636" cy="343818"/>
            </a:xfrm>
            <a:custGeom>
              <a:avLst/>
              <a:gdLst/>
              <a:ahLst/>
              <a:cxnLst/>
              <a:rect l="l" t="t" r="r" b="b"/>
              <a:pathLst>
                <a:path w="1110" h="3190" extrusionOk="0">
                  <a:moveTo>
                    <a:pt x="0" y="0"/>
                  </a:moveTo>
                  <a:cubicBezTo>
                    <a:pt x="110" y="100"/>
                    <a:pt x="210" y="200"/>
                    <a:pt x="300" y="310"/>
                  </a:cubicBezTo>
                  <a:cubicBezTo>
                    <a:pt x="350" y="370"/>
                    <a:pt x="390" y="430"/>
                    <a:pt x="440" y="490"/>
                  </a:cubicBezTo>
                  <a:lnTo>
                    <a:pt x="560" y="670"/>
                  </a:lnTo>
                  <a:cubicBezTo>
                    <a:pt x="720" y="920"/>
                    <a:pt x="840" y="1180"/>
                    <a:pt x="900" y="1470"/>
                  </a:cubicBezTo>
                  <a:cubicBezTo>
                    <a:pt x="970" y="1750"/>
                    <a:pt x="1000" y="2040"/>
                    <a:pt x="970" y="2330"/>
                  </a:cubicBezTo>
                  <a:cubicBezTo>
                    <a:pt x="970" y="2480"/>
                    <a:pt x="930" y="2620"/>
                    <a:pt x="900" y="2770"/>
                  </a:cubicBezTo>
                  <a:cubicBezTo>
                    <a:pt x="880" y="2910"/>
                    <a:pt x="830" y="3050"/>
                    <a:pt x="790" y="3190"/>
                  </a:cubicBezTo>
                  <a:cubicBezTo>
                    <a:pt x="850" y="3060"/>
                    <a:pt x="910" y="2920"/>
                    <a:pt x="960" y="2780"/>
                  </a:cubicBezTo>
                  <a:cubicBezTo>
                    <a:pt x="1000" y="2640"/>
                    <a:pt x="1050" y="2490"/>
                    <a:pt x="1060" y="2340"/>
                  </a:cubicBezTo>
                  <a:cubicBezTo>
                    <a:pt x="1110" y="2040"/>
                    <a:pt x="1090" y="1730"/>
                    <a:pt x="1020" y="1440"/>
                  </a:cubicBezTo>
                  <a:cubicBezTo>
                    <a:pt x="950" y="1140"/>
                    <a:pt x="820" y="860"/>
                    <a:pt x="640" y="620"/>
                  </a:cubicBezTo>
                  <a:cubicBezTo>
                    <a:pt x="460" y="370"/>
                    <a:pt x="250" y="16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1816977" y="2621687"/>
              <a:ext cx="670499" cy="158437"/>
            </a:xfrm>
            <a:custGeom>
              <a:avLst/>
              <a:gdLst/>
              <a:ahLst/>
              <a:cxnLst/>
              <a:rect l="l" t="t" r="r" b="b"/>
              <a:pathLst>
                <a:path w="6221" h="1470" extrusionOk="0">
                  <a:moveTo>
                    <a:pt x="4980" y="10"/>
                  </a:moveTo>
                  <a:lnTo>
                    <a:pt x="4980" y="10"/>
                  </a:lnTo>
                  <a:cubicBezTo>
                    <a:pt x="4400" y="40"/>
                    <a:pt x="3721" y="100"/>
                    <a:pt x="3181" y="280"/>
                  </a:cubicBezTo>
                  <a:cubicBezTo>
                    <a:pt x="3401" y="360"/>
                    <a:pt x="3621" y="460"/>
                    <a:pt x="3831" y="570"/>
                  </a:cubicBezTo>
                  <a:cubicBezTo>
                    <a:pt x="4181" y="370"/>
                    <a:pt x="4571" y="170"/>
                    <a:pt x="4980" y="10"/>
                  </a:cubicBezTo>
                  <a:close/>
                  <a:moveTo>
                    <a:pt x="2971" y="330"/>
                  </a:moveTo>
                  <a:cubicBezTo>
                    <a:pt x="2571" y="420"/>
                    <a:pt x="2031" y="450"/>
                    <a:pt x="1461" y="450"/>
                  </a:cubicBezTo>
                  <a:cubicBezTo>
                    <a:pt x="971" y="450"/>
                    <a:pt x="461" y="430"/>
                    <a:pt x="1" y="400"/>
                  </a:cubicBezTo>
                  <a:lnTo>
                    <a:pt x="1" y="400"/>
                  </a:lnTo>
                  <a:cubicBezTo>
                    <a:pt x="971" y="570"/>
                    <a:pt x="1901" y="900"/>
                    <a:pt x="2731" y="1370"/>
                  </a:cubicBezTo>
                  <a:lnTo>
                    <a:pt x="2701" y="1330"/>
                  </a:lnTo>
                  <a:cubicBezTo>
                    <a:pt x="2731" y="1300"/>
                    <a:pt x="3141" y="980"/>
                    <a:pt x="3711" y="640"/>
                  </a:cubicBezTo>
                  <a:cubicBezTo>
                    <a:pt x="3471" y="520"/>
                    <a:pt x="3221" y="420"/>
                    <a:pt x="2971" y="330"/>
                  </a:cubicBezTo>
                  <a:close/>
                  <a:moveTo>
                    <a:pt x="5471" y="0"/>
                  </a:moveTo>
                  <a:cubicBezTo>
                    <a:pt x="5440" y="0"/>
                    <a:pt x="5420" y="0"/>
                    <a:pt x="5391" y="10"/>
                  </a:cubicBezTo>
                  <a:cubicBezTo>
                    <a:pt x="4200" y="350"/>
                    <a:pt x="2981" y="1270"/>
                    <a:pt x="2801" y="1410"/>
                  </a:cubicBezTo>
                  <a:lnTo>
                    <a:pt x="2921" y="1470"/>
                  </a:lnTo>
                  <a:cubicBezTo>
                    <a:pt x="3241" y="1270"/>
                    <a:pt x="3551" y="1070"/>
                    <a:pt x="3821" y="880"/>
                  </a:cubicBezTo>
                  <a:cubicBezTo>
                    <a:pt x="4740" y="240"/>
                    <a:pt x="5531" y="30"/>
                    <a:pt x="6140" y="30"/>
                  </a:cubicBezTo>
                  <a:lnTo>
                    <a:pt x="6220" y="30"/>
                  </a:lnTo>
                  <a:cubicBezTo>
                    <a:pt x="6220" y="30"/>
                    <a:pt x="5920" y="0"/>
                    <a:pt x="5471" y="0"/>
                  </a:cubicBezTo>
                  <a:close/>
                </a:path>
              </a:pathLst>
            </a:custGeom>
            <a:solidFill>
              <a:srgbClr val="DB4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2107981" y="2595066"/>
              <a:ext cx="568108" cy="179777"/>
            </a:xfrm>
            <a:custGeom>
              <a:avLst/>
              <a:gdLst/>
              <a:ahLst/>
              <a:cxnLst/>
              <a:rect l="l" t="t" r="r" b="b"/>
              <a:pathLst>
                <a:path w="5271" h="1668" extrusionOk="0">
                  <a:moveTo>
                    <a:pt x="3498" y="1"/>
                  </a:moveTo>
                  <a:cubicBezTo>
                    <a:pt x="3388" y="1"/>
                    <a:pt x="3272" y="9"/>
                    <a:pt x="3151" y="27"/>
                  </a:cubicBezTo>
                  <a:cubicBezTo>
                    <a:pt x="1711" y="237"/>
                    <a:pt x="71" y="1517"/>
                    <a:pt x="1" y="1577"/>
                  </a:cubicBezTo>
                  <a:lnTo>
                    <a:pt x="81" y="1667"/>
                  </a:lnTo>
                  <a:cubicBezTo>
                    <a:pt x="91" y="1657"/>
                    <a:pt x="1760" y="357"/>
                    <a:pt x="3171" y="147"/>
                  </a:cubicBezTo>
                  <a:cubicBezTo>
                    <a:pt x="3285" y="131"/>
                    <a:pt x="3395" y="123"/>
                    <a:pt x="3499" y="123"/>
                  </a:cubicBezTo>
                  <a:cubicBezTo>
                    <a:pt x="4645" y="123"/>
                    <a:pt x="5142" y="1051"/>
                    <a:pt x="5160" y="1097"/>
                  </a:cubicBezTo>
                  <a:lnTo>
                    <a:pt x="5270" y="1037"/>
                  </a:lnTo>
                  <a:cubicBezTo>
                    <a:pt x="5261" y="1028"/>
                    <a:pt x="4722" y="1"/>
                    <a:pt x="3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1550870" y="2608646"/>
              <a:ext cx="682247" cy="87410"/>
            </a:xfrm>
            <a:custGeom>
              <a:avLst/>
              <a:gdLst/>
              <a:ahLst/>
              <a:cxnLst/>
              <a:rect l="l" t="t" r="r" b="b"/>
              <a:pathLst>
                <a:path w="6330" h="811" extrusionOk="0">
                  <a:moveTo>
                    <a:pt x="3095" y="1"/>
                  </a:moveTo>
                  <a:cubicBezTo>
                    <a:pt x="1423" y="1"/>
                    <a:pt x="25" y="415"/>
                    <a:pt x="1" y="421"/>
                  </a:cubicBezTo>
                  <a:lnTo>
                    <a:pt x="41" y="531"/>
                  </a:lnTo>
                  <a:cubicBezTo>
                    <a:pt x="59" y="525"/>
                    <a:pt x="1443" y="117"/>
                    <a:pt x="3097" y="117"/>
                  </a:cubicBezTo>
                  <a:cubicBezTo>
                    <a:pt x="4143" y="117"/>
                    <a:pt x="5296" y="280"/>
                    <a:pt x="6280" y="811"/>
                  </a:cubicBezTo>
                  <a:lnTo>
                    <a:pt x="6330" y="711"/>
                  </a:lnTo>
                  <a:cubicBezTo>
                    <a:pt x="5328" y="167"/>
                    <a:pt x="4157" y="1"/>
                    <a:pt x="30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1068127" y="2647554"/>
              <a:ext cx="114247" cy="155311"/>
            </a:xfrm>
            <a:custGeom>
              <a:avLst/>
              <a:gdLst/>
              <a:ahLst/>
              <a:cxnLst/>
              <a:rect l="l" t="t" r="r" b="b"/>
              <a:pathLst>
                <a:path w="1060" h="1441" extrusionOk="0">
                  <a:moveTo>
                    <a:pt x="140" y="0"/>
                  </a:moveTo>
                  <a:cubicBezTo>
                    <a:pt x="90" y="70"/>
                    <a:pt x="40" y="150"/>
                    <a:pt x="0" y="230"/>
                  </a:cubicBezTo>
                  <a:lnTo>
                    <a:pt x="710" y="1440"/>
                  </a:lnTo>
                  <a:cubicBezTo>
                    <a:pt x="820" y="1360"/>
                    <a:pt x="940" y="1290"/>
                    <a:pt x="1060" y="1220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231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1016393" y="2554864"/>
              <a:ext cx="228494" cy="224290"/>
            </a:xfrm>
            <a:custGeom>
              <a:avLst/>
              <a:gdLst/>
              <a:ahLst/>
              <a:cxnLst/>
              <a:rect l="l" t="t" r="r" b="b"/>
              <a:pathLst>
                <a:path w="2120" h="2081" extrusionOk="0">
                  <a:moveTo>
                    <a:pt x="0" y="0"/>
                  </a:moveTo>
                  <a:cubicBezTo>
                    <a:pt x="10" y="40"/>
                    <a:pt x="20" y="70"/>
                    <a:pt x="50" y="100"/>
                  </a:cubicBezTo>
                  <a:lnTo>
                    <a:pt x="620" y="860"/>
                  </a:lnTo>
                  <a:lnTo>
                    <a:pt x="1540" y="2080"/>
                  </a:lnTo>
                  <a:cubicBezTo>
                    <a:pt x="1730" y="1970"/>
                    <a:pt x="1930" y="1860"/>
                    <a:pt x="2120" y="1770"/>
                  </a:cubicBezTo>
                  <a:lnTo>
                    <a:pt x="770" y="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720000" y="2650680"/>
              <a:ext cx="1872031" cy="1872139"/>
            </a:xfrm>
            <a:custGeom>
              <a:avLst/>
              <a:gdLst/>
              <a:ahLst/>
              <a:cxnLst/>
              <a:rect l="l" t="t" r="r" b="b"/>
              <a:pathLst>
                <a:path w="17369" h="17370" extrusionOk="0">
                  <a:moveTo>
                    <a:pt x="8679" y="1"/>
                  </a:moveTo>
                  <a:cubicBezTo>
                    <a:pt x="3880" y="1"/>
                    <a:pt x="0" y="3891"/>
                    <a:pt x="0" y="8690"/>
                  </a:cubicBezTo>
                  <a:cubicBezTo>
                    <a:pt x="0" y="13479"/>
                    <a:pt x="3880" y="17369"/>
                    <a:pt x="8679" y="17369"/>
                  </a:cubicBezTo>
                  <a:cubicBezTo>
                    <a:pt x="13479" y="17369"/>
                    <a:pt x="17369" y="13479"/>
                    <a:pt x="17369" y="8690"/>
                  </a:cubicBezTo>
                  <a:cubicBezTo>
                    <a:pt x="17369" y="6780"/>
                    <a:pt x="16758" y="5031"/>
                    <a:pt x="15718" y="3600"/>
                  </a:cubicBezTo>
                  <a:cubicBezTo>
                    <a:pt x="15469" y="3251"/>
                    <a:pt x="15198" y="2931"/>
                    <a:pt x="14909" y="2631"/>
                  </a:cubicBezTo>
                  <a:cubicBezTo>
                    <a:pt x="13329" y="1011"/>
                    <a:pt x="11119" y="1"/>
                    <a:pt x="8679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720000" y="3081796"/>
              <a:ext cx="1628448" cy="1176958"/>
            </a:xfrm>
            <a:custGeom>
              <a:avLst/>
              <a:gdLst/>
              <a:ahLst/>
              <a:cxnLst/>
              <a:rect l="l" t="t" r="r" b="b"/>
              <a:pathLst>
                <a:path w="15109" h="10920" extrusionOk="0">
                  <a:moveTo>
                    <a:pt x="14729" y="10919"/>
                  </a:moveTo>
                  <a:lnTo>
                    <a:pt x="14718" y="10919"/>
                  </a:lnTo>
                  <a:lnTo>
                    <a:pt x="14729" y="10919"/>
                  </a:lnTo>
                  <a:close/>
                  <a:moveTo>
                    <a:pt x="15109" y="10530"/>
                  </a:moveTo>
                  <a:lnTo>
                    <a:pt x="15109" y="10530"/>
                  </a:lnTo>
                  <a:cubicBezTo>
                    <a:pt x="14989" y="10659"/>
                    <a:pt x="14858" y="10790"/>
                    <a:pt x="14729" y="10919"/>
                  </a:cubicBezTo>
                  <a:cubicBezTo>
                    <a:pt x="14858" y="10790"/>
                    <a:pt x="14989" y="10659"/>
                    <a:pt x="15109" y="10530"/>
                  </a:cubicBezTo>
                  <a:close/>
                  <a:moveTo>
                    <a:pt x="0" y="4670"/>
                  </a:moveTo>
                  <a:lnTo>
                    <a:pt x="0" y="4670"/>
                  </a:lnTo>
                  <a:lnTo>
                    <a:pt x="0" y="4670"/>
                  </a:lnTo>
                  <a:close/>
                  <a:moveTo>
                    <a:pt x="0" y="4650"/>
                  </a:moveTo>
                  <a:lnTo>
                    <a:pt x="0" y="4660"/>
                  </a:lnTo>
                  <a:lnTo>
                    <a:pt x="0" y="4650"/>
                  </a:lnTo>
                  <a:close/>
                  <a:moveTo>
                    <a:pt x="0" y="4640"/>
                  </a:moveTo>
                  <a:lnTo>
                    <a:pt x="0" y="4640"/>
                  </a:lnTo>
                  <a:lnTo>
                    <a:pt x="0" y="4640"/>
                  </a:lnTo>
                  <a:close/>
                  <a:moveTo>
                    <a:pt x="0" y="4620"/>
                  </a:moveTo>
                  <a:lnTo>
                    <a:pt x="0" y="4630"/>
                  </a:lnTo>
                  <a:lnTo>
                    <a:pt x="0" y="4620"/>
                  </a:lnTo>
                  <a:close/>
                  <a:moveTo>
                    <a:pt x="0" y="4610"/>
                  </a:moveTo>
                  <a:lnTo>
                    <a:pt x="0" y="4610"/>
                  </a:lnTo>
                  <a:lnTo>
                    <a:pt x="0" y="4610"/>
                  </a:lnTo>
                  <a:close/>
                  <a:moveTo>
                    <a:pt x="0" y="4590"/>
                  </a:moveTo>
                  <a:lnTo>
                    <a:pt x="0" y="4600"/>
                  </a:lnTo>
                  <a:lnTo>
                    <a:pt x="0" y="4590"/>
                  </a:lnTo>
                  <a:close/>
                  <a:moveTo>
                    <a:pt x="0" y="4580"/>
                  </a:moveTo>
                  <a:lnTo>
                    <a:pt x="0" y="4580"/>
                  </a:lnTo>
                  <a:lnTo>
                    <a:pt x="0" y="4580"/>
                  </a:lnTo>
                  <a:close/>
                  <a:moveTo>
                    <a:pt x="0" y="4560"/>
                  </a:moveTo>
                  <a:lnTo>
                    <a:pt x="0" y="4570"/>
                  </a:lnTo>
                  <a:lnTo>
                    <a:pt x="0" y="4560"/>
                  </a:lnTo>
                  <a:close/>
                  <a:moveTo>
                    <a:pt x="0" y="4550"/>
                  </a:moveTo>
                  <a:lnTo>
                    <a:pt x="0" y="4560"/>
                  </a:lnTo>
                  <a:lnTo>
                    <a:pt x="0" y="4550"/>
                  </a:lnTo>
                  <a:close/>
                  <a:moveTo>
                    <a:pt x="0" y="4530"/>
                  </a:moveTo>
                  <a:lnTo>
                    <a:pt x="0" y="4540"/>
                  </a:lnTo>
                  <a:lnTo>
                    <a:pt x="0" y="4530"/>
                  </a:lnTo>
                  <a:close/>
                  <a:moveTo>
                    <a:pt x="0" y="4520"/>
                  </a:moveTo>
                  <a:lnTo>
                    <a:pt x="0" y="4530"/>
                  </a:lnTo>
                  <a:lnTo>
                    <a:pt x="0" y="4520"/>
                  </a:lnTo>
                  <a:close/>
                  <a:moveTo>
                    <a:pt x="0" y="4500"/>
                  </a:moveTo>
                  <a:lnTo>
                    <a:pt x="0" y="4510"/>
                  </a:lnTo>
                  <a:lnTo>
                    <a:pt x="0" y="4500"/>
                  </a:lnTo>
                  <a:close/>
                  <a:moveTo>
                    <a:pt x="0" y="4490"/>
                  </a:moveTo>
                  <a:lnTo>
                    <a:pt x="0" y="4500"/>
                  </a:lnTo>
                  <a:lnTo>
                    <a:pt x="0" y="4490"/>
                  </a:lnTo>
                  <a:close/>
                  <a:moveTo>
                    <a:pt x="1360" y="20"/>
                  </a:moveTo>
                  <a:cubicBezTo>
                    <a:pt x="530" y="1311"/>
                    <a:pt x="40" y="2840"/>
                    <a:pt x="0" y="4490"/>
                  </a:cubicBezTo>
                  <a:cubicBezTo>
                    <a:pt x="40" y="2840"/>
                    <a:pt x="530" y="1311"/>
                    <a:pt x="1360" y="20"/>
                  </a:cubicBezTo>
                  <a:close/>
                  <a:moveTo>
                    <a:pt x="1360" y="11"/>
                  </a:moveTo>
                  <a:lnTo>
                    <a:pt x="1360" y="11"/>
                  </a:lnTo>
                  <a:lnTo>
                    <a:pt x="1360" y="11"/>
                  </a:lnTo>
                  <a:close/>
                  <a:moveTo>
                    <a:pt x="1370" y="0"/>
                  </a:moveTo>
                  <a:lnTo>
                    <a:pt x="1370" y="0"/>
                  </a:ln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720000" y="2894261"/>
              <a:ext cx="1628448" cy="1628556"/>
            </a:xfrm>
            <a:custGeom>
              <a:avLst/>
              <a:gdLst/>
              <a:ahLst/>
              <a:cxnLst/>
              <a:rect l="l" t="t" r="r" b="b"/>
              <a:pathLst>
                <a:path w="15109" h="15110" extrusionOk="0">
                  <a:moveTo>
                    <a:pt x="2840" y="1"/>
                  </a:moveTo>
                  <a:lnTo>
                    <a:pt x="2840" y="1"/>
                  </a:lnTo>
                  <a:cubicBezTo>
                    <a:pt x="2280" y="511"/>
                    <a:pt x="1780" y="1100"/>
                    <a:pt x="1370" y="1740"/>
                  </a:cubicBezTo>
                  <a:lnTo>
                    <a:pt x="1360" y="1751"/>
                  </a:lnTo>
                  <a:lnTo>
                    <a:pt x="1360" y="1760"/>
                  </a:lnTo>
                  <a:cubicBezTo>
                    <a:pt x="530" y="3051"/>
                    <a:pt x="40" y="4580"/>
                    <a:pt x="0" y="6230"/>
                  </a:cubicBezTo>
                  <a:lnTo>
                    <a:pt x="0" y="6240"/>
                  </a:lnTo>
                  <a:lnTo>
                    <a:pt x="0" y="6250"/>
                  </a:lnTo>
                  <a:lnTo>
                    <a:pt x="0" y="6260"/>
                  </a:lnTo>
                  <a:lnTo>
                    <a:pt x="0" y="6270"/>
                  </a:lnTo>
                  <a:lnTo>
                    <a:pt x="0" y="6280"/>
                  </a:lnTo>
                  <a:lnTo>
                    <a:pt x="0" y="6290"/>
                  </a:lnTo>
                  <a:lnTo>
                    <a:pt x="0" y="6300"/>
                  </a:lnTo>
                  <a:lnTo>
                    <a:pt x="0" y="6310"/>
                  </a:lnTo>
                  <a:lnTo>
                    <a:pt x="0" y="6320"/>
                  </a:lnTo>
                  <a:lnTo>
                    <a:pt x="0" y="6330"/>
                  </a:lnTo>
                  <a:lnTo>
                    <a:pt x="0" y="6340"/>
                  </a:lnTo>
                  <a:lnTo>
                    <a:pt x="0" y="6350"/>
                  </a:lnTo>
                  <a:lnTo>
                    <a:pt x="0" y="6360"/>
                  </a:lnTo>
                  <a:lnTo>
                    <a:pt x="0" y="6370"/>
                  </a:lnTo>
                  <a:lnTo>
                    <a:pt x="0" y="6380"/>
                  </a:lnTo>
                  <a:lnTo>
                    <a:pt x="0" y="6390"/>
                  </a:lnTo>
                  <a:lnTo>
                    <a:pt x="0" y="6400"/>
                  </a:lnTo>
                  <a:lnTo>
                    <a:pt x="0" y="6410"/>
                  </a:lnTo>
                  <a:lnTo>
                    <a:pt x="0" y="6430"/>
                  </a:lnTo>
                  <a:cubicBezTo>
                    <a:pt x="0" y="11219"/>
                    <a:pt x="3880" y="15109"/>
                    <a:pt x="8679" y="15109"/>
                  </a:cubicBezTo>
                  <a:lnTo>
                    <a:pt x="8999" y="15109"/>
                  </a:lnTo>
                  <a:cubicBezTo>
                    <a:pt x="8999" y="15109"/>
                    <a:pt x="8999" y="15099"/>
                    <a:pt x="9009" y="15099"/>
                  </a:cubicBezTo>
                  <a:lnTo>
                    <a:pt x="9069" y="15099"/>
                  </a:lnTo>
                  <a:cubicBezTo>
                    <a:pt x="11259" y="15009"/>
                    <a:pt x="13249" y="14089"/>
                    <a:pt x="14718" y="12659"/>
                  </a:cubicBezTo>
                  <a:lnTo>
                    <a:pt x="14729" y="12659"/>
                  </a:lnTo>
                  <a:cubicBezTo>
                    <a:pt x="14858" y="12530"/>
                    <a:pt x="14989" y="12399"/>
                    <a:pt x="15109" y="12270"/>
                  </a:cubicBezTo>
                  <a:lnTo>
                    <a:pt x="15109" y="12270"/>
                  </a:lnTo>
                  <a:cubicBezTo>
                    <a:pt x="13569" y="13659"/>
                    <a:pt x="11519" y="14509"/>
                    <a:pt x="9279" y="14509"/>
                  </a:cubicBezTo>
                  <a:cubicBezTo>
                    <a:pt x="4480" y="14509"/>
                    <a:pt x="590" y="10630"/>
                    <a:pt x="590" y="5830"/>
                  </a:cubicBezTo>
                  <a:cubicBezTo>
                    <a:pt x="590" y="3591"/>
                    <a:pt x="1440" y="1540"/>
                    <a:pt x="2840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1403213" y="3090419"/>
              <a:ext cx="749179" cy="747993"/>
            </a:xfrm>
            <a:custGeom>
              <a:avLst/>
              <a:gdLst/>
              <a:ahLst/>
              <a:cxnLst/>
              <a:rect l="l" t="t" r="r" b="b"/>
              <a:pathLst>
                <a:path w="6951" h="6940" extrusionOk="0">
                  <a:moveTo>
                    <a:pt x="2340" y="0"/>
                  </a:moveTo>
                  <a:cubicBezTo>
                    <a:pt x="1491" y="0"/>
                    <a:pt x="680" y="231"/>
                    <a:pt x="0" y="640"/>
                  </a:cubicBezTo>
                  <a:cubicBezTo>
                    <a:pt x="651" y="300"/>
                    <a:pt x="1391" y="100"/>
                    <a:pt x="2180" y="100"/>
                  </a:cubicBezTo>
                  <a:cubicBezTo>
                    <a:pt x="2280" y="100"/>
                    <a:pt x="2371" y="100"/>
                    <a:pt x="2460" y="111"/>
                  </a:cubicBezTo>
                  <a:lnTo>
                    <a:pt x="2570" y="0"/>
                  </a:lnTo>
                  <a:close/>
                  <a:moveTo>
                    <a:pt x="5330" y="1111"/>
                  </a:moveTo>
                  <a:cubicBezTo>
                    <a:pt x="5280" y="1131"/>
                    <a:pt x="5230" y="1160"/>
                    <a:pt x="5180" y="1191"/>
                  </a:cubicBezTo>
                  <a:cubicBezTo>
                    <a:pt x="6200" y="2051"/>
                    <a:pt x="6850" y="3330"/>
                    <a:pt x="6850" y="4770"/>
                  </a:cubicBezTo>
                  <a:cubicBezTo>
                    <a:pt x="6850" y="5550"/>
                    <a:pt x="6650" y="6290"/>
                    <a:pt x="6310" y="6940"/>
                  </a:cubicBezTo>
                  <a:cubicBezTo>
                    <a:pt x="6720" y="6250"/>
                    <a:pt x="6950" y="5460"/>
                    <a:pt x="6950" y="4610"/>
                  </a:cubicBezTo>
                  <a:cubicBezTo>
                    <a:pt x="6950" y="3210"/>
                    <a:pt x="6320" y="1951"/>
                    <a:pt x="5330" y="111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1134950" y="3240232"/>
              <a:ext cx="867521" cy="866551"/>
            </a:xfrm>
            <a:custGeom>
              <a:avLst/>
              <a:gdLst/>
              <a:ahLst/>
              <a:cxnLst/>
              <a:rect l="l" t="t" r="r" b="b"/>
              <a:pathLst>
                <a:path w="8049" h="8040" extrusionOk="0">
                  <a:moveTo>
                    <a:pt x="1449" y="1"/>
                  </a:moveTo>
                  <a:lnTo>
                    <a:pt x="1449" y="1"/>
                  </a:lnTo>
                  <a:cubicBezTo>
                    <a:pt x="560" y="850"/>
                    <a:pt x="0" y="2050"/>
                    <a:pt x="0" y="3380"/>
                  </a:cubicBezTo>
                  <a:cubicBezTo>
                    <a:pt x="0" y="5960"/>
                    <a:pt x="2089" y="8040"/>
                    <a:pt x="4669" y="8040"/>
                  </a:cubicBezTo>
                  <a:cubicBezTo>
                    <a:pt x="5999" y="8040"/>
                    <a:pt x="7199" y="7489"/>
                    <a:pt x="8049" y="6600"/>
                  </a:cubicBezTo>
                  <a:lnTo>
                    <a:pt x="8049" y="6600"/>
                  </a:lnTo>
                  <a:cubicBezTo>
                    <a:pt x="7209" y="7389"/>
                    <a:pt x="6079" y="7880"/>
                    <a:pt x="4829" y="7880"/>
                  </a:cubicBezTo>
                  <a:cubicBezTo>
                    <a:pt x="2249" y="7880"/>
                    <a:pt x="170" y="5790"/>
                    <a:pt x="170" y="3220"/>
                  </a:cubicBezTo>
                  <a:cubicBezTo>
                    <a:pt x="170" y="1970"/>
                    <a:pt x="650" y="841"/>
                    <a:pt x="1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1145728" y="3077485"/>
              <a:ext cx="1019491" cy="1018521"/>
            </a:xfrm>
            <a:custGeom>
              <a:avLst/>
              <a:gdLst/>
              <a:ahLst/>
              <a:cxnLst/>
              <a:rect l="l" t="t" r="r" b="b"/>
              <a:pathLst>
                <a:path w="9459" h="9450" extrusionOk="0">
                  <a:moveTo>
                    <a:pt x="4729" y="120"/>
                  </a:moveTo>
                  <a:cubicBezTo>
                    <a:pt x="7269" y="120"/>
                    <a:pt x="9339" y="2191"/>
                    <a:pt x="9339" y="4730"/>
                  </a:cubicBezTo>
                  <a:cubicBezTo>
                    <a:pt x="9339" y="7270"/>
                    <a:pt x="7269" y="9330"/>
                    <a:pt x="4729" y="9330"/>
                  </a:cubicBezTo>
                  <a:cubicBezTo>
                    <a:pt x="2189" y="9330"/>
                    <a:pt x="130" y="7270"/>
                    <a:pt x="130" y="4730"/>
                  </a:cubicBezTo>
                  <a:cubicBezTo>
                    <a:pt x="130" y="2191"/>
                    <a:pt x="2189" y="120"/>
                    <a:pt x="4729" y="120"/>
                  </a:cubicBezTo>
                  <a:close/>
                  <a:moveTo>
                    <a:pt x="4729" y="0"/>
                  </a:moveTo>
                  <a:cubicBezTo>
                    <a:pt x="2129" y="0"/>
                    <a:pt x="0" y="2120"/>
                    <a:pt x="0" y="4730"/>
                  </a:cubicBezTo>
                  <a:cubicBezTo>
                    <a:pt x="0" y="7330"/>
                    <a:pt x="2129" y="9450"/>
                    <a:pt x="4729" y="9450"/>
                  </a:cubicBezTo>
                  <a:cubicBezTo>
                    <a:pt x="7339" y="9450"/>
                    <a:pt x="9459" y="7330"/>
                    <a:pt x="9459" y="4730"/>
                  </a:cubicBezTo>
                  <a:cubicBezTo>
                    <a:pt x="9459" y="2120"/>
                    <a:pt x="7339" y="0"/>
                    <a:pt x="4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1576737" y="3508494"/>
              <a:ext cx="157467" cy="157467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30" y="1"/>
                  </a:moveTo>
                  <a:cubicBezTo>
                    <a:pt x="330" y="1"/>
                    <a:pt x="1" y="321"/>
                    <a:pt x="1" y="731"/>
                  </a:cubicBezTo>
                  <a:cubicBezTo>
                    <a:pt x="1" y="1131"/>
                    <a:pt x="330" y="1461"/>
                    <a:pt x="730" y="1461"/>
                  </a:cubicBezTo>
                  <a:cubicBezTo>
                    <a:pt x="1140" y="1461"/>
                    <a:pt x="1460" y="1131"/>
                    <a:pt x="1460" y="731"/>
                  </a:cubicBezTo>
                  <a:cubicBezTo>
                    <a:pt x="1460" y="321"/>
                    <a:pt x="1140" y="1"/>
                    <a:pt x="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1616616" y="3547295"/>
              <a:ext cx="78787" cy="78895"/>
            </a:xfrm>
            <a:custGeom>
              <a:avLst/>
              <a:gdLst/>
              <a:ahLst/>
              <a:cxnLst/>
              <a:rect l="l" t="t" r="r" b="b"/>
              <a:pathLst>
                <a:path w="731" h="732" extrusionOk="0">
                  <a:moveTo>
                    <a:pt x="360" y="1"/>
                  </a:moveTo>
                  <a:cubicBezTo>
                    <a:pt x="160" y="1"/>
                    <a:pt x="0" y="161"/>
                    <a:pt x="0" y="371"/>
                  </a:cubicBezTo>
                  <a:cubicBezTo>
                    <a:pt x="0" y="571"/>
                    <a:pt x="160" y="731"/>
                    <a:pt x="360" y="731"/>
                  </a:cubicBezTo>
                  <a:cubicBezTo>
                    <a:pt x="560" y="731"/>
                    <a:pt x="730" y="571"/>
                    <a:pt x="730" y="371"/>
                  </a:cubicBezTo>
                  <a:cubicBezTo>
                    <a:pt x="730" y="161"/>
                    <a:pt x="560" y="1"/>
                    <a:pt x="360" y="1"/>
                  </a:cubicBezTo>
                  <a:close/>
                </a:path>
              </a:pathLst>
            </a:custGeom>
            <a:solidFill>
              <a:srgbClr val="272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2466886" y="3119519"/>
              <a:ext cx="131599" cy="725359"/>
            </a:xfrm>
            <a:custGeom>
              <a:avLst/>
              <a:gdLst/>
              <a:ahLst/>
              <a:cxnLst/>
              <a:rect l="l" t="t" r="r" b="b"/>
              <a:pathLst>
                <a:path w="1221" h="6730" extrusionOk="0">
                  <a:moveTo>
                    <a:pt x="1" y="1"/>
                  </a:moveTo>
                  <a:lnTo>
                    <a:pt x="1" y="1"/>
                  </a:lnTo>
                  <a:cubicBezTo>
                    <a:pt x="281" y="510"/>
                    <a:pt x="490" y="1050"/>
                    <a:pt x="661" y="1601"/>
                  </a:cubicBezTo>
                  <a:cubicBezTo>
                    <a:pt x="830" y="2150"/>
                    <a:pt x="961" y="2720"/>
                    <a:pt x="1021" y="3290"/>
                  </a:cubicBezTo>
                  <a:cubicBezTo>
                    <a:pt x="1081" y="3860"/>
                    <a:pt x="1110" y="4440"/>
                    <a:pt x="1070" y="5020"/>
                  </a:cubicBezTo>
                  <a:cubicBezTo>
                    <a:pt x="1041" y="5590"/>
                    <a:pt x="930" y="6160"/>
                    <a:pt x="821" y="6730"/>
                  </a:cubicBezTo>
                  <a:lnTo>
                    <a:pt x="941" y="6310"/>
                  </a:lnTo>
                  <a:cubicBezTo>
                    <a:pt x="970" y="6170"/>
                    <a:pt x="1021" y="6030"/>
                    <a:pt x="1041" y="5890"/>
                  </a:cubicBezTo>
                  <a:cubicBezTo>
                    <a:pt x="1081" y="5600"/>
                    <a:pt x="1141" y="5310"/>
                    <a:pt x="1161" y="5020"/>
                  </a:cubicBezTo>
                  <a:cubicBezTo>
                    <a:pt x="1221" y="4440"/>
                    <a:pt x="1201" y="3860"/>
                    <a:pt x="1141" y="3280"/>
                  </a:cubicBezTo>
                  <a:cubicBezTo>
                    <a:pt x="1070" y="2700"/>
                    <a:pt x="941" y="2130"/>
                    <a:pt x="750" y="1570"/>
                  </a:cubicBezTo>
                  <a:cubicBezTo>
                    <a:pt x="561" y="1021"/>
                    <a:pt x="321" y="49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1171487" y="3007429"/>
              <a:ext cx="1242703" cy="693025"/>
            </a:xfrm>
            <a:custGeom>
              <a:avLst/>
              <a:gdLst/>
              <a:ahLst/>
              <a:cxnLst/>
              <a:rect l="l" t="t" r="r" b="b"/>
              <a:pathLst>
                <a:path w="11530" h="6430" extrusionOk="0">
                  <a:moveTo>
                    <a:pt x="11320" y="1"/>
                  </a:moveTo>
                  <a:cubicBezTo>
                    <a:pt x="10480" y="310"/>
                    <a:pt x="9520" y="621"/>
                    <a:pt x="8660" y="1010"/>
                  </a:cubicBezTo>
                  <a:cubicBezTo>
                    <a:pt x="8330" y="1161"/>
                    <a:pt x="7900" y="1390"/>
                    <a:pt x="7430" y="1670"/>
                  </a:cubicBezTo>
                  <a:cubicBezTo>
                    <a:pt x="7490" y="1721"/>
                    <a:pt x="7550" y="1770"/>
                    <a:pt x="7600" y="1821"/>
                  </a:cubicBezTo>
                  <a:cubicBezTo>
                    <a:pt x="7980" y="1621"/>
                    <a:pt x="8360" y="1461"/>
                    <a:pt x="8730" y="1341"/>
                  </a:cubicBezTo>
                  <a:cubicBezTo>
                    <a:pt x="9910" y="970"/>
                    <a:pt x="10989" y="521"/>
                    <a:pt x="11529" y="290"/>
                  </a:cubicBezTo>
                  <a:cubicBezTo>
                    <a:pt x="11460" y="190"/>
                    <a:pt x="11389" y="101"/>
                    <a:pt x="11320" y="1"/>
                  </a:cubicBezTo>
                  <a:close/>
                  <a:moveTo>
                    <a:pt x="7170" y="1830"/>
                  </a:moveTo>
                  <a:cubicBezTo>
                    <a:pt x="4870" y="3240"/>
                    <a:pt x="1610" y="5640"/>
                    <a:pt x="1610" y="5640"/>
                  </a:cubicBezTo>
                  <a:cubicBezTo>
                    <a:pt x="1610" y="5640"/>
                    <a:pt x="601" y="6190"/>
                    <a:pt x="1" y="6410"/>
                  </a:cubicBezTo>
                  <a:cubicBezTo>
                    <a:pt x="1" y="6420"/>
                    <a:pt x="11" y="6420"/>
                    <a:pt x="11" y="6430"/>
                  </a:cubicBezTo>
                  <a:cubicBezTo>
                    <a:pt x="471" y="6320"/>
                    <a:pt x="1781" y="5930"/>
                    <a:pt x="3341" y="4770"/>
                  </a:cubicBezTo>
                  <a:cubicBezTo>
                    <a:pt x="4750" y="3710"/>
                    <a:pt x="6070" y="2661"/>
                    <a:pt x="7330" y="1961"/>
                  </a:cubicBezTo>
                  <a:cubicBezTo>
                    <a:pt x="7280" y="1921"/>
                    <a:pt x="7220" y="1870"/>
                    <a:pt x="7170" y="183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1944157" y="3194965"/>
              <a:ext cx="33627" cy="23819"/>
            </a:xfrm>
            <a:custGeom>
              <a:avLst/>
              <a:gdLst/>
              <a:ahLst/>
              <a:cxnLst/>
              <a:rect l="l" t="t" r="r" b="b"/>
              <a:pathLst>
                <a:path w="312" h="221" extrusionOk="0">
                  <a:moveTo>
                    <a:pt x="151" y="1"/>
                  </a:moveTo>
                  <a:lnTo>
                    <a:pt x="1" y="90"/>
                  </a:lnTo>
                  <a:cubicBezTo>
                    <a:pt x="51" y="130"/>
                    <a:pt x="111" y="181"/>
                    <a:pt x="161" y="221"/>
                  </a:cubicBezTo>
                  <a:cubicBezTo>
                    <a:pt x="211" y="190"/>
                    <a:pt x="261" y="161"/>
                    <a:pt x="311" y="141"/>
                  </a:cubicBezTo>
                  <a:cubicBezTo>
                    <a:pt x="261" y="90"/>
                    <a:pt x="211" y="41"/>
                    <a:pt x="151" y="1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1153165" y="3702497"/>
              <a:ext cx="6575" cy="2263"/>
            </a:xfrm>
            <a:custGeom>
              <a:avLst/>
              <a:gdLst/>
              <a:ahLst/>
              <a:cxnLst/>
              <a:rect l="l" t="t" r="r" b="b"/>
              <a:pathLst>
                <a:path w="61" h="21" extrusionOk="0">
                  <a:moveTo>
                    <a:pt x="61" y="1"/>
                  </a:moveTo>
                  <a:cubicBezTo>
                    <a:pt x="41" y="11"/>
                    <a:pt x="21" y="11"/>
                    <a:pt x="1" y="21"/>
                  </a:cubicBezTo>
                  <a:cubicBezTo>
                    <a:pt x="1" y="21"/>
                    <a:pt x="21" y="21"/>
                    <a:pt x="61" y="1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1159632" y="3187420"/>
              <a:ext cx="831092" cy="516374"/>
            </a:xfrm>
            <a:custGeom>
              <a:avLst/>
              <a:gdLst/>
              <a:ahLst/>
              <a:cxnLst/>
              <a:rect l="l" t="t" r="r" b="b"/>
              <a:pathLst>
                <a:path w="7711" h="4791" extrusionOk="0">
                  <a:moveTo>
                    <a:pt x="7540" y="0"/>
                  </a:moveTo>
                  <a:cubicBezTo>
                    <a:pt x="7500" y="31"/>
                    <a:pt x="7470" y="51"/>
                    <a:pt x="7430" y="71"/>
                  </a:cubicBezTo>
                  <a:cubicBezTo>
                    <a:pt x="7490" y="111"/>
                    <a:pt x="7540" y="160"/>
                    <a:pt x="7590" y="211"/>
                  </a:cubicBezTo>
                  <a:cubicBezTo>
                    <a:pt x="7610" y="200"/>
                    <a:pt x="7630" y="180"/>
                    <a:pt x="7650" y="171"/>
                  </a:cubicBezTo>
                  <a:cubicBezTo>
                    <a:pt x="7670" y="160"/>
                    <a:pt x="7690" y="160"/>
                    <a:pt x="7710" y="151"/>
                  </a:cubicBezTo>
                  <a:cubicBezTo>
                    <a:pt x="7660" y="100"/>
                    <a:pt x="7600" y="51"/>
                    <a:pt x="7540" y="0"/>
                  </a:cubicBezTo>
                  <a:close/>
                  <a:moveTo>
                    <a:pt x="111" y="4740"/>
                  </a:moveTo>
                  <a:cubicBezTo>
                    <a:pt x="71" y="4750"/>
                    <a:pt x="31" y="4770"/>
                    <a:pt x="1" y="4780"/>
                  </a:cubicBezTo>
                  <a:lnTo>
                    <a:pt x="1" y="4790"/>
                  </a:lnTo>
                  <a:cubicBezTo>
                    <a:pt x="21" y="4780"/>
                    <a:pt x="41" y="4780"/>
                    <a:pt x="61" y="4770"/>
                  </a:cubicBezTo>
                  <a:cubicBezTo>
                    <a:pt x="81" y="4770"/>
                    <a:pt x="101" y="4770"/>
                    <a:pt x="121" y="4760"/>
                  </a:cubicBezTo>
                  <a:cubicBezTo>
                    <a:pt x="121" y="4750"/>
                    <a:pt x="111" y="4750"/>
                    <a:pt x="111" y="4740"/>
                  </a:cubicBezTo>
                  <a:close/>
                </a:path>
              </a:pathLst>
            </a:custGeom>
            <a:solidFill>
              <a:srgbClr val="DBE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1048727" y="2624597"/>
              <a:ext cx="1639226" cy="1083620"/>
            </a:xfrm>
            <a:custGeom>
              <a:avLst/>
              <a:gdLst/>
              <a:ahLst/>
              <a:cxnLst/>
              <a:rect l="l" t="t" r="r" b="b"/>
              <a:pathLst>
                <a:path w="15209" h="10054" extrusionOk="0">
                  <a:moveTo>
                    <a:pt x="13260" y="0"/>
                  </a:moveTo>
                  <a:cubicBezTo>
                    <a:pt x="12654" y="0"/>
                    <a:pt x="11867" y="214"/>
                    <a:pt x="10949" y="853"/>
                  </a:cubicBezTo>
                  <a:cubicBezTo>
                    <a:pt x="9369" y="1943"/>
                    <a:pt x="6699" y="3373"/>
                    <a:pt x="5569" y="4622"/>
                  </a:cubicBezTo>
                  <a:cubicBezTo>
                    <a:pt x="4449" y="5873"/>
                    <a:pt x="2529" y="8142"/>
                    <a:pt x="2529" y="8142"/>
                  </a:cubicBezTo>
                  <a:cubicBezTo>
                    <a:pt x="2509" y="8202"/>
                    <a:pt x="1580" y="8522"/>
                    <a:pt x="1400" y="8842"/>
                  </a:cubicBezTo>
                  <a:cubicBezTo>
                    <a:pt x="1347" y="8934"/>
                    <a:pt x="1272" y="8971"/>
                    <a:pt x="1193" y="8971"/>
                  </a:cubicBezTo>
                  <a:cubicBezTo>
                    <a:pt x="988" y="8971"/>
                    <a:pt x="757" y="8716"/>
                    <a:pt x="830" y="8492"/>
                  </a:cubicBezTo>
                  <a:cubicBezTo>
                    <a:pt x="888" y="8312"/>
                    <a:pt x="865" y="8145"/>
                    <a:pt x="792" y="8145"/>
                  </a:cubicBezTo>
                  <a:cubicBezTo>
                    <a:pt x="740" y="8145"/>
                    <a:pt x="662" y="8232"/>
                    <a:pt x="570" y="8462"/>
                  </a:cubicBezTo>
                  <a:cubicBezTo>
                    <a:pt x="377" y="8924"/>
                    <a:pt x="620" y="9167"/>
                    <a:pt x="704" y="9233"/>
                  </a:cubicBezTo>
                  <a:lnTo>
                    <a:pt x="704" y="9233"/>
                  </a:lnTo>
                  <a:cubicBezTo>
                    <a:pt x="607" y="9160"/>
                    <a:pt x="282" y="8874"/>
                    <a:pt x="410" y="8472"/>
                  </a:cubicBezTo>
                  <a:cubicBezTo>
                    <a:pt x="458" y="8330"/>
                    <a:pt x="457" y="8276"/>
                    <a:pt x="430" y="8276"/>
                  </a:cubicBezTo>
                  <a:cubicBezTo>
                    <a:pt x="369" y="8276"/>
                    <a:pt x="172" y="8560"/>
                    <a:pt x="130" y="8692"/>
                  </a:cubicBezTo>
                  <a:cubicBezTo>
                    <a:pt x="130" y="8692"/>
                    <a:pt x="40" y="8742"/>
                    <a:pt x="20" y="8862"/>
                  </a:cubicBezTo>
                  <a:cubicBezTo>
                    <a:pt x="0" y="8992"/>
                    <a:pt x="80" y="9252"/>
                    <a:pt x="80" y="9252"/>
                  </a:cubicBezTo>
                  <a:cubicBezTo>
                    <a:pt x="80" y="9252"/>
                    <a:pt x="450" y="10012"/>
                    <a:pt x="770" y="10052"/>
                  </a:cubicBezTo>
                  <a:cubicBezTo>
                    <a:pt x="776" y="10053"/>
                    <a:pt x="784" y="10053"/>
                    <a:pt x="792" y="10053"/>
                  </a:cubicBezTo>
                  <a:cubicBezTo>
                    <a:pt x="1152" y="10053"/>
                    <a:pt x="2749" y="9192"/>
                    <a:pt x="2749" y="9192"/>
                  </a:cubicBezTo>
                  <a:cubicBezTo>
                    <a:pt x="2749" y="9192"/>
                    <a:pt x="7849" y="5442"/>
                    <a:pt x="9799" y="4562"/>
                  </a:cubicBezTo>
                  <a:cubicBezTo>
                    <a:pt x="11739" y="3682"/>
                    <a:pt x="14159" y="3242"/>
                    <a:pt x="14679" y="2193"/>
                  </a:cubicBezTo>
                  <a:cubicBezTo>
                    <a:pt x="15208" y="1153"/>
                    <a:pt x="14808" y="593"/>
                    <a:pt x="14268" y="253"/>
                  </a:cubicBezTo>
                  <a:cubicBezTo>
                    <a:pt x="14038" y="111"/>
                    <a:pt x="13696" y="0"/>
                    <a:pt x="13260" y="0"/>
                  </a:cubicBezTo>
                  <a:close/>
                </a:path>
              </a:pathLst>
            </a:custGeom>
            <a:solidFill>
              <a:srgbClr val="714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2770824" y="2546242"/>
              <a:ext cx="75554" cy="110043"/>
            </a:xfrm>
            <a:custGeom>
              <a:avLst/>
              <a:gdLst/>
              <a:ahLst/>
              <a:cxnLst/>
              <a:rect l="l" t="t" r="r" b="b"/>
              <a:pathLst>
                <a:path w="701" h="1021" extrusionOk="0">
                  <a:moveTo>
                    <a:pt x="700" y="0"/>
                  </a:moveTo>
                  <a:cubicBezTo>
                    <a:pt x="0" y="270"/>
                    <a:pt x="180" y="920"/>
                    <a:pt x="210" y="1020"/>
                  </a:cubicBezTo>
                  <a:lnTo>
                    <a:pt x="210" y="1020"/>
                  </a:lnTo>
                  <a:lnTo>
                    <a:pt x="210" y="1020"/>
                  </a:lnTo>
                  <a:cubicBezTo>
                    <a:pt x="180" y="920"/>
                    <a:pt x="0" y="270"/>
                    <a:pt x="700" y="0"/>
                  </a:cubicBezTo>
                  <a:close/>
                </a:path>
              </a:pathLst>
            </a:custGeom>
            <a:solidFill>
              <a:srgbClr val="613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2769638" y="2539775"/>
              <a:ext cx="103577" cy="117480"/>
            </a:xfrm>
            <a:custGeom>
              <a:avLst/>
              <a:gdLst/>
              <a:ahLst/>
              <a:cxnLst/>
              <a:rect l="l" t="t" r="r" b="b"/>
              <a:pathLst>
                <a:path w="961" h="1090" extrusionOk="0">
                  <a:moveTo>
                    <a:pt x="911" y="0"/>
                  </a:moveTo>
                  <a:cubicBezTo>
                    <a:pt x="761" y="0"/>
                    <a:pt x="311" y="40"/>
                    <a:pt x="91" y="440"/>
                  </a:cubicBezTo>
                  <a:cubicBezTo>
                    <a:pt x="31" y="540"/>
                    <a:pt x="11" y="630"/>
                    <a:pt x="1" y="700"/>
                  </a:cubicBezTo>
                  <a:lnTo>
                    <a:pt x="1" y="750"/>
                  </a:lnTo>
                  <a:cubicBezTo>
                    <a:pt x="1" y="950"/>
                    <a:pt x="141" y="1050"/>
                    <a:pt x="201" y="1090"/>
                  </a:cubicBezTo>
                  <a:cubicBezTo>
                    <a:pt x="211" y="1090"/>
                    <a:pt x="211" y="1090"/>
                    <a:pt x="221" y="1080"/>
                  </a:cubicBezTo>
                  <a:cubicBezTo>
                    <a:pt x="191" y="980"/>
                    <a:pt x="11" y="330"/>
                    <a:pt x="711" y="60"/>
                  </a:cubicBezTo>
                  <a:cubicBezTo>
                    <a:pt x="811" y="20"/>
                    <a:pt x="891" y="0"/>
                    <a:pt x="961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>
              <a:off x="2791194" y="2656176"/>
              <a:ext cx="3449" cy="2263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21" y="0"/>
                  </a:moveTo>
                  <a:cubicBezTo>
                    <a:pt x="11" y="10"/>
                    <a:pt x="11" y="10"/>
                    <a:pt x="1" y="10"/>
                  </a:cubicBezTo>
                  <a:cubicBezTo>
                    <a:pt x="11" y="10"/>
                    <a:pt x="21" y="20"/>
                    <a:pt x="21" y="20"/>
                  </a:cubicBezTo>
                  <a:lnTo>
                    <a:pt x="31" y="20"/>
                  </a:lnTo>
                  <a:cubicBezTo>
                    <a:pt x="31" y="20"/>
                    <a:pt x="21" y="10"/>
                    <a:pt x="21" y="0"/>
                  </a:cubicBezTo>
                  <a:close/>
                </a:path>
              </a:pathLst>
            </a:custGeom>
            <a:solidFill>
              <a:srgbClr val="010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>
              <a:off x="2630711" y="2369484"/>
              <a:ext cx="271713" cy="122977"/>
            </a:xfrm>
            <a:custGeom>
              <a:avLst/>
              <a:gdLst/>
              <a:ahLst/>
              <a:cxnLst/>
              <a:rect l="l" t="t" r="r" b="b"/>
              <a:pathLst>
                <a:path w="2521" h="1141" extrusionOk="0">
                  <a:moveTo>
                    <a:pt x="1440" y="0"/>
                  </a:moveTo>
                  <a:lnTo>
                    <a:pt x="290" y="730"/>
                  </a:lnTo>
                  <a:cubicBezTo>
                    <a:pt x="161" y="810"/>
                    <a:pt x="50" y="870"/>
                    <a:pt x="1" y="880"/>
                  </a:cubicBezTo>
                  <a:lnTo>
                    <a:pt x="1" y="910"/>
                  </a:lnTo>
                  <a:lnTo>
                    <a:pt x="10" y="910"/>
                  </a:lnTo>
                  <a:cubicBezTo>
                    <a:pt x="50" y="900"/>
                    <a:pt x="170" y="890"/>
                    <a:pt x="341" y="880"/>
                  </a:cubicBezTo>
                  <a:cubicBezTo>
                    <a:pt x="530" y="870"/>
                    <a:pt x="780" y="860"/>
                    <a:pt x="1040" y="860"/>
                  </a:cubicBezTo>
                  <a:cubicBezTo>
                    <a:pt x="1140" y="860"/>
                    <a:pt x="1240" y="870"/>
                    <a:pt x="1350" y="870"/>
                  </a:cubicBezTo>
                  <a:cubicBezTo>
                    <a:pt x="1830" y="890"/>
                    <a:pt x="2310" y="960"/>
                    <a:pt x="2520" y="1140"/>
                  </a:cubicBezTo>
                  <a:lnTo>
                    <a:pt x="2480" y="950"/>
                  </a:lnTo>
                  <a:cubicBezTo>
                    <a:pt x="2480" y="950"/>
                    <a:pt x="1670" y="90"/>
                    <a:pt x="1540" y="40"/>
                  </a:cubicBezTo>
                  <a:cubicBezTo>
                    <a:pt x="1510" y="30"/>
                    <a:pt x="1470" y="10"/>
                    <a:pt x="1440" y="0"/>
                  </a:cubicBezTo>
                  <a:close/>
                </a:path>
              </a:pathLst>
            </a:custGeom>
            <a:solidFill>
              <a:srgbClr val="030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" name="Google Shape;884;p39"/>
          <p:cNvSpPr txBox="1">
            <a:spLocks noGrp="1"/>
          </p:cNvSpPr>
          <p:nvPr>
            <p:ph type="subTitle" idx="4294967295"/>
          </p:nvPr>
        </p:nvSpPr>
        <p:spPr>
          <a:xfrm>
            <a:off x="5790751" y="1333788"/>
            <a:ext cx="263340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DA00"/>
                </a:solidFill>
                <a:latin typeface="Lilita One"/>
                <a:ea typeface="Lilita One"/>
                <a:cs typeface="Lilita One"/>
                <a:sym typeface="Lilita One"/>
              </a:rPr>
              <a:t>98</a:t>
            </a:r>
            <a:endParaRPr sz="4000" dirty="0">
              <a:solidFill>
                <a:srgbClr val="FFDA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885" name="Google Shape;885;p39"/>
          <p:cNvSpPr txBox="1">
            <a:spLocks noGrp="1"/>
          </p:cNvSpPr>
          <p:nvPr>
            <p:ph type="subTitle" idx="4294967295"/>
          </p:nvPr>
        </p:nvSpPr>
        <p:spPr>
          <a:xfrm>
            <a:off x="5790750" y="1890337"/>
            <a:ext cx="2810325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Eventos agendados en línea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86" name="Google Shape;886;p39"/>
          <p:cNvSpPr txBox="1">
            <a:spLocks noGrp="1"/>
          </p:cNvSpPr>
          <p:nvPr>
            <p:ph type="subTitle" idx="4294967295"/>
          </p:nvPr>
        </p:nvSpPr>
        <p:spPr>
          <a:xfrm>
            <a:off x="5772217" y="3386104"/>
            <a:ext cx="985575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4000" dirty="0">
                <a:solidFill>
                  <a:srgbClr val="FFDA00"/>
                </a:solidFill>
                <a:latin typeface="Lilita One"/>
                <a:sym typeface="Lilita One"/>
              </a:rPr>
              <a:t>37</a:t>
            </a:r>
            <a:endParaRPr sz="4000" dirty="0">
              <a:solidFill>
                <a:srgbClr val="FFDA00"/>
              </a:solidFill>
              <a:latin typeface="Lilita One"/>
              <a:sym typeface="Lilita One"/>
            </a:endParaRPr>
          </a:p>
        </p:txBody>
      </p:sp>
      <p:sp>
        <p:nvSpPr>
          <p:cNvPr id="887" name="Google Shape;887;p39"/>
          <p:cNvSpPr txBox="1">
            <a:spLocks noGrp="1"/>
          </p:cNvSpPr>
          <p:nvPr>
            <p:ph type="subTitle" idx="4294967295"/>
          </p:nvPr>
        </p:nvSpPr>
        <p:spPr>
          <a:xfrm>
            <a:off x="5772217" y="4125525"/>
            <a:ext cx="1152975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Autorizados hasta </a:t>
            </a:r>
            <a:r>
              <a:rPr lang="en" dirty="0"/>
              <a:t>JULIO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88" name="Google Shape;888;p39"/>
          <p:cNvSpPr txBox="1">
            <a:spLocks noGrp="1"/>
          </p:cNvSpPr>
          <p:nvPr>
            <p:ph type="subTitle" idx="4294967295"/>
          </p:nvPr>
        </p:nvSpPr>
        <p:spPr>
          <a:xfrm>
            <a:off x="5790750" y="2321275"/>
            <a:ext cx="26334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4000" dirty="0">
                <a:solidFill>
                  <a:srgbClr val="FFDA00"/>
                </a:solidFill>
                <a:latin typeface="Lilita One"/>
                <a:sym typeface="Lilita One"/>
              </a:rPr>
              <a:t>134</a:t>
            </a:r>
            <a:endParaRPr sz="4000" dirty="0">
              <a:solidFill>
                <a:srgbClr val="FFDA00"/>
              </a:solidFill>
              <a:latin typeface="Lilita One"/>
              <a:sym typeface="Lilita One"/>
            </a:endParaRPr>
          </a:p>
        </p:txBody>
      </p:sp>
      <p:sp>
        <p:nvSpPr>
          <p:cNvPr id="889" name="Google Shape;889;p39"/>
          <p:cNvSpPr txBox="1">
            <a:spLocks noGrp="1"/>
          </p:cNvSpPr>
          <p:nvPr>
            <p:ph type="subTitle" idx="4294967295"/>
          </p:nvPr>
        </p:nvSpPr>
        <p:spPr>
          <a:xfrm>
            <a:off x="5790750" y="2940151"/>
            <a:ext cx="2984160" cy="44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Eventos agendados hasta </a:t>
            </a:r>
            <a:r>
              <a:rPr lang="en" dirty="0"/>
              <a:t>MAYO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90" name="Google Shape;890;p39"/>
          <p:cNvSpPr/>
          <p:nvPr/>
        </p:nvSpPr>
        <p:spPr>
          <a:xfrm>
            <a:off x="2157500" y="1898600"/>
            <a:ext cx="3444305" cy="612759"/>
          </a:xfrm>
          <a:custGeom>
            <a:avLst/>
            <a:gdLst/>
            <a:ahLst/>
            <a:cxnLst/>
            <a:rect l="l" t="t" r="r" b="b"/>
            <a:pathLst>
              <a:path w="143259" h="26581" extrusionOk="0">
                <a:moveTo>
                  <a:pt x="0" y="26581"/>
                </a:moveTo>
                <a:lnTo>
                  <a:pt x="0" y="0"/>
                </a:lnTo>
                <a:lnTo>
                  <a:pt x="143259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891" name="Google Shape;891;p39"/>
          <p:cNvSpPr/>
          <p:nvPr/>
        </p:nvSpPr>
        <p:spPr>
          <a:xfrm>
            <a:off x="3062170" y="2916950"/>
            <a:ext cx="2547952" cy="353825"/>
          </a:xfrm>
          <a:custGeom>
            <a:avLst/>
            <a:gdLst/>
            <a:ahLst/>
            <a:cxnLst/>
            <a:rect l="l" t="t" r="r" b="b"/>
            <a:pathLst>
              <a:path w="105977" h="14153" extrusionOk="0">
                <a:moveTo>
                  <a:pt x="0" y="14153"/>
                </a:moveTo>
                <a:lnTo>
                  <a:pt x="0" y="0"/>
                </a:lnTo>
                <a:lnTo>
                  <a:pt x="105977" y="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892" name="Google Shape;892;p39"/>
          <p:cNvSpPr/>
          <p:nvPr/>
        </p:nvSpPr>
        <p:spPr>
          <a:xfrm>
            <a:off x="2804884" y="3728175"/>
            <a:ext cx="2821820" cy="215750"/>
          </a:xfrm>
          <a:custGeom>
            <a:avLst/>
            <a:gdLst/>
            <a:ahLst/>
            <a:cxnLst/>
            <a:rect l="l" t="t" r="r" b="b"/>
            <a:pathLst>
              <a:path w="117368" h="8630" extrusionOk="0">
                <a:moveTo>
                  <a:pt x="0" y="0"/>
                </a:moveTo>
                <a:lnTo>
                  <a:pt x="0" y="8630"/>
                </a:lnTo>
                <a:lnTo>
                  <a:pt x="117368" y="8630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82" name="Google Shape;886;p39">
            <a:extLst>
              <a:ext uri="{FF2B5EF4-FFF2-40B4-BE49-F238E27FC236}">
                <a16:creationId xmlns:a16="http://schemas.microsoft.com/office/drawing/2014/main" id="{55AC6A78-5331-4585-91B6-88037679603A}"/>
              </a:ext>
            </a:extLst>
          </p:cNvPr>
          <p:cNvSpPr txBox="1">
            <a:spLocks/>
          </p:cNvSpPr>
          <p:nvPr/>
        </p:nvSpPr>
        <p:spPr>
          <a:xfrm>
            <a:off x="7789505" y="3357529"/>
            <a:ext cx="985575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buFont typeface="Roboto Condensed"/>
              <a:buNone/>
            </a:pPr>
            <a:r>
              <a:rPr lang="en" sz="4000" dirty="0">
                <a:solidFill>
                  <a:srgbClr val="FFDA00"/>
                </a:solidFill>
                <a:latin typeface="Lilita One"/>
                <a:sym typeface="Lilita One"/>
              </a:rPr>
              <a:t>8</a:t>
            </a:r>
          </a:p>
        </p:txBody>
      </p:sp>
      <p:sp>
        <p:nvSpPr>
          <p:cNvPr id="83" name="Google Shape;887;p39">
            <a:extLst>
              <a:ext uri="{FF2B5EF4-FFF2-40B4-BE49-F238E27FC236}">
                <a16:creationId xmlns:a16="http://schemas.microsoft.com/office/drawing/2014/main" id="{236F4602-7449-4159-8065-85359A30597F}"/>
              </a:ext>
            </a:extLst>
          </p:cNvPr>
          <p:cNvSpPr txBox="1">
            <a:spLocks/>
          </p:cNvSpPr>
          <p:nvPr/>
        </p:nvSpPr>
        <p:spPr>
          <a:xfrm>
            <a:off x="7808038" y="4125525"/>
            <a:ext cx="1152975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buFont typeface="Roboto Condensed"/>
              <a:buNone/>
            </a:pPr>
            <a:r>
              <a:rPr lang="es-EC" dirty="0"/>
              <a:t>En proceso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C4F163F-632C-4B74-B7B3-90DC75A095B7}"/>
              </a:ext>
            </a:extLst>
          </p:cNvPr>
          <p:cNvCxnSpPr>
            <a:cxnSpLocks/>
          </p:cNvCxnSpPr>
          <p:nvPr/>
        </p:nvCxnSpPr>
        <p:spPr>
          <a:xfrm>
            <a:off x="6757792" y="3943925"/>
            <a:ext cx="928883" cy="0"/>
          </a:xfrm>
          <a:prstGeom prst="line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88" name="Google Shape;203;p28">
            <a:extLst>
              <a:ext uri="{FF2B5EF4-FFF2-40B4-BE49-F238E27FC236}">
                <a16:creationId xmlns:a16="http://schemas.microsoft.com/office/drawing/2014/main" id="{AAFE0453-9DF0-4637-8AD5-EBB6BB21E964}"/>
              </a:ext>
            </a:extLst>
          </p:cNvPr>
          <p:cNvSpPr txBox="1">
            <a:spLocks/>
          </p:cNvSpPr>
          <p:nvPr/>
        </p:nvSpPr>
        <p:spPr>
          <a:xfrm rot="16200000">
            <a:off x="-1318783" y="1324073"/>
            <a:ext cx="3057523" cy="409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lita One"/>
              <a:buNone/>
              <a:defRPr sz="3200" b="0" i="0" u="none" strike="noStrike" cap="non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r"/>
            <a:r>
              <a:rPr lang="es-EC" sz="1600" dirty="0">
                <a:latin typeface="Eras Bold ITC" panose="020B0907030504020204" pitchFamily="34" charset="0"/>
              </a:rPr>
              <a:t>RESULTADOS OBTENIDOS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EB2221-A470-4928-A930-52065984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80" y="112092"/>
            <a:ext cx="1696868" cy="12726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E230D0-A813-4BB9-8F50-EF3B549BA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903" y="120956"/>
            <a:ext cx="1696867" cy="12726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E52189F-EE6A-46B5-AEA9-47323EC3FF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198" t="28694" r="34271" b="28337"/>
          <a:stretch/>
        </p:blipFill>
        <p:spPr>
          <a:xfrm>
            <a:off x="3808443" y="123359"/>
            <a:ext cx="1658350" cy="12705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29CC4EB-A9ED-432D-BE66-2B11F7BE3E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638" t="26525" r="45858" b="23469"/>
          <a:stretch/>
        </p:blipFill>
        <p:spPr>
          <a:xfrm>
            <a:off x="2178542" y="126176"/>
            <a:ext cx="1560791" cy="12717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17C9854-0F4F-40EC-B17D-26300E6D7C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680" t="24095" r="53128" b="19287"/>
          <a:stretch/>
        </p:blipFill>
        <p:spPr>
          <a:xfrm>
            <a:off x="735413" y="120956"/>
            <a:ext cx="1374019" cy="1279148"/>
          </a:xfrm>
          <a:prstGeom prst="rect">
            <a:avLst/>
          </a:prstGeom>
        </p:spPr>
      </p:pic>
      <p:sp>
        <p:nvSpPr>
          <p:cNvPr id="99" name="Google Shape;886;p39">
            <a:extLst>
              <a:ext uri="{FF2B5EF4-FFF2-40B4-BE49-F238E27FC236}">
                <a16:creationId xmlns:a16="http://schemas.microsoft.com/office/drawing/2014/main" id="{55C27846-0E48-4B1C-B81E-50DC8A93262A}"/>
              </a:ext>
            </a:extLst>
          </p:cNvPr>
          <p:cNvSpPr txBox="1">
            <a:spLocks/>
          </p:cNvSpPr>
          <p:nvPr/>
        </p:nvSpPr>
        <p:spPr>
          <a:xfrm>
            <a:off x="6953768" y="3309330"/>
            <a:ext cx="523358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●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○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 Condensed"/>
              <a:buChar char="■"/>
              <a:defRPr sz="16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buFont typeface="Roboto Condensed"/>
              <a:buNone/>
            </a:pPr>
            <a:r>
              <a:rPr lang="en" sz="4000" dirty="0">
                <a:solidFill>
                  <a:srgbClr val="FFDA00"/>
                </a:solidFill>
                <a:latin typeface="Lilita One"/>
                <a:sym typeface="Lilita One"/>
              </a:rPr>
              <a:t>+</a:t>
            </a:r>
          </a:p>
        </p:txBody>
      </p:sp>
      <p:pic>
        <p:nvPicPr>
          <p:cNvPr id="100" name="Imagen 99">
            <a:extLst>
              <a:ext uri="{FF2B5EF4-FFF2-40B4-BE49-F238E27FC236}">
                <a16:creationId xmlns:a16="http://schemas.microsoft.com/office/drawing/2014/main" id="{C794FC78-C00D-4BE3-AA40-713A2F53F7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0" y="4523187"/>
            <a:ext cx="824251" cy="5786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03;p28">
            <a:extLst>
              <a:ext uri="{FF2B5EF4-FFF2-40B4-BE49-F238E27FC236}">
                <a16:creationId xmlns:a16="http://schemas.microsoft.com/office/drawing/2014/main" id="{D6C23EE0-613D-404C-B1BC-A4E27C8507F4}"/>
              </a:ext>
            </a:extLst>
          </p:cNvPr>
          <p:cNvSpPr txBox="1">
            <a:spLocks/>
          </p:cNvSpPr>
          <p:nvPr/>
        </p:nvSpPr>
        <p:spPr>
          <a:xfrm rot="16200000">
            <a:off x="-1554303" y="1559593"/>
            <a:ext cx="3528563" cy="409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Lilita One"/>
              <a:buNone/>
              <a:defRPr sz="3200" b="0" i="0" u="none" strike="noStrike" cap="non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r"/>
            <a:r>
              <a:rPr lang="es-EC" sz="1600" dirty="0">
                <a:latin typeface="Eras Bold ITC" panose="020B0907030504020204" pitchFamily="34" charset="0"/>
              </a:rPr>
              <a:t>VENTANILLA ÚNICA EN LÍNEA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C1BD4A75-AEC1-43C7-BF02-043EA4776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261" y="4485376"/>
            <a:ext cx="824251" cy="578678"/>
          </a:xfrm>
          <a:prstGeom prst="rect">
            <a:avLst/>
          </a:prstGeom>
        </p:spPr>
      </p:pic>
      <p:sp>
        <p:nvSpPr>
          <p:cNvPr id="53" name="Google Shape;2125;p54">
            <a:extLst>
              <a:ext uri="{FF2B5EF4-FFF2-40B4-BE49-F238E27FC236}">
                <a16:creationId xmlns:a16="http://schemas.microsoft.com/office/drawing/2014/main" id="{A4F3CAE3-EA56-4692-941A-4A5CC29D64F1}"/>
              </a:ext>
            </a:extLst>
          </p:cNvPr>
          <p:cNvSpPr/>
          <p:nvPr/>
        </p:nvSpPr>
        <p:spPr>
          <a:xfrm>
            <a:off x="1872033" y="48701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42279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126;p54">
            <a:extLst>
              <a:ext uri="{FF2B5EF4-FFF2-40B4-BE49-F238E27FC236}">
                <a16:creationId xmlns:a16="http://schemas.microsoft.com/office/drawing/2014/main" id="{E562EE22-54A8-42C0-AB7C-92EAC19EA3AC}"/>
              </a:ext>
            </a:extLst>
          </p:cNvPr>
          <p:cNvSpPr/>
          <p:nvPr/>
        </p:nvSpPr>
        <p:spPr>
          <a:xfrm>
            <a:off x="810208" y="1660498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FDA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2127;p54">
            <a:extLst>
              <a:ext uri="{FF2B5EF4-FFF2-40B4-BE49-F238E27FC236}">
                <a16:creationId xmlns:a16="http://schemas.microsoft.com/office/drawing/2014/main" id="{3E10081A-6B6D-4643-B24D-F099CDED3E61}"/>
              </a:ext>
            </a:extLst>
          </p:cNvPr>
          <p:cNvSpPr/>
          <p:nvPr/>
        </p:nvSpPr>
        <p:spPr>
          <a:xfrm>
            <a:off x="1872028" y="1660498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F560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2128;p54">
            <a:extLst>
              <a:ext uri="{FF2B5EF4-FFF2-40B4-BE49-F238E27FC236}">
                <a16:creationId xmlns:a16="http://schemas.microsoft.com/office/drawing/2014/main" id="{3E0D911F-2815-422A-AEAC-DE8F95395CA2}"/>
              </a:ext>
            </a:extLst>
          </p:cNvPr>
          <p:cNvSpPr/>
          <p:nvPr/>
        </p:nvSpPr>
        <p:spPr>
          <a:xfrm>
            <a:off x="810208" y="48701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6841E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2129;p54">
            <a:extLst>
              <a:ext uri="{FF2B5EF4-FFF2-40B4-BE49-F238E27FC236}">
                <a16:creationId xmlns:a16="http://schemas.microsoft.com/office/drawing/2014/main" id="{9AAA0DE6-2C09-41B4-9C88-2158DB4E60AC}"/>
              </a:ext>
            </a:extLst>
          </p:cNvPr>
          <p:cNvSpPr txBox="1"/>
          <p:nvPr/>
        </p:nvSpPr>
        <p:spPr>
          <a:xfrm>
            <a:off x="1796024" y="644065"/>
            <a:ext cx="971549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NOTIFICACIONES</a:t>
            </a:r>
            <a:endParaRPr sz="700" dirty="0">
              <a:solidFill>
                <a:srgbClr val="FFFFFF"/>
              </a:solidFill>
            </a:endParaRPr>
          </a:p>
        </p:txBody>
      </p:sp>
      <p:sp>
        <p:nvSpPr>
          <p:cNvPr id="58" name="Google Shape;2130;p54">
            <a:extLst>
              <a:ext uri="{FF2B5EF4-FFF2-40B4-BE49-F238E27FC236}">
                <a16:creationId xmlns:a16="http://schemas.microsoft.com/office/drawing/2014/main" id="{B9B1A8F1-3A2F-437C-9B77-F9821D4F415A}"/>
              </a:ext>
            </a:extLst>
          </p:cNvPr>
          <p:cNvSpPr txBox="1"/>
          <p:nvPr/>
        </p:nvSpPr>
        <p:spPr>
          <a:xfrm>
            <a:off x="810214" y="1817548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333333"/>
                </a:solidFill>
              </a:rPr>
              <a:t>SELECCIONAR DISCIPLINA</a:t>
            </a:r>
            <a:endParaRPr sz="600" dirty="0">
              <a:solidFill>
                <a:srgbClr val="333333"/>
              </a:solidFill>
            </a:endParaRPr>
          </a:p>
        </p:txBody>
      </p:sp>
      <p:sp>
        <p:nvSpPr>
          <p:cNvPr id="59" name="Google Shape;2131;p54">
            <a:extLst>
              <a:ext uri="{FF2B5EF4-FFF2-40B4-BE49-F238E27FC236}">
                <a16:creationId xmlns:a16="http://schemas.microsoft.com/office/drawing/2014/main" id="{006A31A9-2141-4B9B-B2CB-10A048100B53}"/>
              </a:ext>
            </a:extLst>
          </p:cNvPr>
          <p:cNvSpPr txBox="1"/>
          <p:nvPr/>
        </p:nvSpPr>
        <p:spPr>
          <a:xfrm>
            <a:off x="1872039" y="1817548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>
                <a:solidFill>
                  <a:srgbClr val="333333"/>
                </a:solidFill>
              </a:rPr>
              <a:t>SELECCIONAR VÍA / PARQUE</a:t>
            </a:r>
            <a:endParaRPr sz="600" dirty="0">
              <a:solidFill>
                <a:srgbClr val="333333"/>
              </a:solidFill>
            </a:endParaRPr>
          </a:p>
        </p:txBody>
      </p:sp>
      <p:sp>
        <p:nvSpPr>
          <p:cNvPr id="60" name="Google Shape;2132;p54">
            <a:extLst>
              <a:ext uri="{FF2B5EF4-FFF2-40B4-BE49-F238E27FC236}">
                <a16:creationId xmlns:a16="http://schemas.microsoft.com/office/drawing/2014/main" id="{45D5F9D8-0E5F-4237-B845-169CD17D86D1}"/>
              </a:ext>
            </a:extLst>
          </p:cNvPr>
          <p:cNvSpPr txBox="1"/>
          <p:nvPr/>
        </p:nvSpPr>
        <p:spPr>
          <a:xfrm>
            <a:off x="720335" y="644065"/>
            <a:ext cx="971549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IDENTIFICACIÓN</a:t>
            </a:r>
            <a:endParaRPr sz="700" dirty="0">
              <a:solidFill>
                <a:srgbClr val="FFFFFF"/>
              </a:solidFill>
            </a:endParaRPr>
          </a:p>
        </p:txBody>
      </p:sp>
      <p:grpSp>
        <p:nvGrpSpPr>
          <p:cNvPr id="61" name="Google Shape;2133;p54">
            <a:extLst>
              <a:ext uri="{FF2B5EF4-FFF2-40B4-BE49-F238E27FC236}">
                <a16:creationId xmlns:a16="http://schemas.microsoft.com/office/drawing/2014/main" id="{39CCF254-C8E1-4DA0-BAB1-DE8BF9B80DD9}"/>
              </a:ext>
            </a:extLst>
          </p:cNvPr>
          <p:cNvGrpSpPr/>
          <p:nvPr/>
        </p:nvGrpSpPr>
        <p:grpSpPr>
          <a:xfrm>
            <a:off x="2933878" y="1660498"/>
            <a:ext cx="791411" cy="754200"/>
            <a:chOff x="5238120" y="3498875"/>
            <a:chExt cx="791411" cy="754200"/>
          </a:xfrm>
        </p:grpSpPr>
        <p:sp>
          <p:nvSpPr>
            <p:cNvPr id="62" name="Google Shape;2134;p54">
              <a:extLst>
                <a:ext uri="{FF2B5EF4-FFF2-40B4-BE49-F238E27FC236}">
                  <a16:creationId xmlns:a16="http://schemas.microsoft.com/office/drawing/2014/main" id="{D43D730F-3ABF-48C8-B5A4-F110DA42BE37}"/>
                </a:ext>
              </a:extLst>
            </p:cNvPr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A440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35;p54">
              <a:extLst>
                <a:ext uri="{FF2B5EF4-FFF2-40B4-BE49-F238E27FC236}">
                  <a16:creationId xmlns:a16="http://schemas.microsoft.com/office/drawing/2014/main" id="{1E548D26-0C79-4425-BA1F-4B72BB0EF7A1}"/>
                </a:ext>
              </a:extLst>
            </p:cNvPr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333333"/>
                  </a:solidFill>
                </a:rPr>
                <a:t>RUTA</a:t>
              </a:r>
              <a:endParaRPr sz="1000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64" name="Google Shape;2136;p54">
            <a:extLst>
              <a:ext uri="{FF2B5EF4-FFF2-40B4-BE49-F238E27FC236}">
                <a16:creationId xmlns:a16="http://schemas.microsoft.com/office/drawing/2014/main" id="{83430821-E0AD-456F-A7A7-DC1731797F8C}"/>
              </a:ext>
            </a:extLst>
          </p:cNvPr>
          <p:cNvGrpSpPr/>
          <p:nvPr/>
        </p:nvGrpSpPr>
        <p:grpSpPr>
          <a:xfrm>
            <a:off x="3976278" y="1660498"/>
            <a:ext cx="791411" cy="754200"/>
            <a:chOff x="5238120" y="3498875"/>
            <a:chExt cx="791411" cy="754200"/>
          </a:xfrm>
        </p:grpSpPr>
        <p:sp>
          <p:nvSpPr>
            <p:cNvPr id="65" name="Google Shape;2137;p54">
              <a:extLst>
                <a:ext uri="{FF2B5EF4-FFF2-40B4-BE49-F238E27FC236}">
                  <a16:creationId xmlns:a16="http://schemas.microsoft.com/office/drawing/2014/main" id="{22A257DE-B5A5-431C-AF2C-A606143C0FAA}"/>
                </a:ext>
              </a:extLst>
            </p:cNvPr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2C30B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rgbClr val="333333"/>
                </a:solidFill>
              </a:endParaRPr>
            </a:p>
          </p:txBody>
        </p:sp>
        <p:sp>
          <p:nvSpPr>
            <p:cNvPr id="66" name="Google Shape;2138;p54">
              <a:extLst>
                <a:ext uri="{FF2B5EF4-FFF2-40B4-BE49-F238E27FC236}">
                  <a16:creationId xmlns:a16="http://schemas.microsoft.com/office/drawing/2014/main" id="{B03FBAD0-3137-4164-9464-9F135537CC5E}"/>
                </a:ext>
              </a:extLst>
            </p:cNvPr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rgbClr val="333333"/>
                  </a:solidFill>
                </a:rPr>
                <a:t>FECHA HORA DE PARTIDA</a:t>
              </a:r>
              <a:endParaRPr sz="800" dirty="0">
                <a:solidFill>
                  <a:srgbClr val="333333"/>
                </a:solidFill>
              </a:endParaRPr>
            </a:p>
          </p:txBody>
        </p:sp>
      </p:grp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A581F1B8-64F3-4D7E-901A-88D31F430A58}"/>
              </a:ext>
            </a:extLst>
          </p:cNvPr>
          <p:cNvCxnSpPr>
            <a:cxnSpLocks/>
          </p:cNvCxnSpPr>
          <p:nvPr/>
        </p:nvCxnSpPr>
        <p:spPr>
          <a:xfrm>
            <a:off x="685800" y="2571750"/>
            <a:ext cx="7810500" cy="1"/>
          </a:xfrm>
          <a:prstGeom prst="line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4AA7C55B-8ADC-4910-9A26-8C102BCE4DFB}"/>
              </a:ext>
            </a:extLst>
          </p:cNvPr>
          <p:cNvCxnSpPr>
            <a:cxnSpLocks/>
          </p:cNvCxnSpPr>
          <p:nvPr/>
        </p:nvCxnSpPr>
        <p:spPr>
          <a:xfrm>
            <a:off x="685800" y="3902284"/>
            <a:ext cx="7810500" cy="1"/>
          </a:xfrm>
          <a:prstGeom prst="line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71" name="Google Shape;2125;p54">
            <a:extLst>
              <a:ext uri="{FF2B5EF4-FFF2-40B4-BE49-F238E27FC236}">
                <a16:creationId xmlns:a16="http://schemas.microsoft.com/office/drawing/2014/main" id="{374DA7BB-82FD-49FE-8652-B23FF4005FC0}"/>
              </a:ext>
            </a:extLst>
          </p:cNvPr>
          <p:cNvSpPr/>
          <p:nvPr/>
        </p:nvSpPr>
        <p:spPr>
          <a:xfrm>
            <a:off x="1873441" y="3009678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42279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2128;p54">
            <a:extLst>
              <a:ext uri="{FF2B5EF4-FFF2-40B4-BE49-F238E27FC236}">
                <a16:creationId xmlns:a16="http://schemas.microsoft.com/office/drawing/2014/main" id="{53CE2BA2-B1C3-482B-ADB1-E0F5332B7012}"/>
              </a:ext>
            </a:extLst>
          </p:cNvPr>
          <p:cNvSpPr/>
          <p:nvPr/>
        </p:nvSpPr>
        <p:spPr>
          <a:xfrm>
            <a:off x="811616" y="3009678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6841E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2129;p54">
            <a:extLst>
              <a:ext uri="{FF2B5EF4-FFF2-40B4-BE49-F238E27FC236}">
                <a16:creationId xmlns:a16="http://schemas.microsoft.com/office/drawing/2014/main" id="{13153C54-E37E-435E-8891-704AD995B82B}"/>
              </a:ext>
            </a:extLst>
          </p:cNvPr>
          <p:cNvSpPr txBox="1"/>
          <p:nvPr/>
        </p:nvSpPr>
        <p:spPr>
          <a:xfrm>
            <a:off x="1825816" y="3166728"/>
            <a:ext cx="875082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700">
                <a:solidFill>
                  <a:srgbClr val="FFFFFF"/>
                </a:solidFill>
              </a:defRPr>
            </a:lvl1pPr>
          </a:lstStyle>
          <a:p>
            <a:r>
              <a:rPr lang="en" dirty="0"/>
              <a:t>FORMULARIOS SEGURIDAD</a:t>
            </a:r>
            <a:endParaRPr dirty="0"/>
          </a:p>
        </p:txBody>
      </p:sp>
      <p:sp>
        <p:nvSpPr>
          <p:cNvPr id="74" name="Google Shape;2132;p54">
            <a:extLst>
              <a:ext uri="{FF2B5EF4-FFF2-40B4-BE49-F238E27FC236}">
                <a16:creationId xmlns:a16="http://schemas.microsoft.com/office/drawing/2014/main" id="{6E586F79-2064-4BE6-B286-575EE33602E3}"/>
              </a:ext>
            </a:extLst>
          </p:cNvPr>
          <p:cNvSpPr txBox="1"/>
          <p:nvPr/>
        </p:nvSpPr>
        <p:spPr>
          <a:xfrm>
            <a:off x="742950" y="3166728"/>
            <a:ext cx="952499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FORMULARIOS DMDR</a:t>
            </a:r>
            <a:endParaRPr sz="700" dirty="0">
              <a:solidFill>
                <a:srgbClr val="FFFFFF"/>
              </a:solidFill>
            </a:endParaRPr>
          </a:p>
        </p:txBody>
      </p:sp>
      <p:sp>
        <p:nvSpPr>
          <p:cNvPr id="77" name="Google Shape;2127;p54">
            <a:extLst>
              <a:ext uri="{FF2B5EF4-FFF2-40B4-BE49-F238E27FC236}">
                <a16:creationId xmlns:a16="http://schemas.microsoft.com/office/drawing/2014/main" id="{663801CA-512F-4AF0-9151-584888D4736F}"/>
              </a:ext>
            </a:extLst>
          </p:cNvPr>
          <p:cNvSpPr/>
          <p:nvPr/>
        </p:nvSpPr>
        <p:spPr>
          <a:xfrm>
            <a:off x="4980568" y="1660498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F560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2131;p54">
            <a:extLst>
              <a:ext uri="{FF2B5EF4-FFF2-40B4-BE49-F238E27FC236}">
                <a16:creationId xmlns:a16="http://schemas.microsoft.com/office/drawing/2014/main" id="{4583A81B-B233-44B7-87B4-EF6EDFD68AE3}"/>
              </a:ext>
            </a:extLst>
          </p:cNvPr>
          <p:cNvSpPr txBox="1"/>
          <p:nvPr/>
        </p:nvSpPr>
        <p:spPr>
          <a:xfrm>
            <a:off x="4980579" y="1817548"/>
            <a:ext cx="7914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333333"/>
                </a:solidFill>
              </a:rPr>
              <a:t>PROYECTO</a:t>
            </a:r>
            <a:endParaRPr sz="800" dirty="0">
              <a:solidFill>
                <a:srgbClr val="333333"/>
              </a:solidFill>
            </a:endParaRPr>
          </a:p>
        </p:txBody>
      </p:sp>
      <p:sp>
        <p:nvSpPr>
          <p:cNvPr id="79" name="Google Shape;2125;p54">
            <a:extLst>
              <a:ext uri="{FF2B5EF4-FFF2-40B4-BE49-F238E27FC236}">
                <a16:creationId xmlns:a16="http://schemas.microsoft.com/office/drawing/2014/main" id="{667E0939-4DD9-46C2-96FC-F80B0B5B5F4C}"/>
              </a:ext>
            </a:extLst>
          </p:cNvPr>
          <p:cNvSpPr/>
          <p:nvPr/>
        </p:nvSpPr>
        <p:spPr>
          <a:xfrm>
            <a:off x="3913357" y="3009678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42279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2128;p54">
            <a:extLst>
              <a:ext uri="{FF2B5EF4-FFF2-40B4-BE49-F238E27FC236}">
                <a16:creationId xmlns:a16="http://schemas.microsoft.com/office/drawing/2014/main" id="{B5522479-FB49-4B42-95BB-0CF5833B1927}"/>
              </a:ext>
            </a:extLst>
          </p:cNvPr>
          <p:cNvSpPr/>
          <p:nvPr/>
        </p:nvSpPr>
        <p:spPr>
          <a:xfrm>
            <a:off x="2904648" y="3004295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6841E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2129;p54">
            <a:extLst>
              <a:ext uri="{FF2B5EF4-FFF2-40B4-BE49-F238E27FC236}">
                <a16:creationId xmlns:a16="http://schemas.microsoft.com/office/drawing/2014/main" id="{9CB7B916-96D7-4941-A97A-3BD7DB257001}"/>
              </a:ext>
            </a:extLst>
          </p:cNvPr>
          <p:cNvSpPr txBox="1"/>
          <p:nvPr/>
        </p:nvSpPr>
        <p:spPr>
          <a:xfrm>
            <a:off x="3875257" y="3166975"/>
            <a:ext cx="875082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700">
                <a:solidFill>
                  <a:srgbClr val="FFFFFF"/>
                </a:solidFill>
              </a:defRPr>
            </a:lvl1pPr>
          </a:lstStyle>
          <a:p>
            <a:r>
              <a:rPr lang="en" dirty="0"/>
              <a:t>FORMULARIOS ADM. ZONALES</a:t>
            </a:r>
            <a:endParaRPr dirty="0"/>
          </a:p>
        </p:txBody>
      </p:sp>
      <p:sp>
        <p:nvSpPr>
          <p:cNvPr id="82" name="Google Shape;2132;p54">
            <a:extLst>
              <a:ext uri="{FF2B5EF4-FFF2-40B4-BE49-F238E27FC236}">
                <a16:creationId xmlns:a16="http://schemas.microsoft.com/office/drawing/2014/main" id="{53915C53-A539-4933-BC41-A53594280902}"/>
              </a:ext>
            </a:extLst>
          </p:cNvPr>
          <p:cNvSpPr txBox="1"/>
          <p:nvPr/>
        </p:nvSpPr>
        <p:spPr>
          <a:xfrm>
            <a:off x="2811441" y="3166975"/>
            <a:ext cx="952499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FORMULARIOS AMT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MOVILIDAD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POLICÍA NACIONAL</a:t>
            </a:r>
            <a:endParaRPr sz="700" dirty="0">
              <a:solidFill>
                <a:srgbClr val="FFFFFF"/>
              </a:solidFill>
            </a:endParaRPr>
          </a:p>
        </p:txBody>
      </p:sp>
      <p:sp>
        <p:nvSpPr>
          <p:cNvPr id="90" name="Google Shape;2125;p54">
            <a:extLst>
              <a:ext uri="{FF2B5EF4-FFF2-40B4-BE49-F238E27FC236}">
                <a16:creationId xmlns:a16="http://schemas.microsoft.com/office/drawing/2014/main" id="{A0890A83-674B-4011-8983-E020F835F6AA}"/>
              </a:ext>
            </a:extLst>
          </p:cNvPr>
          <p:cNvSpPr/>
          <p:nvPr/>
        </p:nvSpPr>
        <p:spPr>
          <a:xfrm>
            <a:off x="6006389" y="2999198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42279D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2128;p54">
            <a:extLst>
              <a:ext uri="{FF2B5EF4-FFF2-40B4-BE49-F238E27FC236}">
                <a16:creationId xmlns:a16="http://schemas.microsoft.com/office/drawing/2014/main" id="{ED4BC650-D9E1-4A4A-8CAC-3BA72D6D1494}"/>
              </a:ext>
            </a:extLst>
          </p:cNvPr>
          <p:cNvSpPr/>
          <p:nvPr/>
        </p:nvSpPr>
        <p:spPr>
          <a:xfrm>
            <a:off x="4944564" y="2999198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6841E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2129;p54">
            <a:extLst>
              <a:ext uri="{FF2B5EF4-FFF2-40B4-BE49-F238E27FC236}">
                <a16:creationId xmlns:a16="http://schemas.microsoft.com/office/drawing/2014/main" id="{8C3E4531-EE5D-4FEE-B4AF-CD0601DF6A4B}"/>
              </a:ext>
            </a:extLst>
          </p:cNvPr>
          <p:cNvSpPr txBox="1"/>
          <p:nvPr/>
        </p:nvSpPr>
        <p:spPr>
          <a:xfrm>
            <a:off x="5930189" y="3156248"/>
            <a:ext cx="989382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700">
                <a:solidFill>
                  <a:srgbClr val="FFFFFF"/>
                </a:solidFill>
              </a:defRPr>
            </a:lvl1pPr>
          </a:lstStyle>
          <a:p>
            <a:r>
              <a:rPr lang="en" dirty="0"/>
              <a:t>PLAN DE COMUNICACIÓN</a:t>
            </a:r>
            <a:endParaRPr dirty="0"/>
          </a:p>
        </p:txBody>
      </p:sp>
      <p:sp>
        <p:nvSpPr>
          <p:cNvPr id="93" name="Google Shape;2132;p54">
            <a:extLst>
              <a:ext uri="{FF2B5EF4-FFF2-40B4-BE49-F238E27FC236}">
                <a16:creationId xmlns:a16="http://schemas.microsoft.com/office/drawing/2014/main" id="{4A7C2E19-7F20-4755-B42A-2933D6E42BBD}"/>
              </a:ext>
            </a:extLst>
          </p:cNvPr>
          <p:cNvSpPr txBox="1"/>
          <p:nvPr/>
        </p:nvSpPr>
        <p:spPr>
          <a:xfrm>
            <a:off x="4885423" y="3156248"/>
            <a:ext cx="952499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FORMULARIOS EMASEO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EMAPS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EMMOP</a:t>
            </a:r>
            <a:endParaRPr sz="700" dirty="0">
              <a:solidFill>
                <a:srgbClr val="FFFFFF"/>
              </a:solidFill>
            </a:endParaRPr>
          </a:p>
        </p:txBody>
      </p:sp>
      <p:sp>
        <p:nvSpPr>
          <p:cNvPr id="98" name="Google Shape;2126;p54">
            <a:extLst>
              <a:ext uri="{FF2B5EF4-FFF2-40B4-BE49-F238E27FC236}">
                <a16:creationId xmlns:a16="http://schemas.microsoft.com/office/drawing/2014/main" id="{9E543ABD-0C64-4E8B-82F1-E6073C43946E}"/>
              </a:ext>
            </a:extLst>
          </p:cNvPr>
          <p:cNvSpPr/>
          <p:nvPr/>
        </p:nvSpPr>
        <p:spPr>
          <a:xfrm>
            <a:off x="810208" y="412021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FDA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2127;p54">
            <a:extLst>
              <a:ext uri="{FF2B5EF4-FFF2-40B4-BE49-F238E27FC236}">
                <a16:creationId xmlns:a16="http://schemas.microsoft.com/office/drawing/2014/main" id="{B09B4AFD-F52C-485D-926C-779D6F1ED3EF}"/>
              </a:ext>
            </a:extLst>
          </p:cNvPr>
          <p:cNvSpPr/>
          <p:nvPr/>
        </p:nvSpPr>
        <p:spPr>
          <a:xfrm>
            <a:off x="1872028" y="4120219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FF560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2130;p54">
            <a:extLst>
              <a:ext uri="{FF2B5EF4-FFF2-40B4-BE49-F238E27FC236}">
                <a16:creationId xmlns:a16="http://schemas.microsoft.com/office/drawing/2014/main" id="{48581B95-9E25-422F-B965-4DF59DE0A47E}"/>
              </a:ext>
            </a:extLst>
          </p:cNvPr>
          <p:cNvSpPr txBox="1"/>
          <p:nvPr/>
        </p:nvSpPr>
        <p:spPr>
          <a:xfrm>
            <a:off x="685800" y="4277269"/>
            <a:ext cx="1038224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333333"/>
                </a:solidFill>
              </a:rPr>
              <a:t>AGENDAMIENTO</a:t>
            </a:r>
            <a:endParaRPr sz="700" dirty="0">
              <a:solidFill>
                <a:srgbClr val="333333"/>
              </a:solidFill>
            </a:endParaRPr>
          </a:p>
        </p:txBody>
      </p:sp>
      <p:sp>
        <p:nvSpPr>
          <p:cNvPr id="101" name="Google Shape;2131;p54">
            <a:extLst>
              <a:ext uri="{FF2B5EF4-FFF2-40B4-BE49-F238E27FC236}">
                <a16:creationId xmlns:a16="http://schemas.microsoft.com/office/drawing/2014/main" id="{2918A5A2-7E85-4208-A591-07CD5B8B7B77}"/>
              </a:ext>
            </a:extLst>
          </p:cNvPr>
          <p:cNvSpPr txBox="1"/>
          <p:nvPr/>
        </p:nvSpPr>
        <p:spPr>
          <a:xfrm>
            <a:off x="1824414" y="4277269"/>
            <a:ext cx="895534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chemeClr val="accent1"/>
                </a:solidFill>
              </a:rPr>
              <a:t>PAGO EN LÍNEA DE TASAS Y REGALÍAS</a:t>
            </a:r>
            <a:endParaRPr sz="700" dirty="0">
              <a:solidFill>
                <a:schemeClr val="accent1"/>
              </a:solidFill>
            </a:endParaRPr>
          </a:p>
        </p:txBody>
      </p:sp>
      <p:grpSp>
        <p:nvGrpSpPr>
          <p:cNvPr id="102" name="Google Shape;2133;p54">
            <a:extLst>
              <a:ext uri="{FF2B5EF4-FFF2-40B4-BE49-F238E27FC236}">
                <a16:creationId xmlns:a16="http://schemas.microsoft.com/office/drawing/2014/main" id="{AFB9ECF9-EA11-4840-8AB9-DEFA8CDAC0D0}"/>
              </a:ext>
            </a:extLst>
          </p:cNvPr>
          <p:cNvGrpSpPr/>
          <p:nvPr/>
        </p:nvGrpSpPr>
        <p:grpSpPr>
          <a:xfrm>
            <a:off x="2748523" y="4048164"/>
            <a:ext cx="1437940" cy="931030"/>
            <a:chOff x="5056383" y="3498875"/>
            <a:chExt cx="1164833" cy="754200"/>
          </a:xfrm>
        </p:grpSpPr>
        <p:sp>
          <p:nvSpPr>
            <p:cNvPr id="103" name="Google Shape;2134;p54">
              <a:extLst>
                <a:ext uri="{FF2B5EF4-FFF2-40B4-BE49-F238E27FC236}">
                  <a16:creationId xmlns:a16="http://schemas.microsoft.com/office/drawing/2014/main" id="{76F5ABBF-FB68-4DF1-AEC7-FCE4E3A64981}"/>
                </a:ext>
              </a:extLst>
            </p:cNvPr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A440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35;p54">
              <a:extLst>
                <a:ext uri="{FF2B5EF4-FFF2-40B4-BE49-F238E27FC236}">
                  <a16:creationId xmlns:a16="http://schemas.microsoft.com/office/drawing/2014/main" id="{6DAB2CAC-E1B5-4A98-9DC1-B4C7F82DC7E9}"/>
                </a:ext>
              </a:extLst>
            </p:cNvPr>
            <p:cNvSpPr txBox="1"/>
            <p:nvPr/>
          </p:nvSpPr>
          <p:spPr>
            <a:xfrm>
              <a:off x="5056383" y="3655925"/>
              <a:ext cx="1164833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dirty="0">
                  <a:solidFill>
                    <a:schemeClr val="accent1"/>
                  </a:solidFill>
                </a:rPr>
                <a:t>AUTORIZACIONES</a:t>
              </a:r>
              <a:endParaRPr sz="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5" name="Google Shape;2128;p54">
            <a:extLst>
              <a:ext uri="{FF2B5EF4-FFF2-40B4-BE49-F238E27FC236}">
                <a16:creationId xmlns:a16="http://schemas.microsoft.com/office/drawing/2014/main" id="{94531DEA-D36D-45D7-8BDB-2304759AC53C}"/>
              </a:ext>
            </a:extLst>
          </p:cNvPr>
          <p:cNvSpPr/>
          <p:nvPr/>
        </p:nvSpPr>
        <p:spPr>
          <a:xfrm>
            <a:off x="7030062" y="3010246"/>
            <a:ext cx="791400" cy="754200"/>
          </a:xfrm>
          <a:prstGeom prst="roundRect">
            <a:avLst>
              <a:gd name="adj" fmla="val 16667"/>
            </a:avLst>
          </a:prstGeom>
          <a:solidFill>
            <a:srgbClr val="6841E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2132;p54">
            <a:extLst>
              <a:ext uri="{FF2B5EF4-FFF2-40B4-BE49-F238E27FC236}">
                <a16:creationId xmlns:a16="http://schemas.microsoft.com/office/drawing/2014/main" id="{9DFA0C22-564D-4E72-B6AC-A77E6FB720FD}"/>
              </a:ext>
            </a:extLst>
          </p:cNvPr>
          <p:cNvSpPr txBox="1"/>
          <p:nvPr/>
        </p:nvSpPr>
        <p:spPr>
          <a:xfrm>
            <a:off x="6970921" y="3167296"/>
            <a:ext cx="952499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FFFFFF"/>
                </a:solidFill>
              </a:rPr>
              <a:t>FORMULARIOS EXTRAS</a:t>
            </a:r>
            <a:endParaRPr sz="700" dirty="0">
              <a:solidFill>
                <a:srgbClr val="FFFFFF"/>
              </a:solidFill>
            </a:endParaRPr>
          </a:p>
        </p:txBody>
      </p:sp>
      <p:sp>
        <p:nvSpPr>
          <p:cNvPr id="107" name="Google Shape;2129;p54">
            <a:extLst>
              <a:ext uri="{FF2B5EF4-FFF2-40B4-BE49-F238E27FC236}">
                <a16:creationId xmlns:a16="http://schemas.microsoft.com/office/drawing/2014/main" id="{016382E2-BFA7-42CA-B7D8-ED49E8E7D5F6}"/>
              </a:ext>
            </a:extLst>
          </p:cNvPr>
          <p:cNvSpPr txBox="1"/>
          <p:nvPr/>
        </p:nvSpPr>
        <p:spPr>
          <a:xfrm>
            <a:off x="7458076" y="231776"/>
            <a:ext cx="1171574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FFFFFF"/>
              </a:buClr>
              <a:buSzPts val="3600"/>
              <a:buFont typeface="Lilita One"/>
              <a:buNone/>
              <a:defRPr sz="3600">
                <a:solidFill>
                  <a:srgbClr val="FFDA00"/>
                </a:solidFill>
                <a:latin typeface="Eras Bold ITC" panose="020B0907030504020204" pitchFamily="34" charset="0"/>
                <a:ea typeface="Lilita One"/>
                <a:cs typeface="Lilita One"/>
                <a:sym typeface="Lilita One"/>
              </a:defRPr>
            </a:lvl1pPr>
            <a:lvl2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r"/>
            <a:r>
              <a:rPr lang="en" sz="1400" dirty="0"/>
              <a:t>REGISTRO</a:t>
            </a:r>
            <a:endParaRPr sz="2800" dirty="0"/>
          </a:p>
        </p:txBody>
      </p:sp>
      <p:sp>
        <p:nvSpPr>
          <p:cNvPr id="108" name="Google Shape;2129;p54">
            <a:extLst>
              <a:ext uri="{FF2B5EF4-FFF2-40B4-BE49-F238E27FC236}">
                <a16:creationId xmlns:a16="http://schemas.microsoft.com/office/drawing/2014/main" id="{B15A603C-D98E-4246-A02A-41DA1CB5E988}"/>
              </a:ext>
            </a:extLst>
          </p:cNvPr>
          <p:cNvSpPr txBox="1"/>
          <p:nvPr/>
        </p:nvSpPr>
        <p:spPr>
          <a:xfrm>
            <a:off x="7329111" y="1388819"/>
            <a:ext cx="1300539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FFFFFF"/>
              </a:buClr>
              <a:buSzPts val="3600"/>
              <a:buFont typeface="Lilita One"/>
              <a:buNone/>
              <a:defRPr sz="3600">
                <a:solidFill>
                  <a:srgbClr val="FFDA00"/>
                </a:solidFill>
                <a:latin typeface="Eras Bold ITC" panose="020B0907030504020204" pitchFamily="34" charset="0"/>
                <a:ea typeface="Lilita One"/>
                <a:cs typeface="Lilita One"/>
                <a:sym typeface="Lilita One"/>
              </a:defRPr>
            </a:lvl1pPr>
            <a:lvl2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r"/>
            <a:r>
              <a:rPr lang="en" sz="1400" dirty="0"/>
              <a:t>PROYECTO</a:t>
            </a:r>
            <a:endParaRPr sz="2800" dirty="0"/>
          </a:p>
        </p:txBody>
      </p:sp>
      <p:sp>
        <p:nvSpPr>
          <p:cNvPr id="109" name="Google Shape;2129;p54">
            <a:extLst>
              <a:ext uri="{FF2B5EF4-FFF2-40B4-BE49-F238E27FC236}">
                <a16:creationId xmlns:a16="http://schemas.microsoft.com/office/drawing/2014/main" id="{AA2C82B4-DA82-4D89-BB2F-AB7527FB09B8}"/>
              </a:ext>
            </a:extLst>
          </p:cNvPr>
          <p:cNvSpPr txBox="1"/>
          <p:nvPr/>
        </p:nvSpPr>
        <p:spPr>
          <a:xfrm>
            <a:off x="7068214" y="2505372"/>
            <a:ext cx="1561436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FFFFFF"/>
              </a:buClr>
              <a:buSzPts val="3600"/>
              <a:buFont typeface="Lilita One"/>
              <a:buNone/>
              <a:defRPr sz="3600">
                <a:solidFill>
                  <a:srgbClr val="FFDA00"/>
                </a:solidFill>
                <a:latin typeface="Eras Bold ITC" panose="020B0907030504020204" pitchFamily="34" charset="0"/>
                <a:ea typeface="Lilita One"/>
                <a:cs typeface="Lilita One"/>
                <a:sym typeface="Lilita One"/>
              </a:defRPr>
            </a:lvl1pPr>
            <a:lvl2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r"/>
            <a:r>
              <a:rPr lang="en" sz="1400" dirty="0"/>
              <a:t>REQUISITOS</a:t>
            </a:r>
            <a:endParaRPr sz="2800" dirty="0"/>
          </a:p>
        </p:txBody>
      </p:sp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3E904514-5321-49FD-A773-57735462836B}"/>
              </a:ext>
            </a:extLst>
          </p:cNvPr>
          <p:cNvCxnSpPr>
            <a:cxnSpLocks/>
          </p:cNvCxnSpPr>
          <p:nvPr/>
        </p:nvCxnSpPr>
        <p:spPr>
          <a:xfrm>
            <a:off x="685800" y="308408"/>
            <a:ext cx="7810500" cy="1"/>
          </a:xfrm>
          <a:prstGeom prst="line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11" name="Google Shape;2129;p54">
            <a:extLst>
              <a:ext uri="{FF2B5EF4-FFF2-40B4-BE49-F238E27FC236}">
                <a16:creationId xmlns:a16="http://schemas.microsoft.com/office/drawing/2014/main" id="{FE64EE12-FC04-491E-A8ED-E5281289E1EB}"/>
              </a:ext>
            </a:extLst>
          </p:cNvPr>
          <p:cNvSpPr txBox="1"/>
          <p:nvPr/>
        </p:nvSpPr>
        <p:spPr>
          <a:xfrm>
            <a:off x="6663052" y="3827535"/>
            <a:ext cx="1966598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rgbClr val="FFFFFF"/>
              </a:buClr>
              <a:buSzPts val="3600"/>
              <a:buFont typeface="Lilita One"/>
              <a:buNone/>
              <a:defRPr sz="3600">
                <a:solidFill>
                  <a:srgbClr val="FFDA00"/>
                </a:solidFill>
                <a:latin typeface="Eras Bold ITC" panose="020B0907030504020204" pitchFamily="34" charset="0"/>
                <a:ea typeface="Lilita One"/>
                <a:cs typeface="Lilita One"/>
                <a:sym typeface="Lilita One"/>
              </a:defRPr>
            </a:lvl1pPr>
            <a:lvl2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algn="ctr">
              <a:buClr>
                <a:srgbClr val="FFFFFF"/>
              </a:buClr>
              <a:buSzPts val="3200"/>
              <a:buFont typeface="Bubblegum Sans"/>
              <a:buNone/>
              <a:defRPr sz="3200">
                <a:solidFill>
                  <a:srgbClr val="FFFFF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r"/>
            <a:r>
              <a:rPr lang="en" sz="1400" dirty="0"/>
              <a:t>AUTORIZACIONES</a:t>
            </a: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ysical Education Exercises by Slidesgo">
  <a:themeElements>
    <a:clrScheme name="Simple Light">
      <a:dk1>
        <a:srgbClr val="42279D"/>
      </a:dk1>
      <a:lt1>
        <a:srgbClr val="7146FF"/>
      </a:lt1>
      <a:dk2>
        <a:srgbClr val="FF5608"/>
      </a:dk2>
      <a:lt2>
        <a:srgbClr val="FFDA00"/>
      </a:lt2>
      <a:accent1>
        <a:srgbClr val="FFFFFF"/>
      </a:accent1>
      <a:accent2>
        <a:srgbClr val="7146FF"/>
      </a:accent2>
      <a:accent3>
        <a:srgbClr val="FFDA00"/>
      </a:accent3>
      <a:accent4>
        <a:srgbClr val="FF5608"/>
      </a:accent4>
      <a:accent5>
        <a:srgbClr val="CA4406"/>
      </a:accent5>
      <a:accent6>
        <a:srgbClr val="E2C30B"/>
      </a:accent6>
      <a:hlink>
        <a:srgbClr val="4227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376</Words>
  <Application>Microsoft Office PowerPoint</Application>
  <PresentationFormat>Presentación en pantalla (16:9)</PresentationFormat>
  <Paragraphs>116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Eras Bold ITC</vt:lpstr>
      <vt:lpstr>Source Sans Pro</vt:lpstr>
      <vt:lpstr>Calibri</vt:lpstr>
      <vt:lpstr>Lilita One</vt:lpstr>
      <vt:lpstr>Arial</vt:lpstr>
      <vt:lpstr>CenturyGothic</vt:lpstr>
      <vt:lpstr>Roboto Condensed</vt:lpstr>
      <vt:lpstr>Bubblegum Sans</vt:lpstr>
      <vt:lpstr>Physical Education Exercises by Slidesgo</vt:lpstr>
      <vt:lpstr>Presentación de PowerPoint</vt:lpstr>
      <vt:lpstr>Presentación de PowerPoint</vt:lpstr>
      <vt:lpstr>04</vt:lpstr>
      <vt:lpstr>04</vt:lpstr>
      <vt:lpstr>AGENDAMIENTO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Leslie Sofia Guerrero Revelo</cp:lastModifiedBy>
  <cp:revision>32</cp:revision>
  <dcterms:modified xsi:type="dcterms:W3CDTF">2023-06-22T16:21:31Z</dcterms:modified>
</cp:coreProperties>
</file>