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5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6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9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0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21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22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450" r:id="rId2"/>
    <p:sldId id="472" r:id="rId3"/>
    <p:sldId id="473" r:id="rId4"/>
    <p:sldId id="467" r:id="rId5"/>
    <p:sldId id="454" r:id="rId6"/>
    <p:sldId id="468" r:id="rId7"/>
    <p:sldId id="455" r:id="rId8"/>
    <p:sldId id="469" r:id="rId9"/>
    <p:sldId id="456" r:id="rId10"/>
    <p:sldId id="470" r:id="rId11"/>
    <p:sldId id="471" r:id="rId12"/>
    <p:sldId id="474" r:id="rId13"/>
    <p:sldId id="475" r:id="rId14"/>
    <p:sldId id="476" r:id="rId15"/>
    <p:sldId id="459" r:id="rId16"/>
    <p:sldId id="477" r:id="rId17"/>
    <p:sldId id="460" r:id="rId18"/>
    <p:sldId id="462" r:id="rId19"/>
    <p:sldId id="463" r:id="rId20"/>
    <p:sldId id="464" r:id="rId21"/>
    <p:sldId id="466" r:id="rId22"/>
    <p:sldId id="465" r:id="rId23"/>
    <p:sldId id="47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Arial Black" panose="020B0A04020102020204" pitchFamily="34" charset="0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" initials="C" lastIdx="1" clrIdx="0">
    <p:extLst>
      <p:ext uri="{19B8F6BF-5375-455C-9EA6-DF929625EA0E}">
        <p15:presenceInfo xmlns:p15="http://schemas.microsoft.com/office/powerpoint/2012/main" userId="6be8e04fa90ad2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98C"/>
    <a:srgbClr val="223F86"/>
    <a:srgbClr val="0D5BDC"/>
    <a:srgbClr val="D9E7FD"/>
    <a:srgbClr val="8EB6F8"/>
    <a:srgbClr val="13AFAB"/>
    <a:srgbClr val="FE7405"/>
    <a:srgbClr val="1075BB"/>
    <a:srgbClr val="333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" userId="6be8e04fa90ad2ba" providerId="LiveId" clId="{66BF6BB1-F0F6-425B-94A1-61C47BEEC0F9}"/>
    <pc:docChg chg="undo custSel addSld delSld modSld sldOrd delMainMaster">
      <pc:chgData name="Cecilia" userId="6be8e04fa90ad2ba" providerId="LiveId" clId="{66BF6BB1-F0F6-425B-94A1-61C47BEEC0F9}" dt="2024-05-23T16:38:47.149" v="3624" actId="47"/>
      <pc:docMkLst>
        <pc:docMk/>
      </pc:docMkLst>
      <pc:sldChg chg="modSp add mod">
        <pc:chgData name="Cecilia" userId="6be8e04fa90ad2ba" providerId="LiveId" clId="{66BF6BB1-F0F6-425B-94A1-61C47BEEC0F9}" dt="2024-05-23T14:46:52.926" v="2731" actId="1076"/>
        <pc:sldMkLst>
          <pc:docMk/>
          <pc:sldMk cId="302879774" sldId="290"/>
        </pc:sldMkLst>
        <pc:spChg chg="mod">
          <ac:chgData name="Cecilia" userId="6be8e04fa90ad2ba" providerId="LiveId" clId="{66BF6BB1-F0F6-425B-94A1-61C47BEEC0F9}" dt="2024-05-23T14:46:52.926" v="2731" actId="1076"/>
          <ac:spMkLst>
            <pc:docMk/>
            <pc:sldMk cId="302879774" sldId="290"/>
            <ac:spMk id="11" creationId="{820068B4-0CC5-61F1-35CF-725238C8E62B}"/>
          </ac:spMkLst>
        </pc:spChg>
      </pc:sldChg>
      <pc:sldChg chg="del">
        <pc:chgData name="Cecilia" userId="6be8e04fa90ad2ba" providerId="LiveId" clId="{66BF6BB1-F0F6-425B-94A1-61C47BEEC0F9}" dt="2024-05-17T21:59:38.059" v="1110" actId="2696"/>
        <pc:sldMkLst>
          <pc:docMk/>
          <pc:sldMk cId="1213294609" sldId="290"/>
        </pc:sldMkLst>
      </pc:sldChg>
      <pc:sldChg chg="addSp delSp modSp del mod">
        <pc:chgData name="Cecilia" userId="6be8e04fa90ad2ba" providerId="LiveId" clId="{66BF6BB1-F0F6-425B-94A1-61C47BEEC0F9}" dt="2024-05-23T14:46:38.506" v="2730" actId="47"/>
        <pc:sldMkLst>
          <pc:docMk/>
          <pc:sldMk cId="1204689678" sldId="342"/>
        </pc:sldMkLst>
        <pc:spChg chg="del">
          <ac:chgData name="Cecilia" userId="6be8e04fa90ad2ba" providerId="LiveId" clId="{66BF6BB1-F0F6-425B-94A1-61C47BEEC0F9}" dt="2024-05-17T19:46:30.740" v="1" actId="478"/>
          <ac:spMkLst>
            <pc:docMk/>
            <pc:sldMk cId="1204689678" sldId="342"/>
            <ac:spMk id="2" creationId="{6954249A-879B-0333-FABF-EE98254A7CC4}"/>
          </ac:spMkLst>
        </pc:spChg>
        <pc:spChg chg="add mod">
          <ac:chgData name="Cecilia" userId="6be8e04fa90ad2ba" providerId="LiveId" clId="{66BF6BB1-F0F6-425B-94A1-61C47BEEC0F9}" dt="2024-05-17T19:56:00.948" v="254" actId="255"/>
          <ac:spMkLst>
            <pc:docMk/>
            <pc:sldMk cId="1204689678" sldId="342"/>
            <ac:spMk id="3" creationId="{9FBAA558-CECC-4C31-8D0F-86F8976CB6AD}"/>
          </ac:spMkLst>
        </pc:spChg>
        <pc:spChg chg="add del">
          <ac:chgData name="Cecilia" userId="6be8e04fa90ad2ba" providerId="LiveId" clId="{66BF6BB1-F0F6-425B-94A1-61C47BEEC0F9}" dt="2024-05-17T19:50:54.037" v="42" actId="478"/>
          <ac:spMkLst>
            <pc:docMk/>
            <pc:sldMk cId="1204689678" sldId="342"/>
            <ac:spMk id="5" creationId="{71424AC6-F2B5-4797-9EA5-A31245C19E82}"/>
          </ac:spMkLst>
        </pc:spChg>
        <pc:spChg chg="add del mod">
          <ac:chgData name="Cecilia" userId="6be8e04fa90ad2ba" providerId="LiveId" clId="{66BF6BB1-F0F6-425B-94A1-61C47BEEC0F9}" dt="2024-05-17T19:50:23.429" v="36" actId="478"/>
          <ac:spMkLst>
            <pc:docMk/>
            <pc:sldMk cId="1204689678" sldId="342"/>
            <ac:spMk id="10" creationId="{9DCE02CC-5782-49C0-A281-7FF4D7068B7C}"/>
          </ac:spMkLst>
        </pc:spChg>
        <pc:graphicFrameChg chg="add mod modGraphic">
          <ac:chgData name="Cecilia" userId="6be8e04fa90ad2ba" providerId="LiveId" clId="{66BF6BB1-F0F6-425B-94A1-61C47BEEC0F9}" dt="2024-05-17T19:55:35.207" v="253" actId="20577"/>
          <ac:graphicFrameMkLst>
            <pc:docMk/>
            <pc:sldMk cId="1204689678" sldId="342"/>
            <ac:graphicFrameMk id="6" creationId="{BDA3F7F5-6287-4998-A7C5-D56C6A966EA6}"/>
          </ac:graphicFrameMkLst>
        </pc:graphicFrameChg>
        <pc:graphicFrameChg chg="add mod">
          <ac:chgData name="Cecilia" userId="6be8e04fa90ad2ba" providerId="LiveId" clId="{66BF6BB1-F0F6-425B-94A1-61C47BEEC0F9}" dt="2024-05-17T22:39:40.413" v="2078"/>
          <ac:graphicFrameMkLst>
            <pc:docMk/>
            <pc:sldMk cId="1204689678" sldId="342"/>
            <ac:graphicFrameMk id="13" creationId="{51056B3D-B7FA-4ED0-BFE5-5335DD852884}"/>
          </ac:graphicFrameMkLst>
        </pc:graphicFrameChg>
        <pc:picChg chg="mod">
          <ac:chgData name="Cecilia" userId="6be8e04fa90ad2ba" providerId="LiveId" clId="{66BF6BB1-F0F6-425B-94A1-61C47BEEC0F9}" dt="2024-05-17T22:32:22.561" v="2037" actId="1076"/>
          <ac:picMkLst>
            <pc:docMk/>
            <pc:sldMk cId="1204689678" sldId="342"/>
            <ac:picMk id="4" creationId="{04BBF4DC-0C03-F855-7182-485842174FFE}"/>
          </ac:picMkLst>
        </pc:picChg>
        <pc:picChg chg="del">
          <ac:chgData name="Cecilia" userId="6be8e04fa90ad2ba" providerId="LiveId" clId="{66BF6BB1-F0F6-425B-94A1-61C47BEEC0F9}" dt="2024-05-17T19:46:28.167" v="0" actId="478"/>
          <ac:picMkLst>
            <pc:docMk/>
            <pc:sldMk cId="1204689678" sldId="342"/>
            <ac:picMk id="8" creationId="{92623D9B-9898-DA5F-C7B8-BBCB4F6E48D1}"/>
          </ac:picMkLst>
        </pc:picChg>
        <pc:picChg chg="del">
          <ac:chgData name="Cecilia" userId="6be8e04fa90ad2ba" providerId="LiveId" clId="{66BF6BB1-F0F6-425B-94A1-61C47BEEC0F9}" dt="2024-05-17T19:53:19.642" v="128" actId="478"/>
          <ac:picMkLst>
            <pc:docMk/>
            <pc:sldMk cId="1204689678" sldId="342"/>
            <ac:picMk id="55" creationId="{00000000-0000-0000-0000-000000000000}"/>
          </ac:picMkLst>
        </pc:picChg>
        <pc:cxnChg chg="del">
          <ac:chgData name="Cecilia" userId="6be8e04fa90ad2ba" providerId="LiveId" clId="{66BF6BB1-F0F6-425B-94A1-61C47BEEC0F9}" dt="2024-05-17T19:46:32.036" v="2" actId="478"/>
          <ac:cxnSpMkLst>
            <pc:docMk/>
            <pc:sldMk cId="1204689678" sldId="342"/>
            <ac:cxnSpMk id="12" creationId="{BA23FEE2-D0AD-011F-F110-E845805878A8}"/>
          </ac:cxnSpMkLst>
        </pc:cxnChg>
      </pc:sldChg>
      <pc:sldChg chg="del">
        <pc:chgData name="Cecilia" userId="6be8e04fa90ad2ba" providerId="LiveId" clId="{66BF6BB1-F0F6-425B-94A1-61C47BEEC0F9}" dt="2024-05-17T22:26:43.196" v="1828" actId="47"/>
        <pc:sldMkLst>
          <pc:docMk/>
          <pc:sldMk cId="2331120410" sldId="345"/>
        </pc:sldMkLst>
      </pc:sldChg>
      <pc:sldChg chg="modSp add mod ord">
        <pc:chgData name="Cecilia" userId="6be8e04fa90ad2ba" providerId="LiveId" clId="{66BF6BB1-F0F6-425B-94A1-61C47BEEC0F9}" dt="2024-05-23T15:20:43.042" v="2854" actId="313"/>
        <pc:sldMkLst>
          <pc:docMk/>
          <pc:sldMk cId="1733011532" sldId="362"/>
        </pc:sldMkLst>
        <pc:spChg chg="mod">
          <ac:chgData name="Cecilia" userId="6be8e04fa90ad2ba" providerId="LiveId" clId="{66BF6BB1-F0F6-425B-94A1-61C47BEEC0F9}" dt="2024-05-23T15:20:43.042" v="2854" actId="313"/>
          <ac:spMkLst>
            <pc:docMk/>
            <pc:sldMk cId="1733011532" sldId="362"/>
            <ac:spMk id="55" creationId="{00000000-0000-0000-0000-000000000000}"/>
          </ac:spMkLst>
        </pc:spChg>
        <pc:picChg chg="mod">
          <ac:chgData name="Cecilia" userId="6be8e04fa90ad2ba" providerId="LiveId" clId="{66BF6BB1-F0F6-425B-94A1-61C47BEEC0F9}" dt="2024-05-23T15:19:04.550" v="2841" actId="1076"/>
          <ac:picMkLst>
            <pc:docMk/>
            <pc:sldMk cId="1733011532" sldId="362"/>
            <ac:picMk id="4" creationId="{705E96E5-8AA1-7E93-3FE8-DFDF069359D9}"/>
          </ac:picMkLst>
        </pc:picChg>
      </pc:sldChg>
      <pc:sldChg chg="add del">
        <pc:chgData name="Cecilia" userId="6be8e04fa90ad2ba" providerId="LiveId" clId="{66BF6BB1-F0F6-425B-94A1-61C47BEEC0F9}" dt="2024-05-23T15:18:34.709" v="2837" actId="47"/>
        <pc:sldMkLst>
          <pc:docMk/>
          <pc:sldMk cId="288777363" sldId="363"/>
        </pc:sldMkLst>
      </pc:sldChg>
      <pc:sldChg chg="addSp delSp modSp mod">
        <pc:chgData name="Cecilia" userId="6be8e04fa90ad2ba" providerId="LiveId" clId="{66BF6BB1-F0F6-425B-94A1-61C47BEEC0F9}" dt="2024-05-17T22:17:26.040" v="1580" actId="14100"/>
        <pc:sldMkLst>
          <pc:docMk/>
          <pc:sldMk cId="1885002443" sldId="367"/>
        </pc:sldMkLst>
        <pc:spChg chg="add mod">
          <ac:chgData name="Cecilia" userId="6be8e04fa90ad2ba" providerId="LiveId" clId="{66BF6BB1-F0F6-425B-94A1-61C47BEEC0F9}" dt="2024-05-17T20:16:32.611" v="587" actId="1076"/>
          <ac:spMkLst>
            <pc:docMk/>
            <pc:sldMk cId="1885002443" sldId="367"/>
            <ac:spMk id="6" creationId="{362C92BD-FD6A-41CD-AC1C-98084F951B7B}"/>
          </ac:spMkLst>
        </pc:spChg>
        <pc:graphicFrameChg chg="mod modGraphic">
          <ac:chgData name="Cecilia" userId="6be8e04fa90ad2ba" providerId="LiveId" clId="{66BF6BB1-F0F6-425B-94A1-61C47BEEC0F9}" dt="2024-05-17T22:17:26.040" v="1580" actId="14100"/>
          <ac:graphicFrameMkLst>
            <pc:docMk/>
            <pc:sldMk cId="1885002443" sldId="367"/>
            <ac:graphicFrameMk id="2" creationId="{A3F2FFBF-A67D-F8BC-45AA-CEC9CC8DAD17}"/>
          </ac:graphicFrameMkLst>
        </pc:graphicFrameChg>
        <pc:graphicFrameChg chg="add del mod">
          <ac:chgData name="Cecilia" userId="6be8e04fa90ad2ba" providerId="LiveId" clId="{66BF6BB1-F0F6-425B-94A1-61C47BEEC0F9}" dt="2024-05-17T20:26:13.941" v="708"/>
          <ac:graphicFrameMkLst>
            <pc:docMk/>
            <pc:sldMk cId="1885002443" sldId="367"/>
            <ac:graphicFrameMk id="8" creationId="{14436446-750D-4E63-9333-820248B657B4}"/>
          </ac:graphicFrameMkLst>
        </pc:graphicFrameChg>
        <pc:picChg chg="mod">
          <ac:chgData name="Cecilia" userId="6be8e04fa90ad2ba" providerId="LiveId" clId="{66BF6BB1-F0F6-425B-94A1-61C47BEEC0F9}" dt="2024-05-17T20:26:15.696" v="709" actId="1076"/>
          <ac:picMkLst>
            <pc:docMk/>
            <pc:sldMk cId="1885002443" sldId="367"/>
            <ac:picMk id="63" creationId="{9C977F79-A83B-DDBB-FF6B-4E66E10ED9B5}"/>
          </ac:picMkLst>
        </pc:picChg>
      </pc:sldChg>
      <pc:sldChg chg="add">
        <pc:chgData name="Cecilia" userId="6be8e04fa90ad2ba" providerId="LiveId" clId="{66BF6BB1-F0F6-425B-94A1-61C47BEEC0F9}" dt="2024-05-23T15:17:28.198" v="2836"/>
        <pc:sldMkLst>
          <pc:docMk/>
          <pc:sldMk cId="1508647104" sldId="370"/>
        </pc:sldMkLst>
      </pc:sldChg>
      <pc:sldChg chg="del">
        <pc:chgData name="Cecilia" userId="6be8e04fa90ad2ba" providerId="LiveId" clId="{66BF6BB1-F0F6-425B-94A1-61C47BEEC0F9}" dt="2024-05-17T22:26:41.511" v="1826" actId="47"/>
        <pc:sldMkLst>
          <pc:docMk/>
          <pc:sldMk cId="2918867905" sldId="379"/>
        </pc:sldMkLst>
      </pc:sldChg>
      <pc:sldChg chg="ord">
        <pc:chgData name="Cecilia" userId="6be8e04fa90ad2ba" providerId="LiveId" clId="{66BF6BB1-F0F6-425B-94A1-61C47BEEC0F9}" dt="2024-05-17T21:52:54.146" v="897"/>
        <pc:sldMkLst>
          <pc:docMk/>
          <pc:sldMk cId="1311015673" sldId="384"/>
        </pc:sldMkLst>
      </pc:sldChg>
      <pc:sldChg chg="modSp add mod ord">
        <pc:chgData name="Cecilia" userId="6be8e04fa90ad2ba" providerId="LiveId" clId="{66BF6BB1-F0F6-425B-94A1-61C47BEEC0F9}" dt="2024-05-23T15:34:38.475" v="3049" actId="255"/>
        <pc:sldMkLst>
          <pc:docMk/>
          <pc:sldMk cId="2035063680" sldId="385"/>
        </pc:sldMkLst>
        <pc:spChg chg="mod">
          <ac:chgData name="Cecilia" userId="6be8e04fa90ad2ba" providerId="LiveId" clId="{66BF6BB1-F0F6-425B-94A1-61C47BEEC0F9}" dt="2024-05-23T15:34:38.475" v="3049" actId="255"/>
          <ac:spMkLst>
            <pc:docMk/>
            <pc:sldMk cId="2035063680" sldId="385"/>
            <ac:spMk id="14" creationId="{0CEEE889-E1DF-5D59-2D9E-824CE2DCB1C4}"/>
          </ac:spMkLst>
        </pc:spChg>
      </pc:sldChg>
      <pc:sldChg chg="del">
        <pc:chgData name="Cecilia" userId="6be8e04fa90ad2ba" providerId="LiveId" clId="{66BF6BB1-F0F6-425B-94A1-61C47BEEC0F9}" dt="2024-05-17T22:26:40.309" v="1825" actId="47"/>
        <pc:sldMkLst>
          <pc:docMk/>
          <pc:sldMk cId="2157486976" sldId="385"/>
        </pc:sldMkLst>
      </pc:sldChg>
      <pc:sldChg chg="del">
        <pc:chgData name="Cecilia" userId="6be8e04fa90ad2ba" providerId="LiveId" clId="{66BF6BB1-F0F6-425B-94A1-61C47BEEC0F9}" dt="2024-05-17T22:26:42.351" v="1827" actId="47"/>
        <pc:sldMkLst>
          <pc:docMk/>
          <pc:sldMk cId="3274509784" sldId="386"/>
        </pc:sldMkLst>
      </pc:sldChg>
      <pc:sldChg chg="del">
        <pc:chgData name="Cecilia" userId="6be8e04fa90ad2ba" providerId="LiveId" clId="{66BF6BB1-F0F6-425B-94A1-61C47BEEC0F9}" dt="2024-05-17T20:00:24" v="424" actId="47"/>
        <pc:sldMkLst>
          <pc:docMk/>
          <pc:sldMk cId="2939631465" sldId="387"/>
        </pc:sldMkLst>
      </pc:sldChg>
      <pc:sldChg chg="del">
        <pc:chgData name="Cecilia" userId="6be8e04fa90ad2ba" providerId="LiveId" clId="{66BF6BB1-F0F6-425B-94A1-61C47BEEC0F9}" dt="2024-05-17T22:26:43.815" v="1829" actId="47"/>
        <pc:sldMkLst>
          <pc:docMk/>
          <pc:sldMk cId="3431540620" sldId="388"/>
        </pc:sldMkLst>
      </pc:sldChg>
      <pc:sldChg chg="del">
        <pc:chgData name="Cecilia" userId="6be8e04fa90ad2ba" providerId="LiveId" clId="{66BF6BB1-F0F6-425B-94A1-61C47BEEC0F9}" dt="2024-05-23T15:56:37.484" v="3121" actId="2696"/>
        <pc:sldMkLst>
          <pc:docMk/>
          <pc:sldMk cId="140830706" sldId="389"/>
        </pc:sldMkLst>
      </pc:sldChg>
      <pc:sldChg chg="add del">
        <pc:chgData name="Cecilia" userId="6be8e04fa90ad2ba" providerId="LiveId" clId="{66BF6BB1-F0F6-425B-94A1-61C47BEEC0F9}" dt="2024-05-23T16:38:47.149" v="3624" actId="47"/>
        <pc:sldMkLst>
          <pc:docMk/>
          <pc:sldMk cId="250071869" sldId="389"/>
        </pc:sldMkLst>
      </pc:sldChg>
      <pc:sldChg chg="del">
        <pc:chgData name="Cecilia" userId="6be8e04fa90ad2ba" providerId="LiveId" clId="{66BF6BB1-F0F6-425B-94A1-61C47BEEC0F9}" dt="2024-05-17T22:26:54.530" v="1832" actId="47"/>
        <pc:sldMkLst>
          <pc:docMk/>
          <pc:sldMk cId="2763360702" sldId="390"/>
        </pc:sldMkLst>
      </pc:sldChg>
      <pc:sldChg chg="del">
        <pc:chgData name="Cecilia" userId="6be8e04fa90ad2ba" providerId="LiveId" clId="{66BF6BB1-F0F6-425B-94A1-61C47BEEC0F9}" dt="2024-05-17T22:26:55.258" v="1833" actId="47"/>
        <pc:sldMkLst>
          <pc:docMk/>
          <pc:sldMk cId="2179605040" sldId="391"/>
        </pc:sldMkLst>
      </pc:sldChg>
      <pc:sldChg chg="del">
        <pc:chgData name="Cecilia" userId="6be8e04fa90ad2ba" providerId="LiveId" clId="{66BF6BB1-F0F6-425B-94A1-61C47BEEC0F9}" dt="2024-05-17T22:26:52.853" v="1830" actId="47"/>
        <pc:sldMkLst>
          <pc:docMk/>
          <pc:sldMk cId="226919860" sldId="392"/>
        </pc:sldMkLst>
      </pc:sldChg>
      <pc:sldChg chg="del">
        <pc:chgData name="Cecilia" userId="6be8e04fa90ad2ba" providerId="LiveId" clId="{66BF6BB1-F0F6-425B-94A1-61C47BEEC0F9}" dt="2024-05-17T22:26:53.957" v="1831" actId="47"/>
        <pc:sldMkLst>
          <pc:docMk/>
          <pc:sldMk cId="2899574502" sldId="393"/>
        </pc:sldMkLst>
      </pc:sldChg>
      <pc:sldChg chg="delSp add del mod">
        <pc:chgData name="Cecilia" userId="6be8e04fa90ad2ba" providerId="LiveId" clId="{66BF6BB1-F0F6-425B-94A1-61C47BEEC0F9}" dt="2024-05-17T22:33:14.761" v="2038" actId="478"/>
        <pc:sldMkLst>
          <pc:docMk/>
          <pc:sldMk cId="3492352248" sldId="395"/>
        </pc:sldMkLst>
        <pc:picChg chg="del">
          <ac:chgData name="Cecilia" userId="6be8e04fa90ad2ba" providerId="LiveId" clId="{66BF6BB1-F0F6-425B-94A1-61C47BEEC0F9}" dt="2024-05-17T22:33:14.761" v="2038" actId="478"/>
          <ac:picMkLst>
            <pc:docMk/>
            <pc:sldMk cId="3492352248" sldId="395"/>
            <ac:picMk id="8" creationId="{92623D9B-9898-DA5F-C7B8-BBCB4F6E48D1}"/>
          </ac:picMkLst>
        </pc:picChg>
      </pc:sldChg>
      <pc:sldChg chg="del">
        <pc:chgData name="Cecilia" userId="6be8e04fa90ad2ba" providerId="LiveId" clId="{66BF6BB1-F0F6-425B-94A1-61C47BEEC0F9}" dt="2024-05-17T22:27:14.072" v="1837" actId="47"/>
        <pc:sldMkLst>
          <pc:docMk/>
          <pc:sldMk cId="3952590630" sldId="396"/>
        </pc:sldMkLst>
      </pc:sldChg>
      <pc:sldChg chg="del">
        <pc:chgData name="Cecilia" userId="6be8e04fa90ad2ba" providerId="LiveId" clId="{66BF6BB1-F0F6-425B-94A1-61C47BEEC0F9}" dt="2024-05-17T22:26:55.892" v="1834" actId="47"/>
        <pc:sldMkLst>
          <pc:docMk/>
          <pc:sldMk cId="358129497" sldId="399"/>
        </pc:sldMkLst>
      </pc:sldChg>
      <pc:sldChg chg="del">
        <pc:chgData name="Cecilia" userId="6be8e04fa90ad2ba" providerId="LiveId" clId="{66BF6BB1-F0F6-425B-94A1-61C47BEEC0F9}" dt="2024-05-17T22:27:15.943" v="1838" actId="47"/>
        <pc:sldMkLst>
          <pc:docMk/>
          <pc:sldMk cId="581719683" sldId="400"/>
        </pc:sldMkLst>
      </pc:sldChg>
      <pc:sldChg chg="del">
        <pc:chgData name="Cecilia" userId="6be8e04fa90ad2ba" providerId="LiveId" clId="{66BF6BB1-F0F6-425B-94A1-61C47BEEC0F9}" dt="2024-05-17T22:27:24.987" v="1839" actId="47"/>
        <pc:sldMkLst>
          <pc:docMk/>
          <pc:sldMk cId="2861682578" sldId="401"/>
        </pc:sldMkLst>
      </pc:sldChg>
      <pc:sldChg chg="del">
        <pc:chgData name="Cecilia" userId="6be8e04fa90ad2ba" providerId="LiveId" clId="{66BF6BB1-F0F6-425B-94A1-61C47BEEC0F9}" dt="2024-05-17T22:27:28.280" v="1840" actId="47"/>
        <pc:sldMkLst>
          <pc:docMk/>
          <pc:sldMk cId="3096079988" sldId="402"/>
        </pc:sldMkLst>
      </pc:sldChg>
      <pc:sldChg chg="addSp delSp modSp add mod">
        <pc:chgData name="Cecilia" userId="6be8e04fa90ad2ba" providerId="LiveId" clId="{66BF6BB1-F0F6-425B-94A1-61C47BEEC0F9}" dt="2024-05-23T14:47:59.342" v="2739" actId="20577"/>
        <pc:sldMkLst>
          <pc:docMk/>
          <pc:sldMk cId="746399918" sldId="403"/>
        </pc:sldMkLst>
        <pc:spChg chg="add mod">
          <ac:chgData name="Cecilia" userId="6be8e04fa90ad2ba" providerId="LiveId" clId="{66BF6BB1-F0F6-425B-94A1-61C47BEEC0F9}" dt="2024-05-17T22:16:55.065" v="1575" actId="207"/>
          <ac:spMkLst>
            <pc:docMk/>
            <pc:sldMk cId="746399918" sldId="403"/>
            <ac:spMk id="4" creationId="{7453AB8E-181F-4F1A-8279-9B66380E6872}"/>
          </ac:spMkLst>
        </pc:spChg>
        <pc:spChg chg="add mod">
          <ac:chgData name="Cecilia" userId="6be8e04fa90ad2ba" providerId="LiveId" clId="{66BF6BB1-F0F6-425B-94A1-61C47BEEC0F9}" dt="2024-05-23T14:47:59.342" v="2739" actId="20577"/>
          <ac:spMkLst>
            <pc:docMk/>
            <pc:sldMk cId="746399918" sldId="403"/>
            <ac:spMk id="5" creationId="{70DC3681-6E9A-42BE-A414-CE7C5C9E54AD}"/>
          </ac:spMkLst>
        </pc:spChg>
        <pc:spChg chg="mod">
          <ac:chgData name="Cecilia" userId="6be8e04fa90ad2ba" providerId="LiveId" clId="{66BF6BB1-F0F6-425B-94A1-61C47BEEC0F9}" dt="2024-05-17T22:31:10.025" v="2018" actId="20577"/>
          <ac:spMkLst>
            <pc:docMk/>
            <pc:sldMk cId="746399918" sldId="403"/>
            <ac:spMk id="6" creationId="{362C92BD-FD6A-41CD-AC1C-98084F951B7B}"/>
          </ac:spMkLst>
        </pc:spChg>
        <pc:spChg chg="add del mod">
          <ac:chgData name="Cecilia" userId="6be8e04fa90ad2ba" providerId="LiveId" clId="{66BF6BB1-F0F6-425B-94A1-61C47BEEC0F9}" dt="2024-05-17T22:30:00.305" v="1961" actId="478"/>
          <ac:spMkLst>
            <pc:docMk/>
            <pc:sldMk cId="746399918" sldId="403"/>
            <ac:spMk id="8" creationId="{C4D73E84-0C39-4C43-9788-CD2C13EB7A2D}"/>
          </ac:spMkLst>
        </pc:spChg>
        <pc:graphicFrameChg chg="mod modGraphic">
          <ac:chgData name="Cecilia" userId="6be8e04fa90ad2ba" providerId="LiveId" clId="{66BF6BB1-F0F6-425B-94A1-61C47BEEC0F9}" dt="2024-05-17T22:18:37.317" v="1595" actId="207"/>
          <ac:graphicFrameMkLst>
            <pc:docMk/>
            <pc:sldMk cId="746399918" sldId="403"/>
            <ac:graphicFrameMk id="2" creationId="{A3F2FFBF-A67D-F8BC-45AA-CEC9CC8DAD17}"/>
          </ac:graphicFrameMkLst>
        </pc:graphicFrameChg>
        <pc:picChg chg="mod">
          <ac:chgData name="Cecilia" userId="6be8e04fa90ad2ba" providerId="LiveId" clId="{66BF6BB1-F0F6-425B-94A1-61C47BEEC0F9}" dt="2024-05-17T22:31:03.546" v="2016" actId="1076"/>
          <ac:picMkLst>
            <pc:docMk/>
            <pc:sldMk cId="746399918" sldId="403"/>
            <ac:picMk id="63" creationId="{9C977F79-A83B-DDBB-FF6B-4E66E10ED9B5}"/>
          </ac:picMkLst>
        </pc:picChg>
      </pc:sldChg>
      <pc:sldChg chg="add del">
        <pc:chgData name="Cecilia" userId="6be8e04fa90ad2ba" providerId="LiveId" clId="{66BF6BB1-F0F6-425B-94A1-61C47BEEC0F9}" dt="2024-05-17T20:01:18.401" v="428"/>
        <pc:sldMkLst>
          <pc:docMk/>
          <pc:sldMk cId="1650744900" sldId="403"/>
        </pc:sldMkLst>
      </pc:sldChg>
      <pc:sldChg chg="new del">
        <pc:chgData name="Cecilia" userId="6be8e04fa90ad2ba" providerId="LiveId" clId="{66BF6BB1-F0F6-425B-94A1-61C47BEEC0F9}" dt="2024-05-17T20:01:13.170" v="426" actId="680"/>
        <pc:sldMkLst>
          <pc:docMk/>
          <pc:sldMk cId="3889261407" sldId="403"/>
        </pc:sldMkLst>
      </pc:sldChg>
      <pc:sldChg chg="addSp delSp modSp add mod">
        <pc:chgData name="Cecilia" userId="6be8e04fa90ad2ba" providerId="LiveId" clId="{66BF6BB1-F0F6-425B-94A1-61C47BEEC0F9}" dt="2024-05-17T22:14:32.256" v="1495" actId="1076"/>
        <pc:sldMkLst>
          <pc:docMk/>
          <pc:sldMk cId="1023933312" sldId="404"/>
        </pc:sldMkLst>
        <pc:spChg chg="mod">
          <ac:chgData name="Cecilia" userId="6be8e04fa90ad2ba" providerId="LiveId" clId="{66BF6BB1-F0F6-425B-94A1-61C47BEEC0F9}" dt="2024-05-17T21:44:21.870" v="768" actId="14100"/>
          <ac:spMkLst>
            <pc:docMk/>
            <pc:sldMk cId="1023933312" sldId="404"/>
            <ac:spMk id="6" creationId="{362C92BD-FD6A-41CD-AC1C-98084F951B7B}"/>
          </ac:spMkLst>
        </pc:spChg>
        <pc:graphicFrameChg chg="del">
          <ac:chgData name="Cecilia" userId="6be8e04fa90ad2ba" providerId="LiveId" clId="{66BF6BB1-F0F6-425B-94A1-61C47BEEC0F9}" dt="2024-05-17T20:28:56.078" v="755" actId="478"/>
          <ac:graphicFrameMkLst>
            <pc:docMk/>
            <pc:sldMk cId="1023933312" sldId="404"/>
            <ac:graphicFrameMk id="2" creationId="{A3F2FFBF-A67D-F8BC-45AA-CEC9CC8DAD17}"/>
          </ac:graphicFrameMkLst>
        </pc:graphicFrameChg>
        <pc:graphicFrameChg chg="add mod modGraphic">
          <ac:chgData name="Cecilia" userId="6be8e04fa90ad2ba" providerId="LiveId" clId="{66BF6BB1-F0F6-425B-94A1-61C47BEEC0F9}" dt="2024-05-17T22:14:31.329" v="1494" actId="207"/>
          <ac:graphicFrameMkLst>
            <pc:docMk/>
            <pc:sldMk cId="1023933312" sldId="404"/>
            <ac:graphicFrameMk id="8" creationId="{0465A390-5B9B-4D8C-87C6-4BA6443896F3}"/>
          </ac:graphicFrameMkLst>
        </pc:graphicFrameChg>
        <pc:graphicFrameChg chg="add del mod">
          <ac:chgData name="Cecilia" userId="6be8e04fa90ad2ba" providerId="LiveId" clId="{66BF6BB1-F0F6-425B-94A1-61C47BEEC0F9}" dt="2024-05-17T22:12:53.208" v="1482" actId="478"/>
          <ac:graphicFrameMkLst>
            <pc:docMk/>
            <pc:sldMk cId="1023933312" sldId="404"/>
            <ac:graphicFrameMk id="9" creationId="{4412A79C-AC6D-4394-AA1D-3375028143FF}"/>
          </ac:graphicFrameMkLst>
        </pc:graphicFrameChg>
        <pc:picChg chg="mod">
          <ac:chgData name="Cecilia" userId="6be8e04fa90ad2ba" providerId="LiveId" clId="{66BF6BB1-F0F6-425B-94A1-61C47BEEC0F9}" dt="2024-05-17T22:14:32.256" v="1495" actId="1076"/>
          <ac:picMkLst>
            <pc:docMk/>
            <pc:sldMk cId="1023933312" sldId="404"/>
            <ac:picMk id="63" creationId="{9C977F79-A83B-DDBB-FF6B-4E66E10ED9B5}"/>
          </ac:picMkLst>
        </pc:picChg>
      </pc:sldChg>
      <pc:sldChg chg="new del">
        <pc:chgData name="Cecilia" userId="6be8e04fa90ad2ba" providerId="LiveId" clId="{66BF6BB1-F0F6-425B-94A1-61C47BEEC0F9}" dt="2024-05-17T20:27:23.177" v="713" actId="47"/>
        <pc:sldMkLst>
          <pc:docMk/>
          <pc:sldMk cId="1811488559" sldId="404"/>
        </pc:sldMkLst>
      </pc:sldChg>
      <pc:sldChg chg="add del">
        <pc:chgData name="Cecilia" userId="6be8e04fa90ad2ba" providerId="LiveId" clId="{66BF6BB1-F0F6-425B-94A1-61C47BEEC0F9}" dt="2024-05-17T21:53:17.849" v="898" actId="47"/>
        <pc:sldMkLst>
          <pc:docMk/>
          <pc:sldMk cId="1136099334" sldId="405"/>
        </pc:sldMkLst>
      </pc:sldChg>
      <pc:sldChg chg="addSp delSp modSp add mod">
        <pc:chgData name="Cecilia" userId="6be8e04fa90ad2ba" providerId="LiveId" clId="{66BF6BB1-F0F6-425B-94A1-61C47BEEC0F9}" dt="2024-05-17T21:59:14.791" v="1109" actId="20577"/>
        <pc:sldMkLst>
          <pc:docMk/>
          <pc:sldMk cId="659814276" sldId="406"/>
        </pc:sldMkLst>
        <pc:spChg chg="add del mod">
          <ac:chgData name="Cecilia" userId="6be8e04fa90ad2ba" providerId="LiveId" clId="{66BF6BB1-F0F6-425B-94A1-61C47BEEC0F9}" dt="2024-05-17T21:58:07.327" v="1088" actId="20577"/>
          <ac:spMkLst>
            <pc:docMk/>
            <pc:sldMk cId="659814276" sldId="406"/>
            <ac:spMk id="4" creationId="{C2757B18-0E68-55D1-1663-FF080DA1F1B1}"/>
          </ac:spMkLst>
        </pc:spChg>
        <pc:spChg chg="mod">
          <ac:chgData name="Cecilia" userId="6be8e04fa90ad2ba" providerId="LiveId" clId="{66BF6BB1-F0F6-425B-94A1-61C47BEEC0F9}" dt="2024-05-17T21:59:14.791" v="1109" actId="20577"/>
          <ac:spMkLst>
            <pc:docMk/>
            <pc:sldMk cId="659814276" sldId="406"/>
            <ac:spMk id="5" creationId="{904D48C2-F48B-C0F3-69A3-BB6D2C1F4B4A}"/>
          </ac:spMkLst>
        </pc:spChg>
        <pc:spChg chg="mod">
          <ac:chgData name="Cecilia" userId="6be8e04fa90ad2ba" providerId="LiveId" clId="{66BF6BB1-F0F6-425B-94A1-61C47BEEC0F9}" dt="2024-05-17T21:53:46.697" v="925" actId="20577"/>
          <ac:spMkLst>
            <pc:docMk/>
            <pc:sldMk cId="659814276" sldId="406"/>
            <ac:spMk id="9" creationId="{A494EF30-7DEB-F181-3FA8-3AEF5B1F3613}"/>
          </ac:spMkLst>
        </pc:spChg>
      </pc:sldChg>
      <pc:sldChg chg="new del">
        <pc:chgData name="Cecilia" userId="6be8e04fa90ad2ba" providerId="LiveId" clId="{66BF6BB1-F0F6-425B-94A1-61C47BEEC0F9}" dt="2024-05-17T21:50:18.992" v="882" actId="47"/>
        <pc:sldMkLst>
          <pc:docMk/>
          <pc:sldMk cId="2204243244" sldId="406"/>
        </pc:sldMkLst>
      </pc:sldChg>
      <pc:sldChg chg="addSp delSp modSp add del mod">
        <pc:chgData name="Cecilia" userId="6be8e04fa90ad2ba" providerId="LiveId" clId="{66BF6BB1-F0F6-425B-94A1-61C47BEEC0F9}" dt="2024-05-17T21:51:34.056" v="895" actId="47"/>
        <pc:sldMkLst>
          <pc:docMk/>
          <pc:sldMk cId="1402981606" sldId="407"/>
        </pc:sldMkLst>
        <pc:spChg chg="del">
          <ac:chgData name="Cecilia" userId="6be8e04fa90ad2ba" providerId="LiveId" clId="{66BF6BB1-F0F6-425B-94A1-61C47BEEC0F9}" dt="2024-05-17T21:50:56.649" v="887" actId="478"/>
          <ac:spMkLst>
            <pc:docMk/>
            <pc:sldMk cId="1402981606" sldId="407"/>
            <ac:spMk id="4" creationId="{C2757B18-0E68-55D1-1663-FF080DA1F1B1}"/>
          </ac:spMkLst>
        </pc:spChg>
        <pc:spChg chg="del">
          <ac:chgData name="Cecilia" userId="6be8e04fa90ad2ba" providerId="LiveId" clId="{66BF6BB1-F0F6-425B-94A1-61C47BEEC0F9}" dt="2024-05-17T21:51:01.367" v="890" actId="478"/>
          <ac:spMkLst>
            <pc:docMk/>
            <pc:sldMk cId="1402981606" sldId="407"/>
            <ac:spMk id="5" creationId="{904D48C2-F48B-C0F3-69A3-BB6D2C1F4B4A}"/>
          </ac:spMkLst>
        </pc:spChg>
        <pc:spChg chg="mod">
          <ac:chgData name="Cecilia" userId="6be8e04fa90ad2ba" providerId="LiveId" clId="{66BF6BB1-F0F6-425B-94A1-61C47BEEC0F9}" dt="2024-05-17T21:51:04.888" v="891" actId="6549"/>
          <ac:spMkLst>
            <pc:docMk/>
            <pc:sldMk cId="1402981606" sldId="407"/>
            <ac:spMk id="9" creationId="{A494EF30-7DEB-F181-3FA8-3AEF5B1F3613}"/>
          </ac:spMkLst>
        </pc:spChg>
        <pc:picChg chg="add del">
          <ac:chgData name="Cecilia" userId="6be8e04fa90ad2ba" providerId="LiveId" clId="{66BF6BB1-F0F6-425B-94A1-61C47BEEC0F9}" dt="2024-05-17T21:50:59.724" v="889" actId="478"/>
          <ac:picMkLst>
            <pc:docMk/>
            <pc:sldMk cId="1402981606" sldId="407"/>
            <ac:picMk id="6" creationId="{00D4FDAA-8E03-A64B-2048-5C7B2916E7D7}"/>
          </ac:picMkLst>
        </pc:picChg>
      </pc:sldChg>
      <pc:sldChg chg="modSp add del mod">
        <pc:chgData name="Cecilia" userId="6be8e04fa90ad2ba" providerId="LiveId" clId="{66BF6BB1-F0F6-425B-94A1-61C47BEEC0F9}" dt="2024-05-23T15:26:29.273" v="2867" actId="47"/>
        <pc:sldMkLst>
          <pc:docMk/>
          <pc:sldMk cId="3375283507" sldId="408"/>
        </pc:sldMkLst>
        <pc:graphicFrameChg chg="mod">
          <ac:chgData name="Cecilia" userId="6be8e04fa90ad2ba" providerId="LiveId" clId="{66BF6BB1-F0F6-425B-94A1-61C47BEEC0F9}" dt="2024-05-23T15:22:50.114" v="2855"/>
          <ac:graphicFrameMkLst>
            <pc:docMk/>
            <pc:sldMk cId="3375283507" sldId="408"/>
            <ac:graphicFrameMk id="2" creationId="{0CCBE0F6-F69B-F568-6EA5-0806B32FB7EE}"/>
          </ac:graphicFrameMkLst>
        </pc:graphicFrameChg>
        <pc:graphicFrameChg chg="mod">
          <ac:chgData name="Cecilia" userId="6be8e04fa90ad2ba" providerId="LiveId" clId="{66BF6BB1-F0F6-425B-94A1-61C47BEEC0F9}" dt="2024-05-23T15:07:45.111" v="2773" actId="14100"/>
          <ac:graphicFrameMkLst>
            <pc:docMk/>
            <pc:sldMk cId="3375283507" sldId="408"/>
            <ac:graphicFrameMk id="3" creationId="{B352B616-360B-6911-5437-8E908E91641D}"/>
          </ac:graphicFrameMkLst>
        </pc:graphicFrameChg>
      </pc:sldChg>
      <pc:sldChg chg="add del">
        <pc:chgData name="Cecilia" userId="6be8e04fa90ad2ba" providerId="LiveId" clId="{66BF6BB1-F0F6-425B-94A1-61C47BEEC0F9}" dt="2024-05-17T21:51:27.650" v="893"/>
        <pc:sldMkLst>
          <pc:docMk/>
          <pc:sldMk cId="3550071975" sldId="408"/>
        </pc:sldMkLst>
      </pc:sldChg>
      <pc:sldChg chg="delSp modSp add mod">
        <pc:chgData name="Cecilia" userId="6be8e04fa90ad2ba" providerId="LiveId" clId="{66BF6BB1-F0F6-425B-94A1-61C47BEEC0F9}" dt="2024-05-17T22:04:46.542" v="1219" actId="20577"/>
        <pc:sldMkLst>
          <pc:docMk/>
          <pc:sldMk cId="2394812574" sldId="409"/>
        </pc:sldMkLst>
        <pc:spChg chg="mod">
          <ac:chgData name="Cecilia" userId="6be8e04fa90ad2ba" providerId="LiveId" clId="{66BF6BB1-F0F6-425B-94A1-61C47BEEC0F9}" dt="2024-05-17T22:04:46.542" v="1219" actId="20577"/>
          <ac:spMkLst>
            <pc:docMk/>
            <pc:sldMk cId="2394812574" sldId="409"/>
            <ac:spMk id="4" creationId="{C2757B18-0E68-55D1-1663-FF080DA1F1B1}"/>
          </ac:spMkLst>
        </pc:spChg>
        <pc:spChg chg="del mod">
          <ac:chgData name="Cecilia" userId="6be8e04fa90ad2ba" providerId="LiveId" clId="{66BF6BB1-F0F6-425B-94A1-61C47BEEC0F9}" dt="2024-05-17T22:02:11.892" v="1146" actId="21"/>
          <ac:spMkLst>
            <pc:docMk/>
            <pc:sldMk cId="2394812574" sldId="409"/>
            <ac:spMk id="5" creationId="{904D48C2-F48B-C0F3-69A3-BB6D2C1F4B4A}"/>
          </ac:spMkLst>
        </pc:spChg>
        <pc:spChg chg="mod">
          <ac:chgData name="Cecilia" userId="6be8e04fa90ad2ba" providerId="LiveId" clId="{66BF6BB1-F0F6-425B-94A1-61C47BEEC0F9}" dt="2024-05-17T22:02:28.578" v="1159" actId="21"/>
          <ac:spMkLst>
            <pc:docMk/>
            <pc:sldMk cId="2394812574" sldId="409"/>
            <ac:spMk id="9" creationId="{A494EF30-7DEB-F181-3FA8-3AEF5B1F3613}"/>
          </ac:spMkLst>
        </pc:spChg>
      </pc:sldChg>
      <pc:sldChg chg="addSp delSp modSp add mod">
        <pc:chgData name="Cecilia" userId="6be8e04fa90ad2ba" providerId="LiveId" clId="{66BF6BB1-F0F6-425B-94A1-61C47BEEC0F9}" dt="2024-05-17T22:06:06.802" v="1238" actId="478"/>
        <pc:sldMkLst>
          <pc:docMk/>
          <pc:sldMk cId="2499236885" sldId="410"/>
        </pc:sldMkLst>
        <pc:spChg chg="mod">
          <ac:chgData name="Cecilia" userId="6be8e04fa90ad2ba" providerId="LiveId" clId="{66BF6BB1-F0F6-425B-94A1-61C47BEEC0F9}" dt="2024-05-17T22:05:55.698" v="1234" actId="20577"/>
          <ac:spMkLst>
            <pc:docMk/>
            <pc:sldMk cId="2499236885" sldId="410"/>
            <ac:spMk id="8" creationId="{298EBAAF-1946-33E2-187C-726C7DC66A9E}"/>
          </ac:spMkLst>
        </pc:spChg>
        <pc:graphicFrameChg chg="del">
          <ac:chgData name="Cecilia" userId="6be8e04fa90ad2ba" providerId="LiveId" clId="{66BF6BB1-F0F6-425B-94A1-61C47BEEC0F9}" dt="2024-05-17T22:06:00.654" v="1235" actId="478"/>
          <ac:graphicFrameMkLst>
            <pc:docMk/>
            <pc:sldMk cId="2499236885" sldId="410"/>
            <ac:graphicFrameMk id="2" creationId="{0CCBE0F6-F69B-F568-6EA5-0806B32FB7EE}"/>
          </ac:graphicFrameMkLst>
        </pc:graphicFrameChg>
        <pc:graphicFrameChg chg="del">
          <ac:chgData name="Cecilia" userId="6be8e04fa90ad2ba" providerId="LiveId" clId="{66BF6BB1-F0F6-425B-94A1-61C47BEEC0F9}" dt="2024-05-17T22:06:06.802" v="1238" actId="478"/>
          <ac:graphicFrameMkLst>
            <pc:docMk/>
            <pc:sldMk cId="2499236885" sldId="410"/>
            <ac:graphicFrameMk id="3" creationId="{B352B616-360B-6911-5437-8E908E91641D}"/>
          </ac:graphicFrameMkLst>
        </pc:graphicFrameChg>
        <pc:picChg chg="add del">
          <ac:chgData name="Cecilia" userId="6be8e04fa90ad2ba" providerId="LiveId" clId="{66BF6BB1-F0F6-425B-94A1-61C47BEEC0F9}" dt="2024-05-17T22:06:04.190" v="1237" actId="478"/>
          <ac:picMkLst>
            <pc:docMk/>
            <pc:sldMk cId="2499236885" sldId="410"/>
            <ac:picMk id="4" creationId="{04BBF4DC-0C03-F855-7182-485842174FFE}"/>
          </ac:picMkLst>
        </pc:picChg>
      </pc:sldChg>
      <pc:sldChg chg="modSp add mod">
        <pc:chgData name="Cecilia" userId="6be8e04fa90ad2ba" providerId="LiveId" clId="{66BF6BB1-F0F6-425B-94A1-61C47BEEC0F9}" dt="2024-05-17T22:19:11.594" v="1617" actId="20577"/>
        <pc:sldMkLst>
          <pc:docMk/>
          <pc:sldMk cId="253689712" sldId="411"/>
        </pc:sldMkLst>
        <pc:spChg chg="mod">
          <ac:chgData name="Cecilia" userId="6be8e04fa90ad2ba" providerId="LiveId" clId="{66BF6BB1-F0F6-425B-94A1-61C47BEEC0F9}" dt="2024-05-17T22:19:11.594" v="1617" actId="20577"/>
          <ac:spMkLst>
            <pc:docMk/>
            <pc:sldMk cId="253689712" sldId="411"/>
            <ac:spMk id="8" creationId="{298EBAAF-1946-33E2-187C-726C7DC66A9E}"/>
          </ac:spMkLst>
        </pc:spChg>
      </pc:sldChg>
      <pc:sldChg chg="addSp modSp add mod">
        <pc:chgData name="Cecilia" userId="6be8e04fa90ad2ba" providerId="LiveId" clId="{66BF6BB1-F0F6-425B-94A1-61C47BEEC0F9}" dt="2024-05-17T22:34:06.679" v="2077" actId="20577"/>
        <pc:sldMkLst>
          <pc:docMk/>
          <pc:sldMk cId="1213294609" sldId="412"/>
        </pc:sldMkLst>
        <pc:spChg chg="mod">
          <ac:chgData name="Cecilia" userId="6be8e04fa90ad2ba" providerId="LiveId" clId="{66BF6BB1-F0F6-425B-94A1-61C47BEEC0F9}" dt="2024-05-17T22:09:30.257" v="1445" actId="1076"/>
          <ac:spMkLst>
            <pc:docMk/>
            <pc:sldMk cId="1213294609" sldId="412"/>
            <ac:spMk id="5" creationId="{81EFBD1F-3431-88BF-4E1F-34F14B6792B0}"/>
          </ac:spMkLst>
        </pc:spChg>
        <pc:spChg chg="mod">
          <ac:chgData name="Cecilia" userId="6be8e04fa90ad2ba" providerId="LiveId" clId="{66BF6BB1-F0F6-425B-94A1-61C47BEEC0F9}" dt="2024-05-17T22:33:41.465" v="2069" actId="1076"/>
          <ac:spMkLst>
            <pc:docMk/>
            <pc:sldMk cId="1213294609" sldId="412"/>
            <ac:spMk id="7" creationId="{41AD6726-A02E-C975-7DC7-E41B89DA0966}"/>
          </ac:spMkLst>
        </pc:spChg>
        <pc:spChg chg="mod">
          <ac:chgData name="Cecilia" userId="6be8e04fa90ad2ba" providerId="LiveId" clId="{66BF6BB1-F0F6-425B-94A1-61C47BEEC0F9}" dt="2024-05-17T22:33:47.640" v="2070" actId="1076"/>
          <ac:spMkLst>
            <pc:docMk/>
            <pc:sldMk cId="1213294609" sldId="412"/>
            <ac:spMk id="8" creationId="{4875A612-B34C-B25F-1C61-847F19D58DE8}"/>
          </ac:spMkLst>
        </pc:spChg>
        <pc:spChg chg="mod">
          <ac:chgData name="Cecilia" userId="6be8e04fa90ad2ba" providerId="LiveId" clId="{66BF6BB1-F0F6-425B-94A1-61C47BEEC0F9}" dt="2024-05-17T22:09:19.320" v="1443" actId="14100"/>
          <ac:spMkLst>
            <pc:docMk/>
            <pc:sldMk cId="1213294609" sldId="412"/>
            <ac:spMk id="9" creationId="{A494EF30-7DEB-F181-3FA8-3AEF5B1F3613}"/>
          </ac:spMkLst>
        </pc:spChg>
        <pc:spChg chg="mod">
          <ac:chgData name="Cecilia" userId="6be8e04fa90ad2ba" providerId="LiveId" clId="{66BF6BB1-F0F6-425B-94A1-61C47BEEC0F9}" dt="2024-05-17T22:33:51.630" v="2071" actId="1076"/>
          <ac:spMkLst>
            <pc:docMk/>
            <pc:sldMk cId="1213294609" sldId="412"/>
            <ac:spMk id="10" creationId="{2DACBBA8-1F9F-56E4-A70F-68F424EA8071}"/>
          </ac:spMkLst>
        </pc:spChg>
        <pc:spChg chg="add mod">
          <ac:chgData name="Cecilia" userId="6be8e04fa90ad2ba" providerId="LiveId" clId="{66BF6BB1-F0F6-425B-94A1-61C47BEEC0F9}" dt="2024-05-17T22:33:56.517" v="2072" actId="1076"/>
          <ac:spMkLst>
            <pc:docMk/>
            <pc:sldMk cId="1213294609" sldId="412"/>
            <ac:spMk id="11" creationId="{11D86DDE-6DB9-4011-9FB4-D7C844BE5C48}"/>
          </ac:spMkLst>
        </pc:spChg>
        <pc:spChg chg="add mod">
          <ac:chgData name="Cecilia" userId="6be8e04fa90ad2ba" providerId="LiveId" clId="{66BF6BB1-F0F6-425B-94A1-61C47BEEC0F9}" dt="2024-05-17T22:33:59.697" v="2073" actId="1076"/>
          <ac:spMkLst>
            <pc:docMk/>
            <pc:sldMk cId="1213294609" sldId="412"/>
            <ac:spMk id="12" creationId="{929F747F-305F-416F-8F95-92394A2CBEA9}"/>
          </ac:spMkLst>
        </pc:spChg>
        <pc:spChg chg="add mod">
          <ac:chgData name="Cecilia" userId="6be8e04fa90ad2ba" providerId="LiveId" clId="{66BF6BB1-F0F6-425B-94A1-61C47BEEC0F9}" dt="2024-05-17T22:34:06.679" v="2077" actId="20577"/>
          <ac:spMkLst>
            <pc:docMk/>
            <pc:sldMk cId="1213294609" sldId="412"/>
            <ac:spMk id="13" creationId="{D6B3774C-EC80-41D3-9BC8-511C27C0DEC7}"/>
          </ac:spMkLst>
        </pc:spChg>
        <pc:graphicFrameChg chg="mod">
          <ac:chgData name="Cecilia" userId="6be8e04fa90ad2ba" providerId="LiveId" clId="{66BF6BB1-F0F6-425B-94A1-61C47BEEC0F9}" dt="2024-05-17T22:33:32.975" v="2067" actId="20577"/>
          <ac:graphicFrameMkLst>
            <pc:docMk/>
            <pc:sldMk cId="1213294609" sldId="412"/>
            <ac:graphicFrameMk id="2" creationId="{315D424F-B1DB-B41C-F997-C049738E7BBE}"/>
          </ac:graphicFrameMkLst>
        </pc:graphicFrameChg>
        <pc:picChg chg="mod">
          <ac:chgData name="Cecilia" userId="6be8e04fa90ad2ba" providerId="LiveId" clId="{66BF6BB1-F0F6-425B-94A1-61C47BEEC0F9}" dt="2024-05-17T22:33:35.243" v="2068" actId="1076"/>
          <ac:picMkLst>
            <pc:docMk/>
            <pc:sldMk cId="1213294609" sldId="412"/>
            <ac:picMk id="6" creationId="{00D4FDAA-8E03-A64B-2048-5C7B2916E7D7}"/>
          </ac:picMkLst>
        </pc:picChg>
      </pc:sldChg>
      <pc:sldChg chg="modSp add mod">
        <pc:chgData name="Cecilia" userId="6be8e04fa90ad2ba" providerId="LiveId" clId="{66BF6BB1-F0F6-425B-94A1-61C47BEEC0F9}" dt="2024-05-17T22:19:35.347" v="1668" actId="20577"/>
        <pc:sldMkLst>
          <pc:docMk/>
          <pc:sldMk cId="3901153703" sldId="413"/>
        </pc:sldMkLst>
        <pc:spChg chg="mod">
          <ac:chgData name="Cecilia" userId="6be8e04fa90ad2ba" providerId="LiveId" clId="{66BF6BB1-F0F6-425B-94A1-61C47BEEC0F9}" dt="2024-05-17T22:19:35.347" v="1668" actId="20577"/>
          <ac:spMkLst>
            <pc:docMk/>
            <pc:sldMk cId="3901153703" sldId="413"/>
            <ac:spMk id="8" creationId="{298EBAAF-1946-33E2-187C-726C7DC66A9E}"/>
          </ac:spMkLst>
        </pc:spChg>
      </pc:sldChg>
      <pc:sldChg chg="addSp delSp modSp add mod">
        <pc:chgData name="Cecilia" userId="6be8e04fa90ad2ba" providerId="LiveId" clId="{66BF6BB1-F0F6-425B-94A1-61C47BEEC0F9}" dt="2024-05-17T22:20:16.897" v="1725"/>
        <pc:sldMkLst>
          <pc:docMk/>
          <pc:sldMk cId="1547448287" sldId="414"/>
        </pc:sldMkLst>
        <pc:spChg chg="mod">
          <ac:chgData name="Cecilia" userId="6be8e04fa90ad2ba" providerId="LiveId" clId="{66BF6BB1-F0F6-425B-94A1-61C47BEEC0F9}" dt="2024-05-17T22:20:06.837" v="1723" actId="20577"/>
          <ac:spMkLst>
            <pc:docMk/>
            <pc:sldMk cId="1547448287" sldId="414"/>
            <ac:spMk id="8" creationId="{298EBAAF-1946-33E2-187C-726C7DC66A9E}"/>
          </ac:spMkLst>
        </pc:spChg>
        <pc:picChg chg="add del mod">
          <ac:chgData name="Cecilia" userId="6be8e04fa90ad2ba" providerId="LiveId" clId="{66BF6BB1-F0F6-425B-94A1-61C47BEEC0F9}" dt="2024-05-17T22:20:16.897" v="1725"/>
          <ac:picMkLst>
            <pc:docMk/>
            <pc:sldMk cId="1547448287" sldId="414"/>
            <ac:picMk id="5" creationId="{BE8F1325-DF6E-4F3D-AB3F-D6D814000221}"/>
          </ac:picMkLst>
        </pc:picChg>
      </pc:sldChg>
      <pc:sldChg chg="modSp add mod">
        <pc:chgData name="Cecilia" userId="6be8e04fa90ad2ba" providerId="LiveId" clId="{66BF6BB1-F0F6-425B-94A1-61C47BEEC0F9}" dt="2024-05-17T22:20:42.272" v="1759" actId="20577"/>
        <pc:sldMkLst>
          <pc:docMk/>
          <pc:sldMk cId="2242249518" sldId="415"/>
        </pc:sldMkLst>
        <pc:spChg chg="mod">
          <ac:chgData name="Cecilia" userId="6be8e04fa90ad2ba" providerId="LiveId" clId="{66BF6BB1-F0F6-425B-94A1-61C47BEEC0F9}" dt="2024-05-17T22:20:42.272" v="1759" actId="20577"/>
          <ac:spMkLst>
            <pc:docMk/>
            <pc:sldMk cId="2242249518" sldId="415"/>
            <ac:spMk id="8" creationId="{298EBAAF-1946-33E2-187C-726C7DC66A9E}"/>
          </ac:spMkLst>
        </pc:spChg>
      </pc:sldChg>
      <pc:sldChg chg="modSp add mod">
        <pc:chgData name="Cecilia" userId="6be8e04fa90ad2ba" providerId="LiveId" clId="{66BF6BB1-F0F6-425B-94A1-61C47BEEC0F9}" dt="2024-05-17T22:23:00.090" v="1772" actId="1076"/>
        <pc:sldMkLst>
          <pc:docMk/>
          <pc:sldMk cId="897067344" sldId="416"/>
        </pc:sldMkLst>
        <pc:spChg chg="mod">
          <ac:chgData name="Cecilia" userId="6be8e04fa90ad2ba" providerId="LiveId" clId="{66BF6BB1-F0F6-425B-94A1-61C47BEEC0F9}" dt="2024-05-17T22:22:52.162" v="1769" actId="20577"/>
          <ac:spMkLst>
            <pc:docMk/>
            <pc:sldMk cId="897067344" sldId="416"/>
            <ac:spMk id="8" creationId="{298EBAAF-1946-33E2-187C-726C7DC66A9E}"/>
          </ac:spMkLst>
        </pc:spChg>
        <pc:spChg chg="mod">
          <ac:chgData name="Cecilia" userId="6be8e04fa90ad2ba" providerId="LiveId" clId="{66BF6BB1-F0F6-425B-94A1-61C47BEEC0F9}" dt="2024-05-17T22:23:00.090" v="1772" actId="1076"/>
          <ac:spMkLst>
            <pc:docMk/>
            <pc:sldMk cId="897067344" sldId="416"/>
            <ac:spMk id="9" creationId="{5D691AE0-AE0D-126F-49E5-8F9E26EAB4C0}"/>
          </ac:spMkLst>
        </pc:spChg>
        <pc:picChg chg="mod">
          <ac:chgData name="Cecilia" userId="6be8e04fa90ad2ba" providerId="LiveId" clId="{66BF6BB1-F0F6-425B-94A1-61C47BEEC0F9}" dt="2024-05-17T22:22:57.181" v="1771" actId="1076"/>
          <ac:picMkLst>
            <pc:docMk/>
            <pc:sldMk cId="897067344" sldId="416"/>
            <ac:picMk id="4" creationId="{04BBF4DC-0C03-F855-7182-485842174FFE}"/>
          </ac:picMkLst>
        </pc:picChg>
      </pc:sldChg>
      <pc:sldChg chg="modSp add mod">
        <pc:chgData name="Cecilia" userId="6be8e04fa90ad2ba" providerId="LiveId" clId="{66BF6BB1-F0F6-425B-94A1-61C47BEEC0F9}" dt="2024-05-17T22:23:48.431" v="1819" actId="20577"/>
        <pc:sldMkLst>
          <pc:docMk/>
          <pc:sldMk cId="1729705377" sldId="417"/>
        </pc:sldMkLst>
        <pc:spChg chg="mod">
          <ac:chgData name="Cecilia" userId="6be8e04fa90ad2ba" providerId="LiveId" clId="{66BF6BB1-F0F6-425B-94A1-61C47BEEC0F9}" dt="2024-05-17T22:23:48.431" v="1819" actId="20577"/>
          <ac:spMkLst>
            <pc:docMk/>
            <pc:sldMk cId="1729705377" sldId="417"/>
            <ac:spMk id="8" creationId="{298EBAAF-1946-33E2-187C-726C7DC66A9E}"/>
          </ac:spMkLst>
        </pc:spChg>
        <pc:picChg chg="mod">
          <ac:chgData name="Cecilia" userId="6be8e04fa90ad2ba" providerId="LiveId" clId="{66BF6BB1-F0F6-425B-94A1-61C47BEEC0F9}" dt="2024-05-17T22:23:30.416" v="1802" actId="1076"/>
          <ac:picMkLst>
            <pc:docMk/>
            <pc:sldMk cId="1729705377" sldId="417"/>
            <ac:picMk id="4" creationId="{04BBF4DC-0C03-F855-7182-485842174FFE}"/>
          </ac:picMkLst>
        </pc:picChg>
      </pc:sldChg>
      <pc:sldChg chg="modSp add mod">
        <pc:chgData name="Cecilia" userId="6be8e04fa90ad2ba" providerId="LiveId" clId="{66BF6BB1-F0F6-425B-94A1-61C47BEEC0F9}" dt="2024-05-17T22:24:51.543" v="1824" actId="108"/>
        <pc:sldMkLst>
          <pc:docMk/>
          <pc:sldMk cId="626602719" sldId="418"/>
        </pc:sldMkLst>
        <pc:spChg chg="mod">
          <ac:chgData name="Cecilia" userId="6be8e04fa90ad2ba" providerId="LiveId" clId="{66BF6BB1-F0F6-425B-94A1-61C47BEEC0F9}" dt="2024-05-17T22:24:51.543" v="1824" actId="108"/>
          <ac:spMkLst>
            <pc:docMk/>
            <pc:sldMk cId="626602719" sldId="418"/>
            <ac:spMk id="8" creationId="{298EBAAF-1946-33E2-187C-726C7DC66A9E}"/>
          </ac:spMkLst>
        </pc:spChg>
      </pc:sldChg>
      <pc:sldChg chg="addSp delSp modSp add mod">
        <pc:chgData name="Cecilia" userId="6be8e04fa90ad2ba" providerId="LiveId" clId="{66BF6BB1-F0F6-425B-94A1-61C47BEEC0F9}" dt="2024-05-17T22:54:59.316" v="2729" actId="20577"/>
        <pc:sldMkLst>
          <pc:docMk/>
          <pc:sldMk cId="2920911913" sldId="419"/>
        </pc:sldMkLst>
        <pc:spChg chg="mod">
          <ac:chgData name="Cecilia" userId="6be8e04fa90ad2ba" providerId="LiveId" clId="{66BF6BB1-F0F6-425B-94A1-61C47BEEC0F9}" dt="2024-05-17T22:50:10.018" v="2361" actId="1076"/>
          <ac:spMkLst>
            <pc:docMk/>
            <pc:sldMk cId="2920911913" sldId="419"/>
            <ac:spMk id="3" creationId="{9FBAA558-CECC-4C31-8D0F-86F8976CB6AD}"/>
          </ac:spMkLst>
        </pc:spChg>
        <pc:graphicFrameChg chg="add del modGraphic">
          <ac:chgData name="Cecilia" userId="6be8e04fa90ad2ba" providerId="LiveId" clId="{66BF6BB1-F0F6-425B-94A1-61C47BEEC0F9}" dt="2024-05-17T22:43:02.029" v="2089" actId="1032"/>
          <ac:graphicFrameMkLst>
            <pc:docMk/>
            <pc:sldMk cId="2920911913" sldId="419"/>
            <ac:graphicFrameMk id="2" creationId="{498911B0-A58A-4108-ACD1-EA184DD9D93B}"/>
          </ac:graphicFrameMkLst>
        </pc:graphicFrameChg>
        <pc:graphicFrameChg chg="add mod modGraphic">
          <ac:chgData name="Cecilia" userId="6be8e04fa90ad2ba" providerId="LiveId" clId="{66BF6BB1-F0F6-425B-94A1-61C47BEEC0F9}" dt="2024-05-17T22:54:59.316" v="2729" actId="20577"/>
          <ac:graphicFrameMkLst>
            <pc:docMk/>
            <pc:sldMk cId="2920911913" sldId="419"/>
            <ac:graphicFrameMk id="5" creationId="{336093D5-E6C6-4F96-B76D-80F8235F16EE}"/>
          </ac:graphicFrameMkLst>
        </pc:graphicFrameChg>
        <pc:graphicFrameChg chg="del mod">
          <ac:chgData name="Cecilia" userId="6be8e04fa90ad2ba" providerId="LiveId" clId="{66BF6BB1-F0F6-425B-94A1-61C47BEEC0F9}" dt="2024-05-17T22:41:20.705" v="2087" actId="478"/>
          <ac:graphicFrameMkLst>
            <pc:docMk/>
            <pc:sldMk cId="2920911913" sldId="419"/>
            <ac:graphicFrameMk id="6" creationId="{BDA3F7F5-6287-4998-A7C5-D56C6A966EA6}"/>
          </ac:graphicFrameMkLst>
        </pc:graphicFrameChg>
        <pc:graphicFrameChg chg="del">
          <ac:chgData name="Cecilia" userId="6be8e04fa90ad2ba" providerId="LiveId" clId="{66BF6BB1-F0F6-425B-94A1-61C47BEEC0F9}" dt="2024-05-17T22:40:39.669" v="2080" actId="478"/>
          <ac:graphicFrameMkLst>
            <pc:docMk/>
            <pc:sldMk cId="2920911913" sldId="419"/>
            <ac:graphicFrameMk id="13" creationId="{51056B3D-B7FA-4ED0-BFE5-5335DD852884}"/>
          </ac:graphicFrameMkLst>
        </pc:graphicFrameChg>
        <pc:picChg chg="mod">
          <ac:chgData name="Cecilia" userId="6be8e04fa90ad2ba" providerId="LiveId" clId="{66BF6BB1-F0F6-425B-94A1-61C47BEEC0F9}" dt="2024-05-17T22:50:05.800" v="2360" actId="1076"/>
          <ac:picMkLst>
            <pc:docMk/>
            <pc:sldMk cId="2920911913" sldId="419"/>
            <ac:picMk id="4" creationId="{04BBF4DC-0C03-F855-7182-485842174FFE}"/>
          </ac:picMkLst>
        </pc:picChg>
        <pc:picChg chg="del">
          <ac:chgData name="Cecilia" userId="6be8e04fa90ad2ba" providerId="LiveId" clId="{66BF6BB1-F0F6-425B-94A1-61C47BEEC0F9}" dt="2024-05-17T22:50:15.609" v="2363" actId="478"/>
          <ac:picMkLst>
            <pc:docMk/>
            <pc:sldMk cId="2920911913" sldId="419"/>
            <ac:picMk id="7" creationId="{A3C3A004-B32F-4807-AB9D-E83AA03FE1C5}"/>
          </ac:picMkLst>
        </pc:picChg>
      </pc:sldChg>
      <pc:sldChg chg="add">
        <pc:chgData name="Cecilia" userId="6be8e04fa90ad2ba" providerId="LiveId" clId="{66BF6BB1-F0F6-425B-94A1-61C47BEEC0F9}" dt="2024-05-23T15:17:28.198" v="2836"/>
        <pc:sldMkLst>
          <pc:docMk/>
          <pc:sldMk cId="871588062" sldId="420"/>
        </pc:sldMkLst>
      </pc:sldChg>
      <pc:sldChg chg="modSp add">
        <pc:chgData name="Cecilia" userId="6be8e04fa90ad2ba" providerId="LiveId" clId="{66BF6BB1-F0F6-425B-94A1-61C47BEEC0F9}" dt="2024-05-23T15:25:46.213" v="2866"/>
        <pc:sldMkLst>
          <pc:docMk/>
          <pc:sldMk cId="1059989839" sldId="421"/>
        </pc:sldMkLst>
        <pc:graphicFrameChg chg="mod">
          <ac:chgData name="Cecilia" userId="6be8e04fa90ad2ba" providerId="LiveId" clId="{66BF6BB1-F0F6-425B-94A1-61C47BEEC0F9}" dt="2024-05-23T15:25:39.346" v="2865"/>
          <ac:graphicFrameMkLst>
            <pc:docMk/>
            <pc:sldMk cId="1059989839" sldId="421"/>
            <ac:graphicFrameMk id="2" creationId="{0CCBE0F6-F69B-F568-6EA5-0806B32FB7EE}"/>
          </ac:graphicFrameMkLst>
        </pc:graphicFrameChg>
        <pc:graphicFrameChg chg="mod">
          <ac:chgData name="Cecilia" userId="6be8e04fa90ad2ba" providerId="LiveId" clId="{66BF6BB1-F0F6-425B-94A1-61C47BEEC0F9}" dt="2024-05-23T15:25:46.213" v="2866"/>
          <ac:graphicFrameMkLst>
            <pc:docMk/>
            <pc:sldMk cId="1059989839" sldId="421"/>
            <ac:graphicFrameMk id="3" creationId="{B352B616-360B-6911-5437-8E908E91641D}"/>
          </ac:graphicFrameMkLst>
        </pc:graphicFrameChg>
      </pc:sldChg>
      <pc:sldChg chg="modSp add mod">
        <pc:chgData name="Cecilia" userId="6be8e04fa90ad2ba" providerId="LiveId" clId="{66BF6BB1-F0F6-425B-94A1-61C47BEEC0F9}" dt="2024-05-23T15:30:23.782" v="2925" actId="20577"/>
        <pc:sldMkLst>
          <pc:docMk/>
          <pc:sldMk cId="948725922" sldId="422"/>
        </pc:sldMkLst>
        <pc:spChg chg="mod">
          <ac:chgData name="Cecilia" userId="6be8e04fa90ad2ba" providerId="LiveId" clId="{66BF6BB1-F0F6-425B-94A1-61C47BEEC0F9}" dt="2024-05-23T15:30:23.782" v="2925" actId="20577"/>
          <ac:spMkLst>
            <pc:docMk/>
            <pc:sldMk cId="948725922" sldId="422"/>
            <ac:spMk id="55" creationId="{00000000-0000-0000-0000-000000000000}"/>
          </ac:spMkLst>
        </pc:spChg>
      </pc:sldChg>
      <pc:sldChg chg="addSp delSp modSp add mod">
        <pc:chgData name="Cecilia" userId="6be8e04fa90ad2ba" providerId="LiveId" clId="{66BF6BB1-F0F6-425B-94A1-61C47BEEC0F9}" dt="2024-05-23T15:44:57.819" v="3120" actId="20577"/>
        <pc:sldMkLst>
          <pc:docMk/>
          <pc:sldMk cId="79347358" sldId="423"/>
        </pc:sldMkLst>
        <pc:spChg chg="add del mod">
          <ac:chgData name="Cecilia" userId="6be8e04fa90ad2ba" providerId="LiveId" clId="{66BF6BB1-F0F6-425B-94A1-61C47BEEC0F9}" dt="2024-05-23T15:32:04.225" v="2932" actId="478"/>
          <ac:spMkLst>
            <pc:docMk/>
            <pc:sldMk cId="79347358" sldId="423"/>
            <ac:spMk id="5" creationId="{A6E10EAF-B402-4525-8447-0981A39D75E0}"/>
          </ac:spMkLst>
        </pc:spChg>
        <pc:spChg chg="add mod">
          <ac:chgData name="Cecilia" userId="6be8e04fa90ad2ba" providerId="LiveId" clId="{66BF6BB1-F0F6-425B-94A1-61C47BEEC0F9}" dt="2024-05-23T15:44:45.529" v="3119" actId="1076"/>
          <ac:spMkLst>
            <pc:docMk/>
            <pc:sldMk cId="79347358" sldId="423"/>
            <ac:spMk id="7" creationId="{F9B9D13F-5151-4D19-9A38-665F53E9919A}"/>
          </ac:spMkLst>
        </pc:spChg>
        <pc:spChg chg="add mod">
          <ac:chgData name="Cecilia" userId="6be8e04fa90ad2ba" providerId="LiveId" clId="{66BF6BB1-F0F6-425B-94A1-61C47BEEC0F9}" dt="2024-05-23T15:41:03.079" v="3104" actId="14100"/>
          <ac:spMkLst>
            <pc:docMk/>
            <pc:sldMk cId="79347358" sldId="423"/>
            <ac:spMk id="9" creationId="{F107FB6D-6578-446E-B39A-320FFFE960E7}"/>
          </ac:spMkLst>
        </pc:spChg>
        <pc:spChg chg="add mod">
          <ac:chgData name="Cecilia" userId="6be8e04fa90ad2ba" providerId="LiveId" clId="{66BF6BB1-F0F6-425B-94A1-61C47BEEC0F9}" dt="2024-05-23T15:39:58.182" v="3093" actId="1076"/>
          <ac:spMkLst>
            <pc:docMk/>
            <pc:sldMk cId="79347358" sldId="423"/>
            <ac:spMk id="10" creationId="{759263B8-BA66-44B2-B7ED-EABB459AAE8A}"/>
          </ac:spMkLst>
        </pc:spChg>
        <pc:spChg chg="add mod">
          <ac:chgData name="Cecilia" userId="6be8e04fa90ad2ba" providerId="LiveId" clId="{66BF6BB1-F0F6-425B-94A1-61C47BEEC0F9}" dt="2024-05-23T15:40:46.547" v="3099" actId="1076"/>
          <ac:spMkLst>
            <pc:docMk/>
            <pc:sldMk cId="79347358" sldId="423"/>
            <ac:spMk id="11" creationId="{12278650-EB8D-41C9-BAE5-8C1B59572A57}"/>
          </ac:spMkLst>
        </pc:spChg>
        <pc:spChg chg="add mod">
          <ac:chgData name="Cecilia" userId="6be8e04fa90ad2ba" providerId="LiveId" clId="{66BF6BB1-F0F6-425B-94A1-61C47BEEC0F9}" dt="2024-05-23T15:41:09.120" v="3105" actId="1076"/>
          <ac:spMkLst>
            <pc:docMk/>
            <pc:sldMk cId="79347358" sldId="423"/>
            <ac:spMk id="12" creationId="{B5E391C6-5995-4969-A212-660BE53F4E84}"/>
          </ac:spMkLst>
        </pc:spChg>
        <pc:spChg chg="add mod">
          <ac:chgData name="Cecilia" userId="6be8e04fa90ad2ba" providerId="LiveId" clId="{66BF6BB1-F0F6-425B-94A1-61C47BEEC0F9}" dt="2024-05-23T15:40:05.625" v="3095" actId="1076"/>
          <ac:spMkLst>
            <pc:docMk/>
            <pc:sldMk cId="79347358" sldId="423"/>
            <ac:spMk id="13" creationId="{3FC8EECB-84EA-464B-8523-13F06C3EC353}"/>
          </ac:spMkLst>
        </pc:spChg>
        <pc:spChg chg="add mod">
          <ac:chgData name="Cecilia" userId="6be8e04fa90ad2ba" providerId="LiveId" clId="{66BF6BB1-F0F6-425B-94A1-61C47BEEC0F9}" dt="2024-05-23T15:44:57.819" v="3120" actId="20577"/>
          <ac:spMkLst>
            <pc:docMk/>
            <pc:sldMk cId="79347358" sldId="423"/>
            <ac:spMk id="14" creationId="{D0883456-CE10-4395-AA7B-50FF9132F8DC}"/>
          </ac:spMkLst>
        </pc:spChg>
        <pc:spChg chg="del">
          <ac:chgData name="Cecilia" userId="6be8e04fa90ad2ba" providerId="LiveId" clId="{66BF6BB1-F0F6-425B-94A1-61C47BEEC0F9}" dt="2024-05-23T15:31:57.993" v="2931" actId="478"/>
          <ac:spMkLst>
            <pc:docMk/>
            <pc:sldMk cId="79347358" sldId="423"/>
            <ac:spMk id="55" creationId="{00000000-0000-0000-0000-000000000000}"/>
          </ac:spMkLst>
        </pc:spChg>
        <pc:graphicFrameChg chg="add mod modGraphic">
          <ac:chgData name="Cecilia" userId="6be8e04fa90ad2ba" providerId="LiveId" clId="{66BF6BB1-F0F6-425B-94A1-61C47BEEC0F9}" dt="2024-05-23T15:44:19.202" v="3117" actId="1076"/>
          <ac:graphicFrameMkLst>
            <pc:docMk/>
            <pc:sldMk cId="79347358" sldId="423"/>
            <ac:graphicFrameMk id="8" creationId="{1BFD7A65-3C5E-475A-B657-C57B5E7F1C4B}"/>
          </ac:graphicFrameMkLst>
        </pc:graphicFrameChg>
        <pc:picChg chg="del">
          <ac:chgData name="Cecilia" userId="6be8e04fa90ad2ba" providerId="LiveId" clId="{66BF6BB1-F0F6-425B-94A1-61C47BEEC0F9}" dt="2024-05-23T15:36:08.036" v="3057" actId="478"/>
          <ac:picMkLst>
            <pc:docMk/>
            <pc:sldMk cId="79347358" sldId="423"/>
            <ac:picMk id="2" creationId="{32624A40-8B81-BE90-139F-E4DEE69674ED}"/>
          </ac:picMkLst>
        </pc:picChg>
        <pc:picChg chg="mod">
          <ac:chgData name="Cecilia" userId="6be8e04fa90ad2ba" providerId="LiveId" clId="{66BF6BB1-F0F6-425B-94A1-61C47BEEC0F9}" dt="2024-05-23T15:40:49.668" v="3101" actId="1076"/>
          <ac:picMkLst>
            <pc:docMk/>
            <pc:sldMk cId="79347358" sldId="423"/>
            <ac:picMk id="4" creationId="{705E96E5-8AA1-7E93-3FE8-DFDF069359D9}"/>
          </ac:picMkLst>
        </pc:picChg>
      </pc:sldChg>
      <pc:sldChg chg="add del">
        <pc:chgData name="Cecilia" userId="6be8e04fa90ad2ba" providerId="LiveId" clId="{66BF6BB1-F0F6-425B-94A1-61C47BEEC0F9}" dt="2024-05-23T15:31:50.928" v="2929" actId="47"/>
        <pc:sldMkLst>
          <pc:docMk/>
          <pc:sldMk cId="2352627327" sldId="423"/>
        </pc:sldMkLst>
      </pc:sldChg>
      <pc:sldChg chg="addSp delSp modSp add mod">
        <pc:chgData name="Cecilia" userId="6be8e04fa90ad2ba" providerId="LiveId" clId="{66BF6BB1-F0F6-425B-94A1-61C47BEEC0F9}" dt="2024-05-23T16:38:27.879" v="3623" actId="255"/>
        <pc:sldMkLst>
          <pc:docMk/>
          <pc:sldMk cId="513120698" sldId="424"/>
        </pc:sldMkLst>
        <pc:spChg chg="add del mod">
          <ac:chgData name="Cecilia" userId="6be8e04fa90ad2ba" providerId="LiveId" clId="{66BF6BB1-F0F6-425B-94A1-61C47BEEC0F9}" dt="2024-05-23T16:08:30.930" v="3127" actId="478"/>
          <ac:spMkLst>
            <pc:docMk/>
            <pc:sldMk cId="513120698" sldId="424"/>
            <ac:spMk id="5" creationId="{3658BCBA-DBE0-4C17-AA01-0A993E929E43}"/>
          </ac:spMkLst>
        </pc:spChg>
        <pc:spChg chg="add mod">
          <ac:chgData name="Cecilia" userId="6be8e04fa90ad2ba" providerId="LiveId" clId="{66BF6BB1-F0F6-425B-94A1-61C47BEEC0F9}" dt="2024-05-23T16:08:39.206" v="3128"/>
          <ac:spMkLst>
            <pc:docMk/>
            <pc:sldMk cId="513120698" sldId="424"/>
            <ac:spMk id="7" creationId="{5D39DD9D-408C-430D-A252-1FAAB31F654E}"/>
          </ac:spMkLst>
        </pc:spChg>
        <pc:spChg chg="add mod">
          <ac:chgData name="Cecilia" userId="6be8e04fa90ad2ba" providerId="LiveId" clId="{66BF6BB1-F0F6-425B-94A1-61C47BEEC0F9}" dt="2024-05-23T16:32:22.585" v="3550" actId="1076"/>
          <ac:spMkLst>
            <pc:docMk/>
            <pc:sldMk cId="513120698" sldId="424"/>
            <ac:spMk id="8" creationId="{A227E351-F9CA-4050-982C-23ED2429D2C0}"/>
          </ac:spMkLst>
        </pc:spChg>
        <pc:spChg chg="add mod">
          <ac:chgData name="Cecilia" userId="6be8e04fa90ad2ba" providerId="LiveId" clId="{66BF6BB1-F0F6-425B-94A1-61C47BEEC0F9}" dt="2024-05-23T16:37:24.567" v="3602" actId="14100"/>
          <ac:spMkLst>
            <pc:docMk/>
            <pc:sldMk cId="513120698" sldId="424"/>
            <ac:spMk id="9" creationId="{9BB7B312-EF02-4EFA-889D-2818D242A82D}"/>
          </ac:spMkLst>
        </pc:spChg>
        <pc:spChg chg="add mod">
          <ac:chgData name="Cecilia" userId="6be8e04fa90ad2ba" providerId="LiveId" clId="{66BF6BB1-F0F6-425B-94A1-61C47BEEC0F9}" dt="2024-05-23T16:32:18.872" v="3549" actId="1076"/>
          <ac:spMkLst>
            <pc:docMk/>
            <pc:sldMk cId="513120698" sldId="424"/>
            <ac:spMk id="10" creationId="{7871826D-9FA5-4888-AAE0-0E59B6E06E67}"/>
          </ac:spMkLst>
        </pc:spChg>
        <pc:spChg chg="add mod">
          <ac:chgData name="Cecilia" userId="6be8e04fa90ad2ba" providerId="LiveId" clId="{66BF6BB1-F0F6-425B-94A1-61C47BEEC0F9}" dt="2024-05-23T16:38:09.875" v="3622" actId="20577"/>
          <ac:spMkLst>
            <pc:docMk/>
            <pc:sldMk cId="513120698" sldId="424"/>
            <ac:spMk id="11" creationId="{4FA5429E-2058-4BFA-B645-2A79C2CFD543}"/>
          </ac:spMkLst>
        </pc:spChg>
        <pc:spChg chg="del">
          <ac:chgData name="Cecilia" userId="6be8e04fa90ad2ba" providerId="LiveId" clId="{66BF6BB1-F0F6-425B-94A1-61C47BEEC0F9}" dt="2024-05-23T16:08:21.603" v="3124" actId="478"/>
          <ac:spMkLst>
            <pc:docMk/>
            <pc:sldMk cId="513120698" sldId="424"/>
            <ac:spMk id="55" creationId="{00000000-0000-0000-0000-000000000000}"/>
          </ac:spMkLst>
        </pc:spChg>
        <pc:graphicFrameChg chg="add mod modGraphic">
          <ac:chgData name="Cecilia" userId="6be8e04fa90ad2ba" providerId="LiveId" clId="{66BF6BB1-F0F6-425B-94A1-61C47BEEC0F9}" dt="2024-05-23T16:38:27.879" v="3623" actId="255"/>
          <ac:graphicFrameMkLst>
            <pc:docMk/>
            <pc:sldMk cId="513120698" sldId="424"/>
            <ac:graphicFrameMk id="6" creationId="{53F077DD-C29B-4A0E-9343-A95E0ACDA833}"/>
          </ac:graphicFrameMkLst>
        </pc:graphicFrameChg>
        <pc:picChg chg="add del mod">
          <ac:chgData name="Cecilia" userId="6be8e04fa90ad2ba" providerId="LiveId" clId="{66BF6BB1-F0F6-425B-94A1-61C47BEEC0F9}" dt="2024-05-23T16:37:31.864" v="3603" actId="1076"/>
          <ac:picMkLst>
            <pc:docMk/>
            <pc:sldMk cId="513120698" sldId="424"/>
            <ac:picMk id="4" creationId="{705E96E5-8AA1-7E93-3FE8-DFDF069359D9}"/>
          </ac:picMkLst>
        </pc:picChg>
      </pc:sldChg>
      <pc:sldMasterChg chg="delSldLayout">
        <pc:chgData name="Cecilia" userId="6be8e04fa90ad2ba" providerId="LiveId" clId="{66BF6BB1-F0F6-425B-94A1-61C47BEEC0F9}" dt="2024-05-17T22:26:41.511" v="1826" actId="47"/>
        <pc:sldMasterMkLst>
          <pc:docMk/>
          <pc:sldMasterMk cId="0" sldId="2147483659"/>
        </pc:sldMasterMkLst>
        <pc:sldLayoutChg chg="del">
          <pc:chgData name="Cecilia" userId="6be8e04fa90ad2ba" providerId="LiveId" clId="{66BF6BB1-F0F6-425B-94A1-61C47BEEC0F9}" dt="2024-05-17T22:26:41.511" v="1826" actId="47"/>
          <pc:sldLayoutMkLst>
            <pc:docMk/>
            <pc:sldMasterMk cId="0" sldId="2147483659"/>
            <pc:sldLayoutMk cId="989067036" sldId="2147483661"/>
          </pc:sldLayoutMkLst>
        </pc:sldLayoutChg>
      </pc:sldMasterChg>
      <pc:sldMasterChg chg="del delSldLayout">
        <pc:chgData name="Cecilia" userId="6be8e04fa90ad2ba" providerId="LiveId" clId="{66BF6BB1-F0F6-425B-94A1-61C47BEEC0F9}" dt="2024-05-23T15:31:50.928" v="2929" actId="47"/>
        <pc:sldMasterMkLst>
          <pc:docMk/>
          <pc:sldMasterMk cId="3498394345" sldId="2147483672"/>
        </pc:sldMasterMkLst>
        <pc:sldLayoutChg chg="del">
          <pc:chgData name="Cecilia" userId="6be8e04fa90ad2ba" providerId="LiveId" clId="{66BF6BB1-F0F6-425B-94A1-61C47BEEC0F9}" dt="2024-05-23T15:31:50.928" v="2929" actId="47"/>
          <pc:sldLayoutMkLst>
            <pc:docMk/>
            <pc:sldMasterMk cId="3498394345" sldId="2147483672"/>
            <pc:sldLayoutMk cId="1246354671" sldId="2147483673"/>
          </pc:sldLayoutMkLst>
        </pc:sldLayoutChg>
        <pc:sldLayoutChg chg="del">
          <pc:chgData name="Cecilia" userId="6be8e04fa90ad2ba" providerId="LiveId" clId="{66BF6BB1-F0F6-425B-94A1-61C47BEEC0F9}" dt="2024-05-23T15:31:50.928" v="2929" actId="47"/>
          <pc:sldLayoutMkLst>
            <pc:docMk/>
            <pc:sldMasterMk cId="3498394345" sldId="2147483672"/>
            <pc:sldLayoutMk cId="981820263" sldId="2147483674"/>
          </pc:sldLayoutMkLst>
        </pc:sldLayoutChg>
        <pc:sldLayoutChg chg="del">
          <pc:chgData name="Cecilia" userId="6be8e04fa90ad2ba" providerId="LiveId" clId="{66BF6BB1-F0F6-425B-94A1-61C47BEEC0F9}" dt="2024-05-23T15:31:50.928" v="2929" actId="47"/>
          <pc:sldLayoutMkLst>
            <pc:docMk/>
            <pc:sldMasterMk cId="3498394345" sldId="2147483672"/>
            <pc:sldLayoutMk cId="2735653906" sldId="2147483675"/>
          </pc:sldLayoutMkLst>
        </pc:sldLayoutChg>
        <pc:sldLayoutChg chg="del">
          <pc:chgData name="Cecilia" userId="6be8e04fa90ad2ba" providerId="LiveId" clId="{66BF6BB1-F0F6-425B-94A1-61C47BEEC0F9}" dt="2024-05-23T15:31:50.928" v="2929" actId="47"/>
          <pc:sldLayoutMkLst>
            <pc:docMk/>
            <pc:sldMasterMk cId="3498394345" sldId="2147483672"/>
            <pc:sldLayoutMk cId="488404934" sldId="2147483676"/>
          </pc:sldLayoutMkLst>
        </pc:sldLayoutChg>
        <pc:sldLayoutChg chg="del">
          <pc:chgData name="Cecilia" userId="6be8e04fa90ad2ba" providerId="LiveId" clId="{66BF6BB1-F0F6-425B-94A1-61C47BEEC0F9}" dt="2024-05-23T15:31:50.928" v="2929" actId="47"/>
          <pc:sldLayoutMkLst>
            <pc:docMk/>
            <pc:sldMasterMk cId="3498394345" sldId="2147483672"/>
            <pc:sldLayoutMk cId="2133515865" sldId="2147483677"/>
          </pc:sldLayoutMkLst>
        </pc:sldLayoutChg>
        <pc:sldLayoutChg chg="del">
          <pc:chgData name="Cecilia" userId="6be8e04fa90ad2ba" providerId="LiveId" clId="{66BF6BB1-F0F6-425B-94A1-61C47BEEC0F9}" dt="2024-05-23T15:31:50.928" v="2929" actId="47"/>
          <pc:sldLayoutMkLst>
            <pc:docMk/>
            <pc:sldMasterMk cId="3498394345" sldId="2147483672"/>
            <pc:sldLayoutMk cId="840605196" sldId="2147483678"/>
          </pc:sldLayoutMkLst>
        </pc:sldLayoutChg>
        <pc:sldLayoutChg chg="del">
          <pc:chgData name="Cecilia" userId="6be8e04fa90ad2ba" providerId="LiveId" clId="{66BF6BB1-F0F6-425B-94A1-61C47BEEC0F9}" dt="2024-05-23T15:31:50.928" v="2929" actId="47"/>
          <pc:sldLayoutMkLst>
            <pc:docMk/>
            <pc:sldMasterMk cId="3498394345" sldId="2147483672"/>
            <pc:sldLayoutMk cId="4245672582" sldId="2147483679"/>
          </pc:sldLayoutMkLst>
        </pc:sldLayoutChg>
        <pc:sldLayoutChg chg="del">
          <pc:chgData name="Cecilia" userId="6be8e04fa90ad2ba" providerId="LiveId" clId="{66BF6BB1-F0F6-425B-94A1-61C47BEEC0F9}" dt="2024-05-23T15:31:50.928" v="2929" actId="47"/>
          <pc:sldLayoutMkLst>
            <pc:docMk/>
            <pc:sldMasterMk cId="3498394345" sldId="2147483672"/>
            <pc:sldLayoutMk cId="4210284353" sldId="2147483680"/>
          </pc:sldLayoutMkLst>
        </pc:sldLayoutChg>
        <pc:sldLayoutChg chg="del">
          <pc:chgData name="Cecilia" userId="6be8e04fa90ad2ba" providerId="LiveId" clId="{66BF6BB1-F0F6-425B-94A1-61C47BEEC0F9}" dt="2024-05-23T15:31:50.928" v="2929" actId="47"/>
          <pc:sldLayoutMkLst>
            <pc:docMk/>
            <pc:sldMasterMk cId="3498394345" sldId="2147483672"/>
            <pc:sldLayoutMk cId="4466848" sldId="2147483681"/>
          </pc:sldLayoutMkLst>
        </pc:sldLayoutChg>
        <pc:sldLayoutChg chg="del">
          <pc:chgData name="Cecilia" userId="6be8e04fa90ad2ba" providerId="LiveId" clId="{66BF6BB1-F0F6-425B-94A1-61C47BEEC0F9}" dt="2024-05-23T15:31:50.928" v="2929" actId="47"/>
          <pc:sldLayoutMkLst>
            <pc:docMk/>
            <pc:sldMasterMk cId="3498394345" sldId="2147483672"/>
            <pc:sldLayoutMk cId="33343795" sldId="2147483682"/>
          </pc:sldLayoutMkLst>
        </pc:sldLayoutChg>
        <pc:sldLayoutChg chg="del">
          <pc:chgData name="Cecilia" userId="6be8e04fa90ad2ba" providerId="LiveId" clId="{66BF6BB1-F0F6-425B-94A1-61C47BEEC0F9}" dt="2024-05-23T15:31:50.928" v="2929" actId="47"/>
          <pc:sldLayoutMkLst>
            <pc:docMk/>
            <pc:sldMasterMk cId="3498394345" sldId="2147483672"/>
            <pc:sldLayoutMk cId="4092218402" sldId="214748368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$47.000,00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EJECUCIÓN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30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AGOSTO 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OCTUBRE </a:t>
          </a:r>
          <a:endParaRPr lang="es-ES" sz="1000" dirty="0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SEPTIEMBRE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$47.000,00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6"/>
      <dgm:spPr/>
    </dgm:pt>
    <dgm:pt modelId="{56AA4817-E1D8-41FF-A65D-6DCC002C620F}" type="pres">
      <dgm:prSet presAssocID="{1AA99961-F7FA-4FA1-8CBD-29091BA62783}" presName="childNode1" presStyleLbl="bgAcc1" presStyleIdx="0" presStyleCnt="6" custScaleX="295154" custScaleY="147268" custLinFactNeighborX="14072" custLinFactNeighborY="7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6" custScaleX="244311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5" custLinFactNeighborX="-8641" custLinFactNeighborY="29426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6"/>
      <dgm:spPr/>
    </dgm:pt>
    <dgm:pt modelId="{D478A0B8-005C-4A9F-82F4-BA89539B39E6}" type="pres">
      <dgm:prSet presAssocID="{F524B99F-BFE9-4BC4-8CBA-A3A26C68F1D3}" presName="childNode2" presStyleLbl="bgAcc1" presStyleIdx="1" presStyleCnt="6" custScaleX="263883" custScaleY="134021" custLinFactNeighborX="-1329" custLinFactNeighborY="-575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6" custScaleX="305456" custScaleY="284221" custLinFactY="100000" custLinFactNeighborX="-19739" custLinFactNeighborY="1537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5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6"/>
      <dgm:spPr/>
    </dgm:pt>
    <dgm:pt modelId="{A8B1D9EF-8173-4C3D-9FAD-1F204698BB1C}" type="pres">
      <dgm:prSet presAssocID="{B0372010-E43C-446D-846F-A5C96616415C}" presName="childNode1" presStyleLbl="bgAcc1" presStyleIdx="2" presStyleCnt="6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6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5" custLinFactNeighborX="-7565" custLinFactNeighborY="29854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6"/>
      <dgm:spPr/>
    </dgm:pt>
    <dgm:pt modelId="{5BD0375A-9447-4739-915D-81DD661E2D9F}" type="pres">
      <dgm:prSet presAssocID="{35EB5B11-11FB-4F38-A327-56826144B676}" presName="childNode2" presStyleLbl="bgAcc1" presStyleIdx="3" presStyleCnt="6" custScaleX="227552" custScaleY="168384" custLinFactNeighborX="1248" custLinFactNeighborY="-317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6" custScaleX="260730" custScaleY="330757" custLinFactY="104824" custLinFactNeighborX="12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5" custScaleX="145269" custLinFactNeighborX="10773" custLinFactNeighborY="-19153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6"/>
      <dgm:spPr/>
    </dgm:pt>
    <dgm:pt modelId="{C4948F12-088C-4C05-AAE8-9FCACDABE1EF}" type="pres">
      <dgm:prSet presAssocID="{6DAFA853-39B1-4D66-800C-45A15447AF5D}" presName="childNode1" presStyleLbl="bgAcc1" presStyleIdx="4" presStyleCnt="6" custScaleX="173525" custScaleY="160705" custLinFactNeighborX="-4847" custLinFactNeighborY="-5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6" custScaleX="307228" custScaleY="306146" custLinFactY="45018" custLinFactNeighborX="-12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5" custLinFactNeighborX="-20772" custLinFactNeighborY="32939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6"/>
      <dgm:spPr/>
    </dgm:pt>
    <dgm:pt modelId="{C01F46C2-0E9D-42B8-82D2-177242817C7B}" type="pres">
      <dgm:prSet presAssocID="{1DE74B93-2B74-434C-AA04-F51D89F0216D}" presName="childNode2" presStyleLbl="bgAcc1" presStyleIdx="5" presStyleCnt="6" custScaleX="355002" custScaleY="190437" custLinFactNeighborX="-22181" custLinFactNeighborY="-482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6" custScaleX="424974" custScaleY="339523" custLinFactY="141700" custLinFactNeighborX="709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</dgm:ptLst>
  <dgm:cxnLst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D57098-02EB-4964-A75B-236C5E493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8F7B00-5CE9-4D71-9841-0D26E6DE0709}">
      <dgm:prSet phldrT="[Texto]" custT="1"/>
      <dgm:spPr/>
      <dgm:t>
        <a:bodyPr/>
        <a:lstStyle/>
        <a:p>
          <a:r>
            <a:rPr lang="es-ES" sz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Construcción nuevo patio de comidas</a:t>
          </a:r>
          <a:endParaRPr lang="es-ES" sz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3632A488-2C81-4372-93BB-9A5AFBE8D36D}" type="parTrans" cxnId="{B0AB3065-E671-4548-990B-86DF9DB5FDB9}">
      <dgm:prSet/>
      <dgm:spPr/>
      <dgm:t>
        <a:bodyPr/>
        <a:lstStyle/>
        <a:p>
          <a:endParaRPr lang="es-ES" sz="1100"/>
        </a:p>
      </dgm:t>
    </dgm:pt>
    <dgm:pt modelId="{054320C3-112B-4A4F-BD72-30F3C74E1ED9}" type="sibTrans" cxnId="{B0AB3065-E671-4548-990B-86DF9DB5FDB9}">
      <dgm:prSet/>
      <dgm:spPr/>
      <dgm:t>
        <a:bodyPr/>
        <a:lstStyle/>
        <a:p>
          <a:endParaRPr lang="es-ES" sz="1100"/>
        </a:p>
      </dgm:t>
    </dgm:pt>
    <dgm:pt modelId="{93BF085F-0168-4A90-97E9-F97AD934AC7C}">
      <dgm:prSet phldrT="[Texto]" custT="1"/>
      <dgm:spPr/>
      <dgm:t>
        <a:bodyPr/>
        <a:lstStyle/>
        <a:p>
          <a:r>
            <a:rPr lang="es-ES" sz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Reubicación del área de vísceras</a:t>
          </a:r>
          <a:endParaRPr lang="es-ES" sz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85D48E5-B395-4619-A6D4-8622A23E81FE}" type="parTrans" cxnId="{0F3B942D-BDA9-49AF-8FA4-11F58D473B75}">
      <dgm:prSet/>
      <dgm:spPr/>
      <dgm:t>
        <a:bodyPr/>
        <a:lstStyle/>
        <a:p>
          <a:endParaRPr lang="es-ES"/>
        </a:p>
      </dgm:t>
    </dgm:pt>
    <dgm:pt modelId="{D7FC1A40-B575-4B9A-BFB5-79E981E66E3D}" type="sibTrans" cxnId="{0F3B942D-BDA9-49AF-8FA4-11F58D473B75}">
      <dgm:prSet/>
      <dgm:spPr/>
      <dgm:t>
        <a:bodyPr/>
        <a:lstStyle/>
        <a:p>
          <a:endParaRPr lang="es-ES"/>
        </a:p>
      </dgm:t>
    </dgm:pt>
    <dgm:pt modelId="{6A8E1C85-AF1C-4E22-9F32-EC079E2C9C71}">
      <dgm:prSet custT="1"/>
      <dgm:spPr/>
      <dgm:t>
        <a:bodyPr/>
        <a:lstStyle/>
        <a:p>
          <a:r>
            <a:rPr lang="es-ES" sz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Construcción de friso metálico</a:t>
          </a:r>
          <a:endParaRPr lang="es-ES" sz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59411904-743C-485E-828D-E110365E8B35}" type="parTrans" cxnId="{23DB9090-31FB-4C7B-B8E7-596BB2C32C06}">
      <dgm:prSet/>
      <dgm:spPr/>
      <dgm:t>
        <a:bodyPr/>
        <a:lstStyle/>
        <a:p>
          <a:endParaRPr lang="es-ES"/>
        </a:p>
      </dgm:t>
    </dgm:pt>
    <dgm:pt modelId="{CD0A35C0-40EC-408B-8264-6849EC51C906}" type="sibTrans" cxnId="{23DB9090-31FB-4C7B-B8E7-596BB2C32C06}">
      <dgm:prSet/>
      <dgm:spPr/>
      <dgm:t>
        <a:bodyPr/>
        <a:lstStyle/>
        <a:p>
          <a:endParaRPr lang="es-ES"/>
        </a:p>
      </dgm:t>
    </dgm:pt>
    <dgm:pt modelId="{96F224CE-6CAB-4A32-87CF-536115A26BBF}">
      <dgm:prSet custT="1"/>
      <dgm:spPr/>
      <dgm:t>
        <a:bodyPr/>
        <a:lstStyle/>
        <a:p>
          <a:r>
            <a:rPr lang="es-ES" sz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Adecentamiento del piso</a:t>
          </a:r>
          <a:endParaRPr lang="es-ES" sz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3AA6BB55-B17C-431B-8A2C-863B40A7DA50}" type="parTrans" cxnId="{C9AA3C8F-0AC9-4EC4-95D0-D606A254764E}">
      <dgm:prSet/>
      <dgm:spPr/>
      <dgm:t>
        <a:bodyPr/>
        <a:lstStyle/>
        <a:p>
          <a:endParaRPr lang="es-ES"/>
        </a:p>
      </dgm:t>
    </dgm:pt>
    <dgm:pt modelId="{689D34C5-1A86-45DF-86E8-0CF6542F0F24}" type="sibTrans" cxnId="{C9AA3C8F-0AC9-4EC4-95D0-D606A254764E}">
      <dgm:prSet/>
      <dgm:spPr/>
      <dgm:t>
        <a:bodyPr/>
        <a:lstStyle/>
        <a:p>
          <a:endParaRPr lang="es-ES"/>
        </a:p>
      </dgm:t>
    </dgm:pt>
    <dgm:pt modelId="{4BFD67D1-C91A-4963-B7ED-53E8ABAC43C4}">
      <dgm:prSet custT="1"/>
      <dgm:spPr/>
      <dgm:t>
        <a:bodyPr/>
        <a:lstStyle/>
        <a:p>
          <a:r>
            <a:rPr lang="es-ES" sz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Implementación del sistema contra incendios fase I</a:t>
          </a:r>
          <a:endParaRPr lang="es-ES" sz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DAFB94FD-90AF-4C93-966B-2FD8D46FC234}" type="parTrans" cxnId="{7DC25CCD-13A7-409D-AFF7-BBFA2555CE34}">
      <dgm:prSet/>
      <dgm:spPr/>
      <dgm:t>
        <a:bodyPr/>
        <a:lstStyle/>
        <a:p>
          <a:endParaRPr lang="es-ES"/>
        </a:p>
      </dgm:t>
    </dgm:pt>
    <dgm:pt modelId="{08D600BD-06B8-4A87-8D17-76F9307D61ED}" type="sibTrans" cxnId="{7DC25CCD-13A7-409D-AFF7-BBFA2555CE34}">
      <dgm:prSet/>
      <dgm:spPr/>
      <dgm:t>
        <a:bodyPr/>
        <a:lstStyle/>
        <a:p>
          <a:endParaRPr lang="es-ES"/>
        </a:p>
      </dgm:t>
    </dgm:pt>
    <dgm:pt modelId="{8D8A6E3F-3DF7-4F3A-8B61-E543770190F9}" type="pres">
      <dgm:prSet presAssocID="{FCD57098-02EB-4964-A75B-236C5E493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D2E0CF-9F17-4F52-A857-7671554A586F}" type="pres">
      <dgm:prSet presAssocID="{638F7B00-5CE9-4D71-9841-0D26E6DE0709}" presName="node" presStyleLbl="node1" presStyleIdx="0" presStyleCnt="5" custLinFactNeighborX="9179" custLinFactNeighborY="-22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3CB17-F975-474F-8ADE-944786DC6877}" type="pres">
      <dgm:prSet presAssocID="{054320C3-112B-4A4F-BD72-30F3C74E1ED9}" presName="sibTrans" presStyleCnt="0"/>
      <dgm:spPr/>
    </dgm:pt>
    <dgm:pt modelId="{DF37270A-F6DE-4609-8838-66E06E3CF44A}" type="pres">
      <dgm:prSet presAssocID="{6A8E1C85-AF1C-4E22-9F32-EC079E2C9C71}" presName="node" presStyleLbl="node1" presStyleIdx="1" presStyleCnt="5" custLinFactNeighborX="4013" custLinFactNeighborY="-37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2EE7FB-8CB6-4EB0-9762-DB1F8BA43E3B}" type="pres">
      <dgm:prSet presAssocID="{CD0A35C0-40EC-408B-8264-6849EC51C906}" presName="sibTrans" presStyleCnt="0"/>
      <dgm:spPr/>
    </dgm:pt>
    <dgm:pt modelId="{A59E7599-20AF-4B46-B187-AF2711E6957B}" type="pres">
      <dgm:prSet presAssocID="{4BFD67D1-C91A-4963-B7ED-53E8ABAC43C4}" presName="node" presStyleLbl="node1" presStyleIdx="2" presStyleCnt="5" custLinFactNeighborX="446" custLinFactNeighborY="-29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5948DF-371D-47E0-83AE-D5C8EE02DC31}" type="pres">
      <dgm:prSet presAssocID="{08D600BD-06B8-4A87-8D17-76F9307D61ED}" presName="sibTrans" presStyleCnt="0"/>
      <dgm:spPr/>
    </dgm:pt>
    <dgm:pt modelId="{5BE6E327-5E6B-456B-A99A-1C444662C959}" type="pres">
      <dgm:prSet presAssocID="{93BF085F-0168-4A90-97E9-F97AD934AC7C}" presName="node" presStyleLbl="node1" presStyleIdx="3" presStyleCnt="5" custLinFactNeighborX="-4953" custLinFactNeighborY="-25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AFDD8A-9C14-48F8-8303-34D4D9DC23E0}" type="pres">
      <dgm:prSet presAssocID="{D7FC1A40-B575-4B9A-BFB5-79E981E66E3D}" presName="sibTrans" presStyleCnt="0"/>
      <dgm:spPr/>
    </dgm:pt>
    <dgm:pt modelId="{18976128-07C0-476E-9D01-1040653517FD}" type="pres">
      <dgm:prSet presAssocID="{96F224CE-6CAB-4A32-87CF-536115A26BBF}" presName="node" presStyleLbl="node1" presStyleIdx="4" presStyleCnt="5" custLinFactNeighborX="-9964" custLinFactNeighborY="-29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7B1509-C7AA-4463-8F82-0E96DC439556}" type="presOf" srcId="{96F224CE-6CAB-4A32-87CF-536115A26BBF}" destId="{18976128-07C0-476E-9D01-1040653517FD}" srcOrd="0" destOrd="0" presId="urn:microsoft.com/office/officeart/2005/8/layout/default"/>
    <dgm:cxn modelId="{B0AB3065-E671-4548-990B-86DF9DB5FDB9}" srcId="{FCD57098-02EB-4964-A75B-236C5E493786}" destId="{638F7B00-5CE9-4D71-9841-0D26E6DE0709}" srcOrd="0" destOrd="0" parTransId="{3632A488-2C81-4372-93BB-9A5AFBE8D36D}" sibTransId="{054320C3-112B-4A4F-BD72-30F3C74E1ED9}"/>
    <dgm:cxn modelId="{23DB9090-31FB-4C7B-B8E7-596BB2C32C06}" srcId="{FCD57098-02EB-4964-A75B-236C5E493786}" destId="{6A8E1C85-AF1C-4E22-9F32-EC079E2C9C71}" srcOrd="1" destOrd="0" parTransId="{59411904-743C-485E-828D-E110365E8B35}" sibTransId="{CD0A35C0-40EC-408B-8264-6849EC51C906}"/>
    <dgm:cxn modelId="{89A896A6-BEDC-4AEF-85DB-A3F2722C03D7}" type="presOf" srcId="{4BFD67D1-C91A-4963-B7ED-53E8ABAC43C4}" destId="{A59E7599-20AF-4B46-B187-AF2711E6957B}" srcOrd="0" destOrd="0" presId="urn:microsoft.com/office/officeart/2005/8/layout/default"/>
    <dgm:cxn modelId="{0F3B942D-BDA9-49AF-8FA4-11F58D473B75}" srcId="{FCD57098-02EB-4964-A75B-236C5E493786}" destId="{93BF085F-0168-4A90-97E9-F97AD934AC7C}" srcOrd="3" destOrd="0" parTransId="{885D48E5-B395-4619-A6D4-8622A23E81FE}" sibTransId="{D7FC1A40-B575-4B9A-BFB5-79E981E66E3D}"/>
    <dgm:cxn modelId="{0AB7574B-3392-49D7-B12F-A7550AB4E76D}" type="presOf" srcId="{93BF085F-0168-4A90-97E9-F97AD934AC7C}" destId="{5BE6E327-5E6B-456B-A99A-1C444662C959}" srcOrd="0" destOrd="0" presId="urn:microsoft.com/office/officeart/2005/8/layout/default"/>
    <dgm:cxn modelId="{F5A48E2C-9735-42D3-AD7C-E591A24E39E0}" type="presOf" srcId="{6A8E1C85-AF1C-4E22-9F32-EC079E2C9C71}" destId="{DF37270A-F6DE-4609-8838-66E06E3CF44A}" srcOrd="0" destOrd="0" presId="urn:microsoft.com/office/officeart/2005/8/layout/default"/>
    <dgm:cxn modelId="{E8FA5BA7-81AB-49D9-9C8E-57A65D1B4FCE}" type="presOf" srcId="{FCD57098-02EB-4964-A75B-236C5E493786}" destId="{8D8A6E3F-3DF7-4F3A-8B61-E543770190F9}" srcOrd="0" destOrd="0" presId="urn:microsoft.com/office/officeart/2005/8/layout/default"/>
    <dgm:cxn modelId="{7DC25CCD-13A7-409D-AFF7-BBFA2555CE34}" srcId="{FCD57098-02EB-4964-A75B-236C5E493786}" destId="{4BFD67D1-C91A-4963-B7ED-53E8ABAC43C4}" srcOrd="2" destOrd="0" parTransId="{DAFB94FD-90AF-4C93-966B-2FD8D46FC234}" sibTransId="{08D600BD-06B8-4A87-8D17-76F9307D61ED}"/>
    <dgm:cxn modelId="{C9AA3C8F-0AC9-4EC4-95D0-D606A254764E}" srcId="{FCD57098-02EB-4964-A75B-236C5E493786}" destId="{96F224CE-6CAB-4A32-87CF-536115A26BBF}" srcOrd="4" destOrd="0" parTransId="{3AA6BB55-B17C-431B-8A2C-863B40A7DA50}" sibTransId="{689D34C5-1A86-45DF-86E8-0CF6542F0F24}"/>
    <dgm:cxn modelId="{18F60B3B-0B26-4442-9FFE-D078DD97E40C}" type="presOf" srcId="{638F7B00-5CE9-4D71-9841-0D26E6DE0709}" destId="{F1D2E0CF-9F17-4F52-A857-7671554A586F}" srcOrd="0" destOrd="0" presId="urn:microsoft.com/office/officeart/2005/8/layout/default"/>
    <dgm:cxn modelId="{64CD26E9-8179-4F5D-941C-20B777DDAC9F}" type="presParOf" srcId="{8D8A6E3F-3DF7-4F3A-8B61-E543770190F9}" destId="{F1D2E0CF-9F17-4F52-A857-7671554A586F}" srcOrd="0" destOrd="0" presId="urn:microsoft.com/office/officeart/2005/8/layout/default"/>
    <dgm:cxn modelId="{93DB36CA-593A-4304-80E0-8180D27CC9EE}" type="presParOf" srcId="{8D8A6E3F-3DF7-4F3A-8B61-E543770190F9}" destId="{C8C3CB17-F975-474F-8ADE-944786DC6877}" srcOrd="1" destOrd="0" presId="urn:microsoft.com/office/officeart/2005/8/layout/default"/>
    <dgm:cxn modelId="{F4281BB8-F9E6-4EFB-8A0E-7C6080C1A829}" type="presParOf" srcId="{8D8A6E3F-3DF7-4F3A-8B61-E543770190F9}" destId="{DF37270A-F6DE-4609-8838-66E06E3CF44A}" srcOrd="2" destOrd="0" presId="urn:microsoft.com/office/officeart/2005/8/layout/default"/>
    <dgm:cxn modelId="{C5E992AC-735A-46B2-9E98-AD711CF06757}" type="presParOf" srcId="{8D8A6E3F-3DF7-4F3A-8B61-E543770190F9}" destId="{9D2EE7FB-8CB6-4EB0-9762-DB1F8BA43E3B}" srcOrd="3" destOrd="0" presId="urn:microsoft.com/office/officeart/2005/8/layout/default"/>
    <dgm:cxn modelId="{8A5AB96D-752B-48BF-9263-09A00BDBF64D}" type="presParOf" srcId="{8D8A6E3F-3DF7-4F3A-8B61-E543770190F9}" destId="{A59E7599-20AF-4B46-B187-AF2711E6957B}" srcOrd="4" destOrd="0" presId="urn:microsoft.com/office/officeart/2005/8/layout/default"/>
    <dgm:cxn modelId="{188F5C7D-F6EC-4598-9ED3-02752544561D}" type="presParOf" srcId="{8D8A6E3F-3DF7-4F3A-8B61-E543770190F9}" destId="{655948DF-371D-47E0-83AE-D5C8EE02DC31}" srcOrd="5" destOrd="0" presId="urn:microsoft.com/office/officeart/2005/8/layout/default"/>
    <dgm:cxn modelId="{BCEDF4F9-1DAF-4640-A508-DEAC2135380C}" type="presParOf" srcId="{8D8A6E3F-3DF7-4F3A-8B61-E543770190F9}" destId="{5BE6E327-5E6B-456B-A99A-1C444662C959}" srcOrd="6" destOrd="0" presId="urn:microsoft.com/office/officeart/2005/8/layout/default"/>
    <dgm:cxn modelId="{06318E8D-54BC-4008-8ABE-308ABDFE142F}" type="presParOf" srcId="{8D8A6E3F-3DF7-4F3A-8B61-E543770190F9}" destId="{EFAFDD8A-9C14-48F8-8303-34D4D9DC23E0}" srcOrd="7" destOrd="0" presId="urn:microsoft.com/office/officeart/2005/8/layout/default"/>
    <dgm:cxn modelId="{22C3F45C-94C3-4471-84CD-B3766BAF2EC0}" type="presParOf" srcId="{8D8A6E3F-3DF7-4F3A-8B61-E543770190F9}" destId="{18976128-07C0-476E-9D01-1040653517F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$150.000,00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PRECONTRACTUAL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42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OCTUBRE 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OCTUBRE </a:t>
          </a:r>
          <a:endParaRPr lang="es-ES" sz="1000" dirty="0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NOVIEMBRE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$120.000,00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DD58567A-0F3C-4419-AE8E-EEABBCC977CA}">
      <dgm:prSet custT="1"/>
      <dgm:spPr/>
      <dgm:t>
        <a:bodyPr/>
        <a:lstStyle/>
        <a:p>
          <a:r>
            <a:rPr lang="es-ES" sz="1500" dirty="0" smtClean="0"/>
            <a:t> </a:t>
          </a:r>
          <a:r>
            <a:rPr lang="es-ES" sz="1000" dirty="0" smtClean="0"/>
            <a:t>$30.000,00</a:t>
          </a:r>
          <a:r>
            <a:rPr lang="es-ES" sz="1500" dirty="0" smtClean="0"/>
            <a:t> </a:t>
          </a:r>
          <a:endParaRPr lang="es-ES" sz="1500" dirty="0"/>
        </a:p>
      </dgm:t>
    </dgm:pt>
    <dgm:pt modelId="{64D26861-A051-4EC5-A9C3-CF06EDD3E3ED}" type="parTrans" cxnId="{6977CFC4-C0A2-4F0A-842B-4A6FCE1CD6D8}">
      <dgm:prSet/>
      <dgm:spPr/>
      <dgm:t>
        <a:bodyPr/>
        <a:lstStyle/>
        <a:p>
          <a:endParaRPr lang="es-ES"/>
        </a:p>
      </dgm:t>
    </dgm:pt>
    <dgm:pt modelId="{7A082DDF-E0CA-434C-B567-D63B132BBB90}" type="sibTrans" cxnId="{6977CFC4-C0A2-4F0A-842B-4A6FCE1CD6D8}">
      <dgm:prSet/>
      <dgm:spPr/>
      <dgm:t>
        <a:bodyPr/>
        <a:lstStyle/>
        <a:p>
          <a:endParaRPr lang="es-ES"/>
        </a:p>
      </dgm:t>
    </dgm:pt>
    <dgm:pt modelId="{FAE4A0FB-DD71-4F44-944A-E3E53C30BFFC}">
      <dgm:prSet/>
      <dgm:spPr/>
      <dgm:t>
        <a:bodyPr/>
        <a:lstStyle/>
        <a:p>
          <a:r>
            <a:rPr lang="es-ES" dirty="0" smtClean="0"/>
            <a:t>DEVENGADO NOVIEMBRE</a:t>
          </a:r>
          <a:endParaRPr lang="es-ES" dirty="0"/>
        </a:p>
      </dgm:t>
    </dgm:pt>
    <dgm:pt modelId="{8F067930-EE9B-4868-938A-EE2AB551E6DA}" type="parTrans" cxnId="{1C0751E8-7408-47A6-BD6C-60C2286EA99F}">
      <dgm:prSet/>
      <dgm:spPr/>
      <dgm:t>
        <a:bodyPr/>
        <a:lstStyle/>
        <a:p>
          <a:endParaRPr lang="es-ES"/>
        </a:p>
      </dgm:t>
    </dgm:pt>
    <dgm:pt modelId="{19911091-36BC-4156-B8CA-9953FEA33F25}" type="sibTrans" cxnId="{1C0751E8-7408-47A6-BD6C-60C2286EA99F}">
      <dgm:prSet/>
      <dgm:spPr/>
      <dgm:t>
        <a:bodyPr/>
        <a:lstStyle/>
        <a:p>
          <a:endParaRPr lang="es-ES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7"/>
      <dgm:spPr/>
    </dgm:pt>
    <dgm:pt modelId="{56AA4817-E1D8-41FF-A65D-6DCC002C620F}" type="pres">
      <dgm:prSet presAssocID="{1AA99961-F7FA-4FA1-8CBD-29091BA62783}" presName="childNode1" presStyleLbl="bgAcc1" presStyleIdx="0" presStyleCnt="7" custScaleX="295154" custScaleY="147268" custLinFactNeighborX="14072" custLinFactNeighborY="7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7" custScaleX="292468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6" custLinFactNeighborX="-8641" custLinFactNeighborY="29426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7"/>
      <dgm:spPr/>
    </dgm:pt>
    <dgm:pt modelId="{D478A0B8-005C-4A9F-82F4-BA89539B39E6}" type="pres">
      <dgm:prSet presAssocID="{F524B99F-BFE9-4BC4-8CBA-A3A26C68F1D3}" presName="childNode2" presStyleLbl="bgAcc1" presStyleIdx="1" presStyleCnt="7" custScaleX="263883" custScaleY="134021" custLinFactNeighborX="-1645" custLinFactNeighborY="-620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7" custScaleX="475558" custScaleY="417766" custLinFactY="100000" custLinFactNeighborX="-19739" custLinFactNeighborY="1537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6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7"/>
      <dgm:spPr/>
    </dgm:pt>
    <dgm:pt modelId="{A8B1D9EF-8173-4C3D-9FAD-1F204698BB1C}" type="pres">
      <dgm:prSet presAssocID="{B0372010-E43C-446D-846F-A5C96616415C}" presName="childNode1" presStyleLbl="bgAcc1" presStyleIdx="2" presStyleCnt="7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7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6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7"/>
      <dgm:spPr/>
    </dgm:pt>
    <dgm:pt modelId="{5BD0375A-9447-4739-915D-81DD661E2D9F}" type="pres">
      <dgm:prSet presAssocID="{35EB5B11-11FB-4F38-A327-56826144B676}" presName="childNode2" presStyleLbl="bgAcc1" presStyleIdx="3" presStyleCnt="7" custScaleX="227552" custScaleY="168384" custLinFactNeighborX="1248" custLinFactNeighborY="-317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7" custScaleX="333320" custScaleY="330757" custLinFactY="104824" custLinFactNeighborX="12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6" custScaleX="145269" custLinFactNeighborX="10773" custLinFactNeighborY="-19153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7"/>
      <dgm:spPr/>
    </dgm:pt>
    <dgm:pt modelId="{C4948F12-088C-4C05-AAE8-9FCACDABE1EF}" type="pres">
      <dgm:prSet presAssocID="{6DAFA853-39B1-4D66-800C-45A15447AF5D}" presName="childNode1" presStyleLbl="bgAcc1" presStyleIdx="4" presStyleCnt="7" custScaleX="173525" custScaleY="160705" custLinFactNeighborX="-4847" custLinFactNeighborY="-5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7" custScaleX="307228" custScaleY="306146" custLinFactY="45018" custLinFactNeighborX="-12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6" custLinFactNeighborX="-20772" custLinFactNeighborY="32939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7"/>
      <dgm:spPr/>
    </dgm:pt>
    <dgm:pt modelId="{C01F46C2-0E9D-42B8-82D2-177242817C7B}" type="pres">
      <dgm:prSet presAssocID="{1DE74B93-2B74-434C-AA04-F51D89F0216D}" presName="childNode2" presStyleLbl="bgAcc1" presStyleIdx="5" presStyleCnt="7" custScaleX="355002" custScaleY="190437" custLinFactNeighborX="-22181" custLinFactNeighborY="-482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7" custScaleX="424974" custScaleY="339523" custLinFactY="141700" custLinFactNeighborX="709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  <dgm:pt modelId="{B1E46FC4-8694-4725-B069-8823B966AFBE}" type="pres">
      <dgm:prSet presAssocID="{C637E1C3-89C0-478E-AAAA-B5CFC692A328}" presName="Name18" presStyleLbl="sibTrans2D1" presStyleIdx="5" presStyleCnt="6" custLinFactNeighborX="11913" custLinFactNeighborY="-8758"/>
      <dgm:spPr/>
      <dgm:t>
        <a:bodyPr/>
        <a:lstStyle/>
        <a:p>
          <a:endParaRPr lang="es-ES"/>
        </a:p>
      </dgm:t>
    </dgm:pt>
    <dgm:pt modelId="{A6A9C177-E64E-4C82-A52B-CE702594AB2E}" type="pres">
      <dgm:prSet presAssocID="{DD58567A-0F3C-4419-AE8E-EEABBCC977CA}" presName="composite1" presStyleCnt="0"/>
      <dgm:spPr/>
    </dgm:pt>
    <dgm:pt modelId="{D133BA02-FB3E-4A5E-AB64-EDA7049C4C0D}" type="pres">
      <dgm:prSet presAssocID="{DD58567A-0F3C-4419-AE8E-EEABBCC977CA}" presName="dummyNode1" presStyleLbl="node1" presStyleIdx="5" presStyleCnt="7"/>
      <dgm:spPr/>
    </dgm:pt>
    <dgm:pt modelId="{45CB9C5D-E08E-43AD-AA9D-D1D8885AAF5C}" type="pres">
      <dgm:prSet presAssocID="{DD58567A-0F3C-4419-AE8E-EEABBCC977CA}" presName="childNode1" presStyleLbl="bgAcc1" presStyleIdx="6" presStyleCnt="7" custScaleX="295973" custScaleY="201406" custLinFactNeighborX="-9738" custLinFactNeighborY="-18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62ECCA-0A73-43F2-8753-B58DD199345B}" type="pres">
      <dgm:prSet presAssocID="{DD58567A-0F3C-4419-AE8E-EEABBCC977CA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BFDCD0-6AA8-4409-ABEE-9997575A27E7}" type="pres">
      <dgm:prSet presAssocID="{DD58567A-0F3C-4419-AE8E-EEABBCC977CA}" presName="parentNode1" presStyleLbl="node1" presStyleIdx="6" presStyleCnt="7" custScaleX="355002" custScaleY="327614" custLinFactY="66930" custLinFactNeighborX="-1998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2F9329-77FE-4F3A-95BE-800B3ABFCAF9}" type="pres">
      <dgm:prSet presAssocID="{DD58567A-0F3C-4419-AE8E-EEABBCC977CA}" presName="connSite1" presStyleCnt="0"/>
      <dgm:spPr/>
    </dgm:pt>
  </dgm:ptLst>
  <dgm:cxnLst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6977CFC4-C0A2-4F0A-842B-4A6FCE1CD6D8}" srcId="{B1186915-E39E-439F-817D-5DC95F31FD99}" destId="{DD58567A-0F3C-4419-AE8E-EEABBCC977CA}" srcOrd="6" destOrd="0" parTransId="{64D26861-A051-4EC5-A9C3-CF06EDD3E3ED}" sibTransId="{7A082DDF-E0CA-434C-B567-D63B132BBB90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F5DD03C1-2E19-4830-91CF-CEFA2EED375D}" type="presOf" srcId="{FAE4A0FB-DD71-4F44-944A-E3E53C30BFFC}" destId="{0962ECCA-0A73-43F2-8753-B58DD199345B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4AFE866A-A230-4B96-99A6-E7F0A946DA3C}" type="presOf" srcId="{FAE4A0FB-DD71-4F44-944A-E3E53C30BFFC}" destId="{45CB9C5D-E08E-43AD-AA9D-D1D8885AAF5C}" srcOrd="0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CDAEB256-206E-46C4-A2C8-B4B033F2BD6E}" type="presOf" srcId="{C637E1C3-89C0-478E-AAAA-B5CFC692A328}" destId="{B1E46FC4-8694-4725-B069-8823B966AFBE}" srcOrd="0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1A299B1A-4BF1-4F8E-8174-AAEEC53E1F91}" type="presOf" srcId="{DD58567A-0F3C-4419-AE8E-EEABBCC977CA}" destId="{5CBFDCD0-6AA8-4409-ABEE-9997575A27E7}" srcOrd="0" destOrd="0" presId="urn:microsoft.com/office/officeart/2005/8/layout/hProcess4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1C0751E8-7408-47A6-BD6C-60C2286EA99F}" srcId="{DD58567A-0F3C-4419-AE8E-EEABBCC977CA}" destId="{FAE4A0FB-DD71-4F44-944A-E3E53C30BFFC}" srcOrd="0" destOrd="0" parTransId="{8F067930-EE9B-4868-938A-EE2AB551E6DA}" sibTransId="{19911091-36BC-4156-B8CA-9953FEA33F25}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  <dgm:cxn modelId="{CA0C4809-052F-4632-BD83-F03671EABD37}" type="presParOf" srcId="{3D222D2E-27CA-4DD3-9023-CE83402FB0D2}" destId="{B1E46FC4-8694-4725-B069-8823B966AFBE}" srcOrd="11" destOrd="0" presId="urn:microsoft.com/office/officeart/2005/8/layout/hProcess4"/>
    <dgm:cxn modelId="{2C692224-81A0-4232-83FA-3539E703F547}" type="presParOf" srcId="{3D222D2E-27CA-4DD3-9023-CE83402FB0D2}" destId="{A6A9C177-E64E-4C82-A52B-CE702594AB2E}" srcOrd="12" destOrd="0" presId="urn:microsoft.com/office/officeart/2005/8/layout/hProcess4"/>
    <dgm:cxn modelId="{E888B47E-6366-4C58-BF75-12ABFF1E4D63}" type="presParOf" srcId="{A6A9C177-E64E-4C82-A52B-CE702594AB2E}" destId="{D133BA02-FB3E-4A5E-AB64-EDA7049C4C0D}" srcOrd="0" destOrd="0" presId="urn:microsoft.com/office/officeart/2005/8/layout/hProcess4"/>
    <dgm:cxn modelId="{1E859AF0-0368-4F36-9BA3-61FD7E440EB9}" type="presParOf" srcId="{A6A9C177-E64E-4C82-A52B-CE702594AB2E}" destId="{45CB9C5D-E08E-43AD-AA9D-D1D8885AAF5C}" srcOrd="1" destOrd="0" presId="urn:microsoft.com/office/officeart/2005/8/layout/hProcess4"/>
    <dgm:cxn modelId="{32411E5E-F4AB-4139-B261-9357A8C3F75E}" type="presParOf" srcId="{A6A9C177-E64E-4C82-A52B-CE702594AB2E}" destId="{0962ECCA-0A73-43F2-8753-B58DD199345B}" srcOrd="2" destOrd="0" presId="urn:microsoft.com/office/officeart/2005/8/layout/hProcess4"/>
    <dgm:cxn modelId="{4B5C5D68-E4DC-48F4-8FEA-91BD9E2C405E}" type="presParOf" srcId="{A6A9C177-E64E-4C82-A52B-CE702594AB2E}" destId="{5CBFDCD0-6AA8-4409-ABEE-9997575A27E7}" srcOrd="3" destOrd="0" presId="urn:microsoft.com/office/officeart/2005/8/layout/hProcess4"/>
    <dgm:cxn modelId="{F17390D4-9231-4D1B-9D4C-CF50F942691C}" type="presParOf" srcId="{A6A9C177-E64E-4C82-A52B-CE702594AB2E}" destId="{6F2F9329-77FE-4F3A-95BE-800B3ABFCAF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D57098-02EB-4964-A75B-236C5E493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AAF3B4-02C9-4D0F-BFDF-FB089D9DBA0A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Adecuación de puestos de patio de comida 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BBBAE7CC-E4B1-4E9F-94A5-79D58D2B343F}" type="parTrans" cxnId="{143548CE-4DCD-4B7A-9DD6-435FC8D2B032}">
      <dgm:prSet/>
      <dgm:spPr/>
      <dgm:t>
        <a:bodyPr/>
        <a:lstStyle/>
        <a:p>
          <a:endParaRPr lang="es-ES" sz="1100"/>
        </a:p>
      </dgm:t>
    </dgm:pt>
    <dgm:pt modelId="{58474294-98E8-47DC-B996-E46E76444FAF}" type="sibTrans" cxnId="{143548CE-4DCD-4B7A-9DD6-435FC8D2B032}">
      <dgm:prSet/>
      <dgm:spPr/>
      <dgm:t>
        <a:bodyPr/>
        <a:lstStyle/>
        <a:p>
          <a:endParaRPr lang="es-ES" sz="1100"/>
        </a:p>
      </dgm:t>
    </dgm:pt>
    <dgm:pt modelId="{7C59D4FA-694C-4CDE-B4DC-7203F27ABE21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Preparar las fachadas interiores, para proceder a pintar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D3BFD9AE-2527-49D4-A661-ABE356B24695}" type="parTrans" cxnId="{CDAB70FC-92FD-49A3-97D1-7B433B637504}">
      <dgm:prSet/>
      <dgm:spPr/>
      <dgm:t>
        <a:bodyPr/>
        <a:lstStyle/>
        <a:p>
          <a:endParaRPr lang="es-ES" sz="1100"/>
        </a:p>
      </dgm:t>
    </dgm:pt>
    <dgm:pt modelId="{9FEBB639-F645-4893-8FEB-064517453143}" type="sibTrans" cxnId="{CDAB70FC-92FD-49A3-97D1-7B433B637504}">
      <dgm:prSet/>
      <dgm:spPr/>
      <dgm:t>
        <a:bodyPr/>
        <a:lstStyle/>
        <a:p>
          <a:endParaRPr lang="es-ES" sz="1100"/>
        </a:p>
      </dgm:t>
    </dgm:pt>
    <dgm:pt modelId="{EFFEE6C1-7D8D-454B-9B1B-DD1BA2EB9B96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Preparar la estructura metálica, para proceder a pintar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E28F7CA-BFD6-47FC-A84F-F0B54679BCB0}" type="parTrans" cxnId="{D4F27191-BDDE-41F8-9141-2AA015D914AD}">
      <dgm:prSet/>
      <dgm:spPr/>
      <dgm:t>
        <a:bodyPr/>
        <a:lstStyle/>
        <a:p>
          <a:endParaRPr lang="es-ES" sz="1100"/>
        </a:p>
      </dgm:t>
    </dgm:pt>
    <dgm:pt modelId="{95C1236A-EC73-4EF5-8DF5-89C08EEB20E6}" type="sibTrans" cxnId="{D4F27191-BDDE-41F8-9141-2AA015D914AD}">
      <dgm:prSet/>
      <dgm:spPr/>
      <dgm:t>
        <a:bodyPr/>
        <a:lstStyle/>
        <a:p>
          <a:endParaRPr lang="es-ES" sz="1100"/>
        </a:p>
      </dgm:t>
    </dgm:pt>
    <dgm:pt modelId="{BA4C56A5-08ED-4BED-B5BB-5D5617BBF966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Adecentamiento de plataforma exterior, se realizará picado de contrapiso y conformación de hormigonado 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282352A-91AC-44DD-9DDE-8DB8CE0A5EC5}" type="parTrans" cxnId="{E9B78A77-1D9F-469C-AC60-6B6A8AAD0504}">
      <dgm:prSet/>
      <dgm:spPr/>
      <dgm:t>
        <a:bodyPr/>
        <a:lstStyle/>
        <a:p>
          <a:endParaRPr lang="es-ES" sz="1100"/>
        </a:p>
      </dgm:t>
    </dgm:pt>
    <dgm:pt modelId="{6FAFC252-056B-4F3E-B0C4-7858C7539D39}" type="sibTrans" cxnId="{E9B78A77-1D9F-469C-AC60-6B6A8AAD0504}">
      <dgm:prSet/>
      <dgm:spPr/>
      <dgm:t>
        <a:bodyPr/>
        <a:lstStyle/>
        <a:p>
          <a:endParaRPr lang="es-ES" sz="1100"/>
        </a:p>
      </dgm:t>
    </dgm:pt>
    <dgm:pt modelId="{10FA4A25-E09A-4EB1-8777-649B1154FBB8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 Intervenir en puestos de maricos, cárnicos, pollos y vísceras, conforme al diseño arquitectónico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561A519-6B12-4983-A378-C04074DC5E69}" type="parTrans" cxnId="{B54BAD27-49DF-488C-ADDB-8854E9B621B6}">
      <dgm:prSet/>
      <dgm:spPr/>
      <dgm:t>
        <a:bodyPr/>
        <a:lstStyle/>
        <a:p>
          <a:endParaRPr lang="es-ES"/>
        </a:p>
      </dgm:t>
    </dgm:pt>
    <dgm:pt modelId="{3B95E9D1-4148-48BC-8281-3D7F67347834}" type="sibTrans" cxnId="{B54BAD27-49DF-488C-ADDB-8854E9B621B6}">
      <dgm:prSet/>
      <dgm:spPr/>
      <dgm:t>
        <a:bodyPr/>
        <a:lstStyle/>
        <a:p>
          <a:endParaRPr lang="es-ES"/>
        </a:p>
      </dgm:t>
    </dgm:pt>
    <dgm:pt modelId="{94306E1B-2523-43A8-B564-C3CDF2BFA9D7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 adoquinado de parqueadero en Plataforma sur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6CA3DF1-1314-45F5-924E-C2C1A34590C4}" type="parTrans" cxnId="{1499AED3-DA0B-4A52-AA28-9D534623E6C7}">
      <dgm:prSet/>
      <dgm:spPr/>
      <dgm:t>
        <a:bodyPr/>
        <a:lstStyle/>
        <a:p>
          <a:endParaRPr lang="es-ES"/>
        </a:p>
      </dgm:t>
    </dgm:pt>
    <dgm:pt modelId="{1DABCA6F-C7BB-4AE4-A881-9EE202E3C299}" type="sibTrans" cxnId="{1499AED3-DA0B-4A52-AA28-9D534623E6C7}">
      <dgm:prSet/>
      <dgm:spPr/>
      <dgm:t>
        <a:bodyPr/>
        <a:lstStyle/>
        <a:p>
          <a:endParaRPr lang="es-ES"/>
        </a:p>
      </dgm:t>
    </dgm:pt>
    <dgm:pt modelId="{71DDA821-1758-43B6-BB26-D9A609E78E81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 Sistema de ventilación eólica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2119ACF2-EDCF-4BA7-8301-18EC97387F19}" type="parTrans" cxnId="{42EA732E-9AB3-4C42-BD80-E91C4E4BEC2D}">
      <dgm:prSet/>
      <dgm:spPr/>
      <dgm:t>
        <a:bodyPr/>
        <a:lstStyle/>
        <a:p>
          <a:endParaRPr lang="es-ES"/>
        </a:p>
      </dgm:t>
    </dgm:pt>
    <dgm:pt modelId="{1C469793-567A-4EA9-A81B-8C245E65333B}" type="sibTrans" cxnId="{42EA732E-9AB3-4C42-BD80-E91C4E4BEC2D}">
      <dgm:prSet/>
      <dgm:spPr/>
      <dgm:t>
        <a:bodyPr/>
        <a:lstStyle/>
        <a:p>
          <a:endParaRPr lang="es-ES"/>
        </a:p>
      </dgm:t>
    </dgm:pt>
    <dgm:pt modelId="{638608E5-35C6-4521-8707-EA4E2BFDC211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Intervención en el sistema hidrosanitario y eléctrico en la nave donde funciona los giros de negocio, maricos, pollos y vísceras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75EA4F5-6276-446A-8127-B990F0EAC332}" type="parTrans" cxnId="{B28D073B-CC49-4B06-AC31-47A68671BC40}">
      <dgm:prSet/>
      <dgm:spPr/>
      <dgm:t>
        <a:bodyPr/>
        <a:lstStyle/>
        <a:p>
          <a:endParaRPr lang="es-ES"/>
        </a:p>
      </dgm:t>
    </dgm:pt>
    <dgm:pt modelId="{BBD5C8EA-A2DC-48FA-8C70-3BB74BD3002D}" type="sibTrans" cxnId="{B28D073B-CC49-4B06-AC31-47A68671BC40}">
      <dgm:prSet/>
      <dgm:spPr/>
      <dgm:t>
        <a:bodyPr/>
        <a:lstStyle/>
        <a:p>
          <a:endParaRPr lang="es-ES"/>
        </a:p>
      </dgm:t>
    </dgm:pt>
    <dgm:pt modelId="{6D012BF9-711C-47A4-A660-048CE6C0B7A4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Complementar el sistema contra incendios actual con más luminarias de emergencia, y señalética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670DDF0B-2C54-41C7-9C06-114AEA79BF47}" type="parTrans" cxnId="{6D6B97AE-562B-47CA-A439-08D55E81E105}">
      <dgm:prSet/>
      <dgm:spPr/>
      <dgm:t>
        <a:bodyPr/>
        <a:lstStyle/>
        <a:p>
          <a:endParaRPr lang="es-ES"/>
        </a:p>
      </dgm:t>
    </dgm:pt>
    <dgm:pt modelId="{4FAC2EFB-EE7C-4FA1-92BE-939551CBEE2F}" type="sibTrans" cxnId="{6D6B97AE-562B-47CA-A439-08D55E81E105}">
      <dgm:prSet/>
      <dgm:spPr/>
      <dgm:t>
        <a:bodyPr/>
        <a:lstStyle/>
        <a:p>
          <a:endParaRPr lang="es-ES"/>
        </a:p>
      </dgm:t>
    </dgm:pt>
    <dgm:pt modelId="{638F7B00-5CE9-4D71-9841-0D26E6DE0709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Reemplazo de correas longitudinales por los perfiles metálicos G150x50x15x3, requeridos para el cambio de cubierta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054320C3-112B-4A4F-BD72-30F3C74E1ED9}" type="sibTrans" cxnId="{B0AB3065-E671-4548-990B-86DF9DB5FDB9}">
      <dgm:prSet/>
      <dgm:spPr/>
      <dgm:t>
        <a:bodyPr/>
        <a:lstStyle/>
        <a:p>
          <a:endParaRPr lang="es-ES" sz="1100"/>
        </a:p>
      </dgm:t>
    </dgm:pt>
    <dgm:pt modelId="{3632A488-2C81-4372-93BB-9A5AFBE8D36D}" type="parTrans" cxnId="{B0AB3065-E671-4548-990B-86DF9DB5FDB9}">
      <dgm:prSet/>
      <dgm:spPr/>
      <dgm:t>
        <a:bodyPr/>
        <a:lstStyle/>
        <a:p>
          <a:endParaRPr lang="es-ES" sz="1100"/>
        </a:p>
      </dgm:t>
    </dgm:pt>
    <dgm:pt modelId="{8D8A6E3F-3DF7-4F3A-8B61-E543770190F9}" type="pres">
      <dgm:prSet presAssocID="{FCD57098-02EB-4964-A75B-236C5E493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D2E0CF-9F17-4F52-A857-7671554A586F}" type="pres">
      <dgm:prSet presAssocID="{638F7B00-5CE9-4D71-9841-0D26E6DE0709}" presName="node" presStyleLbl="node1" presStyleIdx="0" presStyleCnt="10" custScaleX="329186" custScaleY="279311" custLinFactNeighborX="-36307" custLinFactNeighborY="-100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3CB17-F975-474F-8ADE-944786DC6877}" type="pres">
      <dgm:prSet presAssocID="{054320C3-112B-4A4F-BD72-30F3C74E1ED9}" presName="sibTrans" presStyleCnt="0"/>
      <dgm:spPr/>
    </dgm:pt>
    <dgm:pt modelId="{717FD1C8-EADD-4955-94D8-A0E57183BDB0}" type="pres">
      <dgm:prSet presAssocID="{C0AAF3B4-02C9-4D0F-BFDF-FB089D9DBA0A}" presName="node" presStyleLbl="node1" presStyleIdx="1" presStyleCnt="10" custScaleX="247537" custScaleY="291866" custLinFactNeighborX="-33205" custLinFactNeighborY="-60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49C7B-CB35-45C5-B328-F27E274B879E}" type="pres">
      <dgm:prSet presAssocID="{58474294-98E8-47DC-B996-E46E76444FAF}" presName="sibTrans" presStyleCnt="0"/>
      <dgm:spPr/>
    </dgm:pt>
    <dgm:pt modelId="{8E5C30AD-14B3-439B-B22B-CC898CB3178E}" type="pres">
      <dgm:prSet presAssocID="{7C59D4FA-694C-4CDE-B4DC-7203F27ABE21}" presName="node" presStyleLbl="node1" presStyleIdx="2" presStyleCnt="10" custScaleX="234914" custScaleY="233611" custLinFactNeighborX="-30106" custLinFactNeighborY="-255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F2B3DD-629D-47D3-84D9-1DFAFD3CFC50}" type="pres">
      <dgm:prSet presAssocID="{9FEBB639-F645-4893-8FEB-064517453143}" presName="sibTrans" presStyleCnt="0"/>
      <dgm:spPr/>
    </dgm:pt>
    <dgm:pt modelId="{9471DDD9-48C6-495D-8A48-0BF68CFDFA58}" type="pres">
      <dgm:prSet presAssocID="{EFFEE6C1-7D8D-454B-9B1B-DD1BA2EB9B96}" presName="node" presStyleLbl="node1" presStyleIdx="3" presStyleCnt="10" custScaleX="230348" custScaleY="262227" custLinFactNeighborX="-15705" custLinFactNeighborY="-131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D6694B-D2E6-45DB-88A7-D7781F799C2B}" type="pres">
      <dgm:prSet presAssocID="{95C1236A-EC73-4EF5-8DF5-89C08EEB20E6}" presName="sibTrans" presStyleCnt="0"/>
      <dgm:spPr/>
    </dgm:pt>
    <dgm:pt modelId="{4105264E-84E6-4EC8-B39E-CA8B5C297A54}" type="pres">
      <dgm:prSet presAssocID="{10FA4A25-E09A-4EB1-8777-649B1154FBB8}" presName="node" presStyleLbl="node1" presStyleIdx="4" presStyleCnt="10" custScaleX="196715" custScaleY="269428" custLinFactNeighborX="26479" custLinFactNeighborY="-76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1F88C9-754D-4EEF-8CC4-C208CDE16D09}" type="pres">
      <dgm:prSet presAssocID="{3B95E9D1-4148-48BC-8281-3D7F67347834}" presName="sibTrans" presStyleCnt="0"/>
      <dgm:spPr/>
    </dgm:pt>
    <dgm:pt modelId="{852BE448-3F89-4ADF-BD58-BE7054E4EA73}" type="pres">
      <dgm:prSet presAssocID="{BA4C56A5-08ED-4BED-B5BB-5D5617BBF966}" presName="node" presStyleLbl="node1" presStyleIdx="5" presStyleCnt="10" custScaleX="248557" custScaleY="269091" custLinFactX="-100000" custLinFactNeighborX="-178143" custLinFactNeighborY="-181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260BB-290F-4BA1-8A24-3B375E04A199}" type="pres">
      <dgm:prSet presAssocID="{6FAFC252-056B-4F3E-B0C4-7858C7539D39}" presName="sibTrans" presStyleCnt="0"/>
      <dgm:spPr/>
    </dgm:pt>
    <dgm:pt modelId="{8668E502-74F6-414E-8D85-73A4976E77DC}" type="pres">
      <dgm:prSet presAssocID="{94306E1B-2523-43A8-B564-C3CDF2BFA9D7}" presName="node" presStyleLbl="node1" presStyleIdx="6" presStyleCnt="10" custScaleX="291316" custScaleY="246252" custLinFactNeighborX="-25672" custLinFactNeighborY="-244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245E04-CFF3-4419-9A07-A68C1BB365F1}" type="pres">
      <dgm:prSet presAssocID="{1DABCA6F-C7BB-4AE4-A881-9EE202E3C299}" presName="sibTrans" presStyleCnt="0"/>
      <dgm:spPr/>
    </dgm:pt>
    <dgm:pt modelId="{EA6385B9-AD1B-4E7B-86C7-9D93A0CD5797}" type="pres">
      <dgm:prSet presAssocID="{71DDA821-1758-43B6-BB26-D9A609E78E81}" presName="node" presStyleLbl="node1" presStyleIdx="7" presStyleCnt="10" custScaleX="266401" custScaleY="283496" custLinFactNeighborX="-12116" custLinFactNeighborY="-125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D71F3-B1A9-46C6-9E70-0824B1996BCB}" type="pres">
      <dgm:prSet presAssocID="{1C469793-567A-4EA9-A81B-8C245E65333B}" presName="sibTrans" presStyleCnt="0"/>
      <dgm:spPr/>
    </dgm:pt>
    <dgm:pt modelId="{452CA112-063E-403D-A4A7-3D5D9D3EDAAA}" type="pres">
      <dgm:prSet presAssocID="{638608E5-35C6-4521-8707-EA4E2BFDC211}" presName="node" presStyleLbl="node1" presStyleIdx="8" presStyleCnt="10" custScaleX="233828" custScaleY="288295" custLinFactNeighborX="-13620" custLinFactNeighborY="-460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3D1FC9-795D-4E15-9F36-ED305930F371}" type="pres">
      <dgm:prSet presAssocID="{BBD5C8EA-A2DC-48FA-8C70-3BB74BD3002D}" presName="sibTrans" presStyleCnt="0"/>
      <dgm:spPr/>
    </dgm:pt>
    <dgm:pt modelId="{FFE5829C-2BF5-4056-A7B9-046B1E232BF6}" type="pres">
      <dgm:prSet presAssocID="{6D012BF9-711C-47A4-A660-048CE6C0B7A4}" presName="node" presStyleLbl="node1" presStyleIdx="9" presStyleCnt="10" custScaleX="259840" custScaleY="256107" custLinFactNeighborX="3598" custLinFactNeighborY="-403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F828AF-BCED-4FD3-972D-B0F552C7E9B8}" type="presOf" srcId="{10FA4A25-E09A-4EB1-8777-649B1154FBB8}" destId="{4105264E-84E6-4EC8-B39E-CA8B5C297A54}" srcOrd="0" destOrd="0" presId="urn:microsoft.com/office/officeart/2005/8/layout/default"/>
    <dgm:cxn modelId="{B28D073B-CC49-4B06-AC31-47A68671BC40}" srcId="{FCD57098-02EB-4964-A75B-236C5E493786}" destId="{638608E5-35C6-4521-8707-EA4E2BFDC211}" srcOrd="8" destOrd="0" parTransId="{775EA4F5-6276-446A-8127-B990F0EAC332}" sibTransId="{BBD5C8EA-A2DC-48FA-8C70-3BB74BD3002D}"/>
    <dgm:cxn modelId="{18F60B3B-0B26-4442-9FFE-D078DD97E40C}" type="presOf" srcId="{638F7B00-5CE9-4D71-9841-0D26E6DE0709}" destId="{F1D2E0CF-9F17-4F52-A857-7671554A586F}" srcOrd="0" destOrd="0" presId="urn:microsoft.com/office/officeart/2005/8/layout/default"/>
    <dgm:cxn modelId="{42EA732E-9AB3-4C42-BD80-E91C4E4BEC2D}" srcId="{FCD57098-02EB-4964-A75B-236C5E493786}" destId="{71DDA821-1758-43B6-BB26-D9A609E78E81}" srcOrd="7" destOrd="0" parTransId="{2119ACF2-EDCF-4BA7-8301-18EC97387F19}" sibTransId="{1C469793-567A-4EA9-A81B-8C245E65333B}"/>
    <dgm:cxn modelId="{A7FBC1B2-E63A-46A1-96F6-46741DF8C6C1}" type="presOf" srcId="{EFFEE6C1-7D8D-454B-9B1B-DD1BA2EB9B96}" destId="{9471DDD9-48C6-495D-8A48-0BF68CFDFA58}" srcOrd="0" destOrd="0" presId="urn:microsoft.com/office/officeart/2005/8/layout/default"/>
    <dgm:cxn modelId="{1499AED3-DA0B-4A52-AA28-9D534623E6C7}" srcId="{FCD57098-02EB-4964-A75B-236C5E493786}" destId="{94306E1B-2523-43A8-B564-C3CDF2BFA9D7}" srcOrd="6" destOrd="0" parTransId="{76CA3DF1-1314-45F5-924E-C2C1A34590C4}" sibTransId="{1DABCA6F-C7BB-4AE4-A881-9EE202E3C299}"/>
    <dgm:cxn modelId="{593AA2E1-BE16-408A-9131-9C3FBFE1E402}" type="presOf" srcId="{6D012BF9-711C-47A4-A660-048CE6C0B7A4}" destId="{FFE5829C-2BF5-4056-A7B9-046B1E232BF6}" srcOrd="0" destOrd="0" presId="urn:microsoft.com/office/officeart/2005/8/layout/default"/>
    <dgm:cxn modelId="{B0AB3065-E671-4548-990B-86DF9DB5FDB9}" srcId="{FCD57098-02EB-4964-A75B-236C5E493786}" destId="{638F7B00-5CE9-4D71-9841-0D26E6DE0709}" srcOrd="0" destOrd="0" parTransId="{3632A488-2C81-4372-93BB-9A5AFBE8D36D}" sibTransId="{054320C3-112B-4A4F-BD72-30F3C74E1ED9}"/>
    <dgm:cxn modelId="{22CA5275-996E-44B1-9AE7-2BEBAA00347A}" type="presOf" srcId="{BA4C56A5-08ED-4BED-B5BB-5D5617BBF966}" destId="{852BE448-3F89-4ADF-BD58-BE7054E4EA73}" srcOrd="0" destOrd="0" presId="urn:microsoft.com/office/officeart/2005/8/layout/default"/>
    <dgm:cxn modelId="{CDAB70FC-92FD-49A3-97D1-7B433B637504}" srcId="{FCD57098-02EB-4964-A75B-236C5E493786}" destId="{7C59D4FA-694C-4CDE-B4DC-7203F27ABE21}" srcOrd="2" destOrd="0" parTransId="{D3BFD9AE-2527-49D4-A661-ABE356B24695}" sibTransId="{9FEBB639-F645-4893-8FEB-064517453143}"/>
    <dgm:cxn modelId="{B54BAD27-49DF-488C-ADDB-8854E9B621B6}" srcId="{FCD57098-02EB-4964-A75B-236C5E493786}" destId="{10FA4A25-E09A-4EB1-8777-649B1154FBB8}" srcOrd="4" destOrd="0" parTransId="{8561A519-6B12-4983-A378-C04074DC5E69}" sibTransId="{3B95E9D1-4148-48BC-8281-3D7F67347834}"/>
    <dgm:cxn modelId="{D4F27191-BDDE-41F8-9141-2AA015D914AD}" srcId="{FCD57098-02EB-4964-A75B-236C5E493786}" destId="{EFFEE6C1-7D8D-454B-9B1B-DD1BA2EB9B96}" srcOrd="3" destOrd="0" parTransId="{7E28F7CA-BFD6-47FC-A84F-F0B54679BCB0}" sibTransId="{95C1236A-EC73-4EF5-8DF5-89C08EEB20E6}"/>
    <dgm:cxn modelId="{0F1E851A-41FE-4CD6-98A1-2B1F62600EB3}" type="presOf" srcId="{71DDA821-1758-43B6-BB26-D9A609E78E81}" destId="{EA6385B9-AD1B-4E7B-86C7-9D93A0CD5797}" srcOrd="0" destOrd="0" presId="urn:microsoft.com/office/officeart/2005/8/layout/default"/>
    <dgm:cxn modelId="{143548CE-4DCD-4B7A-9DD6-435FC8D2B032}" srcId="{FCD57098-02EB-4964-A75B-236C5E493786}" destId="{C0AAF3B4-02C9-4D0F-BFDF-FB089D9DBA0A}" srcOrd="1" destOrd="0" parTransId="{BBBAE7CC-E4B1-4E9F-94A5-79D58D2B343F}" sibTransId="{58474294-98E8-47DC-B996-E46E76444FAF}"/>
    <dgm:cxn modelId="{E9B78A77-1D9F-469C-AC60-6B6A8AAD0504}" srcId="{FCD57098-02EB-4964-A75B-236C5E493786}" destId="{BA4C56A5-08ED-4BED-B5BB-5D5617BBF966}" srcOrd="5" destOrd="0" parTransId="{8282352A-91AC-44DD-9DDE-8DB8CE0A5EC5}" sibTransId="{6FAFC252-056B-4F3E-B0C4-7858C7539D39}"/>
    <dgm:cxn modelId="{521A5E5E-A52C-423C-B632-5086DE269AAC}" type="presOf" srcId="{638608E5-35C6-4521-8707-EA4E2BFDC211}" destId="{452CA112-063E-403D-A4A7-3D5D9D3EDAAA}" srcOrd="0" destOrd="0" presId="urn:microsoft.com/office/officeart/2005/8/layout/default"/>
    <dgm:cxn modelId="{F0258E7D-ED02-478F-8118-6CE587355CBF}" type="presOf" srcId="{94306E1B-2523-43A8-B564-C3CDF2BFA9D7}" destId="{8668E502-74F6-414E-8D85-73A4976E77DC}" srcOrd="0" destOrd="0" presId="urn:microsoft.com/office/officeart/2005/8/layout/default"/>
    <dgm:cxn modelId="{E8FA5BA7-81AB-49D9-9C8E-57A65D1B4FCE}" type="presOf" srcId="{FCD57098-02EB-4964-A75B-236C5E493786}" destId="{8D8A6E3F-3DF7-4F3A-8B61-E543770190F9}" srcOrd="0" destOrd="0" presId="urn:microsoft.com/office/officeart/2005/8/layout/default"/>
    <dgm:cxn modelId="{E01D1F25-597B-456A-8539-04A07B42A1B2}" type="presOf" srcId="{C0AAF3B4-02C9-4D0F-BFDF-FB089D9DBA0A}" destId="{717FD1C8-EADD-4955-94D8-A0E57183BDB0}" srcOrd="0" destOrd="0" presId="urn:microsoft.com/office/officeart/2005/8/layout/default"/>
    <dgm:cxn modelId="{8B3E63F8-DAC2-446D-9822-97A9AFA62202}" type="presOf" srcId="{7C59D4FA-694C-4CDE-B4DC-7203F27ABE21}" destId="{8E5C30AD-14B3-439B-B22B-CC898CB3178E}" srcOrd="0" destOrd="0" presId="urn:microsoft.com/office/officeart/2005/8/layout/default"/>
    <dgm:cxn modelId="{6D6B97AE-562B-47CA-A439-08D55E81E105}" srcId="{FCD57098-02EB-4964-A75B-236C5E493786}" destId="{6D012BF9-711C-47A4-A660-048CE6C0B7A4}" srcOrd="9" destOrd="0" parTransId="{670DDF0B-2C54-41C7-9C06-114AEA79BF47}" sibTransId="{4FAC2EFB-EE7C-4FA1-92BE-939551CBEE2F}"/>
    <dgm:cxn modelId="{64CD26E9-8179-4F5D-941C-20B777DDAC9F}" type="presParOf" srcId="{8D8A6E3F-3DF7-4F3A-8B61-E543770190F9}" destId="{F1D2E0CF-9F17-4F52-A857-7671554A586F}" srcOrd="0" destOrd="0" presId="urn:microsoft.com/office/officeart/2005/8/layout/default"/>
    <dgm:cxn modelId="{93DB36CA-593A-4304-80E0-8180D27CC9EE}" type="presParOf" srcId="{8D8A6E3F-3DF7-4F3A-8B61-E543770190F9}" destId="{C8C3CB17-F975-474F-8ADE-944786DC6877}" srcOrd="1" destOrd="0" presId="urn:microsoft.com/office/officeart/2005/8/layout/default"/>
    <dgm:cxn modelId="{006C93AE-11E4-4D7C-B07A-2B35C5701A82}" type="presParOf" srcId="{8D8A6E3F-3DF7-4F3A-8B61-E543770190F9}" destId="{717FD1C8-EADD-4955-94D8-A0E57183BDB0}" srcOrd="2" destOrd="0" presId="urn:microsoft.com/office/officeart/2005/8/layout/default"/>
    <dgm:cxn modelId="{706A45FA-93C5-4749-87F0-F80043643B99}" type="presParOf" srcId="{8D8A6E3F-3DF7-4F3A-8B61-E543770190F9}" destId="{EB849C7B-CB35-45C5-B328-F27E274B879E}" srcOrd="3" destOrd="0" presId="urn:microsoft.com/office/officeart/2005/8/layout/default"/>
    <dgm:cxn modelId="{3B017A26-21F4-41AD-B7BD-C990443751AA}" type="presParOf" srcId="{8D8A6E3F-3DF7-4F3A-8B61-E543770190F9}" destId="{8E5C30AD-14B3-439B-B22B-CC898CB3178E}" srcOrd="4" destOrd="0" presId="urn:microsoft.com/office/officeart/2005/8/layout/default"/>
    <dgm:cxn modelId="{7AA494B6-653D-45CA-BAD9-4AED2200517B}" type="presParOf" srcId="{8D8A6E3F-3DF7-4F3A-8B61-E543770190F9}" destId="{DFF2B3DD-629D-47D3-84D9-1DFAFD3CFC50}" srcOrd="5" destOrd="0" presId="urn:microsoft.com/office/officeart/2005/8/layout/default"/>
    <dgm:cxn modelId="{CC77133B-FC51-4AD6-A23E-4330C0E1F582}" type="presParOf" srcId="{8D8A6E3F-3DF7-4F3A-8B61-E543770190F9}" destId="{9471DDD9-48C6-495D-8A48-0BF68CFDFA58}" srcOrd="6" destOrd="0" presId="urn:microsoft.com/office/officeart/2005/8/layout/default"/>
    <dgm:cxn modelId="{DAE6B862-16B0-4C83-B309-AEB947A3FECB}" type="presParOf" srcId="{8D8A6E3F-3DF7-4F3A-8B61-E543770190F9}" destId="{ACD6694B-D2E6-45DB-88A7-D7781F799C2B}" srcOrd="7" destOrd="0" presId="urn:microsoft.com/office/officeart/2005/8/layout/default"/>
    <dgm:cxn modelId="{C341434A-75D9-48D3-8B84-7D21A7842999}" type="presParOf" srcId="{8D8A6E3F-3DF7-4F3A-8B61-E543770190F9}" destId="{4105264E-84E6-4EC8-B39E-CA8B5C297A54}" srcOrd="8" destOrd="0" presId="urn:microsoft.com/office/officeart/2005/8/layout/default"/>
    <dgm:cxn modelId="{B04F3F97-5F81-4531-8C54-4E278E1807C0}" type="presParOf" srcId="{8D8A6E3F-3DF7-4F3A-8B61-E543770190F9}" destId="{A41F88C9-754D-4EEF-8CC4-C208CDE16D09}" srcOrd="9" destOrd="0" presId="urn:microsoft.com/office/officeart/2005/8/layout/default"/>
    <dgm:cxn modelId="{F4E94D30-9CB6-46DA-A320-62FD948D54A8}" type="presParOf" srcId="{8D8A6E3F-3DF7-4F3A-8B61-E543770190F9}" destId="{852BE448-3F89-4ADF-BD58-BE7054E4EA73}" srcOrd="10" destOrd="0" presId="urn:microsoft.com/office/officeart/2005/8/layout/default"/>
    <dgm:cxn modelId="{C50524B6-7712-488A-BB22-E6CF8977D8B8}" type="presParOf" srcId="{8D8A6E3F-3DF7-4F3A-8B61-E543770190F9}" destId="{E98260BB-290F-4BA1-8A24-3B375E04A199}" srcOrd="11" destOrd="0" presId="urn:microsoft.com/office/officeart/2005/8/layout/default"/>
    <dgm:cxn modelId="{DAA781D4-0D68-4215-98E8-ED89D4746659}" type="presParOf" srcId="{8D8A6E3F-3DF7-4F3A-8B61-E543770190F9}" destId="{8668E502-74F6-414E-8D85-73A4976E77DC}" srcOrd="12" destOrd="0" presId="urn:microsoft.com/office/officeart/2005/8/layout/default"/>
    <dgm:cxn modelId="{C8E836B5-F045-4A4E-B85B-642121413726}" type="presParOf" srcId="{8D8A6E3F-3DF7-4F3A-8B61-E543770190F9}" destId="{F4245E04-CFF3-4419-9A07-A68C1BB365F1}" srcOrd="13" destOrd="0" presId="urn:microsoft.com/office/officeart/2005/8/layout/default"/>
    <dgm:cxn modelId="{6E982CF6-41DC-4931-BC24-AE1EB08A88E7}" type="presParOf" srcId="{8D8A6E3F-3DF7-4F3A-8B61-E543770190F9}" destId="{EA6385B9-AD1B-4E7B-86C7-9D93A0CD5797}" srcOrd="14" destOrd="0" presId="urn:microsoft.com/office/officeart/2005/8/layout/default"/>
    <dgm:cxn modelId="{F6B58514-EC4F-4F6E-8755-F65245E3880B}" type="presParOf" srcId="{8D8A6E3F-3DF7-4F3A-8B61-E543770190F9}" destId="{EF6D71F3-B1A9-46C6-9E70-0824B1996BCB}" srcOrd="15" destOrd="0" presId="urn:microsoft.com/office/officeart/2005/8/layout/default"/>
    <dgm:cxn modelId="{4F8D95B4-26D8-4BA0-B73E-026423D50759}" type="presParOf" srcId="{8D8A6E3F-3DF7-4F3A-8B61-E543770190F9}" destId="{452CA112-063E-403D-A4A7-3D5D9D3EDAAA}" srcOrd="16" destOrd="0" presId="urn:microsoft.com/office/officeart/2005/8/layout/default"/>
    <dgm:cxn modelId="{4242FCC8-A798-4043-84CA-CF57B540C32D}" type="presParOf" srcId="{8D8A6E3F-3DF7-4F3A-8B61-E543770190F9}" destId="{6F3D1FC9-795D-4E15-9F36-ED305930F371}" srcOrd="17" destOrd="0" presId="urn:microsoft.com/office/officeart/2005/8/layout/default"/>
    <dgm:cxn modelId="{1BDF2131-91BD-49C5-9562-17D64B5855B2}" type="presParOf" srcId="{8D8A6E3F-3DF7-4F3A-8B61-E543770190F9}" destId="{FFE5829C-2BF5-4056-A7B9-046B1E232BF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$125.000,00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PRECONTRACTUAL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49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SEPTIEMBRE 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NOVIEMBRE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OCTUBRE </a:t>
          </a:r>
          <a:endParaRPr lang="es-ES" sz="1000" dirty="0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A3FE5FF0-0C57-43BE-9B4B-7748DBD03C74}">
      <dgm:prSet custT="1"/>
      <dgm:spPr/>
      <dgm:t>
        <a:bodyPr/>
        <a:lstStyle/>
        <a:p>
          <a:r>
            <a:rPr lang="es-ES" sz="1000" dirty="0" smtClean="0"/>
            <a:t>$25.000,00</a:t>
          </a:r>
          <a:endParaRPr lang="es-ES" sz="1000" dirty="0"/>
        </a:p>
      </dgm:t>
    </dgm:pt>
    <dgm:pt modelId="{EFD6817F-DE63-464D-A9A1-2369DF31C874}" type="sibTrans" cxnId="{79A0D9E1-F383-4754-AACE-906C5F93F6C1}">
      <dgm:prSet/>
      <dgm:spPr/>
      <dgm:t>
        <a:bodyPr/>
        <a:lstStyle/>
        <a:p>
          <a:endParaRPr lang="es-ES"/>
        </a:p>
      </dgm:t>
    </dgm:pt>
    <dgm:pt modelId="{73754D79-9823-43B3-A18D-B8F132A0BB05}" type="parTrans" cxnId="{79A0D9E1-F383-4754-AACE-906C5F93F6C1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$100.000,00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05ABE782-3ADA-4C67-85DC-DC9AF09C2F11}">
      <dgm:prSet custT="1"/>
      <dgm:spPr/>
      <dgm:t>
        <a:bodyPr/>
        <a:lstStyle/>
        <a:p>
          <a:r>
            <a:rPr lang="es-ES" sz="1000" dirty="0" smtClean="0"/>
            <a:t>DEVENGADO NOVIEMBRE</a:t>
          </a:r>
          <a:endParaRPr lang="es-ES" sz="1000" dirty="0"/>
        </a:p>
      </dgm:t>
    </dgm:pt>
    <dgm:pt modelId="{6F71EB0A-BE74-4053-BEA3-0580AE05945C}" type="parTrans" cxnId="{B70346B2-B808-4897-82A5-8C207FC43627}">
      <dgm:prSet/>
      <dgm:spPr/>
      <dgm:t>
        <a:bodyPr/>
        <a:lstStyle/>
        <a:p>
          <a:endParaRPr lang="es-ES"/>
        </a:p>
      </dgm:t>
    </dgm:pt>
    <dgm:pt modelId="{178E6EF0-85A2-4C1D-BD5F-24E741BDB9E2}" type="sibTrans" cxnId="{B70346B2-B808-4897-82A5-8C207FC43627}">
      <dgm:prSet/>
      <dgm:spPr/>
      <dgm:t>
        <a:bodyPr/>
        <a:lstStyle/>
        <a:p>
          <a:endParaRPr lang="es-ES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7"/>
      <dgm:spPr/>
    </dgm:pt>
    <dgm:pt modelId="{56AA4817-E1D8-41FF-A65D-6DCC002C620F}" type="pres">
      <dgm:prSet presAssocID="{1AA99961-F7FA-4FA1-8CBD-29091BA62783}" presName="childNode1" presStyleLbl="bgAcc1" presStyleIdx="0" presStyleCnt="7" custScaleX="324227" custScaleY="147268" custLinFactNeighborX="20171" custLinFactNeighborY="-192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7" custScaleX="335459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6" custLinFactNeighborX="-8641" custLinFactNeighborY="29426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7"/>
      <dgm:spPr/>
    </dgm:pt>
    <dgm:pt modelId="{D478A0B8-005C-4A9F-82F4-BA89539B39E6}" type="pres">
      <dgm:prSet presAssocID="{F524B99F-BFE9-4BC4-8CBA-A3A26C68F1D3}" presName="childNode2" presStyleLbl="bgAcc1" presStyleIdx="1" presStyleCnt="7" custScaleX="263883" custScaleY="134021" custLinFactNeighborX="2737" custLinFactNeighborY="-729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7" custScaleX="444713" custScaleY="355604" custLinFactY="100000" custLinFactNeighborX="-3731" custLinFactNeighborY="1516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6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7"/>
      <dgm:spPr/>
    </dgm:pt>
    <dgm:pt modelId="{A8B1D9EF-8173-4C3D-9FAD-1F204698BB1C}" type="pres">
      <dgm:prSet presAssocID="{B0372010-E43C-446D-846F-A5C96616415C}" presName="childNode1" presStyleLbl="bgAcc1" presStyleIdx="2" presStyleCnt="7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7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6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7"/>
      <dgm:spPr/>
    </dgm:pt>
    <dgm:pt modelId="{5BD0375A-9447-4739-915D-81DD661E2D9F}" type="pres">
      <dgm:prSet presAssocID="{35EB5B11-11FB-4F38-A327-56826144B676}" presName="childNode2" presStyleLbl="bgAcc1" presStyleIdx="3" presStyleCnt="7" custScaleX="227552" custScaleY="168384" custLinFactNeighborX="-8455" custLinFactNeighborY="-60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7" custScaleX="355106" custScaleY="330757" custLinFactY="100000" custLinFactNeighborX="1229" custLinFactNeighborY="1962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6" custScaleX="145269" custLinFactNeighborX="-241" custLinFactNeighborY="-17242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7"/>
      <dgm:spPr/>
    </dgm:pt>
    <dgm:pt modelId="{C4948F12-088C-4C05-AAE8-9FCACDABE1EF}" type="pres">
      <dgm:prSet presAssocID="{6DAFA853-39B1-4D66-800C-45A15447AF5D}" presName="childNode1" presStyleLbl="bgAcc1" presStyleIdx="4" presStyleCnt="7" custScaleX="213161" custScaleY="160705" custLinFactNeighborX="1310" custLinFactNeighborY="-25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7" custScaleX="307228" custScaleY="339576" custLinFactY="33274" custLinFactNeighborX="-24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6" custLinFactNeighborX="-664" custLinFactNeighborY="36425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7"/>
      <dgm:spPr/>
    </dgm:pt>
    <dgm:pt modelId="{C01F46C2-0E9D-42B8-82D2-177242817C7B}" type="pres">
      <dgm:prSet presAssocID="{1DE74B93-2B74-434C-AA04-F51D89F0216D}" presName="childNode2" presStyleLbl="bgAcc1" presStyleIdx="5" presStyleCnt="7" custScaleX="355002" custScaleY="190437" custLinFactNeighborX="-13973" custLinFactNeighborY="-563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7" custScaleX="424974" custScaleY="339523" custLinFactY="162537" custLinFactNeighborX="-2333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  <dgm:pt modelId="{B1E46FC4-8694-4725-B069-8823B966AFBE}" type="pres">
      <dgm:prSet presAssocID="{C637E1C3-89C0-478E-AAAA-B5CFC692A328}" presName="Name18" presStyleLbl="sibTrans2D1" presStyleIdx="5" presStyleCnt="6" custLinFactNeighborX="3992" custLinFactNeighborY="-16646"/>
      <dgm:spPr/>
      <dgm:t>
        <a:bodyPr/>
        <a:lstStyle/>
        <a:p>
          <a:endParaRPr lang="es-ES"/>
        </a:p>
      </dgm:t>
    </dgm:pt>
    <dgm:pt modelId="{E298561C-066B-40BD-A7CE-6E7DB50A27E9}" type="pres">
      <dgm:prSet presAssocID="{A3FE5FF0-0C57-43BE-9B4B-7748DBD03C74}" presName="composite1" presStyleCnt="0"/>
      <dgm:spPr/>
    </dgm:pt>
    <dgm:pt modelId="{B610F0A0-32D6-42CB-B91F-C8E206CA697B}" type="pres">
      <dgm:prSet presAssocID="{A3FE5FF0-0C57-43BE-9B4B-7748DBD03C74}" presName="dummyNode1" presStyleLbl="node1" presStyleIdx="5" presStyleCnt="7"/>
      <dgm:spPr/>
    </dgm:pt>
    <dgm:pt modelId="{FEF47329-3D07-4561-9B46-76B318ECEA06}" type="pres">
      <dgm:prSet presAssocID="{A3FE5FF0-0C57-43BE-9B4B-7748DBD03C74}" presName="childNode1" presStyleLbl="bgAcc1" presStyleIdx="6" presStyleCnt="7" custScaleX="365122" custScaleY="2397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C20146-451D-439A-8323-B1B8BFD5C302}" type="pres">
      <dgm:prSet presAssocID="{A3FE5FF0-0C57-43BE-9B4B-7748DBD03C74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6942E-A396-4D49-A159-9736623DE4F0}" type="pres">
      <dgm:prSet presAssocID="{A3FE5FF0-0C57-43BE-9B4B-7748DBD03C74}" presName="parentNode1" presStyleLbl="node1" presStyleIdx="6" presStyleCnt="7" custScaleX="355002" custScaleY="429186" custLinFactY="77035" custLinFactNeighborX="-119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C3B380-2EA5-4E85-932B-88615AB86A8A}" type="pres">
      <dgm:prSet presAssocID="{A3FE5FF0-0C57-43BE-9B4B-7748DBD03C74}" presName="connSite1" presStyleCnt="0"/>
      <dgm:spPr/>
    </dgm:pt>
  </dgm:ptLst>
  <dgm:cxnLst>
    <dgm:cxn modelId="{5BEDEBE7-AD13-4E2E-9A24-15BE2D3E772D}" type="presOf" srcId="{05ABE782-3ADA-4C67-85DC-DC9AF09C2F11}" destId="{FEF47329-3D07-4561-9B46-76B318ECEA06}" srcOrd="0" destOrd="0" presId="urn:microsoft.com/office/officeart/2005/8/layout/hProcess4"/>
    <dgm:cxn modelId="{8A34ED69-8539-40D7-BCFB-A4FC789C1D67}" type="presOf" srcId="{A3FE5FF0-0C57-43BE-9B4B-7748DBD03C74}" destId="{4516942E-A396-4D49-A159-9736623DE4F0}" srcOrd="0" destOrd="0" presId="urn:microsoft.com/office/officeart/2005/8/layout/hProcess4"/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FFBD236F-458E-4E8D-8550-7DE10CF8AE9D}" type="presOf" srcId="{C637E1C3-89C0-478E-AAAA-B5CFC692A328}" destId="{B1E46FC4-8694-4725-B069-8823B966AFBE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79A0D9E1-F383-4754-AACE-906C5F93F6C1}" srcId="{B1186915-E39E-439F-817D-5DC95F31FD99}" destId="{A3FE5FF0-0C57-43BE-9B4B-7748DBD03C74}" srcOrd="6" destOrd="0" parTransId="{73754D79-9823-43B3-A18D-B8F132A0BB05}" sibTransId="{EFD6817F-DE63-464D-A9A1-2369DF31C874}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B70346B2-B808-4897-82A5-8C207FC43627}" srcId="{A3FE5FF0-0C57-43BE-9B4B-7748DBD03C74}" destId="{05ABE782-3ADA-4C67-85DC-DC9AF09C2F11}" srcOrd="0" destOrd="0" parTransId="{6F71EB0A-BE74-4053-BEA3-0580AE05945C}" sibTransId="{178E6EF0-85A2-4C1D-BD5F-24E741BDB9E2}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F2B385F-EA1F-491C-BFEB-A17B00E61202}" type="presOf" srcId="{05ABE782-3ADA-4C67-85DC-DC9AF09C2F11}" destId="{0DC20146-451D-439A-8323-B1B8BFD5C302}" srcOrd="1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  <dgm:cxn modelId="{1E7FEB65-3712-411E-8C13-58DCC9F5DC6B}" type="presParOf" srcId="{3D222D2E-27CA-4DD3-9023-CE83402FB0D2}" destId="{B1E46FC4-8694-4725-B069-8823B966AFBE}" srcOrd="11" destOrd="0" presId="urn:microsoft.com/office/officeart/2005/8/layout/hProcess4"/>
    <dgm:cxn modelId="{D4661A60-C18F-47AA-81C4-07EE23090BAC}" type="presParOf" srcId="{3D222D2E-27CA-4DD3-9023-CE83402FB0D2}" destId="{E298561C-066B-40BD-A7CE-6E7DB50A27E9}" srcOrd="12" destOrd="0" presId="urn:microsoft.com/office/officeart/2005/8/layout/hProcess4"/>
    <dgm:cxn modelId="{C4F094CD-5240-4114-8FDF-95AC7813AC48}" type="presParOf" srcId="{E298561C-066B-40BD-A7CE-6E7DB50A27E9}" destId="{B610F0A0-32D6-42CB-B91F-C8E206CA697B}" srcOrd="0" destOrd="0" presId="urn:microsoft.com/office/officeart/2005/8/layout/hProcess4"/>
    <dgm:cxn modelId="{A415AA41-1825-4B28-AE2A-C4EC158FCD8D}" type="presParOf" srcId="{E298561C-066B-40BD-A7CE-6E7DB50A27E9}" destId="{FEF47329-3D07-4561-9B46-76B318ECEA06}" srcOrd="1" destOrd="0" presId="urn:microsoft.com/office/officeart/2005/8/layout/hProcess4"/>
    <dgm:cxn modelId="{74A4BF83-7567-4427-9B77-4073F5F929E1}" type="presParOf" srcId="{E298561C-066B-40BD-A7CE-6E7DB50A27E9}" destId="{0DC20146-451D-439A-8323-B1B8BFD5C302}" srcOrd="2" destOrd="0" presId="urn:microsoft.com/office/officeart/2005/8/layout/hProcess4"/>
    <dgm:cxn modelId="{8DB42EBC-41AA-468B-9DE1-A84D23F624FC}" type="presParOf" srcId="{E298561C-066B-40BD-A7CE-6E7DB50A27E9}" destId="{4516942E-A396-4D49-A159-9736623DE4F0}" srcOrd="3" destOrd="0" presId="urn:microsoft.com/office/officeart/2005/8/layout/hProcess4"/>
    <dgm:cxn modelId="{194D12CC-ED04-466B-8982-9FF54A286B10}" type="presParOf" srcId="{E298561C-066B-40BD-A7CE-6E7DB50A27E9}" destId="{1EC3B380-2EA5-4E85-932B-88615AB86A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D57098-02EB-4964-A75B-236C5E493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8F7B00-5CE9-4D71-9841-0D26E6DE0709}">
      <dgm:prSet phldrT="[Texto]" custT="1"/>
      <dgm:spPr/>
      <dgm:t>
        <a:bodyPr/>
        <a:lstStyle/>
        <a:p>
          <a:r>
            <a:rPr lang="es-ES" sz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Construcción de muros de contención perimetrales en el espacio asignado para dar soporte a los taludes aledaños</a:t>
          </a:r>
          <a:endParaRPr lang="es-ES" sz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3632A488-2C81-4372-93BB-9A5AFBE8D36D}" type="parTrans" cxnId="{B0AB3065-E671-4548-990B-86DF9DB5FDB9}">
      <dgm:prSet/>
      <dgm:spPr/>
      <dgm:t>
        <a:bodyPr/>
        <a:lstStyle/>
        <a:p>
          <a:endParaRPr lang="es-ES" sz="1100"/>
        </a:p>
      </dgm:t>
    </dgm:pt>
    <dgm:pt modelId="{054320C3-112B-4A4F-BD72-30F3C74E1ED9}" type="sibTrans" cxnId="{B0AB3065-E671-4548-990B-86DF9DB5FDB9}">
      <dgm:prSet/>
      <dgm:spPr/>
      <dgm:t>
        <a:bodyPr/>
        <a:lstStyle/>
        <a:p>
          <a:endParaRPr lang="es-ES" sz="1100"/>
        </a:p>
      </dgm:t>
    </dgm:pt>
    <dgm:pt modelId="{96F224CE-6CAB-4A32-87CF-536115A26BBF}">
      <dgm:prSet custT="1"/>
      <dgm:spPr/>
      <dgm:t>
        <a:bodyPr/>
        <a:lstStyle/>
        <a:p>
          <a:r>
            <a:rPr lang="es-ES" sz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Construcción de elementos de seguridad como cerramientos de malla y pasamanos perimetrales</a:t>
          </a:r>
          <a:endParaRPr lang="es-ES" sz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3AA6BB55-B17C-431B-8A2C-863B40A7DA50}" type="parTrans" cxnId="{C9AA3C8F-0AC9-4EC4-95D0-D606A254764E}">
      <dgm:prSet/>
      <dgm:spPr/>
      <dgm:t>
        <a:bodyPr/>
        <a:lstStyle/>
        <a:p>
          <a:endParaRPr lang="es-ES"/>
        </a:p>
      </dgm:t>
    </dgm:pt>
    <dgm:pt modelId="{689D34C5-1A86-45DF-86E8-0CF6542F0F24}" type="sibTrans" cxnId="{C9AA3C8F-0AC9-4EC4-95D0-D606A254764E}">
      <dgm:prSet/>
      <dgm:spPr/>
      <dgm:t>
        <a:bodyPr/>
        <a:lstStyle/>
        <a:p>
          <a:endParaRPr lang="es-ES"/>
        </a:p>
      </dgm:t>
    </dgm:pt>
    <dgm:pt modelId="{4BFD67D1-C91A-4963-B7ED-53E8ABAC43C4}">
      <dgm:prSet custT="1"/>
      <dgm:spPr/>
      <dgm:t>
        <a:bodyPr/>
        <a:lstStyle/>
        <a:p>
          <a:r>
            <a:rPr lang="es-ES" sz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Construcción de plataformas de hormigón armado en el suelo existente para completar y mejorar el área disponible para las actividades de los comerciantes</a:t>
          </a:r>
          <a:endParaRPr lang="es-ES" sz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DAFB94FD-90AF-4C93-966B-2FD8D46FC234}" type="parTrans" cxnId="{7DC25CCD-13A7-409D-AFF7-BBFA2555CE34}">
      <dgm:prSet/>
      <dgm:spPr/>
      <dgm:t>
        <a:bodyPr/>
        <a:lstStyle/>
        <a:p>
          <a:endParaRPr lang="es-ES"/>
        </a:p>
      </dgm:t>
    </dgm:pt>
    <dgm:pt modelId="{08D600BD-06B8-4A87-8D17-76F9307D61ED}" type="sibTrans" cxnId="{7DC25CCD-13A7-409D-AFF7-BBFA2555CE34}">
      <dgm:prSet/>
      <dgm:spPr/>
      <dgm:t>
        <a:bodyPr/>
        <a:lstStyle/>
        <a:p>
          <a:endParaRPr lang="es-ES"/>
        </a:p>
      </dgm:t>
    </dgm:pt>
    <dgm:pt modelId="{8D8A6E3F-3DF7-4F3A-8B61-E543770190F9}" type="pres">
      <dgm:prSet presAssocID="{FCD57098-02EB-4964-A75B-236C5E493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D2E0CF-9F17-4F52-A857-7671554A586F}" type="pres">
      <dgm:prSet presAssocID="{638F7B00-5CE9-4D71-9841-0D26E6DE0709}" presName="node" presStyleLbl="node1" presStyleIdx="0" presStyleCnt="3" custLinFactNeighborX="9179" custLinFactNeighborY="-22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3CB17-F975-474F-8ADE-944786DC6877}" type="pres">
      <dgm:prSet presAssocID="{054320C3-112B-4A4F-BD72-30F3C74E1ED9}" presName="sibTrans" presStyleCnt="0"/>
      <dgm:spPr/>
    </dgm:pt>
    <dgm:pt modelId="{A59E7599-20AF-4B46-B187-AF2711E6957B}" type="pres">
      <dgm:prSet presAssocID="{4BFD67D1-C91A-4963-B7ED-53E8ABAC43C4}" presName="node" presStyleLbl="node1" presStyleIdx="1" presStyleCnt="3" custLinFactNeighborX="446" custLinFactNeighborY="-29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5948DF-371D-47E0-83AE-D5C8EE02DC31}" type="pres">
      <dgm:prSet presAssocID="{08D600BD-06B8-4A87-8D17-76F9307D61ED}" presName="sibTrans" presStyleCnt="0"/>
      <dgm:spPr/>
    </dgm:pt>
    <dgm:pt modelId="{18976128-07C0-476E-9D01-1040653517FD}" type="pres">
      <dgm:prSet presAssocID="{96F224CE-6CAB-4A32-87CF-536115A26BBF}" presName="node" presStyleLbl="node1" presStyleIdx="2" presStyleCnt="3" custLinFactNeighborX="-9964" custLinFactNeighborY="-29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A896A6-BEDC-4AEF-85DB-A3F2722C03D7}" type="presOf" srcId="{4BFD67D1-C91A-4963-B7ED-53E8ABAC43C4}" destId="{A59E7599-20AF-4B46-B187-AF2711E6957B}" srcOrd="0" destOrd="0" presId="urn:microsoft.com/office/officeart/2005/8/layout/default"/>
    <dgm:cxn modelId="{C9AA3C8F-0AC9-4EC4-95D0-D606A254764E}" srcId="{FCD57098-02EB-4964-A75B-236C5E493786}" destId="{96F224CE-6CAB-4A32-87CF-536115A26BBF}" srcOrd="2" destOrd="0" parTransId="{3AA6BB55-B17C-431B-8A2C-863B40A7DA50}" sibTransId="{689D34C5-1A86-45DF-86E8-0CF6542F0F24}"/>
    <dgm:cxn modelId="{7DC25CCD-13A7-409D-AFF7-BBFA2555CE34}" srcId="{FCD57098-02EB-4964-A75B-236C5E493786}" destId="{4BFD67D1-C91A-4963-B7ED-53E8ABAC43C4}" srcOrd="1" destOrd="0" parTransId="{DAFB94FD-90AF-4C93-966B-2FD8D46FC234}" sibTransId="{08D600BD-06B8-4A87-8D17-76F9307D61ED}"/>
    <dgm:cxn modelId="{E8FA5BA7-81AB-49D9-9C8E-57A65D1B4FCE}" type="presOf" srcId="{FCD57098-02EB-4964-A75B-236C5E493786}" destId="{8D8A6E3F-3DF7-4F3A-8B61-E543770190F9}" srcOrd="0" destOrd="0" presId="urn:microsoft.com/office/officeart/2005/8/layout/default"/>
    <dgm:cxn modelId="{18F60B3B-0B26-4442-9FFE-D078DD97E40C}" type="presOf" srcId="{638F7B00-5CE9-4D71-9841-0D26E6DE0709}" destId="{F1D2E0CF-9F17-4F52-A857-7671554A586F}" srcOrd="0" destOrd="0" presId="urn:microsoft.com/office/officeart/2005/8/layout/default"/>
    <dgm:cxn modelId="{637B1509-C7AA-4463-8F82-0E96DC439556}" type="presOf" srcId="{96F224CE-6CAB-4A32-87CF-536115A26BBF}" destId="{18976128-07C0-476E-9D01-1040653517FD}" srcOrd="0" destOrd="0" presId="urn:microsoft.com/office/officeart/2005/8/layout/default"/>
    <dgm:cxn modelId="{B0AB3065-E671-4548-990B-86DF9DB5FDB9}" srcId="{FCD57098-02EB-4964-A75B-236C5E493786}" destId="{638F7B00-5CE9-4D71-9841-0D26E6DE0709}" srcOrd="0" destOrd="0" parTransId="{3632A488-2C81-4372-93BB-9A5AFBE8D36D}" sibTransId="{054320C3-112B-4A4F-BD72-30F3C74E1ED9}"/>
    <dgm:cxn modelId="{64CD26E9-8179-4F5D-941C-20B777DDAC9F}" type="presParOf" srcId="{8D8A6E3F-3DF7-4F3A-8B61-E543770190F9}" destId="{F1D2E0CF-9F17-4F52-A857-7671554A586F}" srcOrd="0" destOrd="0" presId="urn:microsoft.com/office/officeart/2005/8/layout/default"/>
    <dgm:cxn modelId="{93DB36CA-593A-4304-80E0-8180D27CC9EE}" type="presParOf" srcId="{8D8A6E3F-3DF7-4F3A-8B61-E543770190F9}" destId="{C8C3CB17-F975-474F-8ADE-944786DC6877}" srcOrd="1" destOrd="0" presId="urn:microsoft.com/office/officeart/2005/8/layout/default"/>
    <dgm:cxn modelId="{8A5AB96D-752B-48BF-9263-09A00BDBF64D}" type="presParOf" srcId="{8D8A6E3F-3DF7-4F3A-8B61-E543770190F9}" destId="{A59E7599-20AF-4B46-B187-AF2711E6957B}" srcOrd="2" destOrd="0" presId="urn:microsoft.com/office/officeart/2005/8/layout/default"/>
    <dgm:cxn modelId="{188F5C7D-F6EC-4598-9ED3-02752544561D}" type="presParOf" srcId="{8D8A6E3F-3DF7-4F3A-8B61-E543770190F9}" destId="{655948DF-371D-47E0-83AE-D5C8EE02DC31}" srcOrd="3" destOrd="0" presId="urn:microsoft.com/office/officeart/2005/8/layout/default"/>
    <dgm:cxn modelId="{22C3F45C-94C3-4471-84CD-B3766BAF2EC0}" type="presParOf" srcId="{8D8A6E3F-3DF7-4F3A-8B61-E543770190F9}" destId="{18976128-07C0-476E-9D01-1040653517F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$140.000,00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PRECONTRACTUAL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35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SEPTIEMBRE 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NOVIEMBRE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$120.000,00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B5AC35BB-AE14-4701-8B68-E36357112F56}">
      <dgm:prSet custT="1"/>
      <dgm:spPr/>
      <dgm:t>
        <a:bodyPr/>
        <a:lstStyle/>
        <a:p>
          <a:r>
            <a:rPr lang="es-ES" sz="1000" dirty="0" smtClean="0"/>
            <a:t>DEVENGADO NOVIEMBRE </a:t>
          </a:r>
          <a:endParaRPr lang="es-ES" sz="1000" dirty="0"/>
        </a:p>
      </dgm:t>
    </dgm:pt>
    <dgm:pt modelId="{0FF43BFA-B824-4F4F-B7E9-3732EB107C9C}" type="parTrans" cxnId="{D03D909D-4DEF-45BB-97CC-659627335D36}">
      <dgm:prSet/>
      <dgm:spPr/>
      <dgm:t>
        <a:bodyPr/>
        <a:lstStyle/>
        <a:p>
          <a:endParaRPr lang="es-ES"/>
        </a:p>
      </dgm:t>
    </dgm:pt>
    <dgm:pt modelId="{0AEBE18E-232A-41F0-94D4-F35693016DE5}" type="sibTrans" cxnId="{D03D909D-4DEF-45BB-97CC-659627335D36}">
      <dgm:prSet/>
      <dgm:spPr/>
      <dgm:t>
        <a:bodyPr/>
        <a:lstStyle/>
        <a:p>
          <a:endParaRPr lang="es-ES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6"/>
      <dgm:spPr/>
    </dgm:pt>
    <dgm:pt modelId="{56AA4817-E1D8-41FF-A65D-6DCC002C620F}" type="pres">
      <dgm:prSet presAssocID="{1AA99961-F7FA-4FA1-8CBD-29091BA62783}" presName="childNode1" presStyleLbl="bgAcc1" presStyleIdx="0" presStyleCnt="6" custScaleX="295154" custScaleY="147268" custLinFactNeighborX="14072" custLinFactNeighborY="7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6" custScaleX="292468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5" custLinFactNeighborX="-8641" custLinFactNeighborY="29426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6"/>
      <dgm:spPr/>
    </dgm:pt>
    <dgm:pt modelId="{D478A0B8-005C-4A9F-82F4-BA89539B39E6}" type="pres">
      <dgm:prSet presAssocID="{F524B99F-BFE9-4BC4-8CBA-A3A26C68F1D3}" presName="childNode2" presStyleLbl="bgAcc1" presStyleIdx="1" presStyleCnt="6" custScaleX="263883" custScaleY="134021" custLinFactNeighborX="2242" custLinFactNeighborY="-769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6" custScaleX="475558" custScaleY="417766" custLinFactY="100000" custLinFactNeighborX="-19739" custLinFactNeighborY="1537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5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6"/>
      <dgm:spPr/>
    </dgm:pt>
    <dgm:pt modelId="{A8B1D9EF-8173-4C3D-9FAD-1F204698BB1C}" type="pres">
      <dgm:prSet presAssocID="{B0372010-E43C-446D-846F-A5C96616415C}" presName="childNode1" presStyleLbl="bgAcc1" presStyleIdx="2" presStyleCnt="6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6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5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6"/>
      <dgm:spPr/>
    </dgm:pt>
    <dgm:pt modelId="{5BD0375A-9447-4739-915D-81DD661E2D9F}" type="pres">
      <dgm:prSet presAssocID="{35EB5B11-11FB-4F38-A327-56826144B676}" presName="childNode2" presStyleLbl="bgAcc1" presStyleIdx="3" presStyleCnt="6" custScaleX="227552" custScaleY="168384" custLinFactNeighborX="1248" custLinFactNeighborY="-317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6" custScaleX="333320" custScaleY="330757" custLinFactY="104824" custLinFactNeighborX="12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5" custScaleX="145269" custLinFactNeighborX="10773" custLinFactNeighborY="-19153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6"/>
      <dgm:spPr/>
    </dgm:pt>
    <dgm:pt modelId="{C4948F12-088C-4C05-AAE8-9FCACDABE1EF}" type="pres">
      <dgm:prSet presAssocID="{6DAFA853-39B1-4D66-800C-45A15447AF5D}" presName="childNode1" presStyleLbl="bgAcc1" presStyleIdx="4" presStyleCnt="6" custScaleX="173525" custScaleY="160705" custLinFactNeighborX="-4847" custLinFactNeighborY="-5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6" custScaleX="307228" custScaleY="306146" custLinFactY="45018" custLinFactNeighborX="-12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5" custLinFactNeighborX="-20772" custLinFactNeighborY="32939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6"/>
      <dgm:spPr/>
    </dgm:pt>
    <dgm:pt modelId="{C01F46C2-0E9D-42B8-82D2-177242817C7B}" type="pres">
      <dgm:prSet presAssocID="{1DE74B93-2B74-434C-AA04-F51D89F0216D}" presName="childNode2" presStyleLbl="bgAcc1" presStyleIdx="5" presStyleCnt="6" custScaleX="355002" custScaleY="190437" custLinFactNeighborX="-22181" custLinFactNeighborY="-482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6" custScaleX="424974" custScaleY="339523" custLinFactY="141700" custLinFactNeighborX="709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</dgm:ptLst>
  <dgm:cxnLst>
    <dgm:cxn modelId="{EA1EAECC-D7CA-46D2-8150-95B7A554330A}" type="presOf" srcId="{B5AC35BB-AE14-4701-8B68-E36357112F56}" destId="{C01F46C2-0E9D-42B8-82D2-177242817C7B}" srcOrd="0" destOrd="0" presId="urn:microsoft.com/office/officeart/2005/8/layout/hProcess4"/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D03D909D-4DEF-45BB-97CC-659627335D36}" srcId="{1DE74B93-2B74-434C-AA04-F51D89F0216D}" destId="{B5AC35BB-AE14-4701-8B68-E36357112F56}" srcOrd="0" destOrd="0" parTransId="{0FF43BFA-B824-4F4F-B7E9-3732EB107C9C}" sibTransId="{0AEBE18E-232A-41F0-94D4-F35693016DE5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AE841E56-D721-4E4E-AA7C-2C026A86B655}" type="presOf" srcId="{B5AC35BB-AE14-4701-8B68-E36357112F56}" destId="{9CC9D4DC-C8B5-4CD8-A4C5-54E34226E923}" srcOrd="1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D57098-02EB-4964-A75B-236C5E493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AAF3B4-02C9-4D0F-BFDF-FB089D9DBA0A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Adecuación de puestos de patio de comida 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BBBAE7CC-E4B1-4E9F-94A5-79D58D2B343F}" type="parTrans" cxnId="{143548CE-4DCD-4B7A-9DD6-435FC8D2B032}">
      <dgm:prSet/>
      <dgm:spPr/>
      <dgm:t>
        <a:bodyPr/>
        <a:lstStyle/>
        <a:p>
          <a:endParaRPr lang="es-ES" sz="1100"/>
        </a:p>
      </dgm:t>
    </dgm:pt>
    <dgm:pt modelId="{58474294-98E8-47DC-B996-E46E76444FAF}" type="sibTrans" cxnId="{143548CE-4DCD-4B7A-9DD6-435FC8D2B032}">
      <dgm:prSet/>
      <dgm:spPr/>
      <dgm:t>
        <a:bodyPr/>
        <a:lstStyle/>
        <a:p>
          <a:endParaRPr lang="es-ES" sz="1100"/>
        </a:p>
      </dgm:t>
    </dgm:pt>
    <dgm:pt modelId="{7C59D4FA-694C-4CDE-B4DC-7203F27ABE21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Retiro y limpieza de pintura de paredes de internas, empaste y aplicación de pintura interior y exterior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D3BFD9AE-2527-49D4-A661-ABE356B24695}" type="parTrans" cxnId="{CDAB70FC-92FD-49A3-97D1-7B433B637504}">
      <dgm:prSet/>
      <dgm:spPr/>
      <dgm:t>
        <a:bodyPr/>
        <a:lstStyle/>
        <a:p>
          <a:endParaRPr lang="es-ES" sz="1100"/>
        </a:p>
      </dgm:t>
    </dgm:pt>
    <dgm:pt modelId="{9FEBB639-F645-4893-8FEB-064517453143}" type="sibTrans" cxnId="{CDAB70FC-92FD-49A3-97D1-7B433B637504}">
      <dgm:prSet/>
      <dgm:spPr/>
      <dgm:t>
        <a:bodyPr/>
        <a:lstStyle/>
        <a:p>
          <a:endParaRPr lang="es-ES" sz="1100"/>
        </a:p>
      </dgm:t>
    </dgm:pt>
    <dgm:pt modelId="{EFFEE6C1-7D8D-454B-9B1B-DD1BA2EB9B96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Instalación de cerámica de pared en los muros de los puestos del área de mariscos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E28F7CA-BFD6-47FC-A84F-F0B54679BCB0}" type="parTrans" cxnId="{D4F27191-BDDE-41F8-9141-2AA015D914AD}">
      <dgm:prSet/>
      <dgm:spPr/>
      <dgm:t>
        <a:bodyPr/>
        <a:lstStyle/>
        <a:p>
          <a:endParaRPr lang="es-ES" sz="1100"/>
        </a:p>
      </dgm:t>
    </dgm:pt>
    <dgm:pt modelId="{95C1236A-EC73-4EF5-8DF5-89C08EEB20E6}" type="sibTrans" cxnId="{D4F27191-BDDE-41F8-9141-2AA015D914AD}">
      <dgm:prSet/>
      <dgm:spPr/>
      <dgm:t>
        <a:bodyPr/>
        <a:lstStyle/>
        <a:p>
          <a:endParaRPr lang="es-ES" sz="1100"/>
        </a:p>
      </dgm:t>
    </dgm:pt>
    <dgm:pt modelId="{BA4C56A5-08ED-4BED-B5BB-5D5617BBF966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Restructuración de la red de Agua potable para asegurar una gestión efectiva del agua y en un entorno seguro y saludable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282352A-91AC-44DD-9DDE-8DB8CE0A5EC5}" type="parTrans" cxnId="{E9B78A77-1D9F-469C-AC60-6B6A8AAD0504}">
      <dgm:prSet/>
      <dgm:spPr/>
      <dgm:t>
        <a:bodyPr/>
        <a:lstStyle/>
        <a:p>
          <a:endParaRPr lang="es-ES" sz="1100"/>
        </a:p>
      </dgm:t>
    </dgm:pt>
    <dgm:pt modelId="{6FAFC252-056B-4F3E-B0C4-7858C7539D39}" type="sibTrans" cxnId="{E9B78A77-1D9F-469C-AC60-6B6A8AAD0504}">
      <dgm:prSet/>
      <dgm:spPr/>
      <dgm:t>
        <a:bodyPr/>
        <a:lstStyle/>
        <a:p>
          <a:endParaRPr lang="es-ES" sz="1100"/>
        </a:p>
      </dgm:t>
    </dgm:pt>
    <dgm:pt modelId="{10FA4A25-E09A-4EB1-8777-649B1154FBB8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Renovación del contrapiso en el área de parqueadero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561A519-6B12-4983-A378-C04074DC5E69}" type="parTrans" cxnId="{B54BAD27-49DF-488C-ADDB-8854E9B621B6}">
      <dgm:prSet/>
      <dgm:spPr/>
      <dgm:t>
        <a:bodyPr/>
        <a:lstStyle/>
        <a:p>
          <a:endParaRPr lang="es-ES"/>
        </a:p>
      </dgm:t>
    </dgm:pt>
    <dgm:pt modelId="{3B95E9D1-4148-48BC-8281-3D7F67347834}" type="sibTrans" cxnId="{B54BAD27-49DF-488C-ADDB-8854E9B621B6}">
      <dgm:prSet/>
      <dgm:spPr/>
      <dgm:t>
        <a:bodyPr/>
        <a:lstStyle/>
        <a:p>
          <a:endParaRPr lang="es-ES"/>
        </a:p>
      </dgm:t>
    </dgm:pt>
    <dgm:pt modelId="{94306E1B-2523-43A8-B564-C3CDF2BFA9D7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Ejecutar limpieza en las cajas de revisión existentes, abordando de manera exhaustiva las obstrucciones y taponamientos 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6CA3DF1-1314-45F5-924E-C2C1A34590C4}" type="parTrans" cxnId="{1499AED3-DA0B-4A52-AA28-9D534623E6C7}">
      <dgm:prSet/>
      <dgm:spPr/>
      <dgm:t>
        <a:bodyPr/>
        <a:lstStyle/>
        <a:p>
          <a:endParaRPr lang="es-ES"/>
        </a:p>
      </dgm:t>
    </dgm:pt>
    <dgm:pt modelId="{1DABCA6F-C7BB-4AE4-A881-9EE202E3C299}" type="sibTrans" cxnId="{1499AED3-DA0B-4A52-AA28-9D534623E6C7}">
      <dgm:prSet/>
      <dgm:spPr/>
      <dgm:t>
        <a:bodyPr/>
        <a:lstStyle/>
        <a:p>
          <a:endParaRPr lang="es-ES"/>
        </a:p>
      </dgm:t>
    </dgm:pt>
    <dgm:pt modelId="{71DDA821-1758-43B6-BB26-D9A609E78E81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 Reorganizar y equilibrar la distribución de cargas eléctricas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2119ACF2-EDCF-4BA7-8301-18EC97387F19}" type="parTrans" cxnId="{42EA732E-9AB3-4C42-BD80-E91C4E4BEC2D}">
      <dgm:prSet/>
      <dgm:spPr/>
      <dgm:t>
        <a:bodyPr/>
        <a:lstStyle/>
        <a:p>
          <a:endParaRPr lang="es-ES"/>
        </a:p>
      </dgm:t>
    </dgm:pt>
    <dgm:pt modelId="{1C469793-567A-4EA9-A81B-8C245E65333B}" type="sibTrans" cxnId="{42EA732E-9AB3-4C42-BD80-E91C4E4BEC2D}">
      <dgm:prSet/>
      <dgm:spPr/>
      <dgm:t>
        <a:bodyPr/>
        <a:lstStyle/>
        <a:p>
          <a:endParaRPr lang="es-ES"/>
        </a:p>
      </dgm:t>
    </dgm:pt>
    <dgm:pt modelId="{638608E5-35C6-4521-8707-EA4E2BFDC211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Reemplazar conexiones improvisadas por instalaciones eléctricas adecuadas y seguras 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75EA4F5-6276-446A-8127-B990F0EAC332}" type="parTrans" cxnId="{B28D073B-CC49-4B06-AC31-47A68671BC40}">
      <dgm:prSet/>
      <dgm:spPr/>
      <dgm:t>
        <a:bodyPr/>
        <a:lstStyle/>
        <a:p>
          <a:endParaRPr lang="es-ES"/>
        </a:p>
      </dgm:t>
    </dgm:pt>
    <dgm:pt modelId="{BBD5C8EA-A2DC-48FA-8C70-3BB74BD3002D}" type="sibTrans" cxnId="{B28D073B-CC49-4B06-AC31-47A68671BC40}">
      <dgm:prSet/>
      <dgm:spPr/>
      <dgm:t>
        <a:bodyPr/>
        <a:lstStyle/>
        <a:p>
          <a:endParaRPr lang="es-ES"/>
        </a:p>
      </dgm:t>
    </dgm:pt>
    <dgm:pt modelId="{6D012BF9-711C-47A4-A660-048CE6C0B7A4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Implementación de luminarias de emergencia como parte del sistema eléctrico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670DDF0B-2C54-41C7-9C06-114AEA79BF47}" type="parTrans" cxnId="{6D6B97AE-562B-47CA-A439-08D55E81E105}">
      <dgm:prSet/>
      <dgm:spPr/>
      <dgm:t>
        <a:bodyPr/>
        <a:lstStyle/>
        <a:p>
          <a:endParaRPr lang="es-ES"/>
        </a:p>
      </dgm:t>
    </dgm:pt>
    <dgm:pt modelId="{4FAC2EFB-EE7C-4FA1-92BE-939551CBEE2F}" type="sibTrans" cxnId="{6D6B97AE-562B-47CA-A439-08D55E81E105}">
      <dgm:prSet/>
      <dgm:spPr/>
      <dgm:t>
        <a:bodyPr/>
        <a:lstStyle/>
        <a:p>
          <a:endParaRPr lang="es-ES"/>
        </a:p>
      </dgm:t>
    </dgm:pt>
    <dgm:pt modelId="{638F7B00-5CE9-4D71-9841-0D26E6DE0709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Impermeabilización de las cubiertas planas para prevenir filtraciones de agua y el deterioro estructural 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054320C3-112B-4A4F-BD72-30F3C74E1ED9}" type="sibTrans" cxnId="{B0AB3065-E671-4548-990B-86DF9DB5FDB9}">
      <dgm:prSet/>
      <dgm:spPr/>
      <dgm:t>
        <a:bodyPr/>
        <a:lstStyle/>
        <a:p>
          <a:endParaRPr lang="es-ES" sz="1100"/>
        </a:p>
      </dgm:t>
    </dgm:pt>
    <dgm:pt modelId="{3632A488-2C81-4372-93BB-9A5AFBE8D36D}" type="parTrans" cxnId="{B0AB3065-E671-4548-990B-86DF9DB5FDB9}">
      <dgm:prSet/>
      <dgm:spPr/>
      <dgm:t>
        <a:bodyPr/>
        <a:lstStyle/>
        <a:p>
          <a:endParaRPr lang="es-ES" sz="1100"/>
        </a:p>
      </dgm:t>
    </dgm:pt>
    <dgm:pt modelId="{8D8A6E3F-3DF7-4F3A-8B61-E543770190F9}" type="pres">
      <dgm:prSet presAssocID="{FCD57098-02EB-4964-A75B-236C5E493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D2E0CF-9F17-4F52-A857-7671554A586F}" type="pres">
      <dgm:prSet presAssocID="{638F7B00-5CE9-4D71-9841-0D26E6DE0709}" presName="node" presStyleLbl="node1" presStyleIdx="0" presStyleCnt="10" custScaleX="329186" custScaleY="279311" custLinFactNeighborX="-32728" custLinFactNeighborY="-64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3CB17-F975-474F-8ADE-944786DC6877}" type="pres">
      <dgm:prSet presAssocID="{054320C3-112B-4A4F-BD72-30F3C74E1ED9}" presName="sibTrans" presStyleCnt="0"/>
      <dgm:spPr/>
    </dgm:pt>
    <dgm:pt modelId="{717FD1C8-EADD-4955-94D8-A0E57183BDB0}" type="pres">
      <dgm:prSet presAssocID="{C0AAF3B4-02C9-4D0F-BFDF-FB089D9DBA0A}" presName="node" presStyleLbl="node1" presStyleIdx="1" presStyleCnt="10" custScaleX="247537" custScaleY="291866" custLinFactNeighborX="-33205" custLinFactNeighborY="-60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49C7B-CB35-45C5-B328-F27E274B879E}" type="pres">
      <dgm:prSet presAssocID="{58474294-98E8-47DC-B996-E46E76444FAF}" presName="sibTrans" presStyleCnt="0"/>
      <dgm:spPr/>
    </dgm:pt>
    <dgm:pt modelId="{8E5C30AD-14B3-439B-B22B-CC898CB3178E}" type="pres">
      <dgm:prSet presAssocID="{7C59D4FA-694C-4CDE-B4DC-7203F27ABE21}" presName="node" presStyleLbl="node1" presStyleIdx="2" presStyleCnt="10" custScaleX="234914" custScaleY="233611" custLinFactNeighborX="-25721" custLinFactNeighborY="-293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F2B3DD-629D-47D3-84D9-1DFAFD3CFC50}" type="pres">
      <dgm:prSet presAssocID="{9FEBB639-F645-4893-8FEB-064517453143}" presName="sibTrans" presStyleCnt="0"/>
      <dgm:spPr/>
    </dgm:pt>
    <dgm:pt modelId="{9471DDD9-48C6-495D-8A48-0BF68CFDFA58}" type="pres">
      <dgm:prSet presAssocID="{EFFEE6C1-7D8D-454B-9B1B-DD1BA2EB9B96}" presName="node" presStyleLbl="node1" presStyleIdx="3" presStyleCnt="10" custScaleX="230348" custScaleY="262227" custLinFactNeighborX="-15705" custLinFactNeighborY="-131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D6694B-D2E6-45DB-88A7-D7781F799C2B}" type="pres">
      <dgm:prSet presAssocID="{95C1236A-EC73-4EF5-8DF5-89C08EEB20E6}" presName="sibTrans" presStyleCnt="0"/>
      <dgm:spPr/>
    </dgm:pt>
    <dgm:pt modelId="{4105264E-84E6-4EC8-B39E-CA8B5C297A54}" type="pres">
      <dgm:prSet presAssocID="{10FA4A25-E09A-4EB1-8777-649B1154FBB8}" presName="node" presStyleLbl="node1" presStyleIdx="4" presStyleCnt="10" custScaleX="196715" custScaleY="269428" custLinFactNeighborX="26479" custLinFactNeighborY="-76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1F88C9-754D-4EEF-8CC4-C208CDE16D09}" type="pres">
      <dgm:prSet presAssocID="{3B95E9D1-4148-48BC-8281-3D7F67347834}" presName="sibTrans" presStyleCnt="0"/>
      <dgm:spPr/>
    </dgm:pt>
    <dgm:pt modelId="{852BE448-3F89-4ADF-BD58-BE7054E4EA73}" type="pres">
      <dgm:prSet presAssocID="{BA4C56A5-08ED-4BED-B5BB-5D5617BBF966}" presName="node" presStyleLbl="node1" presStyleIdx="5" presStyleCnt="10" custScaleX="248557" custScaleY="269091" custLinFactX="-100000" custLinFactNeighborX="-178143" custLinFactNeighborY="-181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260BB-290F-4BA1-8A24-3B375E04A199}" type="pres">
      <dgm:prSet presAssocID="{6FAFC252-056B-4F3E-B0C4-7858C7539D39}" presName="sibTrans" presStyleCnt="0"/>
      <dgm:spPr/>
    </dgm:pt>
    <dgm:pt modelId="{8668E502-74F6-414E-8D85-73A4976E77DC}" type="pres">
      <dgm:prSet presAssocID="{94306E1B-2523-43A8-B564-C3CDF2BFA9D7}" presName="node" presStyleLbl="node1" presStyleIdx="6" presStyleCnt="10" custScaleX="291316" custScaleY="246252" custLinFactNeighborX="-25672" custLinFactNeighborY="-244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245E04-CFF3-4419-9A07-A68C1BB365F1}" type="pres">
      <dgm:prSet presAssocID="{1DABCA6F-C7BB-4AE4-A881-9EE202E3C299}" presName="sibTrans" presStyleCnt="0"/>
      <dgm:spPr/>
    </dgm:pt>
    <dgm:pt modelId="{EA6385B9-AD1B-4E7B-86C7-9D93A0CD5797}" type="pres">
      <dgm:prSet presAssocID="{71DDA821-1758-43B6-BB26-D9A609E78E81}" presName="node" presStyleLbl="node1" presStyleIdx="7" presStyleCnt="10" custScaleX="266401" custScaleY="283496" custLinFactNeighborX="-12116" custLinFactNeighborY="-125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D71F3-B1A9-46C6-9E70-0824B1996BCB}" type="pres">
      <dgm:prSet presAssocID="{1C469793-567A-4EA9-A81B-8C245E65333B}" presName="sibTrans" presStyleCnt="0"/>
      <dgm:spPr/>
    </dgm:pt>
    <dgm:pt modelId="{452CA112-063E-403D-A4A7-3D5D9D3EDAAA}" type="pres">
      <dgm:prSet presAssocID="{638608E5-35C6-4521-8707-EA4E2BFDC211}" presName="node" presStyleLbl="node1" presStyleIdx="8" presStyleCnt="10" custScaleX="233828" custScaleY="288295" custLinFactNeighborX="-13620" custLinFactNeighborY="-460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3D1FC9-795D-4E15-9F36-ED305930F371}" type="pres">
      <dgm:prSet presAssocID="{BBD5C8EA-A2DC-48FA-8C70-3BB74BD3002D}" presName="sibTrans" presStyleCnt="0"/>
      <dgm:spPr/>
    </dgm:pt>
    <dgm:pt modelId="{FFE5829C-2BF5-4056-A7B9-046B1E232BF6}" type="pres">
      <dgm:prSet presAssocID="{6D012BF9-711C-47A4-A660-048CE6C0B7A4}" presName="node" presStyleLbl="node1" presStyleIdx="9" presStyleCnt="10" custScaleX="259840" custScaleY="256107" custLinFactNeighborX="3598" custLinFactNeighborY="-403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F828AF-BCED-4FD3-972D-B0F552C7E9B8}" type="presOf" srcId="{10FA4A25-E09A-4EB1-8777-649B1154FBB8}" destId="{4105264E-84E6-4EC8-B39E-CA8B5C297A54}" srcOrd="0" destOrd="0" presId="urn:microsoft.com/office/officeart/2005/8/layout/default"/>
    <dgm:cxn modelId="{B0AB3065-E671-4548-990B-86DF9DB5FDB9}" srcId="{FCD57098-02EB-4964-A75B-236C5E493786}" destId="{638F7B00-5CE9-4D71-9841-0D26E6DE0709}" srcOrd="0" destOrd="0" parTransId="{3632A488-2C81-4372-93BB-9A5AFBE8D36D}" sibTransId="{054320C3-112B-4A4F-BD72-30F3C74E1ED9}"/>
    <dgm:cxn modelId="{A7FBC1B2-E63A-46A1-96F6-46741DF8C6C1}" type="presOf" srcId="{EFFEE6C1-7D8D-454B-9B1B-DD1BA2EB9B96}" destId="{9471DDD9-48C6-495D-8A48-0BF68CFDFA58}" srcOrd="0" destOrd="0" presId="urn:microsoft.com/office/officeart/2005/8/layout/default"/>
    <dgm:cxn modelId="{593AA2E1-BE16-408A-9131-9C3FBFE1E402}" type="presOf" srcId="{6D012BF9-711C-47A4-A660-048CE6C0B7A4}" destId="{FFE5829C-2BF5-4056-A7B9-046B1E232BF6}" srcOrd="0" destOrd="0" presId="urn:microsoft.com/office/officeart/2005/8/layout/default"/>
    <dgm:cxn modelId="{521A5E5E-A52C-423C-B632-5086DE269AAC}" type="presOf" srcId="{638608E5-35C6-4521-8707-EA4E2BFDC211}" destId="{452CA112-063E-403D-A4A7-3D5D9D3EDAAA}" srcOrd="0" destOrd="0" presId="urn:microsoft.com/office/officeart/2005/8/layout/default"/>
    <dgm:cxn modelId="{1499AED3-DA0B-4A52-AA28-9D534623E6C7}" srcId="{FCD57098-02EB-4964-A75B-236C5E493786}" destId="{94306E1B-2523-43A8-B564-C3CDF2BFA9D7}" srcOrd="6" destOrd="0" parTransId="{76CA3DF1-1314-45F5-924E-C2C1A34590C4}" sibTransId="{1DABCA6F-C7BB-4AE4-A881-9EE202E3C299}"/>
    <dgm:cxn modelId="{6D6B97AE-562B-47CA-A439-08D55E81E105}" srcId="{FCD57098-02EB-4964-A75B-236C5E493786}" destId="{6D012BF9-711C-47A4-A660-048CE6C0B7A4}" srcOrd="9" destOrd="0" parTransId="{670DDF0B-2C54-41C7-9C06-114AEA79BF47}" sibTransId="{4FAC2EFB-EE7C-4FA1-92BE-939551CBEE2F}"/>
    <dgm:cxn modelId="{B28D073B-CC49-4B06-AC31-47A68671BC40}" srcId="{FCD57098-02EB-4964-A75B-236C5E493786}" destId="{638608E5-35C6-4521-8707-EA4E2BFDC211}" srcOrd="8" destOrd="0" parTransId="{775EA4F5-6276-446A-8127-B990F0EAC332}" sibTransId="{BBD5C8EA-A2DC-48FA-8C70-3BB74BD3002D}"/>
    <dgm:cxn modelId="{CDAB70FC-92FD-49A3-97D1-7B433B637504}" srcId="{FCD57098-02EB-4964-A75B-236C5E493786}" destId="{7C59D4FA-694C-4CDE-B4DC-7203F27ABE21}" srcOrd="2" destOrd="0" parTransId="{D3BFD9AE-2527-49D4-A661-ABE356B24695}" sibTransId="{9FEBB639-F645-4893-8FEB-064517453143}"/>
    <dgm:cxn modelId="{22CA5275-996E-44B1-9AE7-2BEBAA00347A}" type="presOf" srcId="{BA4C56A5-08ED-4BED-B5BB-5D5617BBF966}" destId="{852BE448-3F89-4ADF-BD58-BE7054E4EA73}" srcOrd="0" destOrd="0" presId="urn:microsoft.com/office/officeart/2005/8/layout/default"/>
    <dgm:cxn modelId="{18F60B3B-0B26-4442-9FFE-D078DD97E40C}" type="presOf" srcId="{638F7B00-5CE9-4D71-9841-0D26E6DE0709}" destId="{F1D2E0CF-9F17-4F52-A857-7671554A586F}" srcOrd="0" destOrd="0" presId="urn:microsoft.com/office/officeart/2005/8/layout/default"/>
    <dgm:cxn modelId="{F0258E7D-ED02-478F-8118-6CE587355CBF}" type="presOf" srcId="{94306E1B-2523-43A8-B564-C3CDF2BFA9D7}" destId="{8668E502-74F6-414E-8D85-73A4976E77DC}" srcOrd="0" destOrd="0" presId="urn:microsoft.com/office/officeart/2005/8/layout/default"/>
    <dgm:cxn modelId="{D4F27191-BDDE-41F8-9141-2AA015D914AD}" srcId="{FCD57098-02EB-4964-A75B-236C5E493786}" destId="{EFFEE6C1-7D8D-454B-9B1B-DD1BA2EB9B96}" srcOrd="3" destOrd="0" parTransId="{7E28F7CA-BFD6-47FC-A84F-F0B54679BCB0}" sibTransId="{95C1236A-EC73-4EF5-8DF5-89C08EEB20E6}"/>
    <dgm:cxn modelId="{E8FA5BA7-81AB-49D9-9C8E-57A65D1B4FCE}" type="presOf" srcId="{FCD57098-02EB-4964-A75B-236C5E493786}" destId="{8D8A6E3F-3DF7-4F3A-8B61-E543770190F9}" srcOrd="0" destOrd="0" presId="urn:microsoft.com/office/officeart/2005/8/layout/default"/>
    <dgm:cxn modelId="{143548CE-4DCD-4B7A-9DD6-435FC8D2B032}" srcId="{FCD57098-02EB-4964-A75B-236C5E493786}" destId="{C0AAF3B4-02C9-4D0F-BFDF-FB089D9DBA0A}" srcOrd="1" destOrd="0" parTransId="{BBBAE7CC-E4B1-4E9F-94A5-79D58D2B343F}" sibTransId="{58474294-98E8-47DC-B996-E46E76444FAF}"/>
    <dgm:cxn modelId="{8B3E63F8-DAC2-446D-9822-97A9AFA62202}" type="presOf" srcId="{7C59D4FA-694C-4CDE-B4DC-7203F27ABE21}" destId="{8E5C30AD-14B3-439B-B22B-CC898CB3178E}" srcOrd="0" destOrd="0" presId="urn:microsoft.com/office/officeart/2005/8/layout/default"/>
    <dgm:cxn modelId="{E9B78A77-1D9F-469C-AC60-6B6A8AAD0504}" srcId="{FCD57098-02EB-4964-A75B-236C5E493786}" destId="{BA4C56A5-08ED-4BED-B5BB-5D5617BBF966}" srcOrd="5" destOrd="0" parTransId="{8282352A-91AC-44DD-9DDE-8DB8CE0A5EC5}" sibTransId="{6FAFC252-056B-4F3E-B0C4-7858C7539D39}"/>
    <dgm:cxn modelId="{B54BAD27-49DF-488C-ADDB-8854E9B621B6}" srcId="{FCD57098-02EB-4964-A75B-236C5E493786}" destId="{10FA4A25-E09A-4EB1-8777-649B1154FBB8}" srcOrd="4" destOrd="0" parTransId="{8561A519-6B12-4983-A378-C04074DC5E69}" sibTransId="{3B95E9D1-4148-48BC-8281-3D7F67347834}"/>
    <dgm:cxn modelId="{E01D1F25-597B-456A-8539-04A07B42A1B2}" type="presOf" srcId="{C0AAF3B4-02C9-4D0F-BFDF-FB089D9DBA0A}" destId="{717FD1C8-EADD-4955-94D8-A0E57183BDB0}" srcOrd="0" destOrd="0" presId="urn:microsoft.com/office/officeart/2005/8/layout/default"/>
    <dgm:cxn modelId="{0F1E851A-41FE-4CD6-98A1-2B1F62600EB3}" type="presOf" srcId="{71DDA821-1758-43B6-BB26-D9A609E78E81}" destId="{EA6385B9-AD1B-4E7B-86C7-9D93A0CD5797}" srcOrd="0" destOrd="0" presId="urn:microsoft.com/office/officeart/2005/8/layout/default"/>
    <dgm:cxn modelId="{42EA732E-9AB3-4C42-BD80-E91C4E4BEC2D}" srcId="{FCD57098-02EB-4964-A75B-236C5E493786}" destId="{71DDA821-1758-43B6-BB26-D9A609E78E81}" srcOrd="7" destOrd="0" parTransId="{2119ACF2-EDCF-4BA7-8301-18EC97387F19}" sibTransId="{1C469793-567A-4EA9-A81B-8C245E65333B}"/>
    <dgm:cxn modelId="{64CD26E9-8179-4F5D-941C-20B777DDAC9F}" type="presParOf" srcId="{8D8A6E3F-3DF7-4F3A-8B61-E543770190F9}" destId="{F1D2E0CF-9F17-4F52-A857-7671554A586F}" srcOrd="0" destOrd="0" presId="urn:microsoft.com/office/officeart/2005/8/layout/default"/>
    <dgm:cxn modelId="{93DB36CA-593A-4304-80E0-8180D27CC9EE}" type="presParOf" srcId="{8D8A6E3F-3DF7-4F3A-8B61-E543770190F9}" destId="{C8C3CB17-F975-474F-8ADE-944786DC6877}" srcOrd="1" destOrd="0" presId="urn:microsoft.com/office/officeart/2005/8/layout/default"/>
    <dgm:cxn modelId="{006C93AE-11E4-4D7C-B07A-2B35C5701A82}" type="presParOf" srcId="{8D8A6E3F-3DF7-4F3A-8B61-E543770190F9}" destId="{717FD1C8-EADD-4955-94D8-A0E57183BDB0}" srcOrd="2" destOrd="0" presId="urn:microsoft.com/office/officeart/2005/8/layout/default"/>
    <dgm:cxn modelId="{706A45FA-93C5-4749-87F0-F80043643B99}" type="presParOf" srcId="{8D8A6E3F-3DF7-4F3A-8B61-E543770190F9}" destId="{EB849C7B-CB35-45C5-B328-F27E274B879E}" srcOrd="3" destOrd="0" presId="urn:microsoft.com/office/officeart/2005/8/layout/default"/>
    <dgm:cxn modelId="{3B017A26-21F4-41AD-B7BD-C990443751AA}" type="presParOf" srcId="{8D8A6E3F-3DF7-4F3A-8B61-E543770190F9}" destId="{8E5C30AD-14B3-439B-B22B-CC898CB3178E}" srcOrd="4" destOrd="0" presId="urn:microsoft.com/office/officeart/2005/8/layout/default"/>
    <dgm:cxn modelId="{7AA494B6-653D-45CA-BAD9-4AED2200517B}" type="presParOf" srcId="{8D8A6E3F-3DF7-4F3A-8B61-E543770190F9}" destId="{DFF2B3DD-629D-47D3-84D9-1DFAFD3CFC50}" srcOrd="5" destOrd="0" presId="urn:microsoft.com/office/officeart/2005/8/layout/default"/>
    <dgm:cxn modelId="{CC77133B-FC51-4AD6-A23E-4330C0E1F582}" type="presParOf" srcId="{8D8A6E3F-3DF7-4F3A-8B61-E543770190F9}" destId="{9471DDD9-48C6-495D-8A48-0BF68CFDFA58}" srcOrd="6" destOrd="0" presId="urn:microsoft.com/office/officeart/2005/8/layout/default"/>
    <dgm:cxn modelId="{DAE6B862-16B0-4C83-B309-AEB947A3FECB}" type="presParOf" srcId="{8D8A6E3F-3DF7-4F3A-8B61-E543770190F9}" destId="{ACD6694B-D2E6-45DB-88A7-D7781F799C2B}" srcOrd="7" destOrd="0" presId="urn:microsoft.com/office/officeart/2005/8/layout/default"/>
    <dgm:cxn modelId="{C341434A-75D9-48D3-8B84-7D21A7842999}" type="presParOf" srcId="{8D8A6E3F-3DF7-4F3A-8B61-E543770190F9}" destId="{4105264E-84E6-4EC8-B39E-CA8B5C297A54}" srcOrd="8" destOrd="0" presId="urn:microsoft.com/office/officeart/2005/8/layout/default"/>
    <dgm:cxn modelId="{B04F3F97-5F81-4531-8C54-4E278E1807C0}" type="presParOf" srcId="{8D8A6E3F-3DF7-4F3A-8B61-E543770190F9}" destId="{A41F88C9-754D-4EEF-8CC4-C208CDE16D09}" srcOrd="9" destOrd="0" presId="urn:microsoft.com/office/officeart/2005/8/layout/default"/>
    <dgm:cxn modelId="{F4E94D30-9CB6-46DA-A320-62FD948D54A8}" type="presParOf" srcId="{8D8A6E3F-3DF7-4F3A-8B61-E543770190F9}" destId="{852BE448-3F89-4ADF-BD58-BE7054E4EA73}" srcOrd="10" destOrd="0" presId="urn:microsoft.com/office/officeart/2005/8/layout/default"/>
    <dgm:cxn modelId="{C50524B6-7712-488A-BB22-E6CF8977D8B8}" type="presParOf" srcId="{8D8A6E3F-3DF7-4F3A-8B61-E543770190F9}" destId="{E98260BB-290F-4BA1-8A24-3B375E04A199}" srcOrd="11" destOrd="0" presId="urn:microsoft.com/office/officeart/2005/8/layout/default"/>
    <dgm:cxn modelId="{DAA781D4-0D68-4215-98E8-ED89D4746659}" type="presParOf" srcId="{8D8A6E3F-3DF7-4F3A-8B61-E543770190F9}" destId="{8668E502-74F6-414E-8D85-73A4976E77DC}" srcOrd="12" destOrd="0" presId="urn:microsoft.com/office/officeart/2005/8/layout/default"/>
    <dgm:cxn modelId="{C8E836B5-F045-4A4E-B85B-642121413726}" type="presParOf" srcId="{8D8A6E3F-3DF7-4F3A-8B61-E543770190F9}" destId="{F4245E04-CFF3-4419-9A07-A68C1BB365F1}" srcOrd="13" destOrd="0" presId="urn:microsoft.com/office/officeart/2005/8/layout/default"/>
    <dgm:cxn modelId="{6E982CF6-41DC-4931-BC24-AE1EB08A88E7}" type="presParOf" srcId="{8D8A6E3F-3DF7-4F3A-8B61-E543770190F9}" destId="{EA6385B9-AD1B-4E7B-86C7-9D93A0CD5797}" srcOrd="14" destOrd="0" presId="urn:microsoft.com/office/officeart/2005/8/layout/default"/>
    <dgm:cxn modelId="{F6B58514-EC4F-4F6E-8755-F65245E3880B}" type="presParOf" srcId="{8D8A6E3F-3DF7-4F3A-8B61-E543770190F9}" destId="{EF6D71F3-B1A9-46C6-9E70-0824B1996BCB}" srcOrd="15" destOrd="0" presId="urn:microsoft.com/office/officeart/2005/8/layout/default"/>
    <dgm:cxn modelId="{4F8D95B4-26D8-4BA0-B73E-026423D50759}" type="presParOf" srcId="{8D8A6E3F-3DF7-4F3A-8B61-E543770190F9}" destId="{452CA112-063E-403D-A4A7-3D5D9D3EDAAA}" srcOrd="16" destOrd="0" presId="urn:microsoft.com/office/officeart/2005/8/layout/default"/>
    <dgm:cxn modelId="{4242FCC8-A798-4043-84CA-CF57B540C32D}" type="presParOf" srcId="{8D8A6E3F-3DF7-4F3A-8B61-E543770190F9}" destId="{6F3D1FC9-795D-4E15-9F36-ED305930F371}" srcOrd="17" destOrd="0" presId="urn:microsoft.com/office/officeart/2005/8/layout/default"/>
    <dgm:cxn modelId="{1BDF2131-91BD-49C5-9562-17D64B5855B2}" type="presParOf" srcId="{8D8A6E3F-3DF7-4F3A-8B61-E543770190F9}" destId="{FFE5829C-2BF5-4056-A7B9-046B1E232BF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$942.000,00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PREPARATORIA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56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NOVIEMBRE 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NOVIEMBRE </a:t>
          </a:r>
          <a:endParaRPr lang="es-ES" sz="1000" dirty="0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FAE4A0FB-DD71-4F44-944A-E3E53C30BFFC}">
      <dgm:prSet/>
      <dgm:spPr/>
      <dgm:t>
        <a:bodyPr/>
        <a:lstStyle/>
        <a:p>
          <a:pPr algn="ctr"/>
          <a:r>
            <a:rPr lang="es-ES" dirty="0" smtClean="0"/>
            <a:t>DEVENGADO 2025</a:t>
          </a:r>
          <a:endParaRPr lang="es-ES" dirty="0"/>
        </a:p>
      </dgm:t>
    </dgm:pt>
    <dgm:pt modelId="{8F067930-EE9B-4868-938A-EE2AB551E6DA}" type="parTrans" cxnId="{1C0751E8-7408-47A6-BD6C-60C2286EA99F}">
      <dgm:prSet/>
      <dgm:spPr/>
      <dgm:t>
        <a:bodyPr/>
        <a:lstStyle/>
        <a:p>
          <a:endParaRPr lang="es-ES"/>
        </a:p>
      </dgm:t>
    </dgm:pt>
    <dgm:pt modelId="{19911091-36BC-4156-B8CA-9953FEA33F25}" type="sibTrans" cxnId="{1C0751E8-7408-47A6-BD6C-60C2286EA99F}">
      <dgm:prSet/>
      <dgm:spPr/>
      <dgm:t>
        <a:bodyPr/>
        <a:lstStyle/>
        <a:p>
          <a:endParaRPr lang="es-ES"/>
        </a:p>
      </dgm:t>
    </dgm:pt>
    <dgm:pt modelId="{DD58567A-0F3C-4419-AE8E-EEABBCC977CA}">
      <dgm:prSet custT="1"/>
      <dgm:spPr/>
      <dgm:t>
        <a:bodyPr/>
        <a:lstStyle/>
        <a:p>
          <a:r>
            <a:rPr lang="es-ES" sz="1500" dirty="0" smtClean="0"/>
            <a:t> </a:t>
          </a:r>
          <a:r>
            <a:rPr lang="es-ES" sz="1000" dirty="0" smtClean="0"/>
            <a:t>$188.400,00</a:t>
          </a:r>
          <a:endParaRPr lang="es-ES" sz="1500" dirty="0"/>
        </a:p>
      </dgm:t>
    </dgm:pt>
    <dgm:pt modelId="{7A082DDF-E0CA-434C-B567-D63B132BBB90}" type="sibTrans" cxnId="{6977CFC4-C0A2-4F0A-842B-4A6FCE1CD6D8}">
      <dgm:prSet/>
      <dgm:spPr/>
      <dgm:t>
        <a:bodyPr/>
        <a:lstStyle/>
        <a:p>
          <a:endParaRPr lang="es-ES"/>
        </a:p>
      </dgm:t>
    </dgm:pt>
    <dgm:pt modelId="{64D26861-A051-4EC5-A9C3-CF06EDD3E3ED}" type="parTrans" cxnId="{6977CFC4-C0A2-4F0A-842B-4A6FCE1CD6D8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$753.600,00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DICIEMBRE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7"/>
      <dgm:spPr/>
    </dgm:pt>
    <dgm:pt modelId="{56AA4817-E1D8-41FF-A65D-6DCC002C620F}" type="pres">
      <dgm:prSet presAssocID="{1AA99961-F7FA-4FA1-8CBD-29091BA62783}" presName="childNode1" presStyleLbl="bgAcc1" presStyleIdx="0" presStyleCnt="7" custScaleX="295154" custScaleY="147268" custLinFactNeighborX="14072" custLinFactNeighborY="7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7" custScaleX="292468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6" custLinFactNeighborX="-8641" custLinFactNeighborY="29426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7"/>
      <dgm:spPr/>
    </dgm:pt>
    <dgm:pt modelId="{D478A0B8-005C-4A9F-82F4-BA89539B39E6}" type="pres">
      <dgm:prSet presAssocID="{F524B99F-BFE9-4BC4-8CBA-A3A26C68F1D3}" presName="childNode2" presStyleLbl="bgAcc1" presStyleIdx="1" presStyleCnt="7" custScaleX="263883" custScaleY="134021" custLinFactNeighborX="-3744" custLinFactNeighborY="-575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7" custScaleX="475558" custScaleY="417766" custLinFactY="100000" custLinFactNeighborX="-19739" custLinFactNeighborY="1537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6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7"/>
      <dgm:spPr/>
    </dgm:pt>
    <dgm:pt modelId="{A8B1D9EF-8173-4C3D-9FAD-1F204698BB1C}" type="pres">
      <dgm:prSet presAssocID="{B0372010-E43C-446D-846F-A5C96616415C}" presName="childNode1" presStyleLbl="bgAcc1" presStyleIdx="2" presStyleCnt="7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7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6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7"/>
      <dgm:spPr/>
    </dgm:pt>
    <dgm:pt modelId="{5BD0375A-9447-4739-915D-81DD661E2D9F}" type="pres">
      <dgm:prSet presAssocID="{35EB5B11-11FB-4F38-A327-56826144B676}" presName="childNode2" presStyleLbl="bgAcc1" presStyleIdx="3" presStyleCnt="7" custScaleX="227552" custScaleY="168384" custLinFactNeighborX="1248" custLinFactNeighborY="-317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7" custScaleX="333320" custScaleY="330757" custLinFactY="104824" custLinFactNeighborX="12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6" custScaleX="145269" custLinFactNeighborX="10773" custLinFactNeighborY="-19153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7"/>
      <dgm:spPr/>
    </dgm:pt>
    <dgm:pt modelId="{C4948F12-088C-4C05-AAE8-9FCACDABE1EF}" type="pres">
      <dgm:prSet presAssocID="{6DAFA853-39B1-4D66-800C-45A15447AF5D}" presName="childNode1" presStyleLbl="bgAcc1" presStyleIdx="4" presStyleCnt="7" custScaleX="173525" custScaleY="160705" custLinFactNeighborX="-4847" custLinFactNeighborY="-5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7" custScaleX="307228" custScaleY="306146" custLinFactY="45018" custLinFactNeighborX="-12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6" custLinFactNeighborX="-20772" custLinFactNeighborY="32939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7"/>
      <dgm:spPr/>
    </dgm:pt>
    <dgm:pt modelId="{C01F46C2-0E9D-42B8-82D2-177242817C7B}" type="pres">
      <dgm:prSet presAssocID="{1DE74B93-2B74-434C-AA04-F51D89F0216D}" presName="childNode2" presStyleLbl="bgAcc1" presStyleIdx="5" presStyleCnt="7" custScaleX="355002" custScaleY="190437" custLinFactNeighborX="-22181" custLinFactNeighborY="-482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7" custScaleX="424974" custScaleY="339523" custLinFactY="141700" custLinFactNeighborX="709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  <dgm:pt modelId="{B1E46FC4-8694-4725-B069-8823B966AFBE}" type="pres">
      <dgm:prSet presAssocID="{C637E1C3-89C0-478E-AAAA-B5CFC692A328}" presName="Name18" presStyleLbl="sibTrans2D1" presStyleIdx="5" presStyleCnt="6" custLinFactNeighborX="11913" custLinFactNeighborY="-8758"/>
      <dgm:spPr/>
      <dgm:t>
        <a:bodyPr/>
        <a:lstStyle/>
        <a:p>
          <a:endParaRPr lang="es-ES"/>
        </a:p>
      </dgm:t>
    </dgm:pt>
    <dgm:pt modelId="{A6A9C177-E64E-4C82-A52B-CE702594AB2E}" type="pres">
      <dgm:prSet presAssocID="{DD58567A-0F3C-4419-AE8E-EEABBCC977CA}" presName="composite1" presStyleCnt="0"/>
      <dgm:spPr/>
    </dgm:pt>
    <dgm:pt modelId="{D133BA02-FB3E-4A5E-AB64-EDA7049C4C0D}" type="pres">
      <dgm:prSet presAssocID="{DD58567A-0F3C-4419-AE8E-EEABBCC977CA}" presName="dummyNode1" presStyleLbl="node1" presStyleIdx="5" presStyleCnt="7"/>
      <dgm:spPr/>
    </dgm:pt>
    <dgm:pt modelId="{45CB9C5D-E08E-43AD-AA9D-D1D8885AAF5C}" type="pres">
      <dgm:prSet presAssocID="{DD58567A-0F3C-4419-AE8E-EEABBCC977CA}" presName="childNode1" presStyleLbl="bgAcc1" presStyleIdx="6" presStyleCnt="7" custScaleX="295973" custScaleY="201406" custLinFactNeighborX="-9738" custLinFactNeighborY="-18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62ECCA-0A73-43F2-8753-B58DD199345B}" type="pres">
      <dgm:prSet presAssocID="{DD58567A-0F3C-4419-AE8E-EEABBCC977CA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BFDCD0-6AA8-4409-ABEE-9997575A27E7}" type="pres">
      <dgm:prSet presAssocID="{DD58567A-0F3C-4419-AE8E-EEABBCC977CA}" presName="parentNode1" presStyleLbl="node1" presStyleIdx="6" presStyleCnt="7" custScaleX="355002" custScaleY="327614" custLinFactY="66930" custLinFactNeighborX="-1998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2F9329-77FE-4F3A-95BE-800B3ABFCAF9}" type="pres">
      <dgm:prSet presAssocID="{DD58567A-0F3C-4419-AE8E-EEABBCC977CA}" presName="connSite1" presStyleCnt="0"/>
      <dgm:spPr/>
    </dgm:pt>
  </dgm:ptLst>
  <dgm:cxnLst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6977CFC4-C0A2-4F0A-842B-4A6FCE1CD6D8}" srcId="{B1186915-E39E-439F-817D-5DC95F31FD99}" destId="{DD58567A-0F3C-4419-AE8E-EEABBCC977CA}" srcOrd="6" destOrd="0" parTransId="{64D26861-A051-4EC5-A9C3-CF06EDD3E3ED}" sibTransId="{7A082DDF-E0CA-434C-B567-D63B132BBB90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F5DD03C1-2E19-4830-91CF-CEFA2EED375D}" type="presOf" srcId="{FAE4A0FB-DD71-4F44-944A-E3E53C30BFFC}" destId="{0962ECCA-0A73-43F2-8753-B58DD199345B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4AFE866A-A230-4B96-99A6-E7F0A946DA3C}" type="presOf" srcId="{FAE4A0FB-DD71-4F44-944A-E3E53C30BFFC}" destId="{45CB9C5D-E08E-43AD-AA9D-D1D8885AAF5C}" srcOrd="0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CDAEB256-206E-46C4-A2C8-B4B033F2BD6E}" type="presOf" srcId="{C637E1C3-89C0-478E-AAAA-B5CFC692A328}" destId="{B1E46FC4-8694-4725-B069-8823B966AFBE}" srcOrd="0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1A299B1A-4BF1-4F8E-8174-AAEEC53E1F91}" type="presOf" srcId="{DD58567A-0F3C-4419-AE8E-EEABBCC977CA}" destId="{5CBFDCD0-6AA8-4409-ABEE-9997575A27E7}" srcOrd="0" destOrd="0" presId="urn:microsoft.com/office/officeart/2005/8/layout/hProcess4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1C0751E8-7408-47A6-BD6C-60C2286EA99F}" srcId="{DD58567A-0F3C-4419-AE8E-EEABBCC977CA}" destId="{FAE4A0FB-DD71-4F44-944A-E3E53C30BFFC}" srcOrd="0" destOrd="0" parTransId="{8F067930-EE9B-4868-938A-EE2AB551E6DA}" sibTransId="{19911091-36BC-4156-B8CA-9953FEA33F25}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  <dgm:cxn modelId="{CA0C4809-052F-4632-BD83-F03671EABD37}" type="presParOf" srcId="{3D222D2E-27CA-4DD3-9023-CE83402FB0D2}" destId="{B1E46FC4-8694-4725-B069-8823B966AFBE}" srcOrd="11" destOrd="0" presId="urn:microsoft.com/office/officeart/2005/8/layout/hProcess4"/>
    <dgm:cxn modelId="{2C692224-81A0-4232-83FA-3539E703F547}" type="presParOf" srcId="{3D222D2E-27CA-4DD3-9023-CE83402FB0D2}" destId="{A6A9C177-E64E-4C82-A52B-CE702594AB2E}" srcOrd="12" destOrd="0" presId="urn:microsoft.com/office/officeart/2005/8/layout/hProcess4"/>
    <dgm:cxn modelId="{E888B47E-6366-4C58-BF75-12ABFF1E4D63}" type="presParOf" srcId="{A6A9C177-E64E-4C82-A52B-CE702594AB2E}" destId="{D133BA02-FB3E-4A5E-AB64-EDA7049C4C0D}" srcOrd="0" destOrd="0" presId="urn:microsoft.com/office/officeart/2005/8/layout/hProcess4"/>
    <dgm:cxn modelId="{1E859AF0-0368-4F36-9BA3-61FD7E440EB9}" type="presParOf" srcId="{A6A9C177-E64E-4C82-A52B-CE702594AB2E}" destId="{45CB9C5D-E08E-43AD-AA9D-D1D8885AAF5C}" srcOrd="1" destOrd="0" presId="urn:microsoft.com/office/officeart/2005/8/layout/hProcess4"/>
    <dgm:cxn modelId="{32411E5E-F4AB-4139-B261-9357A8C3F75E}" type="presParOf" srcId="{A6A9C177-E64E-4C82-A52B-CE702594AB2E}" destId="{0962ECCA-0A73-43F2-8753-B58DD199345B}" srcOrd="2" destOrd="0" presId="urn:microsoft.com/office/officeart/2005/8/layout/hProcess4"/>
    <dgm:cxn modelId="{4B5C5D68-E4DC-48F4-8FEA-91BD9E2C405E}" type="presParOf" srcId="{A6A9C177-E64E-4C82-A52B-CE702594AB2E}" destId="{5CBFDCD0-6AA8-4409-ABEE-9997575A27E7}" srcOrd="3" destOrd="0" presId="urn:microsoft.com/office/officeart/2005/8/layout/hProcess4"/>
    <dgm:cxn modelId="{F17390D4-9231-4D1B-9D4C-CF50F942691C}" type="presParOf" srcId="{A6A9C177-E64E-4C82-A52B-CE702594AB2E}" destId="{6F2F9329-77FE-4F3A-95BE-800B3ABFCAF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CD57098-02EB-4964-A75B-236C5E493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AAF3B4-02C9-4D0F-BFDF-FB089D9DBA0A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Se implementará la división de puestos de islas mediante mampostería 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BBBAE7CC-E4B1-4E9F-94A5-79D58D2B343F}" type="parTrans" cxnId="{143548CE-4DCD-4B7A-9DD6-435FC8D2B032}">
      <dgm:prSet/>
      <dgm:spPr/>
      <dgm:t>
        <a:bodyPr/>
        <a:lstStyle/>
        <a:p>
          <a:endParaRPr lang="es-ES" sz="1100"/>
        </a:p>
      </dgm:t>
    </dgm:pt>
    <dgm:pt modelId="{58474294-98E8-47DC-B996-E46E76444FAF}" type="sibTrans" cxnId="{143548CE-4DCD-4B7A-9DD6-435FC8D2B032}">
      <dgm:prSet/>
      <dgm:spPr/>
      <dgm:t>
        <a:bodyPr/>
        <a:lstStyle/>
        <a:p>
          <a:endParaRPr lang="es-ES" sz="1100"/>
        </a:p>
      </dgm:t>
    </dgm:pt>
    <dgm:pt modelId="{7C59D4FA-694C-4CDE-B4DC-7203F27ABE21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 Se construirán dos cubiertas de estructura metálica tipo cercha en acero A-36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D3BFD9AE-2527-49D4-A661-ABE356B24695}" type="parTrans" cxnId="{CDAB70FC-92FD-49A3-97D1-7B433B637504}">
      <dgm:prSet/>
      <dgm:spPr/>
      <dgm:t>
        <a:bodyPr/>
        <a:lstStyle/>
        <a:p>
          <a:endParaRPr lang="es-ES" sz="1100"/>
        </a:p>
      </dgm:t>
    </dgm:pt>
    <dgm:pt modelId="{9FEBB639-F645-4893-8FEB-064517453143}" type="sibTrans" cxnId="{CDAB70FC-92FD-49A3-97D1-7B433B637504}">
      <dgm:prSet/>
      <dgm:spPr/>
      <dgm:t>
        <a:bodyPr/>
        <a:lstStyle/>
        <a:p>
          <a:endParaRPr lang="es-ES" sz="1100"/>
        </a:p>
      </dgm:t>
    </dgm:pt>
    <dgm:pt modelId="{EFFEE6C1-7D8D-454B-9B1B-DD1BA2EB9B96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Colocación de nuevos paneles termo acústicos UPVC en cubierta  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E28F7CA-BFD6-47FC-A84F-F0B54679BCB0}" type="parTrans" cxnId="{D4F27191-BDDE-41F8-9141-2AA015D914AD}">
      <dgm:prSet/>
      <dgm:spPr/>
      <dgm:t>
        <a:bodyPr/>
        <a:lstStyle/>
        <a:p>
          <a:endParaRPr lang="es-ES" sz="1100"/>
        </a:p>
      </dgm:t>
    </dgm:pt>
    <dgm:pt modelId="{95C1236A-EC73-4EF5-8DF5-89C08EEB20E6}" type="sibTrans" cxnId="{D4F27191-BDDE-41F8-9141-2AA015D914AD}">
      <dgm:prSet/>
      <dgm:spPr/>
      <dgm:t>
        <a:bodyPr/>
        <a:lstStyle/>
        <a:p>
          <a:endParaRPr lang="es-ES" sz="1100"/>
        </a:p>
      </dgm:t>
    </dgm:pt>
    <dgm:pt modelId="{BA4C56A5-08ED-4BED-B5BB-5D5617BBF966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Construcción del sistema hidrosanitario de la fase a intervenir del mercado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282352A-91AC-44DD-9DDE-8DB8CE0A5EC5}" type="parTrans" cxnId="{E9B78A77-1D9F-469C-AC60-6B6A8AAD0504}">
      <dgm:prSet/>
      <dgm:spPr/>
      <dgm:t>
        <a:bodyPr/>
        <a:lstStyle/>
        <a:p>
          <a:endParaRPr lang="es-ES" sz="1100"/>
        </a:p>
      </dgm:t>
    </dgm:pt>
    <dgm:pt modelId="{6FAFC252-056B-4F3E-B0C4-7858C7539D39}" type="sibTrans" cxnId="{E9B78A77-1D9F-469C-AC60-6B6A8AAD0504}">
      <dgm:prSet/>
      <dgm:spPr/>
      <dgm:t>
        <a:bodyPr/>
        <a:lstStyle/>
        <a:p>
          <a:endParaRPr lang="es-ES" sz="1100"/>
        </a:p>
      </dgm:t>
    </dgm:pt>
    <dgm:pt modelId="{10FA4A25-E09A-4EB1-8777-649B1154FBB8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Colocación de bajantes y canaletas de agua lluvia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561A519-6B12-4983-A378-C04074DC5E69}" type="parTrans" cxnId="{B54BAD27-49DF-488C-ADDB-8854E9B621B6}">
      <dgm:prSet/>
      <dgm:spPr/>
      <dgm:t>
        <a:bodyPr/>
        <a:lstStyle/>
        <a:p>
          <a:endParaRPr lang="es-ES"/>
        </a:p>
      </dgm:t>
    </dgm:pt>
    <dgm:pt modelId="{3B95E9D1-4148-48BC-8281-3D7F67347834}" type="sibTrans" cxnId="{B54BAD27-49DF-488C-ADDB-8854E9B621B6}">
      <dgm:prSet/>
      <dgm:spPr/>
      <dgm:t>
        <a:bodyPr/>
        <a:lstStyle/>
        <a:p>
          <a:endParaRPr lang="es-ES"/>
        </a:p>
      </dgm:t>
    </dgm:pt>
    <dgm:pt modelId="{94306E1B-2523-43A8-B564-C3CDF2BFA9D7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Instalación de un sistema eléctrico dentro del Mercado 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6CA3DF1-1314-45F5-924E-C2C1A34590C4}" type="parTrans" cxnId="{1499AED3-DA0B-4A52-AA28-9D534623E6C7}">
      <dgm:prSet/>
      <dgm:spPr/>
      <dgm:t>
        <a:bodyPr/>
        <a:lstStyle/>
        <a:p>
          <a:endParaRPr lang="es-ES"/>
        </a:p>
      </dgm:t>
    </dgm:pt>
    <dgm:pt modelId="{1DABCA6F-C7BB-4AE4-A881-9EE202E3C299}" type="sibTrans" cxnId="{1499AED3-DA0B-4A52-AA28-9D534623E6C7}">
      <dgm:prSet/>
      <dgm:spPr/>
      <dgm:t>
        <a:bodyPr/>
        <a:lstStyle/>
        <a:p>
          <a:endParaRPr lang="es-ES"/>
        </a:p>
      </dgm:t>
    </dgm:pt>
    <dgm:pt modelId="{71DDA821-1758-43B6-BB26-D9A609E78E81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Instalación de un Sistema de detección y prevención de Incendios 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2119ACF2-EDCF-4BA7-8301-18EC97387F19}" type="parTrans" cxnId="{42EA732E-9AB3-4C42-BD80-E91C4E4BEC2D}">
      <dgm:prSet/>
      <dgm:spPr/>
      <dgm:t>
        <a:bodyPr/>
        <a:lstStyle/>
        <a:p>
          <a:endParaRPr lang="es-ES"/>
        </a:p>
      </dgm:t>
    </dgm:pt>
    <dgm:pt modelId="{1C469793-567A-4EA9-A81B-8C245E65333B}" type="sibTrans" cxnId="{42EA732E-9AB3-4C42-BD80-E91C4E4BEC2D}">
      <dgm:prSet/>
      <dgm:spPr/>
      <dgm:t>
        <a:bodyPr/>
        <a:lstStyle/>
        <a:p>
          <a:endParaRPr lang="es-ES"/>
        </a:p>
      </dgm:t>
    </dgm:pt>
    <dgm:pt modelId="{638608E5-35C6-4521-8707-EA4E2BFDC211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Adecentamiento del área del patio de comidas mediante la pintura de paredes interiores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75EA4F5-6276-446A-8127-B990F0EAC332}" type="parTrans" cxnId="{B28D073B-CC49-4B06-AC31-47A68671BC40}">
      <dgm:prSet/>
      <dgm:spPr/>
      <dgm:t>
        <a:bodyPr/>
        <a:lstStyle/>
        <a:p>
          <a:endParaRPr lang="es-ES"/>
        </a:p>
      </dgm:t>
    </dgm:pt>
    <dgm:pt modelId="{BBD5C8EA-A2DC-48FA-8C70-3BB74BD3002D}" type="sibTrans" cxnId="{B28D073B-CC49-4B06-AC31-47A68671BC40}">
      <dgm:prSet/>
      <dgm:spPr/>
      <dgm:t>
        <a:bodyPr/>
        <a:lstStyle/>
        <a:p>
          <a:endParaRPr lang="es-ES"/>
        </a:p>
      </dgm:t>
    </dgm:pt>
    <dgm:pt modelId="{638F7B00-5CE9-4D71-9841-0D26E6DE0709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Zonificación de giros de negocio para una mejor distribución de productos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054320C3-112B-4A4F-BD72-30F3C74E1ED9}" type="sibTrans" cxnId="{B0AB3065-E671-4548-990B-86DF9DB5FDB9}">
      <dgm:prSet/>
      <dgm:spPr/>
      <dgm:t>
        <a:bodyPr/>
        <a:lstStyle/>
        <a:p>
          <a:endParaRPr lang="es-ES" sz="1100"/>
        </a:p>
      </dgm:t>
    </dgm:pt>
    <dgm:pt modelId="{3632A488-2C81-4372-93BB-9A5AFBE8D36D}" type="parTrans" cxnId="{B0AB3065-E671-4548-990B-86DF9DB5FDB9}">
      <dgm:prSet/>
      <dgm:spPr/>
      <dgm:t>
        <a:bodyPr/>
        <a:lstStyle/>
        <a:p>
          <a:endParaRPr lang="es-ES" sz="1100"/>
        </a:p>
      </dgm:t>
    </dgm:pt>
    <dgm:pt modelId="{8D8A6E3F-3DF7-4F3A-8B61-E543770190F9}" type="pres">
      <dgm:prSet presAssocID="{FCD57098-02EB-4964-A75B-236C5E493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D2E0CF-9F17-4F52-A857-7671554A586F}" type="pres">
      <dgm:prSet presAssocID="{638F7B00-5CE9-4D71-9841-0D26E6DE0709}" presName="node" presStyleLbl="node1" presStyleIdx="0" presStyleCnt="9" custScaleX="329186" custScaleY="279311" custLinFactNeighborX="-32728" custLinFactNeighborY="-64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3CB17-F975-474F-8ADE-944786DC6877}" type="pres">
      <dgm:prSet presAssocID="{054320C3-112B-4A4F-BD72-30F3C74E1ED9}" presName="sibTrans" presStyleCnt="0"/>
      <dgm:spPr/>
    </dgm:pt>
    <dgm:pt modelId="{717FD1C8-EADD-4955-94D8-A0E57183BDB0}" type="pres">
      <dgm:prSet presAssocID="{C0AAF3B4-02C9-4D0F-BFDF-FB089D9DBA0A}" presName="node" presStyleLbl="node1" presStyleIdx="1" presStyleCnt="9" custScaleX="247537" custScaleY="291866" custLinFactNeighborX="-33205" custLinFactNeighborY="-60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49C7B-CB35-45C5-B328-F27E274B879E}" type="pres">
      <dgm:prSet presAssocID="{58474294-98E8-47DC-B996-E46E76444FAF}" presName="sibTrans" presStyleCnt="0"/>
      <dgm:spPr/>
    </dgm:pt>
    <dgm:pt modelId="{8E5C30AD-14B3-439B-B22B-CC898CB3178E}" type="pres">
      <dgm:prSet presAssocID="{7C59D4FA-694C-4CDE-B4DC-7203F27ABE21}" presName="node" presStyleLbl="node1" presStyleIdx="2" presStyleCnt="9" custScaleX="234914" custScaleY="288210" custLinFactNeighborX="-25721" custLinFactNeighborY="-293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F2B3DD-629D-47D3-84D9-1DFAFD3CFC50}" type="pres">
      <dgm:prSet presAssocID="{9FEBB639-F645-4893-8FEB-064517453143}" presName="sibTrans" presStyleCnt="0"/>
      <dgm:spPr/>
    </dgm:pt>
    <dgm:pt modelId="{9471DDD9-48C6-495D-8A48-0BF68CFDFA58}" type="pres">
      <dgm:prSet presAssocID="{EFFEE6C1-7D8D-454B-9B1B-DD1BA2EB9B96}" presName="node" presStyleLbl="node1" presStyleIdx="3" presStyleCnt="9" custScaleX="230348" custScaleY="262227" custLinFactNeighborX="-12371" custLinFactNeighborY="-78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D6694B-D2E6-45DB-88A7-D7781F799C2B}" type="pres">
      <dgm:prSet presAssocID="{95C1236A-EC73-4EF5-8DF5-89C08EEB20E6}" presName="sibTrans" presStyleCnt="0"/>
      <dgm:spPr/>
    </dgm:pt>
    <dgm:pt modelId="{4105264E-84E6-4EC8-B39E-CA8B5C297A54}" type="pres">
      <dgm:prSet presAssocID="{10FA4A25-E09A-4EB1-8777-649B1154FBB8}" presName="node" presStyleLbl="node1" presStyleIdx="4" presStyleCnt="9" custScaleX="196715" custScaleY="269428" custLinFactNeighborX="26479" custLinFactNeighborY="-76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1F88C9-754D-4EEF-8CC4-C208CDE16D09}" type="pres">
      <dgm:prSet presAssocID="{3B95E9D1-4148-48BC-8281-3D7F67347834}" presName="sibTrans" presStyleCnt="0"/>
      <dgm:spPr/>
    </dgm:pt>
    <dgm:pt modelId="{852BE448-3F89-4ADF-BD58-BE7054E4EA73}" type="pres">
      <dgm:prSet presAssocID="{BA4C56A5-08ED-4BED-B5BB-5D5617BBF966}" presName="node" presStyleLbl="node1" presStyleIdx="5" presStyleCnt="9" custScaleX="248557" custScaleY="269091" custLinFactNeighborX="-33368" custLinFactNeighborY="-254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260BB-290F-4BA1-8A24-3B375E04A199}" type="pres">
      <dgm:prSet presAssocID="{6FAFC252-056B-4F3E-B0C4-7858C7539D39}" presName="sibTrans" presStyleCnt="0"/>
      <dgm:spPr/>
    </dgm:pt>
    <dgm:pt modelId="{8668E502-74F6-414E-8D85-73A4976E77DC}" type="pres">
      <dgm:prSet presAssocID="{94306E1B-2523-43A8-B564-C3CDF2BFA9D7}" presName="node" presStyleLbl="node1" presStyleIdx="6" presStyleCnt="9" custScaleX="291316" custScaleY="246252" custLinFactNeighborX="-5886" custLinFactNeighborY="-226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245E04-CFF3-4419-9A07-A68C1BB365F1}" type="pres">
      <dgm:prSet presAssocID="{1DABCA6F-C7BB-4AE4-A881-9EE202E3C299}" presName="sibTrans" presStyleCnt="0"/>
      <dgm:spPr/>
    </dgm:pt>
    <dgm:pt modelId="{EA6385B9-AD1B-4E7B-86C7-9D93A0CD5797}" type="pres">
      <dgm:prSet presAssocID="{71DDA821-1758-43B6-BB26-D9A609E78E81}" presName="node" presStyleLbl="node1" presStyleIdx="7" presStyleCnt="9" custScaleX="266401" custScaleY="283496" custLinFactNeighborX="18998" custLinFactNeighborY="-125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D71F3-B1A9-46C6-9E70-0824B1996BCB}" type="pres">
      <dgm:prSet presAssocID="{1C469793-567A-4EA9-A81B-8C245E65333B}" presName="sibTrans" presStyleCnt="0"/>
      <dgm:spPr/>
    </dgm:pt>
    <dgm:pt modelId="{452CA112-063E-403D-A4A7-3D5D9D3EDAAA}" type="pres">
      <dgm:prSet presAssocID="{638608E5-35C6-4521-8707-EA4E2BFDC211}" presName="node" presStyleLbl="node1" presStyleIdx="8" presStyleCnt="9" custScaleX="233828" custScaleY="288295" custLinFactNeighborX="55911" custLinFactNeighborY="-145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B78A77-1D9F-469C-AC60-6B6A8AAD0504}" srcId="{FCD57098-02EB-4964-A75B-236C5E493786}" destId="{BA4C56A5-08ED-4BED-B5BB-5D5617BBF966}" srcOrd="5" destOrd="0" parTransId="{8282352A-91AC-44DD-9DDE-8DB8CE0A5EC5}" sibTransId="{6FAFC252-056B-4F3E-B0C4-7858C7539D39}"/>
    <dgm:cxn modelId="{B28D073B-CC49-4B06-AC31-47A68671BC40}" srcId="{FCD57098-02EB-4964-A75B-236C5E493786}" destId="{638608E5-35C6-4521-8707-EA4E2BFDC211}" srcOrd="8" destOrd="0" parTransId="{775EA4F5-6276-446A-8127-B990F0EAC332}" sibTransId="{BBD5C8EA-A2DC-48FA-8C70-3BB74BD3002D}"/>
    <dgm:cxn modelId="{8B3E63F8-DAC2-446D-9822-97A9AFA62202}" type="presOf" srcId="{7C59D4FA-694C-4CDE-B4DC-7203F27ABE21}" destId="{8E5C30AD-14B3-439B-B22B-CC898CB3178E}" srcOrd="0" destOrd="0" presId="urn:microsoft.com/office/officeart/2005/8/layout/default"/>
    <dgm:cxn modelId="{F0258E7D-ED02-478F-8118-6CE587355CBF}" type="presOf" srcId="{94306E1B-2523-43A8-B564-C3CDF2BFA9D7}" destId="{8668E502-74F6-414E-8D85-73A4976E77DC}" srcOrd="0" destOrd="0" presId="urn:microsoft.com/office/officeart/2005/8/layout/default"/>
    <dgm:cxn modelId="{B54BAD27-49DF-488C-ADDB-8854E9B621B6}" srcId="{FCD57098-02EB-4964-A75B-236C5E493786}" destId="{10FA4A25-E09A-4EB1-8777-649B1154FBB8}" srcOrd="4" destOrd="0" parTransId="{8561A519-6B12-4983-A378-C04074DC5E69}" sibTransId="{3B95E9D1-4148-48BC-8281-3D7F67347834}"/>
    <dgm:cxn modelId="{06F828AF-BCED-4FD3-972D-B0F552C7E9B8}" type="presOf" srcId="{10FA4A25-E09A-4EB1-8777-649B1154FBB8}" destId="{4105264E-84E6-4EC8-B39E-CA8B5C297A54}" srcOrd="0" destOrd="0" presId="urn:microsoft.com/office/officeart/2005/8/layout/default"/>
    <dgm:cxn modelId="{D4F27191-BDDE-41F8-9141-2AA015D914AD}" srcId="{FCD57098-02EB-4964-A75B-236C5E493786}" destId="{EFFEE6C1-7D8D-454B-9B1B-DD1BA2EB9B96}" srcOrd="3" destOrd="0" parTransId="{7E28F7CA-BFD6-47FC-A84F-F0B54679BCB0}" sibTransId="{95C1236A-EC73-4EF5-8DF5-89C08EEB20E6}"/>
    <dgm:cxn modelId="{42EA732E-9AB3-4C42-BD80-E91C4E4BEC2D}" srcId="{FCD57098-02EB-4964-A75B-236C5E493786}" destId="{71DDA821-1758-43B6-BB26-D9A609E78E81}" srcOrd="7" destOrd="0" parTransId="{2119ACF2-EDCF-4BA7-8301-18EC97387F19}" sibTransId="{1C469793-567A-4EA9-A81B-8C245E65333B}"/>
    <dgm:cxn modelId="{B0AB3065-E671-4548-990B-86DF9DB5FDB9}" srcId="{FCD57098-02EB-4964-A75B-236C5E493786}" destId="{638F7B00-5CE9-4D71-9841-0D26E6DE0709}" srcOrd="0" destOrd="0" parTransId="{3632A488-2C81-4372-93BB-9A5AFBE8D36D}" sibTransId="{054320C3-112B-4A4F-BD72-30F3C74E1ED9}"/>
    <dgm:cxn modelId="{18F60B3B-0B26-4442-9FFE-D078DD97E40C}" type="presOf" srcId="{638F7B00-5CE9-4D71-9841-0D26E6DE0709}" destId="{F1D2E0CF-9F17-4F52-A857-7671554A586F}" srcOrd="0" destOrd="0" presId="urn:microsoft.com/office/officeart/2005/8/layout/default"/>
    <dgm:cxn modelId="{1499AED3-DA0B-4A52-AA28-9D534623E6C7}" srcId="{FCD57098-02EB-4964-A75B-236C5E493786}" destId="{94306E1B-2523-43A8-B564-C3CDF2BFA9D7}" srcOrd="6" destOrd="0" parTransId="{76CA3DF1-1314-45F5-924E-C2C1A34590C4}" sibTransId="{1DABCA6F-C7BB-4AE4-A881-9EE202E3C299}"/>
    <dgm:cxn modelId="{22CA5275-996E-44B1-9AE7-2BEBAA00347A}" type="presOf" srcId="{BA4C56A5-08ED-4BED-B5BB-5D5617BBF966}" destId="{852BE448-3F89-4ADF-BD58-BE7054E4EA73}" srcOrd="0" destOrd="0" presId="urn:microsoft.com/office/officeart/2005/8/layout/default"/>
    <dgm:cxn modelId="{CDAB70FC-92FD-49A3-97D1-7B433B637504}" srcId="{FCD57098-02EB-4964-A75B-236C5E493786}" destId="{7C59D4FA-694C-4CDE-B4DC-7203F27ABE21}" srcOrd="2" destOrd="0" parTransId="{D3BFD9AE-2527-49D4-A661-ABE356B24695}" sibTransId="{9FEBB639-F645-4893-8FEB-064517453143}"/>
    <dgm:cxn modelId="{0F1E851A-41FE-4CD6-98A1-2B1F62600EB3}" type="presOf" srcId="{71DDA821-1758-43B6-BB26-D9A609E78E81}" destId="{EA6385B9-AD1B-4E7B-86C7-9D93A0CD5797}" srcOrd="0" destOrd="0" presId="urn:microsoft.com/office/officeart/2005/8/layout/default"/>
    <dgm:cxn modelId="{A7FBC1B2-E63A-46A1-96F6-46741DF8C6C1}" type="presOf" srcId="{EFFEE6C1-7D8D-454B-9B1B-DD1BA2EB9B96}" destId="{9471DDD9-48C6-495D-8A48-0BF68CFDFA58}" srcOrd="0" destOrd="0" presId="urn:microsoft.com/office/officeart/2005/8/layout/default"/>
    <dgm:cxn modelId="{E01D1F25-597B-456A-8539-04A07B42A1B2}" type="presOf" srcId="{C0AAF3B4-02C9-4D0F-BFDF-FB089D9DBA0A}" destId="{717FD1C8-EADD-4955-94D8-A0E57183BDB0}" srcOrd="0" destOrd="0" presId="urn:microsoft.com/office/officeart/2005/8/layout/default"/>
    <dgm:cxn modelId="{143548CE-4DCD-4B7A-9DD6-435FC8D2B032}" srcId="{FCD57098-02EB-4964-A75B-236C5E493786}" destId="{C0AAF3B4-02C9-4D0F-BFDF-FB089D9DBA0A}" srcOrd="1" destOrd="0" parTransId="{BBBAE7CC-E4B1-4E9F-94A5-79D58D2B343F}" sibTransId="{58474294-98E8-47DC-B996-E46E76444FAF}"/>
    <dgm:cxn modelId="{E8FA5BA7-81AB-49D9-9C8E-57A65D1B4FCE}" type="presOf" srcId="{FCD57098-02EB-4964-A75B-236C5E493786}" destId="{8D8A6E3F-3DF7-4F3A-8B61-E543770190F9}" srcOrd="0" destOrd="0" presId="urn:microsoft.com/office/officeart/2005/8/layout/default"/>
    <dgm:cxn modelId="{521A5E5E-A52C-423C-B632-5086DE269AAC}" type="presOf" srcId="{638608E5-35C6-4521-8707-EA4E2BFDC211}" destId="{452CA112-063E-403D-A4A7-3D5D9D3EDAAA}" srcOrd="0" destOrd="0" presId="urn:microsoft.com/office/officeart/2005/8/layout/default"/>
    <dgm:cxn modelId="{64CD26E9-8179-4F5D-941C-20B777DDAC9F}" type="presParOf" srcId="{8D8A6E3F-3DF7-4F3A-8B61-E543770190F9}" destId="{F1D2E0CF-9F17-4F52-A857-7671554A586F}" srcOrd="0" destOrd="0" presId="urn:microsoft.com/office/officeart/2005/8/layout/default"/>
    <dgm:cxn modelId="{93DB36CA-593A-4304-80E0-8180D27CC9EE}" type="presParOf" srcId="{8D8A6E3F-3DF7-4F3A-8B61-E543770190F9}" destId="{C8C3CB17-F975-474F-8ADE-944786DC6877}" srcOrd="1" destOrd="0" presId="urn:microsoft.com/office/officeart/2005/8/layout/default"/>
    <dgm:cxn modelId="{006C93AE-11E4-4D7C-B07A-2B35C5701A82}" type="presParOf" srcId="{8D8A6E3F-3DF7-4F3A-8B61-E543770190F9}" destId="{717FD1C8-EADD-4955-94D8-A0E57183BDB0}" srcOrd="2" destOrd="0" presId="urn:microsoft.com/office/officeart/2005/8/layout/default"/>
    <dgm:cxn modelId="{706A45FA-93C5-4749-87F0-F80043643B99}" type="presParOf" srcId="{8D8A6E3F-3DF7-4F3A-8B61-E543770190F9}" destId="{EB849C7B-CB35-45C5-B328-F27E274B879E}" srcOrd="3" destOrd="0" presId="urn:microsoft.com/office/officeart/2005/8/layout/default"/>
    <dgm:cxn modelId="{3B017A26-21F4-41AD-B7BD-C990443751AA}" type="presParOf" srcId="{8D8A6E3F-3DF7-4F3A-8B61-E543770190F9}" destId="{8E5C30AD-14B3-439B-B22B-CC898CB3178E}" srcOrd="4" destOrd="0" presId="urn:microsoft.com/office/officeart/2005/8/layout/default"/>
    <dgm:cxn modelId="{7AA494B6-653D-45CA-BAD9-4AED2200517B}" type="presParOf" srcId="{8D8A6E3F-3DF7-4F3A-8B61-E543770190F9}" destId="{DFF2B3DD-629D-47D3-84D9-1DFAFD3CFC50}" srcOrd="5" destOrd="0" presId="urn:microsoft.com/office/officeart/2005/8/layout/default"/>
    <dgm:cxn modelId="{CC77133B-FC51-4AD6-A23E-4330C0E1F582}" type="presParOf" srcId="{8D8A6E3F-3DF7-4F3A-8B61-E543770190F9}" destId="{9471DDD9-48C6-495D-8A48-0BF68CFDFA58}" srcOrd="6" destOrd="0" presId="urn:microsoft.com/office/officeart/2005/8/layout/default"/>
    <dgm:cxn modelId="{DAE6B862-16B0-4C83-B309-AEB947A3FECB}" type="presParOf" srcId="{8D8A6E3F-3DF7-4F3A-8B61-E543770190F9}" destId="{ACD6694B-D2E6-45DB-88A7-D7781F799C2B}" srcOrd="7" destOrd="0" presId="urn:microsoft.com/office/officeart/2005/8/layout/default"/>
    <dgm:cxn modelId="{C341434A-75D9-48D3-8B84-7D21A7842999}" type="presParOf" srcId="{8D8A6E3F-3DF7-4F3A-8B61-E543770190F9}" destId="{4105264E-84E6-4EC8-B39E-CA8B5C297A54}" srcOrd="8" destOrd="0" presId="urn:microsoft.com/office/officeart/2005/8/layout/default"/>
    <dgm:cxn modelId="{B04F3F97-5F81-4531-8C54-4E278E1807C0}" type="presParOf" srcId="{8D8A6E3F-3DF7-4F3A-8B61-E543770190F9}" destId="{A41F88C9-754D-4EEF-8CC4-C208CDE16D09}" srcOrd="9" destOrd="0" presId="urn:microsoft.com/office/officeart/2005/8/layout/default"/>
    <dgm:cxn modelId="{F4E94D30-9CB6-46DA-A320-62FD948D54A8}" type="presParOf" srcId="{8D8A6E3F-3DF7-4F3A-8B61-E543770190F9}" destId="{852BE448-3F89-4ADF-BD58-BE7054E4EA73}" srcOrd="10" destOrd="0" presId="urn:microsoft.com/office/officeart/2005/8/layout/default"/>
    <dgm:cxn modelId="{C50524B6-7712-488A-BB22-E6CF8977D8B8}" type="presParOf" srcId="{8D8A6E3F-3DF7-4F3A-8B61-E543770190F9}" destId="{E98260BB-290F-4BA1-8A24-3B375E04A199}" srcOrd="11" destOrd="0" presId="urn:microsoft.com/office/officeart/2005/8/layout/default"/>
    <dgm:cxn modelId="{DAA781D4-0D68-4215-98E8-ED89D4746659}" type="presParOf" srcId="{8D8A6E3F-3DF7-4F3A-8B61-E543770190F9}" destId="{8668E502-74F6-414E-8D85-73A4976E77DC}" srcOrd="12" destOrd="0" presId="urn:microsoft.com/office/officeart/2005/8/layout/default"/>
    <dgm:cxn modelId="{C8E836B5-F045-4A4E-B85B-642121413726}" type="presParOf" srcId="{8D8A6E3F-3DF7-4F3A-8B61-E543770190F9}" destId="{F4245E04-CFF3-4419-9A07-A68C1BB365F1}" srcOrd="13" destOrd="0" presId="urn:microsoft.com/office/officeart/2005/8/layout/default"/>
    <dgm:cxn modelId="{6E982CF6-41DC-4931-BC24-AE1EB08A88E7}" type="presParOf" srcId="{8D8A6E3F-3DF7-4F3A-8B61-E543770190F9}" destId="{EA6385B9-AD1B-4E7B-86C7-9D93A0CD5797}" srcOrd="14" destOrd="0" presId="urn:microsoft.com/office/officeart/2005/8/layout/default"/>
    <dgm:cxn modelId="{F6B58514-EC4F-4F6E-8755-F65245E3880B}" type="presParOf" srcId="{8D8A6E3F-3DF7-4F3A-8B61-E543770190F9}" destId="{EF6D71F3-B1A9-46C6-9E70-0824B1996BCB}" srcOrd="15" destOrd="0" presId="urn:microsoft.com/office/officeart/2005/8/layout/default"/>
    <dgm:cxn modelId="{4F8D95B4-26D8-4BA0-B73E-026423D50759}" type="presParOf" srcId="{8D8A6E3F-3DF7-4F3A-8B61-E543770190F9}" destId="{452CA112-063E-403D-A4A7-3D5D9D3EDAA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CD57098-02EB-4964-A75B-236C5E493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AAF3B4-02C9-4D0F-BFDF-FB089D9DBA0A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de paredes de </a:t>
          </a:r>
          <a:r>
            <a:rPr lang="es-ES" sz="1100" dirty="0" err="1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fibrolit</a:t>
          </a:r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por mampostería de bloque.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BBBAE7CC-E4B1-4E9F-94A5-79D58D2B343F}" type="parTrans" cxnId="{143548CE-4DCD-4B7A-9DD6-435FC8D2B032}">
      <dgm:prSet/>
      <dgm:spPr/>
      <dgm:t>
        <a:bodyPr/>
        <a:lstStyle/>
        <a:p>
          <a:endParaRPr lang="es-ES" sz="1100"/>
        </a:p>
      </dgm:t>
    </dgm:pt>
    <dgm:pt modelId="{58474294-98E8-47DC-B996-E46E76444FAF}" type="sibTrans" cxnId="{143548CE-4DCD-4B7A-9DD6-435FC8D2B032}">
      <dgm:prSet/>
      <dgm:spPr/>
      <dgm:t>
        <a:bodyPr/>
        <a:lstStyle/>
        <a:p>
          <a:endParaRPr lang="es-ES" sz="1100"/>
        </a:p>
      </dgm:t>
    </dgm:pt>
    <dgm:pt modelId="{7C59D4FA-694C-4CDE-B4DC-7203F27ABE21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de cielo raso en locales comerciales.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D3BFD9AE-2527-49D4-A661-ABE356B24695}" type="parTrans" cxnId="{CDAB70FC-92FD-49A3-97D1-7B433B637504}">
      <dgm:prSet/>
      <dgm:spPr/>
      <dgm:t>
        <a:bodyPr/>
        <a:lstStyle/>
        <a:p>
          <a:endParaRPr lang="es-ES" sz="1100"/>
        </a:p>
      </dgm:t>
    </dgm:pt>
    <dgm:pt modelId="{9FEBB639-F645-4893-8FEB-064517453143}" type="sibTrans" cxnId="{CDAB70FC-92FD-49A3-97D1-7B433B637504}">
      <dgm:prSet/>
      <dgm:spPr/>
      <dgm:t>
        <a:bodyPr/>
        <a:lstStyle/>
        <a:p>
          <a:endParaRPr lang="es-ES" sz="1100"/>
        </a:p>
      </dgm:t>
    </dgm:pt>
    <dgm:pt modelId="{EFFEE6C1-7D8D-454B-9B1B-DD1BA2EB9B96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de cubierta en locales comerciales.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E28F7CA-BFD6-47FC-A84F-F0B54679BCB0}" type="parTrans" cxnId="{D4F27191-BDDE-41F8-9141-2AA015D914AD}">
      <dgm:prSet/>
      <dgm:spPr/>
      <dgm:t>
        <a:bodyPr/>
        <a:lstStyle/>
        <a:p>
          <a:endParaRPr lang="es-ES" sz="1100"/>
        </a:p>
      </dgm:t>
    </dgm:pt>
    <dgm:pt modelId="{95C1236A-EC73-4EF5-8DF5-89C08EEB20E6}" type="sibTrans" cxnId="{D4F27191-BDDE-41F8-9141-2AA015D914AD}">
      <dgm:prSet/>
      <dgm:spPr/>
      <dgm:t>
        <a:bodyPr/>
        <a:lstStyle/>
        <a:p>
          <a:endParaRPr lang="es-ES" sz="1100"/>
        </a:p>
      </dgm:t>
    </dgm:pt>
    <dgm:pt modelId="{BA4C56A5-08ED-4BED-B5BB-5D5617BBF966}">
      <dgm:prSet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Instalación de extractores de aire en locales del patio de comidas.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282352A-91AC-44DD-9DDE-8DB8CE0A5EC5}" type="parTrans" cxnId="{E9B78A77-1D9F-469C-AC60-6B6A8AAD0504}">
      <dgm:prSet/>
      <dgm:spPr/>
      <dgm:t>
        <a:bodyPr/>
        <a:lstStyle/>
        <a:p>
          <a:endParaRPr lang="es-ES" sz="1100"/>
        </a:p>
      </dgm:t>
    </dgm:pt>
    <dgm:pt modelId="{6FAFC252-056B-4F3E-B0C4-7858C7539D39}" type="sibTrans" cxnId="{E9B78A77-1D9F-469C-AC60-6B6A8AAD0504}">
      <dgm:prSet/>
      <dgm:spPr/>
      <dgm:t>
        <a:bodyPr/>
        <a:lstStyle/>
        <a:p>
          <a:endParaRPr lang="es-ES" sz="1100"/>
        </a:p>
      </dgm:t>
    </dgm:pt>
    <dgm:pt modelId="{10FA4A25-E09A-4EB1-8777-649B1154FBB8}">
      <dgm:prSet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de canales y bajantes de agua lluvia en los locales comerciales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561A519-6B12-4983-A378-C04074DC5E69}" type="parTrans" cxnId="{B54BAD27-49DF-488C-ADDB-8854E9B621B6}">
      <dgm:prSet/>
      <dgm:spPr/>
      <dgm:t>
        <a:bodyPr/>
        <a:lstStyle/>
        <a:p>
          <a:endParaRPr lang="es-ES"/>
        </a:p>
      </dgm:t>
    </dgm:pt>
    <dgm:pt modelId="{3B95E9D1-4148-48BC-8281-3D7F67347834}" type="sibTrans" cxnId="{B54BAD27-49DF-488C-ADDB-8854E9B621B6}">
      <dgm:prSet/>
      <dgm:spPr/>
      <dgm:t>
        <a:bodyPr/>
        <a:lstStyle/>
        <a:p>
          <a:endParaRPr lang="es-ES"/>
        </a:p>
      </dgm:t>
    </dgm:pt>
    <dgm:pt modelId="{94306E1B-2523-43A8-B564-C3CDF2BFA9D7}">
      <dgm:prSet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Colocación de puntos de desagüe en los locales del patio de comidas.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6CA3DF1-1314-45F5-924E-C2C1A34590C4}" type="parTrans" cxnId="{1499AED3-DA0B-4A52-AA28-9D534623E6C7}">
      <dgm:prSet/>
      <dgm:spPr/>
      <dgm:t>
        <a:bodyPr/>
        <a:lstStyle/>
        <a:p>
          <a:endParaRPr lang="es-ES"/>
        </a:p>
      </dgm:t>
    </dgm:pt>
    <dgm:pt modelId="{1DABCA6F-C7BB-4AE4-A881-9EE202E3C299}" type="sibTrans" cxnId="{1499AED3-DA0B-4A52-AA28-9D534623E6C7}">
      <dgm:prSet/>
      <dgm:spPr/>
      <dgm:t>
        <a:bodyPr/>
        <a:lstStyle/>
        <a:p>
          <a:endParaRPr lang="es-ES"/>
        </a:p>
      </dgm:t>
    </dgm:pt>
    <dgm:pt modelId="{71DDA821-1758-43B6-BB26-D9A609E78E81}">
      <dgm:prSet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integral del sistema eléctrico en planta baja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2119ACF2-EDCF-4BA7-8301-18EC97387F19}" type="parTrans" cxnId="{42EA732E-9AB3-4C42-BD80-E91C4E4BEC2D}">
      <dgm:prSet/>
      <dgm:spPr/>
      <dgm:t>
        <a:bodyPr/>
        <a:lstStyle/>
        <a:p>
          <a:endParaRPr lang="es-ES"/>
        </a:p>
      </dgm:t>
    </dgm:pt>
    <dgm:pt modelId="{1C469793-567A-4EA9-A81B-8C245E65333B}" type="sibTrans" cxnId="{42EA732E-9AB3-4C42-BD80-E91C4E4BEC2D}">
      <dgm:prSet/>
      <dgm:spPr/>
      <dgm:t>
        <a:bodyPr/>
        <a:lstStyle/>
        <a:p>
          <a:endParaRPr lang="es-ES"/>
        </a:p>
      </dgm:t>
    </dgm:pt>
    <dgm:pt modelId="{638F7B00-5CE9-4D71-9841-0D26E6DE0709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Construcción de contrapiso en los locales comerciales.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054320C3-112B-4A4F-BD72-30F3C74E1ED9}" type="sibTrans" cxnId="{B0AB3065-E671-4548-990B-86DF9DB5FDB9}">
      <dgm:prSet/>
      <dgm:spPr/>
      <dgm:t>
        <a:bodyPr/>
        <a:lstStyle/>
        <a:p>
          <a:endParaRPr lang="es-ES" sz="1100"/>
        </a:p>
      </dgm:t>
    </dgm:pt>
    <dgm:pt modelId="{3632A488-2C81-4372-93BB-9A5AFBE8D36D}" type="parTrans" cxnId="{B0AB3065-E671-4548-990B-86DF9DB5FDB9}">
      <dgm:prSet/>
      <dgm:spPr/>
      <dgm:t>
        <a:bodyPr/>
        <a:lstStyle/>
        <a:p>
          <a:endParaRPr lang="es-ES" sz="1100"/>
        </a:p>
      </dgm:t>
    </dgm:pt>
    <dgm:pt modelId="{8D8A6E3F-3DF7-4F3A-8B61-E543770190F9}" type="pres">
      <dgm:prSet presAssocID="{FCD57098-02EB-4964-A75B-236C5E493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D2E0CF-9F17-4F52-A857-7671554A586F}" type="pres">
      <dgm:prSet presAssocID="{638F7B00-5CE9-4D71-9841-0D26E6DE0709}" presName="node" presStyleLbl="node1" presStyleIdx="0" presStyleCnt="8" custScaleX="329186" custScaleY="279311" custLinFactNeighborX="-36307" custLinFactNeighborY="-100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3CB17-F975-474F-8ADE-944786DC6877}" type="pres">
      <dgm:prSet presAssocID="{054320C3-112B-4A4F-BD72-30F3C74E1ED9}" presName="sibTrans" presStyleCnt="0"/>
      <dgm:spPr/>
    </dgm:pt>
    <dgm:pt modelId="{717FD1C8-EADD-4955-94D8-A0E57183BDB0}" type="pres">
      <dgm:prSet presAssocID="{C0AAF3B4-02C9-4D0F-BFDF-FB089D9DBA0A}" presName="node" presStyleLbl="node1" presStyleIdx="1" presStyleCnt="8" custScaleX="247537" custScaleY="291866" custLinFactNeighborX="-33205" custLinFactNeighborY="-60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49C7B-CB35-45C5-B328-F27E274B879E}" type="pres">
      <dgm:prSet presAssocID="{58474294-98E8-47DC-B996-E46E76444FAF}" presName="sibTrans" presStyleCnt="0"/>
      <dgm:spPr/>
    </dgm:pt>
    <dgm:pt modelId="{8E5C30AD-14B3-439B-B22B-CC898CB3178E}" type="pres">
      <dgm:prSet presAssocID="{7C59D4FA-694C-4CDE-B4DC-7203F27ABE21}" presName="node" presStyleLbl="node1" presStyleIdx="2" presStyleCnt="8" custScaleX="234914" custScaleY="233611" custLinFactNeighborX="-30106" custLinFactNeighborY="-255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F2B3DD-629D-47D3-84D9-1DFAFD3CFC50}" type="pres">
      <dgm:prSet presAssocID="{9FEBB639-F645-4893-8FEB-064517453143}" presName="sibTrans" presStyleCnt="0"/>
      <dgm:spPr/>
    </dgm:pt>
    <dgm:pt modelId="{9471DDD9-48C6-495D-8A48-0BF68CFDFA58}" type="pres">
      <dgm:prSet presAssocID="{EFFEE6C1-7D8D-454B-9B1B-DD1BA2EB9B96}" presName="node" presStyleLbl="node1" presStyleIdx="3" presStyleCnt="8" custScaleX="230348" custScaleY="262227" custLinFactNeighborX="-15705" custLinFactNeighborY="-131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D6694B-D2E6-45DB-88A7-D7781F799C2B}" type="pres">
      <dgm:prSet presAssocID="{95C1236A-EC73-4EF5-8DF5-89C08EEB20E6}" presName="sibTrans" presStyleCnt="0"/>
      <dgm:spPr/>
    </dgm:pt>
    <dgm:pt modelId="{4105264E-84E6-4EC8-B39E-CA8B5C297A54}" type="pres">
      <dgm:prSet presAssocID="{10FA4A25-E09A-4EB1-8777-649B1154FBB8}" presName="node" presStyleLbl="node1" presStyleIdx="4" presStyleCnt="8" custScaleX="252326" custScaleY="269428" custLinFactNeighborX="26479" custLinFactNeighborY="-76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1F88C9-754D-4EEF-8CC4-C208CDE16D09}" type="pres">
      <dgm:prSet presAssocID="{3B95E9D1-4148-48BC-8281-3D7F67347834}" presName="sibTrans" presStyleCnt="0"/>
      <dgm:spPr/>
    </dgm:pt>
    <dgm:pt modelId="{852BE448-3F89-4ADF-BD58-BE7054E4EA73}" type="pres">
      <dgm:prSet presAssocID="{BA4C56A5-08ED-4BED-B5BB-5D5617BBF966}" presName="node" presStyleLbl="node1" presStyleIdx="5" presStyleCnt="8" custScaleX="248557" custScaleY="269091" custLinFactNeighborX="-7125" custLinFactNeighborY="-144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260BB-290F-4BA1-8A24-3B375E04A199}" type="pres">
      <dgm:prSet presAssocID="{6FAFC252-056B-4F3E-B0C4-7858C7539D39}" presName="sibTrans" presStyleCnt="0"/>
      <dgm:spPr/>
    </dgm:pt>
    <dgm:pt modelId="{8668E502-74F6-414E-8D85-73A4976E77DC}" type="pres">
      <dgm:prSet presAssocID="{94306E1B-2523-43A8-B564-C3CDF2BFA9D7}" presName="node" presStyleLbl="node1" presStyleIdx="6" presStyleCnt="8" custScaleX="291316" custScaleY="246252" custLinFactNeighborX="63412" custLinFactNeighborY="-277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245E04-CFF3-4419-9A07-A68C1BB365F1}" type="pres">
      <dgm:prSet presAssocID="{1DABCA6F-C7BB-4AE4-A881-9EE202E3C299}" presName="sibTrans" presStyleCnt="0"/>
      <dgm:spPr/>
    </dgm:pt>
    <dgm:pt modelId="{EA6385B9-AD1B-4E7B-86C7-9D93A0CD5797}" type="pres">
      <dgm:prSet presAssocID="{71DDA821-1758-43B6-BB26-D9A609E78E81}" presName="node" presStyleLbl="node1" presStyleIdx="7" presStyleCnt="8" custScaleX="266401" custScaleY="283496" custLinFactX="32783" custLinFactNeighborX="100000" custLinFactNeighborY="-14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B78A77-1D9F-469C-AC60-6B6A8AAD0504}" srcId="{FCD57098-02EB-4964-A75B-236C5E493786}" destId="{BA4C56A5-08ED-4BED-B5BB-5D5617BBF966}" srcOrd="5" destOrd="0" parTransId="{8282352A-91AC-44DD-9DDE-8DB8CE0A5EC5}" sibTransId="{6FAFC252-056B-4F3E-B0C4-7858C7539D39}"/>
    <dgm:cxn modelId="{8B3E63F8-DAC2-446D-9822-97A9AFA62202}" type="presOf" srcId="{7C59D4FA-694C-4CDE-B4DC-7203F27ABE21}" destId="{8E5C30AD-14B3-439B-B22B-CC898CB3178E}" srcOrd="0" destOrd="0" presId="urn:microsoft.com/office/officeart/2005/8/layout/default"/>
    <dgm:cxn modelId="{F0258E7D-ED02-478F-8118-6CE587355CBF}" type="presOf" srcId="{94306E1B-2523-43A8-B564-C3CDF2BFA9D7}" destId="{8668E502-74F6-414E-8D85-73A4976E77DC}" srcOrd="0" destOrd="0" presId="urn:microsoft.com/office/officeart/2005/8/layout/default"/>
    <dgm:cxn modelId="{B54BAD27-49DF-488C-ADDB-8854E9B621B6}" srcId="{FCD57098-02EB-4964-A75B-236C5E493786}" destId="{10FA4A25-E09A-4EB1-8777-649B1154FBB8}" srcOrd="4" destOrd="0" parTransId="{8561A519-6B12-4983-A378-C04074DC5E69}" sibTransId="{3B95E9D1-4148-48BC-8281-3D7F67347834}"/>
    <dgm:cxn modelId="{06F828AF-BCED-4FD3-972D-B0F552C7E9B8}" type="presOf" srcId="{10FA4A25-E09A-4EB1-8777-649B1154FBB8}" destId="{4105264E-84E6-4EC8-B39E-CA8B5C297A54}" srcOrd="0" destOrd="0" presId="urn:microsoft.com/office/officeart/2005/8/layout/default"/>
    <dgm:cxn modelId="{D4F27191-BDDE-41F8-9141-2AA015D914AD}" srcId="{FCD57098-02EB-4964-A75B-236C5E493786}" destId="{EFFEE6C1-7D8D-454B-9B1B-DD1BA2EB9B96}" srcOrd="3" destOrd="0" parTransId="{7E28F7CA-BFD6-47FC-A84F-F0B54679BCB0}" sibTransId="{95C1236A-EC73-4EF5-8DF5-89C08EEB20E6}"/>
    <dgm:cxn modelId="{42EA732E-9AB3-4C42-BD80-E91C4E4BEC2D}" srcId="{FCD57098-02EB-4964-A75B-236C5E493786}" destId="{71DDA821-1758-43B6-BB26-D9A609E78E81}" srcOrd="7" destOrd="0" parTransId="{2119ACF2-EDCF-4BA7-8301-18EC97387F19}" sibTransId="{1C469793-567A-4EA9-A81B-8C245E65333B}"/>
    <dgm:cxn modelId="{B0AB3065-E671-4548-990B-86DF9DB5FDB9}" srcId="{FCD57098-02EB-4964-A75B-236C5E493786}" destId="{638F7B00-5CE9-4D71-9841-0D26E6DE0709}" srcOrd="0" destOrd="0" parTransId="{3632A488-2C81-4372-93BB-9A5AFBE8D36D}" sibTransId="{054320C3-112B-4A4F-BD72-30F3C74E1ED9}"/>
    <dgm:cxn modelId="{18F60B3B-0B26-4442-9FFE-D078DD97E40C}" type="presOf" srcId="{638F7B00-5CE9-4D71-9841-0D26E6DE0709}" destId="{F1D2E0CF-9F17-4F52-A857-7671554A586F}" srcOrd="0" destOrd="0" presId="urn:microsoft.com/office/officeart/2005/8/layout/default"/>
    <dgm:cxn modelId="{1499AED3-DA0B-4A52-AA28-9D534623E6C7}" srcId="{FCD57098-02EB-4964-A75B-236C5E493786}" destId="{94306E1B-2523-43A8-B564-C3CDF2BFA9D7}" srcOrd="6" destOrd="0" parTransId="{76CA3DF1-1314-45F5-924E-C2C1A34590C4}" sibTransId="{1DABCA6F-C7BB-4AE4-A881-9EE202E3C299}"/>
    <dgm:cxn modelId="{22CA5275-996E-44B1-9AE7-2BEBAA00347A}" type="presOf" srcId="{BA4C56A5-08ED-4BED-B5BB-5D5617BBF966}" destId="{852BE448-3F89-4ADF-BD58-BE7054E4EA73}" srcOrd="0" destOrd="0" presId="urn:microsoft.com/office/officeart/2005/8/layout/default"/>
    <dgm:cxn modelId="{CDAB70FC-92FD-49A3-97D1-7B433B637504}" srcId="{FCD57098-02EB-4964-A75B-236C5E493786}" destId="{7C59D4FA-694C-4CDE-B4DC-7203F27ABE21}" srcOrd="2" destOrd="0" parTransId="{D3BFD9AE-2527-49D4-A661-ABE356B24695}" sibTransId="{9FEBB639-F645-4893-8FEB-064517453143}"/>
    <dgm:cxn modelId="{0F1E851A-41FE-4CD6-98A1-2B1F62600EB3}" type="presOf" srcId="{71DDA821-1758-43B6-BB26-D9A609E78E81}" destId="{EA6385B9-AD1B-4E7B-86C7-9D93A0CD5797}" srcOrd="0" destOrd="0" presId="urn:microsoft.com/office/officeart/2005/8/layout/default"/>
    <dgm:cxn modelId="{A7FBC1B2-E63A-46A1-96F6-46741DF8C6C1}" type="presOf" srcId="{EFFEE6C1-7D8D-454B-9B1B-DD1BA2EB9B96}" destId="{9471DDD9-48C6-495D-8A48-0BF68CFDFA58}" srcOrd="0" destOrd="0" presId="urn:microsoft.com/office/officeart/2005/8/layout/default"/>
    <dgm:cxn modelId="{E01D1F25-597B-456A-8539-04A07B42A1B2}" type="presOf" srcId="{C0AAF3B4-02C9-4D0F-BFDF-FB089D9DBA0A}" destId="{717FD1C8-EADD-4955-94D8-A0E57183BDB0}" srcOrd="0" destOrd="0" presId="urn:microsoft.com/office/officeart/2005/8/layout/default"/>
    <dgm:cxn modelId="{143548CE-4DCD-4B7A-9DD6-435FC8D2B032}" srcId="{FCD57098-02EB-4964-A75B-236C5E493786}" destId="{C0AAF3B4-02C9-4D0F-BFDF-FB089D9DBA0A}" srcOrd="1" destOrd="0" parTransId="{BBBAE7CC-E4B1-4E9F-94A5-79D58D2B343F}" sibTransId="{58474294-98E8-47DC-B996-E46E76444FAF}"/>
    <dgm:cxn modelId="{E8FA5BA7-81AB-49D9-9C8E-57A65D1B4FCE}" type="presOf" srcId="{FCD57098-02EB-4964-A75B-236C5E493786}" destId="{8D8A6E3F-3DF7-4F3A-8B61-E543770190F9}" srcOrd="0" destOrd="0" presId="urn:microsoft.com/office/officeart/2005/8/layout/default"/>
    <dgm:cxn modelId="{64CD26E9-8179-4F5D-941C-20B777DDAC9F}" type="presParOf" srcId="{8D8A6E3F-3DF7-4F3A-8B61-E543770190F9}" destId="{F1D2E0CF-9F17-4F52-A857-7671554A586F}" srcOrd="0" destOrd="0" presId="urn:microsoft.com/office/officeart/2005/8/layout/default"/>
    <dgm:cxn modelId="{93DB36CA-593A-4304-80E0-8180D27CC9EE}" type="presParOf" srcId="{8D8A6E3F-3DF7-4F3A-8B61-E543770190F9}" destId="{C8C3CB17-F975-474F-8ADE-944786DC6877}" srcOrd="1" destOrd="0" presId="urn:microsoft.com/office/officeart/2005/8/layout/default"/>
    <dgm:cxn modelId="{006C93AE-11E4-4D7C-B07A-2B35C5701A82}" type="presParOf" srcId="{8D8A6E3F-3DF7-4F3A-8B61-E543770190F9}" destId="{717FD1C8-EADD-4955-94D8-A0E57183BDB0}" srcOrd="2" destOrd="0" presId="urn:microsoft.com/office/officeart/2005/8/layout/default"/>
    <dgm:cxn modelId="{706A45FA-93C5-4749-87F0-F80043643B99}" type="presParOf" srcId="{8D8A6E3F-3DF7-4F3A-8B61-E543770190F9}" destId="{EB849C7B-CB35-45C5-B328-F27E274B879E}" srcOrd="3" destOrd="0" presId="urn:microsoft.com/office/officeart/2005/8/layout/default"/>
    <dgm:cxn modelId="{3B017A26-21F4-41AD-B7BD-C990443751AA}" type="presParOf" srcId="{8D8A6E3F-3DF7-4F3A-8B61-E543770190F9}" destId="{8E5C30AD-14B3-439B-B22B-CC898CB3178E}" srcOrd="4" destOrd="0" presId="urn:microsoft.com/office/officeart/2005/8/layout/default"/>
    <dgm:cxn modelId="{7AA494B6-653D-45CA-BAD9-4AED2200517B}" type="presParOf" srcId="{8D8A6E3F-3DF7-4F3A-8B61-E543770190F9}" destId="{DFF2B3DD-629D-47D3-84D9-1DFAFD3CFC50}" srcOrd="5" destOrd="0" presId="urn:microsoft.com/office/officeart/2005/8/layout/default"/>
    <dgm:cxn modelId="{CC77133B-FC51-4AD6-A23E-4330C0E1F582}" type="presParOf" srcId="{8D8A6E3F-3DF7-4F3A-8B61-E543770190F9}" destId="{9471DDD9-48C6-495D-8A48-0BF68CFDFA58}" srcOrd="6" destOrd="0" presId="urn:microsoft.com/office/officeart/2005/8/layout/default"/>
    <dgm:cxn modelId="{DAE6B862-16B0-4C83-B309-AEB947A3FECB}" type="presParOf" srcId="{8D8A6E3F-3DF7-4F3A-8B61-E543770190F9}" destId="{ACD6694B-D2E6-45DB-88A7-D7781F799C2B}" srcOrd="7" destOrd="0" presId="urn:microsoft.com/office/officeart/2005/8/layout/default"/>
    <dgm:cxn modelId="{C341434A-75D9-48D3-8B84-7D21A7842999}" type="presParOf" srcId="{8D8A6E3F-3DF7-4F3A-8B61-E543770190F9}" destId="{4105264E-84E6-4EC8-B39E-CA8B5C297A54}" srcOrd="8" destOrd="0" presId="urn:microsoft.com/office/officeart/2005/8/layout/default"/>
    <dgm:cxn modelId="{B04F3F97-5F81-4531-8C54-4E278E1807C0}" type="presParOf" srcId="{8D8A6E3F-3DF7-4F3A-8B61-E543770190F9}" destId="{A41F88C9-754D-4EEF-8CC4-C208CDE16D09}" srcOrd="9" destOrd="0" presId="urn:microsoft.com/office/officeart/2005/8/layout/default"/>
    <dgm:cxn modelId="{F4E94D30-9CB6-46DA-A320-62FD948D54A8}" type="presParOf" srcId="{8D8A6E3F-3DF7-4F3A-8B61-E543770190F9}" destId="{852BE448-3F89-4ADF-BD58-BE7054E4EA73}" srcOrd="10" destOrd="0" presId="urn:microsoft.com/office/officeart/2005/8/layout/default"/>
    <dgm:cxn modelId="{C50524B6-7712-488A-BB22-E6CF8977D8B8}" type="presParOf" srcId="{8D8A6E3F-3DF7-4F3A-8B61-E543770190F9}" destId="{E98260BB-290F-4BA1-8A24-3B375E04A199}" srcOrd="11" destOrd="0" presId="urn:microsoft.com/office/officeart/2005/8/layout/default"/>
    <dgm:cxn modelId="{DAA781D4-0D68-4215-98E8-ED89D4746659}" type="presParOf" srcId="{8D8A6E3F-3DF7-4F3A-8B61-E543770190F9}" destId="{8668E502-74F6-414E-8D85-73A4976E77DC}" srcOrd="12" destOrd="0" presId="urn:microsoft.com/office/officeart/2005/8/layout/default"/>
    <dgm:cxn modelId="{C8E836B5-F045-4A4E-B85B-642121413726}" type="presParOf" srcId="{8D8A6E3F-3DF7-4F3A-8B61-E543770190F9}" destId="{F4245E04-CFF3-4419-9A07-A68C1BB365F1}" srcOrd="13" destOrd="0" presId="urn:microsoft.com/office/officeart/2005/8/layout/default"/>
    <dgm:cxn modelId="{6E982CF6-41DC-4931-BC24-AE1EB08A88E7}" type="presParOf" srcId="{8D8A6E3F-3DF7-4F3A-8B61-E543770190F9}" destId="{EA6385B9-AD1B-4E7B-86C7-9D93A0CD579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57098-02EB-4964-A75B-236C5E493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8F7B00-5CE9-4D71-9841-0D26E6DE0709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Adecuar infraestructura para permitir la instalación de sistema contra incendios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32A488-2C81-4372-93BB-9A5AFBE8D36D}" type="parTrans" cxnId="{B0AB3065-E671-4548-990B-86DF9DB5FDB9}">
      <dgm:prSet/>
      <dgm:spPr/>
      <dgm:t>
        <a:bodyPr/>
        <a:lstStyle/>
        <a:p>
          <a:endParaRPr lang="es-ES" sz="1100"/>
        </a:p>
      </dgm:t>
    </dgm:pt>
    <dgm:pt modelId="{054320C3-112B-4A4F-BD72-30F3C74E1ED9}" type="sibTrans" cxnId="{B0AB3065-E671-4548-990B-86DF9DB5FDB9}">
      <dgm:prSet/>
      <dgm:spPr/>
      <dgm:t>
        <a:bodyPr/>
        <a:lstStyle/>
        <a:p>
          <a:endParaRPr lang="es-ES" sz="1100"/>
        </a:p>
      </dgm:t>
    </dgm:pt>
    <dgm:pt modelId="{0E0127D4-7F36-413C-BD0F-D7E6A00B90E7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Instalación  Sistema de bombas contra incendios</a:t>
          </a:r>
          <a:endParaRPr lang="es-ES" sz="1100" dirty="0">
            <a:latin typeface="+mj-lt"/>
          </a:endParaRPr>
        </a:p>
      </dgm:t>
    </dgm:pt>
    <dgm:pt modelId="{1B559C19-8C58-4F26-8DBF-E4D40E86A18C}" type="parTrans" cxnId="{1552DACC-8C1C-4A7B-8BB2-C665D027C62C}">
      <dgm:prSet/>
      <dgm:spPr/>
      <dgm:t>
        <a:bodyPr/>
        <a:lstStyle/>
        <a:p>
          <a:endParaRPr lang="es-ES" sz="1100"/>
        </a:p>
      </dgm:t>
    </dgm:pt>
    <dgm:pt modelId="{81A8F4B2-53E8-4B94-BBE9-C6B430E6E16D}" type="sibTrans" cxnId="{1552DACC-8C1C-4A7B-8BB2-C665D027C62C}">
      <dgm:prSet/>
      <dgm:spPr/>
      <dgm:t>
        <a:bodyPr/>
        <a:lstStyle/>
        <a:p>
          <a:endParaRPr lang="es-ES" sz="1100"/>
        </a:p>
      </dgm:t>
    </dgm:pt>
    <dgm:pt modelId="{C0AAF3B4-02C9-4D0F-BFDF-FB089D9DBA0A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Instalación de tuberías de distribución de agua para sistema contra incendios </a:t>
          </a:r>
          <a:endParaRPr lang="es-ES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BBBAE7CC-E4B1-4E9F-94A5-79D58D2B343F}" type="parTrans" cxnId="{143548CE-4DCD-4B7A-9DD6-435FC8D2B032}">
      <dgm:prSet/>
      <dgm:spPr/>
      <dgm:t>
        <a:bodyPr/>
        <a:lstStyle/>
        <a:p>
          <a:endParaRPr lang="es-ES" sz="1100"/>
        </a:p>
      </dgm:t>
    </dgm:pt>
    <dgm:pt modelId="{58474294-98E8-47DC-B996-E46E76444FAF}" type="sibTrans" cxnId="{143548CE-4DCD-4B7A-9DD6-435FC8D2B032}">
      <dgm:prSet/>
      <dgm:spPr/>
      <dgm:t>
        <a:bodyPr/>
        <a:lstStyle/>
        <a:p>
          <a:endParaRPr lang="es-ES" sz="1100"/>
        </a:p>
      </dgm:t>
    </dgm:pt>
    <dgm:pt modelId="{7C59D4FA-694C-4CDE-B4DC-7203F27ABE21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Instalación de elementos de soportaría de tuberías y accesorios</a:t>
          </a:r>
          <a:endParaRPr lang="es-ES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D3BFD9AE-2527-49D4-A661-ABE356B24695}" type="parTrans" cxnId="{CDAB70FC-92FD-49A3-97D1-7B433B637504}">
      <dgm:prSet/>
      <dgm:spPr/>
      <dgm:t>
        <a:bodyPr/>
        <a:lstStyle/>
        <a:p>
          <a:endParaRPr lang="es-ES" sz="1100"/>
        </a:p>
      </dgm:t>
    </dgm:pt>
    <dgm:pt modelId="{9FEBB639-F645-4893-8FEB-064517453143}" type="sibTrans" cxnId="{CDAB70FC-92FD-49A3-97D1-7B433B637504}">
      <dgm:prSet/>
      <dgm:spPr/>
      <dgm:t>
        <a:bodyPr/>
        <a:lstStyle/>
        <a:p>
          <a:endParaRPr lang="es-ES" sz="1100"/>
        </a:p>
      </dgm:t>
    </dgm:pt>
    <dgm:pt modelId="{BA4C56A5-08ED-4BED-B5BB-5D5617BBF966}">
      <dgm:prSet custT="1"/>
      <dgm:spPr/>
      <dgm:t>
        <a:bodyPr/>
        <a:lstStyle/>
        <a:p>
          <a:r>
            <a:rPr lang="es-ES" sz="1100" dirty="0" smtClean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Instalación de un Sistema Contra Incendios</a:t>
          </a:r>
          <a:endParaRPr lang="es-EC" sz="1100" dirty="0">
            <a:effectLst/>
            <a:latin typeface="Arial" panose="020B0604020202020204" pitchFamily="34" charset="0"/>
            <a:ea typeface="Aptos" panose="020B0004020202020204" pitchFamily="34" charset="0"/>
            <a:cs typeface="Arial" panose="020B0604020202020204" pitchFamily="34" charset="0"/>
          </a:endParaRPr>
        </a:p>
      </dgm:t>
    </dgm:pt>
    <dgm:pt modelId="{8282352A-91AC-44DD-9DDE-8DB8CE0A5EC5}" type="parTrans" cxnId="{E9B78A77-1D9F-469C-AC60-6B6A8AAD0504}">
      <dgm:prSet/>
      <dgm:spPr/>
      <dgm:t>
        <a:bodyPr/>
        <a:lstStyle/>
        <a:p>
          <a:endParaRPr lang="es-ES" sz="1100"/>
        </a:p>
      </dgm:t>
    </dgm:pt>
    <dgm:pt modelId="{6FAFC252-056B-4F3E-B0C4-7858C7539D39}" type="sibTrans" cxnId="{E9B78A77-1D9F-469C-AC60-6B6A8AAD0504}">
      <dgm:prSet/>
      <dgm:spPr/>
      <dgm:t>
        <a:bodyPr/>
        <a:lstStyle/>
        <a:p>
          <a:endParaRPr lang="es-ES" sz="1100"/>
        </a:p>
      </dgm:t>
    </dgm:pt>
    <dgm:pt modelId="{2989F8FA-0029-4D84-B5FA-74B4306753B5}">
      <dgm:prSet custT="1"/>
      <dgm:spPr/>
      <dgm:t>
        <a:bodyPr/>
        <a:lstStyle/>
        <a:p>
          <a:r>
            <a:rPr lang="es-ES" sz="1100" dirty="0" smtClean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Instalación de extintores PQS en diferentes áreas del mercado que lo requieran</a:t>
          </a:r>
          <a:endParaRPr lang="es-EC" sz="1100" dirty="0">
            <a:effectLst/>
            <a:latin typeface="Arial" panose="020B0604020202020204" pitchFamily="34" charset="0"/>
            <a:ea typeface="Aptos" panose="020B0004020202020204" pitchFamily="34" charset="0"/>
            <a:cs typeface="Arial" panose="020B0604020202020204" pitchFamily="34" charset="0"/>
          </a:endParaRPr>
        </a:p>
      </dgm:t>
    </dgm:pt>
    <dgm:pt modelId="{CC866C0D-7F9C-48D6-85C2-6525187B8B76}" type="parTrans" cxnId="{C0822673-67E6-4F14-AB71-63DF8CAA1792}">
      <dgm:prSet/>
      <dgm:spPr/>
      <dgm:t>
        <a:bodyPr/>
        <a:lstStyle/>
        <a:p>
          <a:endParaRPr lang="es-ES"/>
        </a:p>
      </dgm:t>
    </dgm:pt>
    <dgm:pt modelId="{11B65329-06F5-4550-ABC4-96EA2BB4AE29}" type="sibTrans" cxnId="{C0822673-67E6-4F14-AB71-63DF8CAA1792}">
      <dgm:prSet/>
      <dgm:spPr/>
      <dgm:t>
        <a:bodyPr/>
        <a:lstStyle/>
        <a:p>
          <a:endParaRPr lang="es-ES"/>
        </a:p>
      </dgm:t>
    </dgm:pt>
    <dgm:pt modelId="{8D8A6E3F-3DF7-4F3A-8B61-E543770190F9}" type="pres">
      <dgm:prSet presAssocID="{FCD57098-02EB-4964-A75B-236C5E493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D2E0CF-9F17-4F52-A857-7671554A586F}" type="pres">
      <dgm:prSet presAssocID="{638F7B00-5CE9-4D71-9841-0D26E6DE0709}" presName="node" presStyleLbl="node1" presStyleIdx="0" presStyleCnt="6" custLinFactNeighborX="-178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3CB17-F975-474F-8ADE-944786DC6877}" type="pres">
      <dgm:prSet presAssocID="{054320C3-112B-4A4F-BD72-30F3C74E1ED9}" presName="sibTrans" presStyleCnt="0"/>
      <dgm:spPr/>
    </dgm:pt>
    <dgm:pt modelId="{B4F11BA9-3E02-4FEE-957C-964CB2FE467C}" type="pres">
      <dgm:prSet presAssocID="{0E0127D4-7F36-413C-BD0F-D7E6A00B90E7}" presName="node" presStyleLbl="node1" presStyleIdx="1" presStyleCnt="6" custLinFactNeighborX="-18796" custLinFactNeighborY="24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3E88D6-48F1-4B23-9E73-493029E75937}" type="pres">
      <dgm:prSet presAssocID="{81A8F4B2-53E8-4B94-BBE9-C6B430E6E16D}" presName="sibTrans" presStyleCnt="0"/>
      <dgm:spPr/>
    </dgm:pt>
    <dgm:pt modelId="{717FD1C8-EADD-4955-94D8-A0E57183BDB0}" type="pres">
      <dgm:prSet presAssocID="{C0AAF3B4-02C9-4D0F-BFDF-FB089D9DBA0A}" presName="node" presStyleLbl="node1" presStyleIdx="2" presStyleCnt="6" custLinFactNeighborX="-18328" custLinFactNeighborY="41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49C7B-CB35-45C5-B328-F27E274B879E}" type="pres">
      <dgm:prSet presAssocID="{58474294-98E8-47DC-B996-E46E76444FAF}" presName="sibTrans" presStyleCnt="0"/>
      <dgm:spPr/>
    </dgm:pt>
    <dgm:pt modelId="{8E5C30AD-14B3-439B-B22B-CC898CB3178E}" type="pres">
      <dgm:prSet presAssocID="{7C59D4FA-694C-4CDE-B4DC-7203F27ABE21}" presName="node" presStyleLbl="node1" presStyleIdx="3" presStyleCnt="6" custLinFactNeighborX="-16347" custLinFactNeighborY="49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F2B3DD-629D-47D3-84D9-1DFAFD3CFC50}" type="pres">
      <dgm:prSet presAssocID="{9FEBB639-F645-4893-8FEB-064517453143}" presName="sibTrans" presStyleCnt="0"/>
      <dgm:spPr/>
    </dgm:pt>
    <dgm:pt modelId="{852BE448-3F89-4ADF-BD58-BE7054E4EA73}" type="pres">
      <dgm:prSet presAssocID="{BA4C56A5-08ED-4BED-B5BB-5D5617BBF966}" presName="node" presStyleLbl="node1" presStyleIdx="4" presStyleCnt="6" custLinFactNeighborX="-64247" custLinFactNeighborY="-60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260BB-290F-4BA1-8A24-3B375E04A199}" type="pres">
      <dgm:prSet presAssocID="{6FAFC252-056B-4F3E-B0C4-7858C7539D39}" presName="sibTrans" presStyleCnt="0"/>
      <dgm:spPr/>
    </dgm:pt>
    <dgm:pt modelId="{1539AA99-DCE4-4861-9458-D4FCE37A947A}" type="pres">
      <dgm:prSet presAssocID="{2989F8FA-0029-4D84-B5FA-74B4306753B5}" presName="node" presStyleLbl="node1" presStyleIdx="5" presStyleCnt="6" custLinFactNeighborX="2006" custLinFactNeighborY="-60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B78A77-1D9F-469C-AC60-6B6A8AAD0504}" srcId="{FCD57098-02EB-4964-A75B-236C5E493786}" destId="{BA4C56A5-08ED-4BED-B5BB-5D5617BBF966}" srcOrd="4" destOrd="0" parTransId="{8282352A-91AC-44DD-9DDE-8DB8CE0A5EC5}" sibTransId="{6FAFC252-056B-4F3E-B0C4-7858C7539D39}"/>
    <dgm:cxn modelId="{8B3E63F8-DAC2-446D-9822-97A9AFA62202}" type="presOf" srcId="{7C59D4FA-694C-4CDE-B4DC-7203F27ABE21}" destId="{8E5C30AD-14B3-439B-B22B-CC898CB3178E}" srcOrd="0" destOrd="0" presId="urn:microsoft.com/office/officeart/2005/8/layout/default"/>
    <dgm:cxn modelId="{B0AB3065-E671-4548-990B-86DF9DB5FDB9}" srcId="{FCD57098-02EB-4964-A75B-236C5E493786}" destId="{638F7B00-5CE9-4D71-9841-0D26E6DE0709}" srcOrd="0" destOrd="0" parTransId="{3632A488-2C81-4372-93BB-9A5AFBE8D36D}" sibTransId="{054320C3-112B-4A4F-BD72-30F3C74E1ED9}"/>
    <dgm:cxn modelId="{C0822673-67E6-4F14-AB71-63DF8CAA1792}" srcId="{FCD57098-02EB-4964-A75B-236C5E493786}" destId="{2989F8FA-0029-4D84-B5FA-74B4306753B5}" srcOrd="5" destOrd="0" parTransId="{CC866C0D-7F9C-48D6-85C2-6525187B8B76}" sibTransId="{11B65329-06F5-4550-ABC4-96EA2BB4AE29}"/>
    <dgm:cxn modelId="{18F60B3B-0B26-4442-9FFE-D078DD97E40C}" type="presOf" srcId="{638F7B00-5CE9-4D71-9841-0D26E6DE0709}" destId="{F1D2E0CF-9F17-4F52-A857-7671554A586F}" srcOrd="0" destOrd="0" presId="urn:microsoft.com/office/officeart/2005/8/layout/default"/>
    <dgm:cxn modelId="{1552DACC-8C1C-4A7B-8BB2-C665D027C62C}" srcId="{FCD57098-02EB-4964-A75B-236C5E493786}" destId="{0E0127D4-7F36-413C-BD0F-D7E6A00B90E7}" srcOrd="1" destOrd="0" parTransId="{1B559C19-8C58-4F26-8DBF-E4D40E86A18C}" sibTransId="{81A8F4B2-53E8-4B94-BBE9-C6B430E6E16D}"/>
    <dgm:cxn modelId="{22CA5275-996E-44B1-9AE7-2BEBAA00347A}" type="presOf" srcId="{BA4C56A5-08ED-4BED-B5BB-5D5617BBF966}" destId="{852BE448-3F89-4ADF-BD58-BE7054E4EA73}" srcOrd="0" destOrd="0" presId="urn:microsoft.com/office/officeart/2005/8/layout/default"/>
    <dgm:cxn modelId="{CDAB70FC-92FD-49A3-97D1-7B433B637504}" srcId="{FCD57098-02EB-4964-A75B-236C5E493786}" destId="{7C59D4FA-694C-4CDE-B4DC-7203F27ABE21}" srcOrd="3" destOrd="0" parTransId="{D3BFD9AE-2527-49D4-A661-ABE356B24695}" sibTransId="{9FEBB639-F645-4893-8FEB-064517453143}"/>
    <dgm:cxn modelId="{E01D1F25-597B-456A-8539-04A07B42A1B2}" type="presOf" srcId="{C0AAF3B4-02C9-4D0F-BFDF-FB089D9DBA0A}" destId="{717FD1C8-EADD-4955-94D8-A0E57183BDB0}" srcOrd="0" destOrd="0" presId="urn:microsoft.com/office/officeart/2005/8/layout/default"/>
    <dgm:cxn modelId="{69CCB20D-FF6C-4450-893D-F8F6AE541707}" type="presOf" srcId="{2989F8FA-0029-4D84-B5FA-74B4306753B5}" destId="{1539AA99-DCE4-4861-9458-D4FCE37A947A}" srcOrd="0" destOrd="0" presId="urn:microsoft.com/office/officeart/2005/8/layout/default"/>
    <dgm:cxn modelId="{143548CE-4DCD-4B7A-9DD6-435FC8D2B032}" srcId="{FCD57098-02EB-4964-A75B-236C5E493786}" destId="{C0AAF3B4-02C9-4D0F-BFDF-FB089D9DBA0A}" srcOrd="2" destOrd="0" parTransId="{BBBAE7CC-E4B1-4E9F-94A5-79D58D2B343F}" sibTransId="{58474294-98E8-47DC-B996-E46E76444FAF}"/>
    <dgm:cxn modelId="{E8FA5BA7-81AB-49D9-9C8E-57A65D1B4FCE}" type="presOf" srcId="{FCD57098-02EB-4964-A75B-236C5E493786}" destId="{8D8A6E3F-3DF7-4F3A-8B61-E543770190F9}" srcOrd="0" destOrd="0" presId="urn:microsoft.com/office/officeart/2005/8/layout/default"/>
    <dgm:cxn modelId="{BD870A2A-146B-418F-ABFE-FBF02CBCE5B4}" type="presOf" srcId="{0E0127D4-7F36-413C-BD0F-D7E6A00B90E7}" destId="{B4F11BA9-3E02-4FEE-957C-964CB2FE467C}" srcOrd="0" destOrd="0" presId="urn:microsoft.com/office/officeart/2005/8/layout/default"/>
    <dgm:cxn modelId="{64CD26E9-8179-4F5D-941C-20B777DDAC9F}" type="presParOf" srcId="{8D8A6E3F-3DF7-4F3A-8B61-E543770190F9}" destId="{F1D2E0CF-9F17-4F52-A857-7671554A586F}" srcOrd="0" destOrd="0" presId="urn:microsoft.com/office/officeart/2005/8/layout/default"/>
    <dgm:cxn modelId="{93DB36CA-593A-4304-80E0-8180D27CC9EE}" type="presParOf" srcId="{8D8A6E3F-3DF7-4F3A-8B61-E543770190F9}" destId="{C8C3CB17-F975-474F-8ADE-944786DC6877}" srcOrd="1" destOrd="0" presId="urn:microsoft.com/office/officeart/2005/8/layout/default"/>
    <dgm:cxn modelId="{31A53C8C-7075-48DD-AAA2-67ED553CF9BD}" type="presParOf" srcId="{8D8A6E3F-3DF7-4F3A-8B61-E543770190F9}" destId="{B4F11BA9-3E02-4FEE-957C-964CB2FE467C}" srcOrd="2" destOrd="0" presId="urn:microsoft.com/office/officeart/2005/8/layout/default"/>
    <dgm:cxn modelId="{03D131B8-5E6E-47CA-BED1-DACBDF7454DF}" type="presParOf" srcId="{8D8A6E3F-3DF7-4F3A-8B61-E543770190F9}" destId="{623E88D6-48F1-4B23-9E73-493029E75937}" srcOrd="3" destOrd="0" presId="urn:microsoft.com/office/officeart/2005/8/layout/default"/>
    <dgm:cxn modelId="{006C93AE-11E4-4D7C-B07A-2B35C5701A82}" type="presParOf" srcId="{8D8A6E3F-3DF7-4F3A-8B61-E543770190F9}" destId="{717FD1C8-EADD-4955-94D8-A0E57183BDB0}" srcOrd="4" destOrd="0" presId="urn:microsoft.com/office/officeart/2005/8/layout/default"/>
    <dgm:cxn modelId="{706A45FA-93C5-4749-87F0-F80043643B99}" type="presParOf" srcId="{8D8A6E3F-3DF7-4F3A-8B61-E543770190F9}" destId="{EB849C7B-CB35-45C5-B328-F27E274B879E}" srcOrd="5" destOrd="0" presId="urn:microsoft.com/office/officeart/2005/8/layout/default"/>
    <dgm:cxn modelId="{3B017A26-21F4-41AD-B7BD-C990443751AA}" type="presParOf" srcId="{8D8A6E3F-3DF7-4F3A-8B61-E543770190F9}" destId="{8E5C30AD-14B3-439B-B22B-CC898CB3178E}" srcOrd="6" destOrd="0" presId="urn:microsoft.com/office/officeart/2005/8/layout/default"/>
    <dgm:cxn modelId="{7AA494B6-653D-45CA-BAD9-4AED2200517B}" type="presParOf" srcId="{8D8A6E3F-3DF7-4F3A-8B61-E543770190F9}" destId="{DFF2B3DD-629D-47D3-84D9-1DFAFD3CFC50}" srcOrd="7" destOrd="0" presId="urn:microsoft.com/office/officeart/2005/8/layout/default"/>
    <dgm:cxn modelId="{F4E94D30-9CB6-46DA-A320-62FD948D54A8}" type="presParOf" srcId="{8D8A6E3F-3DF7-4F3A-8B61-E543770190F9}" destId="{852BE448-3F89-4ADF-BD58-BE7054E4EA73}" srcOrd="8" destOrd="0" presId="urn:microsoft.com/office/officeart/2005/8/layout/default"/>
    <dgm:cxn modelId="{C74DA521-E0A4-4967-9E7E-1E756AA87299}" type="presParOf" srcId="{8D8A6E3F-3DF7-4F3A-8B61-E543770190F9}" destId="{E98260BB-290F-4BA1-8A24-3B375E04A199}" srcOrd="9" destOrd="0" presId="urn:microsoft.com/office/officeart/2005/8/layout/default"/>
    <dgm:cxn modelId="{4778CA82-E11E-4F47-8E9F-FA9AF45BC41B}" type="presParOf" srcId="{8D8A6E3F-3DF7-4F3A-8B61-E543770190F9}" destId="{1539AA99-DCE4-4861-9458-D4FCE37A947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$550.000,00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PREPARATORIA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42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OCTUBRE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DICIEMBRE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NOVIEMBRE</a:t>
          </a:r>
          <a:endParaRPr lang="es-ES" sz="1000" dirty="0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A3FE5FF0-0C57-43BE-9B4B-7748DBD03C74}">
      <dgm:prSet custT="1"/>
      <dgm:spPr/>
      <dgm:t>
        <a:bodyPr/>
        <a:lstStyle/>
        <a:p>
          <a:r>
            <a:rPr lang="es-ES" sz="1000" dirty="0" smtClean="0"/>
            <a:t>$110.000,00</a:t>
          </a:r>
          <a:endParaRPr lang="es-ES" sz="1000" dirty="0"/>
        </a:p>
      </dgm:t>
    </dgm:pt>
    <dgm:pt modelId="{EFD6817F-DE63-464D-A9A1-2369DF31C874}" type="sibTrans" cxnId="{79A0D9E1-F383-4754-AACE-906C5F93F6C1}">
      <dgm:prSet/>
      <dgm:spPr/>
      <dgm:t>
        <a:bodyPr/>
        <a:lstStyle/>
        <a:p>
          <a:endParaRPr lang="es-ES"/>
        </a:p>
      </dgm:t>
    </dgm:pt>
    <dgm:pt modelId="{73754D79-9823-43B3-A18D-B8F132A0BB05}" type="parTrans" cxnId="{79A0D9E1-F383-4754-AACE-906C5F93F6C1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$440.000,00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05ABE782-3ADA-4C67-85DC-DC9AF09C2F11}">
      <dgm:prSet custT="1"/>
      <dgm:spPr/>
      <dgm:t>
        <a:bodyPr/>
        <a:lstStyle/>
        <a:p>
          <a:pPr algn="ctr"/>
          <a:r>
            <a:rPr lang="es-ES" sz="1000" dirty="0" smtClean="0"/>
            <a:t>DEVENGADO 2025</a:t>
          </a:r>
          <a:endParaRPr lang="es-ES" sz="1000" dirty="0"/>
        </a:p>
      </dgm:t>
    </dgm:pt>
    <dgm:pt modelId="{6F71EB0A-BE74-4053-BEA3-0580AE05945C}" type="parTrans" cxnId="{B70346B2-B808-4897-82A5-8C207FC43627}">
      <dgm:prSet/>
      <dgm:spPr/>
      <dgm:t>
        <a:bodyPr/>
        <a:lstStyle/>
        <a:p>
          <a:endParaRPr lang="es-ES"/>
        </a:p>
      </dgm:t>
    </dgm:pt>
    <dgm:pt modelId="{178E6EF0-85A2-4C1D-BD5F-24E741BDB9E2}" type="sibTrans" cxnId="{B70346B2-B808-4897-82A5-8C207FC43627}">
      <dgm:prSet/>
      <dgm:spPr/>
      <dgm:t>
        <a:bodyPr/>
        <a:lstStyle/>
        <a:p>
          <a:endParaRPr lang="es-ES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7"/>
      <dgm:spPr/>
    </dgm:pt>
    <dgm:pt modelId="{56AA4817-E1D8-41FF-A65D-6DCC002C620F}" type="pres">
      <dgm:prSet presAssocID="{1AA99961-F7FA-4FA1-8CBD-29091BA62783}" presName="childNode1" presStyleLbl="bgAcc1" presStyleIdx="0" presStyleCnt="7" custScaleX="324227" custScaleY="147268" custLinFactNeighborX="20171" custLinFactNeighborY="-192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7" custScaleX="335459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6" custLinFactNeighborX="-8641" custLinFactNeighborY="29426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7"/>
      <dgm:spPr/>
    </dgm:pt>
    <dgm:pt modelId="{D478A0B8-005C-4A9F-82F4-BA89539B39E6}" type="pres">
      <dgm:prSet presAssocID="{F524B99F-BFE9-4BC4-8CBA-A3A26C68F1D3}" presName="childNode2" presStyleLbl="bgAcc1" presStyleIdx="1" presStyleCnt="7" custScaleX="263883" custScaleY="134021" custLinFactNeighborX="2737" custLinFactNeighborY="-729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7" custScaleX="444713" custScaleY="355604" custLinFactY="100000" custLinFactNeighborX="-3731" custLinFactNeighborY="1516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6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7"/>
      <dgm:spPr/>
    </dgm:pt>
    <dgm:pt modelId="{A8B1D9EF-8173-4C3D-9FAD-1F204698BB1C}" type="pres">
      <dgm:prSet presAssocID="{B0372010-E43C-446D-846F-A5C96616415C}" presName="childNode1" presStyleLbl="bgAcc1" presStyleIdx="2" presStyleCnt="7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7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6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7"/>
      <dgm:spPr/>
    </dgm:pt>
    <dgm:pt modelId="{5BD0375A-9447-4739-915D-81DD661E2D9F}" type="pres">
      <dgm:prSet presAssocID="{35EB5B11-11FB-4F38-A327-56826144B676}" presName="childNode2" presStyleLbl="bgAcc1" presStyleIdx="3" presStyleCnt="7" custScaleX="227552" custScaleY="168384" custLinFactNeighborX="-8455" custLinFactNeighborY="-60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7" custScaleX="355106" custScaleY="330757" custLinFactY="100000" custLinFactNeighborX="1229" custLinFactNeighborY="1962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6" custScaleX="145269" custLinFactNeighborX="-241" custLinFactNeighborY="-17242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7"/>
      <dgm:spPr/>
    </dgm:pt>
    <dgm:pt modelId="{C4948F12-088C-4C05-AAE8-9FCACDABE1EF}" type="pres">
      <dgm:prSet presAssocID="{6DAFA853-39B1-4D66-800C-45A15447AF5D}" presName="childNode1" presStyleLbl="bgAcc1" presStyleIdx="4" presStyleCnt="7" custScaleX="213161" custScaleY="160705" custLinFactNeighborX="1310" custLinFactNeighborY="-25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7" custScaleX="307228" custScaleY="339576" custLinFactY="33274" custLinFactNeighborX="-24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6" custLinFactNeighborX="-664" custLinFactNeighborY="36425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7"/>
      <dgm:spPr/>
    </dgm:pt>
    <dgm:pt modelId="{C01F46C2-0E9D-42B8-82D2-177242817C7B}" type="pres">
      <dgm:prSet presAssocID="{1DE74B93-2B74-434C-AA04-F51D89F0216D}" presName="childNode2" presStyleLbl="bgAcc1" presStyleIdx="5" presStyleCnt="7" custScaleX="355002" custScaleY="190437" custLinFactNeighborX="-13973" custLinFactNeighborY="-563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7" custScaleX="424974" custScaleY="339523" custLinFactY="162537" custLinFactNeighborX="-2333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  <dgm:pt modelId="{B1E46FC4-8694-4725-B069-8823B966AFBE}" type="pres">
      <dgm:prSet presAssocID="{C637E1C3-89C0-478E-AAAA-B5CFC692A328}" presName="Name18" presStyleLbl="sibTrans2D1" presStyleIdx="5" presStyleCnt="6" custLinFactNeighborX="3992" custLinFactNeighborY="-16646"/>
      <dgm:spPr/>
      <dgm:t>
        <a:bodyPr/>
        <a:lstStyle/>
        <a:p>
          <a:endParaRPr lang="es-ES"/>
        </a:p>
      </dgm:t>
    </dgm:pt>
    <dgm:pt modelId="{E298561C-066B-40BD-A7CE-6E7DB50A27E9}" type="pres">
      <dgm:prSet presAssocID="{A3FE5FF0-0C57-43BE-9B4B-7748DBD03C74}" presName="composite1" presStyleCnt="0"/>
      <dgm:spPr/>
    </dgm:pt>
    <dgm:pt modelId="{B610F0A0-32D6-42CB-B91F-C8E206CA697B}" type="pres">
      <dgm:prSet presAssocID="{A3FE5FF0-0C57-43BE-9B4B-7748DBD03C74}" presName="dummyNode1" presStyleLbl="node1" presStyleIdx="5" presStyleCnt="7"/>
      <dgm:spPr/>
    </dgm:pt>
    <dgm:pt modelId="{FEF47329-3D07-4561-9B46-76B318ECEA06}" type="pres">
      <dgm:prSet presAssocID="{A3FE5FF0-0C57-43BE-9B4B-7748DBD03C74}" presName="childNode1" presStyleLbl="bgAcc1" presStyleIdx="6" presStyleCnt="7" custScaleX="365122" custScaleY="2397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C20146-451D-439A-8323-B1B8BFD5C302}" type="pres">
      <dgm:prSet presAssocID="{A3FE5FF0-0C57-43BE-9B4B-7748DBD03C74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6942E-A396-4D49-A159-9736623DE4F0}" type="pres">
      <dgm:prSet presAssocID="{A3FE5FF0-0C57-43BE-9B4B-7748DBD03C74}" presName="parentNode1" presStyleLbl="node1" presStyleIdx="6" presStyleCnt="7" custScaleX="355002" custScaleY="429186" custLinFactY="77035" custLinFactNeighborX="-119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C3B380-2EA5-4E85-932B-88615AB86A8A}" type="pres">
      <dgm:prSet presAssocID="{A3FE5FF0-0C57-43BE-9B4B-7748DBD03C74}" presName="connSite1" presStyleCnt="0"/>
      <dgm:spPr/>
    </dgm:pt>
  </dgm:ptLst>
  <dgm:cxnLst>
    <dgm:cxn modelId="{5BEDEBE7-AD13-4E2E-9A24-15BE2D3E772D}" type="presOf" srcId="{05ABE782-3ADA-4C67-85DC-DC9AF09C2F11}" destId="{FEF47329-3D07-4561-9B46-76B318ECEA06}" srcOrd="0" destOrd="0" presId="urn:microsoft.com/office/officeart/2005/8/layout/hProcess4"/>
    <dgm:cxn modelId="{8A34ED69-8539-40D7-BCFB-A4FC789C1D67}" type="presOf" srcId="{A3FE5FF0-0C57-43BE-9B4B-7748DBD03C74}" destId="{4516942E-A396-4D49-A159-9736623DE4F0}" srcOrd="0" destOrd="0" presId="urn:microsoft.com/office/officeart/2005/8/layout/hProcess4"/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FFBD236F-458E-4E8D-8550-7DE10CF8AE9D}" type="presOf" srcId="{C637E1C3-89C0-478E-AAAA-B5CFC692A328}" destId="{B1E46FC4-8694-4725-B069-8823B966AFBE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79A0D9E1-F383-4754-AACE-906C5F93F6C1}" srcId="{B1186915-E39E-439F-817D-5DC95F31FD99}" destId="{A3FE5FF0-0C57-43BE-9B4B-7748DBD03C74}" srcOrd="6" destOrd="0" parTransId="{73754D79-9823-43B3-A18D-B8F132A0BB05}" sibTransId="{EFD6817F-DE63-464D-A9A1-2369DF31C874}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B70346B2-B808-4897-82A5-8C207FC43627}" srcId="{A3FE5FF0-0C57-43BE-9B4B-7748DBD03C74}" destId="{05ABE782-3ADA-4C67-85DC-DC9AF09C2F11}" srcOrd="0" destOrd="0" parTransId="{6F71EB0A-BE74-4053-BEA3-0580AE05945C}" sibTransId="{178E6EF0-85A2-4C1D-BD5F-24E741BDB9E2}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F2B385F-EA1F-491C-BFEB-A17B00E61202}" type="presOf" srcId="{05ABE782-3ADA-4C67-85DC-DC9AF09C2F11}" destId="{0DC20146-451D-439A-8323-B1B8BFD5C302}" srcOrd="1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  <dgm:cxn modelId="{1E7FEB65-3712-411E-8C13-58DCC9F5DC6B}" type="presParOf" srcId="{3D222D2E-27CA-4DD3-9023-CE83402FB0D2}" destId="{B1E46FC4-8694-4725-B069-8823B966AFBE}" srcOrd="11" destOrd="0" presId="urn:microsoft.com/office/officeart/2005/8/layout/hProcess4"/>
    <dgm:cxn modelId="{D4661A60-C18F-47AA-81C4-07EE23090BAC}" type="presParOf" srcId="{3D222D2E-27CA-4DD3-9023-CE83402FB0D2}" destId="{E298561C-066B-40BD-A7CE-6E7DB50A27E9}" srcOrd="12" destOrd="0" presId="urn:microsoft.com/office/officeart/2005/8/layout/hProcess4"/>
    <dgm:cxn modelId="{C4F094CD-5240-4114-8FDF-95AC7813AC48}" type="presParOf" srcId="{E298561C-066B-40BD-A7CE-6E7DB50A27E9}" destId="{B610F0A0-32D6-42CB-B91F-C8E206CA697B}" srcOrd="0" destOrd="0" presId="urn:microsoft.com/office/officeart/2005/8/layout/hProcess4"/>
    <dgm:cxn modelId="{A415AA41-1825-4B28-AE2A-C4EC158FCD8D}" type="presParOf" srcId="{E298561C-066B-40BD-A7CE-6E7DB50A27E9}" destId="{FEF47329-3D07-4561-9B46-76B318ECEA06}" srcOrd="1" destOrd="0" presId="urn:microsoft.com/office/officeart/2005/8/layout/hProcess4"/>
    <dgm:cxn modelId="{74A4BF83-7567-4427-9B77-4073F5F929E1}" type="presParOf" srcId="{E298561C-066B-40BD-A7CE-6E7DB50A27E9}" destId="{0DC20146-451D-439A-8323-B1B8BFD5C302}" srcOrd="2" destOrd="0" presId="urn:microsoft.com/office/officeart/2005/8/layout/hProcess4"/>
    <dgm:cxn modelId="{8DB42EBC-41AA-468B-9DE1-A84D23F624FC}" type="presParOf" srcId="{E298561C-066B-40BD-A7CE-6E7DB50A27E9}" destId="{4516942E-A396-4D49-A159-9736623DE4F0}" srcOrd="3" destOrd="0" presId="urn:microsoft.com/office/officeart/2005/8/layout/hProcess4"/>
    <dgm:cxn modelId="{194D12CC-ED04-466B-8982-9FF54A286B10}" type="presParOf" srcId="{E298561C-066B-40BD-A7CE-6E7DB50A27E9}" destId="{1EC3B380-2EA5-4E85-932B-88615AB86A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CD57098-02EB-4964-A75B-236C5E493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AAF3B4-02C9-4D0F-BFDF-FB089D9DBA0A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Implementación de un sistema de ventilación eólica.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BBBAE7CC-E4B1-4E9F-94A5-79D58D2B343F}" type="parTrans" cxnId="{143548CE-4DCD-4B7A-9DD6-435FC8D2B032}">
      <dgm:prSet/>
      <dgm:spPr/>
      <dgm:t>
        <a:bodyPr/>
        <a:lstStyle/>
        <a:p>
          <a:endParaRPr lang="es-ES" sz="1100"/>
        </a:p>
      </dgm:t>
    </dgm:pt>
    <dgm:pt modelId="{58474294-98E8-47DC-B996-E46E76444FAF}" type="sibTrans" cxnId="{143548CE-4DCD-4B7A-9DD6-435FC8D2B032}">
      <dgm:prSet/>
      <dgm:spPr/>
      <dgm:t>
        <a:bodyPr/>
        <a:lstStyle/>
        <a:p>
          <a:endParaRPr lang="es-ES" sz="1100"/>
        </a:p>
      </dgm:t>
    </dgm:pt>
    <dgm:pt modelId="{638F7B00-5CE9-4D71-9841-0D26E6DE0709}">
      <dgm:prSet phldrT="[Texto]" custT="1"/>
      <dgm:spPr/>
      <dgm:t>
        <a:bodyPr/>
        <a:lstStyle/>
        <a:p>
          <a:pPr algn="l"/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del sistema de drenaje sanitario.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054320C3-112B-4A4F-BD72-30F3C74E1ED9}" type="sibTrans" cxnId="{B0AB3065-E671-4548-990B-86DF9DB5FDB9}">
      <dgm:prSet/>
      <dgm:spPr/>
      <dgm:t>
        <a:bodyPr/>
        <a:lstStyle/>
        <a:p>
          <a:endParaRPr lang="es-ES" sz="1100"/>
        </a:p>
      </dgm:t>
    </dgm:pt>
    <dgm:pt modelId="{3632A488-2C81-4372-93BB-9A5AFBE8D36D}" type="parTrans" cxnId="{B0AB3065-E671-4548-990B-86DF9DB5FDB9}">
      <dgm:prSet/>
      <dgm:spPr/>
      <dgm:t>
        <a:bodyPr/>
        <a:lstStyle/>
        <a:p>
          <a:endParaRPr lang="es-ES" sz="1100"/>
        </a:p>
      </dgm:t>
    </dgm:pt>
    <dgm:pt modelId="{8D8A6E3F-3DF7-4F3A-8B61-E543770190F9}" type="pres">
      <dgm:prSet presAssocID="{FCD57098-02EB-4964-A75B-236C5E493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D2E0CF-9F17-4F52-A857-7671554A586F}" type="pres">
      <dgm:prSet presAssocID="{638F7B00-5CE9-4D71-9841-0D26E6DE0709}" presName="node" presStyleLbl="node1" presStyleIdx="0" presStyleCnt="2" custScaleX="329186" custScaleY="44756" custLinFactNeighborX="-36307" custLinFactNeighborY="-100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3CB17-F975-474F-8ADE-944786DC6877}" type="pres">
      <dgm:prSet presAssocID="{054320C3-112B-4A4F-BD72-30F3C74E1ED9}" presName="sibTrans" presStyleCnt="0"/>
      <dgm:spPr/>
    </dgm:pt>
    <dgm:pt modelId="{717FD1C8-EADD-4955-94D8-A0E57183BDB0}" type="pres">
      <dgm:prSet presAssocID="{C0AAF3B4-02C9-4D0F-BFDF-FB089D9DBA0A}" presName="node" presStyleLbl="node1" presStyleIdx="1" presStyleCnt="2" custScaleX="247537" custScaleY="41546" custLinFactNeighborX="-40673" custLinFactNeighborY="-60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1D1F25-597B-456A-8539-04A07B42A1B2}" type="presOf" srcId="{C0AAF3B4-02C9-4D0F-BFDF-FB089D9DBA0A}" destId="{717FD1C8-EADD-4955-94D8-A0E57183BDB0}" srcOrd="0" destOrd="0" presId="urn:microsoft.com/office/officeart/2005/8/layout/default"/>
    <dgm:cxn modelId="{E8FA5BA7-81AB-49D9-9C8E-57A65D1B4FCE}" type="presOf" srcId="{FCD57098-02EB-4964-A75B-236C5E493786}" destId="{8D8A6E3F-3DF7-4F3A-8B61-E543770190F9}" srcOrd="0" destOrd="0" presId="urn:microsoft.com/office/officeart/2005/8/layout/default"/>
    <dgm:cxn modelId="{18F60B3B-0B26-4442-9FFE-D078DD97E40C}" type="presOf" srcId="{638F7B00-5CE9-4D71-9841-0D26E6DE0709}" destId="{F1D2E0CF-9F17-4F52-A857-7671554A586F}" srcOrd="0" destOrd="0" presId="urn:microsoft.com/office/officeart/2005/8/layout/default"/>
    <dgm:cxn modelId="{143548CE-4DCD-4B7A-9DD6-435FC8D2B032}" srcId="{FCD57098-02EB-4964-A75B-236C5E493786}" destId="{C0AAF3B4-02C9-4D0F-BFDF-FB089D9DBA0A}" srcOrd="1" destOrd="0" parTransId="{BBBAE7CC-E4B1-4E9F-94A5-79D58D2B343F}" sibTransId="{58474294-98E8-47DC-B996-E46E76444FAF}"/>
    <dgm:cxn modelId="{B0AB3065-E671-4548-990B-86DF9DB5FDB9}" srcId="{FCD57098-02EB-4964-A75B-236C5E493786}" destId="{638F7B00-5CE9-4D71-9841-0D26E6DE0709}" srcOrd="0" destOrd="0" parTransId="{3632A488-2C81-4372-93BB-9A5AFBE8D36D}" sibTransId="{054320C3-112B-4A4F-BD72-30F3C74E1ED9}"/>
    <dgm:cxn modelId="{64CD26E9-8179-4F5D-941C-20B777DDAC9F}" type="presParOf" srcId="{8D8A6E3F-3DF7-4F3A-8B61-E543770190F9}" destId="{F1D2E0CF-9F17-4F52-A857-7671554A586F}" srcOrd="0" destOrd="0" presId="urn:microsoft.com/office/officeart/2005/8/layout/default"/>
    <dgm:cxn modelId="{93DB36CA-593A-4304-80E0-8180D27CC9EE}" type="presParOf" srcId="{8D8A6E3F-3DF7-4F3A-8B61-E543770190F9}" destId="{C8C3CB17-F975-474F-8ADE-944786DC6877}" srcOrd="1" destOrd="0" presId="urn:microsoft.com/office/officeart/2005/8/layout/default"/>
    <dgm:cxn modelId="{006C93AE-11E4-4D7C-B07A-2B35C5701A82}" type="presParOf" srcId="{8D8A6E3F-3DF7-4F3A-8B61-E543770190F9}" destId="{717FD1C8-EADD-4955-94D8-A0E57183BDB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$84.642,08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PREPARATORIA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28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OCTUBRE 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DICIEMBRE</a:t>
          </a:r>
          <a:endParaRPr lang="es-ES" sz="1000" dirty="0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NOVIEMBRE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$84.642,08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6"/>
      <dgm:spPr/>
    </dgm:pt>
    <dgm:pt modelId="{56AA4817-E1D8-41FF-A65D-6DCC002C620F}" type="pres">
      <dgm:prSet presAssocID="{1AA99961-F7FA-4FA1-8CBD-29091BA62783}" presName="childNode1" presStyleLbl="bgAcc1" presStyleIdx="0" presStyleCnt="6" custScaleX="295154" custScaleY="147268" custLinFactNeighborX="14072" custLinFactNeighborY="-189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6" custScaleX="292468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5" custLinFactNeighborX="-8641" custLinFactNeighborY="29426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6"/>
      <dgm:spPr/>
    </dgm:pt>
    <dgm:pt modelId="{D478A0B8-005C-4A9F-82F4-BA89539B39E6}" type="pres">
      <dgm:prSet presAssocID="{F524B99F-BFE9-4BC4-8CBA-A3A26C68F1D3}" presName="childNode2" presStyleLbl="bgAcc1" presStyleIdx="1" presStyleCnt="6" custScaleX="263883" custScaleY="134021" custLinFactNeighborX="9385" custLinFactNeighborY="-856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6" custScaleX="475558" custScaleY="417766" custLinFactY="100000" custLinFactNeighborX="-19739" custLinFactNeighborY="1537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5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6"/>
      <dgm:spPr/>
    </dgm:pt>
    <dgm:pt modelId="{A8B1D9EF-8173-4C3D-9FAD-1F204698BB1C}" type="pres">
      <dgm:prSet presAssocID="{B0372010-E43C-446D-846F-A5C96616415C}" presName="childNode1" presStyleLbl="bgAcc1" presStyleIdx="2" presStyleCnt="6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6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5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6"/>
      <dgm:spPr/>
    </dgm:pt>
    <dgm:pt modelId="{5BD0375A-9447-4739-915D-81DD661E2D9F}" type="pres">
      <dgm:prSet presAssocID="{35EB5B11-11FB-4F38-A327-56826144B676}" presName="childNode2" presStyleLbl="bgAcc1" presStyleIdx="3" presStyleCnt="6" custScaleX="227552" custScaleY="168384" custLinFactNeighborX="3034" custLinFactNeighborY="-555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6" custScaleX="333320" custScaleY="330757" custLinFactY="104824" custLinFactNeighborX="12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5" custScaleX="145269" custLinFactNeighborX="10773" custLinFactNeighborY="-19153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6"/>
      <dgm:spPr/>
    </dgm:pt>
    <dgm:pt modelId="{C4948F12-088C-4C05-AAE8-9FCACDABE1EF}" type="pres">
      <dgm:prSet presAssocID="{6DAFA853-39B1-4D66-800C-45A15447AF5D}" presName="childNode1" presStyleLbl="bgAcc1" presStyleIdx="4" presStyleCnt="6" custScaleX="173525" custScaleY="160705" custLinFactNeighborX="-10204" custLinFactNeighborY="-269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6" custScaleX="307228" custScaleY="306146" custLinFactY="45018" custLinFactNeighborX="-12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5" custLinFactNeighborX="-20772" custLinFactNeighborY="32939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6"/>
      <dgm:spPr/>
    </dgm:pt>
    <dgm:pt modelId="{C01F46C2-0E9D-42B8-82D2-177242817C7B}" type="pres">
      <dgm:prSet presAssocID="{1DE74B93-2B74-434C-AA04-F51D89F0216D}" presName="childNode2" presStyleLbl="bgAcc1" presStyleIdx="5" presStyleCnt="6" custScaleX="355002" custScaleY="190437" custLinFactNeighborX="-22181" custLinFactNeighborY="-482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6" custScaleX="424974" custScaleY="339523" custLinFactY="141700" custLinFactNeighborX="709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</dgm:ptLst>
  <dgm:cxnLst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CD57098-02EB-4964-A75B-236C5E493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AAF3B4-02C9-4D0F-BFDF-FB089D9DBA0A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de policarbonato en domos de cubierta.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BBBAE7CC-E4B1-4E9F-94A5-79D58D2B343F}" type="parTrans" cxnId="{143548CE-4DCD-4B7A-9DD6-435FC8D2B032}">
      <dgm:prSet/>
      <dgm:spPr/>
      <dgm:t>
        <a:bodyPr/>
        <a:lstStyle/>
        <a:p>
          <a:endParaRPr lang="es-ES" sz="1100"/>
        </a:p>
      </dgm:t>
    </dgm:pt>
    <dgm:pt modelId="{58474294-98E8-47DC-B996-E46E76444FAF}" type="sibTrans" cxnId="{143548CE-4DCD-4B7A-9DD6-435FC8D2B032}">
      <dgm:prSet/>
      <dgm:spPr/>
      <dgm:t>
        <a:bodyPr/>
        <a:lstStyle/>
        <a:p>
          <a:endParaRPr lang="es-ES" sz="1100"/>
        </a:p>
      </dgm:t>
    </dgm:pt>
    <dgm:pt modelId="{7C59D4FA-694C-4CDE-B4DC-7203F27ABE21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Implementar nuevo sistema hidrosanitario en servicios higiénicos de hombres. 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D3BFD9AE-2527-49D4-A661-ABE356B24695}" type="parTrans" cxnId="{CDAB70FC-92FD-49A3-97D1-7B433B637504}">
      <dgm:prSet/>
      <dgm:spPr/>
      <dgm:t>
        <a:bodyPr/>
        <a:lstStyle/>
        <a:p>
          <a:endParaRPr lang="es-ES" sz="1100"/>
        </a:p>
      </dgm:t>
    </dgm:pt>
    <dgm:pt modelId="{9FEBB639-F645-4893-8FEB-064517453143}" type="sibTrans" cxnId="{CDAB70FC-92FD-49A3-97D1-7B433B637504}">
      <dgm:prSet/>
      <dgm:spPr/>
      <dgm:t>
        <a:bodyPr/>
        <a:lstStyle/>
        <a:p>
          <a:endParaRPr lang="es-ES" sz="1100"/>
        </a:p>
      </dgm:t>
    </dgm:pt>
    <dgm:pt modelId="{EFFEE6C1-7D8D-454B-9B1B-DD1BA2EB9B96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Reconstrucción de cajas de revisión. 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E28F7CA-BFD6-47FC-A84F-F0B54679BCB0}" type="parTrans" cxnId="{D4F27191-BDDE-41F8-9141-2AA015D914AD}">
      <dgm:prSet/>
      <dgm:spPr/>
      <dgm:t>
        <a:bodyPr/>
        <a:lstStyle/>
        <a:p>
          <a:endParaRPr lang="es-ES" sz="1100"/>
        </a:p>
      </dgm:t>
    </dgm:pt>
    <dgm:pt modelId="{95C1236A-EC73-4EF5-8DF5-89C08EEB20E6}" type="sibTrans" cxnId="{D4F27191-BDDE-41F8-9141-2AA015D914AD}">
      <dgm:prSet/>
      <dgm:spPr/>
      <dgm:t>
        <a:bodyPr/>
        <a:lstStyle/>
        <a:p>
          <a:endParaRPr lang="es-ES" sz="1100"/>
        </a:p>
      </dgm:t>
    </dgm:pt>
    <dgm:pt modelId="{BA4C56A5-08ED-4BED-B5BB-5D5617BBF966}">
      <dgm:prSet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Sellado de junta constructiva. 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282352A-91AC-44DD-9DDE-8DB8CE0A5EC5}" type="parTrans" cxnId="{E9B78A77-1D9F-469C-AC60-6B6A8AAD0504}">
      <dgm:prSet/>
      <dgm:spPr/>
      <dgm:t>
        <a:bodyPr/>
        <a:lstStyle/>
        <a:p>
          <a:endParaRPr lang="es-ES" sz="1100"/>
        </a:p>
      </dgm:t>
    </dgm:pt>
    <dgm:pt modelId="{6FAFC252-056B-4F3E-B0C4-7858C7539D39}" type="sibTrans" cxnId="{E9B78A77-1D9F-469C-AC60-6B6A8AAD0504}">
      <dgm:prSet/>
      <dgm:spPr/>
      <dgm:t>
        <a:bodyPr/>
        <a:lstStyle/>
        <a:p>
          <a:endParaRPr lang="es-ES" sz="1100"/>
        </a:p>
      </dgm:t>
    </dgm:pt>
    <dgm:pt modelId="{10FA4A25-E09A-4EB1-8777-649B1154FBB8}">
      <dgm:prSet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total de cerámica en planta y puestos de comerciantes. 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561A519-6B12-4983-A378-C04074DC5E69}" type="parTrans" cxnId="{B54BAD27-49DF-488C-ADDB-8854E9B621B6}">
      <dgm:prSet/>
      <dgm:spPr/>
      <dgm:t>
        <a:bodyPr/>
        <a:lstStyle/>
        <a:p>
          <a:endParaRPr lang="es-ES"/>
        </a:p>
      </dgm:t>
    </dgm:pt>
    <dgm:pt modelId="{3B95E9D1-4148-48BC-8281-3D7F67347834}" type="sibTrans" cxnId="{B54BAD27-49DF-488C-ADDB-8854E9B621B6}">
      <dgm:prSet/>
      <dgm:spPr/>
      <dgm:t>
        <a:bodyPr/>
        <a:lstStyle/>
        <a:p>
          <a:endParaRPr lang="es-ES"/>
        </a:p>
      </dgm:t>
    </dgm:pt>
    <dgm:pt modelId="{94306E1B-2523-43A8-B564-C3CDF2BFA9D7}">
      <dgm:prSet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Mejorar el Sistema de iluminación en el interior del Mercado.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6CA3DF1-1314-45F5-924E-C2C1A34590C4}" type="parTrans" cxnId="{1499AED3-DA0B-4A52-AA28-9D534623E6C7}">
      <dgm:prSet/>
      <dgm:spPr/>
      <dgm:t>
        <a:bodyPr/>
        <a:lstStyle/>
        <a:p>
          <a:endParaRPr lang="es-ES"/>
        </a:p>
      </dgm:t>
    </dgm:pt>
    <dgm:pt modelId="{1DABCA6F-C7BB-4AE4-A881-9EE202E3C299}" type="sibTrans" cxnId="{1499AED3-DA0B-4A52-AA28-9D534623E6C7}">
      <dgm:prSet/>
      <dgm:spPr/>
      <dgm:t>
        <a:bodyPr/>
        <a:lstStyle/>
        <a:p>
          <a:endParaRPr lang="es-ES"/>
        </a:p>
      </dgm:t>
    </dgm:pt>
    <dgm:pt modelId="{638F7B00-5CE9-4D71-9841-0D26E6DE0709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Impermeabilización de la cubierta, excepto en lugares donde está colocada cerámica.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054320C3-112B-4A4F-BD72-30F3C74E1ED9}" type="sibTrans" cxnId="{B0AB3065-E671-4548-990B-86DF9DB5FDB9}">
      <dgm:prSet/>
      <dgm:spPr/>
      <dgm:t>
        <a:bodyPr/>
        <a:lstStyle/>
        <a:p>
          <a:endParaRPr lang="es-ES" sz="1100"/>
        </a:p>
      </dgm:t>
    </dgm:pt>
    <dgm:pt modelId="{3632A488-2C81-4372-93BB-9A5AFBE8D36D}" type="parTrans" cxnId="{B0AB3065-E671-4548-990B-86DF9DB5FDB9}">
      <dgm:prSet/>
      <dgm:spPr/>
      <dgm:t>
        <a:bodyPr/>
        <a:lstStyle/>
        <a:p>
          <a:endParaRPr lang="es-ES" sz="1100"/>
        </a:p>
      </dgm:t>
    </dgm:pt>
    <dgm:pt modelId="{8D8A6E3F-3DF7-4F3A-8B61-E543770190F9}" type="pres">
      <dgm:prSet presAssocID="{FCD57098-02EB-4964-A75B-236C5E493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D2E0CF-9F17-4F52-A857-7671554A586F}" type="pres">
      <dgm:prSet presAssocID="{638F7B00-5CE9-4D71-9841-0D26E6DE0709}" presName="node" presStyleLbl="node1" presStyleIdx="0" presStyleCnt="7" custScaleX="329186" custScaleY="279311" custLinFactNeighborX="-36307" custLinFactNeighborY="-100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3CB17-F975-474F-8ADE-944786DC6877}" type="pres">
      <dgm:prSet presAssocID="{054320C3-112B-4A4F-BD72-30F3C74E1ED9}" presName="sibTrans" presStyleCnt="0"/>
      <dgm:spPr/>
    </dgm:pt>
    <dgm:pt modelId="{717FD1C8-EADD-4955-94D8-A0E57183BDB0}" type="pres">
      <dgm:prSet presAssocID="{C0AAF3B4-02C9-4D0F-BFDF-FB089D9DBA0A}" presName="node" presStyleLbl="node1" presStyleIdx="1" presStyleCnt="7" custScaleX="247537" custScaleY="291866" custLinFactNeighborX="-33205" custLinFactNeighborY="-60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49C7B-CB35-45C5-B328-F27E274B879E}" type="pres">
      <dgm:prSet presAssocID="{58474294-98E8-47DC-B996-E46E76444FAF}" presName="sibTrans" presStyleCnt="0"/>
      <dgm:spPr/>
    </dgm:pt>
    <dgm:pt modelId="{8E5C30AD-14B3-439B-B22B-CC898CB3178E}" type="pres">
      <dgm:prSet presAssocID="{7C59D4FA-694C-4CDE-B4DC-7203F27ABE21}" presName="node" presStyleLbl="node1" presStyleIdx="2" presStyleCnt="7" custScaleX="234914" custScaleY="233611" custLinFactNeighborX="-30106" custLinFactNeighborY="-255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F2B3DD-629D-47D3-84D9-1DFAFD3CFC50}" type="pres">
      <dgm:prSet presAssocID="{9FEBB639-F645-4893-8FEB-064517453143}" presName="sibTrans" presStyleCnt="0"/>
      <dgm:spPr/>
    </dgm:pt>
    <dgm:pt modelId="{9471DDD9-48C6-495D-8A48-0BF68CFDFA58}" type="pres">
      <dgm:prSet presAssocID="{EFFEE6C1-7D8D-454B-9B1B-DD1BA2EB9B96}" presName="node" presStyleLbl="node1" presStyleIdx="3" presStyleCnt="7" custScaleX="230348" custScaleY="262227" custLinFactNeighborX="-15705" custLinFactNeighborY="-131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D6694B-D2E6-45DB-88A7-D7781F799C2B}" type="pres">
      <dgm:prSet presAssocID="{95C1236A-EC73-4EF5-8DF5-89C08EEB20E6}" presName="sibTrans" presStyleCnt="0"/>
      <dgm:spPr/>
    </dgm:pt>
    <dgm:pt modelId="{4105264E-84E6-4EC8-B39E-CA8B5C297A54}" type="pres">
      <dgm:prSet presAssocID="{10FA4A25-E09A-4EB1-8777-649B1154FBB8}" presName="node" presStyleLbl="node1" presStyleIdx="4" presStyleCnt="7" custScaleX="196715" custScaleY="269428" custLinFactNeighborX="26479" custLinFactNeighborY="-76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1F88C9-754D-4EEF-8CC4-C208CDE16D09}" type="pres">
      <dgm:prSet presAssocID="{3B95E9D1-4148-48BC-8281-3D7F67347834}" presName="sibTrans" presStyleCnt="0"/>
      <dgm:spPr/>
    </dgm:pt>
    <dgm:pt modelId="{852BE448-3F89-4ADF-BD58-BE7054E4EA73}" type="pres">
      <dgm:prSet presAssocID="{BA4C56A5-08ED-4BED-B5BB-5D5617BBF966}" presName="node" presStyleLbl="node1" presStyleIdx="5" presStyleCnt="7" custScaleX="248557" custScaleY="269091" custLinFactX="-100000" custLinFactNeighborX="-178143" custLinFactNeighborY="-181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260BB-290F-4BA1-8A24-3B375E04A199}" type="pres">
      <dgm:prSet presAssocID="{6FAFC252-056B-4F3E-B0C4-7858C7539D39}" presName="sibTrans" presStyleCnt="0"/>
      <dgm:spPr/>
    </dgm:pt>
    <dgm:pt modelId="{8668E502-74F6-414E-8D85-73A4976E77DC}" type="pres">
      <dgm:prSet presAssocID="{94306E1B-2523-43A8-B564-C3CDF2BFA9D7}" presName="node" presStyleLbl="node1" presStyleIdx="6" presStyleCnt="7" custScaleX="291316" custScaleY="246252" custLinFactX="-100000" custLinFactNeighborX="-142526" custLinFactNeighborY="-171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B78A77-1D9F-469C-AC60-6B6A8AAD0504}" srcId="{FCD57098-02EB-4964-A75B-236C5E493786}" destId="{BA4C56A5-08ED-4BED-B5BB-5D5617BBF966}" srcOrd="5" destOrd="0" parTransId="{8282352A-91AC-44DD-9DDE-8DB8CE0A5EC5}" sibTransId="{6FAFC252-056B-4F3E-B0C4-7858C7539D39}"/>
    <dgm:cxn modelId="{8B3E63F8-DAC2-446D-9822-97A9AFA62202}" type="presOf" srcId="{7C59D4FA-694C-4CDE-B4DC-7203F27ABE21}" destId="{8E5C30AD-14B3-439B-B22B-CC898CB3178E}" srcOrd="0" destOrd="0" presId="urn:microsoft.com/office/officeart/2005/8/layout/default"/>
    <dgm:cxn modelId="{F0258E7D-ED02-478F-8118-6CE587355CBF}" type="presOf" srcId="{94306E1B-2523-43A8-B564-C3CDF2BFA9D7}" destId="{8668E502-74F6-414E-8D85-73A4976E77DC}" srcOrd="0" destOrd="0" presId="urn:microsoft.com/office/officeart/2005/8/layout/default"/>
    <dgm:cxn modelId="{B54BAD27-49DF-488C-ADDB-8854E9B621B6}" srcId="{FCD57098-02EB-4964-A75B-236C5E493786}" destId="{10FA4A25-E09A-4EB1-8777-649B1154FBB8}" srcOrd="4" destOrd="0" parTransId="{8561A519-6B12-4983-A378-C04074DC5E69}" sibTransId="{3B95E9D1-4148-48BC-8281-3D7F67347834}"/>
    <dgm:cxn modelId="{06F828AF-BCED-4FD3-972D-B0F552C7E9B8}" type="presOf" srcId="{10FA4A25-E09A-4EB1-8777-649B1154FBB8}" destId="{4105264E-84E6-4EC8-B39E-CA8B5C297A54}" srcOrd="0" destOrd="0" presId="urn:microsoft.com/office/officeart/2005/8/layout/default"/>
    <dgm:cxn modelId="{D4F27191-BDDE-41F8-9141-2AA015D914AD}" srcId="{FCD57098-02EB-4964-A75B-236C5E493786}" destId="{EFFEE6C1-7D8D-454B-9B1B-DD1BA2EB9B96}" srcOrd="3" destOrd="0" parTransId="{7E28F7CA-BFD6-47FC-A84F-F0B54679BCB0}" sibTransId="{95C1236A-EC73-4EF5-8DF5-89C08EEB20E6}"/>
    <dgm:cxn modelId="{B0AB3065-E671-4548-990B-86DF9DB5FDB9}" srcId="{FCD57098-02EB-4964-A75B-236C5E493786}" destId="{638F7B00-5CE9-4D71-9841-0D26E6DE0709}" srcOrd="0" destOrd="0" parTransId="{3632A488-2C81-4372-93BB-9A5AFBE8D36D}" sibTransId="{054320C3-112B-4A4F-BD72-30F3C74E1ED9}"/>
    <dgm:cxn modelId="{18F60B3B-0B26-4442-9FFE-D078DD97E40C}" type="presOf" srcId="{638F7B00-5CE9-4D71-9841-0D26E6DE0709}" destId="{F1D2E0CF-9F17-4F52-A857-7671554A586F}" srcOrd="0" destOrd="0" presId="urn:microsoft.com/office/officeart/2005/8/layout/default"/>
    <dgm:cxn modelId="{1499AED3-DA0B-4A52-AA28-9D534623E6C7}" srcId="{FCD57098-02EB-4964-A75B-236C5E493786}" destId="{94306E1B-2523-43A8-B564-C3CDF2BFA9D7}" srcOrd="6" destOrd="0" parTransId="{76CA3DF1-1314-45F5-924E-C2C1A34590C4}" sibTransId="{1DABCA6F-C7BB-4AE4-A881-9EE202E3C299}"/>
    <dgm:cxn modelId="{22CA5275-996E-44B1-9AE7-2BEBAA00347A}" type="presOf" srcId="{BA4C56A5-08ED-4BED-B5BB-5D5617BBF966}" destId="{852BE448-3F89-4ADF-BD58-BE7054E4EA73}" srcOrd="0" destOrd="0" presId="urn:microsoft.com/office/officeart/2005/8/layout/default"/>
    <dgm:cxn modelId="{CDAB70FC-92FD-49A3-97D1-7B433B637504}" srcId="{FCD57098-02EB-4964-A75B-236C5E493786}" destId="{7C59D4FA-694C-4CDE-B4DC-7203F27ABE21}" srcOrd="2" destOrd="0" parTransId="{D3BFD9AE-2527-49D4-A661-ABE356B24695}" sibTransId="{9FEBB639-F645-4893-8FEB-064517453143}"/>
    <dgm:cxn modelId="{A7FBC1B2-E63A-46A1-96F6-46741DF8C6C1}" type="presOf" srcId="{EFFEE6C1-7D8D-454B-9B1B-DD1BA2EB9B96}" destId="{9471DDD9-48C6-495D-8A48-0BF68CFDFA58}" srcOrd="0" destOrd="0" presId="urn:microsoft.com/office/officeart/2005/8/layout/default"/>
    <dgm:cxn modelId="{E01D1F25-597B-456A-8539-04A07B42A1B2}" type="presOf" srcId="{C0AAF3B4-02C9-4D0F-BFDF-FB089D9DBA0A}" destId="{717FD1C8-EADD-4955-94D8-A0E57183BDB0}" srcOrd="0" destOrd="0" presId="urn:microsoft.com/office/officeart/2005/8/layout/default"/>
    <dgm:cxn modelId="{143548CE-4DCD-4B7A-9DD6-435FC8D2B032}" srcId="{FCD57098-02EB-4964-A75B-236C5E493786}" destId="{C0AAF3B4-02C9-4D0F-BFDF-FB089D9DBA0A}" srcOrd="1" destOrd="0" parTransId="{BBBAE7CC-E4B1-4E9F-94A5-79D58D2B343F}" sibTransId="{58474294-98E8-47DC-B996-E46E76444FAF}"/>
    <dgm:cxn modelId="{E8FA5BA7-81AB-49D9-9C8E-57A65D1B4FCE}" type="presOf" srcId="{FCD57098-02EB-4964-A75B-236C5E493786}" destId="{8D8A6E3F-3DF7-4F3A-8B61-E543770190F9}" srcOrd="0" destOrd="0" presId="urn:microsoft.com/office/officeart/2005/8/layout/default"/>
    <dgm:cxn modelId="{64CD26E9-8179-4F5D-941C-20B777DDAC9F}" type="presParOf" srcId="{8D8A6E3F-3DF7-4F3A-8B61-E543770190F9}" destId="{F1D2E0CF-9F17-4F52-A857-7671554A586F}" srcOrd="0" destOrd="0" presId="urn:microsoft.com/office/officeart/2005/8/layout/default"/>
    <dgm:cxn modelId="{93DB36CA-593A-4304-80E0-8180D27CC9EE}" type="presParOf" srcId="{8D8A6E3F-3DF7-4F3A-8B61-E543770190F9}" destId="{C8C3CB17-F975-474F-8ADE-944786DC6877}" srcOrd="1" destOrd="0" presId="urn:microsoft.com/office/officeart/2005/8/layout/default"/>
    <dgm:cxn modelId="{006C93AE-11E4-4D7C-B07A-2B35C5701A82}" type="presParOf" srcId="{8D8A6E3F-3DF7-4F3A-8B61-E543770190F9}" destId="{717FD1C8-EADD-4955-94D8-A0E57183BDB0}" srcOrd="2" destOrd="0" presId="urn:microsoft.com/office/officeart/2005/8/layout/default"/>
    <dgm:cxn modelId="{706A45FA-93C5-4749-87F0-F80043643B99}" type="presParOf" srcId="{8D8A6E3F-3DF7-4F3A-8B61-E543770190F9}" destId="{EB849C7B-CB35-45C5-B328-F27E274B879E}" srcOrd="3" destOrd="0" presId="urn:microsoft.com/office/officeart/2005/8/layout/default"/>
    <dgm:cxn modelId="{3B017A26-21F4-41AD-B7BD-C990443751AA}" type="presParOf" srcId="{8D8A6E3F-3DF7-4F3A-8B61-E543770190F9}" destId="{8E5C30AD-14B3-439B-B22B-CC898CB3178E}" srcOrd="4" destOrd="0" presId="urn:microsoft.com/office/officeart/2005/8/layout/default"/>
    <dgm:cxn modelId="{7AA494B6-653D-45CA-BAD9-4AED2200517B}" type="presParOf" srcId="{8D8A6E3F-3DF7-4F3A-8B61-E543770190F9}" destId="{DFF2B3DD-629D-47D3-84D9-1DFAFD3CFC50}" srcOrd="5" destOrd="0" presId="urn:microsoft.com/office/officeart/2005/8/layout/default"/>
    <dgm:cxn modelId="{CC77133B-FC51-4AD6-A23E-4330C0E1F582}" type="presParOf" srcId="{8D8A6E3F-3DF7-4F3A-8B61-E543770190F9}" destId="{9471DDD9-48C6-495D-8A48-0BF68CFDFA58}" srcOrd="6" destOrd="0" presId="urn:microsoft.com/office/officeart/2005/8/layout/default"/>
    <dgm:cxn modelId="{DAE6B862-16B0-4C83-B309-AEB947A3FECB}" type="presParOf" srcId="{8D8A6E3F-3DF7-4F3A-8B61-E543770190F9}" destId="{ACD6694B-D2E6-45DB-88A7-D7781F799C2B}" srcOrd="7" destOrd="0" presId="urn:microsoft.com/office/officeart/2005/8/layout/default"/>
    <dgm:cxn modelId="{C341434A-75D9-48D3-8B84-7D21A7842999}" type="presParOf" srcId="{8D8A6E3F-3DF7-4F3A-8B61-E543770190F9}" destId="{4105264E-84E6-4EC8-B39E-CA8B5C297A54}" srcOrd="8" destOrd="0" presId="urn:microsoft.com/office/officeart/2005/8/layout/default"/>
    <dgm:cxn modelId="{B04F3F97-5F81-4531-8C54-4E278E1807C0}" type="presParOf" srcId="{8D8A6E3F-3DF7-4F3A-8B61-E543770190F9}" destId="{A41F88C9-754D-4EEF-8CC4-C208CDE16D09}" srcOrd="9" destOrd="0" presId="urn:microsoft.com/office/officeart/2005/8/layout/default"/>
    <dgm:cxn modelId="{F4E94D30-9CB6-46DA-A320-62FD948D54A8}" type="presParOf" srcId="{8D8A6E3F-3DF7-4F3A-8B61-E543770190F9}" destId="{852BE448-3F89-4ADF-BD58-BE7054E4EA73}" srcOrd="10" destOrd="0" presId="urn:microsoft.com/office/officeart/2005/8/layout/default"/>
    <dgm:cxn modelId="{C50524B6-7712-488A-BB22-E6CF8977D8B8}" type="presParOf" srcId="{8D8A6E3F-3DF7-4F3A-8B61-E543770190F9}" destId="{E98260BB-290F-4BA1-8A24-3B375E04A199}" srcOrd="11" destOrd="0" presId="urn:microsoft.com/office/officeart/2005/8/layout/default"/>
    <dgm:cxn modelId="{DAA781D4-0D68-4215-98E8-ED89D4746659}" type="presParOf" srcId="{8D8A6E3F-3DF7-4F3A-8B61-E543770190F9}" destId="{8668E502-74F6-414E-8D85-73A4976E77D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$250.000,00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PREPARATORIA 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42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OCTUBRE 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DICIEMBRE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NOVIEMBRE</a:t>
          </a:r>
          <a:endParaRPr lang="es-ES" sz="1000" dirty="0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$200.000,00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A3FE5FF0-0C57-43BE-9B4B-7748DBD03C74}">
      <dgm:prSet custT="1"/>
      <dgm:spPr/>
      <dgm:t>
        <a:bodyPr/>
        <a:lstStyle/>
        <a:p>
          <a:r>
            <a:rPr lang="es-ES" sz="1000" dirty="0" smtClean="0"/>
            <a:t>$50.000,00</a:t>
          </a:r>
          <a:endParaRPr lang="es-ES" sz="1000" dirty="0"/>
        </a:p>
      </dgm:t>
    </dgm:pt>
    <dgm:pt modelId="{EFD6817F-DE63-464D-A9A1-2369DF31C874}" type="sibTrans" cxnId="{79A0D9E1-F383-4754-AACE-906C5F93F6C1}">
      <dgm:prSet/>
      <dgm:spPr/>
      <dgm:t>
        <a:bodyPr/>
        <a:lstStyle/>
        <a:p>
          <a:endParaRPr lang="es-ES"/>
        </a:p>
      </dgm:t>
    </dgm:pt>
    <dgm:pt modelId="{73754D79-9823-43B3-A18D-B8F132A0BB05}" type="parTrans" cxnId="{79A0D9E1-F383-4754-AACE-906C5F93F6C1}">
      <dgm:prSet/>
      <dgm:spPr/>
      <dgm:t>
        <a:bodyPr/>
        <a:lstStyle/>
        <a:p>
          <a:endParaRPr lang="es-ES"/>
        </a:p>
      </dgm:t>
    </dgm:pt>
    <dgm:pt modelId="{EF2771DC-51D6-4497-9E41-3A0D0995878A}">
      <dgm:prSet custT="1"/>
      <dgm:spPr/>
      <dgm:t>
        <a:bodyPr/>
        <a:lstStyle/>
        <a:p>
          <a:r>
            <a:rPr lang="es-ES" sz="1000" dirty="0" smtClean="0"/>
            <a:t>DEVENGADO DICIEMBRE </a:t>
          </a:r>
          <a:endParaRPr lang="es-ES" sz="1000" dirty="0"/>
        </a:p>
      </dgm:t>
    </dgm:pt>
    <dgm:pt modelId="{CEB8D407-E63F-4C76-8536-6E18381669C1}" type="parTrans" cxnId="{73D41F99-64C4-44AF-9483-CC5415C3D879}">
      <dgm:prSet/>
      <dgm:spPr/>
      <dgm:t>
        <a:bodyPr/>
        <a:lstStyle/>
        <a:p>
          <a:endParaRPr lang="es-ES"/>
        </a:p>
      </dgm:t>
    </dgm:pt>
    <dgm:pt modelId="{863AB2BD-BE39-4AD4-9D9B-94874D62ADC6}" type="sibTrans" cxnId="{73D41F99-64C4-44AF-9483-CC5415C3D879}">
      <dgm:prSet/>
      <dgm:spPr/>
      <dgm:t>
        <a:bodyPr/>
        <a:lstStyle/>
        <a:p>
          <a:endParaRPr lang="es-ES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7"/>
      <dgm:spPr/>
    </dgm:pt>
    <dgm:pt modelId="{56AA4817-E1D8-41FF-A65D-6DCC002C620F}" type="pres">
      <dgm:prSet presAssocID="{1AA99961-F7FA-4FA1-8CBD-29091BA62783}" presName="childNode1" presStyleLbl="bgAcc1" presStyleIdx="0" presStyleCnt="7" custScaleX="324227" custScaleY="147268" custLinFactNeighborX="21377" custLinFactNeighborY="-192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7" custScaleX="335459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6" custLinFactNeighborX="-8641" custLinFactNeighborY="29426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7"/>
      <dgm:spPr/>
    </dgm:pt>
    <dgm:pt modelId="{D478A0B8-005C-4A9F-82F4-BA89539B39E6}" type="pres">
      <dgm:prSet presAssocID="{F524B99F-BFE9-4BC4-8CBA-A3A26C68F1D3}" presName="childNode2" presStyleLbl="bgAcc1" presStyleIdx="1" presStyleCnt="7" custScaleX="263883" custScaleY="134021" custLinFactNeighborX="2737" custLinFactNeighborY="-729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7" custScaleX="444713" custScaleY="355604" custLinFactY="100000" custLinFactNeighborX="-3731" custLinFactNeighborY="1516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6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7"/>
      <dgm:spPr/>
    </dgm:pt>
    <dgm:pt modelId="{A8B1D9EF-8173-4C3D-9FAD-1F204698BB1C}" type="pres">
      <dgm:prSet presAssocID="{B0372010-E43C-446D-846F-A5C96616415C}" presName="childNode1" presStyleLbl="bgAcc1" presStyleIdx="2" presStyleCnt="7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7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6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7"/>
      <dgm:spPr/>
    </dgm:pt>
    <dgm:pt modelId="{5BD0375A-9447-4739-915D-81DD661E2D9F}" type="pres">
      <dgm:prSet presAssocID="{35EB5B11-11FB-4F38-A327-56826144B676}" presName="childNode2" presStyleLbl="bgAcc1" presStyleIdx="3" presStyleCnt="7" custScaleX="227552" custScaleY="168384" custLinFactNeighborX="-8455" custLinFactNeighborY="-60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7" custScaleX="355106" custScaleY="330757" custLinFactY="100000" custLinFactNeighborX="1229" custLinFactNeighborY="1962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6" custScaleX="145269" custLinFactNeighborX="-241" custLinFactNeighborY="-17242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7"/>
      <dgm:spPr/>
    </dgm:pt>
    <dgm:pt modelId="{C4948F12-088C-4C05-AAE8-9FCACDABE1EF}" type="pres">
      <dgm:prSet presAssocID="{6DAFA853-39B1-4D66-800C-45A15447AF5D}" presName="childNode1" presStyleLbl="bgAcc1" presStyleIdx="4" presStyleCnt="7" custScaleX="213161" custScaleY="160705" custLinFactNeighborX="1310" custLinFactNeighborY="-25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7" custScaleX="307228" custScaleY="339576" custLinFactY="33274" custLinFactNeighborX="-24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6" custLinFactNeighborX="-664" custLinFactNeighborY="36425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7"/>
      <dgm:spPr/>
    </dgm:pt>
    <dgm:pt modelId="{C01F46C2-0E9D-42B8-82D2-177242817C7B}" type="pres">
      <dgm:prSet presAssocID="{1DE74B93-2B74-434C-AA04-F51D89F0216D}" presName="childNode2" presStyleLbl="bgAcc1" presStyleIdx="5" presStyleCnt="7" custScaleX="355002" custScaleY="190437" custLinFactNeighborX="-13973" custLinFactNeighborY="-563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7" custScaleX="424974" custScaleY="339523" custLinFactY="162537" custLinFactNeighborX="-30257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  <dgm:pt modelId="{B1E46FC4-8694-4725-B069-8823B966AFBE}" type="pres">
      <dgm:prSet presAssocID="{C637E1C3-89C0-478E-AAAA-B5CFC692A328}" presName="Name18" presStyleLbl="sibTrans2D1" presStyleIdx="5" presStyleCnt="6" custLinFactNeighborX="3992" custLinFactNeighborY="-16646"/>
      <dgm:spPr/>
      <dgm:t>
        <a:bodyPr/>
        <a:lstStyle/>
        <a:p>
          <a:endParaRPr lang="es-ES"/>
        </a:p>
      </dgm:t>
    </dgm:pt>
    <dgm:pt modelId="{E298561C-066B-40BD-A7CE-6E7DB50A27E9}" type="pres">
      <dgm:prSet presAssocID="{A3FE5FF0-0C57-43BE-9B4B-7748DBD03C74}" presName="composite1" presStyleCnt="0"/>
      <dgm:spPr/>
    </dgm:pt>
    <dgm:pt modelId="{B610F0A0-32D6-42CB-B91F-C8E206CA697B}" type="pres">
      <dgm:prSet presAssocID="{A3FE5FF0-0C57-43BE-9B4B-7748DBD03C74}" presName="dummyNode1" presStyleLbl="node1" presStyleIdx="5" presStyleCnt="7"/>
      <dgm:spPr/>
    </dgm:pt>
    <dgm:pt modelId="{FEF47329-3D07-4561-9B46-76B318ECEA06}" type="pres">
      <dgm:prSet presAssocID="{A3FE5FF0-0C57-43BE-9B4B-7748DBD03C74}" presName="childNode1" presStyleLbl="bgAcc1" presStyleIdx="6" presStyleCnt="7" custScaleX="365122" custScaleY="2397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C20146-451D-439A-8323-B1B8BFD5C302}" type="pres">
      <dgm:prSet presAssocID="{A3FE5FF0-0C57-43BE-9B4B-7748DBD03C74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6942E-A396-4D49-A159-9736623DE4F0}" type="pres">
      <dgm:prSet presAssocID="{A3FE5FF0-0C57-43BE-9B4B-7748DBD03C74}" presName="parentNode1" presStyleLbl="node1" presStyleIdx="6" presStyleCnt="7" custScaleX="355002" custScaleY="429186" custLinFactY="77035" custLinFactNeighborX="-119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C3B380-2EA5-4E85-932B-88615AB86A8A}" type="pres">
      <dgm:prSet presAssocID="{A3FE5FF0-0C57-43BE-9B4B-7748DBD03C74}" presName="connSite1" presStyleCnt="0"/>
      <dgm:spPr/>
    </dgm:pt>
  </dgm:ptLst>
  <dgm:cxnLst>
    <dgm:cxn modelId="{8A34ED69-8539-40D7-BCFB-A4FC789C1D67}" type="presOf" srcId="{A3FE5FF0-0C57-43BE-9B4B-7748DBD03C74}" destId="{4516942E-A396-4D49-A159-9736623DE4F0}" srcOrd="0" destOrd="0" presId="urn:microsoft.com/office/officeart/2005/8/layout/hProcess4"/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FFBD236F-458E-4E8D-8550-7DE10CF8AE9D}" type="presOf" srcId="{C637E1C3-89C0-478E-AAAA-B5CFC692A328}" destId="{B1E46FC4-8694-4725-B069-8823B966AFBE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79A0D9E1-F383-4754-AACE-906C5F93F6C1}" srcId="{B1186915-E39E-439F-817D-5DC95F31FD99}" destId="{A3FE5FF0-0C57-43BE-9B4B-7748DBD03C74}" srcOrd="6" destOrd="0" parTransId="{73754D79-9823-43B3-A18D-B8F132A0BB05}" sibTransId="{EFD6817F-DE63-464D-A9A1-2369DF31C874}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73D41F99-64C4-44AF-9483-CC5415C3D879}" srcId="{A3FE5FF0-0C57-43BE-9B4B-7748DBD03C74}" destId="{EF2771DC-51D6-4497-9E41-3A0D0995878A}" srcOrd="0" destOrd="0" parTransId="{CEB8D407-E63F-4C76-8536-6E18381669C1}" sibTransId="{863AB2BD-BE39-4AD4-9D9B-94874D62ADC6}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6262E726-AA91-4D73-A346-C02FA368939B}" type="presOf" srcId="{EF2771DC-51D6-4497-9E41-3A0D0995878A}" destId="{0DC20146-451D-439A-8323-B1B8BFD5C302}" srcOrd="1" destOrd="0" presId="urn:microsoft.com/office/officeart/2005/8/layout/hProcess4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8B5840D0-B773-4EEB-BF95-2D208AB0CAF2}" type="presOf" srcId="{EF2771DC-51D6-4497-9E41-3A0D0995878A}" destId="{FEF47329-3D07-4561-9B46-76B318ECEA06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  <dgm:cxn modelId="{1E7FEB65-3712-411E-8C13-58DCC9F5DC6B}" type="presParOf" srcId="{3D222D2E-27CA-4DD3-9023-CE83402FB0D2}" destId="{B1E46FC4-8694-4725-B069-8823B966AFBE}" srcOrd="11" destOrd="0" presId="urn:microsoft.com/office/officeart/2005/8/layout/hProcess4"/>
    <dgm:cxn modelId="{D4661A60-C18F-47AA-81C4-07EE23090BAC}" type="presParOf" srcId="{3D222D2E-27CA-4DD3-9023-CE83402FB0D2}" destId="{E298561C-066B-40BD-A7CE-6E7DB50A27E9}" srcOrd="12" destOrd="0" presId="urn:microsoft.com/office/officeart/2005/8/layout/hProcess4"/>
    <dgm:cxn modelId="{C4F094CD-5240-4114-8FDF-95AC7813AC48}" type="presParOf" srcId="{E298561C-066B-40BD-A7CE-6E7DB50A27E9}" destId="{B610F0A0-32D6-42CB-B91F-C8E206CA697B}" srcOrd="0" destOrd="0" presId="urn:microsoft.com/office/officeart/2005/8/layout/hProcess4"/>
    <dgm:cxn modelId="{A415AA41-1825-4B28-AE2A-C4EC158FCD8D}" type="presParOf" srcId="{E298561C-066B-40BD-A7CE-6E7DB50A27E9}" destId="{FEF47329-3D07-4561-9B46-76B318ECEA06}" srcOrd="1" destOrd="0" presId="urn:microsoft.com/office/officeart/2005/8/layout/hProcess4"/>
    <dgm:cxn modelId="{74A4BF83-7567-4427-9B77-4073F5F929E1}" type="presParOf" srcId="{E298561C-066B-40BD-A7CE-6E7DB50A27E9}" destId="{0DC20146-451D-439A-8323-B1B8BFD5C302}" srcOrd="2" destOrd="0" presId="urn:microsoft.com/office/officeart/2005/8/layout/hProcess4"/>
    <dgm:cxn modelId="{8DB42EBC-41AA-468B-9DE1-A84D23F624FC}" type="presParOf" srcId="{E298561C-066B-40BD-A7CE-6E7DB50A27E9}" destId="{4516942E-A396-4D49-A159-9736623DE4F0}" srcOrd="3" destOrd="0" presId="urn:microsoft.com/office/officeart/2005/8/layout/hProcess4"/>
    <dgm:cxn modelId="{194D12CC-ED04-466B-8982-9FF54A286B10}" type="presParOf" srcId="{E298561C-066B-40BD-A7CE-6E7DB50A27E9}" destId="{1EC3B380-2EA5-4E85-932B-88615AB86A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$150.000,00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PREPARATORIA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49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OCTUBRE 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NOVIEMBRE </a:t>
          </a:r>
          <a:endParaRPr lang="es-ES" sz="1000" dirty="0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FAE4A0FB-DD71-4F44-944A-E3E53C30BFFC}">
      <dgm:prSet/>
      <dgm:spPr/>
      <dgm:t>
        <a:bodyPr/>
        <a:lstStyle/>
        <a:p>
          <a:pPr algn="ctr"/>
          <a:r>
            <a:rPr lang="es-ES" dirty="0" smtClean="0"/>
            <a:t>DEVENGADO DICIEMBRE</a:t>
          </a:r>
          <a:endParaRPr lang="es-ES" dirty="0"/>
        </a:p>
      </dgm:t>
    </dgm:pt>
    <dgm:pt modelId="{8F067930-EE9B-4868-938A-EE2AB551E6DA}" type="parTrans" cxnId="{1C0751E8-7408-47A6-BD6C-60C2286EA99F}">
      <dgm:prSet/>
      <dgm:spPr/>
      <dgm:t>
        <a:bodyPr/>
        <a:lstStyle/>
        <a:p>
          <a:endParaRPr lang="es-ES"/>
        </a:p>
      </dgm:t>
    </dgm:pt>
    <dgm:pt modelId="{19911091-36BC-4156-B8CA-9953FEA33F25}" type="sibTrans" cxnId="{1C0751E8-7408-47A6-BD6C-60C2286EA99F}">
      <dgm:prSet/>
      <dgm:spPr/>
      <dgm:t>
        <a:bodyPr/>
        <a:lstStyle/>
        <a:p>
          <a:endParaRPr lang="es-ES"/>
        </a:p>
      </dgm:t>
    </dgm:pt>
    <dgm:pt modelId="{DD58567A-0F3C-4419-AE8E-EEABBCC977CA}">
      <dgm:prSet custT="1"/>
      <dgm:spPr/>
      <dgm:t>
        <a:bodyPr/>
        <a:lstStyle/>
        <a:p>
          <a:r>
            <a:rPr lang="es-ES" sz="1500" dirty="0" smtClean="0"/>
            <a:t> </a:t>
          </a:r>
          <a:r>
            <a:rPr lang="es-ES" sz="1000" dirty="0" smtClean="0"/>
            <a:t>$30.000,00</a:t>
          </a:r>
          <a:endParaRPr lang="es-ES" sz="1500" dirty="0"/>
        </a:p>
      </dgm:t>
    </dgm:pt>
    <dgm:pt modelId="{7A082DDF-E0CA-434C-B567-D63B132BBB90}" type="sibTrans" cxnId="{6977CFC4-C0A2-4F0A-842B-4A6FCE1CD6D8}">
      <dgm:prSet/>
      <dgm:spPr/>
      <dgm:t>
        <a:bodyPr/>
        <a:lstStyle/>
        <a:p>
          <a:endParaRPr lang="es-ES"/>
        </a:p>
      </dgm:t>
    </dgm:pt>
    <dgm:pt modelId="{64D26861-A051-4EC5-A9C3-CF06EDD3E3ED}" type="parTrans" cxnId="{6977CFC4-C0A2-4F0A-842B-4A6FCE1CD6D8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$120.000,00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DICIEMBRE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7"/>
      <dgm:spPr/>
    </dgm:pt>
    <dgm:pt modelId="{56AA4817-E1D8-41FF-A65D-6DCC002C620F}" type="pres">
      <dgm:prSet presAssocID="{1AA99961-F7FA-4FA1-8CBD-29091BA62783}" presName="childNode1" presStyleLbl="bgAcc1" presStyleIdx="0" presStyleCnt="7" custScaleX="295154" custScaleY="147268" custLinFactNeighborX="14072" custLinFactNeighborY="7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7" custScaleX="292468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6" custLinFactNeighborX="-8641" custLinFactNeighborY="29426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7"/>
      <dgm:spPr/>
    </dgm:pt>
    <dgm:pt modelId="{D478A0B8-005C-4A9F-82F4-BA89539B39E6}" type="pres">
      <dgm:prSet presAssocID="{F524B99F-BFE9-4BC4-8CBA-A3A26C68F1D3}" presName="childNode2" presStyleLbl="bgAcc1" presStyleIdx="1" presStyleCnt="7" custScaleX="263883" custScaleY="134021" custLinFactNeighborX="-1329" custLinFactNeighborY="-575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7" custScaleX="475558" custScaleY="417766" custLinFactY="100000" custLinFactNeighborX="-19739" custLinFactNeighborY="1537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6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7"/>
      <dgm:spPr/>
    </dgm:pt>
    <dgm:pt modelId="{A8B1D9EF-8173-4C3D-9FAD-1F204698BB1C}" type="pres">
      <dgm:prSet presAssocID="{B0372010-E43C-446D-846F-A5C96616415C}" presName="childNode1" presStyleLbl="bgAcc1" presStyleIdx="2" presStyleCnt="7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7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6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7"/>
      <dgm:spPr/>
    </dgm:pt>
    <dgm:pt modelId="{5BD0375A-9447-4739-915D-81DD661E2D9F}" type="pres">
      <dgm:prSet presAssocID="{35EB5B11-11FB-4F38-A327-56826144B676}" presName="childNode2" presStyleLbl="bgAcc1" presStyleIdx="3" presStyleCnt="7" custScaleX="227552" custScaleY="168384" custLinFactNeighborX="1248" custLinFactNeighborY="-317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7" custScaleX="333320" custScaleY="330757" custLinFactY="104824" custLinFactNeighborX="12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6" custScaleX="145269" custLinFactNeighborX="10773" custLinFactNeighborY="-19153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7"/>
      <dgm:spPr/>
    </dgm:pt>
    <dgm:pt modelId="{C4948F12-088C-4C05-AAE8-9FCACDABE1EF}" type="pres">
      <dgm:prSet presAssocID="{6DAFA853-39B1-4D66-800C-45A15447AF5D}" presName="childNode1" presStyleLbl="bgAcc1" presStyleIdx="4" presStyleCnt="7" custScaleX="173525" custScaleY="160705" custLinFactNeighborX="-4847" custLinFactNeighborY="-5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7" custScaleX="307228" custScaleY="306146" custLinFactY="45018" custLinFactNeighborX="-12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6" custLinFactNeighborX="-20772" custLinFactNeighborY="32939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7"/>
      <dgm:spPr/>
    </dgm:pt>
    <dgm:pt modelId="{C01F46C2-0E9D-42B8-82D2-177242817C7B}" type="pres">
      <dgm:prSet presAssocID="{1DE74B93-2B74-434C-AA04-F51D89F0216D}" presName="childNode2" presStyleLbl="bgAcc1" presStyleIdx="5" presStyleCnt="7" custScaleX="355002" custScaleY="190437" custLinFactNeighborX="-22181" custLinFactNeighborY="-482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7" custScaleX="424974" custScaleY="339523" custLinFactY="141700" custLinFactNeighborX="709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  <dgm:pt modelId="{B1E46FC4-8694-4725-B069-8823B966AFBE}" type="pres">
      <dgm:prSet presAssocID="{C637E1C3-89C0-478E-AAAA-B5CFC692A328}" presName="Name18" presStyleLbl="sibTrans2D1" presStyleIdx="5" presStyleCnt="6" custLinFactNeighborX="11913" custLinFactNeighborY="-8758"/>
      <dgm:spPr/>
      <dgm:t>
        <a:bodyPr/>
        <a:lstStyle/>
        <a:p>
          <a:endParaRPr lang="es-ES"/>
        </a:p>
      </dgm:t>
    </dgm:pt>
    <dgm:pt modelId="{A6A9C177-E64E-4C82-A52B-CE702594AB2E}" type="pres">
      <dgm:prSet presAssocID="{DD58567A-0F3C-4419-AE8E-EEABBCC977CA}" presName="composite1" presStyleCnt="0"/>
      <dgm:spPr/>
    </dgm:pt>
    <dgm:pt modelId="{D133BA02-FB3E-4A5E-AB64-EDA7049C4C0D}" type="pres">
      <dgm:prSet presAssocID="{DD58567A-0F3C-4419-AE8E-EEABBCC977CA}" presName="dummyNode1" presStyleLbl="node1" presStyleIdx="5" presStyleCnt="7"/>
      <dgm:spPr/>
    </dgm:pt>
    <dgm:pt modelId="{45CB9C5D-E08E-43AD-AA9D-D1D8885AAF5C}" type="pres">
      <dgm:prSet presAssocID="{DD58567A-0F3C-4419-AE8E-EEABBCC977CA}" presName="childNode1" presStyleLbl="bgAcc1" presStyleIdx="6" presStyleCnt="7" custScaleX="295973" custScaleY="201406" custLinFactNeighborX="-9738" custLinFactNeighborY="-18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62ECCA-0A73-43F2-8753-B58DD199345B}" type="pres">
      <dgm:prSet presAssocID="{DD58567A-0F3C-4419-AE8E-EEABBCC977CA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BFDCD0-6AA8-4409-ABEE-9997575A27E7}" type="pres">
      <dgm:prSet presAssocID="{DD58567A-0F3C-4419-AE8E-EEABBCC977CA}" presName="parentNode1" presStyleLbl="node1" presStyleIdx="6" presStyleCnt="7" custScaleX="355002" custScaleY="327614" custLinFactY="66930" custLinFactNeighborX="-1998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2F9329-77FE-4F3A-95BE-800B3ABFCAF9}" type="pres">
      <dgm:prSet presAssocID="{DD58567A-0F3C-4419-AE8E-EEABBCC977CA}" presName="connSite1" presStyleCnt="0"/>
      <dgm:spPr/>
    </dgm:pt>
  </dgm:ptLst>
  <dgm:cxnLst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6977CFC4-C0A2-4F0A-842B-4A6FCE1CD6D8}" srcId="{B1186915-E39E-439F-817D-5DC95F31FD99}" destId="{DD58567A-0F3C-4419-AE8E-EEABBCC977CA}" srcOrd="6" destOrd="0" parTransId="{64D26861-A051-4EC5-A9C3-CF06EDD3E3ED}" sibTransId="{7A082DDF-E0CA-434C-B567-D63B132BBB90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F5DD03C1-2E19-4830-91CF-CEFA2EED375D}" type="presOf" srcId="{FAE4A0FB-DD71-4F44-944A-E3E53C30BFFC}" destId="{0962ECCA-0A73-43F2-8753-B58DD199345B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4AFE866A-A230-4B96-99A6-E7F0A946DA3C}" type="presOf" srcId="{FAE4A0FB-DD71-4F44-944A-E3E53C30BFFC}" destId="{45CB9C5D-E08E-43AD-AA9D-D1D8885AAF5C}" srcOrd="0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CDAEB256-206E-46C4-A2C8-B4B033F2BD6E}" type="presOf" srcId="{C637E1C3-89C0-478E-AAAA-B5CFC692A328}" destId="{B1E46FC4-8694-4725-B069-8823B966AFBE}" srcOrd="0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1A299B1A-4BF1-4F8E-8174-AAEEC53E1F91}" type="presOf" srcId="{DD58567A-0F3C-4419-AE8E-EEABBCC977CA}" destId="{5CBFDCD0-6AA8-4409-ABEE-9997575A27E7}" srcOrd="0" destOrd="0" presId="urn:microsoft.com/office/officeart/2005/8/layout/hProcess4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1C0751E8-7408-47A6-BD6C-60C2286EA99F}" srcId="{DD58567A-0F3C-4419-AE8E-EEABBCC977CA}" destId="{FAE4A0FB-DD71-4F44-944A-E3E53C30BFFC}" srcOrd="0" destOrd="0" parTransId="{8F067930-EE9B-4868-938A-EE2AB551E6DA}" sibTransId="{19911091-36BC-4156-B8CA-9953FEA33F25}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  <dgm:cxn modelId="{CA0C4809-052F-4632-BD83-F03671EABD37}" type="presParOf" srcId="{3D222D2E-27CA-4DD3-9023-CE83402FB0D2}" destId="{B1E46FC4-8694-4725-B069-8823B966AFBE}" srcOrd="11" destOrd="0" presId="urn:microsoft.com/office/officeart/2005/8/layout/hProcess4"/>
    <dgm:cxn modelId="{2C692224-81A0-4232-83FA-3539E703F547}" type="presParOf" srcId="{3D222D2E-27CA-4DD3-9023-CE83402FB0D2}" destId="{A6A9C177-E64E-4C82-A52B-CE702594AB2E}" srcOrd="12" destOrd="0" presId="urn:microsoft.com/office/officeart/2005/8/layout/hProcess4"/>
    <dgm:cxn modelId="{E888B47E-6366-4C58-BF75-12ABFF1E4D63}" type="presParOf" srcId="{A6A9C177-E64E-4C82-A52B-CE702594AB2E}" destId="{D133BA02-FB3E-4A5E-AB64-EDA7049C4C0D}" srcOrd="0" destOrd="0" presId="urn:microsoft.com/office/officeart/2005/8/layout/hProcess4"/>
    <dgm:cxn modelId="{1E859AF0-0368-4F36-9BA3-61FD7E440EB9}" type="presParOf" srcId="{A6A9C177-E64E-4C82-A52B-CE702594AB2E}" destId="{45CB9C5D-E08E-43AD-AA9D-D1D8885AAF5C}" srcOrd="1" destOrd="0" presId="urn:microsoft.com/office/officeart/2005/8/layout/hProcess4"/>
    <dgm:cxn modelId="{32411E5E-F4AB-4139-B261-9357A8C3F75E}" type="presParOf" srcId="{A6A9C177-E64E-4C82-A52B-CE702594AB2E}" destId="{0962ECCA-0A73-43F2-8753-B58DD199345B}" srcOrd="2" destOrd="0" presId="urn:microsoft.com/office/officeart/2005/8/layout/hProcess4"/>
    <dgm:cxn modelId="{4B5C5D68-E4DC-48F4-8FEA-91BD9E2C405E}" type="presParOf" srcId="{A6A9C177-E64E-4C82-A52B-CE702594AB2E}" destId="{5CBFDCD0-6AA8-4409-ABEE-9997575A27E7}" srcOrd="3" destOrd="0" presId="urn:microsoft.com/office/officeart/2005/8/layout/hProcess4"/>
    <dgm:cxn modelId="{F17390D4-9231-4D1B-9D4C-CF50F942691C}" type="presParOf" srcId="{A6A9C177-E64E-4C82-A52B-CE702594AB2E}" destId="{6F2F9329-77FE-4F3A-95BE-800B3ABFCAF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CD57098-02EB-4964-A75B-236C5E493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AAF3B4-02C9-4D0F-BFDF-FB089D9DBA0A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Masillado de losa de terraza N+ 4.75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BBBAE7CC-E4B1-4E9F-94A5-79D58D2B343F}" type="parTrans" cxnId="{143548CE-4DCD-4B7A-9DD6-435FC8D2B032}">
      <dgm:prSet/>
      <dgm:spPr/>
      <dgm:t>
        <a:bodyPr/>
        <a:lstStyle/>
        <a:p>
          <a:endParaRPr lang="es-ES" sz="1100"/>
        </a:p>
      </dgm:t>
    </dgm:pt>
    <dgm:pt modelId="{58474294-98E8-47DC-B996-E46E76444FAF}" type="sibTrans" cxnId="{143548CE-4DCD-4B7A-9DD6-435FC8D2B032}">
      <dgm:prSet/>
      <dgm:spPr/>
      <dgm:t>
        <a:bodyPr/>
        <a:lstStyle/>
        <a:p>
          <a:endParaRPr lang="es-ES" sz="1100"/>
        </a:p>
      </dgm:t>
    </dgm:pt>
    <dgm:pt modelId="{7C59D4FA-694C-4CDE-B4DC-7203F27ABE21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Impermeabilización de losa de terraza N+ 4.75 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D3BFD9AE-2527-49D4-A661-ABE356B24695}" type="parTrans" cxnId="{CDAB70FC-92FD-49A3-97D1-7B433B637504}">
      <dgm:prSet/>
      <dgm:spPr/>
      <dgm:t>
        <a:bodyPr/>
        <a:lstStyle/>
        <a:p>
          <a:endParaRPr lang="es-ES" sz="1100"/>
        </a:p>
      </dgm:t>
    </dgm:pt>
    <dgm:pt modelId="{9FEBB639-F645-4893-8FEB-064517453143}" type="sibTrans" cxnId="{CDAB70FC-92FD-49A3-97D1-7B433B637504}">
      <dgm:prSet/>
      <dgm:spPr/>
      <dgm:t>
        <a:bodyPr/>
        <a:lstStyle/>
        <a:p>
          <a:endParaRPr lang="es-ES" sz="1100"/>
        </a:p>
      </dgm:t>
    </dgm:pt>
    <dgm:pt modelId="{EFFEE6C1-7D8D-454B-9B1B-DD1BA2EB9B96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Impermeabilización de cubiertas de terraza N+ 4.75 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E28F7CA-BFD6-47FC-A84F-F0B54679BCB0}" type="parTrans" cxnId="{D4F27191-BDDE-41F8-9141-2AA015D914AD}">
      <dgm:prSet/>
      <dgm:spPr/>
      <dgm:t>
        <a:bodyPr/>
        <a:lstStyle/>
        <a:p>
          <a:endParaRPr lang="es-ES" sz="1100"/>
        </a:p>
      </dgm:t>
    </dgm:pt>
    <dgm:pt modelId="{95C1236A-EC73-4EF5-8DF5-89C08EEB20E6}" type="sibTrans" cxnId="{D4F27191-BDDE-41F8-9141-2AA015D914AD}">
      <dgm:prSet/>
      <dgm:spPr/>
      <dgm:t>
        <a:bodyPr/>
        <a:lstStyle/>
        <a:p>
          <a:endParaRPr lang="es-ES" sz="1100"/>
        </a:p>
      </dgm:t>
    </dgm:pt>
    <dgm:pt modelId="{BA4C56A5-08ED-4BED-B5BB-5D5617BBF966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Retiro de recubrimiento de vinyl de Primera Planta N+ 0.00  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282352A-91AC-44DD-9DDE-8DB8CE0A5EC5}" type="parTrans" cxnId="{E9B78A77-1D9F-469C-AC60-6B6A8AAD0504}">
      <dgm:prSet/>
      <dgm:spPr/>
      <dgm:t>
        <a:bodyPr/>
        <a:lstStyle/>
        <a:p>
          <a:endParaRPr lang="es-ES" sz="1100"/>
        </a:p>
      </dgm:t>
    </dgm:pt>
    <dgm:pt modelId="{6FAFC252-056B-4F3E-B0C4-7858C7539D39}" type="sibTrans" cxnId="{E9B78A77-1D9F-469C-AC60-6B6A8AAD0504}">
      <dgm:prSet/>
      <dgm:spPr/>
      <dgm:t>
        <a:bodyPr/>
        <a:lstStyle/>
        <a:p>
          <a:endParaRPr lang="es-ES" sz="1100"/>
        </a:p>
      </dgm:t>
    </dgm:pt>
    <dgm:pt modelId="{10FA4A25-E09A-4EB1-8777-649B1154FBB8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Cambio de canales de cubiertas 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561A519-6B12-4983-A378-C04074DC5E69}" type="parTrans" cxnId="{B54BAD27-49DF-488C-ADDB-8854E9B621B6}">
      <dgm:prSet/>
      <dgm:spPr/>
      <dgm:t>
        <a:bodyPr/>
        <a:lstStyle/>
        <a:p>
          <a:endParaRPr lang="es-ES"/>
        </a:p>
      </dgm:t>
    </dgm:pt>
    <dgm:pt modelId="{3B95E9D1-4148-48BC-8281-3D7F67347834}" type="sibTrans" cxnId="{B54BAD27-49DF-488C-ADDB-8854E9B621B6}">
      <dgm:prSet/>
      <dgm:spPr/>
      <dgm:t>
        <a:bodyPr/>
        <a:lstStyle/>
        <a:p>
          <a:endParaRPr lang="es-ES"/>
        </a:p>
      </dgm:t>
    </dgm:pt>
    <dgm:pt modelId="{94306E1B-2523-43A8-B564-C3CDF2BFA9D7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Instalación de Cerámica para pisos de Primera Planta N+ 0.00 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6CA3DF1-1314-45F5-924E-C2C1A34590C4}" type="parTrans" cxnId="{1499AED3-DA0B-4A52-AA28-9D534623E6C7}">
      <dgm:prSet/>
      <dgm:spPr/>
      <dgm:t>
        <a:bodyPr/>
        <a:lstStyle/>
        <a:p>
          <a:endParaRPr lang="es-ES"/>
        </a:p>
      </dgm:t>
    </dgm:pt>
    <dgm:pt modelId="{1DABCA6F-C7BB-4AE4-A881-9EE202E3C299}" type="sibTrans" cxnId="{1499AED3-DA0B-4A52-AA28-9D534623E6C7}">
      <dgm:prSet/>
      <dgm:spPr/>
      <dgm:t>
        <a:bodyPr/>
        <a:lstStyle/>
        <a:p>
          <a:endParaRPr lang="es-ES"/>
        </a:p>
      </dgm:t>
    </dgm:pt>
    <dgm:pt modelId="{71DDA821-1758-43B6-BB26-D9A609E78E81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Pintura interior de mercado 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2119ACF2-EDCF-4BA7-8301-18EC97387F19}" type="parTrans" cxnId="{42EA732E-9AB3-4C42-BD80-E91C4E4BEC2D}">
      <dgm:prSet/>
      <dgm:spPr/>
      <dgm:t>
        <a:bodyPr/>
        <a:lstStyle/>
        <a:p>
          <a:endParaRPr lang="es-ES"/>
        </a:p>
      </dgm:t>
    </dgm:pt>
    <dgm:pt modelId="{1C469793-567A-4EA9-A81B-8C245E65333B}" type="sibTrans" cxnId="{42EA732E-9AB3-4C42-BD80-E91C4E4BEC2D}">
      <dgm:prSet/>
      <dgm:spPr/>
      <dgm:t>
        <a:bodyPr/>
        <a:lstStyle/>
        <a:p>
          <a:endParaRPr lang="es-ES"/>
        </a:p>
      </dgm:t>
    </dgm:pt>
    <dgm:pt modelId="{638608E5-35C6-4521-8707-EA4E2BFDC211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Reparación de humedad en techo 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75EA4F5-6276-446A-8127-B990F0EAC332}" type="parTrans" cxnId="{B28D073B-CC49-4B06-AC31-47A68671BC40}">
      <dgm:prSet/>
      <dgm:spPr/>
      <dgm:t>
        <a:bodyPr/>
        <a:lstStyle/>
        <a:p>
          <a:endParaRPr lang="es-ES"/>
        </a:p>
      </dgm:t>
    </dgm:pt>
    <dgm:pt modelId="{BBD5C8EA-A2DC-48FA-8C70-3BB74BD3002D}" type="sibTrans" cxnId="{B28D073B-CC49-4B06-AC31-47A68671BC40}">
      <dgm:prSet/>
      <dgm:spPr/>
      <dgm:t>
        <a:bodyPr/>
        <a:lstStyle/>
        <a:p>
          <a:endParaRPr lang="es-ES"/>
        </a:p>
      </dgm:t>
    </dgm:pt>
    <dgm:pt modelId="{6D012BF9-711C-47A4-A660-048CE6C0B7A4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Cambio de luminarias de Primera planta N+ 0.00 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670DDF0B-2C54-41C7-9C06-114AEA79BF47}" type="parTrans" cxnId="{6D6B97AE-562B-47CA-A439-08D55E81E105}">
      <dgm:prSet/>
      <dgm:spPr/>
      <dgm:t>
        <a:bodyPr/>
        <a:lstStyle/>
        <a:p>
          <a:endParaRPr lang="es-ES"/>
        </a:p>
      </dgm:t>
    </dgm:pt>
    <dgm:pt modelId="{4FAC2EFB-EE7C-4FA1-92BE-939551CBEE2F}" type="sibTrans" cxnId="{6D6B97AE-562B-47CA-A439-08D55E81E105}">
      <dgm:prSet/>
      <dgm:spPr/>
      <dgm:t>
        <a:bodyPr/>
        <a:lstStyle/>
        <a:p>
          <a:endParaRPr lang="es-ES"/>
        </a:p>
      </dgm:t>
    </dgm:pt>
    <dgm:pt modelId="{638F7B00-5CE9-4D71-9841-0D26E6DE0709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Retiro de impermeabilización asfáltica de losa de terraza 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054320C3-112B-4A4F-BD72-30F3C74E1ED9}" type="sibTrans" cxnId="{B0AB3065-E671-4548-990B-86DF9DB5FDB9}">
      <dgm:prSet/>
      <dgm:spPr/>
      <dgm:t>
        <a:bodyPr/>
        <a:lstStyle/>
        <a:p>
          <a:endParaRPr lang="es-ES" sz="1100"/>
        </a:p>
      </dgm:t>
    </dgm:pt>
    <dgm:pt modelId="{3632A488-2C81-4372-93BB-9A5AFBE8D36D}" type="parTrans" cxnId="{B0AB3065-E671-4548-990B-86DF9DB5FDB9}">
      <dgm:prSet/>
      <dgm:spPr/>
      <dgm:t>
        <a:bodyPr/>
        <a:lstStyle/>
        <a:p>
          <a:endParaRPr lang="es-ES" sz="1100"/>
        </a:p>
      </dgm:t>
    </dgm:pt>
    <dgm:pt modelId="{1437F3F1-B0C2-4C44-AAF1-A32655FC85CB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Remodelación de Sede Social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35E6203C-44C8-4444-A139-AADD9A06F2AB}" type="parTrans" cxnId="{1568E256-A012-4CC1-BC17-9E7BE1DC406E}">
      <dgm:prSet/>
      <dgm:spPr/>
      <dgm:t>
        <a:bodyPr/>
        <a:lstStyle/>
        <a:p>
          <a:endParaRPr lang="es-ES"/>
        </a:p>
      </dgm:t>
    </dgm:pt>
    <dgm:pt modelId="{20D65FC3-F0E1-4919-B2AE-13F0E6004C36}" type="sibTrans" cxnId="{1568E256-A012-4CC1-BC17-9E7BE1DC406E}">
      <dgm:prSet/>
      <dgm:spPr/>
      <dgm:t>
        <a:bodyPr/>
        <a:lstStyle/>
        <a:p>
          <a:endParaRPr lang="es-ES"/>
        </a:p>
      </dgm:t>
    </dgm:pt>
    <dgm:pt modelId="{8D8A6E3F-3DF7-4F3A-8B61-E543770190F9}" type="pres">
      <dgm:prSet presAssocID="{FCD57098-02EB-4964-A75B-236C5E493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D2E0CF-9F17-4F52-A857-7671554A586F}" type="pres">
      <dgm:prSet presAssocID="{638F7B00-5CE9-4D71-9841-0D26E6DE0709}" presName="node" presStyleLbl="node1" presStyleIdx="0" presStyleCnt="11" custScaleX="329186" custScaleY="279311" custLinFactNeighborX="4715" custLinFactNeighborY="-164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3CB17-F975-474F-8ADE-944786DC6877}" type="pres">
      <dgm:prSet presAssocID="{054320C3-112B-4A4F-BD72-30F3C74E1ED9}" presName="sibTrans" presStyleCnt="0"/>
      <dgm:spPr/>
    </dgm:pt>
    <dgm:pt modelId="{717FD1C8-EADD-4955-94D8-A0E57183BDB0}" type="pres">
      <dgm:prSet presAssocID="{C0AAF3B4-02C9-4D0F-BFDF-FB089D9DBA0A}" presName="node" presStyleLbl="node1" presStyleIdx="1" presStyleCnt="11" custScaleX="247537" custScaleY="291866" custLinFactNeighborX="1797" custLinFactNeighborY="-38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49C7B-CB35-45C5-B328-F27E274B879E}" type="pres">
      <dgm:prSet presAssocID="{58474294-98E8-47DC-B996-E46E76444FAF}" presName="sibTrans" presStyleCnt="0"/>
      <dgm:spPr/>
    </dgm:pt>
    <dgm:pt modelId="{8E5C30AD-14B3-439B-B22B-CC898CB3178E}" type="pres">
      <dgm:prSet presAssocID="{7C59D4FA-694C-4CDE-B4DC-7203F27ABE21}" presName="node" presStyleLbl="node1" presStyleIdx="2" presStyleCnt="11" custScaleX="234914" custScaleY="233611" custLinFactNeighborX="-4569" custLinFactNeighborY="-265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F2B3DD-629D-47D3-84D9-1DFAFD3CFC50}" type="pres">
      <dgm:prSet presAssocID="{9FEBB639-F645-4893-8FEB-064517453143}" presName="sibTrans" presStyleCnt="0"/>
      <dgm:spPr/>
    </dgm:pt>
    <dgm:pt modelId="{9471DDD9-48C6-495D-8A48-0BF68CFDFA58}" type="pres">
      <dgm:prSet presAssocID="{EFFEE6C1-7D8D-454B-9B1B-DD1BA2EB9B96}" presName="node" presStyleLbl="node1" presStyleIdx="3" presStyleCnt="11" custScaleX="230348" custScaleY="262227" custLinFactNeighborX="-8437" custLinFactNeighborY="-122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D6694B-D2E6-45DB-88A7-D7781F799C2B}" type="pres">
      <dgm:prSet presAssocID="{95C1236A-EC73-4EF5-8DF5-89C08EEB20E6}" presName="sibTrans" presStyleCnt="0"/>
      <dgm:spPr/>
    </dgm:pt>
    <dgm:pt modelId="{4105264E-84E6-4EC8-B39E-CA8B5C297A54}" type="pres">
      <dgm:prSet presAssocID="{10FA4A25-E09A-4EB1-8777-649B1154FBB8}" presName="node" presStyleLbl="node1" presStyleIdx="4" presStyleCnt="11" custScaleX="196715" custScaleY="269428" custLinFactNeighborX="-14710" custLinFactNeighborY="-150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1F88C9-754D-4EEF-8CC4-C208CDE16D09}" type="pres">
      <dgm:prSet presAssocID="{3B95E9D1-4148-48BC-8281-3D7F67347834}" presName="sibTrans" presStyleCnt="0"/>
      <dgm:spPr/>
    </dgm:pt>
    <dgm:pt modelId="{852BE448-3F89-4ADF-BD58-BE7054E4EA73}" type="pres">
      <dgm:prSet presAssocID="{BA4C56A5-08ED-4BED-B5BB-5D5617BBF966}" presName="node" presStyleLbl="node1" presStyleIdx="5" presStyleCnt="11" custScaleX="248557" custScaleY="269091" custLinFactNeighborX="-19448" custLinFactNeighborY="-87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260BB-290F-4BA1-8A24-3B375E04A199}" type="pres">
      <dgm:prSet presAssocID="{6FAFC252-056B-4F3E-B0C4-7858C7539D39}" presName="sibTrans" presStyleCnt="0"/>
      <dgm:spPr/>
    </dgm:pt>
    <dgm:pt modelId="{8668E502-74F6-414E-8D85-73A4976E77DC}" type="pres">
      <dgm:prSet presAssocID="{94306E1B-2523-43A8-B564-C3CDF2BFA9D7}" presName="node" presStyleLbl="node1" presStyleIdx="6" presStyleCnt="11" custScaleX="291316" custScaleY="246252" custLinFactNeighborX="-25672" custLinFactNeighborY="-244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245E04-CFF3-4419-9A07-A68C1BB365F1}" type="pres">
      <dgm:prSet presAssocID="{1DABCA6F-C7BB-4AE4-A881-9EE202E3C299}" presName="sibTrans" presStyleCnt="0"/>
      <dgm:spPr/>
    </dgm:pt>
    <dgm:pt modelId="{EA6385B9-AD1B-4E7B-86C7-9D93A0CD5797}" type="pres">
      <dgm:prSet presAssocID="{71DDA821-1758-43B6-BB26-D9A609E78E81}" presName="node" presStyleLbl="node1" presStyleIdx="7" presStyleCnt="11" custScaleX="266401" custScaleY="283496" custLinFactNeighborX="-23019" custLinFactNeighborY="-125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D71F3-B1A9-46C6-9E70-0824B1996BCB}" type="pres">
      <dgm:prSet presAssocID="{1C469793-567A-4EA9-A81B-8C245E65333B}" presName="sibTrans" presStyleCnt="0"/>
      <dgm:spPr/>
    </dgm:pt>
    <dgm:pt modelId="{452CA112-063E-403D-A4A7-3D5D9D3EDAAA}" type="pres">
      <dgm:prSet presAssocID="{638608E5-35C6-4521-8707-EA4E2BFDC211}" presName="node" presStyleLbl="node1" presStyleIdx="8" presStyleCnt="11" custScaleX="233828" custScaleY="288295" custLinFactNeighborX="-13620" custLinFactNeighborY="-460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3D1FC9-795D-4E15-9F36-ED305930F371}" type="pres">
      <dgm:prSet presAssocID="{BBD5C8EA-A2DC-48FA-8C70-3BB74BD3002D}" presName="sibTrans" presStyleCnt="0"/>
      <dgm:spPr/>
    </dgm:pt>
    <dgm:pt modelId="{FFE5829C-2BF5-4056-A7B9-046B1E232BF6}" type="pres">
      <dgm:prSet presAssocID="{6D012BF9-711C-47A4-A660-048CE6C0B7A4}" presName="node" presStyleLbl="node1" presStyleIdx="9" presStyleCnt="11" custScaleX="259840" custScaleY="256107" custLinFactNeighborX="3598" custLinFactNeighborY="-403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5A37AA-E944-4D84-BF67-6B305B9E9BD3}" type="pres">
      <dgm:prSet presAssocID="{4FAC2EFB-EE7C-4FA1-92BE-939551CBEE2F}" presName="sibTrans" presStyleCnt="0"/>
      <dgm:spPr/>
    </dgm:pt>
    <dgm:pt modelId="{2D62C7FF-E411-4DDE-A78E-F173BE089DC6}" type="pres">
      <dgm:prSet presAssocID="{1437F3F1-B0C2-4C44-AAF1-A32655FC85CB}" presName="node" presStyleLbl="node1" presStyleIdx="10" presStyleCnt="11" custScaleX="259840" custScaleY="256107" custLinFactNeighborX="3598" custLinFactNeighborY="-403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F828AF-BCED-4FD3-972D-B0F552C7E9B8}" type="presOf" srcId="{10FA4A25-E09A-4EB1-8777-649B1154FBB8}" destId="{4105264E-84E6-4EC8-B39E-CA8B5C297A54}" srcOrd="0" destOrd="0" presId="urn:microsoft.com/office/officeart/2005/8/layout/default"/>
    <dgm:cxn modelId="{CDAB70FC-92FD-49A3-97D1-7B433B637504}" srcId="{FCD57098-02EB-4964-A75B-236C5E493786}" destId="{7C59D4FA-694C-4CDE-B4DC-7203F27ABE21}" srcOrd="2" destOrd="0" parTransId="{D3BFD9AE-2527-49D4-A661-ABE356B24695}" sibTransId="{9FEBB639-F645-4893-8FEB-064517453143}"/>
    <dgm:cxn modelId="{143548CE-4DCD-4B7A-9DD6-435FC8D2B032}" srcId="{FCD57098-02EB-4964-A75B-236C5E493786}" destId="{C0AAF3B4-02C9-4D0F-BFDF-FB089D9DBA0A}" srcOrd="1" destOrd="0" parTransId="{BBBAE7CC-E4B1-4E9F-94A5-79D58D2B343F}" sibTransId="{58474294-98E8-47DC-B996-E46E76444FAF}"/>
    <dgm:cxn modelId="{42EA732E-9AB3-4C42-BD80-E91C4E4BEC2D}" srcId="{FCD57098-02EB-4964-A75B-236C5E493786}" destId="{71DDA821-1758-43B6-BB26-D9A609E78E81}" srcOrd="7" destOrd="0" parTransId="{2119ACF2-EDCF-4BA7-8301-18EC97387F19}" sibTransId="{1C469793-567A-4EA9-A81B-8C245E65333B}"/>
    <dgm:cxn modelId="{1499AED3-DA0B-4A52-AA28-9D534623E6C7}" srcId="{FCD57098-02EB-4964-A75B-236C5E493786}" destId="{94306E1B-2523-43A8-B564-C3CDF2BFA9D7}" srcOrd="6" destOrd="0" parTransId="{76CA3DF1-1314-45F5-924E-C2C1A34590C4}" sibTransId="{1DABCA6F-C7BB-4AE4-A881-9EE202E3C299}"/>
    <dgm:cxn modelId="{E9B78A77-1D9F-469C-AC60-6B6A8AAD0504}" srcId="{FCD57098-02EB-4964-A75B-236C5E493786}" destId="{BA4C56A5-08ED-4BED-B5BB-5D5617BBF966}" srcOrd="5" destOrd="0" parTransId="{8282352A-91AC-44DD-9DDE-8DB8CE0A5EC5}" sibTransId="{6FAFC252-056B-4F3E-B0C4-7858C7539D39}"/>
    <dgm:cxn modelId="{521A5E5E-A52C-423C-B632-5086DE269AAC}" type="presOf" srcId="{638608E5-35C6-4521-8707-EA4E2BFDC211}" destId="{452CA112-063E-403D-A4A7-3D5D9D3EDAAA}" srcOrd="0" destOrd="0" presId="urn:microsoft.com/office/officeart/2005/8/layout/default"/>
    <dgm:cxn modelId="{B54BAD27-49DF-488C-ADDB-8854E9B621B6}" srcId="{FCD57098-02EB-4964-A75B-236C5E493786}" destId="{10FA4A25-E09A-4EB1-8777-649B1154FBB8}" srcOrd="4" destOrd="0" parTransId="{8561A519-6B12-4983-A378-C04074DC5E69}" sibTransId="{3B95E9D1-4148-48BC-8281-3D7F67347834}"/>
    <dgm:cxn modelId="{F0258E7D-ED02-478F-8118-6CE587355CBF}" type="presOf" srcId="{94306E1B-2523-43A8-B564-C3CDF2BFA9D7}" destId="{8668E502-74F6-414E-8D85-73A4976E77DC}" srcOrd="0" destOrd="0" presId="urn:microsoft.com/office/officeart/2005/8/layout/default"/>
    <dgm:cxn modelId="{A7FBC1B2-E63A-46A1-96F6-46741DF8C6C1}" type="presOf" srcId="{EFFEE6C1-7D8D-454B-9B1B-DD1BA2EB9B96}" destId="{9471DDD9-48C6-495D-8A48-0BF68CFDFA58}" srcOrd="0" destOrd="0" presId="urn:microsoft.com/office/officeart/2005/8/layout/default"/>
    <dgm:cxn modelId="{B28D073B-CC49-4B06-AC31-47A68671BC40}" srcId="{FCD57098-02EB-4964-A75B-236C5E493786}" destId="{638608E5-35C6-4521-8707-EA4E2BFDC211}" srcOrd="8" destOrd="0" parTransId="{775EA4F5-6276-446A-8127-B990F0EAC332}" sibTransId="{BBD5C8EA-A2DC-48FA-8C70-3BB74BD3002D}"/>
    <dgm:cxn modelId="{593AA2E1-BE16-408A-9131-9C3FBFE1E402}" type="presOf" srcId="{6D012BF9-711C-47A4-A660-048CE6C0B7A4}" destId="{FFE5829C-2BF5-4056-A7B9-046B1E232BF6}" srcOrd="0" destOrd="0" presId="urn:microsoft.com/office/officeart/2005/8/layout/default"/>
    <dgm:cxn modelId="{0F1E851A-41FE-4CD6-98A1-2B1F62600EB3}" type="presOf" srcId="{71DDA821-1758-43B6-BB26-D9A609E78E81}" destId="{EA6385B9-AD1B-4E7B-86C7-9D93A0CD5797}" srcOrd="0" destOrd="0" presId="urn:microsoft.com/office/officeart/2005/8/layout/default"/>
    <dgm:cxn modelId="{6D6B97AE-562B-47CA-A439-08D55E81E105}" srcId="{FCD57098-02EB-4964-A75B-236C5E493786}" destId="{6D012BF9-711C-47A4-A660-048CE6C0B7A4}" srcOrd="9" destOrd="0" parTransId="{670DDF0B-2C54-41C7-9C06-114AEA79BF47}" sibTransId="{4FAC2EFB-EE7C-4FA1-92BE-939551CBEE2F}"/>
    <dgm:cxn modelId="{B0AB3065-E671-4548-990B-86DF9DB5FDB9}" srcId="{FCD57098-02EB-4964-A75B-236C5E493786}" destId="{638F7B00-5CE9-4D71-9841-0D26E6DE0709}" srcOrd="0" destOrd="0" parTransId="{3632A488-2C81-4372-93BB-9A5AFBE8D36D}" sibTransId="{054320C3-112B-4A4F-BD72-30F3C74E1ED9}"/>
    <dgm:cxn modelId="{18F60B3B-0B26-4442-9FFE-D078DD97E40C}" type="presOf" srcId="{638F7B00-5CE9-4D71-9841-0D26E6DE0709}" destId="{F1D2E0CF-9F17-4F52-A857-7671554A586F}" srcOrd="0" destOrd="0" presId="urn:microsoft.com/office/officeart/2005/8/layout/default"/>
    <dgm:cxn modelId="{E01D1F25-597B-456A-8539-04A07B42A1B2}" type="presOf" srcId="{C0AAF3B4-02C9-4D0F-BFDF-FB089D9DBA0A}" destId="{717FD1C8-EADD-4955-94D8-A0E57183BDB0}" srcOrd="0" destOrd="0" presId="urn:microsoft.com/office/officeart/2005/8/layout/default"/>
    <dgm:cxn modelId="{E8FA5BA7-81AB-49D9-9C8E-57A65D1B4FCE}" type="presOf" srcId="{FCD57098-02EB-4964-A75B-236C5E493786}" destId="{8D8A6E3F-3DF7-4F3A-8B61-E543770190F9}" srcOrd="0" destOrd="0" presId="urn:microsoft.com/office/officeart/2005/8/layout/default"/>
    <dgm:cxn modelId="{8B3E63F8-DAC2-446D-9822-97A9AFA62202}" type="presOf" srcId="{7C59D4FA-694C-4CDE-B4DC-7203F27ABE21}" destId="{8E5C30AD-14B3-439B-B22B-CC898CB3178E}" srcOrd="0" destOrd="0" presId="urn:microsoft.com/office/officeart/2005/8/layout/default"/>
    <dgm:cxn modelId="{22CA5275-996E-44B1-9AE7-2BEBAA00347A}" type="presOf" srcId="{BA4C56A5-08ED-4BED-B5BB-5D5617BBF966}" destId="{852BE448-3F89-4ADF-BD58-BE7054E4EA73}" srcOrd="0" destOrd="0" presId="urn:microsoft.com/office/officeart/2005/8/layout/default"/>
    <dgm:cxn modelId="{1568E256-A012-4CC1-BC17-9E7BE1DC406E}" srcId="{FCD57098-02EB-4964-A75B-236C5E493786}" destId="{1437F3F1-B0C2-4C44-AAF1-A32655FC85CB}" srcOrd="10" destOrd="0" parTransId="{35E6203C-44C8-4444-A139-AADD9A06F2AB}" sibTransId="{20D65FC3-F0E1-4919-B2AE-13F0E6004C36}"/>
    <dgm:cxn modelId="{C3AB6CC1-C149-4479-B303-351A4E868ACA}" type="presOf" srcId="{1437F3F1-B0C2-4C44-AAF1-A32655FC85CB}" destId="{2D62C7FF-E411-4DDE-A78E-F173BE089DC6}" srcOrd="0" destOrd="0" presId="urn:microsoft.com/office/officeart/2005/8/layout/default"/>
    <dgm:cxn modelId="{D4F27191-BDDE-41F8-9141-2AA015D914AD}" srcId="{FCD57098-02EB-4964-A75B-236C5E493786}" destId="{EFFEE6C1-7D8D-454B-9B1B-DD1BA2EB9B96}" srcOrd="3" destOrd="0" parTransId="{7E28F7CA-BFD6-47FC-A84F-F0B54679BCB0}" sibTransId="{95C1236A-EC73-4EF5-8DF5-89C08EEB20E6}"/>
    <dgm:cxn modelId="{64CD26E9-8179-4F5D-941C-20B777DDAC9F}" type="presParOf" srcId="{8D8A6E3F-3DF7-4F3A-8B61-E543770190F9}" destId="{F1D2E0CF-9F17-4F52-A857-7671554A586F}" srcOrd="0" destOrd="0" presId="urn:microsoft.com/office/officeart/2005/8/layout/default"/>
    <dgm:cxn modelId="{93DB36CA-593A-4304-80E0-8180D27CC9EE}" type="presParOf" srcId="{8D8A6E3F-3DF7-4F3A-8B61-E543770190F9}" destId="{C8C3CB17-F975-474F-8ADE-944786DC6877}" srcOrd="1" destOrd="0" presId="urn:microsoft.com/office/officeart/2005/8/layout/default"/>
    <dgm:cxn modelId="{006C93AE-11E4-4D7C-B07A-2B35C5701A82}" type="presParOf" srcId="{8D8A6E3F-3DF7-4F3A-8B61-E543770190F9}" destId="{717FD1C8-EADD-4955-94D8-A0E57183BDB0}" srcOrd="2" destOrd="0" presId="urn:microsoft.com/office/officeart/2005/8/layout/default"/>
    <dgm:cxn modelId="{706A45FA-93C5-4749-87F0-F80043643B99}" type="presParOf" srcId="{8D8A6E3F-3DF7-4F3A-8B61-E543770190F9}" destId="{EB849C7B-CB35-45C5-B328-F27E274B879E}" srcOrd="3" destOrd="0" presId="urn:microsoft.com/office/officeart/2005/8/layout/default"/>
    <dgm:cxn modelId="{3B017A26-21F4-41AD-B7BD-C990443751AA}" type="presParOf" srcId="{8D8A6E3F-3DF7-4F3A-8B61-E543770190F9}" destId="{8E5C30AD-14B3-439B-B22B-CC898CB3178E}" srcOrd="4" destOrd="0" presId="urn:microsoft.com/office/officeart/2005/8/layout/default"/>
    <dgm:cxn modelId="{7AA494B6-653D-45CA-BAD9-4AED2200517B}" type="presParOf" srcId="{8D8A6E3F-3DF7-4F3A-8B61-E543770190F9}" destId="{DFF2B3DD-629D-47D3-84D9-1DFAFD3CFC50}" srcOrd="5" destOrd="0" presId="urn:microsoft.com/office/officeart/2005/8/layout/default"/>
    <dgm:cxn modelId="{CC77133B-FC51-4AD6-A23E-4330C0E1F582}" type="presParOf" srcId="{8D8A6E3F-3DF7-4F3A-8B61-E543770190F9}" destId="{9471DDD9-48C6-495D-8A48-0BF68CFDFA58}" srcOrd="6" destOrd="0" presId="urn:microsoft.com/office/officeart/2005/8/layout/default"/>
    <dgm:cxn modelId="{DAE6B862-16B0-4C83-B309-AEB947A3FECB}" type="presParOf" srcId="{8D8A6E3F-3DF7-4F3A-8B61-E543770190F9}" destId="{ACD6694B-D2E6-45DB-88A7-D7781F799C2B}" srcOrd="7" destOrd="0" presId="urn:microsoft.com/office/officeart/2005/8/layout/default"/>
    <dgm:cxn modelId="{C341434A-75D9-48D3-8B84-7D21A7842999}" type="presParOf" srcId="{8D8A6E3F-3DF7-4F3A-8B61-E543770190F9}" destId="{4105264E-84E6-4EC8-B39E-CA8B5C297A54}" srcOrd="8" destOrd="0" presId="urn:microsoft.com/office/officeart/2005/8/layout/default"/>
    <dgm:cxn modelId="{B04F3F97-5F81-4531-8C54-4E278E1807C0}" type="presParOf" srcId="{8D8A6E3F-3DF7-4F3A-8B61-E543770190F9}" destId="{A41F88C9-754D-4EEF-8CC4-C208CDE16D09}" srcOrd="9" destOrd="0" presId="urn:microsoft.com/office/officeart/2005/8/layout/default"/>
    <dgm:cxn modelId="{F4E94D30-9CB6-46DA-A320-62FD948D54A8}" type="presParOf" srcId="{8D8A6E3F-3DF7-4F3A-8B61-E543770190F9}" destId="{852BE448-3F89-4ADF-BD58-BE7054E4EA73}" srcOrd="10" destOrd="0" presId="urn:microsoft.com/office/officeart/2005/8/layout/default"/>
    <dgm:cxn modelId="{C50524B6-7712-488A-BB22-E6CF8977D8B8}" type="presParOf" srcId="{8D8A6E3F-3DF7-4F3A-8B61-E543770190F9}" destId="{E98260BB-290F-4BA1-8A24-3B375E04A199}" srcOrd="11" destOrd="0" presId="urn:microsoft.com/office/officeart/2005/8/layout/default"/>
    <dgm:cxn modelId="{DAA781D4-0D68-4215-98E8-ED89D4746659}" type="presParOf" srcId="{8D8A6E3F-3DF7-4F3A-8B61-E543770190F9}" destId="{8668E502-74F6-414E-8D85-73A4976E77DC}" srcOrd="12" destOrd="0" presId="urn:microsoft.com/office/officeart/2005/8/layout/default"/>
    <dgm:cxn modelId="{C8E836B5-F045-4A4E-B85B-642121413726}" type="presParOf" srcId="{8D8A6E3F-3DF7-4F3A-8B61-E543770190F9}" destId="{F4245E04-CFF3-4419-9A07-A68C1BB365F1}" srcOrd="13" destOrd="0" presId="urn:microsoft.com/office/officeart/2005/8/layout/default"/>
    <dgm:cxn modelId="{6E982CF6-41DC-4931-BC24-AE1EB08A88E7}" type="presParOf" srcId="{8D8A6E3F-3DF7-4F3A-8B61-E543770190F9}" destId="{EA6385B9-AD1B-4E7B-86C7-9D93A0CD5797}" srcOrd="14" destOrd="0" presId="urn:microsoft.com/office/officeart/2005/8/layout/default"/>
    <dgm:cxn modelId="{F6B58514-EC4F-4F6E-8755-F65245E3880B}" type="presParOf" srcId="{8D8A6E3F-3DF7-4F3A-8B61-E543770190F9}" destId="{EF6D71F3-B1A9-46C6-9E70-0824B1996BCB}" srcOrd="15" destOrd="0" presId="urn:microsoft.com/office/officeart/2005/8/layout/default"/>
    <dgm:cxn modelId="{4F8D95B4-26D8-4BA0-B73E-026423D50759}" type="presParOf" srcId="{8D8A6E3F-3DF7-4F3A-8B61-E543770190F9}" destId="{452CA112-063E-403D-A4A7-3D5D9D3EDAAA}" srcOrd="16" destOrd="0" presId="urn:microsoft.com/office/officeart/2005/8/layout/default"/>
    <dgm:cxn modelId="{4242FCC8-A798-4043-84CA-CF57B540C32D}" type="presParOf" srcId="{8D8A6E3F-3DF7-4F3A-8B61-E543770190F9}" destId="{6F3D1FC9-795D-4E15-9F36-ED305930F371}" srcOrd="17" destOrd="0" presId="urn:microsoft.com/office/officeart/2005/8/layout/default"/>
    <dgm:cxn modelId="{1BDF2131-91BD-49C5-9562-17D64B5855B2}" type="presParOf" srcId="{8D8A6E3F-3DF7-4F3A-8B61-E543770190F9}" destId="{FFE5829C-2BF5-4056-A7B9-046B1E232BF6}" srcOrd="18" destOrd="0" presId="urn:microsoft.com/office/officeart/2005/8/layout/default"/>
    <dgm:cxn modelId="{9ED67152-23CE-4449-8756-83D2B492B254}" type="presParOf" srcId="{8D8A6E3F-3DF7-4F3A-8B61-E543770190F9}" destId="{245A37AA-E944-4D84-BF67-6B305B9E9BD3}" srcOrd="19" destOrd="0" presId="urn:microsoft.com/office/officeart/2005/8/layout/default"/>
    <dgm:cxn modelId="{45CE4920-1573-47E0-BAC7-892AEF6E2069}" type="presParOf" srcId="{8D8A6E3F-3DF7-4F3A-8B61-E543770190F9}" destId="{2D62C7FF-E411-4DDE-A78E-F173BE089DC6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CD57098-02EB-4964-A75B-236C5E493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AAF3B4-02C9-4D0F-BFDF-FB089D9DBA0A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Limpieza e impermeabilización de las vigas canal del edificio principal del mercado.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BBBAE7CC-E4B1-4E9F-94A5-79D58D2B343F}" type="parTrans" cxnId="{143548CE-4DCD-4B7A-9DD6-435FC8D2B032}">
      <dgm:prSet/>
      <dgm:spPr/>
      <dgm:t>
        <a:bodyPr/>
        <a:lstStyle/>
        <a:p>
          <a:endParaRPr lang="es-ES" sz="1100"/>
        </a:p>
      </dgm:t>
    </dgm:pt>
    <dgm:pt modelId="{58474294-98E8-47DC-B996-E46E76444FAF}" type="sibTrans" cxnId="{143548CE-4DCD-4B7A-9DD6-435FC8D2B032}">
      <dgm:prSet/>
      <dgm:spPr/>
      <dgm:t>
        <a:bodyPr/>
        <a:lstStyle/>
        <a:p>
          <a:endParaRPr lang="es-ES" sz="1100"/>
        </a:p>
      </dgm:t>
    </dgm:pt>
    <dgm:pt modelId="{7C59D4FA-694C-4CDE-B4DC-7203F27ABE21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Impermeabilización de las losas de los puestos del Mercado San Roque ubicados en  los sectores de las asociaciones: 5 de Mayo, Puertas del Sol; y la Unión.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D3BFD9AE-2527-49D4-A661-ABE356B24695}" type="parTrans" cxnId="{CDAB70FC-92FD-49A3-97D1-7B433B637504}">
      <dgm:prSet/>
      <dgm:spPr/>
      <dgm:t>
        <a:bodyPr/>
        <a:lstStyle/>
        <a:p>
          <a:endParaRPr lang="es-ES" sz="1100"/>
        </a:p>
      </dgm:t>
    </dgm:pt>
    <dgm:pt modelId="{9FEBB639-F645-4893-8FEB-064517453143}" type="sibTrans" cxnId="{CDAB70FC-92FD-49A3-97D1-7B433B637504}">
      <dgm:prSet/>
      <dgm:spPr/>
      <dgm:t>
        <a:bodyPr/>
        <a:lstStyle/>
        <a:p>
          <a:endParaRPr lang="es-ES" sz="1100"/>
        </a:p>
      </dgm:t>
    </dgm:pt>
    <dgm:pt modelId="{638F7B00-5CE9-4D71-9841-0D26E6DE0709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Retiro de ventanas metálicas y colocación de mamparas de aluminio y vidrio en las 4 fachadas y en el lucernario de la cubierta, del edificio principal del mercado. 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054320C3-112B-4A4F-BD72-30F3C74E1ED9}" type="sibTrans" cxnId="{B0AB3065-E671-4548-990B-86DF9DB5FDB9}">
      <dgm:prSet/>
      <dgm:spPr/>
      <dgm:t>
        <a:bodyPr/>
        <a:lstStyle/>
        <a:p>
          <a:endParaRPr lang="es-ES" sz="1100"/>
        </a:p>
      </dgm:t>
    </dgm:pt>
    <dgm:pt modelId="{3632A488-2C81-4372-93BB-9A5AFBE8D36D}" type="parTrans" cxnId="{B0AB3065-E671-4548-990B-86DF9DB5FDB9}">
      <dgm:prSet/>
      <dgm:spPr/>
      <dgm:t>
        <a:bodyPr/>
        <a:lstStyle/>
        <a:p>
          <a:endParaRPr lang="es-ES" sz="1100"/>
        </a:p>
      </dgm:t>
    </dgm:pt>
    <dgm:pt modelId="{8D8A6E3F-3DF7-4F3A-8B61-E543770190F9}" type="pres">
      <dgm:prSet presAssocID="{FCD57098-02EB-4964-A75B-236C5E493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D2E0CF-9F17-4F52-A857-7671554A586F}" type="pres">
      <dgm:prSet presAssocID="{638F7B00-5CE9-4D71-9841-0D26E6DE0709}" presName="node" presStyleLbl="node1" presStyleIdx="0" presStyleCnt="3" custScaleX="329186" custScaleY="295290" custLinFactNeighborX="-1025" custLinFactNeighborY="-108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3CB17-F975-474F-8ADE-944786DC6877}" type="pres">
      <dgm:prSet presAssocID="{054320C3-112B-4A4F-BD72-30F3C74E1ED9}" presName="sibTrans" presStyleCnt="0"/>
      <dgm:spPr/>
    </dgm:pt>
    <dgm:pt modelId="{717FD1C8-EADD-4955-94D8-A0E57183BDB0}" type="pres">
      <dgm:prSet presAssocID="{C0AAF3B4-02C9-4D0F-BFDF-FB089D9DBA0A}" presName="node" presStyleLbl="node1" presStyleIdx="1" presStyleCnt="3" custScaleX="247537" custScaleY="291866" custLinFactNeighborX="-8996" custLinFactNeighborY="-108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49C7B-CB35-45C5-B328-F27E274B879E}" type="pres">
      <dgm:prSet presAssocID="{58474294-98E8-47DC-B996-E46E76444FAF}" presName="sibTrans" presStyleCnt="0"/>
      <dgm:spPr/>
    </dgm:pt>
    <dgm:pt modelId="{8E5C30AD-14B3-439B-B22B-CC898CB3178E}" type="pres">
      <dgm:prSet presAssocID="{7C59D4FA-694C-4CDE-B4DC-7203F27ABE21}" presName="node" presStyleLbl="node1" presStyleIdx="2" presStyleCnt="3" custScaleX="234914" custScaleY="290146" custLinFactNeighborX="-16577" custLinFactNeighborY="-108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AB3065-E671-4548-990B-86DF9DB5FDB9}" srcId="{FCD57098-02EB-4964-A75B-236C5E493786}" destId="{638F7B00-5CE9-4D71-9841-0D26E6DE0709}" srcOrd="0" destOrd="0" parTransId="{3632A488-2C81-4372-93BB-9A5AFBE8D36D}" sibTransId="{054320C3-112B-4A4F-BD72-30F3C74E1ED9}"/>
    <dgm:cxn modelId="{CDAB70FC-92FD-49A3-97D1-7B433B637504}" srcId="{FCD57098-02EB-4964-A75B-236C5E493786}" destId="{7C59D4FA-694C-4CDE-B4DC-7203F27ABE21}" srcOrd="2" destOrd="0" parTransId="{D3BFD9AE-2527-49D4-A661-ABE356B24695}" sibTransId="{9FEBB639-F645-4893-8FEB-064517453143}"/>
    <dgm:cxn modelId="{143548CE-4DCD-4B7A-9DD6-435FC8D2B032}" srcId="{FCD57098-02EB-4964-A75B-236C5E493786}" destId="{C0AAF3B4-02C9-4D0F-BFDF-FB089D9DBA0A}" srcOrd="1" destOrd="0" parTransId="{BBBAE7CC-E4B1-4E9F-94A5-79D58D2B343F}" sibTransId="{58474294-98E8-47DC-B996-E46E76444FAF}"/>
    <dgm:cxn modelId="{E01D1F25-597B-456A-8539-04A07B42A1B2}" type="presOf" srcId="{C0AAF3B4-02C9-4D0F-BFDF-FB089D9DBA0A}" destId="{717FD1C8-EADD-4955-94D8-A0E57183BDB0}" srcOrd="0" destOrd="0" presId="urn:microsoft.com/office/officeart/2005/8/layout/default"/>
    <dgm:cxn modelId="{E8FA5BA7-81AB-49D9-9C8E-57A65D1B4FCE}" type="presOf" srcId="{FCD57098-02EB-4964-A75B-236C5E493786}" destId="{8D8A6E3F-3DF7-4F3A-8B61-E543770190F9}" srcOrd="0" destOrd="0" presId="urn:microsoft.com/office/officeart/2005/8/layout/default"/>
    <dgm:cxn modelId="{18F60B3B-0B26-4442-9FFE-D078DD97E40C}" type="presOf" srcId="{638F7B00-5CE9-4D71-9841-0D26E6DE0709}" destId="{F1D2E0CF-9F17-4F52-A857-7671554A586F}" srcOrd="0" destOrd="0" presId="urn:microsoft.com/office/officeart/2005/8/layout/default"/>
    <dgm:cxn modelId="{8B3E63F8-DAC2-446D-9822-97A9AFA62202}" type="presOf" srcId="{7C59D4FA-694C-4CDE-B4DC-7203F27ABE21}" destId="{8E5C30AD-14B3-439B-B22B-CC898CB3178E}" srcOrd="0" destOrd="0" presId="urn:microsoft.com/office/officeart/2005/8/layout/default"/>
    <dgm:cxn modelId="{64CD26E9-8179-4F5D-941C-20B777DDAC9F}" type="presParOf" srcId="{8D8A6E3F-3DF7-4F3A-8B61-E543770190F9}" destId="{F1D2E0CF-9F17-4F52-A857-7671554A586F}" srcOrd="0" destOrd="0" presId="urn:microsoft.com/office/officeart/2005/8/layout/default"/>
    <dgm:cxn modelId="{93DB36CA-593A-4304-80E0-8180D27CC9EE}" type="presParOf" srcId="{8D8A6E3F-3DF7-4F3A-8B61-E543770190F9}" destId="{C8C3CB17-F975-474F-8ADE-944786DC6877}" srcOrd="1" destOrd="0" presId="urn:microsoft.com/office/officeart/2005/8/layout/default"/>
    <dgm:cxn modelId="{006C93AE-11E4-4D7C-B07A-2B35C5701A82}" type="presParOf" srcId="{8D8A6E3F-3DF7-4F3A-8B61-E543770190F9}" destId="{717FD1C8-EADD-4955-94D8-A0E57183BDB0}" srcOrd="2" destOrd="0" presId="urn:microsoft.com/office/officeart/2005/8/layout/default"/>
    <dgm:cxn modelId="{706A45FA-93C5-4749-87F0-F80043643B99}" type="presParOf" srcId="{8D8A6E3F-3DF7-4F3A-8B61-E543770190F9}" destId="{EB849C7B-CB35-45C5-B328-F27E274B879E}" srcOrd="3" destOrd="0" presId="urn:microsoft.com/office/officeart/2005/8/layout/default"/>
    <dgm:cxn modelId="{3B017A26-21F4-41AD-B7BD-C990443751AA}" type="presParOf" srcId="{8D8A6E3F-3DF7-4F3A-8B61-E543770190F9}" destId="{8E5C30AD-14B3-439B-B22B-CC898CB3178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$400.916,33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PREPARATORIA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60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OCTUBRE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DICIEMBRE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NOVIEMBRE</a:t>
          </a:r>
          <a:endParaRPr lang="es-ES" sz="1000" dirty="0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A3FE5FF0-0C57-43BE-9B4B-7748DBD03C74}">
      <dgm:prSet custT="1"/>
      <dgm:spPr/>
      <dgm:t>
        <a:bodyPr/>
        <a:lstStyle/>
        <a:p>
          <a:r>
            <a:rPr lang="es-ES" sz="1000" dirty="0" smtClean="0"/>
            <a:t>$80.183,27</a:t>
          </a:r>
          <a:endParaRPr lang="es-ES" sz="1000" dirty="0"/>
        </a:p>
      </dgm:t>
    </dgm:pt>
    <dgm:pt modelId="{EFD6817F-DE63-464D-A9A1-2369DF31C874}" type="sibTrans" cxnId="{79A0D9E1-F383-4754-AACE-906C5F93F6C1}">
      <dgm:prSet/>
      <dgm:spPr/>
      <dgm:t>
        <a:bodyPr/>
        <a:lstStyle/>
        <a:p>
          <a:endParaRPr lang="es-ES"/>
        </a:p>
      </dgm:t>
    </dgm:pt>
    <dgm:pt modelId="{73754D79-9823-43B3-A18D-B8F132A0BB05}" type="parTrans" cxnId="{79A0D9E1-F383-4754-AACE-906C5F93F6C1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$440.916,33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05ABE782-3ADA-4C67-85DC-DC9AF09C2F11}">
      <dgm:prSet custT="1"/>
      <dgm:spPr/>
      <dgm:t>
        <a:bodyPr/>
        <a:lstStyle/>
        <a:p>
          <a:pPr algn="ctr"/>
          <a:r>
            <a:rPr lang="es-ES" sz="1000" dirty="0" smtClean="0"/>
            <a:t>DEVENGADO 2025</a:t>
          </a:r>
          <a:endParaRPr lang="es-ES" sz="1000" dirty="0"/>
        </a:p>
      </dgm:t>
    </dgm:pt>
    <dgm:pt modelId="{6F71EB0A-BE74-4053-BEA3-0580AE05945C}" type="parTrans" cxnId="{B70346B2-B808-4897-82A5-8C207FC43627}">
      <dgm:prSet/>
      <dgm:spPr/>
      <dgm:t>
        <a:bodyPr/>
        <a:lstStyle/>
        <a:p>
          <a:endParaRPr lang="es-ES"/>
        </a:p>
      </dgm:t>
    </dgm:pt>
    <dgm:pt modelId="{178E6EF0-85A2-4C1D-BD5F-24E741BDB9E2}" type="sibTrans" cxnId="{B70346B2-B808-4897-82A5-8C207FC43627}">
      <dgm:prSet/>
      <dgm:spPr/>
      <dgm:t>
        <a:bodyPr/>
        <a:lstStyle/>
        <a:p>
          <a:endParaRPr lang="es-ES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7"/>
      <dgm:spPr/>
    </dgm:pt>
    <dgm:pt modelId="{56AA4817-E1D8-41FF-A65D-6DCC002C620F}" type="pres">
      <dgm:prSet presAssocID="{1AA99961-F7FA-4FA1-8CBD-29091BA62783}" presName="childNode1" presStyleLbl="bgAcc1" presStyleIdx="0" presStyleCnt="7" custScaleX="324227" custScaleY="147268" custLinFactNeighborX="20171" custLinFactNeighborY="-192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7" custScaleX="335459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6" custLinFactNeighborX="-8641" custLinFactNeighborY="29426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7"/>
      <dgm:spPr/>
    </dgm:pt>
    <dgm:pt modelId="{D478A0B8-005C-4A9F-82F4-BA89539B39E6}" type="pres">
      <dgm:prSet presAssocID="{F524B99F-BFE9-4BC4-8CBA-A3A26C68F1D3}" presName="childNode2" presStyleLbl="bgAcc1" presStyleIdx="1" presStyleCnt="7" custScaleX="263883" custScaleY="134021" custLinFactNeighborX="2737" custLinFactNeighborY="-729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7" custScaleX="444713" custScaleY="355604" custLinFactY="100000" custLinFactNeighborX="-3731" custLinFactNeighborY="1516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6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7"/>
      <dgm:spPr/>
    </dgm:pt>
    <dgm:pt modelId="{A8B1D9EF-8173-4C3D-9FAD-1F204698BB1C}" type="pres">
      <dgm:prSet presAssocID="{B0372010-E43C-446D-846F-A5C96616415C}" presName="childNode1" presStyleLbl="bgAcc1" presStyleIdx="2" presStyleCnt="7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7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6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7"/>
      <dgm:spPr/>
    </dgm:pt>
    <dgm:pt modelId="{5BD0375A-9447-4739-915D-81DD661E2D9F}" type="pres">
      <dgm:prSet presAssocID="{35EB5B11-11FB-4F38-A327-56826144B676}" presName="childNode2" presStyleLbl="bgAcc1" presStyleIdx="3" presStyleCnt="7" custScaleX="227552" custScaleY="168384" custLinFactNeighborX="-8455" custLinFactNeighborY="-60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7" custScaleX="355106" custScaleY="330757" custLinFactY="100000" custLinFactNeighborX="1229" custLinFactNeighborY="1962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6" custScaleX="145269" custLinFactNeighborX="-241" custLinFactNeighborY="-17242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7"/>
      <dgm:spPr/>
    </dgm:pt>
    <dgm:pt modelId="{C4948F12-088C-4C05-AAE8-9FCACDABE1EF}" type="pres">
      <dgm:prSet presAssocID="{6DAFA853-39B1-4D66-800C-45A15447AF5D}" presName="childNode1" presStyleLbl="bgAcc1" presStyleIdx="4" presStyleCnt="7" custScaleX="213161" custScaleY="160705" custLinFactNeighborX="1310" custLinFactNeighborY="-25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7" custScaleX="307228" custScaleY="339576" custLinFactY="33274" custLinFactNeighborX="-24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6" custLinFactNeighborX="-664" custLinFactNeighborY="36425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7"/>
      <dgm:spPr/>
    </dgm:pt>
    <dgm:pt modelId="{C01F46C2-0E9D-42B8-82D2-177242817C7B}" type="pres">
      <dgm:prSet presAssocID="{1DE74B93-2B74-434C-AA04-F51D89F0216D}" presName="childNode2" presStyleLbl="bgAcc1" presStyleIdx="5" presStyleCnt="7" custScaleX="355002" custScaleY="190437" custLinFactNeighborX="-13973" custLinFactNeighborY="-563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7" custScaleX="424974" custScaleY="339523" custLinFactY="162537" custLinFactNeighborX="-2333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  <dgm:pt modelId="{B1E46FC4-8694-4725-B069-8823B966AFBE}" type="pres">
      <dgm:prSet presAssocID="{C637E1C3-89C0-478E-AAAA-B5CFC692A328}" presName="Name18" presStyleLbl="sibTrans2D1" presStyleIdx="5" presStyleCnt="6" custLinFactNeighborX="3992" custLinFactNeighborY="-16646"/>
      <dgm:spPr/>
      <dgm:t>
        <a:bodyPr/>
        <a:lstStyle/>
        <a:p>
          <a:endParaRPr lang="es-ES"/>
        </a:p>
      </dgm:t>
    </dgm:pt>
    <dgm:pt modelId="{E298561C-066B-40BD-A7CE-6E7DB50A27E9}" type="pres">
      <dgm:prSet presAssocID="{A3FE5FF0-0C57-43BE-9B4B-7748DBD03C74}" presName="composite1" presStyleCnt="0"/>
      <dgm:spPr/>
    </dgm:pt>
    <dgm:pt modelId="{B610F0A0-32D6-42CB-B91F-C8E206CA697B}" type="pres">
      <dgm:prSet presAssocID="{A3FE5FF0-0C57-43BE-9B4B-7748DBD03C74}" presName="dummyNode1" presStyleLbl="node1" presStyleIdx="5" presStyleCnt="7"/>
      <dgm:spPr/>
    </dgm:pt>
    <dgm:pt modelId="{FEF47329-3D07-4561-9B46-76B318ECEA06}" type="pres">
      <dgm:prSet presAssocID="{A3FE5FF0-0C57-43BE-9B4B-7748DBD03C74}" presName="childNode1" presStyleLbl="bgAcc1" presStyleIdx="6" presStyleCnt="7" custScaleX="365122" custScaleY="2397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C20146-451D-439A-8323-B1B8BFD5C302}" type="pres">
      <dgm:prSet presAssocID="{A3FE5FF0-0C57-43BE-9B4B-7748DBD03C74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6942E-A396-4D49-A159-9736623DE4F0}" type="pres">
      <dgm:prSet presAssocID="{A3FE5FF0-0C57-43BE-9B4B-7748DBD03C74}" presName="parentNode1" presStyleLbl="node1" presStyleIdx="6" presStyleCnt="7" custScaleX="355002" custScaleY="429186" custLinFactY="77035" custLinFactNeighborX="-119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C3B380-2EA5-4E85-932B-88615AB86A8A}" type="pres">
      <dgm:prSet presAssocID="{A3FE5FF0-0C57-43BE-9B4B-7748DBD03C74}" presName="connSite1" presStyleCnt="0"/>
      <dgm:spPr/>
    </dgm:pt>
  </dgm:ptLst>
  <dgm:cxnLst>
    <dgm:cxn modelId="{5BEDEBE7-AD13-4E2E-9A24-15BE2D3E772D}" type="presOf" srcId="{05ABE782-3ADA-4C67-85DC-DC9AF09C2F11}" destId="{FEF47329-3D07-4561-9B46-76B318ECEA06}" srcOrd="0" destOrd="0" presId="urn:microsoft.com/office/officeart/2005/8/layout/hProcess4"/>
    <dgm:cxn modelId="{8A34ED69-8539-40D7-BCFB-A4FC789C1D67}" type="presOf" srcId="{A3FE5FF0-0C57-43BE-9B4B-7748DBD03C74}" destId="{4516942E-A396-4D49-A159-9736623DE4F0}" srcOrd="0" destOrd="0" presId="urn:microsoft.com/office/officeart/2005/8/layout/hProcess4"/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FFBD236F-458E-4E8D-8550-7DE10CF8AE9D}" type="presOf" srcId="{C637E1C3-89C0-478E-AAAA-B5CFC692A328}" destId="{B1E46FC4-8694-4725-B069-8823B966AFBE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79A0D9E1-F383-4754-AACE-906C5F93F6C1}" srcId="{B1186915-E39E-439F-817D-5DC95F31FD99}" destId="{A3FE5FF0-0C57-43BE-9B4B-7748DBD03C74}" srcOrd="6" destOrd="0" parTransId="{73754D79-9823-43B3-A18D-B8F132A0BB05}" sibTransId="{EFD6817F-DE63-464D-A9A1-2369DF31C874}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B70346B2-B808-4897-82A5-8C207FC43627}" srcId="{A3FE5FF0-0C57-43BE-9B4B-7748DBD03C74}" destId="{05ABE782-3ADA-4C67-85DC-DC9AF09C2F11}" srcOrd="0" destOrd="0" parTransId="{6F71EB0A-BE74-4053-BEA3-0580AE05945C}" sibTransId="{178E6EF0-85A2-4C1D-BD5F-24E741BDB9E2}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F2B385F-EA1F-491C-BFEB-A17B00E61202}" type="presOf" srcId="{05ABE782-3ADA-4C67-85DC-DC9AF09C2F11}" destId="{0DC20146-451D-439A-8323-B1B8BFD5C302}" srcOrd="1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  <dgm:cxn modelId="{1E7FEB65-3712-411E-8C13-58DCC9F5DC6B}" type="presParOf" srcId="{3D222D2E-27CA-4DD3-9023-CE83402FB0D2}" destId="{B1E46FC4-8694-4725-B069-8823B966AFBE}" srcOrd="11" destOrd="0" presId="urn:microsoft.com/office/officeart/2005/8/layout/hProcess4"/>
    <dgm:cxn modelId="{D4661A60-C18F-47AA-81C4-07EE23090BAC}" type="presParOf" srcId="{3D222D2E-27CA-4DD3-9023-CE83402FB0D2}" destId="{E298561C-066B-40BD-A7CE-6E7DB50A27E9}" srcOrd="12" destOrd="0" presId="urn:microsoft.com/office/officeart/2005/8/layout/hProcess4"/>
    <dgm:cxn modelId="{C4F094CD-5240-4114-8FDF-95AC7813AC48}" type="presParOf" srcId="{E298561C-066B-40BD-A7CE-6E7DB50A27E9}" destId="{B610F0A0-32D6-42CB-B91F-C8E206CA697B}" srcOrd="0" destOrd="0" presId="urn:microsoft.com/office/officeart/2005/8/layout/hProcess4"/>
    <dgm:cxn modelId="{A415AA41-1825-4B28-AE2A-C4EC158FCD8D}" type="presParOf" srcId="{E298561C-066B-40BD-A7CE-6E7DB50A27E9}" destId="{FEF47329-3D07-4561-9B46-76B318ECEA06}" srcOrd="1" destOrd="0" presId="urn:microsoft.com/office/officeart/2005/8/layout/hProcess4"/>
    <dgm:cxn modelId="{74A4BF83-7567-4427-9B77-4073F5F929E1}" type="presParOf" srcId="{E298561C-066B-40BD-A7CE-6E7DB50A27E9}" destId="{0DC20146-451D-439A-8323-B1B8BFD5C302}" srcOrd="2" destOrd="0" presId="urn:microsoft.com/office/officeart/2005/8/layout/hProcess4"/>
    <dgm:cxn modelId="{8DB42EBC-41AA-468B-9DE1-A84D23F624FC}" type="presParOf" srcId="{E298561C-066B-40BD-A7CE-6E7DB50A27E9}" destId="{4516942E-A396-4D49-A159-9736623DE4F0}" srcOrd="3" destOrd="0" presId="urn:microsoft.com/office/officeart/2005/8/layout/hProcess4"/>
    <dgm:cxn modelId="{194D12CC-ED04-466B-8982-9FF54A286B10}" type="presParOf" srcId="{E298561C-066B-40BD-A7CE-6E7DB50A27E9}" destId="{1EC3B380-2EA5-4E85-932B-88615AB86A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$83.926,80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PREPARATORIA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45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OCTUBRE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DICIEMBRE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DICIEMBRE</a:t>
          </a:r>
          <a:endParaRPr lang="es-ES" sz="1000" dirty="0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$83.926,80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6"/>
      <dgm:spPr/>
    </dgm:pt>
    <dgm:pt modelId="{56AA4817-E1D8-41FF-A65D-6DCC002C620F}" type="pres">
      <dgm:prSet presAssocID="{1AA99961-F7FA-4FA1-8CBD-29091BA62783}" presName="childNode1" presStyleLbl="bgAcc1" presStyleIdx="0" presStyleCnt="6" custScaleX="324227" custScaleY="147268" custLinFactNeighborX="20171" custLinFactNeighborY="-192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6" custScaleX="335459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5" custLinFactNeighborX="-7225" custLinFactNeighborY="18069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6"/>
      <dgm:spPr/>
    </dgm:pt>
    <dgm:pt modelId="{D478A0B8-005C-4A9F-82F4-BA89539B39E6}" type="pres">
      <dgm:prSet presAssocID="{F524B99F-BFE9-4BC4-8CBA-A3A26C68F1D3}" presName="childNode2" presStyleLbl="bgAcc1" presStyleIdx="1" presStyleCnt="6" custScaleX="263883" custScaleY="134021" custLinFactNeighborX="35726" custLinFactNeighborY="-87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6" custScaleX="444713" custScaleY="355604" custLinFactY="100000" custLinFactNeighborX="8820" custLinFactNeighborY="1317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5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6"/>
      <dgm:spPr/>
    </dgm:pt>
    <dgm:pt modelId="{A8B1D9EF-8173-4C3D-9FAD-1F204698BB1C}" type="pres">
      <dgm:prSet presAssocID="{B0372010-E43C-446D-846F-A5C96616415C}" presName="childNode1" presStyleLbl="bgAcc1" presStyleIdx="2" presStyleCnt="6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6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5" custLinFactNeighborX="-8790" custLinFactNeighborY="23133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6"/>
      <dgm:spPr/>
    </dgm:pt>
    <dgm:pt modelId="{5BD0375A-9447-4739-915D-81DD661E2D9F}" type="pres">
      <dgm:prSet presAssocID="{35EB5B11-11FB-4F38-A327-56826144B676}" presName="childNode2" presStyleLbl="bgAcc1" presStyleIdx="3" presStyleCnt="6" custScaleX="227552" custScaleY="168384" custLinFactNeighborX="-8455" custLinFactNeighborY="-60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6" custScaleX="355106" custScaleY="330757" custLinFactY="100000" custLinFactNeighborX="1229" custLinFactNeighborY="1962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5" custScaleX="145269" custLinFactNeighborX="-241" custLinFactNeighborY="-17242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6"/>
      <dgm:spPr/>
    </dgm:pt>
    <dgm:pt modelId="{C4948F12-088C-4C05-AAE8-9FCACDABE1EF}" type="pres">
      <dgm:prSet presAssocID="{6DAFA853-39B1-4D66-800C-45A15447AF5D}" presName="childNode1" presStyleLbl="bgAcc1" presStyleIdx="4" presStyleCnt="6" custScaleX="213161" custScaleY="160705" custLinFactNeighborX="1310" custLinFactNeighborY="-25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6" custScaleX="307228" custScaleY="339576" custLinFactY="33274" custLinFactNeighborX="-24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5" custLinFactNeighborX="-1424" custLinFactNeighborY="25008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6"/>
      <dgm:spPr/>
    </dgm:pt>
    <dgm:pt modelId="{C01F46C2-0E9D-42B8-82D2-177242817C7B}" type="pres">
      <dgm:prSet presAssocID="{1DE74B93-2B74-434C-AA04-F51D89F0216D}" presName="childNode2" presStyleLbl="bgAcc1" presStyleIdx="5" presStyleCnt="6" custScaleX="355002" custScaleY="190437" custLinFactNeighborX="-12605" custLinFactNeighborY="-678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6" custScaleX="424974" custScaleY="339523" custLinFactY="162537" custLinFactNeighborX="-2333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</dgm:ptLst>
  <dgm:cxnLst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$150.000,00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EJECUCIÓN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47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JULIO 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OCTUBRE </a:t>
          </a:r>
          <a:endParaRPr lang="es-ES" sz="1000" dirty="0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SEPTIEMBRE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$150.000,00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6"/>
      <dgm:spPr/>
    </dgm:pt>
    <dgm:pt modelId="{56AA4817-E1D8-41FF-A65D-6DCC002C620F}" type="pres">
      <dgm:prSet presAssocID="{1AA99961-F7FA-4FA1-8CBD-29091BA62783}" presName="childNode1" presStyleLbl="bgAcc1" presStyleIdx="0" presStyleCnt="6" custScaleX="295154" custScaleY="147268" custLinFactNeighborX="14072" custLinFactNeighborY="7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6" custScaleX="244311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5" custLinFactNeighborX="-8641" custLinFactNeighborY="29426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6"/>
      <dgm:spPr/>
    </dgm:pt>
    <dgm:pt modelId="{D478A0B8-005C-4A9F-82F4-BA89539B39E6}" type="pres">
      <dgm:prSet presAssocID="{F524B99F-BFE9-4BC4-8CBA-A3A26C68F1D3}" presName="childNode2" presStyleLbl="bgAcc1" presStyleIdx="1" presStyleCnt="6" custScaleX="263883" custScaleY="134021" custLinFactNeighborX="-1329" custLinFactNeighborY="-575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6" custScaleX="305456" custScaleY="284221" custLinFactY="100000" custLinFactNeighborX="-19739" custLinFactNeighborY="1537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5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6"/>
      <dgm:spPr/>
    </dgm:pt>
    <dgm:pt modelId="{A8B1D9EF-8173-4C3D-9FAD-1F204698BB1C}" type="pres">
      <dgm:prSet presAssocID="{B0372010-E43C-446D-846F-A5C96616415C}" presName="childNode1" presStyleLbl="bgAcc1" presStyleIdx="2" presStyleCnt="6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6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5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6"/>
      <dgm:spPr/>
    </dgm:pt>
    <dgm:pt modelId="{5BD0375A-9447-4739-915D-81DD661E2D9F}" type="pres">
      <dgm:prSet presAssocID="{35EB5B11-11FB-4F38-A327-56826144B676}" presName="childNode2" presStyleLbl="bgAcc1" presStyleIdx="3" presStyleCnt="6" custScaleX="227552" custScaleY="168384" custLinFactNeighborX="1248" custLinFactNeighborY="-317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6" custScaleX="260730" custScaleY="330757" custLinFactY="104824" custLinFactNeighborX="12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5" custScaleX="145269" custLinFactNeighborX="10773" custLinFactNeighborY="-19153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6"/>
      <dgm:spPr/>
    </dgm:pt>
    <dgm:pt modelId="{C4948F12-088C-4C05-AAE8-9FCACDABE1EF}" type="pres">
      <dgm:prSet presAssocID="{6DAFA853-39B1-4D66-800C-45A15447AF5D}" presName="childNode1" presStyleLbl="bgAcc1" presStyleIdx="4" presStyleCnt="6" custScaleX="173525" custScaleY="160705" custLinFactNeighborX="-4847" custLinFactNeighborY="-5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6" custScaleX="307228" custScaleY="306146" custLinFactY="45018" custLinFactNeighborX="-12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5" custLinFactNeighborX="-20772" custLinFactNeighborY="32939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6"/>
      <dgm:spPr/>
    </dgm:pt>
    <dgm:pt modelId="{C01F46C2-0E9D-42B8-82D2-177242817C7B}" type="pres">
      <dgm:prSet presAssocID="{1DE74B93-2B74-434C-AA04-F51D89F0216D}" presName="childNode2" presStyleLbl="bgAcc1" presStyleIdx="5" presStyleCnt="6" custScaleX="355002" custScaleY="190437" custLinFactNeighborX="-22181" custLinFactNeighborY="-482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6" custScaleX="424974" custScaleY="339523" custLinFactY="141700" custLinFactNeighborX="709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</dgm:ptLst>
  <dgm:cxnLst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$123.500,48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EN EJECUCIÓN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DICIEMBRE</a:t>
          </a:r>
          <a:endParaRPr lang="es-ES" sz="1000" dirty="0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$123.500,48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DICIEMBRE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JUNIO</a:t>
          </a:r>
          <a:endParaRPr lang="es-ES" sz="1000" dirty="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180 DÍAS</a:t>
          </a:r>
          <a:endParaRPr lang="es-ES" sz="1000" dirty="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6"/>
      <dgm:spPr/>
    </dgm:pt>
    <dgm:pt modelId="{56AA4817-E1D8-41FF-A65D-6DCC002C620F}" type="pres">
      <dgm:prSet presAssocID="{1AA99961-F7FA-4FA1-8CBD-29091BA62783}" presName="childNode1" presStyleLbl="bgAcc1" presStyleIdx="0" presStyleCnt="6" custScaleX="324227" custScaleY="147268" custLinFactNeighborX="20171" custLinFactNeighborY="-192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6" custScaleX="335459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5" custLinFactNeighborX="-8641" custLinFactNeighborY="20370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6"/>
      <dgm:spPr/>
    </dgm:pt>
    <dgm:pt modelId="{D478A0B8-005C-4A9F-82F4-BA89539B39E6}" type="pres">
      <dgm:prSet presAssocID="{F524B99F-BFE9-4BC4-8CBA-A3A26C68F1D3}" presName="childNode2" presStyleLbl="bgAcc1" presStyleIdx="1" presStyleCnt="6" custScaleX="263883" custScaleY="134021" custLinFactNeighborX="28288" custLinFactNeighborY="-658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6" custScaleX="444713" custScaleY="355604" custLinFactY="100000" custLinFactNeighborX="-3731" custLinFactNeighborY="1516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5" custLinFactNeighborX="18598" custLinFactNeighborY="393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6"/>
      <dgm:spPr/>
    </dgm:pt>
    <dgm:pt modelId="{A8B1D9EF-8173-4C3D-9FAD-1F204698BB1C}" type="pres">
      <dgm:prSet presAssocID="{B0372010-E43C-446D-846F-A5C96616415C}" presName="childNode1" presStyleLbl="bgAcc1" presStyleIdx="2" presStyleCnt="6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6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5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6"/>
      <dgm:spPr/>
    </dgm:pt>
    <dgm:pt modelId="{5BD0375A-9447-4739-915D-81DD661E2D9F}" type="pres">
      <dgm:prSet presAssocID="{35EB5B11-11FB-4F38-A327-56826144B676}" presName="childNode2" presStyleLbl="bgAcc1" presStyleIdx="3" presStyleCnt="6" custScaleX="227552" custScaleY="168384" custLinFactNeighborX="-8455" custLinFactNeighborY="-60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6" custScaleX="355106" custScaleY="330757" custLinFactY="100000" custLinFactNeighborX="1229" custLinFactNeighborY="1962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5" custScaleX="145269" custLinFactNeighborX="-4824" custLinFactNeighborY="-7257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6"/>
      <dgm:spPr/>
    </dgm:pt>
    <dgm:pt modelId="{C4948F12-088C-4C05-AAE8-9FCACDABE1EF}" type="pres">
      <dgm:prSet presAssocID="{6DAFA853-39B1-4D66-800C-45A15447AF5D}" presName="childNode1" presStyleLbl="bgAcc1" presStyleIdx="4" presStyleCnt="6" custScaleX="213161" custScaleY="160705" custLinFactNeighborX="1310" custLinFactNeighborY="-25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6" custScaleX="307228" custScaleY="339576" custLinFactY="33274" custLinFactNeighborX="-24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5" custLinFactNeighborX="-642" custLinFactNeighborY="25068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6"/>
      <dgm:spPr/>
    </dgm:pt>
    <dgm:pt modelId="{C01F46C2-0E9D-42B8-82D2-177242817C7B}" type="pres">
      <dgm:prSet presAssocID="{1DE74B93-2B74-434C-AA04-F51D89F0216D}" presName="childNode2" presStyleLbl="bgAcc1" presStyleIdx="5" presStyleCnt="6" custScaleX="355002" custScaleY="190437" custLinFactNeighborX="-11370" custLinFactNeighborY="-65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6" custScaleX="424974" custScaleY="339523" custLinFactY="162537" custLinFactNeighborX="-2333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</dgm:ptLst>
  <dgm:cxnLst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$156.000,00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PREPARATORIA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60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OCTUBRE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DICIEMBRE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DICIEMBRE</a:t>
          </a:r>
          <a:endParaRPr lang="es-ES" sz="1000" dirty="0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$156.000,00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6"/>
      <dgm:spPr/>
    </dgm:pt>
    <dgm:pt modelId="{56AA4817-E1D8-41FF-A65D-6DCC002C620F}" type="pres">
      <dgm:prSet presAssocID="{1AA99961-F7FA-4FA1-8CBD-29091BA62783}" presName="childNode1" presStyleLbl="bgAcc1" presStyleIdx="0" presStyleCnt="6" custScaleX="324227" custScaleY="147268" custLinFactNeighborX="20171" custLinFactNeighborY="-192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6" custScaleX="335459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5" custLinFactNeighborX="-7225" custLinFactNeighborY="18069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6"/>
      <dgm:spPr/>
    </dgm:pt>
    <dgm:pt modelId="{D478A0B8-005C-4A9F-82F4-BA89539B39E6}" type="pres">
      <dgm:prSet presAssocID="{F524B99F-BFE9-4BC4-8CBA-A3A26C68F1D3}" presName="childNode2" presStyleLbl="bgAcc1" presStyleIdx="1" presStyleCnt="6" custScaleX="263883" custScaleY="134021" custLinFactNeighborX="35726" custLinFactNeighborY="-87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6" custScaleX="444713" custScaleY="355604" custLinFactY="100000" custLinFactNeighborX="8820" custLinFactNeighborY="1317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5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6"/>
      <dgm:spPr/>
    </dgm:pt>
    <dgm:pt modelId="{A8B1D9EF-8173-4C3D-9FAD-1F204698BB1C}" type="pres">
      <dgm:prSet presAssocID="{B0372010-E43C-446D-846F-A5C96616415C}" presName="childNode1" presStyleLbl="bgAcc1" presStyleIdx="2" presStyleCnt="6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6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5" custLinFactNeighborX="-8790" custLinFactNeighborY="23133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6"/>
      <dgm:spPr/>
    </dgm:pt>
    <dgm:pt modelId="{5BD0375A-9447-4739-915D-81DD661E2D9F}" type="pres">
      <dgm:prSet presAssocID="{35EB5B11-11FB-4F38-A327-56826144B676}" presName="childNode2" presStyleLbl="bgAcc1" presStyleIdx="3" presStyleCnt="6" custScaleX="227552" custScaleY="168384" custLinFactNeighborX="-8455" custLinFactNeighborY="-60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6" custScaleX="355106" custScaleY="330757" custLinFactY="100000" custLinFactNeighborX="1229" custLinFactNeighborY="1962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5" custScaleX="145269" custLinFactNeighborX="-241" custLinFactNeighborY="-17242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6"/>
      <dgm:spPr/>
    </dgm:pt>
    <dgm:pt modelId="{C4948F12-088C-4C05-AAE8-9FCACDABE1EF}" type="pres">
      <dgm:prSet presAssocID="{6DAFA853-39B1-4D66-800C-45A15447AF5D}" presName="childNode1" presStyleLbl="bgAcc1" presStyleIdx="4" presStyleCnt="6" custScaleX="213161" custScaleY="160705" custLinFactNeighborX="1310" custLinFactNeighborY="-25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6" custScaleX="307228" custScaleY="339576" custLinFactY="33274" custLinFactNeighborX="-24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5" custLinFactNeighborX="-1424" custLinFactNeighborY="25008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6"/>
      <dgm:spPr/>
    </dgm:pt>
    <dgm:pt modelId="{C01F46C2-0E9D-42B8-82D2-177242817C7B}" type="pres">
      <dgm:prSet presAssocID="{1DE74B93-2B74-434C-AA04-F51D89F0216D}" presName="childNode2" presStyleLbl="bgAcc1" presStyleIdx="5" presStyleCnt="6" custScaleX="355002" custScaleY="190437" custLinFactNeighborX="-12605" custLinFactNeighborY="-678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6" custScaleX="424974" custScaleY="339523" custLinFactY="162537" custLinFactNeighborX="-2333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</dgm:ptLst>
  <dgm:cxnLst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$100.000,00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PREPARATORIA 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DICIEMBRE</a:t>
          </a:r>
          <a:endParaRPr lang="es-ES" sz="1000" dirty="0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$100.000,00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DICIEMBRE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OCTUBRE</a:t>
          </a:r>
          <a:endParaRPr lang="es-ES" sz="1000" dirty="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60 DÍAS</a:t>
          </a:r>
          <a:endParaRPr lang="es-ES" sz="1000" dirty="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6"/>
      <dgm:spPr/>
    </dgm:pt>
    <dgm:pt modelId="{56AA4817-E1D8-41FF-A65D-6DCC002C620F}" type="pres">
      <dgm:prSet presAssocID="{1AA99961-F7FA-4FA1-8CBD-29091BA62783}" presName="childNode1" presStyleLbl="bgAcc1" presStyleIdx="0" presStyleCnt="6" custScaleX="324227" custScaleY="147268" custLinFactNeighborX="20171" custLinFactNeighborY="-192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6" custScaleX="335459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5" custLinFactNeighborX="-8641" custLinFactNeighborY="20370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6"/>
      <dgm:spPr/>
    </dgm:pt>
    <dgm:pt modelId="{D478A0B8-005C-4A9F-82F4-BA89539B39E6}" type="pres">
      <dgm:prSet presAssocID="{F524B99F-BFE9-4BC4-8CBA-A3A26C68F1D3}" presName="childNode2" presStyleLbl="bgAcc1" presStyleIdx="1" presStyleCnt="6" custScaleX="263883" custScaleY="134021" custLinFactNeighborX="28288" custLinFactNeighborY="-658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6" custScaleX="444713" custScaleY="355604" custLinFactY="100000" custLinFactNeighborX="-3731" custLinFactNeighborY="1516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5" custLinFactNeighborX="18598" custLinFactNeighborY="393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6"/>
      <dgm:spPr/>
    </dgm:pt>
    <dgm:pt modelId="{A8B1D9EF-8173-4C3D-9FAD-1F204698BB1C}" type="pres">
      <dgm:prSet presAssocID="{B0372010-E43C-446D-846F-A5C96616415C}" presName="childNode1" presStyleLbl="bgAcc1" presStyleIdx="2" presStyleCnt="6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6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5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6"/>
      <dgm:spPr/>
    </dgm:pt>
    <dgm:pt modelId="{5BD0375A-9447-4739-915D-81DD661E2D9F}" type="pres">
      <dgm:prSet presAssocID="{35EB5B11-11FB-4F38-A327-56826144B676}" presName="childNode2" presStyleLbl="bgAcc1" presStyleIdx="3" presStyleCnt="6" custScaleX="227552" custScaleY="168384" custLinFactNeighborX="-8455" custLinFactNeighborY="-60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6" custScaleX="355106" custScaleY="330757" custLinFactY="100000" custLinFactNeighborX="1229" custLinFactNeighborY="1962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5" custScaleX="145269" custLinFactNeighborX="-4824" custLinFactNeighborY="-7257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6"/>
      <dgm:spPr/>
    </dgm:pt>
    <dgm:pt modelId="{C4948F12-088C-4C05-AAE8-9FCACDABE1EF}" type="pres">
      <dgm:prSet presAssocID="{6DAFA853-39B1-4D66-800C-45A15447AF5D}" presName="childNode1" presStyleLbl="bgAcc1" presStyleIdx="4" presStyleCnt="6" custScaleX="213161" custScaleY="160705" custLinFactNeighborX="1310" custLinFactNeighborY="-25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6" custScaleX="307228" custScaleY="339576" custLinFactY="33274" custLinFactNeighborX="-24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5" custLinFactNeighborX="-642" custLinFactNeighborY="25068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6"/>
      <dgm:spPr/>
    </dgm:pt>
    <dgm:pt modelId="{C01F46C2-0E9D-42B8-82D2-177242817C7B}" type="pres">
      <dgm:prSet presAssocID="{1DE74B93-2B74-434C-AA04-F51D89F0216D}" presName="childNode2" presStyleLbl="bgAcc1" presStyleIdx="5" presStyleCnt="6" custScaleX="355002" custScaleY="190437" custLinFactNeighborX="-11370" custLinFactNeighborY="-65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6" custScaleX="424974" custScaleY="339523" custLinFactY="162537" custLinFactNeighborX="-2333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</dgm:ptLst>
  <dgm:cxnLst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$158.987,80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PREPARATORIA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60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OCTUBRE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DICIEMBRE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DICIEMBRE</a:t>
          </a:r>
          <a:endParaRPr lang="es-ES" sz="1000" dirty="0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$158.987,80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6"/>
      <dgm:spPr/>
    </dgm:pt>
    <dgm:pt modelId="{56AA4817-E1D8-41FF-A65D-6DCC002C620F}" type="pres">
      <dgm:prSet presAssocID="{1AA99961-F7FA-4FA1-8CBD-29091BA62783}" presName="childNode1" presStyleLbl="bgAcc1" presStyleIdx="0" presStyleCnt="6" custScaleX="324227" custScaleY="147268" custLinFactNeighborX="20171" custLinFactNeighborY="-192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6" custScaleX="335459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5" custLinFactNeighborX="-7225" custLinFactNeighborY="18069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6"/>
      <dgm:spPr/>
    </dgm:pt>
    <dgm:pt modelId="{D478A0B8-005C-4A9F-82F4-BA89539B39E6}" type="pres">
      <dgm:prSet presAssocID="{F524B99F-BFE9-4BC4-8CBA-A3A26C68F1D3}" presName="childNode2" presStyleLbl="bgAcc1" presStyleIdx="1" presStyleCnt="6" custScaleX="263883" custScaleY="134021" custLinFactNeighborX="35726" custLinFactNeighborY="-87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6" custScaleX="444713" custScaleY="355604" custLinFactY="100000" custLinFactNeighborX="8820" custLinFactNeighborY="1317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5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6"/>
      <dgm:spPr/>
    </dgm:pt>
    <dgm:pt modelId="{A8B1D9EF-8173-4C3D-9FAD-1F204698BB1C}" type="pres">
      <dgm:prSet presAssocID="{B0372010-E43C-446D-846F-A5C96616415C}" presName="childNode1" presStyleLbl="bgAcc1" presStyleIdx="2" presStyleCnt="6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6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5" custLinFactNeighborX="-8790" custLinFactNeighborY="23133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6"/>
      <dgm:spPr/>
    </dgm:pt>
    <dgm:pt modelId="{5BD0375A-9447-4739-915D-81DD661E2D9F}" type="pres">
      <dgm:prSet presAssocID="{35EB5B11-11FB-4F38-A327-56826144B676}" presName="childNode2" presStyleLbl="bgAcc1" presStyleIdx="3" presStyleCnt="6" custScaleX="227552" custScaleY="168384" custLinFactNeighborX="-8455" custLinFactNeighborY="-60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6" custScaleX="355106" custScaleY="330757" custLinFactY="100000" custLinFactNeighborX="1229" custLinFactNeighborY="1962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5" custScaleX="145269" custLinFactNeighborX="-241" custLinFactNeighborY="-17242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6"/>
      <dgm:spPr/>
    </dgm:pt>
    <dgm:pt modelId="{C4948F12-088C-4C05-AAE8-9FCACDABE1EF}" type="pres">
      <dgm:prSet presAssocID="{6DAFA853-39B1-4D66-800C-45A15447AF5D}" presName="childNode1" presStyleLbl="bgAcc1" presStyleIdx="4" presStyleCnt="6" custScaleX="213161" custScaleY="160705" custLinFactNeighborX="1310" custLinFactNeighborY="-25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6" custScaleX="307228" custScaleY="339576" custLinFactY="33274" custLinFactNeighborX="-24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5" custLinFactNeighborX="-1424" custLinFactNeighborY="25008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6"/>
      <dgm:spPr/>
    </dgm:pt>
    <dgm:pt modelId="{C01F46C2-0E9D-42B8-82D2-177242817C7B}" type="pres">
      <dgm:prSet presAssocID="{1DE74B93-2B74-434C-AA04-F51D89F0216D}" presName="childNode2" presStyleLbl="bgAcc1" presStyleIdx="5" presStyleCnt="6" custScaleX="355002" custScaleY="190437" custLinFactNeighborX="-12605" custLinFactNeighborY="-678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6" custScaleX="424974" custScaleY="339523" custLinFactY="162537" custLinFactNeighborX="-2333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</dgm:ptLst>
  <dgm:cxnLst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$150.000,00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PREPARATORIA 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DICIEMBRE</a:t>
          </a:r>
          <a:endParaRPr lang="es-ES" sz="1000" dirty="0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$120.000,00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ENERO 2025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OCTUBRE</a:t>
          </a:r>
          <a:endParaRPr lang="es-ES" sz="1000" dirty="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90 DÍAS</a:t>
          </a:r>
          <a:endParaRPr lang="es-ES" sz="1000" dirty="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B4F3901F-FB76-42E1-8A0D-A8017A287E01}">
      <dgm:prSet/>
      <dgm:spPr/>
      <dgm:t>
        <a:bodyPr/>
        <a:lstStyle/>
        <a:p>
          <a:r>
            <a:rPr lang="es-ES" dirty="0" smtClean="0"/>
            <a:t>$30.000,00</a:t>
          </a:r>
          <a:endParaRPr lang="es-ES" dirty="0"/>
        </a:p>
      </dgm:t>
    </dgm:pt>
    <dgm:pt modelId="{1203F7DA-D65E-472D-8A21-CC375C26140C}" type="parTrans" cxnId="{11F801D3-B1C1-4332-A877-EAF8DE6E3ADE}">
      <dgm:prSet/>
      <dgm:spPr/>
      <dgm:t>
        <a:bodyPr/>
        <a:lstStyle/>
        <a:p>
          <a:endParaRPr lang="es-ES"/>
        </a:p>
      </dgm:t>
    </dgm:pt>
    <dgm:pt modelId="{2302955F-EA07-4D53-8922-8AE3427ADE3E}" type="sibTrans" cxnId="{11F801D3-B1C1-4332-A877-EAF8DE6E3ADE}">
      <dgm:prSet/>
      <dgm:spPr/>
      <dgm:t>
        <a:bodyPr/>
        <a:lstStyle/>
        <a:p>
          <a:endParaRPr lang="es-ES"/>
        </a:p>
      </dgm:t>
    </dgm:pt>
    <dgm:pt modelId="{F073457B-1A03-44BB-8F34-3BC9F9A08AC3}">
      <dgm:prSet/>
      <dgm:spPr/>
      <dgm:t>
        <a:bodyPr/>
        <a:lstStyle/>
        <a:p>
          <a:pPr algn="ctr"/>
          <a:r>
            <a:rPr lang="es-ES" dirty="0" smtClean="0"/>
            <a:t>DEVENGADO 2025</a:t>
          </a:r>
          <a:endParaRPr lang="es-ES" dirty="0"/>
        </a:p>
      </dgm:t>
    </dgm:pt>
    <dgm:pt modelId="{94A79CF7-128F-4289-8857-76D22E8FB931}" type="parTrans" cxnId="{CA69DEA2-BD53-4392-B4A7-E57399767382}">
      <dgm:prSet/>
      <dgm:spPr/>
      <dgm:t>
        <a:bodyPr/>
        <a:lstStyle/>
        <a:p>
          <a:endParaRPr lang="es-ES"/>
        </a:p>
      </dgm:t>
    </dgm:pt>
    <dgm:pt modelId="{F2E3ED14-5A25-4D4A-B5C2-DB1E88D00FBE}" type="sibTrans" cxnId="{CA69DEA2-BD53-4392-B4A7-E57399767382}">
      <dgm:prSet/>
      <dgm:spPr/>
      <dgm:t>
        <a:bodyPr/>
        <a:lstStyle/>
        <a:p>
          <a:endParaRPr lang="es-ES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7"/>
      <dgm:spPr/>
    </dgm:pt>
    <dgm:pt modelId="{56AA4817-E1D8-41FF-A65D-6DCC002C620F}" type="pres">
      <dgm:prSet presAssocID="{1AA99961-F7FA-4FA1-8CBD-29091BA62783}" presName="childNode1" presStyleLbl="bgAcc1" presStyleIdx="0" presStyleCnt="7" custScaleX="383964" custScaleY="147268" custLinFactNeighborX="24782" custLinFactNeighborY="-415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7" custScaleX="335459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6" custLinFactNeighborX="-8641" custLinFactNeighborY="26231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7"/>
      <dgm:spPr/>
    </dgm:pt>
    <dgm:pt modelId="{D478A0B8-005C-4A9F-82F4-BA89539B39E6}" type="pres">
      <dgm:prSet presAssocID="{F524B99F-BFE9-4BC4-8CBA-A3A26C68F1D3}" presName="childNode2" presStyleLbl="bgAcc1" presStyleIdx="1" presStyleCnt="7" custScaleX="340817" custScaleY="134021" custLinFactNeighborX="23635" custLinFactNeighborY="-938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7" custScaleX="444713" custScaleY="355604" custLinFactY="100000" custLinFactNeighborX="-3731" custLinFactNeighborY="1516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6" custLinFactNeighborX="18598" custLinFactNeighborY="-4710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7"/>
      <dgm:spPr/>
    </dgm:pt>
    <dgm:pt modelId="{A8B1D9EF-8173-4C3D-9FAD-1F204698BB1C}" type="pres">
      <dgm:prSet presAssocID="{B0372010-E43C-446D-846F-A5C96616415C}" presName="childNode1" presStyleLbl="bgAcc1" presStyleIdx="2" presStyleCnt="7" custScaleX="448916" custScaleY="169670" custLinFactNeighborX="-10518" custLinFactNeighborY="-360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7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6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7"/>
      <dgm:spPr/>
    </dgm:pt>
    <dgm:pt modelId="{5BD0375A-9447-4739-915D-81DD661E2D9F}" type="pres">
      <dgm:prSet presAssocID="{35EB5B11-11FB-4F38-A327-56826144B676}" presName="childNode2" presStyleLbl="bgAcc1" presStyleIdx="3" presStyleCnt="7" custScaleX="312681" custScaleY="168384" custLinFactNeighborX="-8455" custLinFactNeighborY="-60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7" custScaleX="355106" custScaleY="330757" custLinFactY="100000" custLinFactNeighborX="1229" custLinFactNeighborY="1962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6" custScaleX="145269" custLinFactNeighborX="-4824" custLinFactNeighborY="-17624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7"/>
      <dgm:spPr/>
    </dgm:pt>
    <dgm:pt modelId="{C4948F12-088C-4C05-AAE8-9FCACDABE1EF}" type="pres">
      <dgm:prSet presAssocID="{6DAFA853-39B1-4D66-800C-45A15447AF5D}" presName="childNode1" presStyleLbl="bgAcc1" presStyleIdx="4" presStyleCnt="7" custScaleX="213161" custScaleY="160705" custLinFactNeighborX="1310" custLinFactNeighborY="-25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7" custScaleX="307228" custScaleY="339576" custLinFactY="33274" custLinFactNeighborX="-24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6" custLinFactNeighborX="1237" custLinFactNeighborY="33465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7"/>
      <dgm:spPr/>
    </dgm:pt>
    <dgm:pt modelId="{C01F46C2-0E9D-42B8-82D2-177242817C7B}" type="pres">
      <dgm:prSet presAssocID="{1DE74B93-2B74-434C-AA04-F51D89F0216D}" presName="childNode2" presStyleLbl="bgAcc1" presStyleIdx="5" presStyleCnt="7" custScaleX="437761" custScaleY="213549" custLinFactNeighborX="-23105" custLinFactNeighborY="-825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7" custScaleX="424974" custScaleY="339523" custLinFactY="162537" custLinFactNeighborX="-2333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  <dgm:pt modelId="{B1E46FC4-8694-4725-B069-8823B966AFBE}" type="pres">
      <dgm:prSet presAssocID="{C637E1C3-89C0-478E-AAAA-B5CFC692A328}" presName="Name18" presStyleLbl="sibTrans2D1" presStyleIdx="5" presStyleCnt="6" custLinFactNeighborX="2296" custLinFactNeighborY="-28228"/>
      <dgm:spPr/>
      <dgm:t>
        <a:bodyPr/>
        <a:lstStyle/>
        <a:p>
          <a:endParaRPr lang="es-ES"/>
        </a:p>
      </dgm:t>
    </dgm:pt>
    <dgm:pt modelId="{1857B90C-3568-41A1-9AE7-0B17D7EE1AF9}" type="pres">
      <dgm:prSet presAssocID="{B4F3901F-FB76-42E1-8A0D-A8017A287E01}" presName="composite1" presStyleCnt="0"/>
      <dgm:spPr/>
    </dgm:pt>
    <dgm:pt modelId="{7F34FF63-62E1-4EAB-854D-3AD192F279D7}" type="pres">
      <dgm:prSet presAssocID="{B4F3901F-FB76-42E1-8A0D-A8017A287E01}" presName="dummyNode1" presStyleLbl="node1" presStyleIdx="5" presStyleCnt="7"/>
      <dgm:spPr/>
    </dgm:pt>
    <dgm:pt modelId="{8F4AC20E-F279-4BB6-A9F9-8A00C372568B}" type="pres">
      <dgm:prSet presAssocID="{B4F3901F-FB76-42E1-8A0D-A8017A287E01}" presName="childNode1" presStyleLbl="bgAcc1" presStyleIdx="6" presStyleCnt="7" custScaleX="289547" custScaleY="231904" custLinFactNeighborX="-56096" custLinFactNeighborY="-648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539AE0-2100-403B-8746-E5F92716D814}" type="pres">
      <dgm:prSet presAssocID="{B4F3901F-FB76-42E1-8A0D-A8017A287E01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F78CD1-4C7B-4FC2-9F8E-8152B53EBC58}" type="pres">
      <dgm:prSet presAssocID="{B4F3901F-FB76-42E1-8A0D-A8017A287E01}" presName="parentNode1" presStyleLbl="node1" presStyleIdx="6" presStyleCnt="7" custScaleX="313681" custScaleY="277783" custLinFactY="23986" custLinFactNeighborX="-5118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ABC480-D555-4751-BC9F-4C5D9FAD2A05}" type="pres">
      <dgm:prSet presAssocID="{B4F3901F-FB76-42E1-8A0D-A8017A287E01}" presName="connSite1" presStyleCnt="0"/>
      <dgm:spPr/>
    </dgm:pt>
  </dgm:ptLst>
  <dgm:cxnLst>
    <dgm:cxn modelId="{13C29E63-3E6A-4CE4-895F-8209760D6463}" type="presOf" srcId="{C637E1C3-89C0-478E-AAAA-B5CFC692A328}" destId="{B1E46FC4-8694-4725-B069-8823B966AFBE}" srcOrd="0" destOrd="0" presId="urn:microsoft.com/office/officeart/2005/8/layout/hProcess4"/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E9FB9DCB-89CB-4198-BEFE-2BFE4BAF241F}" type="presOf" srcId="{F073457B-1A03-44BB-8F34-3BC9F9A08AC3}" destId="{8F4AC20E-F279-4BB6-A9F9-8A00C372568B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3EDEA29C-D8BD-4506-B548-CE5FDDAA13E4}" type="presOf" srcId="{B4F3901F-FB76-42E1-8A0D-A8017A287E01}" destId="{E4F78CD1-4C7B-4FC2-9F8E-8152B53EBC58}" srcOrd="0" destOrd="0" presId="urn:microsoft.com/office/officeart/2005/8/layout/hProcess4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36F0385F-F2D8-466E-B3BC-C5DDC639DD95}" type="presOf" srcId="{F073457B-1A03-44BB-8F34-3BC9F9A08AC3}" destId="{FA539AE0-2100-403B-8746-E5F92716D814}" srcOrd="1" destOrd="0" presId="urn:microsoft.com/office/officeart/2005/8/layout/hProcess4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CA69DEA2-BD53-4392-B4A7-E57399767382}" srcId="{B4F3901F-FB76-42E1-8A0D-A8017A287E01}" destId="{F073457B-1A03-44BB-8F34-3BC9F9A08AC3}" srcOrd="0" destOrd="0" parTransId="{94A79CF7-128F-4289-8857-76D22E8FB931}" sibTransId="{F2E3ED14-5A25-4D4A-B5C2-DB1E88D00FBE}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11F801D3-B1C1-4332-A877-EAF8DE6E3ADE}" srcId="{B1186915-E39E-439F-817D-5DC95F31FD99}" destId="{B4F3901F-FB76-42E1-8A0D-A8017A287E01}" srcOrd="6" destOrd="0" parTransId="{1203F7DA-D65E-472D-8A21-CC375C26140C}" sibTransId="{2302955F-EA07-4D53-8922-8AE3427ADE3E}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  <dgm:cxn modelId="{E55F687B-772D-4298-A922-43FB2A9469A8}" type="presParOf" srcId="{3D222D2E-27CA-4DD3-9023-CE83402FB0D2}" destId="{B1E46FC4-8694-4725-B069-8823B966AFBE}" srcOrd="11" destOrd="0" presId="urn:microsoft.com/office/officeart/2005/8/layout/hProcess4"/>
    <dgm:cxn modelId="{D139D491-3FB6-46EF-9FC0-88DAD10E88CF}" type="presParOf" srcId="{3D222D2E-27CA-4DD3-9023-CE83402FB0D2}" destId="{1857B90C-3568-41A1-9AE7-0B17D7EE1AF9}" srcOrd="12" destOrd="0" presId="urn:microsoft.com/office/officeart/2005/8/layout/hProcess4"/>
    <dgm:cxn modelId="{AF047EFE-7A04-4504-BFA3-7594ADFB9C45}" type="presParOf" srcId="{1857B90C-3568-41A1-9AE7-0B17D7EE1AF9}" destId="{7F34FF63-62E1-4EAB-854D-3AD192F279D7}" srcOrd="0" destOrd="0" presId="urn:microsoft.com/office/officeart/2005/8/layout/hProcess4"/>
    <dgm:cxn modelId="{DCBE47DA-BE73-4CE7-A764-9B95FC4E970D}" type="presParOf" srcId="{1857B90C-3568-41A1-9AE7-0B17D7EE1AF9}" destId="{8F4AC20E-F279-4BB6-A9F9-8A00C372568B}" srcOrd="1" destOrd="0" presId="urn:microsoft.com/office/officeart/2005/8/layout/hProcess4"/>
    <dgm:cxn modelId="{0F2DE69D-3D51-4230-84EA-B9CB3CAEADF7}" type="presParOf" srcId="{1857B90C-3568-41A1-9AE7-0B17D7EE1AF9}" destId="{FA539AE0-2100-403B-8746-E5F92716D814}" srcOrd="2" destOrd="0" presId="urn:microsoft.com/office/officeart/2005/8/layout/hProcess4"/>
    <dgm:cxn modelId="{AED83F4E-BB0E-4A95-87E7-BA86630C16B3}" type="presParOf" srcId="{1857B90C-3568-41A1-9AE7-0B17D7EE1AF9}" destId="{E4F78CD1-4C7B-4FC2-9F8E-8152B53EBC58}" srcOrd="3" destOrd="0" presId="urn:microsoft.com/office/officeart/2005/8/layout/hProcess4"/>
    <dgm:cxn modelId="{861D0176-E3BE-4C10-853B-CD64352B532F}" type="presParOf" srcId="{1857B90C-3568-41A1-9AE7-0B17D7EE1AF9}" destId="{77ABC480-D555-4751-BC9F-4C5D9FAD2A0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$200.000,00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DICIEMBRE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DICIEMBRE</a:t>
          </a:r>
          <a:endParaRPr lang="es-ES" sz="1000" dirty="0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$200.000,00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OCTUBRE</a:t>
          </a:r>
          <a:endParaRPr lang="es-ES" sz="1000" dirty="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60 DÍAS</a:t>
          </a:r>
          <a:endParaRPr lang="es-ES" sz="1000" dirty="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EJECUCIÓN </a:t>
          </a:r>
          <a:endParaRPr lang="es-ES" sz="1000" dirty="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6"/>
      <dgm:spPr/>
    </dgm:pt>
    <dgm:pt modelId="{56AA4817-E1D8-41FF-A65D-6DCC002C620F}" type="pres">
      <dgm:prSet presAssocID="{1AA99961-F7FA-4FA1-8CBD-29091BA62783}" presName="childNode1" presStyleLbl="bgAcc1" presStyleIdx="0" presStyleCnt="6" custScaleX="324227" custScaleY="147268" custLinFactNeighborX="20171" custLinFactNeighborY="-192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6" custScaleX="335459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5" custLinFactNeighborX="-7225" custLinFactNeighborY="18069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6"/>
      <dgm:spPr/>
    </dgm:pt>
    <dgm:pt modelId="{D478A0B8-005C-4A9F-82F4-BA89539B39E6}" type="pres">
      <dgm:prSet presAssocID="{F524B99F-BFE9-4BC4-8CBA-A3A26C68F1D3}" presName="childNode2" presStyleLbl="bgAcc1" presStyleIdx="1" presStyleCnt="6" custScaleX="263883" custScaleY="134021" custLinFactNeighborX="35726" custLinFactNeighborY="-87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6" custScaleX="410114" custScaleY="355604" custLinFactY="100000" custLinFactNeighborX="8820" custLinFactNeighborY="14004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5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6"/>
      <dgm:spPr/>
    </dgm:pt>
    <dgm:pt modelId="{A8B1D9EF-8173-4C3D-9FAD-1F204698BB1C}" type="pres">
      <dgm:prSet presAssocID="{B0372010-E43C-446D-846F-A5C96616415C}" presName="childNode1" presStyleLbl="bgAcc1" presStyleIdx="2" presStyleCnt="6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6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5" custLinFactNeighborX="-8790" custLinFactNeighborY="23133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6"/>
      <dgm:spPr/>
    </dgm:pt>
    <dgm:pt modelId="{5BD0375A-9447-4739-915D-81DD661E2D9F}" type="pres">
      <dgm:prSet presAssocID="{35EB5B11-11FB-4F38-A327-56826144B676}" presName="childNode2" presStyleLbl="bgAcc1" presStyleIdx="3" presStyleCnt="6" custScaleX="227552" custScaleY="168384" custLinFactNeighborX="-8455" custLinFactNeighborY="-60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6" custScaleX="355106" custScaleY="330757" custLinFactY="100000" custLinFactNeighborX="1229" custLinFactNeighborY="1962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5" custScaleX="145269" custLinFactNeighborX="-241" custLinFactNeighborY="-17242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6"/>
      <dgm:spPr/>
    </dgm:pt>
    <dgm:pt modelId="{C4948F12-088C-4C05-AAE8-9FCACDABE1EF}" type="pres">
      <dgm:prSet presAssocID="{6DAFA853-39B1-4D66-800C-45A15447AF5D}" presName="childNode1" presStyleLbl="bgAcc1" presStyleIdx="4" presStyleCnt="6" custScaleX="213161" custScaleY="160705" custLinFactNeighborX="1310" custLinFactNeighborY="-25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6" custScaleX="307228" custScaleY="339576" custLinFactY="33274" custLinFactNeighborX="-24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5" custLinFactNeighborX="-1424" custLinFactNeighborY="25008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6"/>
      <dgm:spPr/>
    </dgm:pt>
    <dgm:pt modelId="{C01F46C2-0E9D-42B8-82D2-177242817C7B}" type="pres">
      <dgm:prSet presAssocID="{1DE74B93-2B74-434C-AA04-F51D89F0216D}" presName="childNode2" presStyleLbl="bgAcc1" presStyleIdx="5" presStyleCnt="6" custScaleX="355002" custScaleY="190437" custLinFactNeighborX="-12605" custLinFactNeighborY="-678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6" custScaleX="424974" custScaleY="339523" custLinFactY="162537" custLinFactNeighborX="-2333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</dgm:ptLst>
  <dgm:cxnLst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$12.000,00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PREPARATORIA 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 OCTUBRE</a:t>
          </a:r>
          <a:endParaRPr lang="es-ES" sz="1000" dirty="0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$12.000,00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OCTUBRE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SEPTIEMBRE</a:t>
          </a:r>
          <a:endParaRPr lang="es-ES" sz="1000" dirty="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35 DÍAS</a:t>
          </a:r>
          <a:endParaRPr lang="es-ES" sz="1000" dirty="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6"/>
      <dgm:spPr/>
    </dgm:pt>
    <dgm:pt modelId="{56AA4817-E1D8-41FF-A65D-6DCC002C620F}" type="pres">
      <dgm:prSet presAssocID="{1AA99961-F7FA-4FA1-8CBD-29091BA62783}" presName="childNode1" presStyleLbl="bgAcc1" presStyleIdx="0" presStyleCnt="6" custScaleX="383964" custScaleY="147268" custLinFactNeighborX="24782" custLinFactNeighborY="-415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6" custScaleX="335459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5" custLinFactNeighborX="-8641" custLinFactNeighborY="20370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6"/>
      <dgm:spPr/>
    </dgm:pt>
    <dgm:pt modelId="{D478A0B8-005C-4A9F-82F4-BA89539B39E6}" type="pres">
      <dgm:prSet presAssocID="{F524B99F-BFE9-4BC4-8CBA-A3A26C68F1D3}" presName="childNode2" presStyleLbl="bgAcc1" presStyleIdx="1" presStyleCnt="6" custScaleX="340817" custScaleY="134021" custLinFactNeighborX="23635" custLinFactNeighborY="-938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6" custScaleX="444713" custScaleY="355604" custLinFactY="100000" custLinFactNeighborX="-3731" custLinFactNeighborY="1516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5" custLinFactNeighborX="18598" custLinFactNeighborY="393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6"/>
      <dgm:spPr/>
    </dgm:pt>
    <dgm:pt modelId="{A8B1D9EF-8173-4C3D-9FAD-1F204698BB1C}" type="pres">
      <dgm:prSet presAssocID="{B0372010-E43C-446D-846F-A5C96616415C}" presName="childNode1" presStyleLbl="bgAcc1" presStyleIdx="2" presStyleCnt="6" custScaleX="448916" custScaleY="169670" custLinFactNeighborX="-10518" custLinFactNeighborY="-360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6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5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6"/>
      <dgm:spPr/>
    </dgm:pt>
    <dgm:pt modelId="{5BD0375A-9447-4739-915D-81DD661E2D9F}" type="pres">
      <dgm:prSet presAssocID="{35EB5B11-11FB-4F38-A327-56826144B676}" presName="childNode2" presStyleLbl="bgAcc1" presStyleIdx="3" presStyleCnt="6" custScaleX="312681" custScaleY="168384" custLinFactNeighborX="-8455" custLinFactNeighborY="-60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6" custScaleX="355106" custScaleY="330757" custLinFactY="100000" custLinFactNeighborX="1229" custLinFactNeighborY="1962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5" custScaleX="145269" custLinFactNeighborX="-4824" custLinFactNeighborY="-7257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6"/>
      <dgm:spPr/>
    </dgm:pt>
    <dgm:pt modelId="{C4948F12-088C-4C05-AAE8-9FCACDABE1EF}" type="pres">
      <dgm:prSet presAssocID="{6DAFA853-39B1-4D66-800C-45A15447AF5D}" presName="childNode1" presStyleLbl="bgAcc1" presStyleIdx="4" presStyleCnt="6" custScaleX="213161" custScaleY="160705" custLinFactNeighborX="1310" custLinFactNeighborY="-25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6" custScaleX="307228" custScaleY="339576" custLinFactY="33274" custLinFactNeighborX="-24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5" custLinFactNeighborX="-642" custLinFactNeighborY="25068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6"/>
      <dgm:spPr/>
    </dgm:pt>
    <dgm:pt modelId="{C01F46C2-0E9D-42B8-82D2-177242817C7B}" type="pres">
      <dgm:prSet presAssocID="{1DE74B93-2B74-434C-AA04-F51D89F0216D}" presName="childNode2" presStyleLbl="bgAcc1" presStyleIdx="5" presStyleCnt="6" custScaleX="437761" custScaleY="213549" custLinFactNeighborX="-23105" custLinFactNeighborY="-825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6" custScaleX="424974" custScaleY="339523" custLinFactY="162537" custLinFactNeighborX="-2333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</dgm:ptLst>
  <dgm:cxnLst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$8.358,00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OCTUBRE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DICIEMBRE</a:t>
          </a:r>
          <a:endParaRPr lang="es-ES" sz="1000" dirty="0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$8.358,00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OCTUBRE</a:t>
          </a:r>
          <a:endParaRPr lang="es-ES" sz="1000" dirty="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15 DÍAS</a:t>
          </a:r>
          <a:endParaRPr lang="es-ES" sz="1000" dirty="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EJECUCIÓN </a:t>
          </a:r>
          <a:endParaRPr lang="es-ES" sz="1000" dirty="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6"/>
      <dgm:spPr/>
    </dgm:pt>
    <dgm:pt modelId="{56AA4817-E1D8-41FF-A65D-6DCC002C620F}" type="pres">
      <dgm:prSet presAssocID="{1AA99961-F7FA-4FA1-8CBD-29091BA62783}" presName="childNode1" presStyleLbl="bgAcc1" presStyleIdx="0" presStyleCnt="6" custScaleX="324227" custScaleY="147268" custLinFactNeighborX="20171" custLinFactNeighborY="-192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6" custScaleX="335459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5" custLinFactNeighborX="-7225" custLinFactNeighborY="18069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6"/>
      <dgm:spPr/>
    </dgm:pt>
    <dgm:pt modelId="{D478A0B8-005C-4A9F-82F4-BA89539B39E6}" type="pres">
      <dgm:prSet presAssocID="{F524B99F-BFE9-4BC4-8CBA-A3A26C68F1D3}" presName="childNode2" presStyleLbl="bgAcc1" presStyleIdx="1" presStyleCnt="6" custScaleX="263883" custScaleY="134021" custLinFactNeighborX="35726" custLinFactNeighborY="-87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6" custScaleX="410114" custScaleY="355604" custLinFactY="100000" custLinFactNeighborX="8820" custLinFactNeighborY="14004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5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6"/>
      <dgm:spPr/>
    </dgm:pt>
    <dgm:pt modelId="{A8B1D9EF-8173-4C3D-9FAD-1F204698BB1C}" type="pres">
      <dgm:prSet presAssocID="{B0372010-E43C-446D-846F-A5C96616415C}" presName="childNode1" presStyleLbl="bgAcc1" presStyleIdx="2" presStyleCnt="6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6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5" custLinFactNeighborX="-8790" custLinFactNeighborY="23133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6"/>
      <dgm:spPr/>
    </dgm:pt>
    <dgm:pt modelId="{5BD0375A-9447-4739-915D-81DD661E2D9F}" type="pres">
      <dgm:prSet presAssocID="{35EB5B11-11FB-4F38-A327-56826144B676}" presName="childNode2" presStyleLbl="bgAcc1" presStyleIdx="3" presStyleCnt="6" custScaleX="227552" custScaleY="168384" custLinFactNeighborX="-8455" custLinFactNeighborY="-60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6" custScaleX="355106" custScaleY="330757" custLinFactY="100000" custLinFactNeighborX="1229" custLinFactNeighborY="1962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5" custScaleX="145269" custLinFactNeighborX="-241" custLinFactNeighborY="-17242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6"/>
      <dgm:spPr/>
    </dgm:pt>
    <dgm:pt modelId="{C4948F12-088C-4C05-AAE8-9FCACDABE1EF}" type="pres">
      <dgm:prSet presAssocID="{6DAFA853-39B1-4D66-800C-45A15447AF5D}" presName="childNode1" presStyleLbl="bgAcc1" presStyleIdx="4" presStyleCnt="6" custScaleX="213161" custScaleY="160705" custLinFactNeighborX="1310" custLinFactNeighborY="-25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6" custScaleX="307228" custScaleY="339576" custLinFactY="33274" custLinFactNeighborX="-24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5" custLinFactNeighborX="-1424" custLinFactNeighborY="25008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6"/>
      <dgm:spPr/>
    </dgm:pt>
    <dgm:pt modelId="{C01F46C2-0E9D-42B8-82D2-177242817C7B}" type="pres">
      <dgm:prSet presAssocID="{1DE74B93-2B74-434C-AA04-F51D89F0216D}" presName="childNode2" presStyleLbl="bgAcc1" presStyleIdx="5" presStyleCnt="6" custScaleX="355002" custScaleY="190437" custLinFactNeighborX="-12605" custLinFactNeighborY="-678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6" custScaleX="424974" custScaleY="339523" custLinFactY="162537" custLinFactNeighborX="-2333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</dgm:ptLst>
  <dgm:cxnLst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D57098-02EB-4964-A75B-236C5E493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8F7B00-5CE9-4D71-9841-0D26E6DE0709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Remodelación y ampliación zona de limpias</a:t>
          </a:r>
          <a:endParaRPr lang="es-ES" sz="1100" dirty="0">
            <a:latin typeface="+mj-lt"/>
          </a:endParaRPr>
        </a:p>
      </dgm:t>
    </dgm:pt>
    <dgm:pt modelId="{3632A488-2C81-4372-93BB-9A5AFBE8D36D}" type="parTrans" cxnId="{B0AB3065-E671-4548-990B-86DF9DB5FDB9}">
      <dgm:prSet/>
      <dgm:spPr/>
      <dgm:t>
        <a:bodyPr/>
        <a:lstStyle/>
        <a:p>
          <a:endParaRPr lang="es-ES" sz="1100"/>
        </a:p>
      </dgm:t>
    </dgm:pt>
    <dgm:pt modelId="{054320C3-112B-4A4F-BD72-30F3C74E1ED9}" type="sibTrans" cxnId="{B0AB3065-E671-4548-990B-86DF9DB5FDB9}">
      <dgm:prSet/>
      <dgm:spPr/>
      <dgm:t>
        <a:bodyPr/>
        <a:lstStyle/>
        <a:p>
          <a:endParaRPr lang="es-ES" sz="1100"/>
        </a:p>
      </dgm:t>
    </dgm:pt>
    <dgm:pt modelId="{0E0127D4-7F36-413C-BD0F-D7E6A00B90E7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Implementación de dos locales ancla</a:t>
          </a:r>
          <a:endParaRPr lang="es-ES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1B559C19-8C58-4F26-8DBF-E4D40E86A18C}" type="parTrans" cxnId="{1552DACC-8C1C-4A7B-8BB2-C665D027C62C}">
      <dgm:prSet/>
      <dgm:spPr/>
      <dgm:t>
        <a:bodyPr/>
        <a:lstStyle/>
        <a:p>
          <a:endParaRPr lang="es-ES" sz="1100"/>
        </a:p>
      </dgm:t>
    </dgm:pt>
    <dgm:pt modelId="{81A8F4B2-53E8-4B94-BBE9-C6B430E6E16D}" type="sibTrans" cxnId="{1552DACC-8C1C-4A7B-8BB2-C665D027C62C}">
      <dgm:prSet/>
      <dgm:spPr/>
      <dgm:t>
        <a:bodyPr/>
        <a:lstStyle/>
        <a:p>
          <a:endParaRPr lang="es-ES" sz="1100"/>
        </a:p>
      </dgm:t>
    </dgm:pt>
    <dgm:pt modelId="{C0AAF3B4-02C9-4D0F-BFDF-FB089D9DBA0A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Mejora de sistema de recolección de aguas lluvias zona de limpias</a:t>
          </a:r>
          <a:endParaRPr lang="es-ES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BBBAE7CC-E4B1-4E9F-94A5-79D58D2B343F}" type="parTrans" cxnId="{143548CE-4DCD-4B7A-9DD6-435FC8D2B032}">
      <dgm:prSet/>
      <dgm:spPr/>
      <dgm:t>
        <a:bodyPr/>
        <a:lstStyle/>
        <a:p>
          <a:endParaRPr lang="es-ES" sz="1100"/>
        </a:p>
      </dgm:t>
    </dgm:pt>
    <dgm:pt modelId="{58474294-98E8-47DC-B996-E46E76444FAF}" type="sibTrans" cxnId="{143548CE-4DCD-4B7A-9DD6-435FC8D2B032}">
      <dgm:prSet/>
      <dgm:spPr/>
      <dgm:t>
        <a:bodyPr/>
        <a:lstStyle/>
        <a:p>
          <a:endParaRPr lang="es-ES" sz="1100"/>
        </a:p>
      </dgm:t>
    </dgm:pt>
    <dgm:pt modelId="{7C59D4FA-694C-4CDE-B4DC-7203F27ABE21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Remodelación del patio frente a locales de alimentos preparados</a:t>
          </a:r>
          <a:endParaRPr lang="es-ES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D3BFD9AE-2527-49D4-A661-ABE356B24695}" type="parTrans" cxnId="{CDAB70FC-92FD-49A3-97D1-7B433B637504}">
      <dgm:prSet/>
      <dgm:spPr/>
      <dgm:t>
        <a:bodyPr/>
        <a:lstStyle/>
        <a:p>
          <a:endParaRPr lang="es-ES" sz="1100"/>
        </a:p>
      </dgm:t>
    </dgm:pt>
    <dgm:pt modelId="{9FEBB639-F645-4893-8FEB-064517453143}" type="sibTrans" cxnId="{CDAB70FC-92FD-49A3-97D1-7B433B637504}">
      <dgm:prSet/>
      <dgm:spPr/>
      <dgm:t>
        <a:bodyPr/>
        <a:lstStyle/>
        <a:p>
          <a:endParaRPr lang="es-ES" sz="1100"/>
        </a:p>
      </dgm:t>
    </dgm:pt>
    <dgm:pt modelId="{EFFEE6C1-7D8D-454B-9B1B-DD1BA2EB9B96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Implementación de sistema de iluminación para la zona remodelada de limpias</a:t>
          </a:r>
          <a:endParaRPr lang="es-ES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E28F7CA-BFD6-47FC-A84F-F0B54679BCB0}" type="parTrans" cxnId="{D4F27191-BDDE-41F8-9141-2AA015D914AD}">
      <dgm:prSet/>
      <dgm:spPr/>
      <dgm:t>
        <a:bodyPr/>
        <a:lstStyle/>
        <a:p>
          <a:endParaRPr lang="es-ES" sz="1100"/>
        </a:p>
      </dgm:t>
    </dgm:pt>
    <dgm:pt modelId="{95C1236A-EC73-4EF5-8DF5-89C08EEB20E6}" type="sibTrans" cxnId="{D4F27191-BDDE-41F8-9141-2AA015D914AD}">
      <dgm:prSet/>
      <dgm:spPr/>
      <dgm:t>
        <a:bodyPr/>
        <a:lstStyle/>
        <a:p>
          <a:endParaRPr lang="es-ES" sz="1100"/>
        </a:p>
      </dgm:t>
    </dgm:pt>
    <dgm:pt modelId="{CAE53A68-309D-41E2-9709-B989C9F22EB7}">
      <dgm:prSet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Pintura interna del mercado, para la zona de hortalizas, planta baja</a:t>
          </a:r>
          <a:endParaRPr lang="es-EC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0E51E016-4026-4403-AB89-E807D9980C5C}" type="parTrans" cxnId="{3AA26E21-8D00-4291-95B8-A18F6C20C90C}">
      <dgm:prSet/>
      <dgm:spPr/>
      <dgm:t>
        <a:bodyPr/>
        <a:lstStyle/>
        <a:p>
          <a:endParaRPr lang="es-ES" sz="1100"/>
        </a:p>
      </dgm:t>
    </dgm:pt>
    <dgm:pt modelId="{41EF9629-20B6-4C97-8AAE-C50DC1B6A699}" type="sibTrans" cxnId="{3AA26E21-8D00-4291-95B8-A18F6C20C90C}">
      <dgm:prSet/>
      <dgm:spPr/>
      <dgm:t>
        <a:bodyPr/>
        <a:lstStyle/>
        <a:p>
          <a:endParaRPr lang="es-ES" sz="1100"/>
        </a:p>
      </dgm:t>
    </dgm:pt>
    <dgm:pt modelId="{BA4C56A5-08ED-4BED-B5BB-5D5617BBF966}">
      <dgm:prSet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Instalación de un Sistema Contra Incendios</a:t>
          </a:r>
          <a:endParaRPr lang="es-EC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282352A-91AC-44DD-9DDE-8DB8CE0A5EC5}" type="parTrans" cxnId="{E9B78A77-1D9F-469C-AC60-6B6A8AAD0504}">
      <dgm:prSet/>
      <dgm:spPr/>
      <dgm:t>
        <a:bodyPr/>
        <a:lstStyle/>
        <a:p>
          <a:endParaRPr lang="es-ES" sz="1100"/>
        </a:p>
      </dgm:t>
    </dgm:pt>
    <dgm:pt modelId="{6FAFC252-056B-4F3E-B0C4-7858C7539D39}" type="sibTrans" cxnId="{E9B78A77-1D9F-469C-AC60-6B6A8AAD0504}">
      <dgm:prSet/>
      <dgm:spPr/>
      <dgm:t>
        <a:bodyPr/>
        <a:lstStyle/>
        <a:p>
          <a:endParaRPr lang="es-ES" sz="1100"/>
        </a:p>
      </dgm:t>
    </dgm:pt>
    <dgm:pt modelId="{41BB0AAF-CEF3-4D2F-B5EC-21956623AF35}">
      <dgm:prSet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Pintura interna del mercado, para la zona de hortalizas, planta baja</a:t>
          </a:r>
          <a:endParaRPr lang="es-EC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ABE926B0-652C-4BC1-8381-558C43212085}" type="parTrans" cxnId="{FEDDCB4A-175B-4836-B8B9-980BDA6E9528}">
      <dgm:prSet/>
      <dgm:spPr/>
      <dgm:t>
        <a:bodyPr/>
        <a:lstStyle/>
        <a:p>
          <a:endParaRPr lang="es-ES" sz="1100"/>
        </a:p>
      </dgm:t>
    </dgm:pt>
    <dgm:pt modelId="{522B2DD1-83ED-4D95-9446-E92F26D9FFF5}" type="sibTrans" cxnId="{FEDDCB4A-175B-4836-B8B9-980BDA6E9528}">
      <dgm:prSet/>
      <dgm:spPr/>
      <dgm:t>
        <a:bodyPr/>
        <a:lstStyle/>
        <a:p>
          <a:endParaRPr lang="es-ES" sz="1100"/>
        </a:p>
      </dgm:t>
    </dgm:pt>
    <dgm:pt modelId="{8D8A6E3F-3DF7-4F3A-8B61-E543770190F9}" type="pres">
      <dgm:prSet presAssocID="{FCD57098-02EB-4964-A75B-236C5E493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D2E0CF-9F17-4F52-A857-7671554A586F}" type="pres">
      <dgm:prSet presAssocID="{638F7B00-5CE9-4D71-9841-0D26E6DE0709}" presName="node" presStyleLbl="node1" presStyleIdx="0" presStyleCnt="8" custLinFactNeighborX="-178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3CB17-F975-474F-8ADE-944786DC6877}" type="pres">
      <dgm:prSet presAssocID="{054320C3-112B-4A4F-BD72-30F3C74E1ED9}" presName="sibTrans" presStyleCnt="0"/>
      <dgm:spPr/>
    </dgm:pt>
    <dgm:pt modelId="{B4F11BA9-3E02-4FEE-957C-964CB2FE467C}" type="pres">
      <dgm:prSet presAssocID="{0E0127D4-7F36-413C-BD0F-D7E6A00B90E7}" presName="node" presStyleLbl="node1" presStyleIdx="1" presStyleCnt="8" custLinFactNeighborX="-18796" custLinFactNeighborY="24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3E88D6-48F1-4B23-9E73-493029E75937}" type="pres">
      <dgm:prSet presAssocID="{81A8F4B2-53E8-4B94-BBE9-C6B430E6E16D}" presName="sibTrans" presStyleCnt="0"/>
      <dgm:spPr/>
    </dgm:pt>
    <dgm:pt modelId="{717FD1C8-EADD-4955-94D8-A0E57183BDB0}" type="pres">
      <dgm:prSet presAssocID="{C0AAF3B4-02C9-4D0F-BFDF-FB089D9DBA0A}" presName="node" presStyleLbl="node1" presStyleIdx="2" presStyleCnt="8" custLinFactNeighborX="-18328" custLinFactNeighborY="41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49C7B-CB35-45C5-B328-F27E274B879E}" type="pres">
      <dgm:prSet presAssocID="{58474294-98E8-47DC-B996-E46E76444FAF}" presName="sibTrans" presStyleCnt="0"/>
      <dgm:spPr/>
    </dgm:pt>
    <dgm:pt modelId="{8E5C30AD-14B3-439B-B22B-CC898CB3178E}" type="pres">
      <dgm:prSet presAssocID="{7C59D4FA-694C-4CDE-B4DC-7203F27ABE21}" presName="node" presStyleLbl="node1" presStyleIdx="3" presStyleCnt="8" custLinFactNeighborX="-16347" custLinFactNeighborY="49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F2B3DD-629D-47D3-84D9-1DFAFD3CFC50}" type="pres">
      <dgm:prSet presAssocID="{9FEBB639-F645-4893-8FEB-064517453143}" presName="sibTrans" presStyleCnt="0"/>
      <dgm:spPr/>
    </dgm:pt>
    <dgm:pt modelId="{9471DDD9-48C6-495D-8A48-0BF68CFDFA58}" type="pres">
      <dgm:prSet presAssocID="{EFFEE6C1-7D8D-454B-9B1B-DD1BA2EB9B96}" presName="node" presStyleLbl="node1" presStyleIdx="4" presStyleCnt="8" custLinFactNeighborX="2162" custLinFactNeighborY="-101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D6694B-D2E6-45DB-88A7-D7781F799C2B}" type="pres">
      <dgm:prSet presAssocID="{95C1236A-EC73-4EF5-8DF5-89C08EEB20E6}" presName="sibTrans" presStyleCnt="0"/>
      <dgm:spPr/>
    </dgm:pt>
    <dgm:pt modelId="{448AA02E-7085-4AF8-9E16-279122216EEB}" type="pres">
      <dgm:prSet presAssocID="{CAE53A68-309D-41E2-9709-B989C9F22EB7}" presName="node" presStyleLbl="node1" presStyleIdx="5" presStyleCnt="8" custLinFactX="14117" custLinFactNeighborX="100000" custLinFactNeighborY="-9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B123EB-A48F-430F-9414-FECD47EA62ED}" type="pres">
      <dgm:prSet presAssocID="{41EF9629-20B6-4C97-8AAE-C50DC1B6A699}" presName="sibTrans" presStyleCnt="0"/>
      <dgm:spPr/>
    </dgm:pt>
    <dgm:pt modelId="{852BE448-3F89-4ADF-BD58-BE7054E4EA73}" type="pres">
      <dgm:prSet presAssocID="{BA4C56A5-08ED-4BED-B5BB-5D5617BBF966}" presName="node" presStyleLbl="node1" presStyleIdx="6" presStyleCnt="8" custLinFactX="-6812" custLinFactNeighborX="-100000" custLinFactNeighborY="-99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260BB-290F-4BA1-8A24-3B375E04A199}" type="pres">
      <dgm:prSet presAssocID="{6FAFC252-056B-4F3E-B0C4-7858C7539D39}" presName="sibTrans" presStyleCnt="0"/>
      <dgm:spPr/>
    </dgm:pt>
    <dgm:pt modelId="{4F935493-0FF6-4F9F-9008-297DE8D3F9E2}" type="pres">
      <dgm:prSet presAssocID="{41BB0AAF-CEF3-4D2F-B5EC-21956623AF35}" presName="node" presStyleLbl="node1" presStyleIdx="7" presStyleCnt="8" custLinFactNeighborX="4879" custLinFactNeighborY="-82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B78A77-1D9F-469C-AC60-6B6A8AAD0504}" srcId="{FCD57098-02EB-4964-A75B-236C5E493786}" destId="{BA4C56A5-08ED-4BED-B5BB-5D5617BBF966}" srcOrd="6" destOrd="0" parTransId="{8282352A-91AC-44DD-9DDE-8DB8CE0A5EC5}" sibTransId="{6FAFC252-056B-4F3E-B0C4-7858C7539D39}"/>
    <dgm:cxn modelId="{8B3E63F8-DAC2-446D-9822-97A9AFA62202}" type="presOf" srcId="{7C59D4FA-694C-4CDE-B4DC-7203F27ABE21}" destId="{8E5C30AD-14B3-439B-B22B-CC898CB3178E}" srcOrd="0" destOrd="0" presId="urn:microsoft.com/office/officeart/2005/8/layout/default"/>
    <dgm:cxn modelId="{2418F327-0EE9-4F4B-958C-CFF050547F43}" type="presOf" srcId="{CAE53A68-309D-41E2-9709-B989C9F22EB7}" destId="{448AA02E-7085-4AF8-9E16-279122216EEB}" srcOrd="0" destOrd="0" presId="urn:microsoft.com/office/officeart/2005/8/layout/default"/>
    <dgm:cxn modelId="{D4F27191-BDDE-41F8-9141-2AA015D914AD}" srcId="{FCD57098-02EB-4964-A75B-236C5E493786}" destId="{EFFEE6C1-7D8D-454B-9B1B-DD1BA2EB9B96}" srcOrd="4" destOrd="0" parTransId="{7E28F7CA-BFD6-47FC-A84F-F0B54679BCB0}" sibTransId="{95C1236A-EC73-4EF5-8DF5-89C08EEB20E6}"/>
    <dgm:cxn modelId="{B0AB3065-E671-4548-990B-86DF9DB5FDB9}" srcId="{FCD57098-02EB-4964-A75B-236C5E493786}" destId="{638F7B00-5CE9-4D71-9841-0D26E6DE0709}" srcOrd="0" destOrd="0" parTransId="{3632A488-2C81-4372-93BB-9A5AFBE8D36D}" sibTransId="{054320C3-112B-4A4F-BD72-30F3C74E1ED9}"/>
    <dgm:cxn modelId="{18F60B3B-0B26-4442-9FFE-D078DD97E40C}" type="presOf" srcId="{638F7B00-5CE9-4D71-9841-0D26E6DE0709}" destId="{F1D2E0CF-9F17-4F52-A857-7671554A586F}" srcOrd="0" destOrd="0" presId="urn:microsoft.com/office/officeart/2005/8/layout/default"/>
    <dgm:cxn modelId="{1552DACC-8C1C-4A7B-8BB2-C665D027C62C}" srcId="{FCD57098-02EB-4964-A75B-236C5E493786}" destId="{0E0127D4-7F36-413C-BD0F-D7E6A00B90E7}" srcOrd="1" destOrd="0" parTransId="{1B559C19-8C58-4F26-8DBF-E4D40E86A18C}" sibTransId="{81A8F4B2-53E8-4B94-BBE9-C6B430E6E16D}"/>
    <dgm:cxn modelId="{22CA5275-996E-44B1-9AE7-2BEBAA00347A}" type="presOf" srcId="{BA4C56A5-08ED-4BED-B5BB-5D5617BBF966}" destId="{852BE448-3F89-4ADF-BD58-BE7054E4EA73}" srcOrd="0" destOrd="0" presId="urn:microsoft.com/office/officeart/2005/8/layout/default"/>
    <dgm:cxn modelId="{CDAB70FC-92FD-49A3-97D1-7B433B637504}" srcId="{FCD57098-02EB-4964-A75B-236C5E493786}" destId="{7C59D4FA-694C-4CDE-B4DC-7203F27ABE21}" srcOrd="3" destOrd="0" parTransId="{D3BFD9AE-2527-49D4-A661-ABE356B24695}" sibTransId="{9FEBB639-F645-4893-8FEB-064517453143}"/>
    <dgm:cxn modelId="{E01D1F25-597B-456A-8539-04A07B42A1B2}" type="presOf" srcId="{C0AAF3B4-02C9-4D0F-BFDF-FB089D9DBA0A}" destId="{717FD1C8-EADD-4955-94D8-A0E57183BDB0}" srcOrd="0" destOrd="0" presId="urn:microsoft.com/office/officeart/2005/8/layout/default"/>
    <dgm:cxn modelId="{A7FBC1B2-E63A-46A1-96F6-46741DF8C6C1}" type="presOf" srcId="{EFFEE6C1-7D8D-454B-9B1B-DD1BA2EB9B96}" destId="{9471DDD9-48C6-495D-8A48-0BF68CFDFA58}" srcOrd="0" destOrd="0" presId="urn:microsoft.com/office/officeart/2005/8/layout/default"/>
    <dgm:cxn modelId="{115BC76A-2F2E-428F-92A2-D3C69803AA96}" type="presOf" srcId="{41BB0AAF-CEF3-4D2F-B5EC-21956623AF35}" destId="{4F935493-0FF6-4F9F-9008-297DE8D3F9E2}" srcOrd="0" destOrd="0" presId="urn:microsoft.com/office/officeart/2005/8/layout/default"/>
    <dgm:cxn modelId="{FEDDCB4A-175B-4836-B8B9-980BDA6E9528}" srcId="{FCD57098-02EB-4964-A75B-236C5E493786}" destId="{41BB0AAF-CEF3-4D2F-B5EC-21956623AF35}" srcOrd="7" destOrd="0" parTransId="{ABE926B0-652C-4BC1-8381-558C43212085}" sibTransId="{522B2DD1-83ED-4D95-9446-E92F26D9FFF5}"/>
    <dgm:cxn modelId="{143548CE-4DCD-4B7A-9DD6-435FC8D2B032}" srcId="{FCD57098-02EB-4964-A75B-236C5E493786}" destId="{C0AAF3B4-02C9-4D0F-BFDF-FB089D9DBA0A}" srcOrd="2" destOrd="0" parTransId="{BBBAE7CC-E4B1-4E9F-94A5-79D58D2B343F}" sibTransId="{58474294-98E8-47DC-B996-E46E76444FAF}"/>
    <dgm:cxn modelId="{E8FA5BA7-81AB-49D9-9C8E-57A65D1B4FCE}" type="presOf" srcId="{FCD57098-02EB-4964-A75B-236C5E493786}" destId="{8D8A6E3F-3DF7-4F3A-8B61-E543770190F9}" srcOrd="0" destOrd="0" presId="urn:microsoft.com/office/officeart/2005/8/layout/default"/>
    <dgm:cxn modelId="{BD870A2A-146B-418F-ABFE-FBF02CBCE5B4}" type="presOf" srcId="{0E0127D4-7F36-413C-BD0F-D7E6A00B90E7}" destId="{B4F11BA9-3E02-4FEE-957C-964CB2FE467C}" srcOrd="0" destOrd="0" presId="urn:microsoft.com/office/officeart/2005/8/layout/default"/>
    <dgm:cxn modelId="{3AA26E21-8D00-4291-95B8-A18F6C20C90C}" srcId="{FCD57098-02EB-4964-A75B-236C5E493786}" destId="{CAE53A68-309D-41E2-9709-B989C9F22EB7}" srcOrd="5" destOrd="0" parTransId="{0E51E016-4026-4403-AB89-E807D9980C5C}" sibTransId="{41EF9629-20B6-4C97-8AAE-C50DC1B6A699}"/>
    <dgm:cxn modelId="{64CD26E9-8179-4F5D-941C-20B777DDAC9F}" type="presParOf" srcId="{8D8A6E3F-3DF7-4F3A-8B61-E543770190F9}" destId="{F1D2E0CF-9F17-4F52-A857-7671554A586F}" srcOrd="0" destOrd="0" presId="urn:microsoft.com/office/officeart/2005/8/layout/default"/>
    <dgm:cxn modelId="{93DB36CA-593A-4304-80E0-8180D27CC9EE}" type="presParOf" srcId="{8D8A6E3F-3DF7-4F3A-8B61-E543770190F9}" destId="{C8C3CB17-F975-474F-8ADE-944786DC6877}" srcOrd="1" destOrd="0" presId="urn:microsoft.com/office/officeart/2005/8/layout/default"/>
    <dgm:cxn modelId="{31A53C8C-7075-48DD-AAA2-67ED553CF9BD}" type="presParOf" srcId="{8D8A6E3F-3DF7-4F3A-8B61-E543770190F9}" destId="{B4F11BA9-3E02-4FEE-957C-964CB2FE467C}" srcOrd="2" destOrd="0" presId="urn:microsoft.com/office/officeart/2005/8/layout/default"/>
    <dgm:cxn modelId="{03D131B8-5E6E-47CA-BED1-DACBDF7454DF}" type="presParOf" srcId="{8D8A6E3F-3DF7-4F3A-8B61-E543770190F9}" destId="{623E88D6-48F1-4B23-9E73-493029E75937}" srcOrd="3" destOrd="0" presId="urn:microsoft.com/office/officeart/2005/8/layout/default"/>
    <dgm:cxn modelId="{006C93AE-11E4-4D7C-B07A-2B35C5701A82}" type="presParOf" srcId="{8D8A6E3F-3DF7-4F3A-8B61-E543770190F9}" destId="{717FD1C8-EADD-4955-94D8-A0E57183BDB0}" srcOrd="4" destOrd="0" presId="urn:microsoft.com/office/officeart/2005/8/layout/default"/>
    <dgm:cxn modelId="{706A45FA-93C5-4749-87F0-F80043643B99}" type="presParOf" srcId="{8D8A6E3F-3DF7-4F3A-8B61-E543770190F9}" destId="{EB849C7B-CB35-45C5-B328-F27E274B879E}" srcOrd="5" destOrd="0" presId="urn:microsoft.com/office/officeart/2005/8/layout/default"/>
    <dgm:cxn modelId="{3B017A26-21F4-41AD-B7BD-C990443751AA}" type="presParOf" srcId="{8D8A6E3F-3DF7-4F3A-8B61-E543770190F9}" destId="{8E5C30AD-14B3-439B-B22B-CC898CB3178E}" srcOrd="6" destOrd="0" presId="urn:microsoft.com/office/officeart/2005/8/layout/default"/>
    <dgm:cxn modelId="{7AA494B6-653D-45CA-BAD9-4AED2200517B}" type="presParOf" srcId="{8D8A6E3F-3DF7-4F3A-8B61-E543770190F9}" destId="{DFF2B3DD-629D-47D3-84D9-1DFAFD3CFC50}" srcOrd="7" destOrd="0" presId="urn:microsoft.com/office/officeart/2005/8/layout/default"/>
    <dgm:cxn modelId="{CC77133B-FC51-4AD6-A23E-4330C0E1F582}" type="presParOf" srcId="{8D8A6E3F-3DF7-4F3A-8B61-E543770190F9}" destId="{9471DDD9-48C6-495D-8A48-0BF68CFDFA58}" srcOrd="8" destOrd="0" presId="urn:microsoft.com/office/officeart/2005/8/layout/default"/>
    <dgm:cxn modelId="{DAE6B862-16B0-4C83-B309-AEB947A3FECB}" type="presParOf" srcId="{8D8A6E3F-3DF7-4F3A-8B61-E543770190F9}" destId="{ACD6694B-D2E6-45DB-88A7-D7781F799C2B}" srcOrd="9" destOrd="0" presId="urn:microsoft.com/office/officeart/2005/8/layout/default"/>
    <dgm:cxn modelId="{ABA12C5A-3422-42CC-99E0-115B3A5A2141}" type="presParOf" srcId="{8D8A6E3F-3DF7-4F3A-8B61-E543770190F9}" destId="{448AA02E-7085-4AF8-9E16-279122216EEB}" srcOrd="10" destOrd="0" presId="urn:microsoft.com/office/officeart/2005/8/layout/default"/>
    <dgm:cxn modelId="{D695BC92-B664-492C-9B8B-3624F05D86D3}" type="presParOf" srcId="{8D8A6E3F-3DF7-4F3A-8B61-E543770190F9}" destId="{8DB123EB-A48F-430F-9414-FECD47EA62ED}" srcOrd="11" destOrd="0" presId="urn:microsoft.com/office/officeart/2005/8/layout/default"/>
    <dgm:cxn modelId="{F4E94D30-9CB6-46DA-A320-62FD948D54A8}" type="presParOf" srcId="{8D8A6E3F-3DF7-4F3A-8B61-E543770190F9}" destId="{852BE448-3F89-4ADF-BD58-BE7054E4EA73}" srcOrd="12" destOrd="0" presId="urn:microsoft.com/office/officeart/2005/8/layout/default"/>
    <dgm:cxn modelId="{294697B4-E981-4BCE-BF13-E0227E5A86F3}" type="presParOf" srcId="{8D8A6E3F-3DF7-4F3A-8B61-E543770190F9}" destId="{E98260BB-290F-4BA1-8A24-3B375E04A199}" srcOrd="13" destOrd="0" presId="urn:microsoft.com/office/officeart/2005/8/layout/default"/>
    <dgm:cxn modelId="{FDCB9733-FA01-444C-8DCD-30C589B9698F}" type="presParOf" srcId="{8D8A6E3F-3DF7-4F3A-8B61-E543770190F9}" destId="{4F935493-0FF6-4F9F-9008-297DE8D3F9E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$200.000,00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EJECUCIÓN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42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AGOSTO 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OCTUBRE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OCTUBRE </a:t>
          </a:r>
          <a:endParaRPr lang="es-ES" sz="1000" dirty="0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A3FE5FF0-0C57-43BE-9B4B-7748DBD03C74}">
      <dgm:prSet custT="1"/>
      <dgm:spPr/>
      <dgm:t>
        <a:bodyPr/>
        <a:lstStyle/>
        <a:p>
          <a:r>
            <a:rPr lang="es-ES" sz="1000" dirty="0" smtClean="0"/>
            <a:t>$40.000,00</a:t>
          </a:r>
          <a:endParaRPr lang="es-ES" sz="1000" dirty="0"/>
        </a:p>
      </dgm:t>
    </dgm:pt>
    <dgm:pt modelId="{EFD6817F-DE63-464D-A9A1-2369DF31C874}" type="sibTrans" cxnId="{79A0D9E1-F383-4754-AACE-906C5F93F6C1}">
      <dgm:prSet/>
      <dgm:spPr/>
      <dgm:t>
        <a:bodyPr/>
        <a:lstStyle/>
        <a:p>
          <a:endParaRPr lang="es-ES"/>
        </a:p>
      </dgm:t>
    </dgm:pt>
    <dgm:pt modelId="{73754D79-9823-43B3-A18D-B8F132A0BB05}" type="parTrans" cxnId="{79A0D9E1-F383-4754-AACE-906C5F93F6C1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$160.000,00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05ABE782-3ADA-4C67-85DC-DC9AF09C2F11}">
      <dgm:prSet/>
      <dgm:spPr/>
      <dgm:t>
        <a:bodyPr/>
        <a:lstStyle/>
        <a:p>
          <a:r>
            <a:rPr lang="es-ES" dirty="0" smtClean="0"/>
            <a:t>DEVENGADO NOVIEMBRE</a:t>
          </a:r>
          <a:endParaRPr lang="es-ES" dirty="0"/>
        </a:p>
      </dgm:t>
    </dgm:pt>
    <dgm:pt modelId="{6F71EB0A-BE74-4053-BEA3-0580AE05945C}" type="parTrans" cxnId="{B70346B2-B808-4897-82A5-8C207FC43627}">
      <dgm:prSet/>
      <dgm:spPr/>
      <dgm:t>
        <a:bodyPr/>
        <a:lstStyle/>
        <a:p>
          <a:endParaRPr lang="es-ES"/>
        </a:p>
      </dgm:t>
    </dgm:pt>
    <dgm:pt modelId="{178E6EF0-85A2-4C1D-BD5F-24E741BDB9E2}" type="sibTrans" cxnId="{B70346B2-B808-4897-82A5-8C207FC43627}">
      <dgm:prSet/>
      <dgm:spPr/>
      <dgm:t>
        <a:bodyPr/>
        <a:lstStyle/>
        <a:p>
          <a:endParaRPr lang="es-ES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7"/>
      <dgm:spPr/>
    </dgm:pt>
    <dgm:pt modelId="{56AA4817-E1D8-41FF-A65D-6DCC002C620F}" type="pres">
      <dgm:prSet presAssocID="{1AA99961-F7FA-4FA1-8CBD-29091BA62783}" presName="childNode1" presStyleLbl="bgAcc1" presStyleIdx="0" presStyleCnt="7" custScaleX="295154" custScaleY="147268" custLinFactNeighborX="14072" custLinFactNeighborY="7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7" custScaleX="244311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6" custLinFactNeighborX="-8641" custLinFactNeighborY="29426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7"/>
      <dgm:spPr/>
    </dgm:pt>
    <dgm:pt modelId="{D478A0B8-005C-4A9F-82F4-BA89539B39E6}" type="pres">
      <dgm:prSet presAssocID="{F524B99F-BFE9-4BC4-8CBA-A3A26C68F1D3}" presName="childNode2" presStyleLbl="bgAcc1" presStyleIdx="1" presStyleCnt="7" custScaleX="263883" custScaleY="134021" custLinFactNeighborX="-1329" custLinFactNeighborY="-575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7" custScaleX="305456" custScaleY="284221" custLinFactY="100000" custLinFactNeighborX="-19739" custLinFactNeighborY="1537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6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7"/>
      <dgm:spPr/>
    </dgm:pt>
    <dgm:pt modelId="{A8B1D9EF-8173-4C3D-9FAD-1F204698BB1C}" type="pres">
      <dgm:prSet presAssocID="{B0372010-E43C-446D-846F-A5C96616415C}" presName="childNode1" presStyleLbl="bgAcc1" presStyleIdx="2" presStyleCnt="7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7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6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7"/>
      <dgm:spPr/>
    </dgm:pt>
    <dgm:pt modelId="{5BD0375A-9447-4739-915D-81DD661E2D9F}" type="pres">
      <dgm:prSet presAssocID="{35EB5B11-11FB-4F38-A327-56826144B676}" presName="childNode2" presStyleLbl="bgAcc1" presStyleIdx="3" presStyleCnt="7" custScaleX="227552" custScaleY="168384" custLinFactNeighborX="1248" custLinFactNeighborY="-317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7" custScaleX="260730" custScaleY="330757" custLinFactY="104824" custLinFactNeighborX="12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6" custScaleX="145269" custLinFactNeighborX="-1274" custLinFactNeighborY="-21202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7"/>
      <dgm:spPr/>
    </dgm:pt>
    <dgm:pt modelId="{C4948F12-088C-4C05-AAE8-9FCACDABE1EF}" type="pres">
      <dgm:prSet presAssocID="{6DAFA853-39B1-4D66-800C-45A15447AF5D}" presName="childNode1" presStyleLbl="bgAcc1" presStyleIdx="4" presStyleCnt="7" custScaleX="173525" custScaleY="160705" custLinFactNeighborX="-4847" custLinFactNeighborY="-5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7" custScaleX="307228" custScaleY="306146" custLinFactY="45018" custLinFactNeighborX="-12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6" custLinFactNeighborX="11110" custLinFactNeighborY="31856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7"/>
      <dgm:spPr/>
    </dgm:pt>
    <dgm:pt modelId="{C01F46C2-0E9D-42B8-82D2-177242817C7B}" type="pres">
      <dgm:prSet presAssocID="{1DE74B93-2B74-434C-AA04-F51D89F0216D}" presName="childNode2" presStyleLbl="bgAcc1" presStyleIdx="5" presStyleCnt="7" custScaleX="355002" custScaleY="190437" custLinFactNeighborX="-22181" custLinFactNeighborY="-482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7" custScaleX="424974" custScaleY="339523" custLinFactY="141700" custLinFactNeighborX="709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  <dgm:pt modelId="{B1E46FC4-8694-4725-B069-8823B966AFBE}" type="pres">
      <dgm:prSet presAssocID="{C637E1C3-89C0-478E-AAAA-B5CFC692A328}" presName="Name18" presStyleLbl="sibTrans2D1" presStyleIdx="5" presStyleCnt="6" custLinFactNeighborX="14362" custLinFactNeighborY="-11974"/>
      <dgm:spPr/>
      <dgm:t>
        <a:bodyPr/>
        <a:lstStyle/>
        <a:p>
          <a:endParaRPr lang="es-ES"/>
        </a:p>
      </dgm:t>
    </dgm:pt>
    <dgm:pt modelId="{E298561C-066B-40BD-A7CE-6E7DB50A27E9}" type="pres">
      <dgm:prSet presAssocID="{A3FE5FF0-0C57-43BE-9B4B-7748DBD03C74}" presName="composite1" presStyleCnt="0"/>
      <dgm:spPr/>
    </dgm:pt>
    <dgm:pt modelId="{B610F0A0-32D6-42CB-B91F-C8E206CA697B}" type="pres">
      <dgm:prSet presAssocID="{A3FE5FF0-0C57-43BE-9B4B-7748DBD03C74}" presName="dummyNode1" presStyleLbl="node1" presStyleIdx="5" presStyleCnt="7"/>
      <dgm:spPr/>
    </dgm:pt>
    <dgm:pt modelId="{FEF47329-3D07-4561-9B46-76B318ECEA06}" type="pres">
      <dgm:prSet presAssocID="{A3FE5FF0-0C57-43BE-9B4B-7748DBD03C74}" presName="childNode1" presStyleLbl="bgAcc1" presStyleIdx="6" presStyleCnt="7" custScaleX="244160" custScaleY="2397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C20146-451D-439A-8323-B1B8BFD5C302}" type="pres">
      <dgm:prSet presAssocID="{A3FE5FF0-0C57-43BE-9B4B-7748DBD03C74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6942E-A396-4D49-A159-9736623DE4F0}" type="pres">
      <dgm:prSet presAssocID="{A3FE5FF0-0C57-43BE-9B4B-7748DBD03C74}" presName="parentNode1" presStyleLbl="node1" presStyleIdx="6" presStyleCnt="7" custScaleX="355002" custScaleY="429186" custLinFactY="43568" custLinFactNeighborX="-921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C3B380-2EA5-4E85-932B-88615AB86A8A}" type="pres">
      <dgm:prSet presAssocID="{A3FE5FF0-0C57-43BE-9B4B-7748DBD03C74}" presName="connSite1" presStyleCnt="0"/>
      <dgm:spPr/>
    </dgm:pt>
  </dgm:ptLst>
  <dgm:cxnLst>
    <dgm:cxn modelId="{5BEDEBE7-AD13-4E2E-9A24-15BE2D3E772D}" type="presOf" srcId="{05ABE782-3ADA-4C67-85DC-DC9AF09C2F11}" destId="{FEF47329-3D07-4561-9B46-76B318ECEA06}" srcOrd="0" destOrd="0" presId="urn:microsoft.com/office/officeart/2005/8/layout/hProcess4"/>
    <dgm:cxn modelId="{8A34ED69-8539-40D7-BCFB-A4FC789C1D67}" type="presOf" srcId="{A3FE5FF0-0C57-43BE-9B4B-7748DBD03C74}" destId="{4516942E-A396-4D49-A159-9736623DE4F0}" srcOrd="0" destOrd="0" presId="urn:microsoft.com/office/officeart/2005/8/layout/hProcess4"/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FFBD236F-458E-4E8D-8550-7DE10CF8AE9D}" type="presOf" srcId="{C637E1C3-89C0-478E-AAAA-B5CFC692A328}" destId="{B1E46FC4-8694-4725-B069-8823B966AFBE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79A0D9E1-F383-4754-AACE-906C5F93F6C1}" srcId="{B1186915-E39E-439F-817D-5DC95F31FD99}" destId="{A3FE5FF0-0C57-43BE-9B4B-7748DBD03C74}" srcOrd="6" destOrd="0" parTransId="{73754D79-9823-43B3-A18D-B8F132A0BB05}" sibTransId="{EFD6817F-DE63-464D-A9A1-2369DF31C874}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B70346B2-B808-4897-82A5-8C207FC43627}" srcId="{A3FE5FF0-0C57-43BE-9B4B-7748DBD03C74}" destId="{05ABE782-3ADA-4C67-85DC-DC9AF09C2F11}" srcOrd="0" destOrd="0" parTransId="{6F71EB0A-BE74-4053-BEA3-0580AE05945C}" sibTransId="{178E6EF0-85A2-4C1D-BD5F-24E741BDB9E2}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F2B385F-EA1F-491C-BFEB-A17B00E61202}" type="presOf" srcId="{05ABE782-3ADA-4C67-85DC-DC9AF09C2F11}" destId="{0DC20146-451D-439A-8323-B1B8BFD5C302}" srcOrd="1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  <dgm:cxn modelId="{1E7FEB65-3712-411E-8C13-58DCC9F5DC6B}" type="presParOf" srcId="{3D222D2E-27CA-4DD3-9023-CE83402FB0D2}" destId="{B1E46FC4-8694-4725-B069-8823B966AFBE}" srcOrd="11" destOrd="0" presId="urn:microsoft.com/office/officeart/2005/8/layout/hProcess4"/>
    <dgm:cxn modelId="{D4661A60-C18F-47AA-81C4-07EE23090BAC}" type="presParOf" srcId="{3D222D2E-27CA-4DD3-9023-CE83402FB0D2}" destId="{E298561C-066B-40BD-A7CE-6E7DB50A27E9}" srcOrd="12" destOrd="0" presId="urn:microsoft.com/office/officeart/2005/8/layout/hProcess4"/>
    <dgm:cxn modelId="{C4F094CD-5240-4114-8FDF-95AC7813AC48}" type="presParOf" srcId="{E298561C-066B-40BD-A7CE-6E7DB50A27E9}" destId="{B610F0A0-32D6-42CB-B91F-C8E206CA697B}" srcOrd="0" destOrd="0" presId="urn:microsoft.com/office/officeart/2005/8/layout/hProcess4"/>
    <dgm:cxn modelId="{A415AA41-1825-4B28-AE2A-C4EC158FCD8D}" type="presParOf" srcId="{E298561C-066B-40BD-A7CE-6E7DB50A27E9}" destId="{FEF47329-3D07-4561-9B46-76B318ECEA06}" srcOrd="1" destOrd="0" presId="urn:microsoft.com/office/officeart/2005/8/layout/hProcess4"/>
    <dgm:cxn modelId="{74A4BF83-7567-4427-9B77-4073F5F929E1}" type="presParOf" srcId="{E298561C-066B-40BD-A7CE-6E7DB50A27E9}" destId="{0DC20146-451D-439A-8323-B1B8BFD5C302}" srcOrd="2" destOrd="0" presId="urn:microsoft.com/office/officeart/2005/8/layout/hProcess4"/>
    <dgm:cxn modelId="{8DB42EBC-41AA-468B-9DE1-A84D23F624FC}" type="presParOf" srcId="{E298561C-066B-40BD-A7CE-6E7DB50A27E9}" destId="{4516942E-A396-4D49-A159-9736623DE4F0}" srcOrd="3" destOrd="0" presId="urn:microsoft.com/office/officeart/2005/8/layout/hProcess4"/>
    <dgm:cxn modelId="{194D12CC-ED04-466B-8982-9FF54A286B10}" type="presParOf" srcId="{E298561C-066B-40BD-A7CE-6E7DB50A27E9}" destId="{1EC3B380-2EA5-4E85-932B-88615AB86A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D57098-02EB-4964-A75B-236C5E493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8F7B00-5CE9-4D71-9841-0D26E6DE0709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Construcción de plataforma en zona de vísceras, implementar un área de picado y añadir una cubierta</a:t>
          </a:r>
          <a:endParaRPr lang="es-ES" sz="1100" dirty="0">
            <a:latin typeface="+mn-lt"/>
          </a:endParaRPr>
        </a:p>
      </dgm:t>
    </dgm:pt>
    <dgm:pt modelId="{3632A488-2C81-4372-93BB-9A5AFBE8D36D}" type="parTrans" cxnId="{B0AB3065-E671-4548-990B-86DF9DB5FDB9}">
      <dgm:prSet/>
      <dgm:spPr/>
      <dgm:t>
        <a:bodyPr/>
        <a:lstStyle/>
        <a:p>
          <a:endParaRPr lang="es-ES" sz="1100"/>
        </a:p>
      </dgm:t>
    </dgm:pt>
    <dgm:pt modelId="{054320C3-112B-4A4F-BD72-30F3C74E1ED9}" type="sibTrans" cxnId="{B0AB3065-E671-4548-990B-86DF9DB5FDB9}">
      <dgm:prSet/>
      <dgm:spPr/>
      <dgm:t>
        <a:bodyPr/>
        <a:lstStyle/>
        <a:p>
          <a:endParaRPr lang="es-ES" sz="1100"/>
        </a:p>
      </dgm:t>
    </dgm:pt>
    <dgm:pt modelId="{C0AAF3B4-02C9-4D0F-BFDF-FB089D9DBA0A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Construcción de nuevo cerramiento perimetral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BBBAE7CC-E4B1-4E9F-94A5-79D58D2B343F}" type="parTrans" cxnId="{143548CE-4DCD-4B7A-9DD6-435FC8D2B032}">
      <dgm:prSet/>
      <dgm:spPr/>
      <dgm:t>
        <a:bodyPr/>
        <a:lstStyle/>
        <a:p>
          <a:endParaRPr lang="es-ES" sz="1100"/>
        </a:p>
      </dgm:t>
    </dgm:pt>
    <dgm:pt modelId="{58474294-98E8-47DC-B996-E46E76444FAF}" type="sibTrans" cxnId="{143548CE-4DCD-4B7A-9DD6-435FC8D2B032}">
      <dgm:prSet/>
      <dgm:spPr/>
      <dgm:t>
        <a:bodyPr/>
        <a:lstStyle/>
        <a:p>
          <a:endParaRPr lang="es-ES" sz="1100"/>
        </a:p>
      </dgm:t>
    </dgm:pt>
    <dgm:pt modelId="{7C59D4FA-694C-4CDE-B4DC-7203F27ABE21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Soterramiento de tubería de agua potable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D3BFD9AE-2527-49D4-A661-ABE356B24695}" type="parTrans" cxnId="{CDAB70FC-92FD-49A3-97D1-7B433B637504}">
      <dgm:prSet/>
      <dgm:spPr/>
      <dgm:t>
        <a:bodyPr/>
        <a:lstStyle/>
        <a:p>
          <a:endParaRPr lang="es-ES" sz="1100"/>
        </a:p>
      </dgm:t>
    </dgm:pt>
    <dgm:pt modelId="{9FEBB639-F645-4893-8FEB-064517453143}" type="sibTrans" cxnId="{CDAB70FC-92FD-49A3-97D1-7B433B637504}">
      <dgm:prSet/>
      <dgm:spPr/>
      <dgm:t>
        <a:bodyPr/>
        <a:lstStyle/>
        <a:p>
          <a:endParaRPr lang="es-ES" sz="1100"/>
        </a:p>
      </dgm:t>
    </dgm:pt>
    <dgm:pt modelId="{EFFEE6C1-7D8D-454B-9B1B-DD1BA2EB9B96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Readecuación de contrapiso en parqueadero de zona de vísceras</a:t>
          </a:r>
          <a:endParaRPr lang="es-ES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E28F7CA-BFD6-47FC-A84F-F0B54679BCB0}" type="parTrans" cxnId="{D4F27191-BDDE-41F8-9141-2AA015D914AD}">
      <dgm:prSet/>
      <dgm:spPr/>
      <dgm:t>
        <a:bodyPr/>
        <a:lstStyle/>
        <a:p>
          <a:endParaRPr lang="es-ES" sz="1100"/>
        </a:p>
      </dgm:t>
    </dgm:pt>
    <dgm:pt modelId="{95C1236A-EC73-4EF5-8DF5-89C08EEB20E6}" type="sibTrans" cxnId="{D4F27191-BDDE-41F8-9141-2AA015D914AD}">
      <dgm:prSet/>
      <dgm:spPr/>
      <dgm:t>
        <a:bodyPr/>
        <a:lstStyle/>
        <a:p>
          <a:endParaRPr lang="es-ES" sz="1100"/>
        </a:p>
      </dgm:t>
    </dgm:pt>
    <dgm:pt modelId="{BA4C56A5-08ED-4BED-B5BB-5D5617BBF966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Instalación de cielo falso en zona de venta de mercaderías (misceláneos), hierbas, plantas y flores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282352A-91AC-44DD-9DDE-8DB8CE0A5EC5}" type="parTrans" cxnId="{E9B78A77-1D9F-469C-AC60-6B6A8AAD0504}">
      <dgm:prSet/>
      <dgm:spPr/>
      <dgm:t>
        <a:bodyPr/>
        <a:lstStyle/>
        <a:p>
          <a:endParaRPr lang="es-ES" sz="1100"/>
        </a:p>
      </dgm:t>
    </dgm:pt>
    <dgm:pt modelId="{6FAFC252-056B-4F3E-B0C4-7858C7539D39}" type="sibTrans" cxnId="{E9B78A77-1D9F-469C-AC60-6B6A8AAD0504}">
      <dgm:prSet/>
      <dgm:spPr/>
      <dgm:t>
        <a:bodyPr/>
        <a:lstStyle/>
        <a:p>
          <a:endParaRPr lang="es-ES" sz="1100"/>
        </a:p>
      </dgm:t>
    </dgm:pt>
    <dgm:pt modelId="{10FA4A25-E09A-4EB1-8777-649B1154FBB8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Pintura de fachada (Pintura exterior e interior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561A519-6B12-4983-A378-C04074DC5E69}" type="parTrans" cxnId="{B54BAD27-49DF-488C-ADDB-8854E9B621B6}">
      <dgm:prSet/>
      <dgm:spPr/>
      <dgm:t>
        <a:bodyPr/>
        <a:lstStyle/>
        <a:p>
          <a:endParaRPr lang="es-ES"/>
        </a:p>
      </dgm:t>
    </dgm:pt>
    <dgm:pt modelId="{3B95E9D1-4148-48BC-8281-3D7F67347834}" type="sibTrans" cxnId="{B54BAD27-49DF-488C-ADDB-8854E9B621B6}">
      <dgm:prSet/>
      <dgm:spPr/>
      <dgm:t>
        <a:bodyPr/>
        <a:lstStyle/>
        <a:p>
          <a:endParaRPr lang="es-ES"/>
        </a:p>
      </dgm:t>
    </dgm:pt>
    <dgm:pt modelId="{94306E1B-2523-43A8-B564-C3CDF2BFA9D7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Cambio e instalación de nuevas ventanas en el galpón del área de legumbres y hortalizas, mercaderías 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6CA3DF1-1314-45F5-924E-C2C1A34590C4}" type="parTrans" cxnId="{1499AED3-DA0B-4A52-AA28-9D534623E6C7}">
      <dgm:prSet/>
      <dgm:spPr/>
      <dgm:t>
        <a:bodyPr/>
        <a:lstStyle/>
        <a:p>
          <a:endParaRPr lang="es-ES"/>
        </a:p>
      </dgm:t>
    </dgm:pt>
    <dgm:pt modelId="{1DABCA6F-C7BB-4AE4-A881-9EE202E3C299}" type="sibTrans" cxnId="{1499AED3-DA0B-4A52-AA28-9D534623E6C7}">
      <dgm:prSet/>
      <dgm:spPr/>
      <dgm:t>
        <a:bodyPr/>
        <a:lstStyle/>
        <a:p>
          <a:endParaRPr lang="es-ES"/>
        </a:p>
      </dgm:t>
    </dgm:pt>
    <dgm:pt modelId="{71DDA821-1758-43B6-BB26-D9A609E78E81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Implementación de nuevo sistema de iluminación en zona de mercaderías (misceláneos), plantas, flores y galpón de legumbres y hortalizas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2119ACF2-EDCF-4BA7-8301-18EC97387F19}" type="parTrans" cxnId="{42EA732E-9AB3-4C42-BD80-E91C4E4BEC2D}">
      <dgm:prSet/>
      <dgm:spPr/>
      <dgm:t>
        <a:bodyPr/>
        <a:lstStyle/>
        <a:p>
          <a:endParaRPr lang="es-ES"/>
        </a:p>
      </dgm:t>
    </dgm:pt>
    <dgm:pt modelId="{1C469793-567A-4EA9-A81B-8C245E65333B}" type="sibTrans" cxnId="{42EA732E-9AB3-4C42-BD80-E91C4E4BEC2D}">
      <dgm:prSet/>
      <dgm:spPr/>
      <dgm:t>
        <a:bodyPr/>
        <a:lstStyle/>
        <a:p>
          <a:endParaRPr lang="es-ES"/>
        </a:p>
      </dgm:t>
    </dgm:pt>
    <dgm:pt modelId="{638608E5-35C6-4521-8707-EA4E2BFDC211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Implementación de extintores y luminaria de emergencia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75EA4F5-6276-446A-8127-B990F0EAC332}" type="parTrans" cxnId="{B28D073B-CC49-4B06-AC31-47A68671BC40}">
      <dgm:prSet/>
      <dgm:spPr/>
      <dgm:t>
        <a:bodyPr/>
        <a:lstStyle/>
        <a:p>
          <a:endParaRPr lang="es-ES"/>
        </a:p>
      </dgm:t>
    </dgm:pt>
    <dgm:pt modelId="{BBD5C8EA-A2DC-48FA-8C70-3BB74BD3002D}" type="sibTrans" cxnId="{B28D073B-CC49-4B06-AC31-47A68671BC40}">
      <dgm:prSet/>
      <dgm:spPr/>
      <dgm:t>
        <a:bodyPr/>
        <a:lstStyle/>
        <a:p>
          <a:endParaRPr lang="es-ES"/>
        </a:p>
      </dgm:t>
    </dgm:pt>
    <dgm:pt modelId="{6D012BF9-711C-47A4-A660-048CE6C0B7A4}">
      <dgm:prSet custT="1"/>
      <dgm:spPr/>
      <dgm:t>
        <a:bodyPr/>
        <a:lstStyle/>
        <a:p>
          <a:r>
            <a:rPr lang="es-ES" sz="11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Remodelación de zona lavandería de vísceras con implementación de nuevo sistema hidrosanitario</a:t>
          </a:r>
          <a:endParaRPr lang="es-EC" sz="11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670DDF0B-2C54-41C7-9C06-114AEA79BF47}" type="parTrans" cxnId="{6D6B97AE-562B-47CA-A439-08D55E81E105}">
      <dgm:prSet/>
      <dgm:spPr/>
      <dgm:t>
        <a:bodyPr/>
        <a:lstStyle/>
        <a:p>
          <a:endParaRPr lang="es-ES"/>
        </a:p>
      </dgm:t>
    </dgm:pt>
    <dgm:pt modelId="{4FAC2EFB-EE7C-4FA1-92BE-939551CBEE2F}" type="sibTrans" cxnId="{6D6B97AE-562B-47CA-A439-08D55E81E105}">
      <dgm:prSet/>
      <dgm:spPr/>
      <dgm:t>
        <a:bodyPr/>
        <a:lstStyle/>
        <a:p>
          <a:endParaRPr lang="es-ES"/>
        </a:p>
      </dgm:t>
    </dgm:pt>
    <dgm:pt modelId="{8D8A6E3F-3DF7-4F3A-8B61-E543770190F9}" type="pres">
      <dgm:prSet presAssocID="{FCD57098-02EB-4964-A75B-236C5E493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D2E0CF-9F17-4F52-A857-7671554A586F}" type="pres">
      <dgm:prSet presAssocID="{638F7B00-5CE9-4D71-9841-0D26E6DE0709}" presName="node" presStyleLbl="node1" presStyleIdx="0" presStyleCnt="10" custScaleX="329186" custScaleY="279311" custLinFactNeighborX="-36307" custLinFactNeighborY="-100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3CB17-F975-474F-8ADE-944786DC6877}" type="pres">
      <dgm:prSet presAssocID="{054320C3-112B-4A4F-BD72-30F3C74E1ED9}" presName="sibTrans" presStyleCnt="0"/>
      <dgm:spPr/>
    </dgm:pt>
    <dgm:pt modelId="{717FD1C8-EADD-4955-94D8-A0E57183BDB0}" type="pres">
      <dgm:prSet presAssocID="{C0AAF3B4-02C9-4D0F-BFDF-FB089D9DBA0A}" presName="node" presStyleLbl="node1" presStyleIdx="1" presStyleCnt="10" custScaleX="247537" custScaleY="291866" custLinFactNeighborX="-22093" custLinFactNeighborY="36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49C7B-CB35-45C5-B328-F27E274B879E}" type="pres">
      <dgm:prSet presAssocID="{58474294-98E8-47DC-B996-E46E76444FAF}" presName="sibTrans" presStyleCnt="0"/>
      <dgm:spPr/>
    </dgm:pt>
    <dgm:pt modelId="{8E5C30AD-14B3-439B-B22B-CC898CB3178E}" type="pres">
      <dgm:prSet presAssocID="{7C59D4FA-694C-4CDE-B4DC-7203F27ABE21}" presName="node" presStyleLbl="node1" presStyleIdx="2" presStyleCnt="10" custScaleX="234914" custScaleY="233611" custLinFactNeighborX="-10929" custLinFactNeighborY="-255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F2B3DD-629D-47D3-84D9-1DFAFD3CFC50}" type="pres">
      <dgm:prSet presAssocID="{9FEBB639-F645-4893-8FEB-064517453143}" presName="sibTrans" presStyleCnt="0"/>
      <dgm:spPr/>
    </dgm:pt>
    <dgm:pt modelId="{9471DDD9-48C6-495D-8A48-0BF68CFDFA58}" type="pres">
      <dgm:prSet presAssocID="{EFFEE6C1-7D8D-454B-9B1B-DD1BA2EB9B96}" presName="node" presStyleLbl="node1" presStyleIdx="3" presStyleCnt="10" custScaleX="230348" custScaleY="262227" custLinFactNeighborX="8741" custLinFactNeighborY="-112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D6694B-D2E6-45DB-88A7-D7781F799C2B}" type="pres">
      <dgm:prSet presAssocID="{95C1236A-EC73-4EF5-8DF5-89C08EEB20E6}" presName="sibTrans" presStyleCnt="0"/>
      <dgm:spPr/>
    </dgm:pt>
    <dgm:pt modelId="{4105264E-84E6-4EC8-B39E-CA8B5C297A54}" type="pres">
      <dgm:prSet presAssocID="{10FA4A25-E09A-4EB1-8777-649B1154FBB8}" presName="node" presStyleLbl="node1" presStyleIdx="4" presStyleCnt="10" custScaleX="196715" custScaleY="269428" custLinFactNeighborX="26479" custLinFactNeighborY="-76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1F88C9-754D-4EEF-8CC4-C208CDE16D09}" type="pres">
      <dgm:prSet presAssocID="{3B95E9D1-4148-48BC-8281-3D7F67347834}" presName="sibTrans" presStyleCnt="0"/>
      <dgm:spPr/>
    </dgm:pt>
    <dgm:pt modelId="{852BE448-3F89-4ADF-BD58-BE7054E4EA73}" type="pres">
      <dgm:prSet presAssocID="{BA4C56A5-08ED-4BED-B5BB-5D5617BBF966}" presName="node" presStyleLbl="node1" presStyleIdx="5" presStyleCnt="10" custScaleX="248557" custScaleY="269091" custLinFactX="-100000" custLinFactNeighborX="-178143" custLinFactNeighborY="-181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260BB-290F-4BA1-8A24-3B375E04A199}" type="pres">
      <dgm:prSet presAssocID="{6FAFC252-056B-4F3E-B0C4-7858C7539D39}" presName="sibTrans" presStyleCnt="0"/>
      <dgm:spPr/>
    </dgm:pt>
    <dgm:pt modelId="{8668E502-74F6-414E-8D85-73A4976E77DC}" type="pres">
      <dgm:prSet presAssocID="{94306E1B-2523-43A8-B564-C3CDF2BFA9D7}" presName="node" presStyleLbl="node1" presStyleIdx="6" presStyleCnt="10" custScaleX="291316" custScaleY="246252" custLinFactNeighborX="-25672" custLinFactNeighborY="-244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245E04-CFF3-4419-9A07-A68C1BB365F1}" type="pres">
      <dgm:prSet presAssocID="{1DABCA6F-C7BB-4AE4-A881-9EE202E3C299}" presName="sibTrans" presStyleCnt="0"/>
      <dgm:spPr/>
    </dgm:pt>
    <dgm:pt modelId="{EA6385B9-AD1B-4E7B-86C7-9D93A0CD5797}" type="pres">
      <dgm:prSet presAssocID="{71DDA821-1758-43B6-BB26-D9A609E78E81}" presName="node" presStyleLbl="node1" presStyleIdx="7" presStyleCnt="10" custScaleX="266401" custScaleY="283496" custLinFactNeighborX="-12116" custLinFactNeighborY="-125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D71F3-B1A9-46C6-9E70-0824B1996BCB}" type="pres">
      <dgm:prSet presAssocID="{1C469793-567A-4EA9-A81B-8C245E65333B}" presName="sibTrans" presStyleCnt="0"/>
      <dgm:spPr/>
    </dgm:pt>
    <dgm:pt modelId="{452CA112-063E-403D-A4A7-3D5D9D3EDAAA}" type="pres">
      <dgm:prSet presAssocID="{638608E5-35C6-4521-8707-EA4E2BFDC211}" presName="node" presStyleLbl="node1" presStyleIdx="8" presStyleCnt="10" custScaleX="233828" custScaleY="243329" custLinFactNeighborX="-13620" custLinFactNeighborY="-460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3D1FC9-795D-4E15-9F36-ED305930F371}" type="pres">
      <dgm:prSet presAssocID="{BBD5C8EA-A2DC-48FA-8C70-3BB74BD3002D}" presName="sibTrans" presStyleCnt="0"/>
      <dgm:spPr/>
    </dgm:pt>
    <dgm:pt modelId="{FFE5829C-2BF5-4056-A7B9-046B1E232BF6}" type="pres">
      <dgm:prSet presAssocID="{6D012BF9-711C-47A4-A660-048CE6C0B7A4}" presName="node" presStyleLbl="node1" presStyleIdx="9" presStyleCnt="10" custScaleX="259840" custScaleY="256107" custLinFactNeighborX="3598" custLinFactNeighborY="-403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F828AF-BCED-4FD3-972D-B0F552C7E9B8}" type="presOf" srcId="{10FA4A25-E09A-4EB1-8777-649B1154FBB8}" destId="{4105264E-84E6-4EC8-B39E-CA8B5C297A54}" srcOrd="0" destOrd="0" presId="urn:microsoft.com/office/officeart/2005/8/layout/default"/>
    <dgm:cxn modelId="{B28D073B-CC49-4B06-AC31-47A68671BC40}" srcId="{FCD57098-02EB-4964-A75B-236C5E493786}" destId="{638608E5-35C6-4521-8707-EA4E2BFDC211}" srcOrd="8" destOrd="0" parTransId="{775EA4F5-6276-446A-8127-B990F0EAC332}" sibTransId="{BBD5C8EA-A2DC-48FA-8C70-3BB74BD3002D}"/>
    <dgm:cxn modelId="{18F60B3B-0B26-4442-9FFE-D078DD97E40C}" type="presOf" srcId="{638F7B00-5CE9-4D71-9841-0D26E6DE0709}" destId="{F1D2E0CF-9F17-4F52-A857-7671554A586F}" srcOrd="0" destOrd="0" presId="urn:microsoft.com/office/officeart/2005/8/layout/default"/>
    <dgm:cxn modelId="{42EA732E-9AB3-4C42-BD80-E91C4E4BEC2D}" srcId="{FCD57098-02EB-4964-A75B-236C5E493786}" destId="{71DDA821-1758-43B6-BB26-D9A609E78E81}" srcOrd="7" destOrd="0" parTransId="{2119ACF2-EDCF-4BA7-8301-18EC97387F19}" sibTransId="{1C469793-567A-4EA9-A81B-8C245E65333B}"/>
    <dgm:cxn modelId="{A7FBC1B2-E63A-46A1-96F6-46741DF8C6C1}" type="presOf" srcId="{EFFEE6C1-7D8D-454B-9B1B-DD1BA2EB9B96}" destId="{9471DDD9-48C6-495D-8A48-0BF68CFDFA58}" srcOrd="0" destOrd="0" presId="urn:microsoft.com/office/officeart/2005/8/layout/default"/>
    <dgm:cxn modelId="{1499AED3-DA0B-4A52-AA28-9D534623E6C7}" srcId="{FCD57098-02EB-4964-A75B-236C5E493786}" destId="{94306E1B-2523-43A8-B564-C3CDF2BFA9D7}" srcOrd="6" destOrd="0" parTransId="{76CA3DF1-1314-45F5-924E-C2C1A34590C4}" sibTransId="{1DABCA6F-C7BB-4AE4-A881-9EE202E3C299}"/>
    <dgm:cxn modelId="{593AA2E1-BE16-408A-9131-9C3FBFE1E402}" type="presOf" srcId="{6D012BF9-711C-47A4-A660-048CE6C0B7A4}" destId="{FFE5829C-2BF5-4056-A7B9-046B1E232BF6}" srcOrd="0" destOrd="0" presId="urn:microsoft.com/office/officeart/2005/8/layout/default"/>
    <dgm:cxn modelId="{B0AB3065-E671-4548-990B-86DF9DB5FDB9}" srcId="{FCD57098-02EB-4964-A75B-236C5E493786}" destId="{638F7B00-5CE9-4D71-9841-0D26E6DE0709}" srcOrd="0" destOrd="0" parTransId="{3632A488-2C81-4372-93BB-9A5AFBE8D36D}" sibTransId="{054320C3-112B-4A4F-BD72-30F3C74E1ED9}"/>
    <dgm:cxn modelId="{22CA5275-996E-44B1-9AE7-2BEBAA00347A}" type="presOf" srcId="{BA4C56A5-08ED-4BED-B5BB-5D5617BBF966}" destId="{852BE448-3F89-4ADF-BD58-BE7054E4EA73}" srcOrd="0" destOrd="0" presId="urn:microsoft.com/office/officeart/2005/8/layout/default"/>
    <dgm:cxn modelId="{CDAB70FC-92FD-49A3-97D1-7B433B637504}" srcId="{FCD57098-02EB-4964-A75B-236C5E493786}" destId="{7C59D4FA-694C-4CDE-B4DC-7203F27ABE21}" srcOrd="2" destOrd="0" parTransId="{D3BFD9AE-2527-49D4-A661-ABE356B24695}" sibTransId="{9FEBB639-F645-4893-8FEB-064517453143}"/>
    <dgm:cxn modelId="{B54BAD27-49DF-488C-ADDB-8854E9B621B6}" srcId="{FCD57098-02EB-4964-A75B-236C5E493786}" destId="{10FA4A25-E09A-4EB1-8777-649B1154FBB8}" srcOrd="4" destOrd="0" parTransId="{8561A519-6B12-4983-A378-C04074DC5E69}" sibTransId="{3B95E9D1-4148-48BC-8281-3D7F67347834}"/>
    <dgm:cxn modelId="{D4F27191-BDDE-41F8-9141-2AA015D914AD}" srcId="{FCD57098-02EB-4964-A75B-236C5E493786}" destId="{EFFEE6C1-7D8D-454B-9B1B-DD1BA2EB9B96}" srcOrd="3" destOrd="0" parTransId="{7E28F7CA-BFD6-47FC-A84F-F0B54679BCB0}" sibTransId="{95C1236A-EC73-4EF5-8DF5-89C08EEB20E6}"/>
    <dgm:cxn modelId="{0F1E851A-41FE-4CD6-98A1-2B1F62600EB3}" type="presOf" srcId="{71DDA821-1758-43B6-BB26-D9A609E78E81}" destId="{EA6385B9-AD1B-4E7B-86C7-9D93A0CD5797}" srcOrd="0" destOrd="0" presId="urn:microsoft.com/office/officeart/2005/8/layout/default"/>
    <dgm:cxn modelId="{143548CE-4DCD-4B7A-9DD6-435FC8D2B032}" srcId="{FCD57098-02EB-4964-A75B-236C5E493786}" destId="{C0AAF3B4-02C9-4D0F-BFDF-FB089D9DBA0A}" srcOrd="1" destOrd="0" parTransId="{BBBAE7CC-E4B1-4E9F-94A5-79D58D2B343F}" sibTransId="{58474294-98E8-47DC-B996-E46E76444FAF}"/>
    <dgm:cxn modelId="{E9B78A77-1D9F-469C-AC60-6B6A8AAD0504}" srcId="{FCD57098-02EB-4964-A75B-236C5E493786}" destId="{BA4C56A5-08ED-4BED-B5BB-5D5617BBF966}" srcOrd="5" destOrd="0" parTransId="{8282352A-91AC-44DD-9DDE-8DB8CE0A5EC5}" sibTransId="{6FAFC252-056B-4F3E-B0C4-7858C7539D39}"/>
    <dgm:cxn modelId="{521A5E5E-A52C-423C-B632-5086DE269AAC}" type="presOf" srcId="{638608E5-35C6-4521-8707-EA4E2BFDC211}" destId="{452CA112-063E-403D-A4A7-3D5D9D3EDAAA}" srcOrd="0" destOrd="0" presId="urn:microsoft.com/office/officeart/2005/8/layout/default"/>
    <dgm:cxn modelId="{F0258E7D-ED02-478F-8118-6CE587355CBF}" type="presOf" srcId="{94306E1B-2523-43A8-B564-C3CDF2BFA9D7}" destId="{8668E502-74F6-414E-8D85-73A4976E77DC}" srcOrd="0" destOrd="0" presId="urn:microsoft.com/office/officeart/2005/8/layout/default"/>
    <dgm:cxn modelId="{E8FA5BA7-81AB-49D9-9C8E-57A65D1B4FCE}" type="presOf" srcId="{FCD57098-02EB-4964-A75B-236C5E493786}" destId="{8D8A6E3F-3DF7-4F3A-8B61-E543770190F9}" srcOrd="0" destOrd="0" presId="urn:microsoft.com/office/officeart/2005/8/layout/default"/>
    <dgm:cxn modelId="{E01D1F25-597B-456A-8539-04A07B42A1B2}" type="presOf" srcId="{C0AAF3B4-02C9-4D0F-BFDF-FB089D9DBA0A}" destId="{717FD1C8-EADD-4955-94D8-A0E57183BDB0}" srcOrd="0" destOrd="0" presId="urn:microsoft.com/office/officeart/2005/8/layout/default"/>
    <dgm:cxn modelId="{8B3E63F8-DAC2-446D-9822-97A9AFA62202}" type="presOf" srcId="{7C59D4FA-694C-4CDE-B4DC-7203F27ABE21}" destId="{8E5C30AD-14B3-439B-B22B-CC898CB3178E}" srcOrd="0" destOrd="0" presId="urn:microsoft.com/office/officeart/2005/8/layout/default"/>
    <dgm:cxn modelId="{6D6B97AE-562B-47CA-A439-08D55E81E105}" srcId="{FCD57098-02EB-4964-A75B-236C5E493786}" destId="{6D012BF9-711C-47A4-A660-048CE6C0B7A4}" srcOrd="9" destOrd="0" parTransId="{670DDF0B-2C54-41C7-9C06-114AEA79BF47}" sibTransId="{4FAC2EFB-EE7C-4FA1-92BE-939551CBEE2F}"/>
    <dgm:cxn modelId="{64CD26E9-8179-4F5D-941C-20B777DDAC9F}" type="presParOf" srcId="{8D8A6E3F-3DF7-4F3A-8B61-E543770190F9}" destId="{F1D2E0CF-9F17-4F52-A857-7671554A586F}" srcOrd="0" destOrd="0" presId="urn:microsoft.com/office/officeart/2005/8/layout/default"/>
    <dgm:cxn modelId="{93DB36CA-593A-4304-80E0-8180D27CC9EE}" type="presParOf" srcId="{8D8A6E3F-3DF7-4F3A-8B61-E543770190F9}" destId="{C8C3CB17-F975-474F-8ADE-944786DC6877}" srcOrd="1" destOrd="0" presId="urn:microsoft.com/office/officeart/2005/8/layout/default"/>
    <dgm:cxn modelId="{006C93AE-11E4-4D7C-B07A-2B35C5701A82}" type="presParOf" srcId="{8D8A6E3F-3DF7-4F3A-8B61-E543770190F9}" destId="{717FD1C8-EADD-4955-94D8-A0E57183BDB0}" srcOrd="2" destOrd="0" presId="urn:microsoft.com/office/officeart/2005/8/layout/default"/>
    <dgm:cxn modelId="{706A45FA-93C5-4749-87F0-F80043643B99}" type="presParOf" srcId="{8D8A6E3F-3DF7-4F3A-8B61-E543770190F9}" destId="{EB849C7B-CB35-45C5-B328-F27E274B879E}" srcOrd="3" destOrd="0" presId="urn:microsoft.com/office/officeart/2005/8/layout/default"/>
    <dgm:cxn modelId="{3B017A26-21F4-41AD-B7BD-C990443751AA}" type="presParOf" srcId="{8D8A6E3F-3DF7-4F3A-8B61-E543770190F9}" destId="{8E5C30AD-14B3-439B-B22B-CC898CB3178E}" srcOrd="4" destOrd="0" presId="urn:microsoft.com/office/officeart/2005/8/layout/default"/>
    <dgm:cxn modelId="{7AA494B6-653D-45CA-BAD9-4AED2200517B}" type="presParOf" srcId="{8D8A6E3F-3DF7-4F3A-8B61-E543770190F9}" destId="{DFF2B3DD-629D-47D3-84D9-1DFAFD3CFC50}" srcOrd="5" destOrd="0" presId="urn:microsoft.com/office/officeart/2005/8/layout/default"/>
    <dgm:cxn modelId="{CC77133B-FC51-4AD6-A23E-4330C0E1F582}" type="presParOf" srcId="{8D8A6E3F-3DF7-4F3A-8B61-E543770190F9}" destId="{9471DDD9-48C6-495D-8A48-0BF68CFDFA58}" srcOrd="6" destOrd="0" presId="urn:microsoft.com/office/officeart/2005/8/layout/default"/>
    <dgm:cxn modelId="{DAE6B862-16B0-4C83-B309-AEB947A3FECB}" type="presParOf" srcId="{8D8A6E3F-3DF7-4F3A-8B61-E543770190F9}" destId="{ACD6694B-D2E6-45DB-88A7-D7781F799C2B}" srcOrd="7" destOrd="0" presId="urn:microsoft.com/office/officeart/2005/8/layout/default"/>
    <dgm:cxn modelId="{C341434A-75D9-48D3-8B84-7D21A7842999}" type="presParOf" srcId="{8D8A6E3F-3DF7-4F3A-8B61-E543770190F9}" destId="{4105264E-84E6-4EC8-B39E-CA8B5C297A54}" srcOrd="8" destOrd="0" presId="urn:microsoft.com/office/officeart/2005/8/layout/default"/>
    <dgm:cxn modelId="{B04F3F97-5F81-4531-8C54-4E278E1807C0}" type="presParOf" srcId="{8D8A6E3F-3DF7-4F3A-8B61-E543770190F9}" destId="{A41F88C9-754D-4EEF-8CC4-C208CDE16D09}" srcOrd="9" destOrd="0" presId="urn:microsoft.com/office/officeart/2005/8/layout/default"/>
    <dgm:cxn modelId="{F4E94D30-9CB6-46DA-A320-62FD948D54A8}" type="presParOf" srcId="{8D8A6E3F-3DF7-4F3A-8B61-E543770190F9}" destId="{852BE448-3F89-4ADF-BD58-BE7054E4EA73}" srcOrd="10" destOrd="0" presId="urn:microsoft.com/office/officeart/2005/8/layout/default"/>
    <dgm:cxn modelId="{C50524B6-7712-488A-BB22-E6CF8977D8B8}" type="presParOf" srcId="{8D8A6E3F-3DF7-4F3A-8B61-E543770190F9}" destId="{E98260BB-290F-4BA1-8A24-3B375E04A199}" srcOrd="11" destOrd="0" presId="urn:microsoft.com/office/officeart/2005/8/layout/default"/>
    <dgm:cxn modelId="{DAA781D4-0D68-4215-98E8-ED89D4746659}" type="presParOf" srcId="{8D8A6E3F-3DF7-4F3A-8B61-E543770190F9}" destId="{8668E502-74F6-414E-8D85-73A4976E77DC}" srcOrd="12" destOrd="0" presId="urn:microsoft.com/office/officeart/2005/8/layout/default"/>
    <dgm:cxn modelId="{C8E836B5-F045-4A4E-B85B-642121413726}" type="presParOf" srcId="{8D8A6E3F-3DF7-4F3A-8B61-E543770190F9}" destId="{F4245E04-CFF3-4419-9A07-A68C1BB365F1}" srcOrd="13" destOrd="0" presId="urn:microsoft.com/office/officeart/2005/8/layout/default"/>
    <dgm:cxn modelId="{6E982CF6-41DC-4931-BC24-AE1EB08A88E7}" type="presParOf" srcId="{8D8A6E3F-3DF7-4F3A-8B61-E543770190F9}" destId="{EA6385B9-AD1B-4E7B-86C7-9D93A0CD5797}" srcOrd="14" destOrd="0" presId="urn:microsoft.com/office/officeart/2005/8/layout/default"/>
    <dgm:cxn modelId="{F6B58514-EC4F-4F6E-8755-F65245E3880B}" type="presParOf" srcId="{8D8A6E3F-3DF7-4F3A-8B61-E543770190F9}" destId="{EF6D71F3-B1A9-46C6-9E70-0824B1996BCB}" srcOrd="15" destOrd="0" presId="urn:microsoft.com/office/officeart/2005/8/layout/default"/>
    <dgm:cxn modelId="{4F8D95B4-26D8-4BA0-B73E-026423D50759}" type="presParOf" srcId="{8D8A6E3F-3DF7-4F3A-8B61-E543770190F9}" destId="{452CA112-063E-403D-A4A7-3D5D9D3EDAAA}" srcOrd="16" destOrd="0" presId="urn:microsoft.com/office/officeart/2005/8/layout/default"/>
    <dgm:cxn modelId="{4242FCC8-A798-4043-84CA-CF57B540C32D}" type="presParOf" srcId="{8D8A6E3F-3DF7-4F3A-8B61-E543770190F9}" destId="{6F3D1FC9-795D-4E15-9F36-ED305930F371}" srcOrd="17" destOrd="0" presId="urn:microsoft.com/office/officeart/2005/8/layout/default"/>
    <dgm:cxn modelId="{1BDF2131-91BD-49C5-9562-17D64B5855B2}" type="presParOf" srcId="{8D8A6E3F-3DF7-4F3A-8B61-E543770190F9}" destId="{FFE5829C-2BF5-4056-A7B9-046B1E232BF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$300.000,00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PRECONTRACTUAL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63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SEPTIEMBRE 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OCTUBRE </a:t>
          </a:r>
          <a:endParaRPr lang="es-ES" sz="1000" dirty="0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DICIEMBRE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$240.000,00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DD58567A-0F3C-4419-AE8E-EEABBCC977CA}">
      <dgm:prSet custT="1"/>
      <dgm:spPr/>
      <dgm:t>
        <a:bodyPr/>
        <a:lstStyle/>
        <a:p>
          <a:r>
            <a:rPr lang="es-ES" sz="1500" dirty="0" smtClean="0"/>
            <a:t> </a:t>
          </a:r>
          <a:r>
            <a:rPr lang="es-ES" sz="1000" dirty="0" smtClean="0"/>
            <a:t>$60.000,00</a:t>
          </a:r>
          <a:r>
            <a:rPr lang="es-ES" sz="1500" dirty="0" smtClean="0"/>
            <a:t> </a:t>
          </a:r>
          <a:endParaRPr lang="es-ES" sz="1500" dirty="0"/>
        </a:p>
      </dgm:t>
    </dgm:pt>
    <dgm:pt modelId="{64D26861-A051-4EC5-A9C3-CF06EDD3E3ED}" type="parTrans" cxnId="{6977CFC4-C0A2-4F0A-842B-4A6FCE1CD6D8}">
      <dgm:prSet/>
      <dgm:spPr/>
      <dgm:t>
        <a:bodyPr/>
        <a:lstStyle/>
        <a:p>
          <a:endParaRPr lang="es-ES"/>
        </a:p>
      </dgm:t>
    </dgm:pt>
    <dgm:pt modelId="{7A082DDF-E0CA-434C-B567-D63B132BBB90}" type="sibTrans" cxnId="{6977CFC4-C0A2-4F0A-842B-4A6FCE1CD6D8}">
      <dgm:prSet/>
      <dgm:spPr/>
      <dgm:t>
        <a:bodyPr/>
        <a:lstStyle/>
        <a:p>
          <a:endParaRPr lang="es-ES"/>
        </a:p>
      </dgm:t>
    </dgm:pt>
    <dgm:pt modelId="{FAE4A0FB-DD71-4F44-944A-E3E53C30BFFC}">
      <dgm:prSet/>
      <dgm:spPr/>
      <dgm:t>
        <a:bodyPr/>
        <a:lstStyle/>
        <a:p>
          <a:r>
            <a:rPr lang="es-ES" dirty="0" smtClean="0"/>
            <a:t>DEVENGADO NOVIEMBRE</a:t>
          </a:r>
          <a:endParaRPr lang="es-ES" dirty="0"/>
        </a:p>
      </dgm:t>
    </dgm:pt>
    <dgm:pt modelId="{8F067930-EE9B-4868-938A-EE2AB551E6DA}" type="parTrans" cxnId="{1C0751E8-7408-47A6-BD6C-60C2286EA99F}">
      <dgm:prSet/>
      <dgm:spPr/>
      <dgm:t>
        <a:bodyPr/>
        <a:lstStyle/>
        <a:p>
          <a:endParaRPr lang="es-ES"/>
        </a:p>
      </dgm:t>
    </dgm:pt>
    <dgm:pt modelId="{19911091-36BC-4156-B8CA-9953FEA33F25}" type="sibTrans" cxnId="{1C0751E8-7408-47A6-BD6C-60C2286EA99F}">
      <dgm:prSet/>
      <dgm:spPr/>
      <dgm:t>
        <a:bodyPr/>
        <a:lstStyle/>
        <a:p>
          <a:endParaRPr lang="es-ES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7"/>
      <dgm:spPr/>
    </dgm:pt>
    <dgm:pt modelId="{56AA4817-E1D8-41FF-A65D-6DCC002C620F}" type="pres">
      <dgm:prSet presAssocID="{1AA99961-F7FA-4FA1-8CBD-29091BA62783}" presName="childNode1" presStyleLbl="bgAcc1" presStyleIdx="0" presStyleCnt="7" custScaleX="295154" custScaleY="147268" custLinFactNeighborX="14072" custLinFactNeighborY="7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7" custScaleX="292468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6" custLinFactNeighborX="-8641" custLinFactNeighborY="29426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7"/>
      <dgm:spPr/>
    </dgm:pt>
    <dgm:pt modelId="{D478A0B8-005C-4A9F-82F4-BA89539B39E6}" type="pres">
      <dgm:prSet presAssocID="{F524B99F-BFE9-4BC4-8CBA-A3A26C68F1D3}" presName="childNode2" presStyleLbl="bgAcc1" presStyleIdx="1" presStyleCnt="7" custScaleX="263883" custScaleY="134021" custLinFactNeighborX="-1329" custLinFactNeighborY="-575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7" custScaleX="475558" custScaleY="417766" custLinFactY="100000" custLinFactNeighborX="-19739" custLinFactNeighborY="1537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6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7"/>
      <dgm:spPr/>
    </dgm:pt>
    <dgm:pt modelId="{A8B1D9EF-8173-4C3D-9FAD-1F204698BB1C}" type="pres">
      <dgm:prSet presAssocID="{B0372010-E43C-446D-846F-A5C96616415C}" presName="childNode1" presStyleLbl="bgAcc1" presStyleIdx="2" presStyleCnt="7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7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6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7"/>
      <dgm:spPr/>
    </dgm:pt>
    <dgm:pt modelId="{5BD0375A-9447-4739-915D-81DD661E2D9F}" type="pres">
      <dgm:prSet presAssocID="{35EB5B11-11FB-4F38-A327-56826144B676}" presName="childNode2" presStyleLbl="bgAcc1" presStyleIdx="3" presStyleCnt="7" custScaleX="227552" custScaleY="168384" custLinFactNeighborX="1248" custLinFactNeighborY="-317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7" custScaleX="333320" custScaleY="330757" custLinFactY="104824" custLinFactNeighborX="12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6" custScaleX="145269" custLinFactNeighborX="10773" custLinFactNeighborY="-19153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7"/>
      <dgm:spPr/>
    </dgm:pt>
    <dgm:pt modelId="{C4948F12-088C-4C05-AAE8-9FCACDABE1EF}" type="pres">
      <dgm:prSet presAssocID="{6DAFA853-39B1-4D66-800C-45A15447AF5D}" presName="childNode1" presStyleLbl="bgAcc1" presStyleIdx="4" presStyleCnt="7" custScaleX="173525" custScaleY="160705" custLinFactNeighborX="-4847" custLinFactNeighborY="-5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7" custScaleX="307228" custScaleY="306146" custLinFactY="45018" custLinFactNeighborX="-12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6" custLinFactNeighborX="-20772" custLinFactNeighborY="32939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7"/>
      <dgm:spPr/>
    </dgm:pt>
    <dgm:pt modelId="{C01F46C2-0E9D-42B8-82D2-177242817C7B}" type="pres">
      <dgm:prSet presAssocID="{1DE74B93-2B74-434C-AA04-F51D89F0216D}" presName="childNode2" presStyleLbl="bgAcc1" presStyleIdx="5" presStyleCnt="7" custScaleX="355002" custScaleY="190437" custLinFactNeighborX="-22181" custLinFactNeighborY="-482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7" custScaleX="424974" custScaleY="339523" custLinFactY="141700" custLinFactNeighborX="709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  <dgm:pt modelId="{B1E46FC4-8694-4725-B069-8823B966AFBE}" type="pres">
      <dgm:prSet presAssocID="{C637E1C3-89C0-478E-AAAA-B5CFC692A328}" presName="Name18" presStyleLbl="sibTrans2D1" presStyleIdx="5" presStyleCnt="6" custLinFactNeighborX="11913" custLinFactNeighborY="-8758"/>
      <dgm:spPr/>
      <dgm:t>
        <a:bodyPr/>
        <a:lstStyle/>
        <a:p>
          <a:endParaRPr lang="es-ES"/>
        </a:p>
      </dgm:t>
    </dgm:pt>
    <dgm:pt modelId="{A6A9C177-E64E-4C82-A52B-CE702594AB2E}" type="pres">
      <dgm:prSet presAssocID="{DD58567A-0F3C-4419-AE8E-EEABBCC977CA}" presName="composite1" presStyleCnt="0"/>
      <dgm:spPr/>
    </dgm:pt>
    <dgm:pt modelId="{D133BA02-FB3E-4A5E-AB64-EDA7049C4C0D}" type="pres">
      <dgm:prSet presAssocID="{DD58567A-0F3C-4419-AE8E-EEABBCC977CA}" presName="dummyNode1" presStyleLbl="node1" presStyleIdx="5" presStyleCnt="7"/>
      <dgm:spPr/>
    </dgm:pt>
    <dgm:pt modelId="{45CB9C5D-E08E-43AD-AA9D-D1D8885AAF5C}" type="pres">
      <dgm:prSet presAssocID="{DD58567A-0F3C-4419-AE8E-EEABBCC977CA}" presName="childNode1" presStyleLbl="bgAcc1" presStyleIdx="6" presStyleCnt="7" custScaleX="295973" custScaleY="201406" custLinFactNeighborX="-9738" custLinFactNeighborY="-18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62ECCA-0A73-43F2-8753-B58DD199345B}" type="pres">
      <dgm:prSet presAssocID="{DD58567A-0F3C-4419-AE8E-EEABBCC977CA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BFDCD0-6AA8-4409-ABEE-9997575A27E7}" type="pres">
      <dgm:prSet presAssocID="{DD58567A-0F3C-4419-AE8E-EEABBCC977CA}" presName="parentNode1" presStyleLbl="node1" presStyleIdx="6" presStyleCnt="7" custScaleX="355002" custScaleY="327614" custLinFactY="66930" custLinFactNeighborX="-1998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2F9329-77FE-4F3A-95BE-800B3ABFCAF9}" type="pres">
      <dgm:prSet presAssocID="{DD58567A-0F3C-4419-AE8E-EEABBCC977CA}" presName="connSite1" presStyleCnt="0"/>
      <dgm:spPr/>
    </dgm:pt>
  </dgm:ptLst>
  <dgm:cxnLst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6977CFC4-C0A2-4F0A-842B-4A6FCE1CD6D8}" srcId="{B1186915-E39E-439F-817D-5DC95F31FD99}" destId="{DD58567A-0F3C-4419-AE8E-EEABBCC977CA}" srcOrd="6" destOrd="0" parTransId="{64D26861-A051-4EC5-A9C3-CF06EDD3E3ED}" sibTransId="{7A082DDF-E0CA-434C-B567-D63B132BBB90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F5DD03C1-2E19-4830-91CF-CEFA2EED375D}" type="presOf" srcId="{FAE4A0FB-DD71-4F44-944A-E3E53C30BFFC}" destId="{0962ECCA-0A73-43F2-8753-B58DD199345B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4AFE866A-A230-4B96-99A6-E7F0A946DA3C}" type="presOf" srcId="{FAE4A0FB-DD71-4F44-944A-E3E53C30BFFC}" destId="{45CB9C5D-E08E-43AD-AA9D-D1D8885AAF5C}" srcOrd="0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CDAEB256-206E-46C4-A2C8-B4B033F2BD6E}" type="presOf" srcId="{C637E1C3-89C0-478E-AAAA-B5CFC692A328}" destId="{B1E46FC4-8694-4725-B069-8823B966AFBE}" srcOrd="0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1A299B1A-4BF1-4F8E-8174-AAEEC53E1F91}" type="presOf" srcId="{DD58567A-0F3C-4419-AE8E-EEABBCC977CA}" destId="{5CBFDCD0-6AA8-4409-ABEE-9997575A27E7}" srcOrd="0" destOrd="0" presId="urn:microsoft.com/office/officeart/2005/8/layout/hProcess4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1C0751E8-7408-47A6-BD6C-60C2286EA99F}" srcId="{DD58567A-0F3C-4419-AE8E-EEABBCC977CA}" destId="{FAE4A0FB-DD71-4F44-944A-E3E53C30BFFC}" srcOrd="0" destOrd="0" parTransId="{8F067930-EE9B-4868-938A-EE2AB551E6DA}" sibTransId="{19911091-36BC-4156-B8CA-9953FEA33F25}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  <dgm:cxn modelId="{CA0C4809-052F-4632-BD83-F03671EABD37}" type="presParOf" srcId="{3D222D2E-27CA-4DD3-9023-CE83402FB0D2}" destId="{B1E46FC4-8694-4725-B069-8823B966AFBE}" srcOrd="11" destOrd="0" presId="urn:microsoft.com/office/officeart/2005/8/layout/hProcess4"/>
    <dgm:cxn modelId="{2C692224-81A0-4232-83FA-3539E703F547}" type="presParOf" srcId="{3D222D2E-27CA-4DD3-9023-CE83402FB0D2}" destId="{A6A9C177-E64E-4C82-A52B-CE702594AB2E}" srcOrd="12" destOrd="0" presId="urn:microsoft.com/office/officeart/2005/8/layout/hProcess4"/>
    <dgm:cxn modelId="{E888B47E-6366-4C58-BF75-12ABFF1E4D63}" type="presParOf" srcId="{A6A9C177-E64E-4C82-A52B-CE702594AB2E}" destId="{D133BA02-FB3E-4A5E-AB64-EDA7049C4C0D}" srcOrd="0" destOrd="0" presId="urn:microsoft.com/office/officeart/2005/8/layout/hProcess4"/>
    <dgm:cxn modelId="{1E859AF0-0368-4F36-9BA3-61FD7E440EB9}" type="presParOf" srcId="{A6A9C177-E64E-4C82-A52B-CE702594AB2E}" destId="{45CB9C5D-E08E-43AD-AA9D-D1D8885AAF5C}" srcOrd="1" destOrd="0" presId="urn:microsoft.com/office/officeart/2005/8/layout/hProcess4"/>
    <dgm:cxn modelId="{32411E5E-F4AB-4139-B261-9357A8C3F75E}" type="presParOf" srcId="{A6A9C177-E64E-4C82-A52B-CE702594AB2E}" destId="{0962ECCA-0A73-43F2-8753-B58DD199345B}" srcOrd="2" destOrd="0" presId="urn:microsoft.com/office/officeart/2005/8/layout/hProcess4"/>
    <dgm:cxn modelId="{4B5C5D68-E4DC-48F4-8FEA-91BD9E2C405E}" type="presParOf" srcId="{A6A9C177-E64E-4C82-A52B-CE702594AB2E}" destId="{5CBFDCD0-6AA8-4409-ABEE-9997575A27E7}" srcOrd="3" destOrd="0" presId="urn:microsoft.com/office/officeart/2005/8/layout/hProcess4"/>
    <dgm:cxn modelId="{F17390D4-9231-4D1B-9D4C-CF50F942691C}" type="presParOf" srcId="{A6A9C177-E64E-4C82-A52B-CE702594AB2E}" destId="{6F2F9329-77FE-4F3A-95BE-800B3ABFCAF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D57098-02EB-4964-A75B-236C5E493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8F7B00-5CE9-4D71-9841-0D26E6DE0709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Construir un galpón en estructura de acero y cubierta de planchas termo acústicas</a:t>
          </a:r>
          <a:endParaRPr lang="es-ES" sz="1100" dirty="0">
            <a:latin typeface="+mj-lt"/>
          </a:endParaRPr>
        </a:p>
      </dgm:t>
    </dgm:pt>
    <dgm:pt modelId="{3632A488-2C81-4372-93BB-9A5AFBE8D36D}" type="parTrans" cxnId="{B0AB3065-E671-4548-990B-86DF9DB5FDB9}">
      <dgm:prSet/>
      <dgm:spPr/>
      <dgm:t>
        <a:bodyPr/>
        <a:lstStyle/>
        <a:p>
          <a:endParaRPr lang="es-ES" sz="1100"/>
        </a:p>
      </dgm:t>
    </dgm:pt>
    <dgm:pt modelId="{054320C3-112B-4A4F-BD72-30F3C74E1ED9}" type="sibTrans" cxnId="{B0AB3065-E671-4548-990B-86DF9DB5FDB9}">
      <dgm:prSet/>
      <dgm:spPr/>
      <dgm:t>
        <a:bodyPr/>
        <a:lstStyle/>
        <a:p>
          <a:endParaRPr lang="es-ES" sz="1100"/>
        </a:p>
      </dgm:t>
    </dgm:pt>
    <dgm:pt modelId="{0E0127D4-7F36-413C-BD0F-D7E6A00B90E7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Implementación de dos locales ancla</a:t>
          </a:r>
          <a:endParaRPr lang="es-ES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1B559C19-8C58-4F26-8DBF-E4D40E86A18C}" type="parTrans" cxnId="{1552DACC-8C1C-4A7B-8BB2-C665D027C62C}">
      <dgm:prSet/>
      <dgm:spPr/>
      <dgm:t>
        <a:bodyPr/>
        <a:lstStyle/>
        <a:p>
          <a:endParaRPr lang="es-ES" sz="1100"/>
        </a:p>
      </dgm:t>
    </dgm:pt>
    <dgm:pt modelId="{81A8F4B2-53E8-4B94-BBE9-C6B430E6E16D}" type="sibTrans" cxnId="{1552DACC-8C1C-4A7B-8BB2-C665D027C62C}">
      <dgm:prSet/>
      <dgm:spPr/>
      <dgm:t>
        <a:bodyPr/>
        <a:lstStyle/>
        <a:p>
          <a:endParaRPr lang="es-ES" sz="1100"/>
        </a:p>
      </dgm:t>
    </dgm:pt>
    <dgm:pt modelId="{C0AAF3B4-02C9-4D0F-BFDF-FB089D9DBA0A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Mejora de sistema de recolección de aguas lluvias zona de limpias</a:t>
          </a:r>
          <a:endParaRPr lang="es-ES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BBBAE7CC-E4B1-4E9F-94A5-79D58D2B343F}" type="parTrans" cxnId="{143548CE-4DCD-4B7A-9DD6-435FC8D2B032}">
      <dgm:prSet/>
      <dgm:spPr/>
      <dgm:t>
        <a:bodyPr/>
        <a:lstStyle/>
        <a:p>
          <a:endParaRPr lang="es-ES" sz="1100"/>
        </a:p>
      </dgm:t>
    </dgm:pt>
    <dgm:pt modelId="{58474294-98E8-47DC-B996-E46E76444FAF}" type="sibTrans" cxnId="{143548CE-4DCD-4B7A-9DD6-435FC8D2B032}">
      <dgm:prSet/>
      <dgm:spPr/>
      <dgm:t>
        <a:bodyPr/>
        <a:lstStyle/>
        <a:p>
          <a:endParaRPr lang="es-ES" sz="1100"/>
        </a:p>
      </dgm:t>
    </dgm:pt>
    <dgm:pt modelId="{7C59D4FA-694C-4CDE-B4DC-7203F27ABE21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Remodelación del patio frente a locales de alimentos preparados</a:t>
          </a:r>
          <a:endParaRPr lang="es-ES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D3BFD9AE-2527-49D4-A661-ABE356B24695}" type="parTrans" cxnId="{CDAB70FC-92FD-49A3-97D1-7B433B637504}">
      <dgm:prSet/>
      <dgm:spPr/>
      <dgm:t>
        <a:bodyPr/>
        <a:lstStyle/>
        <a:p>
          <a:endParaRPr lang="es-ES" sz="1100"/>
        </a:p>
      </dgm:t>
    </dgm:pt>
    <dgm:pt modelId="{9FEBB639-F645-4893-8FEB-064517453143}" type="sibTrans" cxnId="{CDAB70FC-92FD-49A3-97D1-7B433B637504}">
      <dgm:prSet/>
      <dgm:spPr/>
      <dgm:t>
        <a:bodyPr/>
        <a:lstStyle/>
        <a:p>
          <a:endParaRPr lang="es-ES" sz="1100"/>
        </a:p>
      </dgm:t>
    </dgm:pt>
    <dgm:pt modelId="{EFFEE6C1-7D8D-454B-9B1B-DD1BA2EB9B96}">
      <dgm:prSet phldrT="[Texto]"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Implementación de sistema de iluminación para la zona remodelada de limpias</a:t>
          </a:r>
          <a:endParaRPr lang="es-ES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E28F7CA-BFD6-47FC-A84F-F0B54679BCB0}" type="parTrans" cxnId="{D4F27191-BDDE-41F8-9141-2AA015D914AD}">
      <dgm:prSet/>
      <dgm:spPr/>
      <dgm:t>
        <a:bodyPr/>
        <a:lstStyle/>
        <a:p>
          <a:endParaRPr lang="es-ES" sz="1100"/>
        </a:p>
      </dgm:t>
    </dgm:pt>
    <dgm:pt modelId="{95C1236A-EC73-4EF5-8DF5-89C08EEB20E6}" type="sibTrans" cxnId="{D4F27191-BDDE-41F8-9141-2AA015D914AD}">
      <dgm:prSet/>
      <dgm:spPr/>
      <dgm:t>
        <a:bodyPr/>
        <a:lstStyle/>
        <a:p>
          <a:endParaRPr lang="es-ES" sz="1100"/>
        </a:p>
      </dgm:t>
    </dgm:pt>
    <dgm:pt modelId="{CAE53A68-309D-41E2-9709-B989C9F22EB7}">
      <dgm:prSet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Pintura interna del mercado, para la zona de hortalizas, planta baja</a:t>
          </a:r>
          <a:endParaRPr lang="es-EC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0E51E016-4026-4403-AB89-E807D9980C5C}" type="parTrans" cxnId="{3AA26E21-8D00-4291-95B8-A18F6C20C90C}">
      <dgm:prSet/>
      <dgm:spPr/>
      <dgm:t>
        <a:bodyPr/>
        <a:lstStyle/>
        <a:p>
          <a:endParaRPr lang="es-ES" sz="1100"/>
        </a:p>
      </dgm:t>
    </dgm:pt>
    <dgm:pt modelId="{41EF9629-20B6-4C97-8AAE-C50DC1B6A699}" type="sibTrans" cxnId="{3AA26E21-8D00-4291-95B8-A18F6C20C90C}">
      <dgm:prSet/>
      <dgm:spPr/>
      <dgm:t>
        <a:bodyPr/>
        <a:lstStyle/>
        <a:p>
          <a:endParaRPr lang="es-ES" sz="1100"/>
        </a:p>
      </dgm:t>
    </dgm:pt>
    <dgm:pt modelId="{BA4C56A5-08ED-4BED-B5BB-5D5617BBF966}">
      <dgm:prSet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Instalación de un Sistema Contra Incendios</a:t>
          </a:r>
          <a:endParaRPr lang="es-EC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8282352A-91AC-44DD-9DDE-8DB8CE0A5EC5}" type="parTrans" cxnId="{E9B78A77-1D9F-469C-AC60-6B6A8AAD0504}">
      <dgm:prSet/>
      <dgm:spPr/>
      <dgm:t>
        <a:bodyPr/>
        <a:lstStyle/>
        <a:p>
          <a:endParaRPr lang="es-ES" sz="1100"/>
        </a:p>
      </dgm:t>
    </dgm:pt>
    <dgm:pt modelId="{6FAFC252-056B-4F3E-B0C4-7858C7539D39}" type="sibTrans" cxnId="{E9B78A77-1D9F-469C-AC60-6B6A8AAD0504}">
      <dgm:prSet/>
      <dgm:spPr/>
      <dgm:t>
        <a:bodyPr/>
        <a:lstStyle/>
        <a:p>
          <a:endParaRPr lang="es-ES" sz="1100"/>
        </a:p>
      </dgm:t>
    </dgm:pt>
    <dgm:pt modelId="{41BB0AAF-CEF3-4D2F-B5EC-21956623AF35}">
      <dgm:prSet custT="1"/>
      <dgm:spPr/>
      <dgm:t>
        <a:bodyPr/>
        <a:lstStyle/>
        <a:p>
          <a:r>
            <a:rPr lang="es-ES" sz="11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Pintura interna del mercado, para la zona de hortalizas, planta baja</a:t>
          </a:r>
          <a:endParaRPr lang="es-EC" sz="11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ABE926B0-652C-4BC1-8381-558C43212085}" type="parTrans" cxnId="{FEDDCB4A-175B-4836-B8B9-980BDA6E9528}">
      <dgm:prSet/>
      <dgm:spPr/>
      <dgm:t>
        <a:bodyPr/>
        <a:lstStyle/>
        <a:p>
          <a:endParaRPr lang="es-ES" sz="1100"/>
        </a:p>
      </dgm:t>
    </dgm:pt>
    <dgm:pt modelId="{522B2DD1-83ED-4D95-9446-E92F26D9FFF5}" type="sibTrans" cxnId="{FEDDCB4A-175B-4836-B8B9-980BDA6E9528}">
      <dgm:prSet/>
      <dgm:spPr/>
      <dgm:t>
        <a:bodyPr/>
        <a:lstStyle/>
        <a:p>
          <a:endParaRPr lang="es-ES" sz="1100"/>
        </a:p>
      </dgm:t>
    </dgm:pt>
    <dgm:pt modelId="{8D8A6E3F-3DF7-4F3A-8B61-E543770190F9}" type="pres">
      <dgm:prSet presAssocID="{FCD57098-02EB-4964-A75B-236C5E493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D2E0CF-9F17-4F52-A857-7671554A586F}" type="pres">
      <dgm:prSet presAssocID="{638F7B00-5CE9-4D71-9841-0D26E6DE0709}" presName="node" presStyleLbl="node1" presStyleIdx="0" presStyleCnt="8" custLinFactNeighborX="-178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3CB17-F975-474F-8ADE-944786DC6877}" type="pres">
      <dgm:prSet presAssocID="{054320C3-112B-4A4F-BD72-30F3C74E1ED9}" presName="sibTrans" presStyleCnt="0"/>
      <dgm:spPr/>
    </dgm:pt>
    <dgm:pt modelId="{B4F11BA9-3E02-4FEE-957C-964CB2FE467C}" type="pres">
      <dgm:prSet presAssocID="{0E0127D4-7F36-413C-BD0F-D7E6A00B90E7}" presName="node" presStyleLbl="node1" presStyleIdx="1" presStyleCnt="8" custLinFactNeighborX="-18796" custLinFactNeighborY="24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3E88D6-48F1-4B23-9E73-493029E75937}" type="pres">
      <dgm:prSet presAssocID="{81A8F4B2-53E8-4B94-BBE9-C6B430E6E16D}" presName="sibTrans" presStyleCnt="0"/>
      <dgm:spPr/>
    </dgm:pt>
    <dgm:pt modelId="{717FD1C8-EADD-4955-94D8-A0E57183BDB0}" type="pres">
      <dgm:prSet presAssocID="{C0AAF3B4-02C9-4D0F-BFDF-FB089D9DBA0A}" presName="node" presStyleLbl="node1" presStyleIdx="2" presStyleCnt="8" custLinFactNeighborX="-18328" custLinFactNeighborY="41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49C7B-CB35-45C5-B328-F27E274B879E}" type="pres">
      <dgm:prSet presAssocID="{58474294-98E8-47DC-B996-E46E76444FAF}" presName="sibTrans" presStyleCnt="0"/>
      <dgm:spPr/>
    </dgm:pt>
    <dgm:pt modelId="{8E5C30AD-14B3-439B-B22B-CC898CB3178E}" type="pres">
      <dgm:prSet presAssocID="{7C59D4FA-694C-4CDE-B4DC-7203F27ABE21}" presName="node" presStyleLbl="node1" presStyleIdx="3" presStyleCnt="8" custLinFactNeighborX="-16347" custLinFactNeighborY="49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F2B3DD-629D-47D3-84D9-1DFAFD3CFC50}" type="pres">
      <dgm:prSet presAssocID="{9FEBB639-F645-4893-8FEB-064517453143}" presName="sibTrans" presStyleCnt="0"/>
      <dgm:spPr/>
    </dgm:pt>
    <dgm:pt modelId="{9471DDD9-48C6-495D-8A48-0BF68CFDFA58}" type="pres">
      <dgm:prSet presAssocID="{EFFEE6C1-7D8D-454B-9B1B-DD1BA2EB9B96}" presName="node" presStyleLbl="node1" presStyleIdx="4" presStyleCnt="8" custLinFactNeighborX="2162" custLinFactNeighborY="-101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D6694B-D2E6-45DB-88A7-D7781F799C2B}" type="pres">
      <dgm:prSet presAssocID="{95C1236A-EC73-4EF5-8DF5-89C08EEB20E6}" presName="sibTrans" presStyleCnt="0"/>
      <dgm:spPr/>
    </dgm:pt>
    <dgm:pt modelId="{448AA02E-7085-4AF8-9E16-279122216EEB}" type="pres">
      <dgm:prSet presAssocID="{CAE53A68-309D-41E2-9709-B989C9F22EB7}" presName="node" presStyleLbl="node1" presStyleIdx="5" presStyleCnt="8" custLinFactX="14117" custLinFactNeighborX="100000" custLinFactNeighborY="-9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B123EB-A48F-430F-9414-FECD47EA62ED}" type="pres">
      <dgm:prSet presAssocID="{41EF9629-20B6-4C97-8AAE-C50DC1B6A699}" presName="sibTrans" presStyleCnt="0"/>
      <dgm:spPr/>
    </dgm:pt>
    <dgm:pt modelId="{852BE448-3F89-4ADF-BD58-BE7054E4EA73}" type="pres">
      <dgm:prSet presAssocID="{BA4C56A5-08ED-4BED-B5BB-5D5617BBF966}" presName="node" presStyleLbl="node1" presStyleIdx="6" presStyleCnt="8" custLinFactX="-6812" custLinFactNeighborX="-100000" custLinFactNeighborY="-99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260BB-290F-4BA1-8A24-3B375E04A199}" type="pres">
      <dgm:prSet presAssocID="{6FAFC252-056B-4F3E-B0C4-7858C7539D39}" presName="sibTrans" presStyleCnt="0"/>
      <dgm:spPr/>
    </dgm:pt>
    <dgm:pt modelId="{4F935493-0FF6-4F9F-9008-297DE8D3F9E2}" type="pres">
      <dgm:prSet presAssocID="{41BB0AAF-CEF3-4D2F-B5EC-21956623AF35}" presName="node" presStyleLbl="node1" presStyleIdx="7" presStyleCnt="8" custLinFactNeighborX="4879" custLinFactNeighborY="-82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B78A77-1D9F-469C-AC60-6B6A8AAD0504}" srcId="{FCD57098-02EB-4964-A75B-236C5E493786}" destId="{BA4C56A5-08ED-4BED-B5BB-5D5617BBF966}" srcOrd="6" destOrd="0" parTransId="{8282352A-91AC-44DD-9DDE-8DB8CE0A5EC5}" sibTransId="{6FAFC252-056B-4F3E-B0C4-7858C7539D39}"/>
    <dgm:cxn modelId="{8B3E63F8-DAC2-446D-9822-97A9AFA62202}" type="presOf" srcId="{7C59D4FA-694C-4CDE-B4DC-7203F27ABE21}" destId="{8E5C30AD-14B3-439B-B22B-CC898CB3178E}" srcOrd="0" destOrd="0" presId="urn:microsoft.com/office/officeart/2005/8/layout/default"/>
    <dgm:cxn modelId="{2418F327-0EE9-4F4B-958C-CFF050547F43}" type="presOf" srcId="{CAE53A68-309D-41E2-9709-B989C9F22EB7}" destId="{448AA02E-7085-4AF8-9E16-279122216EEB}" srcOrd="0" destOrd="0" presId="urn:microsoft.com/office/officeart/2005/8/layout/default"/>
    <dgm:cxn modelId="{D4F27191-BDDE-41F8-9141-2AA015D914AD}" srcId="{FCD57098-02EB-4964-A75B-236C5E493786}" destId="{EFFEE6C1-7D8D-454B-9B1B-DD1BA2EB9B96}" srcOrd="4" destOrd="0" parTransId="{7E28F7CA-BFD6-47FC-A84F-F0B54679BCB0}" sibTransId="{95C1236A-EC73-4EF5-8DF5-89C08EEB20E6}"/>
    <dgm:cxn modelId="{B0AB3065-E671-4548-990B-86DF9DB5FDB9}" srcId="{FCD57098-02EB-4964-A75B-236C5E493786}" destId="{638F7B00-5CE9-4D71-9841-0D26E6DE0709}" srcOrd="0" destOrd="0" parTransId="{3632A488-2C81-4372-93BB-9A5AFBE8D36D}" sibTransId="{054320C3-112B-4A4F-BD72-30F3C74E1ED9}"/>
    <dgm:cxn modelId="{18F60B3B-0B26-4442-9FFE-D078DD97E40C}" type="presOf" srcId="{638F7B00-5CE9-4D71-9841-0D26E6DE0709}" destId="{F1D2E0CF-9F17-4F52-A857-7671554A586F}" srcOrd="0" destOrd="0" presId="urn:microsoft.com/office/officeart/2005/8/layout/default"/>
    <dgm:cxn modelId="{1552DACC-8C1C-4A7B-8BB2-C665D027C62C}" srcId="{FCD57098-02EB-4964-A75B-236C5E493786}" destId="{0E0127D4-7F36-413C-BD0F-D7E6A00B90E7}" srcOrd="1" destOrd="0" parTransId="{1B559C19-8C58-4F26-8DBF-E4D40E86A18C}" sibTransId="{81A8F4B2-53E8-4B94-BBE9-C6B430E6E16D}"/>
    <dgm:cxn modelId="{22CA5275-996E-44B1-9AE7-2BEBAA00347A}" type="presOf" srcId="{BA4C56A5-08ED-4BED-B5BB-5D5617BBF966}" destId="{852BE448-3F89-4ADF-BD58-BE7054E4EA73}" srcOrd="0" destOrd="0" presId="urn:microsoft.com/office/officeart/2005/8/layout/default"/>
    <dgm:cxn modelId="{CDAB70FC-92FD-49A3-97D1-7B433B637504}" srcId="{FCD57098-02EB-4964-A75B-236C5E493786}" destId="{7C59D4FA-694C-4CDE-B4DC-7203F27ABE21}" srcOrd="3" destOrd="0" parTransId="{D3BFD9AE-2527-49D4-A661-ABE356B24695}" sibTransId="{9FEBB639-F645-4893-8FEB-064517453143}"/>
    <dgm:cxn modelId="{E01D1F25-597B-456A-8539-04A07B42A1B2}" type="presOf" srcId="{C0AAF3B4-02C9-4D0F-BFDF-FB089D9DBA0A}" destId="{717FD1C8-EADD-4955-94D8-A0E57183BDB0}" srcOrd="0" destOrd="0" presId="urn:microsoft.com/office/officeart/2005/8/layout/default"/>
    <dgm:cxn modelId="{A7FBC1B2-E63A-46A1-96F6-46741DF8C6C1}" type="presOf" srcId="{EFFEE6C1-7D8D-454B-9B1B-DD1BA2EB9B96}" destId="{9471DDD9-48C6-495D-8A48-0BF68CFDFA58}" srcOrd="0" destOrd="0" presId="urn:microsoft.com/office/officeart/2005/8/layout/default"/>
    <dgm:cxn modelId="{115BC76A-2F2E-428F-92A2-D3C69803AA96}" type="presOf" srcId="{41BB0AAF-CEF3-4D2F-B5EC-21956623AF35}" destId="{4F935493-0FF6-4F9F-9008-297DE8D3F9E2}" srcOrd="0" destOrd="0" presId="urn:microsoft.com/office/officeart/2005/8/layout/default"/>
    <dgm:cxn modelId="{FEDDCB4A-175B-4836-B8B9-980BDA6E9528}" srcId="{FCD57098-02EB-4964-A75B-236C5E493786}" destId="{41BB0AAF-CEF3-4D2F-B5EC-21956623AF35}" srcOrd="7" destOrd="0" parTransId="{ABE926B0-652C-4BC1-8381-558C43212085}" sibTransId="{522B2DD1-83ED-4D95-9446-E92F26D9FFF5}"/>
    <dgm:cxn modelId="{143548CE-4DCD-4B7A-9DD6-435FC8D2B032}" srcId="{FCD57098-02EB-4964-A75B-236C5E493786}" destId="{C0AAF3B4-02C9-4D0F-BFDF-FB089D9DBA0A}" srcOrd="2" destOrd="0" parTransId="{BBBAE7CC-E4B1-4E9F-94A5-79D58D2B343F}" sibTransId="{58474294-98E8-47DC-B996-E46E76444FAF}"/>
    <dgm:cxn modelId="{E8FA5BA7-81AB-49D9-9C8E-57A65D1B4FCE}" type="presOf" srcId="{FCD57098-02EB-4964-A75B-236C5E493786}" destId="{8D8A6E3F-3DF7-4F3A-8B61-E543770190F9}" srcOrd="0" destOrd="0" presId="urn:microsoft.com/office/officeart/2005/8/layout/default"/>
    <dgm:cxn modelId="{BD870A2A-146B-418F-ABFE-FBF02CBCE5B4}" type="presOf" srcId="{0E0127D4-7F36-413C-BD0F-D7E6A00B90E7}" destId="{B4F11BA9-3E02-4FEE-957C-964CB2FE467C}" srcOrd="0" destOrd="0" presId="urn:microsoft.com/office/officeart/2005/8/layout/default"/>
    <dgm:cxn modelId="{3AA26E21-8D00-4291-95B8-A18F6C20C90C}" srcId="{FCD57098-02EB-4964-A75B-236C5E493786}" destId="{CAE53A68-309D-41E2-9709-B989C9F22EB7}" srcOrd="5" destOrd="0" parTransId="{0E51E016-4026-4403-AB89-E807D9980C5C}" sibTransId="{41EF9629-20B6-4C97-8AAE-C50DC1B6A699}"/>
    <dgm:cxn modelId="{64CD26E9-8179-4F5D-941C-20B777DDAC9F}" type="presParOf" srcId="{8D8A6E3F-3DF7-4F3A-8B61-E543770190F9}" destId="{F1D2E0CF-9F17-4F52-A857-7671554A586F}" srcOrd="0" destOrd="0" presId="urn:microsoft.com/office/officeart/2005/8/layout/default"/>
    <dgm:cxn modelId="{93DB36CA-593A-4304-80E0-8180D27CC9EE}" type="presParOf" srcId="{8D8A6E3F-3DF7-4F3A-8B61-E543770190F9}" destId="{C8C3CB17-F975-474F-8ADE-944786DC6877}" srcOrd="1" destOrd="0" presId="urn:microsoft.com/office/officeart/2005/8/layout/default"/>
    <dgm:cxn modelId="{31A53C8C-7075-48DD-AAA2-67ED553CF9BD}" type="presParOf" srcId="{8D8A6E3F-3DF7-4F3A-8B61-E543770190F9}" destId="{B4F11BA9-3E02-4FEE-957C-964CB2FE467C}" srcOrd="2" destOrd="0" presId="urn:microsoft.com/office/officeart/2005/8/layout/default"/>
    <dgm:cxn modelId="{03D131B8-5E6E-47CA-BED1-DACBDF7454DF}" type="presParOf" srcId="{8D8A6E3F-3DF7-4F3A-8B61-E543770190F9}" destId="{623E88D6-48F1-4B23-9E73-493029E75937}" srcOrd="3" destOrd="0" presId="urn:microsoft.com/office/officeart/2005/8/layout/default"/>
    <dgm:cxn modelId="{006C93AE-11E4-4D7C-B07A-2B35C5701A82}" type="presParOf" srcId="{8D8A6E3F-3DF7-4F3A-8B61-E543770190F9}" destId="{717FD1C8-EADD-4955-94D8-A0E57183BDB0}" srcOrd="4" destOrd="0" presId="urn:microsoft.com/office/officeart/2005/8/layout/default"/>
    <dgm:cxn modelId="{706A45FA-93C5-4749-87F0-F80043643B99}" type="presParOf" srcId="{8D8A6E3F-3DF7-4F3A-8B61-E543770190F9}" destId="{EB849C7B-CB35-45C5-B328-F27E274B879E}" srcOrd="5" destOrd="0" presId="urn:microsoft.com/office/officeart/2005/8/layout/default"/>
    <dgm:cxn modelId="{3B017A26-21F4-41AD-B7BD-C990443751AA}" type="presParOf" srcId="{8D8A6E3F-3DF7-4F3A-8B61-E543770190F9}" destId="{8E5C30AD-14B3-439B-B22B-CC898CB3178E}" srcOrd="6" destOrd="0" presId="urn:microsoft.com/office/officeart/2005/8/layout/default"/>
    <dgm:cxn modelId="{7AA494B6-653D-45CA-BAD9-4AED2200517B}" type="presParOf" srcId="{8D8A6E3F-3DF7-4F3A-8B61-E543770190F9}" destId="{DFF2B3DD-629D-47D3-84D9-1DFAFD3CFC50}" srcOrd="7" destOrd="0" presId="urn:microsoft.com/office/officeart/2005/8/layout/default"/>
    <dgm:cxn modelId="{CC77133B-FC51-4AD6-A23E-4330C0E1F582}" type="presParOf" srcId="{8D8A6E3F-3DF7-4F3A-8B61-E543770190F9}" destId="{9471DDD9-48C6-495D-8A48-0BF68CFDFA58}" srcOrd="8" destOrd="0" presId="urn:microsoft.com/office/officeart/2005/8/layout/default"/>
    <dgm:cxn modelId="{DAE6B862-16B0-4C83-B309-AEB947A3FECB}" type="presParOf" srcId="{8D8A6E3F-3DF7-4F3A-8B61-E543770190F9}" destId="{ACD6694B-D2E6-45DB-88A7-D7781F799C2B}" srcOrd="9" destOrd="0" presId="urn:microsoft.com/office/officeart/2005/8/layout/default"/>
    <dgm:cxn modelId="{ABA12C5A-3422-42CC-99E0-115B3A5A2141}" type="presParOf" srcId="{8D8A6E3F-3DF7-4F3A-8B61-E543770190F9}" destId="{448AA02E-7085-4AF8-9E16-279122216EEB}" srcOrd="10" destOrd="0" presId="urn:microsoft.com/office/officeart/2005/8/layout/default"/>
    <dgm:cxn modelId="{D695BC92-B664-492C-9B8B-3624F05D86D3}" type="presParOf" srcId="{8D8A6E3F-3DF7-4F3A-8B61-E543770190F9}" destId="{8DB123EB-A48F-430F-9414-FECD47EA62ED}" srcOrd="11" destOrd="0" presId="urn:microsoft.com/office/officeart/2005/8/layout/default"/>
    <dgm:cxn modelId="{F4E94D30-9CB6-46DA-A320-62FD948D54A8}" type="presParOf" srcId="{8D8A6E3F-3DF7-4F3A-8B61-E543770190F9}" destId="{852BE448-3F89-4ADF-BD58-BE7054E4EA73}" srcOrd="12" destOrd="0" presId="urn:microsoft.com/office/officeart/2005/8/layout/default"/>
    <dgm:cxn modelId="{294697B4-E981-4BCE-BF13-E0227E5A86F3}" type="presParOf" srcId="{8D8A6E3F-3DF7-4F3A-8B61-E543770190F9}" destId="{E98260BB-290F-4BA1-8A24-3B375E04A199}" srcOrd="13" destOrd="0" presId="urn:microsoft.com/office/officeart/2005/8/layout/default"/>
    <dgm:cxn modelId="{FDCB9733-FA01-444C-8DCD-30C589B9698F}" type="presParOf" srcId="{8D8A6E3F-3DF7-4F3A-8B61-E543770190F9}" destId="{4F935493-0FF6-4F9F-9008-297DE8D3F9E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186915-E39E-439F-817D-5DC95F31FD99}" type="doc">
      <dgm:prSet loTypeId="urn:microsoft.com/office/officeart/2005/8/layout/h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1AA99961-F7FA-4FA1-8CBD-29091BA62783}">
      <dgm:prSet phldrT="[Texto]" custT="1"/>
      <dgm:spPr/>
      <dgm:t>
        <a:bodyPr/>
        <a:lstStyle/>
        <a:p>
          <a:r>
            <a:rPr lang="es-ES" sz="1000" dirty="0" smtClean="0"/>
            <a:t>$150.000,00</a:t>
          </a:r>
          <a:endParaRPr lang="es-ES" sz="1000" dirty="0"/>
        </a:p>
      </dgm:t>
    </dgm:pt>
    <dgm:pt modelId="{8985B090-3BB4-4672-B320-C95D23A4ADDA}" type="parTrans" cxnId="{186C24AC-6B75-4C72-8C88-40AF72EEC0BB}">
      <dgm:prSet/>
      <dgm:spPr/>
      <dgm:t>
        <a:bodyPr/>
        <a:lstStyle/>
        <a:p>
          <a:endParaRPr lang="es-ES" sz="1000"/>
        </a:p>
      </dgm:t>
    </dgm:pt>
    <dgm:pt modelId="{82FE6670-EE89-4AC3-B457-C6611A42B4F4}" type="sibTrans" cxnId="{186C24AC-6B75-4C72-8C88-40AF72EEC0BB}">
      <dgm:prSet/>
      <dgm:spPr/>
      <dgm:t>
        <a:bodyPr/>
        <a:lstStyle/>
        <a:p>
          <a:endParaRPr lang="es-ES" sz="1000"/>
        </a:p>
      </dgm:t>
    </dgm:pt>
    <dgm:pt modelId="{F524B99F-BFE9-4BC4-8CBA-A3A26C68F1D3}">
      <dgm:prSet phldrT="[Texto]" custT="1"/>
      <dgm:spPr/>
      <dgm:t>
        <a:bodyPr/>
        <a:lstStyle/>
        <a:p>
          <a:r>
            <a:rPr lang="es-ES" sz="1000" dirty="0" smtClean="0"/>
            <a:t>FASE PRECONTRACTUAL</a:t>
          </a:r>
          <a:endParaRPr lang="es-ES" sz="1000" dirty="0"/>
        </a:p>
      </dgm:t>
    </dgm:pt>
    <dgm:pt modelId="{FB5711D4-B068-4A9F-8755-3DE25B2E7A90}" type="parTrans" cxnId="{D8FA86D9-5F0C-451A-B743-96DFC3CA645D}">
      <dgm:prSet/>
      <dgm:spPr/>
      <dgm:t>
        <a:bodyPr/>
        <a:lstStyle/>
        <a:p>
          <a:endParaRPr lang="es-ES" sz="1000"/>
        </a:p>
      </dgm:t>
    </dgm:pt>
    <dgm:pt modelId="{75330C5C-6E19-45B1-A879-D822B33F59D9}" type="sibTrans" cxnId="{D8FA86D9-5F0C-451A-B743-96DFC3CA645D}">
      <dgm:prSet/>
      <dgm:spPr/>
      <dgm:t>
        <a:bodyPr/>
        <a:lstStyle/>
        <a:p>
          <a:endParaRPr lang="es-ES" sz="1000"/>
        </a:p>
      </dgm:t>
    </dgm:pt>
    <dgm:pt modelId="{B0372010-E43C-446D-846F-A5C96616415C}">
      <dgm:prSet phldrT="[Texto]" custT="1"/>
      <dgm:spPr/>
      <dgm:t>
        <a:bodyPr/>
        <a:lstStyle/>
        <a:p>
          <a:r>
            <a:rPr lang="es-ES" sz="1000" dirty="0" smtClean="0"/>
            <a:t>49 DÍAS</a:t>
          </a:r>
          <a:endParaRPr lang="es-ES" sz="1000" dirty="0"/>
        </a:p>
      </dgm:t>
    </dgm:pt>
    <dgm:pt modelId="{B4908C69-D559-45F1-A711-C39D13AD02DC}" type="parTrans" cxnId="{D597AF2E-D6A0-4EAA-8411-D18F95E1CFD8}">
      <dgm:prSet/>
      <dgm:spPr/>
      <dgm:t>
        <a:bodyPr/>
        <a:lstStyle/>
        <a:p>
          <a:endParaRPr lang="es-ES" sz="1000"/>
        </a:p>
      </dgm:t>
    </dgm:pt>
    <dgm:pt modelId="{51EC6AF1-0032-4378-935F-66B033AEA627}" type="sibTrans" cxnId="{D597AF2E-D6A0-4EAA-8411-D18F95E1CFD8}">
      <dgm:prSet/>
      <dgm:spPr/>
      <dgm:t>
        <a:bodyPr/>
        <a:lstStyle/>
        <a:p>
          <a:endParaRPr lang="es-ES" sz="1000"/>
        </a:p>
      </dgm:t>
    </dgm:pt>
    <dgm:pt modelId="{35EB5B11-11FB-4F38-A327-56826144B676}">
      <dgm:prSet phldrT="[Texto]" custT="1"/>
      <dgm:spPr/>
      <dgm:t>
        <a:bodyPr/>
        <a:lstStyle/>
        <a:p>
          <a:r>
            <a:rPr lang="es-ES" sz="1000" dirty="0" smtClean="0"/>
            <a:t>SEPTIEMBRE </a:t>
          </a:r>
          <a:endParaRPr lang="es-ES" sz="1000" dirty="0"/>
        </a:p>
      </dgm:t>
    </dgm:pt>
    <dgm:pt modelId="{02550E9C-56F5-4658-BDB1-A6E3D63EE612}" type="parTrans" cxnId="{21084131-21B8-45EA-A979-41ABF4D4EDE8}">
      <dgm:prSet/>
      <dgm:spPr/>
      <dgm:t>
        <a:bodyPr/>
        <a:lstStyle/>
        <a:p>
          <a:endParaRPr lang="es-ES" sz="1000"/>
        </a:p>
      </dgm:t>
    </dgm:pt>
    <dgm:pt modelId="{D74FA6D9-8378-4563-8C13-ED2D0E7406B6}" type="sibTrans" cxnId="{21084131-21B8-45EA-A979-41ABF4D4EDE8}">
      <dgm:prSet/>
      <dgm:spPr/>
      <dgm:t>
        <a:bodyPr/>
        <a:lstStyle/>
        <a:p>
          <a:endParaRPr lang="es-ES" sz="1000"/>
        </a:p>
      </dgm:t>
    </dgm:pt>
    <dgm:pt modelId="{BE16D34D-BCE7-4E33-BA45-2089E2DA9C4F}">
      <dgm:prSet custT="1"/>
      <dgm:spPr/>
      <dgm:t>
        <a:bodyPr/>
        <a:lstStyle/>
        <a:p>
          <a:r>
            <a:rPr lang="es-ES" sz="1000" dirty="0" smtClean="0"/>
            <a:t>INVERSIÓN</a:t>
          </a:r>
          <a:endParaRPr lang="es-ES" sz="1000" dirty="0"/>
        </a:p>
      </dgm:t>
    </dgm:pt>
    <dgm:pt modelId="{780FA1AE-4882-4E64-8F4C-5E2D2F292D7E}" type="parTrans" cxnId="{0E56AB9E-4567-4CA2-A1CD-218C3B5FF43A}">
      <dgm:prSet/>
      <dgm:spPr/>
      <dgm:t>
        <a:bodyPr/>
        <a:lstStyle/>
        <a:p>
          <a:endParaRPr lang="es-ES"/>
        </a:p>
      </dgm:t>
    </dgm:pt>
    <dgm:pt modelId="{FE366B3F-9607-424A-859F-702EE6BAD53C}" type="sibTrans" cxnId="{0E56AB9E-4567-4CA2-A1CD-218C3B5FF43A}">
      <dgm:prSet/>
      <dgm:spPr/>
      <dgm:t>
        <a:bodyPr/>
        <a:lstStyle/>
        <a:p>
          <a:endParaRPr lang="es-ES"/>
        </a:p>
      </dgm:t>
    </dgm:pt>
    <dgm:pt modelId="{E15FEBFE-0903-4892-BDAE-8F5644701D3E}">
      <dgm:prSet custT="1"/>
      <dgm:spPr/>
      <dgm:t>
        <a:bodyPr/>
        <a:lstStyle/>
        <a:p>
          <a:r>
            <a:rPr lang="es-ES" sz="1000" dirty="0" smtClean="0"/>
            <a:t>ESTADO</a:t>
          </a:r>
          <a:endParaRPr lang="es-ES" sz="1000" dirty="0"/>
        </a:p>
      </dgm:t>
    </dgm:pt>
    <dgm:pt modelId="{DAB80C52-F67A-4DB8-84EC-41FA2263EAE5}" type="parTrans" cxnId="{D4CB7976-DD02-4797-B84B-45D6A150B789}">
      <dgm:prSet/>
      <dgm:spPr/>
      <dgm:t>
        <a:bodyPr/>
        <a:lstStyle/>
        <a:p>
          <a:endParaRPr lang="es-ES"/>
        </a:p>
      </dgm:t>
    </dgm:pt>
    <dgm:pt modelId="{CC017685-F89C-49AB-B615-9CA31D8473AD}" type="sibTrans" cxnId="{D4CB7976-DD02-4797-B84B-45D6A150B789}">
      <dgm:prSet/>
      <dgm:spPr/>
      <dgm:t>
        <a:bodyPr/>
        <a:lstStyle/>
        <a:p>
          <a:endParaRPr lang="es-ES"/>
        </a:p>
      </dgm:t>
    </dgm:pt>
    <dgm:pt modelId="{72E8487F-0173-40FB-8DC4-2081DCC1BEDB}">
      <dgm:prSet custT="1"/>
      <dgm:spPr/>
      <dgm:t>
        <a:bodyPr/>
        <a:lstStyle/>
        <a:p>
          <a:r>
            <a:rPr lang="es-ES" sz="1000" dirty="0" smtClean="0"/>
            <a:t>TIEMPO EJECUCIÓN</a:t>
          </a:r>
          <a:endParaRPr lang="es-ES" sz="1000" dirty="0"/>
        </a:p>
      </dgm:t>
    </dgm:pt>
    <dgm:pt modelId="{E810D719-A631-4FC6-B335-092E04D14261}" type="parTrans" cxnId="{1F9AF19E-90B0-4875-A42D-CEEB05A289E2}">
      <dgm:prSet/>
      <dgm:spPr/>
      <dgm:t>
        <a:bodyPr/>
        <a:lstStyle/>
        <a:p>
          <a:endParaRPr lang="es-ES"/>
        </a:p>
      </dgm:t>
    </dgm:pt>
    <dgm:pt modelId="{1E72553B-E2DF-4B7A-809A-84CB0711D02C}" type="sibTrans" cxnId="{1F9AF19E-90B0-4875-A42D-CEEB05A289E2}">
      <dgm:prSet/>
      <dgm:spPr/>
      <dgm:t>
        <a:bodyPr/>
        <a:lstStyle/>
        <a:p>
          <a:endParaRPr lang="es-ES"/>
        </a:p>
      </dgm:t>
    </dgm:pt>
    <dgm:pt modelId="{BB719044-4BB3-4525-8BF3-A56AFC4B479D}">
      <dgm:prSet custT="1"/>
      <dgm:spPr/>
      <dgm:t>
        <a:bodyPr/>
        <a:lstStyle/>
        <a:p>
          <a:r>
            <a:rPr lang="es-ES" sz="1000" dirty="0" smtClean="0"/>
            <a:t>INICIO</a:t>
          </a:r>
          <a:endParaRPr lang="es-ES" sz="1000" dirty="0"/>
        </a:p>
      </dgm:t>
    </dgm:pt>
    <dgm:pt modelId="{4BD3AA04-4148-45A4-845E-3A0084BD1599}" type="parTrans" cxnId="{7C876B3C-1B7F-4AD2-84C2-B4EECE6C6F22}">
      <dgm:prSet/>
      <dgm:spPr/>
      <dgm:t>
        <a:bodyPr/>
        <a:lstStyle/>
        <a:p>
          <a:endParaRPr lang="es-ES"/>
        </a:p>
      </dgm:t>
    </dgm:pt>
    <dgm:pt modelId="{3ACB98E9-7374-4C76-8CCE-804E935A3448}" type="sibTrans" cxnId="{7C876B3C-1B7F-4AD2-84C2-B4EECE6C6F22}">
      <dgm:prSet/>
      <dgm:spPr/>
      <dgm:t>
        <a:bodyPr/>
        <a:lstStyle/>
        <a:p>
          <a:endParaRPr lang="es-ES"/>
        </a:p>
      </dgm:t>
    </dgm:pt>
    <dgm:pt modelId="{6DAFA853-39B1-4D66-800C-45A15447AF5D}">
      <dgm:prSet phldrT="[Texto]" custT="1"/>
      <dgm:spPr/>
      <dgm:t>
        <a:bodyPr/>
        <a:lstStyle/>
        <a:p>
          <a:r>
            <a:rPr lang="es-ES" sz="1000" dirty="0" smtClean="0"/>
            <a:t>NOVIEMBRE </a:t>
          </a:r>
          <a:endParaRPr lang="es-ES" sz="1000" dirty="0"/>
        </a:p>
      </dgm:t>
    </dgm:pt>
    <dgm:pt modelId="{366B54A8-F503-4441-826A-88C4FE9395A1}" type="sibTrans" cxnId="{7A039C1B-7A64-4E33-B451-2CF61DB17334}">
      <dgm:prSet/>
      <dgm:spPr/>
      <dgm:t>
        <a:bodyPr/>
        <a:lstStyle/>
        <a:p>
          <a:endParaRPr lang="es-ES" sz="1000"/>
        </a:p>
      </dgm:t>
    </dgm:pt>
    <dgm:pt modelId="{35874010-DFC9-4F84-97A8-651E4854D9FB}" type="parTrans" cxnId="{7A039C1B-7A64-4E33-B451-2CF61DB17334}">
      <dgm:prSet/>
      <dgm:spPr/>
      <dgm:t>
        <a:bodyPr/>
        <a:lstStyle/>
        <a:p>
          <a:endParaRPr lang="es-ES" sz="1000"/>
        </a:p>
      </dgm:t>
    </dgm:pt>
    <dgm:pt modelId="{84FD8675-FE1F-4B3E-8333-92008D74AB0C}">
      <dgm:prSet custT="1"/>
      <dgm:spPr/>
      <dgm:t>
        <a:bodyPr/>
        <a:lstStyle/>
        <a:p>
          <a:r>
            <a:rPr lang="es-ES" sz="1000" dirty="0" smtClean="0"/>
            <a:t>FIN</a:t>
          </a:r>
          <a:endParaRPr lang="es-ES" sz="1000" dirty="0"/>
        </a:p>
      </dgm:t>
    </dgm:pt>
    <dgm:pt modelId="{ABC915EC-0793-4E93-A2BE-A72B16C1FEE4}" type="sibTrans" cxnId="{A4E305F2-B0C6-40C3-8291-8C119C4A8843}">
      <dgm:prSet/>
      <dgm:spPr/>
      <dgm:t>
        <a:bodyPr/>
        <a:lstStyle/>
        <a:p>
          <a:endParaRPr lang="es-ES"/>
        </a:p>
      </dgm:t>
    </dgm:pt>
    <dgm:pt modelId="{99D6382A-FDD0-4B47-85F0-DE2251BBCBFB}" type="parTrans" cxnId="{A4E305F2-B0C6-40C3-8291-8C119C4A8843}">
      <dgm:prSet/>
      <dgm:spPr/>
      <dgm:t>
        <a:bodyPr/>
        <a:lstStyle/>
        <a:p>
          <a:endParaRPr lang="es-ES"/>
        </a:p>
      </dgm:t>
    </dgm:pt>
    <dgm:pt modelId="{DC8F280B-0F65-437B-848E-FBF58D7B3DF8}">
      <dgm:prSet custT="1"/>
      <dgm:spPr/>
      <dgm:t>
        <a:bodyPr/>
        <a:lstStyle/>
        <a:p>
          <a:r>
            <a:rPr lang="es-ES" sz="1000" dirty="0" smtClean="0"/>
            <a:t>DEVENGADO OCTUBRE </a:t>
          </a:r>
          <a:endParaRPr lang="es-ES" sz="1000" dirty="0"/>
        </a:p>
      </dgm:t>
    </dgm:pt>
    <dgm:pt modelId="{CEA47DC7-D6A5-4945-8F63-FB2D7DFDFFC9}" type="sibTrans" cxnId="{B2E1A15F-4233-46E2-A79B-25824F16181B}">
      <dgm:prSet/>
      <dgm:spPr/>
      <dgm:t>
        <a:bodyPr/>
        <a:lstStyle/>
        <a:p>
          <a:endParaRPr lang="es-ES"/>
        </a:p>
      </dgm:t>
    </dgm:pt>
    <dgm:pt modelId="{6D63ABF8-D4AF-4197-9403-DCDB3E7A9301}" type="parTrans" cxnId="{B2E1A15F-4233-46E2-A79B-25824F16181B}">
      <dgm:prSet/>
      <dgm:spPr/>
      <dgm:t>
        <a:bodyPr/>
        <a:lstStyle/>
        <a:p>
          <a:endParaRPr lang="es-ES"/>
        </a:p>
      </dgm:t>
    </dgm:pt>
    <dgm:pt modelId="{A3FE5FF0-0C57-43BE-9B4B-7748DBD03C74}">
      <dgm:prSet custT="1"/>
      <dgm:spPr/>
      <dgm:t>
        <a:bodyPr/>
        <a:lstStyle/>
        <a:p>
          <a:r>
            <a:rPr lang="es-ES" sz="1000" dirty="0" smtClean="0"/>
            <a:t>$30.000,00</a:t>
          </a:r>
          <a:endParaRPr lang="es-ES" sz="1000" dirty="0"/>
        </a:p>
      </dgm:t>
    </dgm:pt>
    <dgm:pt modelId="{EFD6817F-DE63-464D-A9A1-2369DF31C874}" type="sibTrans" cxnId="{79A0D9E1-F383-4754-AACE-906C5F93F6C1}">
      <dgm:prSet/>
      <dgm:spPr/>
      <dgm:t>
        <a:bodyPr/>
        <a:lstStyle/>
        <a:p>
          <a:endParaRPr lang="es-ES"/>
        </a:p>
      </dgm:t>
    </dgm:pt>
    <dgm:pt modelId="{73754D79-9823-43B3-A18D-B8F132A0BB05}" type="parTrans" cxnId="{79A0D9E1-F383-4754-AACE-906C5F93F6C1}">
      <dgm:prSet/>
      <dgm:spPr/>
      <dgm:t>
        <a:bodyPr/>
        <a:lstStyle/>
        <a:p>
          <a:endParaRPr lang="es-ES"/>
        </a:p>
      </dgm:t>
    </dgm:pt>
    <dgm:pt modelId="{1DE74B93-2B74-434C-AA04-F51D89F0216D}">
      <dgm:prSet phldrT="[Texto]" custT="1"/>
      <dgm:spPr/>
      <dgm:t>
        <a:bodyPr/>
        <a:lstStyle/>
        <a:p>
          <a:r>
            <a:rPr lang="es-ES" sz="1000" dirty="0" smtClean="0"/>
            <a:t>$120.000,00</a:t>
          </a:r>
          <a:endParaRPr lang="es-ES" sz="1000" dirty="0"/>
        </a:p>
      </dgm:t>
    </dgm:pt>
    <dgm:pt modelId="{C637E1C3-89C0-478E-AAAA-B5CFC692A328}" type="sibTrans" cxnId="{88651A5C-9CB8-4162-B5F0-90ECC99FDAB6}">
      <dgm:prSet/>
      <dgm:spPr/>
      <dgm:t>
        <a:bodyPr/>
        <a:lstStyle/>
        <a:p>
          <a:endParaRPr lang="es-ES" sz="1000"/>
        </a:p>
      </dgm:t>
    </dgm:pt>
    <dgm:pt modelId="{A2CCA442-611D-485C-B2E4-4D4E30D02B50}" type="parTrans" cxnId="{88651A5C-9CB8-4162-B5F0-90ECC99FDAB6}">
      <dgm:prSet/>
      <dgm:spPr/>
      <dgm:t>
        <a:bodyPr/>
        <a:lstStyle/>
        <a:p>
          <a:endParaRPr lang="es-ES" sz="1000"/>
        </a:p>
      </dgm:t>
    </dgm:pt>
    <dgm:pt modelId="{05ABE782-3ADA-4C67-85DC-DC9AF09C2F11}">
      <dgm:prSet custT="1"/>
      <dgm:spPr/>
      <dgm:t>
        <a:bodyPr/>
        <a:lstStyle/>
        <a:p>
          <a:r>
            <a:rPr lang="es-ES" sz="1000" dirty="0" smtClean="0"/>
            <a:t>DEVENGADO NOVIEMBRE</a:t>
          </a:r>
          <a:endParaRPr lang="es-ES" sz="1000" dirty="0"/>
        </a:p>
      </dgm:t>
    </dgm:pt>
    <dgm:pt modelId="{6F71EB0A-BE74-4053-BEA3-0580AE05945C}" type="parTrans" cxnId="{B70346B2-B808-4897-82A5-8C207FC43627}">
      <dgm:prSet/>
      <dgm:spPr/>
      <dgm:t>
        <a:bodyPr/>
        <a:lstStyle/>
        <a:p>
          <a:endParaRPr lang="es-ES"/>
        </a:p>
      </dgm:t>
    </dgm:pt>
    <dgm:pt modelId="{178E6EF0-85A2-4C1D-BD5F-24E741BDB9E2}" type="sibTrans" cxnId="{B70346B2-B808-4897-82A5-8C207FC43627}">
      <dgm:prSet/>
      <dgm:spPr/>
      <dgm:t>
        <a:bodyPr/>
        <a:lstStyle/>
        <a:p>
          <a:endParaRPr lang="es-ES"/>
        </a:p>
      </dgm:t>
    </dgm:pt>
    <dgm:pt modelId="{D5C09E6E-CEEC-4F32-B22D-B43D6351D7F8}" type="pres">
      <dgm:prSet presAssocID="{B1186915-E39E-439F-817D-5DC95F31F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D5A64-B15A-48D1-BDB2-5B39B83B1BE1}" type="pres">
      <dgm:prSet presAssocID="{B1186915-E39E-439F-817D-5DC95F31FD99}" presName="tSp" presStyleCnt="0"/>
      <dgm:spPr/>
    </dgm:pt>
    <dgm:pt modelId="{6D8AE565-1E01-4FCE-9F08-A823D35CC5E5}" type="pres">
      <dgm:prSet presAssocID="{B1186915-E39E-439F-817D-5DC95F31FD99}" presName="bSp" presStyleCnt="0"/>
      <dgm:spPr/>
    </dgm:pt>
    <dgm:pt modelId="{3D222D2E-27CA-4DD3-9023-CE83402FB0D2}" type="pres">
      <dgm:prSet presAssocID="{B1186915-E39E-439F-817D-5DC95F31FD99}" presName="process" presStyleCnt="0"/>
      <dgm:spPr/>
    </dgm:pt>
    <dgm:pt modelId="{4023D2CA-2E48-483A-B924-2B76FE1D4DA3}" type="pres">
      <dgm:prSet presAssocID="{1AA99961-F7FA-4FA1-8CBD-29091BA62783}" presName="composite1" presStyleCnt="0"/>
      <dgm:spPr/>
    </dgm:pt>
    <dgm:pt modelId="{1C4E17F0-95D1-4ED6-9E2A-3640A1C7CB1F}" type="pres">
      <dgm:prSet presAssocID="{1AA99961-F7FA-4FA1-8CBD-29091BA62783}" presName="dummyNode1" presStyleLbl="node1" presStyleIdx="0" presStyleCnt="7"/>
      <dgm:spPr/>
    </dgm:pt>
    <dgm:pt modelId="{56AA4817-E1D8-41FF-A65D-6DCC002C620F}" type="pres">
      <dgm:prSet presAssocID="{1AA99961-F7FA-4FA1-8CBD-29091BA62783}" presName="childNode1" presStyleLbl="bgAcc1" presStyleIdx="0" presStyleCnt="7" custScaleX="324227" custScaleY="147268" custLinFactNeighborX="20171" custLinFactNeighborY="-192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C1BB0-0F82-466A-8143-C99B721833EE}" type="pres">
      <dgm:prSet presAssocID="{1AA99961-F7FA-4FA1-8CBD-29091BA62783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A318-E5DD-4D11-910B-15DC6A889567}" type="pres">
      <dgm:prSet presAssocID="{1AA99961-F7FA-4FA1-8CBD-29091BA62783}" presName="parentNode1" presStyleLbl="node1" presStyleIdx="0" presStyleCnt="7" custScaleX="335459" custScaleY="300133" custLinFactY="18927" custLinFactNeighborX="-105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849B-81ED-404D-A9D8-DE0CC75F8699}" type="pres">
      <dgm:prSet presAssocID="{1AA99961-F7FA-4FA1-8CBD-29091BA62783}" presName="connSite1" presStyleCnt="0"/>
      <dgm:spPr/>
    </dgm:pt>
    <dgm:pt modelId="{599C70E0-3BBC-495C-BC2B-44D47CB45DA8}" type="pres">
      <dgm:prSet presAssocID="{82FE6670-EE89-4AC3-B457-C6611A42B4F4}" presName="Name9" presStyleLbl="sibTrans2D1" presStyleIdx="0" presStyleCnt="6" custLinFactNeighborX="-8641" custLinFactNeighborY="29426"/>
      <dgm:spPr/>
      <dgm:t>
        <a:bodyPr/>
        <a:lstStyle/>
        <a:p>
          <a:endParaRPr lang="es-ES"/>
        </a:p>
      </dgm:t>
    </dgm:pt>
    <dgm:pt modelId="{E265D7C5-671B-439A-9DFA-AB25FE955267}" type="pres">
      <dgm:prSet presAssocID="{F524B99F-BFE9-4BC4-8CBA-A3A26C68F1D3}" presName="composite2" presStyleCnt="0"/>
      <dgm:spPr/>
    </dgm:pt>
    <dgm:pt modelId="{1B577ECD-C7EE-4F7B-A2AB-050E3628FABF}" type="pres">
      <dgm:prSet presAssocID="{F524B99F-BFE9-4BC4-8CBA-A3A26C68F1D3}" presName="dummyNode2" presStyleLbl="node1" presStyleIdx="0" presStyleCnt="7"/>
      <dgm:spPr/>
    </dgm:pt>
    <dgm:pt modelId="{D478A0B8-005C-4A9F-82F4-BA89539B39E6}" type="pres">
      <dgm:prSet presAssocID="{F524B99F-BFE9-4BC4-8CBA-A3A26C68F1D3}" presName="childNode2" presStyleLbl="bgAcc1" presStyleIdx="1" presStyleCnt="7" custScaleX="263883" custScaleY="134021" custLinFactNeighborX="2737" custLinFactNeighborY="-729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2B92D-B734-432A-95B1-811E41FFFA96}" type="pres">
      <dgm:prSet presAssocID="{F524B99F-BFE9-4BC4-8CBA-A3A26C68F1D3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5AC80-AE93-4C5D-994B-4D82A56E2FC3}" type="pres">
      <dgm:prSet presAssocID="{F524B99F-BFE9-4BC4-8CBA-A3A26C68F1D3}" presName="parentNode2" presStyleLbl="node1" presStyleIdx="1" presStyleCnt="7" custScaleX="444713" custScaleY="355604" custLinFactY="100000" custLinFactNeighborX="-3731" custLinFactNeighborY="1516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298D5-9700-4857-831E-3EA0C9662156}" type="pres">
      <dgm:prSet presAssocID="{F524B99F-BFE9-4BC4-8CBA-A3A26C68F1D3}" presName="connSite2" presStyleCnt="0"/>
      <dgm:spPr/>
    </dgm:pt>
    <dgm:pt modelId="{A764E749-4D6E-4430-8A15-F5EC0EAE27EE}" type="pres">
      <dgm:prSet presAssocID="{75330C5C-6E19-45B1-A879-D822B33F59D9}" presName="Name18" presStyleLbl="sibTrans2D1" presStyleIdx="1" presStyleCnt="6" custLinFactNeighborX="18598" custLinFactNeighborY="-4565"/>
      <dgm:spPr/>
      <dgm:t>
        <a:bodyPr/>
        <a:lstStyle/>
        <a:p>
          <a:endParaRPr lang="es-ES"/>
        </a:p>
      </dgm:t>
    </dgm:pt>
    <dgm:pt modelId="{56437FB6-EFA0-4384-83E2-F6F13C873E22}" type="pres">
      <dgm:prSet presAssocID="{B0372010-E43C-446D-846F-A5C96616415C}" presName="composite1" presStyleCnt="0"/>
      <dgm:spPr/>
    </dgm:pt>
    <dgm:pt modelId="{4E5B0B8F-E62C-43F6-9F22-68403F32C5D7}" type="pres">
      <dgm:prSet presAssocID="{B0372010-E43C-446D-846F-A5C96616415C}" presName="dummyNode1" presStyleLbl="node1" presStyleIdx="1" presStyleCnt="7"/>
      <dgm:spPr/>
    </dgm:pt>
    <dgm:pt modelId="{A8B1D9EF-8173-4C3D-9FAD-1F204698BB1C}" type="pres">
      <dgm:prSet presAssocID="{B0372010-E43C-446D-846F-A5C96616415C}" presName="childNode1" presStyleLbl="bgAcc1" presStyleIdx="2" presStyleCnt="7" custScaleX="330022" custScaleY="146832" custLinFactNeighborX="-1130" custLinFactNeighborY="-247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2ECBDD-1EE3-4C90-925F-375389444F08}" type="pres">
      <dgm:prSet presAssocID="{B0372010-E43C-446D-846F-A5C96616415C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9548-9ED3-40F8-846E-D5E1FC43F6C7}" type="pres">
      <dgm:prSet presAssocID="{B0372010-E43C-446D-846F-A5C96616415C}" presName="parentNode1" presStyleLbl="node1" presStyleIdx="2" presStyleCnt="7" custScaleX="239965" custScaleY="346494" custLinFactY="56034" custLinFactNeighborX="-11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721E-61A2-4528-93B0-AB5D12D3472D}" type="pres">
      <dgm:prSet presAssocID="{B0372010-E43C-446D-846F-A5C96616415C}" presName="connSite1" presStyleCnt="0"/>
      <dgm:spPr/>
    </dgm:pt>
    <dgm:pt modelId="{982B15F6-4A8E-42DB-B035-975E9B80C95E}" type="pres">
      <dgm:prSet presAssocID="{51EC6AF1-0032-4378-935F-66B033AEA627}" presName="Name9" presStyleLbl="sibTrans2D1" presStyleIdx="2" presStyleCnt="6" custLinFactNeighborX="-4775" custLinFactNeighborY="25451"/>
      <dgm:spPr/>
      <dgm:t>
        <a:bodyPr/>
        <a:lstStyle/>
        <a:p>
          <a:endParaRPr lang="es-ES"/>
        </a:p>
      </dgm:t>
    </dgm:pt>
    <dgm:pt modelId="{728B98B1-4810-44A9-8090-4B7B0848CD56}" type="pres">
      <dgm:prSet presAssocID="{35EB5B11-11FB-4F38-A327-56826144B676}" presName="composite2" presStyleCnt="0"/>
      <dgm:spPr/>
    </dgm:pt>
    <dgm:pt modelId="{433284B6-58B6-42DA-8938-2BBBC9AEA20B}" type="pres">
      <dgm:prSet presAssocID="{35EB5B11-11FB-4F38-A327-56826144B676}" presName="dummyNode2" presStyleLbl="node1" presStyleIdx="2" presStyleCnt="7"/>
      <dgm:spPr/>
    </dgm:pt>
    <dgm:pt modelId="{5BD0375A-9447-4739-915D-81DD661E2D9F}" type="pres">
      <dgm:prSet presAssocID="{35EB5B11-11FB-4F38-A327-56826144B676}" presName="childNode2" presStyleLbl="bgAcc1" presStyleIdx="3" presStyleCnt="7" custScaleX="227552" custScaleY="168384" custLinFactNeighborX="-8455" custLinFactNeighborY="-60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82226-0651-4BFE-9FF5-49B3C940F109}" type="pres">
      <dgm:prSet presAssocID="{35EB5B11-11FB-4F38-A327-56826144B676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D081C-DC89-46FA-A84F-93500191174D}" type="pres">
      <dgm:prSet presAssocID="{35EB5B11-11FB-4F38-A327-56826144B676}" presName="parentNode2" presStyleLbl="node1" presStyleIdx="3" presStyleCnt="7" custScaleX="355106" custScaleY="330757" custLinFactY="100000" custLinFactNeighborX="1229" custLinFactNeighborY="1962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FF240-3282-44F6-B907-4A52ED6B1DD2}" type="pres">
      <dgm:prSet presAssocID="{35EB5B11-11FB-4F38-A327-56826144B676}" presName="connSite2" presStyleCnt="0"/>
      <dgm:spPr/>
    </dgm:pt>
    <dgm:pt modelId="{FF89AA44-BB72-4C96-9CCD-B5359A48AB74}" type="pres">
      <dgm:prSet presAssocID="{D74FA6D9-8378-4563-8C13-ED2D0E7406B6}" presName="Name18" presStyleLbl="sibTrans2D1" presStyleIdx="3" presStyleCnt="6" custScaleX="145269" custLinFactNeighborX="-241" custLinFactNeighborY="-17242"/>
      <dgm:spPr/>
      <dgm:t>
        <a:bodyPr/>
        <a:lstStyle/>
        <a:p>
          <a:endParaRPr lang="es-ES"/>
        </a:p>
      </dgm:t>
    </dgm:pt>
    <dgm:pt modelId="{A58AF67D-2B54-4AC6-AA5B-5A1E5CDDCB29}" type="pres">
      <dgm:prSet presAssocID="{6DAFA853-39B1-4D66-800C-45A15447AF5D}" presName="composite1" presStyleCnt="0"/>
      <dgm:spPr/>
    </dgm:pt>
    <dgm:pt modelId="{34EDD613-361B-4862-B7EC-AAE95B0D6575}" type="pres">
      <dgm:prSet presAssocID="{6DAFA853-39B1-4D66-800C-45A15447AF5D}" presName="dummyNode1" presStyleLbl="node1" presStyleIdx="3" presStyleCnt="7"/>
      <dgm:spPr/>
    </dgm:pt>
    <dgm:pt modelId="{C4948F12-088C-4C05-AAE8-9FCACDABE1EF}" type="pres">
      <dgm:prSet presAssocID="{6DAFA853-39B1-4D66-800C-45A15447AF5D}" presName="childNode1" presStyleLbl="bgAcc1" presStyleIdx="4" presStyleCnt="7" custScaleX="213161" custScaleY="160705" custLinFactNeighborX="1310" custLinFactNeighborY="-25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348D-7C23-49B7-ACD5-C11440100B98}" type="pres">
      <dgm:prSet presAssocID="{6DAFA853-39B1-4D66-800C-45A15447AF5D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FE14B-013D-48CC-A08F-FFDC3F9C6212}" type="pres">
      <dgm:prSet presAssocID="{6DAFA853-39B1-4D66-800C-45A15447AF5D}" presName="parentNode1" presStyleLbl="node1" presStyleIdx="4" presStyleCnt="7" custScaleX="307228" custScaleY="339576" custLinFactY="33274" custLinFactNeighborX="-24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53DE-9D28-458C-8820-D301481B4CAE}" type="pres">
      <dgm:prSet presAssocID="{6DAFA853-39B1-4D66-800C-45A15447AF5D}" presName="connSite1" presStyleCnt="0"/>
      <dgm:spPr/>
    </dgm:pt>
    <dgm:pt modelId="{BCB6F818-D3F8-4FE1-A157-629AC0CB2980}" type="pres">
      <dgm:prSet presAssocID="{366B54A8-F503-4441-826A-88C4FE9395A1}" presName="Name9" presStyleLbl="sibTrans2D1" presStyleIdx="4" presStyleCnt="6" custLinFactNeighborX="-664" custLinFactNeighborY="36425"/>
      <dgm:spPr/>
      <dgm:t>
        <a:bodyPr/>
        <a:lstStyle/>
        <a:p>
          <a:endParaRPr lang="es-ES"/>
        </a:p>
      </dgm:t>
    </dgm:pt>
    <dgm:pt modelId="{4D6C1957-B881-41F8-958B-C934CD3A7F68}" type="pres">
      <dgm:prSet presAssocID="{1DE74B93-2B74-434C-AA04-F51D89F0216D}" presName="composite2" presStyleCnt="0"/>
      <dgm:spPr/>
    </dgm:pt>
    <dgm:pt modelId="{A1DB0D01-9BA8-4375-ADA7-D8C4E3F50EC8}" type="pres">
      <dgm:prSet presAssocID="{1DE74B93-2B74-434C-AA04-F51D89F0216D}" presName="dummyNode2" presStyleLbl="node1" presStyleIdx="4" presStyleCnt="7"/>
      <dgm:spPr/>
    </dgm:pt>
    <dgm:pt modelId="{C01F46C2-0E9D-42B8-82D2-177242817C7B}" type="pres">
      <dgm:prSet presAssocID="{1DE74B93-2B74-434C-AA04-F51D89F0216D}" presName="childNode2" presStyleLbl="bgAcc1" presStyleIdx="5" presStyleCnt="7" custScaleX="355002" custScaleY="190437" custLinFactNeighborX="-13973" custLinFactNeighborY="-563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9D4DC-C8B5-4CD8-A4C5-54E34226E923}" type="pres">
      <dgm:prSet presAssocID="{1DE74B93-2B74-434C-AA04-F51D89F0216D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F4238-3B0C-4BCA-AD0B-B9A0CC01D707}" type="pres">
      <dgm:prSet presAssocID="{1DE74B93-2B74-434C-AA04-F51D89F0216D}" presName="parentNode2" presStyleLbl="node1" presStyleIdx="5" presStyleCnt="7" custScaleX="424974" custScaleY="339523" custLinFactY="162537" custLinFactNeighborX="-2333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FB5E-C944-4624-9215-030E0A45FDAD}" type="pres">
      <dgm:prSet presAssocID="{1DE74B93-2B74-434C-AA04-F51D89F0216D}" presName="connSite2" presStyleCnt="0"/>
      <dgm:spPr/>
    </dgm:pt>
    <dgm:pt modelId="{B1E46FC4-8694-4725-B069-8823B966AFBE}" type="pres">
      <dgm:prSet presAssocID="{C637E1C3-89C0-478E-AAAA-B5CFC692A328}" presName="Name18" presStyleLbl="sibTrans2D1" presStyleIdx="5" presStyleCnt="6" custLinFactNeighborX="3992" custLinFactNeighborY="-16646"/>
      <dgm:spPr/>
      <dgm:t>
        <a:bodyPr/>
        <a:lstStyle/>
        <a:p>
          <a:endParaRPr lang="es-ES"/>
        </a:p>
      </dgm:t>
    </dgm:pt>
    <dgm:pt modelId="{E298561C-066B-40BD-A7CE-6E7DB50A27E9}" type="pres">
      <dgm:prSet presAssocID="{A3FE5FF0-0C57-43BE-9B4B-7748DBD03C74}" presName="composite1" presStyleCnt="0"/>
      <dgm:spPr/>
    </dgm:pt>
    <dgm:pt modelId="{B610F0A0-32D6-42CB-B91F-C8E206CA697B}" type="pres">
      <dgm:prSet presAssocID="{A3FE5FF0-0C57-43BE-9B4B-7748DBD03C74}" presName="dummyNode1" presStyleLbl="node1" presStyleIdx="5" presStyleCnt="7"/>
      <dgm:spPr/>
    </dgm:pt>
    <dgm:pt modelId="{FEF47329-3D07-4561-9B46-76B318ECEA06}" type="pres">
      <dgm:prSet presAssocID="{A3FE5FF0-0C57-43BE-9B4B-7748DBD03C74}" presName="childNode1" presStyleLbl="bgAcc1" presStyleIdx="6" presStyleCnt="7" custScaleX="365122" custScaleY="2397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C20146-451D-439A-8323-B1B8BFD5C302}" type="pres">
      <dgm:prSet presAssocID="{A3FE5FF0-0C57-43BE-9B4B-7748DBD03C74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6942E-A396-4D49-A159-9736623DE4F0}" type="pres">
      <dgm:prSet presAssocID="{A3FE5FF0-0C57-43BE-9B4B-7748DBD03C74}" presName="parentNode1" presStyleLbl="node1" presStyleIdx="6" presStyleCnt="7" custScaleX="355002" custScaleY="429186" custLinFactY="77035" custLinFactNeighborX="-1196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C3B380-2EA5-4E85-932B-88615AB86A8A}" type="pres">
      <dgm:prSet presAssocID="{A3FE5FF0-0C57-43BE-9B4B-7748DBD03C74}" presName="connSite1" presStyleCnt="0"/>
      <dgm:spPr/>
    </dgm:pt>
  </dgm:ptLst>
  <dgm:cxnLst>
    <dgm:cxn modelId="{5BEDEBE7-AD13-4E2E-9A24-15BE2D3E772D}" type="presOf" srcId="{05ABE782-3ADA-4C67-85DC-DC9AF09C2F11}" destId="{FEF47329-3D07-4561-9B46-76B318ECEA06}" srcOrd="0" destOrd="0" presId="urn:microsoft.com/office/officeart/2005/8/layout/hProcess4"/>
    <dgm:cxn modelId="{8A34ED69-8539-40D7-BCFB-A4FC789C1D67}" type="presOf" srcId="{A3FE5FF0-0C57-43BE-9B4B-7748DBD03C74}" destId="{4516942E-A396-4D49-A159-9736623DE4F0}" srcOrd="0" destOrd="0" presId="urn:microsoft.com/office/officeart/2005/8/layout/hProcess4"/>
    <dgm:cxn modelId="{23E6350A-A195-42FD-A3F6-CAF07BAA15A1}" type="presOf" srcId="{84FD8675-FE1F-4B3E-8333-92008D74AB0C}" destId="{C4948F12-088C-4C05-AAE8-9FCACDABE1EF}" srcOrd="0" destOrd="0" presId="urn:microsoft.com/office/officeart/2005/8/layout/hProcess4"/>
    <dgm:cxn modelId="{88651A5C-9CB8-4162-B5F0-90ECC99FDAB6}" srcId="{B1186915-E39E-439F-817D-5DC95F31FD99}" destId="{1DE74B93-2B74-434C-AA04-F51D89F0216D}" srcOrd="5" destOrd="0" parTransId="{A2CCA442-611D-485C-B2E4-4D4E30D02B50}" sibTransId="{C637E1C3-89C0-478E-AAAA-B5CFC692A328}"/>
    <dgm:cxn modelId="{D597AF2E-D6A0-4EAA-8411-D18F95E1CFD8}" srcId="{B1186915-E39E-439F-817D-5DC95F31FD99}" destId="{B0372010-E43C-446D-846F-A5C96616415C}" srcOrd="2" destOrd="0" parTransId="{B4908C69-D559-45F1-A711-C39D13AD02DC}" sibTransId="{51EC6AF1-0032-4378-935F-66B033AEA627}"/>
    <dgm:cxn modelId="{186C24AC-6B75-4C72-8C88-40AF72EEC0BB}" srcId="{B1186915-E39E-439F-817D-5DC95F31FD99}" destId="{1AA99961-F7FA-4FA1-8CBD-29091BA62783}" srcOrd="0" destOrd="0" parTransId="{8985B090-3BB4-4672-B320-C95D23A4ADDA}" sibTransId="{82FE6670-EE89-4AC3-B457-C6611A42B4F4}"/>
    <dgm:cxn modelId="{9676C40F-96C7-422E-8045-540437793388}" type="presOf" srcId="{BB719044-4BB3-4525-8BF3-A56AFC4B479D}" destId="{0A182226-0651-4BFE-9FF5-49B3C940F109}" srcOrd="1" destOrd="0" presId="urn:microsoft.com/office/officeart/2005/8/layout/hProcess4"/>
    <dgm:cxn modelId="{7A039C1B-7A64-4E33-B451-2CF61DB17334}" srcId="{B1186915-E39E-439F-817D-5DC95F31FD99}" destId="{6DAFA853-39B1-4D66-800C-45A15447AF5D}" srcOrd="4" destOrd="0" parTransId="{35874010-DFC9-4F84-97A8-651E4854D9FB}" sibTransId="{366B54A8-F503-4441-826A-88C4FE9395A1}"/>
    <dgm:cxn modelId="{213EF158-99E0-43CD-AA6D-8D3A98590263}" type="presOf" srcId="{BE16D34D-BCE7-4E33-BA45-2089E2DA9C4F}" destId="{4BBC1BB0-0F82-466A-8143-C99B721833EE}" srcOrd="1" destOrd="0" presId="urn:microsoft.com/office/officeart/2005/8/layout/hProcess4"/>
    <dgm:cxn modelId="{EA5DCF9D-F3F1-404E-89CD-4E362AE2042D}" type="presOf" srcId="{BB719044-4BB3-4525-8BF3-A56AFC4B479D}" destId="{5BD0375A-9447-4739-915D-81DD661E2D9F}" srcOrd="0" destOrd="0" presId="urn:microsoft.com/office/officeart/2005/8/layout/hProcess4"/>
    <dgm:cxn modelId="{ECC7CEA4-1470-41BF-85C5-D533DBBC2ABF}" type="presOf" srcId="{75330C5C-6E19-45B1-A879-D822B33F59D9}" destId="{A764E749-4D6E-4430-8A15-F5EC0EAE27EE}" srcOrd="0" destOrd="0" presId="urn:microsoft.com/office/officeart/2005/8/layout/hProcess4"/>
    <dgm:cxn modelId="{0E56AB9E-4567-4CA2-A1CD-218C3B5FF43A}" srcId="{1AA99961-F7FA-4FA1-8CBD-29091BA62783}" destId="{BE16D34D-BCE7-4E33-BA45-2089E2DA9C4F}" srcOrd="0" destOrd="0" parTransId="{780FA1AE-4882-4E64-8F4C-5E2D2F292D7E}" sibTransId="{FE366B3F-9607-424A-859F-702EE6BAD53C}"/>
    <dgm:cxn modelId="{7629E4EC-3AC2-4613-BC29-C3FB4459E3B7}" type="presOf" srcId="{366B54A8-F503-4441-826A-88C4FE9395A1}" destId="{BCB6F818-D3F8-4FE1-A157-629AC0CB2980}" srcOrd="0" destOrd="0" presId="urn:microsoft.com/office/officeart/2005/8/layout/hProcess4"/>
    <dgm:cxn modelId="{7C876B3C-1B7F-4AD2-84C2-B4EECE6C6F22}" srcId="{35EB5B11-11FB-4F38-A327-56826144B676}" destId="{BB719044-4BB3-4525-8BF3-A56AFC4B479D}" srcOrd="0" destOrd="0" parTransId="{4BD3AA04-4148-45A4-845E-3A0084BD1599}" sibTransId="{3ACB98E9-7374-4C76-8CCE-804E935A3448}"/>
    <dgm:cxn modelId="{0E535694-2995-4CBF-AC78-DB13551CA60B}" type="presOf" srcId="{E15FEBFE-0903-4892-BDAE-8F5644701D3E}" destId="{D478A0B8-005C-4A9F-82F4-BA89539B39E6}" srcOrd="0" destOrd="0" presId="urn:microsoft.com/office/officeart/2005/8/layout/hProcess4"/>
    <dgm:cxn modelId="{7B5EAD07-1346-4F95-9022-9F19D27814E6}" type="presOf" srcId="{DC8F280B-0F65-437B-848E-FBF58D7B3DF8}" destId="{C01F46C2-0E9D-42B8-82D2-177242817C7B}" srcOrd="0" destOrd="0" presId="urn:microsoft.com/office/officeart/2005/8/layout/hProcess4"/>
    <dgm:cxn modelId="{916B025D-4B4F-496D-ACA0-663E07E72C2D}" type="presOf" srcId="{1AA99961-F7FA-4FA1-8CBD-29091BA62783}" destId="{7C7CA318-E5DD-4D11-910B-15DC6A889567}" srcOrd="0" destOrd="0" presId="urn:microsoft.com/office/officeart/2005/8/layout/hProcess4"/>
    <dgm:cxn modelId="{6EB8ADC6-4933-4215-89C2-63F311E66BAC}" type="presOf" srcId="{6DAFA853-39B1-4D66-800C-45A15447AF5D}" destId="{AEFFE14B-013D-48CC-A08F-FFDC3F9C6212}" srcOrd="0" destOrd="0" presId="urn:microsoft.com/office/officeart/2005/8/layout/hProcess4"/>
    <dgm:cxn modelId="{EEA3C2EA-A4AE-42D9-8362-BD7BB6054AAF}" type="presOf" srcId="{B0372010-E43C-446D-846F-A5C96616415C}" destId="{368A9548-9ED3-40F8-846E-D5E1FC43F6C7}" srcOrd="0" destOrd="0" presId="urn:microsoft.com/office/officeart/2005/8/layout/hProcess4"/>
    <dgm:cxn modelId="{21084131-21B8-45EA-A979-41ABF4D4EDE8}" srcId="{B1186915-E39E-439F-817D-5DC95F31FD99}" destId="{35EB5B11-11FB-4F38-A327-56826144B676}" srcOrd="3" destOrd="0" parTransId="{02550E9C-56F5-4658-BDB1-A6E3D63EE612}" sibTransId="{D74FA6D9-8378-4563-8C13-ED2D0E7406B6}"/>
    <dgm:cxn modelId="{D4CB7976-DD02-4797-B84B-45D6A150B789}" srcId="{F524B99F-BFE9-4BC4-8CBA-A3A26C68F1D3}" destId="{E15FEBFE-0903-4892-BDAE-8F5644701D3E}" srcOrd="0" destOrd="0" parTransId="{DAB80C52-F67A-4DB8-84EC-41FA2263EAE5}" sibTransId="{CC017685-F89C-49AB-B615-9CA31D8473AD}"/>
    <dgm:cxn modelId="{525E9E01-338E-4681-9EFE-3A770D3BEDB7}" type="presOf" srcId="{BE16D34D-BCE7-4E33-BA45-2089E2DA9C4F}" destId="{56AA4817-E1D8-41FF-A65D-6DCC002C620F}" srcOrd="0" destOrd="0" presId="urn:microsoft.com/office/officeart/2005/8/layout/hProcess4"/>
    <dgm:cxn modelId="{0135B584-1683-4C73-B8FC-E357768713F0}" type="presOf" srcId="{DC8F280B-0F65-437B-848E-FBF58D7B3DF8}" destId="{9CC9D4DC-C8B5-4CD8-A4C5-54E34226E923}" srcOrd="1" destOrd="0" presId="urn:microsoft.com/office/officeart/2005/8/layout/hProcess4"/>
    <dgm:cxn modelId="{64EA91B9-7DCB-4161-86A2-A819C9F3533B}" type="presOf" srcId="{F524B99F-BFE9-4BC4-8CBA-A3A26C68F1D3}" destId="{5915AC80-AE93-4C5D-994B-4D82A56E2FC3}" srcOrd="0" destOrd="0" presId="urn:microsoft.com/office/officeart/2005/8/layout/hProcess4"/>
    <dgm:cxn modelId="{FFBD236F-458E-4E8D-8550-7DE10CF8AE9D}" type="presOf" srcId="{C637E1C3-89C0-478E-AAAA-B5CFC692A328}" destId="{B1E46FC4-8694-4725-B069-8823B966AFBE}" srcOrd="0" destOrd="0" presId="urn:microsoft.com/office/officeart/2005/8/layout/hProcess4"/>
    <dgm:cxn modelId="{577A0A38-6D88-4B64-AAC4-BC1C3A9679FC}" type="presOf" srcId="{82FE6670-EE89-4AC3-B457-C6611A42B4F4}" destId="{599C70E0-3BBC-495C-BC2B-44D47CB45DA8}" srcOrd="0" destOrd="0" presId="urn:microsoft.com/office/officeart/2005/8/layout/hProcess4"/>
    <dgm:cxn modelId="{A9F019A9-24DD-451A-B822-089D582492A0}" type="presOf" srcId="{E15FEBFE-0903-4892-BDAE-8F5644701D3E}" destId="{EBE2B92D-B734-432A-95B1-811E41FFFA96}" srcOrd="1" destOrd="0" presId="urn:microsoft.com/office/officeart/2005/8/layout/hProcess4"/>
    <dgm:cxn modelId="{B2E1A15F-4233-46E2-A79B-25824F16181B}" srcId="{1DE74B93-2B74-434C-AA04-F51D89F0216D}" destId="{DC8F280B-0F65-437B-848E-FBF58D7B3DF8}" srcOrd="0" destOrd="0" parTransId="{6D63ABF8-D4AF-4197-9403-DCDB3E7A9301}" sibTransId="{CEA47DC7-D6A5-4945-8F63-FB2D7DFDFFC9}"/>
    <dgm:cxn modelId="{1F9AF19E-90B0-4875-A42D-CEEB05A289E2}" srcId="{B0372010-E43C-446D-846F-A5C96616415C}" destId="{72E8487F-0173-40FB-8DC4-2081DCC1BEDB}" srcOrd="0" destOrd="0" parTransId="{E810D719-A631-4FC6-B335-092E04D14261}" sibTransId="{1E72553B-E2DF-4B7A-809A-84CB0711D02C}"/>
    <dgm:cxn modelId="{0214C847-DB9C-4C94-B0C8-1CF4BEB854A5}" type="presOf" srcId="{72E8487F-0173-40FB-8DC4-2081DCC1BEDB}" destId="{C62ECBDD-1EE3-4C90-925F-375389444F08}" srcOrd="1" destOrd="0" presId="urn:microsoft.com/office/officeart/2005/8/layout/hProcess4"/>
    <dgm:cxn modelId="{859E7E55-119F-4D09-829A-E31AC21CEF41}" type="presOf" srcId="{84FD8675-FE1F-4B3E-8333-92008D74AB0C}" destId="{58CD348D-7C23-49B7-ACD5-C11440100B98}" srcOrd="1" destOrd="0" presId="urn:microsoft.com/office/officeart/2005/8/layout/hProcess4"/>
    <dgm:cxn modelId="{EC1A1CDF-FE4D-4676-BF0A-66B6C24AC3A3}" type="presOf" srcId="{D74FA6D9-8378-4563-8C13-ED2D0E7406B6}" destId="{FF89AA44-BB72-4C96-9CCD-B5359A48AB74}" srcOrd="0" destOrd="0" presId="urn:microsoft.com/office/officeart/2005/8/layout/hProcess4"/>
    <dgm:cxn modelId="{79A0D9E1-F383-4754-AACE-906C5F93F6C1}" srcId="{B1186915-E39E-439F-817D-5DC95F31FD99}" destId="{A3FE5FF0-0C57-43BE-9B4B-7748DBD03C74}" srcOrd="6" destOrd="0" parTransId="{73754D79-9823-43B3-A18D-B8F132A0BB05}" sibTransId="{EFD6817F-DE63-464D-A9A1-2369DF31C874}"/>
    <dgm:cxn modelId="{034D74AE-3F4B-4298-8FD8-4A82DCDA0841}" type="presOf" srcId="{1DE74B93-2B74-434C-AA04-F51D89F0216D}" destId="{B8CF4238-3B0C-4BCA-AD0B-B9A0CC01D707}" srcOrd="0" destOrd="0" presId="urn:microsoft.com/office/officeart/2005/8/layout/hProcess4"/>
    <dgm:cxn modelId="{B70346B2-B808-4897-82A5-8C207FC43627}" srcId="{A3FE5FF0-0C57-43BE-9B4B-7748DBD03C74}" destId="{05ABE782-3ADA-4C67-85DC-DC9AF09C2F11}" srcOrd="0" destOrd="0" parTransId="{6F71EB0A-BE74-4053-BEA3-0580AE05945C}" sibTransId="{178E6EF0-85A2-4C1D-BD5F-24E741BDB9E2}"/>
    <dgm:cxn modelId="{27610552-8EE5-4FFE-BBD8-0A5F4B28CE75}" type="presOf" srcId="{51EC6AF1-0032-4378-935F-66B033AEA627}" destId="{982B15F6-4A8E-42DB-B035-975E9B80C95E}" srcOrd="0" destOrd="0" presId="urn:microsoft.com/office/officeart/2005/8/layout/hProcess4"/>
    <dgm:cxn modelId="{5A10EF8D-C431-4E81-B32A-33D187192EA7}" type="presOf" srcId="{B1186915-E39E-439F-817D-5DC95F31FD99}" destId="{D5C09E6E-CEEC-4F32-B22D-B43D6351D7F8}" srcOrd="0" destOrd="0" presId="urn:microsoft.com/office/officeart/2005/8/layout/hProcess4"/>
    <dgm:cxn modelId="{6BDB8EBC-B5CF-44D0-9DB9-C7CA9553D7DC}" type="presOf" srcId="{35EB5B11-11FB-4F38-A327-56826144B676}" destId="{610D081C-DC89-46FA-A84F-93500191174D}" srcOrd="0" destOrd="0" presId="urn:microsoft.com/office/officeart/2005/8/layout/hProcess4"/>
    <dgm:cxn modelId="{D8FA86D9-5F0C-451A-B743-96DFC3CA645D}" srcId="{B1186915-E39E-439F-817D-5DC95F31FD99}" destId="{F524B99F-BFE9-4BC4-8CBA-A3A26C68F1D3}" srcOrd="1" destOrd="0" parTransId="{FB5711D4-B068-4A9F-8755-3DE25B2E7A90}" sibTransId="{75330C5C-6E19-45B1-A879-D822B33F59D9}"/>
    <dgm:cxn modelId="{A4E305F2-B0C6-40C3-8291-8C119C4A8843}" srcId="{6DAFA853-39B1-4D66-800C-45A15447AF5D}" destId="{84FD8675-FE1F-4B3E-8333-92008D74AB0C}" srcOrd="0" destOrd="0" parTransId="{99D6382A-FDD0-4B47-85F0-DE2251BBCBFB}" sibTransId="{ABC915EC-0793-4E93-A2BE-A72B16C1FEE4}"/>
    <dgm:cxn modelId="{66337E55-2397-4183-9948-97AA8A876AB8}" type="presOf" srcId="{72E8487F-0173-40FB-8DC4-2081DCC1BEDB}" destId="{A8B1D9EF-8173-4C3D-9FAD-1F204698BB1C}" srcOrd="0" destOrd="0" presId="urn:microsoft.com/office/officeart/2005/8/layout/hProcess4"/>
    <dgm:cxn modelId="{7F2B385F-EA1F-491C-BFEB-A17B00E61202}" type="presOf" srcId="{05ABE782-3ADA-4C67-85DC-DC9AF09C2F11}" destId="{0DC20146-451D-439A-8323-B1B8BFD5C302}" srcOrd="1" destOrd="0" presId="urn:microsoft.com/office/officeart/2005/8/layout/hProcess4"/>
    <dgm:cxn modelId="{7211B7C1-635E-4283-B8A4-37A9B68B1E61}" type="presParOf" srcId="{D5C09E6E-CEEC-4F32-B22D-B43D6351D7F8}" destId="{2EED5A64-B15A-48D1-BDB2-5B39B83B1BE1}" srcOrd="0" destOrd="0" presId="urn:microsoft.com/office/officeart/2005/8/layout/hProcess4"/>
    <dgm:cxn modelId="{88FF0ABB-F17A-462A-ACF7-3BBAA16ECF2A}" type="presParOf" srcId="{D5C09E6E-CEEC-4F32-B22D-B43D6351D7F8}" destId="{6D8AE565-1E01-4FCE-9F08-A823D35CC5E5}" srcOrd="1" destOrd="0" presId="urn:microsoft.com/office/officeart/2005/8/layout/hProcess4"/>
    <dgm:cxn modelId="{44C60E0C-FB1D-4317-8B71-622DE520C7A6}" type="presParOf" srcId="{D5C09E6E-CEEC-4F32-B22D-B43D6351D7F8}" destId="{3D222D2E-27CA-4DD3-9023-CE83402FB0D2}" srcOrd="2" destOrd="0" presId="urn:microsoft.com/office/officeart/2005/8/layout/hProcess4"/>
    <dgm:cxn modelId="{A9BD6110-2D31-4F6C-BACB-18F5DB50D8BA}" type="presParOf" srcId="{3D222D2E-27CA-4DD3-9023-CE83402FB0D2}" destId="{4023D2CA-2E48-483A-B924-2B76FE1D4DA3}" srcOrd="0" destOrd="0" presId="urn:microsoft.com/office/officeart/2005/8/layout/hProcess4"/>
    <dgm:cxn modelId="{783D252D-68D9-4515-BD0D-ABE1B13E00F7}" type="presParOf" srcId="{4023D2CA-2E48-483A-B924-2B76FE1D4DA3}" destId="{1C4E17F0-95D1-4ED6-9E2A-3640A1C7CB1F}" srcOrd="0" destOrd="0" presId="urn:microsoft.com/office/officeart/2005/8/layout/hProcess4"/>
    <dgm:cxn modelId="{B6FDE5BC-98CE-4207-A10F-1B0279A1D62D}" type="presParOf" srcId="{4023D2CA-2E48-483A-B924-2B76FE1D4DA3}" destId="{56AA4817-E1D8-41FF-A65D-6DCC002C620F}" srcOrd="1" destOrd="0" presId="urn:microsoft.com/office/officeart/2005/8/layout/hProcess4"/>
    <dgm:cxn modelId="{BA7689AB-A5A4-48D9-8A86-55EDB38F3108}" type="presParOf" srcId="{4023D2CA-2E48-483A-B924-2B76FE1D4DA3}" destId="{4BBC1BB0-0F82-466A-8143-C99B721833EE}" srcOrd="2" destOrd="0" presId="urn:microsoft.com/office/officeart/2005/8/layout/hProcess4"/>
    <dgm:cxn modelId="{3EAE33B2-AA0A-4D02-B1CA-9C8C243B222D}" type="presParOf" srcId="{4023D2CA-2E48-483A-B924-2B76FE1D4DA3}" destId="{7C7CA318-E5DD-4D11-910B-15DC6A889567}" srcOrd="3" destOrd="0" presId="urn:microsoft.com/office/officeart/2005/8/layout/hProcess4"/>
    <dgm:cxn modelId="{E4D5A621-08FF-4D46-989E-5923CCB1B565}" type="presParOf" srcId="{4023D2CA-2E48-483A-B924-2B76FE1D4DA3}" destId="{2F35849B-81ED-404D-A9D8-DE0CC75F8699}" srcOrd="4" destOrd="0" presId="urn:microsoft.com/office/officeart/2005/8/layout/hProcess4"/>
    <dgm:cxn modelId="{3DA53E31-0B1E-48CD-901B-4A4F5AEC4671}" type="presParOf" srcId="{3D222D2E-27CA-4DD3-9023-CE83402FB0D2}" destId="{599C70E0-3BBC-495C-BC2B-44D47CB45DA8}" srcOrd="1" destOrd="0" presId="urn:microsoft.com/office/officeart/2005/8/layout/hProcess4"/>
    <dgm:cxn modelId="{D2094499-8B32-4B36-9CD6-EE8D65D14E2D}" type="presParOf" srcId="{3D222D2E-27CA-4DD3-9023-CE83402FB0D2}" destId="{E265D7C5-671B-439A-9DFA-AB25FE955267}" srcOrd="2" destOrd="0" presId="urn:microsoft.com/office/officeart/2005/8/layout/hProcess4"/>
    <dgm:cxn modelId="{0A862119-7932-4649-8F16-3912BE511978}" type="presParOf" srcId="{E265D7C5-671B-439A-9DFA-AB25FE955267}" destId="{1B577ECD-C7EE-4F7B-A2AB-050E3628FABF}" srcOrd="0" destOrd="0" presId="urn:microsoft.com/office/officeart/2005/8/layout/hProcess4"/>
    <dgm:cxn modelId="{41A172BB-472B-4520-9AD1-24B77CA6FE34}" type="presParOf" srcId="{E265D7C5-671B-439A-9DFA-AB25FE955267}" destId="{D478A0B8-005C-4A9F-82F4-BA89539B39E6}" srcOrd="1" destOrd="0" presId="urn:microsoft.com/office/officeart/2005/8/layout/hProcess4"/>
    <dgm:cxn modelId="{53AD8100-3DDF-41C6-B6B9-95E64E54F161}" type="presParOf" srcId="{E265D7C5-671B-439A-9DFA-AB25FE955267}" destId="{EBE2B92D-B734-432A-95B1-811E41FFFA96}" srcOrd="2" destOrd="0" presId="urn:microsoft.com/office/officeart/2005/8/layout/hProcess4"/>
    <dgm:cxn modelId="{12B15A02-1975-4CC3-8AAC-B1E3C1DE1292}" type="presParOf" srcId="{E265D7C5-671B-439A-9DFA-AB25FE955267}" destId="{5915AC80-AE93-4C5D-994B-4D82A56E2FC3}" srcOrd="3" destOrd="0" presId="urn:microsoft.com/office/officeart/2005/8/layout/hProcess4"/>
    <dgm:cxn modelId="{0E7E1005-729C-4353-B632-44A88F8BF639}" type="presParOf" srcId="{E265D7C5-671B-439A-9DFA-AB25FE955267}" destId="{8C4298D5-9700-4857-831E-3EA0C9662156}" srcOrd="4" destOrd="0" presId="urn:microsoft.com/office/officeart/2005/8/layout/hProcess4"/>
    <dgm:cxn modelId="{75556B1D-1FFB-4BE9-AFDA-D2BC8192CBAC}" type="presParOf" srcId="{3D222D2E-27CA-4DD3-9023-CE83402FB0D2}" destId="{A764E749-4D6E-4430-8A15-F5EC0EAE27EE}" srcOrd="3" destOrd="0" presId="urn:microsoft.com/office/officeart/2005/8/layout/hProcess4"/>
    <dgm:cxn modelId="{3D638542-C45E-4789-A291-623DA90B2AB6}" type="presParOf" srcId="{3D222D2E-27CA-4DD3-9023-CE83402FB0D2}" destId="{56437FB6-EFA0-4384-83E2-F6F13C873E22}" srcOrd="4" destOrd="0" presId="urn:microsoft.com/office/officeart/2005/8/layout/hProcess4"/>
    <dgm:cxn modelId="{82E8C92E-4BC0-4696-81B6-FDBD30E22242}" type="presParOf" srcId="{56437FB6-EFA0-4384-83E2-F6F13C873E22}" destId="{4E5B0B8F-E62C-43F6-9F22-68403F32C5D7}" srcOrd="0" destOrd="0" presId="urn:microsoft.com/office/officeart/2005/8/layout/hProcess4"/>
    <dgm:cxn modelId="{754459E6-D17F-4951-9359-A4C2C9F21C1B}" type="presParOf" srcId="{56437FB6-EFA0-4384-83E2-F6F13C873E22}" destId="{A8B1D9EF-8173-4C3D-9FAD-1F204698BB1C}" srcOrd="1" destOrd="0" presId="urn:microsoft.com/office/officeart/2005/8/layout/hProcess4"/>
    <dgm:cxn modelId="{F9ACD95E-4848-4E37-A151-15724F5A7E28}" type="presParOf" srcId="{56437FB6-EFA0-4384-83E2-F6F13C873E22}" destId="{C62ECBDD-1EE3-4C90-925F-375389444F08}" srcOrd="2" destOrd="0" presId="urn:microsoft.com/office/officeart/2005/8/layout/hProcess4"/>
    <dgm:cxn modelId="{15DE2C65-5C7A-40D2-9068-65968BB7FA8B}" type="presParOf" srcId="{56437FB6-EFA0-4384-83E2-F6F13C873E22}" destId="{368A9548-9ED3-40F8-846E-D5E1FC43F6C7}" srcOrd="3" destOrd="0" presId="urn:microsoft.com/office/officeart/2005/8/layout/hProcess4"/>
    <dgm:cxn modelId="{23C7A222-F5C0-4E8B-AE7B-E24CA661EF20}" type="presParOf" srcId="{56437FB6-EFA0-4384-83E2-F6F13C873E22}" destId="{8318721E-61A2-4528-93B0-AB5D12D3472D}" srcOrd="4" destOrd="0" presId="urn:microsoft.com/office/officeart/2005/8/layout/hProcess4"/>
    <dgm:cxn modelId="{1CAFE673-9391-4F0F-923E-450DD4910E30}" type="presParOf" srcId="{3D222D2E-27CA-4DD3-9023-CE83402FB0D2}" destId="{982B15F6-4A8E-42DB-B035-975E9B80C95E}" srcOrd="5" destOrd="0" presId="urn:microsoft.com/office/officeart/2005/8/layout/hProcess4"/>
    <dgm:cxn modelId="{0E032ADB-70D5-400D-B222-102EE6F3DB36}" type="presParOf" srcId="{3D222D2E-27CA-4DD3-9023-CE83402FB0D2}" destId="{728B98B1-4810-44A9-8090-4B7B0848CD56}" srcOrd="6" destOrd="0" presId="urn:microsoft.com/office/officeart/2005/8/layout/hProcess4"/>
    <dgm:cxn modelId="{92E51AF5-39A7-486A-868D-B92261D6F68A}" type="presParOf" srcId="{728B98B1-4810-44A9-8090-4B7B0848CD56}" destId="{433284B6-58B6-42DA-8938-2BBBC9AEA20B}" srcOrd="0" destOrd="0" presId="urn:microsoft.com/office/officeart/2005/8/layout/hProcess4"/>
    <dgm:cxn modelId="{492D4AA0-0FB3-4533-AD44-B4D5734B3585}" type="presParOf" srcId="{728B98B1-4810-44A9-8090-4B7B0848CD56}" destId="{5BD0375A-9447-4739-915D-81DD661E2D9F}" srcOrd="1" destOrd="0" presId="urn:microsoft.com/office/officeart/2005/8/layout/hProcess4"/>
    <dgm:cxn modelId="{004A18D1-042D-4899-9AB0-995359EC7278}" type="presParOf" srcId="{728B98B1-4810-44A9-8090-4B7B0848CD56}" destId="{0A182226-0651-4BFE-9FF5-49B3C940F109}" srcOrd="2" destOrd="0" presId="urn:microsoft.com/office/officeart/2005/8/layout/hProcess4"/>
    <dgm:cxn modelId="{33E8F1C6-B83D-4C71-8AC7-A00DF1981D62}" type="presParOf" srcId="{728B98B1-4810-44A9-8090-4B7B0848CD56}" destId="{610D081C-DC89-46FA-A84F-93500191174D}" srcOrd="3" destOrd="0" presId="urn:microsoft.com/office/officeart/2005/8/layout/hProcess4"/>
    <dgm:cxn modelId="{F9DBC5FE-0A87-4B88-B7E4-6A4D8B30AE68}" type="presParOf" srcId="{728B98B1-4810-44A9-8090-4B7B0848CD56}" destId="{417FF240-3282-44F6-B907-4A52ED6B1DD2}" srcOrd="4" destOrd="0" presId="urn:microsoft.com/office/officeart/2005/8/layout/hProcess4"/>
    <dgm:cxn modelId="{300BD50F-B35C-4A18-9C2D-676F9855EBD6}" type="presParOf" srcId="{3D222D2E-27CA-4DD3-9023-CE83402FB0D2}" destId="{FF89AA44-BB72-4C96-9CCD-B5359A48AB74}" srcOrd="7" destOrd="0" presId="urn:microsoft.com/office/officeart/2005/8/layout/hProcess4"/>
    <dgm:cxn modelId="{54356A94-1811-4A69-9456-681A19B1B644}" type="presParOf" srcId="{3D222D2E-27CA-4DD3-9023-CE83402FB0D2}" destId="{A58AF67D-2B54-4AC6-AA5B-5A1E5CDDCB29}" srcOrd="8" destOrd="0" presId="urn:microsoft.com/office/officeart/2005/8/layout/hProcess4"/>
    <dgm:cxn modelId="{91228150-9847-42C5-8C08-7C9F437D31DC}" type="presParOf" srcId="{A58AF67D-2B54-4AC6-AA5B-5A1E5CDDCB29}" destId="{34EDD613-361B-4862-B7EC-AAE95B0D6575}" srcOrd="0" destOrd="0" presId="urn:microsoft.com/office/officeart/2005/8/layout/hProcess4"/>
    <dgm:cxn modelId="{B785155D-F091-4D47-8583-448AD4196628}" type="presParOf" srcId="{A58AF67D-2B54-4AC6-AA5B-5A1E5CDDCB29}" destId="{C4948F12-088C-4C05-AAE8-9FCACDABE1EF}" srcOrd="1" destOrd="0" presId="urn:microsoft.com/office/officeart/2005/8/layout/hProcess4"/>
    <dgm:cxn modelId="{9DF02CD4-B815-48A1-8414-7A7A239B76EE}" type="presParOf" srcId="{A58AF67D-2B54-4AC6-AA5B-5A1E5CDDCB29}" destId="{58CD348D-7C23-49B7-ACD5-C11440100B98}" srcOrd="2" destOrd="0" presId="urn:microsoft.com/office/officeart/2005/8/layout/hProcess4"/>
    <dgm:cxn modelId="{F0C4F7E8-AA8B-4513-BCFC-986D6020234C}" type="presParOf" srcId="{A58AF67D-2B54-4AC6-AA5B-5A1E5CDDCB29}" destId="{AEFFE14B-013D-48CC-A08F-FFDC3F9C6212}" srcOrd="3" destOrd="0" presId="urn:microsoft.com/office/officeart/2005/8/layout/hProcess4"/>
    <dgm:cxn modelId="{167CC9EB-F396-4B61-B80D-0FF6AB2B6D30}" type="presParOf" srcId="{A58AF67D-2B54-4AC6-AA5B-5A1E5CDDCB29}" destId="{F16553DE-9D28-458C-8820-D301481B4CAE}" srcOrd="4" destOrd="0" presId="urn:microsoft.com/office/officeart/2005/8/layout/hProcess4"/>
    <dgm:cxn modelId="{5989AA60-AED6-4F42-93E3-2DA72B9551A6}" type="presParOf" srcId="{3D222D2E-27CA-4DD3-9023-CE83402FB0D2}" destId="{BCB6F818-D3F8-4FE1-A157-629AC0CB2980}" srcOrd="9" destOrd="0" presId="urn:microsoft.com/office/officeart/2005/8/layout/hProcess4"/>
    <dgm:cxn modelId="{43E5EFA3-184E-421E-B438-B09DFA441E12}" type="presParOf" srcId="{3D222D2E-27CA-4DD3-9023-CE83402FB0D2}" destId="{4D6C1957-B881-41F8-958B-C934CD3A7F68}" srcOrd="10" destOrd="0" presId="urn:microsoft.com/office/officeart/2005/8/layout/hProcess4"/>
    <dgm:cxn modelId="{7696942F-FAD5-4BF2-A36B-23862C657A87}" type="presParOf" srcId="{4D6C1957-B881-41F8-958B-C934CD3A7F68}" destId="{A1DB0D01-9BA8-4375-ADA7-D8C4E3F50EC8}" srcOrd="0" destOrd="0" presId="urn:microsoft.com/office/officeart/2005/8/layout/hProcess4"/>
    <dgm:cxn modelId="{7CBE2FE5-1815-49BE-9CF2-0948ED2395AB}" type="presParOf" srcId="{4D6C1957-B881-41F8-958B-C934CD3A7F68}" destId="{C01F46C2-0E9D-42B8-82D2-177242817C7B}" srcOrd="1" destOrd="0" presId="urn:microsoft.com/office/officeart/2005/8/layout/hProcess4"/>
    <dgm:cxn modelId="{89BF1AE1-A8F9-4A2D-9EC0-040D67967054}" type="presParOf" srcId="{4D6C1957-B881-41F8-958B-C934CD3A7F68}" destId="{9CC9D4DC-C8B5-4CD8-A4C5-54E34226E923}" srcOrd="2" destOrd="0" presId="urn:microsoft.com/office/officeart/2005/8/layout/hProcess4"/>
    <dgm:cxn modelId="{40DF608D-74F5-4439-AAA5-270D9F52B01D}" type="presParOf" srcId="{4D6C1957-B881-41F8-958B-C934CD3A7F68}" destId="{B8CF4238-3B0C-4BCA-AD0B-B9A0CC01D707}" srcOrd="3" destOrd="0" presId="urn:microsoft.com/office/officeart/2005/8/layout/hProcess4"/>
    <dgm:cxn modelId="{08CD13BE-AB0B-4A59-8CFF-7830788AE3F7}" type="presParOf" srcId="{4D6C1957-B881-41F8-958B-C934CD3A7F68}" destId="{A31EFB5E-C944-4624-9215-030E0A45FDAD}" srcOrd="4" destOrd="0" presId="urn:microsoft.com/office/officeart/2005/8/layout/hProcess4"/>
    <dgm:cxn modelId="{1E7FEB65-3712-411E-8C13-58DCC9F5DC6B}" type="presParOf" srcId="{3D222D2E-27CA-4DD3-9023-CE83402FB0D2}" destId="{B1E46FC4-8694-4725-B069-8823B966AFBE}" srcOrd="11" destOrd="0" presId="urn:microsoft.com/office/officeart/2005/8/layout/hProcess4"/>
    <dgm:cxn modelId="{D4661A60-C18F-47AA-81C4-07EE23090BAC}" type="presParOf" srcId="{3D222D2E-27CA-4DD3-9023-CE83402FB0D2}" destId="{E298561C-066B-40BD-A7CE-6E7DB50A27E9}" srcOrd="12" destOrd="0" presId="urn:microsoft.com/office/officeart/2005/8/layout/hProcess4"/>
    <dgm:cxn modelId="{C4F094CD-5240-4114-8FDF-95AC7813AC48}" type="presParOf" srcId="{E298561C-066B-40BD-A7CE-6E7DB50A27E9}" destId="{B610F0A0-32D6-42CB-B91F-C8E206CA697B}" srcOrd="0" destOrd="0" presId="urn:microsoft.com/office/officeart/2005/8/layout/hProcess4"/>
    <dgm:cxn modelId="{A415AA41-1825-4B28-AE2A-C4EC158FCD8D}" type="presParOf" srcId="{E298561C-066B-40BD-A7CE-6E7DB50A27E9}" destId="{FEF47329-3D07-4561-9B46-76B318ECEA06}" srcOrd="1" destOrd="0" presId="urn:microsoft.com/office/officeart/2005/8/layout/hProcess4"/>
    <dgm:cxn modelId="{74A4BF83-7567-4427-9B77-4073F5F929E1}" type="presParOf" srcId="{E298561C-066B-40BD-A7CE-6E7DB50A27E9}" destId="{0DC20146-451D-439A-8323-B1B8BFD5C302}" srcOrd="2" destOrd="0" presId="urn:microsoft.com/office/officeart/2005/8/layout/hProcess4"/>
    <dgm:cxn modelId="{8DB42EBC-41AA-468B-9DE1-A84D23F624FC}" type="presParOf" srcId="{E298561C-066B-40BD-A7CE-6E7DB50A27E9}" destId="{4516942E-A396-4D49-A159-9736623DE4F0}" srcOrd="3" destOrd="0" presId="urn:microsoft.com/office/officeart/2005/8/layout/hProcess4"/>
    <dgm:cxn modelId="{194D12CC-ED04-466B-8982-9FF54A286B10}" type="presParOf" srcId="{E298561C-066B-40BD-A7CE-6E7DB50A27E9}" destId="{1EC3B380-2EA5-4E85-932B-88615AB86A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61876" y="615053"/>
          <a:ext cx="1243081" cy="511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73649" y="626826"/>
        <a:ext cx="1219535" cy="378400"/>
      </dsp:txXfrm>
    </dsp:sp>
    <dsp:sp modelId="{599C70E0-3BBC-495C-BC2B-44D47CB45DA8}">
      <dsp:nvSpPr>
        <dsp:cNvPr id="0" name=""/>
        <dsp:cNvSpPr/>
      </dsp:nvSpPr>
      <dsp:spPr>
        <a:xfrm>
          <a:off x="249541" y="565981"/>
          <a:ext cx="1538530" cy="1538530"/>
        </a:xfrm>
        <a:prstGeom prst="leftCircularArrow">
          <a:avLst>
            <a:gd name="adj1" fmla="val 2231"/>
            <a:gd name="adj2" fmla="val 268736"/>
            <a:gd name="adj3" fmla="val 984909"/>
            <a:gd name="adj4" fmla="val 7965152"/>
            <a:gd name="adj5" fmla="val 2603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197482" y="973258"/>
          <a:ext cx="914621" cy="446819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$47.000,00</a:t>
          </a:r>
          <a:endParaRPr lang="es-ES" sz="1000" kern="1200" dirty="0"/>
        </a:p>
      </dsp:txBody>
      <dsp:txXfrm>
        <a:off x="210569" y="986345"/>
        <a:ext cx="888447" cy="420645"/>
      </dsp:txXfrm>
    </dsp:sp>
    <dsp:sp modelId="{D478A0B8-005C-4A9F-82F4-BA89539B39E6}">
      <dsp:nvSpPr>
        <dsp:cNvPr id="0" name=""/>
        <dsp:cNvSpPr/>
      </dsp:nvSpPr>
      <dsp:spPr>
        <a:xfrm>
          <a:off x="1403561" y="552186"/>
          <a:ext cx="1111379" cy="465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54528"/>
              <a:satOff val="-13832"/>
              <a:lumOff val="77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414275" y="662661"/>
        <a:ext cx="1089951" cy="344362"/>
      </dsp:txXfrm>
    </dsp:sp>
    <dsp:sp modelId="{A764E749-4D6E-4430-8A15-F5EC0EAE27EE}">
      <dsp:nvSpPr>
        <dsp:cNvPr id="0" name=""/>
        <dsp:cNvSpPr/>
      </dsp:nvSpPr>
      <dsp:spPr>
        <a:xfrm>
          <a:off x="2248978" y="145622"/>
          <a:ext cx="1837685" cy="1837685"/>
        </a:xfrm>
        <a:prstGeom prst="circularArrow">
          <a:avLst>
            <a:gd name="adj1" fmla="val 1868"/>
            <a:gd name="adj2" fmla="val 223126"/>
            <a:gd name="adj3" fmla="val 18497057"/>
            <a:gd name="adj4" fmla="val 11471204"/>
            <a:gd name="adj5" fmla="val 2179"/>
          </a:avLst>
        </a:prstGeom>
        <a:solidFill>
          <a:schemeClr val="accent5">
            <a:shade val="90000"/>
            <a:hueOff val="68527"/>
            <a:satOff val="-17290"/>
            <a:lumOff val="924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389381" y="977308"/>
          <a:ext cx="1143528" cy="42313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54528"/>
            <a:satOff val="-13832"/>
            <a:lumOff val="77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EJECUCIÓN</a:t>
          </a:r>
          <a:endParaRPr lang="es-ES" sz="1000" kern="1200" dirty="0"/>
        </a:p>
      </dsp:txBody>
      <dsp:txXfrm>
        <a:off x="1401774" y="989701"/>
        <a:ext cx="1118742" cy="398344"/>
      </dsp:txXfrm>
    </dsp:sp>
    <dsp:sp modelId="{A8B1D9EF-8173-4C3D-9FAD-1F204698BB1C}">
      <dsp:nvSpPr>
        <dsp:cNvPr id="0" name=""/>
        <dsp:cNvSpPr/>
      </dsp:nvSpPr>
      <dsp:spPr>
        <a:xfrm>
          <a:off x="2765514" y="487448"/>
          <a:ext cx="1389932" cy="51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109057"/>
              <a:satOff val="-27665"/>
              <a:lumOff val="15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2777252" y="499186"/>
        <a:ext cx="1366456" cy="377280"/>
      </dsp:txXfrm>
    </dsp:sp>
    <dsp:sp modelId="{982B15F6-4A8E-42DB-B035-975E9B80C95E}">
      <dsp:nvSpPr>
        <dsp:cNvPr id="0" name=""/>
        <dsp:cNvSpPr/>
      </dsp:nvSpPr>
      <dsp:spPr>
        <a:xfrm>
          <a:off x="3107679" y="646332"/>
          <a:ext cx="1547310" cy="1547310"/>
        </a:xfrm>
        <a:prstGeom prst="leftCircularArrow">
          <a:avLst>
            <a:gd name="adj1" fmla="val 2219"/>
            <a:gd name="adj2" fmla="val 267133"/>
            <a:gd name="adj3" fmla="val 1028638"/>
            <a:gd name="adj4" fmla="val 8010483"/>
            <a:gd name="adj5" fmla="val 2588"/>
          </a:avLst>
        </a:prstGeom>
        <a:solidFill>
          <a:schemeClr val="accent5">
            <a:shade val="90000"/>
            <a:hueOff val="137055"/>
            <a:satOff val="-34581"/>
            <a:lumOff val="1848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3042188" y="976357"/>
          <a:ext cx="898351" cy="515838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09057"/>
            <a:satOff val="-27665"/>
            <a:lumOff val="154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30 DÍAS</a:t>
          </a:r>
          <a:endParaRPr lang="es-ES" sz="1000" kern="1200" dirty="0"/>
        </a:p>
      </dsp:txBody>
      <dsp:txXfrm>
        <a:off x="3057296" y="991465"/>
        <a:ext cx="868135" cy="485622"/>
      </dsp:txXfrm>
    </dsp:sp>
    <dsp:sp modelId="{5BD0375A-9447-4739-915D-81DD661E2D9F}">
      <dsp:nvSpPr>
        <dsp:cNvPr id="0" name=""/>
        <dsp:cNvSpPr/>
      </dsp:nvSpPr>
      <dsp:spPr>
        <a:xfrm>
          <a:off x="4328929" y="577580"/>
          <a:ext cx="958366" cy="584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163585"/>
              <a:satOff val="-41497"/>
              <a:lumOff val="23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342390" y="716380"/>
        <a:ext cx="931444" cy="432657"/>
      </dsp:txXfrm>
    </dsp:sp>
    <dsp:sp modelId="{FF89AA44-BB72-4C96-9CCD-B5359A48AB74}">
      <dsp:nvSpPr>
        <dsp:cNvPr id="0" name=""/>
        <dsp:cNvSpPr/>
      </dsp:nvSpPr>
      <dsp:spPr>
        <a:xfrm>
          <a:off x="4665100" y="142347"/>
          <a:ext cx="2048916" cy="1410429"/>
        </a:xfrm>
        <a:prstGeom prst="circularArrow">
          <a:avLst>
            <a:gd name="adj1" fmla="val 2434"/>
            <a:gd name="adj2" fmla="val 294518"/>
            <a:gd name="adj3" fmla="val 18289176"/>
            <a:gd name="adj4" fmla="val 11334715"/>
            <a:gd name="adj5" fmla="val 2840"/>
          </a:avLst>
        </a:prstGeom>
        <a:solidFill>
          <a:schemeClr val="accent5">
            <a:shade val="90000"/>
            <a:hueOff val="205582"/>
            <a:satOff val="-51872"/>
            <a:lumOff val="277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4389607" y="1014214"/>
          <a:ext cx="976088" cy="4924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63585"/>
            <a:satOff val="-41497"/>
            <a:lumOff val="231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AGOSTO </a:t>
          </a:r>
          <a:endParaRPr lang="es-ES" sz="1000" kern="1200" dirty="0"/>
        </a:p>
      </dsp:txBody>
      <dsp:txXfrm>
        <a:off x="4404029" y="1028636"/>
        <a:ext cx="947244" cy="463566"/>
      </dsp:txXfrm>
    </dsp:sp>
    <dsp:sp modelId="{C4948F12-088C-4C05-AAE8-9FCACDABE1EF}">
      <dsp:nvSpPr>
        <dsp:cNvPr id="0" name=""/>
        <dsp:cNvSpPr/>
      </dsp:nvSpPr>
      <dsp:spPr>
        <a:xfrm>
          <a:off x="5643623" y="574440"/>
          <a:ext cx="730824" cy="558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218113"/>
              <a:satOff val="-55330"/>
              <a:lumOff val="308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5656470" y="587287"/>
        <a:ext cx="705130" cy="412926"/>
      </dsp:txXfrm>
    </dsp:sp>
    <dsp:sp modelId="{BCB6F818-D3F8-4FE1-A157-629AC0CB2980}">
      <dsp:nvSpPr>
        <dsp:cNvPr id="0" name=""/>
        <dsp:cNvSpPr/>
      </dsp:nvSpPr>
      <dsp:spPr>
        <a:xfrm>
          <a:off x="5461901" y="608954"/>
          <a:ext cx="1649524" cy="1649524"/>
        </a:xfrm>
        <a:prstGeom prst="leftCircularArrow">
          <a:avLst>
            <a:gd name="adj1" fmla="val 2081"/>
            <a:gd name="adj2" fmla="val 249791"/>
            <a:gd name="adj3" fmla="val 939245"/>
            <a:gd name="adj4" fmla="val 7938432"/>
            <a:gd name="adj5" fmla="val 2428"/>
          </a:avLst>
        </a:prstGeom>
        <a:solidFill>
          <a:schemeClr val="accent5">
            <a:shade val="90000"/>
            <a:hueOff val="274110"/>
            <a:satOff val="-69162"/>
            <a:lumOff val="369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5524101" y="1017056"/>
          <a:ext cx="1150162" cy="45577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18113"/>
            <a:satOff val="-55330"/>
            <a:lumOff val="308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SEPTIEMBRE </a:t>
          </a:r>
          <a:endParaRPr lang="es-ES" sz="1000" kern="1200" dirty="0"/>
        </a:p>
      </dsp:txBody>
      <dsp:txXfrm>
        <a:off x="5537450" y="1030405"/>
        <a:ext cx="1123464" cy="429072"/>
      </dsp:txXfrm>
    </dsp:sp>
    <dsp:sp modelId="{C01F46C2-0E9D-42B8-82D2-177242817C7B}">
      <dsp:nvSpPr>
        <dsp:cNvPr id="0" name=""/>
        <dsp:cNvSpPr/>
      </dsp:nvSpPr>
      <dsp:spPr>
        <a:xfrm>
          <a:off x="6744773" y="466144"/>
          <a:ext cx="1495139" cy="661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272641"/>
              <a:satOff val="-69162"/>
              <a:lumOff val="38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OCTUBRE </a:t>
          </a:r>
          <a:endParaRPr lang="es-ES" sz="1000" kern="1200" dirty="0"/>
        </a:p>
      </dsp:txBody>
      <dsp:txXfrm>
        <a:off x="6759997" y="623124"/>
        <a:ext cx="1464691" cy="489321"/>
      </dsp:txXfrm>
    </dsp:sp>
    <dsp:sp modelId="{B8CF4238-3B0C-4BCA-AD0B-B9A0CC01D707}">
      <dsp:nvSpPr>
        <dsp:cNvPr id="0" name=""/>
        <dsp:cNvSpPr/>
      </dsp:nvSpPr>
      <dsp:spPr>
        <a:xfrm>
          <a:off x="6863083" y="1046698"/>
          <a:ext cx="1590965" cy="50546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72641"/>
            <a:satOff val="-69162"/>
            <a:lumOff val="385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$47.000,00</a:t>
          </a:r>
          <a:endParaRPr lang="es-ES" sz="1000" kern="1200" dirty="0"/>
        </a:p>
      </dsp:txBody>
      <dsp:txXfrm>
        <a:off x="6877887" y="1061502"/>
        <a:ext cx="1561357" cy="4758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E0CF-9F17-4F52-A857-7671554A586F}">
      <dsp:nvSpPr>
        <dsp:cNvPr id="0" name=""/>
        <dsp:cNvSpPr/>
      </dsp:nvSpPr>
      <dsp:spPr>
        <a:xfrm>
          <a:off x="144392" y="482727"/>
          <a:ext cx="1542042" cy="925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Construcción nuevo patio de comidas</a:t>
          </a:r>
          <a:endParaRPr lang="es-ES" sz="12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144392" y="482727"/>
        <a:ext cx="1542042" cy="925225"/>
      </dsp:txXfrm>
    </dsp:sp>
    <dsp:sp modelId="{DF37270A-F6DE-4609-8838-66E06E3CF44A}">
      <dsp:nvSpPr>
        <dsp:cNvPr id="0" name=""/>
        <dsp:cNvSpPr/>
      </dsp:nvSpPr>
      <dsp:spPr>
        <a:xfrm>
          <a:off x="1760977" y="468969"/>
          <a:ext cx="1542042" cy="925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Construcción de friso metálico</a:t>
          </a:r>
          <a:endParaRPr lang="es-ES" sz="12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1760977" y="468969"/>
        <a:ext cx="1542042" cy="925225"/>
      </dsp:txXfrm>
    </dsp:sp>
    <dsp:sp modelId="{A59E7599-20AF-4B46-B187-AF2711E6957B}">
      <dsp:nvSpPr>
        <dsp:cNvPr id="0" name=""/>
        <dsp:cNvSpPr/>
      </dsp:nvSpPr>
      <dsp:spPr>
        <a:xfrm>
          <a:off x="3402220" y="475853"/>
          <a:ext cx="1542042" cy="925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Implementación del sistema contra incendios fase I</a:t>
          </a:r>
          <a:endParaRPr lang="es-ES" sz="12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402220" y="475853"/>
        <a:ext cx="1542042" cy="925225"/>
      </dsp:txXfrm>
    </dsp:sp>
    <dsp:sp modelId="{5BE6E327-5E6B-456B-A99A-1C444662C959}">
      <dsp:nvSpPr>
        <dsp:cNvPr id="0" name=""/>
        <dsp:cNvSpPr/>
      </dsp:nvSpPr>
      <dsp:spPr>
        <a:xfrm>
          <a:off x="5015212" y="479674"/>
          <a:ext cx="1542042" cy="925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Reubicación del área de vísceras</a:t>
          </a:r>
          <a:endParaRPr lang="es-ES" sz="12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015212" y="479674"/>
        <a:ext cx="1542042" cy="925225"/>
      </dsp:txXfrm>
    </dsp:sp>
    <dsp:sp modelId="{18976128-07C0-476E-9D01-1040653517FD}">
      <dsp:nvSpPr>
        <dsp:cNvPr id="0" name=""/>
        <dsp:cNvSpPr/>
      </dsp:nvSpPr>
      <dsp:spPr>
        <a:xfrm>
          <a:off x="6634187" y="475853"/>
          <a:ext cx="1542042" cy="925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Adecentamiento del piso</a:t>
          </a:r>
          <a:endParaRPr lang="es-ES" sz="12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6634187" y="475853"/>
        <a:ext cx="1542042" cy="9252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47044" y="679776"/>
          <a:ext cx="976258" cy="401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56290" y="689022"/>
        <a:ext cx="957766" cy="297177"/>
      </dsp:txXfrm>
    </dsp:sp>
    <dsp:sp modelId="{599C70E0-3BBC-495C-BC2B-44D47CB45DA8}">
      <dsp:nvSpPr>
        <dsp:cNvPr id="0" name=""/>
        <dsp:cNvSpPr/>
      </dsp:nvSpPr>
      <dsp:spPr>
        <a:xfrm>
          <a:off x="175810" y="550520"/>
          <a:ext cx="1429034" cy="1429034"/>
        </a:xfrm>
        <a:prstGeom prst="leftCircularArrow">
          <a:avLst>
            <a:gd name="adj1" fmla="val 1887"/>
            <a:gd name="adj2" fmla="val 225438"/>
            <a:gd name="adj3" fmla="val 1195817"/>
            <a:gd name="adj4" fmla="val 8219357"/>
            <a:gd name="adj5" fmla="val 22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82749" y="961093"/>
          <a:ext cx="859888" cy="350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$150.000,00</a:t>
          </a:r>
          <a:endParaRPr lang="es-ES" sz="1000" kern="1200" dirty="0"/>
        </a:p>
      </dsp:txBody>
      <dsp:txXfrm>
        <a:off x="93027" y="971371"/>
        <a:ext cx="839332" cy="330354"/>
      </dsp:txXfrm>
    </dsp:sp>
    <dsp:sp modelId="{D478A0B8-005C-4A9F-82F4-BA89539B39E6}">
      <dsp:nvSpPr>
        <dsp:cNvPr id="0" name=""/>
        <dsp:cNvSpPr/>
      </dsp:nvSpPr>
      <dsp:spPr>
        <a:xfrm>
          <a:off x="1307252" y="657077"/>
          <a:ext cx="872825" cy="365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315666" y="743838"/>
        <a:ext cx="855997" cy="270446"/>
      </dsp:txXfrm>
    </dsp:sp>
    <dsp:sp modelId="{A764E749-4D6E-4430-8A15-F5EC0EAE27EE}">
      <dsp:nvSpPr>
        <dsp:cNvPr id="0" name=""/>
        <dsp:cNvSpPr/>
      </dsp:nvSpPr>
      <dsp:spPr>
        <a:xfrm>
          <a:off x="2003265" y="218492"/>
          <a:ext cx="1707321" cy="1707321"/>
        </a:xfrm>
        <a:prstGeom prst="circularArrow">
          <a:avLst>
            <a:gd name="adj1" fmla="val 1579"/>
            <a:gd name="adj2" fmla="val 187380"/>
            <a:gd name="adj3" fmla="val 18811203"/>
            <a:gd name="adj4" fmla="val 11749605"/>
            <a:gd name="adj5" fmla="val 18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047102" y="925240"/>
          <a:ext cx="1398192" cy="488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PRECONTRACTUAL</a:t>
          </a:r>
          <a:endParaRPr lang="es-ES" sz="1000" kern="1200" dirty="0"/>
        </a:p>
      </dsp:txBody>
      <dsp:txXfrm>
        <a:off x="1061408" y="939546"/>
        <a:ext cx="1369580" cy="459833"/>
      </dsp:txXfrm>
    </dsp:sp>
    <dsp:sp modelId="{A8B1D9EF-8173-4C3D-9FAD-1F204698BB1C}">
      <dsp:nvSpPr>
        <dsp:cNvPr id="0" name=""/>
        <dsp:cNvSpPr/>
      </dsp:nvSpPr>
      <dsp:spPr>
        <a:xfrm>
          <a:off x="2627971" y="579561"/>
          <a:ext cx="1091588" cy="400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2637189" y="588779"/>
        <a:ext cx="1073152" cy="296299"/>
      </dsp:txXfrm>
    </dsp:sp>
    <dsp:sp modelId="{982B15F6-4A8E-42DB-B035-975E9B80C95E}">
      <dsp:nvSpPr>
        <dsp:cNvPr id="0" name=""/>
        <dsp:cNvSpPr/>
      </dsp:nvSpPr>
      <dsp:spPr>
        <a:xfrm>
          <a:off x="2924497" y="618361"/>
          <a:ext cx="1279760" cy="1279760"/>
        </a:xfrm>
        <a:prstGeom prst="leftCircularArrow">
          <a:avLst>
            <a:gd name="adj1" fmla="val 2107"/>
            <a:gd name="adj2" fmla="val 253003"/>
            <a:gd name="adj3" fmla="val 1069599"/>
            <a:gd name="adj4" fmla="val 8065574"/>
            <a:gd name="adj5" fmla="val 24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2845258" y="963527"/>
          <a:ext cx="705523" cy="40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42 DÍAS</a:t>
          </a:r>
          <a:endParaRPr lang="es-ES" sz="1000" kern="1200" dirty="0"/>
        </a:p>
      </dsp:txBody>
      <dsp:txXfrm>
        <a:off x="2857123" y="975392"/>
        <a:ext cx="681793" cy="381385"/>
      </dsp:txXfrm>
    </dsp:sp>
    <dsp:sp modelId="{5BD0375A-9447-4739-915D-81DD661E2D9F}">
      <dsp:nvSpPr>
        <dsp:cNvPr id="0" name=""/>
        <dsp:cNvSpPr/>
      </dsp:nvSpPr>
      <dsp:spPr>
        <a:xfrm>
          <a:off x="3914349" y="650346"/>
          <a:ext cx="752656" cy="459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3924920" y="759353"/>
        <a:ext cx="731514" cy="339790"/>
      </dsp:txXfrm>
    </dsp:sp>
    <dsp:sp modelId="{FF89AA44-BB72-4C96-9CCD-B5359A48AB74}">
      <dsp:nvSpPr>
        <dsp:cNvPr id="0" name=""/>
        <dsp:cNvSpPr/>
      </dsp:nvSpPr>
      <dsp:spPr>
        <a:xfrm>
          <a:off x="4160194" y="258882"/>
          <a:ext cx="1777079" cy="1223302"/>
        </a:xfrm>
        <a:prstGeom prst="circularArrow">
          <a:avLst>
            <a:gd name="adj1" fmla="val 2204"/>
            <a:gd name="adj2" fmla="val 265271"/>
            <a:gd name="adj3" fmla="val 18446347"/>
            <a:gd name="adj4" fmla="val 11462639"/>
            <a:gd name="adj5" fmla="val 257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3855291" y="993258"/>
          <a:ext cx="979997" cy="38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 </a:t>
          </a:r>
          <a:endParaRPr lang="es-ES" sz="1000" kern="1200" dirty="0"/>
        </a:p>
      </dsp:txBody>
      <dsp:txXfrm>
        <a:off x="3866618" y="1004585"/>
        <a:ext cx="957343" cy="364062"/>
      </dsp:txXfrm>
    </dsp:sp>
    <dsp:sp modelId="{C4948F12-088C-4C05-AAE8-9FCACDABE1EF}">
      <dsp:nvSpPr>
        <dsp:cNvPr id="0" name=""/>
        <dsp:cNvSpPr/>
      </dsp:nvSpPr>
      <dsp:spPr>
        <a:xfrm>
          <a:off x="5053559" y="647880"/>
          <a:ext cx="573955" cy="438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5063648" y="657969"/>
        <a:ext cx="553777" cy="324294"/>
      </dsp:txXfrm>
    </dsp:sp>
    <dsp:sp modelId="{BCB6F818-D3F8-4FE1-A157-629AC0CB2980}">
      <dsp:nvSpPr>
        <dsp:cNvPr id="0" name=""/>
        <dsp:cNvSpPr/>
      </dsp:nvSpPr>
      <dsp:spPr>
        <a:xfrm>
          <a:off x="4910843" y="674986"/>
          <a:ext cx="1295460" cy="1295460"/>
        </a:xfrm>
        <a:prstGeom prst="leftCircularArrow">
          <a:avLst>
            <a:gd name="adj1" fmla="val 2081"/>
            <a:gd name="adj2" fmla="val 249791"/>
            <a:gd name="adj3" fmla="val 939245"/>
            <a:gd name="adj4" fmla="val 7938432"/>
            <a:gd name="adj5" fmla="val 24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4959692" y="995490"/>
          <a:ext cx="903284" cy="357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NOVIEMBRE </a:t>
          </a:r>
          <a:endParaRPr lang="es-ES" sz="1000" kern="1200" dirty="0"/>
        </a:p>
      </dsp:txBody>
      <dsp:txXfrm>
        <a:off x="4970176" y="1005974"/>
        <a:ext cx="882316" cy="336973"/>
      </dsp:txXfrm>
    </dsp:sp>
    <dsp:sp modelId="{C01F46C2-0E9D-42B8-82D2-177242817C7B}">
      <dsp:nvSpPr>
        <dsp:cNvPr id="0" name=""/>
        <dsp:cNvSpPr/>
      </dsp:nvSpPr>
      <dsp:spPr>
        <a:xfrm>
          <a:off x="5918351" y="562830"/>
          <a:ext cx="1174213" cy="519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OCTUBRE </a:t>
          </a:r>
          <a:endParaRPr lang="es-ES" sz="1000" kern="1200" dirty="0"/>
        </a:p>
      </dsp:txBody>
      <dsp:txXfrm>
        <a:off x="5930307" y="686114"/>
        <a:ext cx="1150301" cy="384290"/>
      </dsp:txXfrm>
    </dsp:sp>
    <dsp:sp modelId="{B1E46FC4-8694-4725-B069-8823B966AFBE}">
      <dsp:nvSpPr>
        <dsp:cNvPr id="0" name=""/>
        <dsp:cNvSpPr/>
      </dsp:nvSpPr>
      <dsp:spPr>
        <a:xfrm>
          <a:off x="6784859" y="303324"/>
          <a:ext cx="1455086" cy="1455086"/>
        </a:xfrm>
        <a:prstGeom prst="circularArrow">
          <a:avLst>
            <a:gd name="adj1" fmla="val 1853"/>
            <a:gd name="adj2" fmla="val 221232"/>
            <a:gd name="adj3" fmla="val 18519292"/>
            <a:gd name="adj4" fmla="val 11491545"/>
            <a:gd name="adj5" fmla="val 21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4238-3B0C-4BCA-AD0B-B9A0CC01D707}">
      <dsp:nvSpPr>
        <dsp:cNvPr id="0" name=""/>
        <dsp:cNvSpPr/>
      </dsp:nvSpPr>
      <dsp:spPr>
        <a:xfrm>
          <a:off x="6030067" y="1018770"/>
          <a:ext cx="1249470" cy="396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$120.000,00</a:t>
          </a:r>
          <a:endParaRPr lang="es-ES" sz="1000" kern="1200" dirty="0"/>
        </a:p>
      </dsp:txBody>
      <dsp:txXfrm>
        <a:off x="6041694" y="1030397"/>
        <a:ext cx="1226216" cy="373711"/>
      </dsp:txXfrm>
    </dsp:sp>
    <dsp:sp modelId="{45CB9C5D-E08E-43AD-AA9D-D1D8885AAF5C}">
      <dsp:nvSpPr>
        <dsp:cNvPr id="0" name=""/>
        <dsp:cNvSpPr/>
      </dsp:nvSpPr>
      <dsp:spPr>
        <a:xfrm>
          <a:off x="7354856" y="564249"/>
          <a:ext cx="978967" cy="549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NOVIEMBRE</a:t>
          </a:r>
          <a:endParaRPr lang="es-ES" sz="1000" kern="1200" dirty="0"/>
        </a:p>
      </dsp:txBody>
      <dsp:txXfrm>
        <a:off x="7367500" y="576893"/>
        <a:ext cx="953679" cy="406426"/>
      </dsp:txXfrm>
    </dsp:sp>
    <dsp:sp modelId="{5CBFDCD0-6AA8-4409-ABEE-9997575A27E7}">
      <dsp:nvSpPr>
        <dsp:cNvPr id="0" name=""/>
        <dsp:cNvSpPr/>
      </dsp:nvSpPr>
      <dsp:spPr>
        <a:xfrm>
          <a:off x="7351040" y="1030043"/>
          <a:ext cx="1043744" cy="383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 </a:t>
          </a:r>
          <a:r>
            <a:rPr lang="es-ES" sz="1000" kern="1200" dirty="0" smtClean="0"/>
            <a:t>$30.000,00</a:t>
          </a:r>
          <a:r>
            <a:rPr lang="es-ES" sz="1500" kern="1200" dirty="0" smtClean="0"/>
            <a:t> </a:t>
          </a:r>
          <a:endParaRPr lang="es-ES" sz="1500" kern="1200" dirty="0"/>
        </a:p>
      </dsp:txBody>
      <dsp:txXfrm>
        <a:off x="7362259" y="1041262"/>
        <a:ext cx="1021306" cy="3606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E0CF-9F17-4F52-A857-7671554A586F}">
      <dsp:nvSpPr>
        <dsp:cNvPr id="0" name=""/>
        <dsp:cNvSpPr/>
      </dsp:nvSpPr>
      <dsp:spPr>
        <a:xfrm>
          <a:off x="189018" y="0"/>
          <a:ext cx="2036736" cy="1036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Reemplazo de correas longitudinales por los perfiles metálicos G150x50x15x3, requeridos para el cambio de cubierta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189018" y="0"/>
        <a:ext cx="2036736" cy="1036890"/>
      </dsp:txXfrm>
    </dsp:sp>
    <dsp:sp modelId="{717FD1C8-EADD-4955-94D8-A0E57183BDB0}">
      <dsp:nvSpPr>
        <dsp:cNvPr id="0" name=""/>
        <dsp:cNvSpPr/>
      </dsp:nvSpPr>
      <dsp:spPr>
        <a:xfrm>
          <a:off x="2306819" y="0"/>
          <a:ext cx="1531558" cy="1083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Adecuación de puestos de patio de comida 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2306819" y="0"/>
        <a:ext cx="1531558" cy="1083498"/>
      </dsp:txXfrm>
    </dsp:sp>
    <dsp:sp modelId="{8E5C30AD-14B3-439B-B22B-CC898CB3178E}">
      <dsp:nvSpPr>
        <dsp:cNvPr id="0" name=""/>
        <dsp:cNvSpPr/>
      </dsp:nvSpPr>
      <dsp:spPr>
        <a:xfrm>
          <a:off x="3919423" y="14199"/>
          <a:ext cx="1453457" cy="867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Preparar las fachadas interiores, para proceder a pintar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919423" y="14199"/>
        <a:ext cx="1453457" cy="867237"/>
      </dsp:txXfrm>
    </dsp:sp>
    <dsp:sp modelId="{9471DDD9-48C6-495D-8A48-0BF68CFDFA58}">
      <dsp:nvSpPr>
        <dsp:cNvPr id="0" name=""/>
        <dsp:cNvSpPr/>
      </dsp:nvSpPr>
      <dsp:spPr>
        <a:xfrm>
          <a:off x="5523854" y="6874"/>
          <a:ext cx="1425206" cy="973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Preparar la estructura metálica, para proceder a pintar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523854" y="6874"/>
        <a:ext cx="1425206" cy="973469"/>
      </dsp:txXfrm>
    </dsp:sp>
    <dsp:sp modelId="{4105264E-84E6-4EC8-B39E-CA8B5C297A54}">
      <dsp:nvSpPr>
        <dsp:cNvPr id="0" name=""/>
        <dsp:cNvSpPr/>
      </dsp:nvSpPr>
      <dsp:spPr>
        <a:xfrm>
          <a:off x="7271934" y="14200"/>
          <a:ext cx="1217113" cy="1000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 Intervenir en puestos de maricos, cárnicos, pollos y vísceras, conforme al diseño arquitectónico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7271934" y="14200"/>
        <a:ext cx="1217113" cy="1000201"/>
      </dsp:txXfrm>
    </dsp:sp>
    <dsp:sp modelId="{852BE448-3F89-4ADF-BD58-BE7054E4EA73}">
      <dsp:nvSpPr>
        <dsp:cNvPr id="0" name=""/>
        <dsp:cNvSpPr/>
      </dsp:nvSpPr>
      <dsp:spPr>
        <a:xfrm>
          <a:off x="0" y="1114395"/>
          <a:ext cx="1537869" cy="998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Adecentamiento de plataforma exterior, se realizará picado de contrapiso y conformación de hormigonado 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0" y="1114395"/>
        <a:ext cx="1537869" cy="998950"/>
      </dsp:txXfrm>
    </dsp:sp>
    <dsp:sp modelId="{8668E502-74F6-414E-8D85-73A4976E77DC}">
      <dsp:nvSpPr>
        <dsp:cNvPr id="0" name=""/>
        <dsp:cNvSpPr/>
      </dsp:nvSpPr>
      <dsp:spPr>
        <a:xfrm>
          <a:off x="1665102" y="1133330"/>
          <a:ext cx="1802427" cy="914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 adoquinado de parqueadero en Plataforma sur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1665102" y="1133330"/>
        <a:ext cx="1802427" cy="914164"/>
      </dsp:txXfrm>
    </dsp:sp>
    <dsp:sp modelId="{EA6385B9-AD1B-4E7B-86C7-9D93A0CD5797}">
      <dsp:nvSpPr>
        <dsp:cNvPr id="0" name=""/>
        <dsp:cNvSpPr/>
      </dsp:nvSpPr>
      <dsp:spPr>
        <a:xfrm>
          <a:off x="3613275" y="1108291"/>
          <a:ext cx="1648273" cy="1052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 Sistema de ventilación eólica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613275" y="1108291"/>
        <a:ext cx="1648273" cy="1052426"/>
      </dsp:txXfrm>
    </dsp:sp>
    <dsp:sp modelId="{452CA112-063E-403D-A4A7-3D5D9D3EDAAA}">
      <dsp:nvSpPr>
        <dsp:cNvPr id="0" name=""/>
        <dsp:cNvSpPr/>
      </dsp:nvSpPr>
      <dsp:spPr>
        <a:xfrm>
          <a:off x="5314115" y="975102"/>
          <a:ext cx="1446738" cy="1070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Intervención en el sistema hidrosanitario y eléctrico en la nave donde funciona los giros de negocio, maricos, pollos y vísceras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314115" y="975102"/>
        <a:ext cx="1446738" cy="1070241"/>
      </dsp:txXfrm>
    </dsp:sp>
    <dsp:sp modelId="{FFE5829C-2BF5-4056-A7B9-046B1E232BF6}">
      <dsp:nvSpPr>
        <dsp:cNvPr id="0" name=""/>
        <dsp:cNvSpPr/>
      </dsp:nvSpPr>
      <dsp:spPr>
        <a:xfrm>
          <a:off x="6929256" y="1055938"/>
          <a:ext cx="1607679" cy="950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Complementar el sistema contra incendios actual con más luminarias de emergencia, y señalética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6929256" y="1055938"/>
        <a:ext cx="1607679" cy="9507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67584" y="603848"/>
          <a:ext cx="1086214" cy="406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76949" y="613213"/>
        <a:ext cx="1067484" cy="300999"/>
      </dsp:txXfrm>
    </dsp:sp>
    <dsp:sp modelId="{599C70E0-3BBC-495C-BC2B-44D47CB45DA8}">
      <dsp:nvSpPr>
        <dsp:cNvPr id="0" name=""/>
        <dsp:cNvSpPr/>
      </dsp:nvSpPr>
      <dsp:spPr>
        <a:xfrm>
          <a:off x="197493" y="500077"/>
          <a:ext cx="1503127" cy="1503127"/>
        </a:xfrm>
        <a:prstGeom prst="leftCircularArrow">
          <a:avLst>
            <a:gd name="adj1" fmla="val 1896"/>
            <a:gd name="adj2" fmla="val 226560"/>
            <a:gd name="adj3" fmla="val 1090038"/>
            <a:gd name="adj4" fmla="val 8112457"/>
            <a:gd name="adj5" fmla="val 22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68003" y="961666"/>
          <a:ext cx="998971" cy="355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$125.000,00</a:t>
          </a:r>
          <a:endParaRPr lang="es-ES" sz="1000" kern="1200" dirty="0"/>
        </a:p>
      </dsp:txBody>
      <dsp:txXfrm>
        <a:off x="78413" y="972076"/>
        <a:ext cx="978151" cy="334604"/>
      </dsp:txXfrm>
    </dsp:sp>
    <dsp:sp modelId="{D478A0B8-005C-4A9F-82F4-BA89539B39E6}">
      <dsp:nvSpPr>
        <dsp:cNvPr id="0" name=""/>
        <dsp:cNvSpPr/>
      </dsp:nvSpPr>
      <dsp:spPr>
        <a:xfrm>
          <a:off x="1407585" y="605250"/>
          <a:ext cx="884051" cy="370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000012"/>
              <a:satOff val="2564"/>
              <a:lumOff val="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416107" y="693127"/>
        <a:ext cx="867007" cy="273925"/>
      </dsp:txXfrm>
    </dsp:sp>
    <dsp:sp modelId="{A764E749-4D6E-4430-8A15-F5EC0EAE27EE}">
      <dsp:nvSpPr>
        <dsp:cNvPr id="0" name=""/>
        <dsp:cNvSpPr/>
      </dsp:nvSpPr>
      <dsp:spPr>
        <a:xfrm>
          <a:off x="2134567" y="241989"/>
          <a:ext cx="1638498" cy="1638498"/>
        </a:xfrm>
        <a:prstGeom prst="circularArrow">
          <a:avLst>
            <a:gd name="adj1" fmla="val 1739"/>
            <a:gd name="adj2" fmla="val 207103"/>
            <a:gd name="adj3" fmla="val 18700462"/>
            <a:gd name="adj4" fmla="val 11658586"/>
            <a:gd name="adj5" fmla="val 2029"/>
          </a:avLst>
        </a:prstGeom>
        <a:solidFill>
          <a:schemeClr val="accent2">
            <a:hueOff val="2400014"/>
            <a:satOff val="3077"/>
            <a:lumOff val="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223006" y="941176"/>
          <a:ext cx="1324322" cy="421114"/>
        </a:xfrm>
        <a:prstGeom prst="roundRect">
          <a:avLst>
            <a:gd name="adj" fmla="val 10000"/>
          </a:avLst>
        </a:prstGeom>
        <a:solidFill>
          <a:schemeClr val="accent2">
            <a:hueOff val="2000012"/>
            <a:satOff val="2564"/>
            <a:lumOff val="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PRECONTRACTUAL</a:t>
          </a:r>
          <a:endParaRPr lang="es-ES" sz="1000" kern="1200" dirty="0"/>
        </a:p>
      </dsp:txBody>
      <dsp:txXfrm>
        <a:off x="1235340" y="953510"/>
        <a:ext cx="1299654" cy="396446"/>
      </dsp:txXfrm>
    </dsp:sp>
    <dsp:sp modelId="{A8B1D9EF-8173-4C3D-9FAD-1F204698BB1C}">
      <dsp:nvSpPr>
        <dsp:cNvPr id="0" name=""/>
        <dsp:cNvSpPr/>
      </dsp:nvSpPr>
      <dsp:spPr>
        <a:xfrm>
          <a:off x="2690333" y="575227"/>
          <a:ext cx="1105628" cy="405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000023"/>
              <a:satOff val="5128"/>
              <a:lumOff val="1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2699670" y="584564"/>
        <a:ext cx="1086954" cy="300109"/>
      </dsp:txXfrm>
    </dsp:sp>
    <dsp:sp modelId="{982B15F6-4A8E-42DB-B035-975E9B80C95E}">
      <dsp:nvSpPr>
        <dsp:cNvPr id="0" name=""/>
        <dsp:cNvSpPr/>
      </dsp:nvSpPr>
      <dsp:spPr>
        <a:xfrm>
          <a:off x="2951185" y="564713"/>
          <a:ext cx="1332683" cy="1332683"/>
        </a:xfrm>
        <a:prstGeom prst="leftCircularArrow">
          <a:avLst>
            <a:gd name="adj1" fmla="val 2138"/>
            <a:gd name="adj2" fmla="val 256957"/>
            <a:gd name="adj3" fmla="val 843261"/>
            <a:gd name="adj4" fmla="val 7835283"/>
            <a:gd name="adj5" fmla="val 2494"/>
          </a:avLst>
        </a:prstGeom>
        <a:solidFill>
          <a:schemeClr val="accent2">
            <a:hueOff val="4800028"/>
            <a:satOff val="6154"/>
            <a:lumOff val="16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2910414" y="964131"/>
          <a:ext cx="714597" cy="410326"/>
        </a:xfrm>
        <a:prstGeom prst="roundRect">
          <a:avLst>
            <a:gd name="adj" fmla="val 10000"/>
          </a:avLst>
        </a:prstGeom>
        <a:solidFill>
          <a:schemeClr val="accent2">
            <a:hueOff val="4000023"/>
            <a:satOff val="5128"/>
            <a:lumOff val="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49 DÍAS</a:t>
          </a:r>
          <a:endParaRPr lang="es-ES" sz="1000" kern="1200" dirty="0"/>
        </a:p>
      </dsp:txBody>
      <dsp:txXfrm>
        <a:off x="2922432" y="976149"/>
        <a:ext cx="690561" cy="386290"/>
      </dsp:txXfrm>
    </dsp:sp>
    <dsp:sp modelId="{5BD0375A-9447-4739-915D-81DD661E2D9F}">
      <dsp:nvSpPr>
        <dsp:cNvPr id="0" name=""/>
        <dsp:cNvSpPr/>
      </dsp:nvSpPr>
      <dsp:spPr>
        <a:xfrm>
          <a:off x="3998836" y="568370"/>
          <a:ext cx="762336" cy="465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000035"/>
              <a:satOff val="7693"/>
              <a:lumOff val="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009543" y="678779"/>
        <a:ext cx="740922" cy="344160"/>
      </dsp:txXfrm>
    </dsp:sp>
    <dsp:sp modelId="{FF89AA44-BB72-4C96-9CCD-B5359A48AB74}">
      <dsp:nvSpPr>
        <dsp:cNvPr id="0" name=""/>
        <dsp:cNvSpPr/>
      </dsp:nvSpPr>
      <dsp:spPr>
        <a:xfrm>
          <a:off x="4125095" y="184149"/>
          <a:ext cx="1934567" cy="1331714"/>
        </a:xfrm>
        <a:prstGeom prst="circularArrow">
          <a:avLst>
            <a:gd name="adj1" fmla="val 2140"/>
            <a:gd name="adj2" fmla="val 257153"/>
            <a:gd name="adj3" fmla="val 18310981"/>
            <a:gd name="adj4" fmla="val 11319155"/>
            <a:gd name="adj5" fmla="val 2496"/>
          </a:avLst>
        </a:prstGeom>
        <a:solidFill>
          <a:schemeClr val="accent2">
            <a:hueOff val="7200042"/>
            <a:satOff val="9231"/>
            <a:lumOff val="2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3939086" y="984091"/>
          <a:ext cx="1057479" cy="391689"/>
        </a:xfrm>
        <a:prstGeom prst="roundRect">
          <a:avLst>
            <a:gd name="adj" fmla="val 10000"/>
          </a:avLst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SEPTIEMBRE </a:t>
          </a:r>
          <a:endParaRPr lang="es-ES" sz="1000" kern="1200" dirty="0"/>
        </a:p>
      </dsp:txBody>
      <dsp:txXfrm>
        <a:off x="3950558" y="995563"/>
        <a:ext cx="1034535" cy="368745"/>
      </dsp:txXfrm>
    </dsp:sp>
    <dsp:sp modelId="{C4948F12-088C-4C05-AAE8-9FCACDABE1EF}">
      <dsp:nvSpPr>
        <dsp:cNvPr id="0" name=""/>
        <dsp:cNvSpPr/>
      </dsp:nvSpPr>
      <dsp:spPr>
        <a:xfrm>
          <a:off x="5177527" y="565967"/>
          <a:ext cx="714124" cy="444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8000046"/>
              <a:satOff val="10257"/>
              <a:lumOff val="2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5187746" y="576186"/>
        <a:ext cx="693686" cy="328464"/>
      </dsp:txXfrm>
    </dsp:sp>
    <dsp:sp modelId="{BCB6F818-D3F8-4FE1-A157-629AC0CB2980}">
      <dsp:nvSpPr>
        <dsp:cNvPr id="0" name=""/>
        <dsp:cNvSpPr/>
      </dsp:nvSpPr>
      <dsp:spPr>
        <a:xfrm>
          <a:off x="5323724" y="685900"/>
          <a:ext cx="1365001" cy="1365001"/>
        </a:xfrm>
        <a:prstGeom prst="leftCircularArrow">
          <a:avLst>
            <a:gd name="adj1" fmla="val 2087"/>
            <a:gd name="adj2" fmla="val 250582"/>
            <a:gd name="adj3" fmla="val 924895"/>
            <a:gd name="adj4" fmla="val 7923291"/>
            <a:gd name="adj5" fmla="val 2435"/>
          </a:avLst>
        </a:prstGeom>
        <a:solidFill>
          <a:schemeClr val="accent2">
            <a:hueOff val="9600056"/>
            <a:satOff val="12308"/>
            <a:lumOff val="3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5121346" y="952906"/>
          <a:ext cx="914901" cy="402133"/>
        </a:xfrm>
        <a:prstGeom prst="roundRect">
          <a:avLst>
            <a:gd name="adj" fmla="val 10000"/>
          </a:avLst>
        </a:prstGeom>
        <a:solidFill>
          <a:schemeClr val="accent2">
            <a:hueOff val="8000046"/>
            <a:satOff val="10257"/>
            <a:lumOff val="2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NOVIEMBRE </a:t>
          </a:r>
          <a:endParaRPr lang="es-ES" sz="1000" kern="1200" dirty="0"/>
        </a:p>
      </dsp:txBody>
      <dsp:txXfrm>
        <a:off x="5133124" y="964684"/>
        <a:ext cx="891345" cy="378577"/>
      </dsp:txXfrm>
    </dsp:sp>
    <dsp:sp modelId="{C01F46C2-0E9D-42B8-82D2-177242817C7B}">
      <dsp:nvSpPr>
        <dsp:cNvPr id="0" name=""/>
        <dsp:cNvSpPr/>
      </dsp:nvSpPr>
      <dsp:spPr>
        <a:xfrm>
          <a:off x="6132355" y="535937"/>
          <a:ext cx="1189315" cy="526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0000058"/>
              <a:satOff val="12821"/>
              <a:lumOff val="3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OCTUBRE </a:t>
          </a:r>
          <a:endParaRPr lang="es-ES" sz="1000" kern="1200" dirty="0"/>
        </a:p>
      </dsp:txBody>
      <dsp:txXfrm>
        <a:off x="6144465" y="660807"/>
        <a:ext cx="1165095" cy="389232"/>
      </dsp:txXfrm>
    </dsp:sp>
    <dsp:sp modelId="{B1E46FC4-8694-4725-B069-8823B966AFBE}">
      <dsp:nvSpPr>
        <dsp:cNvPr id="0" name=""/>
        <dsp:cNvSpPr/>
      </dsp:nvSpPr>
      <dsp:spPr>
        <a:xfrm>
          <a:off x="6768814" y="107548"/>
          <a:ext cx="1739567" cy="1739567"/>
        </a:xfrm>
        <a:prstGeom prst="circularArrow">
          <a:avLst>
            <a:gd name="adj1" fmla="val 1638"/>
            <a:gd name="adj2" fmla="val 194624"/>
            <a:gd name="adj3" fmla="val 18775639"/>
            <a:gd name="adj4" fmla="val 11721284"/>
            <a:gd name="adj5" fmla="val 1911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4238-3B0C-4BCA-AD0B-B9A0CC01D707}">
      <dsp:nvSpPr>
        <dsp:cNvPr id="0" name=""/>
        <dsp:cNvSpPr/>
      </dsp:nvSpPr>
      <dsp:spPr>
        <a:xfrm>
          <a:off x="6127413" y="1044760"/>
          <a:ext cx="1265540" cy="402070"/>
        </a:xfrm>
        <a:prstGeom prst="roundRect">
          <a:avLst>
            <a:gd name="adj" fmla="val 10000"/>
          </a:avLst>
        </a:prstGeom>
        <a:solidFill>
          <a:schemeClr val="accent2">
            <a:hueOff val="10000058"/>
            <a:satOff val="12821"/>
            <a:lumOff val="34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$100.000,00</a:t>
          </a:r>
          <a:endParaRPr lang="es-ES" sz="1000" kern="1200" dirty="0"/>
        </a:p>
      </dsp:txBody>
      <dsp:txXfrm>
        <a:off x="6139189" y="1056536"/>
        <a:ext cx="1241988" cy="378518"/>
      </dsp:txXfrm>
    </dsp:sp>
    <dsp:sp modelId="{FEF47329-3D07-4561-9B46-76B318ECEA06}">
      <dsp:nvSpPr>
        <dsp:cNvPr id="0" name=""/>
        <dsp:cNvSpPr/>
      </dsp:nvSpPr>
      <dsp:spPr>
        <a:xfrm>
          <a:off x="7598111" y="554814"/>
          <a:ext cx="1223219" cy="662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2000070"/>
              <a:satOff val="15385"/>
              <a:lumOff val="4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NOVIEMBRE</a:t>
          </a:r>
          <a:endParaRPr lang="es-ES" sz="1000" kern="1200" dirty="0"/>
        </a:p>
      </dsp:txBody>
      <dsp:txXfrm>
        <a:off x="7613357" y="570060"/>
        <a:ext cx="1192727" cy="490057"/>
      </dsp:txXfrm>
    </dsp:sp>
    <dsp:sp modelId="{4516942E-A396-4D49-A159-9736623DE4F0}">
      <dsp:nvSpPr>
        <dsp:cNvPr id="0" name=""/>
        <dsp:cNvSpPr/>
      </dsp:nvSpPr>
      <dsp:spPr>
        <a:xfrm>
          <a:off x="7701341" y="979755"/>
          <a:ext cx="1057169" cy="508251"/>
        </a:xfrm>
        <a:prstGeom prst="roundRect">
          <a:avLst>
            <a:gd name="adj" fmla="val 10000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$25.000,00</a:t>
          </a:r>
          <a:endParaRPr lang="es-ES" sz="1000" kern="1200" dirty="0"/>
        </a:p>
      </dsp:txBody>
      <dsp:txXfrm>
        <a:off x="7716227" y="994641"/>
        <a:ext cx="1027397" cy="4784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E0CF-9F17-4F52-A857-7671554A586F}">
      <dsp:nvSpPr>
        <dsp:cNvPr id="0" name=""/>
        <dsp:cNvSpPr/>
      </dsp:nvSpPr>
      <dsp:spPr>
        <a:xfrm>
          <a:off x="239019" y="149945"/>
          <a:ext cx="2603977" cy="1562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Construcción de muros de contención perimetrales en el espacio asignado para dar soporte a los taludes aledaños</a:t>
          </a:r>
          <a:endParaRPr lang="es-ES" sz="12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239019" y="149945"/>
        <a:ext cx="2603977" cy="1562386"/>
      </dsp:txXfrm>
    </dsp:sp>
    <dsp:sp modelId="{A59E7599-20AF-4B46-B187-AF2711E6957B}">
      <dsp:nvSpPr>
        <dsp:cNvPr id="0" name=""/>
        <dsp:cNvSpPr/>
      </dsp:nvSpPr>
      <dsp:spPr>
        <a:xfrm>
          <a:off x="2875988" y="138336"/>
          <a:ext cx="2603977" cy="1562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Construcción de plataformas de hormigón armado en el suelo existente para completar y mejorar el área disponible para las actividades de los comerciantes</a:t>
          </a:r>
          <a:endParaRPr lang="es-ES" sz="12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2875988" y="138336"/>
        <a:ext cx="2603977" cy="1562386"/>
      </dsp:txXfrm>
    </dsp:sp>
    <dsp:sp modelId="{18976128-07C0-476E-9D01-1040653517FD}">
      <dsp:nvSpPr>
        <dsp:cNvPr id="0" name=""/>
        <dsp:cNvSpPr/>
      </dsp:nvSpPr>
      <dsp:spPr>
        <a:xfrm>
          <a:off x="5469290" y="138336"/>
          <a:ext cx="2603977" cy="1562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Construcción de elementos de seguridad como cerramientos de malla y pasamanos perimetrales</a:t>
          </a:r>
          <a:endParaRPr lang="es-ES" sz="12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469290" y="138336"/>
        <a:ext cx="2603977" cy="156238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56983" y="640942"/>
          <a:ext cx="1136352" cy="467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67745" y="651704"/>
        <a:ext cx="1114828" cy="345911"/>
      </dsp:txXfrm>
    </dsp:sp>
    <dsp:sp modelId="{599C70E0-3BBC-495C-BC2B-44D47CB45DA8}">
      <dsp:nvSpPr>
        <dsp:cNvPr id="0" name=""/>
        <dsp:cNvSpPr/>
      </dsp:nvSpPr>
      <dsp:spPr>
        <a:xfrm>
          <a:off x="183180" y="456292"/>
          <a:ext cx="1693533" cy="1693533"/>
        </a:xfrm>
        <a:prstGeom prst="leftCircularArrow">
          <a:avLst>
            <a:gd name="adj1" fmla="val 1853"/>
            <a:gd name="adj2" fmla="val 221254"/>
            <a:gd name="adj3" fmla="val 1087721"/>
            <a:gd name="adj4" fmla="val 8115445"/>
            <a:gd name="adj5" fmla="val 216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98544" y="968392"/>
          <a:ext cx="1000898" cy="4084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$140.000,00</a:t>
          </a:r>
          <a:endParaRPr lang="es-ES" sz="1000" kern="1200" dirty="0"/>
        </a:p>
      </dsp:txBody>
      <dsp:txXfrm>
        <a:off x="110507" y="980355"/>
        <a:ext cx="976972" cy="384529"/>
      </dsp:txXfrm>
    </dsp:sp>
    <dsp:sp modelId="{D478A0B8-005C-4A9F-82F4-BA89539B39E6}">
      <dsp:nvSpPr>
        <dsp:cNvPr id="0" name=""/>
        <dsp:cNvSpPr/>
      </dsp:nvSpPr>
      <dsp:spPr>
        <a:xfrm>
          <a:off x="1538815" y="567031"/>
          <a:ext cx="1015957" cy="425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548609" y="668021"/>
        <a:ext cx="996369" cy="314796"/>
      </dsp:txXfrm>
    </dsp:sp>
    <dsp:sp modelId="{A764E749-4D6E-4430-8A15-F5EC0EAE27EE}">
      <dsp:nvSpPr>
        <dsp:cNvPr id="0" name=""/>
        <dsp:cNvSpPr/>
      </dsp:nvSpPr>
      <dsp:spPr>
        <a:xfrm>
          <a:off x="2334000" y="104014"/>
          <a:ext cx="1987300" cy="1987300"/>
        </a:xfrm>
        <a:prstGeom prst="circularArrow">
          <a:avLst>
            <a:gd name="adj1" fmla="val 1579"/>
            <a:gd name="adj2" fmla="val 187380"/>
            <a:gd name="adj3" fmla="val 18811203"/>
            <a:gd name="adj4" fmla="val 11749605"/>
            <a:gd name="adj5" fmla="val 184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221038" y="926659"/>
          <a:ext cx="1627478" cy="5685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PRECONTRACTUAL</a:t>
          </a:r>
          <a:endParaRPr lang="es-ES" sz="1000" kern="1200" dirty="0"/>
        </a:p>
      </dsp:txBody>
      <dsp:txXfrm>
        <a:off x="1237690" y="943311"/>
        <a:ext cx="1594174" cy="535240"/>
      </dsp:txXfrm>
    </dsp:sp>
    <dsp:sp modelId="{A8B1D9EF-8173-4C3D-9FAD-1F204698BB1C}">
      <dsp:nvSpPr>
        <dsp:cNvPr id="0" name=""/>
        <dsp:cNvSpPr/>
      </dsp:nvSpPr>
      <dsp:spPr>
        <a:xfrm>
          <a:off x="3061150" y="524294"/>
          <a:ext cx="1270595" cy="46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3071880" y="535024"/>
        <a:ext cx="1249135" cy="344887"/>
      </dsp:txXfrm>
    </dsp:sp>
    <dsp:sp modelId="{982B15F6-4A8E-42DB-B035-975E9B80C95E}">
      <dsp:nvSpPr>
        <dsp:cNvPr id="0" name=""/>
        <dsp:cNvSpPr/>
      </dsp:nvSpPr>
      <dsp:spPr>
        <a:xfrm>
          <a:off x="3406301" y="569455"/>
          <a:ext cx="1489624" cy="1489624"/>
        </a:xfrm>
        <a:prstGeom prst="leftCircularArrow">
          <a:avLst>
            <a:gd name="adj1" fmla="val 2107"/>
            <a:gd name="adj2" fmla="val 253003"/>
            <a:gd name="adj3" fmla="val 1069599"/>
            <a:gd name="adj4" fmla="val 8065574"/>
            <a:gd name="adj5" fmla="val 245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3314068" y="971225"/>
          <a:ext cx="821220" cy="4715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35 DÍAS</a:t>
          </a:r>
          <a:endParaRPr lang="es-ES" sz="1000" kern="1200" dirty="0"/>
        </a:p>
      </dsp:txBody>
      <dsp:txXfrm>
        <a:off x="3327879" y="985036"/>
        <a:ext cx="793598" cy="443927"/>
      </dsp:txXfrm>
    </dsp:sp>
    <dsp:sp modelId="{5BD0375A-9447-4739-915D-81DD661E2D9F}">
      <dsp:nvSpPr>
        <dsp:cNvPr id="0" name=""/>
        <dsp:cNvSpPr/>
      </dsp:nvSpPr>
      <dsp:spPr>
        <a:xfrm>
          <a:off x="4558476" y="606686"/>
          <a:ext cx="876082" cy="534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570781" y="733569"/>
        <a:ext cx="851472" cy="395510"/>
      </dsp:txXfrm>
    </dsp:sp>
    <dsp:sp modelId="{FF89AA44-BB72-4C96-9CCD-B5359A48AB74}">
      <dsp:nvSpPr>
        <dsp:cNvPr id="0" name=""/>
        <dsp:cNvSpPr/>
      </dsp:nvSpPr>
      <dsp:spPr>
        <a:xfrm>
          <a:off x="4844637" y="151027"/>
          <a:ext cx="2068498" cy="1423908"/>
        </a:xfrm>
        <a:prstGeom prst="circularArrow">
          <a:avLst>
            <a:gd name="adj1" fmla="val 2204"/>
            <a:gd name="adj2" fmla="val 265271"/>
            <a:gd name="adj3" fmla="val 18446347"/>
            <a:gd name="adj4" fmla="val 11462639"/>
            <a:gd name="adj5" fmla="val 257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4489733" y="1005831"/>
          <a:ext cx="1140704" cy="4501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SEPTIEMBRE </a:t>
          </a:r>
          <a:endParaRPr lang="es-ES" sz="1000" kern="1200" dirty="0"/>
        </a:p>
      </dsp:txBody>
      <dsp:txXfrm>
        <a:off x="4502917" y="1019015"/>
        <a:ext cx="1114336" cy="423764"/>
      </dsp:txXfrm>
    </dsp:sp>
    <dsp:sp modelId="{C4948F12-088C-4C05-AAE8-9FCACDABE1EF}">
      <dsp:nvSpPr>
        <dsp:cNvPr id="0" name=""/>
        <dsp:cNvSpPr/>
      </dsp:nvSpPr>
      <dsp:spPr>
        <a:xfrm>
          <a:off x="5884503" y="603816"/>
          <a:ext cx="668076" cy="510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5896247" y="615560"/>
        <a:ext cx="644588" cy="377473"/>
      </dsp:txXfrm>
    </dsp:sp>
    <dsp:sp modelId="{BCB6F818-D3F8-4FE1-A157-629AC0CB2980}">
      <dsp:nvSpPr>
        <dsp:cNvPr id="0" name=""/>
        <dsp:cNvSpPr/>
      </dsp:nvSpPr>
      <dsp:spPr>
        <a:xfrm>
          <a:off x="5718383" y="635367"/>
          <a:ext cx="1507898" cy="1507898"/>
        </a:xfrm>
        <a:prstGeom prst="leftCircularArrow">
          <a:avLst>
            <a:gd name="adj1" fmla="val 2081"/>
            <a:gd name="adj2" fmla="val 249791"/>
            <a:gd name="adj3" fmla="val 939245"/>
            <a:gd name="adj4" fmla="val 7938432"/>
            <a:gd name="adj5" fmla="val 242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5775243" y="1008429"/>
          <a:ext cx="1051411" cy="4166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NOVIEMBRE </a:t>
          </a:r>
          <a:endParaRPr lang="es-ES" sz="1000" kern="1200" dirty="0"/>
        </a:p>
      </dsp:txBody>
      <dsp:txXfrm>
        <a:off x="5787446" y="1020632"/>
        <a:ext cx="1027005" cy="392233"/>
      </dsp:txXfrm>
    </dsp:sp>
    <dsp:sp modelId="{C01F46C2-0E9D-42B8-82D2-177242817C7B}">
      <dsp:nvSpPr>
        <dsp:cNvPr id="0" name=""/>
        <dsp:cNvSpPr/>
      </dsp:nvSpPr>
      <dsp:spPr>
        <a:xfrm>
          <a:off x="6891109" y="504819"/>
          <a:ext cx="1366768" cy="60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NOVIEMBRE </a:t>
          </a:r>
          <a:endParaRPr lang="es-ES" sz="1000" kern="1200" dirty="0"/>
        </a:p>
      </dsp:txBody>
      <dsp:txXfrm>
        <a:off x="6905025" y="648319"/>
        <a:ext cx="1338936" cy="447310"/>
      </dsp:txXfrm>
    </dsp:sp>
    <dsp:sp modelId="{B8CF4238-3B0C-4BCA-AD0B-B9A0CC01D707}">
      <dsp:nvSpPr>
        <dsp:cNvPr id="0" name=""/>
        <dsp:cNvSpPr/>
      </dsp:nvSpPr>
      <dsp:spPr>
        <a:xfrm>
          <a:off x="6999681" y="1035527"/>
          <a:ext cx="1454367" cy="4620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$120.000,00</a:t>
          </a:r>
          <a:endParaRPr lang="es-ES" sz="1000" kern="1200" dirty="0"/>
        </a:p>
      </dsp:txBody>
      <dsp:txXfrm>
        <a:off x="7013214" y="1049060"/>
        <a:ext cx="1427301" cy="434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E0CF-9F17-4F52-A857-7671554A586F}">
      <dsp:nvSpPr>
        <dsp:cNvPr id="0" name=""/>
        <dsp:cNvSpPr/>
      </dsp:nvSpPr>
      <dsp:spPr>
        <a:xfrm>
          <a:off x="211161" y="0"/>
          <a:ext cx="2036736" cy="1036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Impermeabilización de las cubiertas planas para prevenir filtraciones de agua y el deterioro estructural 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211161" y="0"/>
        <a:ext cx="2036736" cy="1036890"/>
      </dsp:txXfrm>
    </dsp:sp>
    <dsp:sp modelId="{717FD1C8-EADD-4955-94D8-A0E57183BDB0}">
      <dsp:nvSpPr>
        <dsp:cNvPr id="0" name=""/>
        <dsp:cNvSpPr/>
      </dsp:nvSpPr>
      <dsp:spPr>
        <a:xfrm>
          <a:off x="2306819" y="0"/>
          <a:ext cx="1531558" cy="1083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Adecuación de puestos de patio de comida 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2306819" y="0"/>
        <a:ext cx="1531558" cy="1083498"/>
      </dsp:txXfrm>
    </dsp:sp>
    <dsp:sp modelId="{8E5C30AD-14B3-439B-B22B-CC898CB3178E}">
      <dsp:nvSpPr>
        <dsp:cNvPr id="0" name=""/>
        <dsp:cNvSpPr/>
      </dsp:nvSpPr>
      <dsp:spPr>
        <a:xfrm>
          <a:off x="3946554" y="0"/>
          <a:ext cx="1453457" cy="867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Retiro y limpieza de pintura de paredes de internas, empaste y aplicación de pintura interior y exterior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946554" y="0"/>
        <a:ext cx="1453457" cy="867237"/>
      </dsp:txXfrm>
    </dsp:sp>
    <dsp:sp modelId="{9471DDD9-48C6-495D-8A48-0BF68CFDFA58}">
      <dsp:nvSpPr>
        <dsp:cNvPr id="0" name=""/>
        <dsp:cNvSpPr/>
      </dsp:nvSpPr>
      <dsp:spPr>
        <a:xfrm>
          <a:off x="5523854" y="6874"/>
          <a:ext cx="1425206" cy="973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Instalación de cerámica de pared en los muros de los puestos del área de mariscos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523854" y="6874"/>
        <a:ext cx="1425206" cy="973469"/>
      </dsp:txXfrm>
    </dsp:sp>
    <dsp:sp modelId="{4105264E-84E6-4EC8-B39E-CA8B5C297A54}">
      <dsp:nvSpPr>
        <dsp:cNvPr id="0" name=""/>
        <dsp:cNvSpPr/>
      </dsp:nvSpPr>
      <dsp:spPr>
        <a:xfrm>
          <a:off x="7271934" y="14200"/>
          <a:ext cx="1217113" cy="1000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Renovación del contrapiso en el área de parqueadero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7271934" y="14200"/>
        <a:ext cx="1217113" cy="1000201"/>
      </dsp:txXfrm>
    </dsp:sp>
    <dsp:sp modelId="{852BE448-3F89-4ADF-BD58-BE7054E4EA73}">
      <dsp:nvSpPr>
        <dsp:cNvPr id="0" name=""/>
        <dsp:cNvSpPr/>
      </dsp:nvSpPr>
      <dsp:spPr>
        <a:xfrm>
          <a:off x="0" y="1114395"/>
          <a:ext cx="1537869" cy="998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Restructuración de la red de Agua potable para asegurar una gestión efectiva del agua y en un entorno seguro y saludable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0" y="1114395"/>
        <a:ext cx="1537869" cy="998950"/>
      </dsp:txXfrm>
    </dsp:sp>
    <dsp:sp modelId="{8668E502-74F6-414E-8D85-73A4976E77DC}">
      <dsp:nvSpPr>
        <dsp:cNvPr id="0" name=""/>
        <dsp:cNvSpPr/>
      </dsp:nvSpPr>
      <dsp:spPr>
        <a:xfrm>
          <a:off x="1665102" y="1133330"/>
          <a:ext cx="1802427" cy="914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Ejecutar limpieza en las cajas de revisión existentes, abordando de manera exhaustiva las obstrucciones y taponamientos 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1665102" y="1133330"/>
        <a:ext cx="1802427" cy="914164"/>
      </dsp:txXfrm>
    </dsp:sp>
    <dsp:sp modelId="{EA6385B9-AD1B-4E7B-86C7-9D93A0CD5797}">
      <dsp:nvSpPr>
        <dsp:cNvPr id="0" name=""/>
        <dsp:cNvSpPr/>
      </dsp:nvSpPr>
      <dsp:spPr>
        <a:xfrm>
          <a:off x="3613275" y="1108291"/>
          <a:ext cx="1648273" cy="1052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 Reorganizar y equilibrar la distribución de cargas eléctricas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613275" y="1108291"/>
        <a:ext cx="1648273" cy="1052426"/>
      </dsp:txXfrm>
    </dsp:sp>
    <dsp:sp modelId="{452CA112-063E-403D-A4A7-3D5D9D3EDAAA}">
      <dsp:nvSpPr>
        <dsp:cNvPr id="0" name=""/>
        <dsp:cNvSpPr/>
      </dsp:nvSpPr>
      <dsp:spPr>
        <a:xfrm>
          <a:off x="5314115" y="975102"/>
          <a:ext cx="1446738" cy="1070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Reemplazar conexiones improvisadas por instalaciones eléctricas adecuadas y seguras 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314115" y="975102"/>
        <a:ext cx="1446738" cy="1070241"/>
      </dsp:txXfrm>
    </dsp:sp>
    <dsp:sp modelId="{FFE5829C-2BF5-4056-A7B9-046B1E232BF6}">
      <dsp:nvSpPr>
        <dsp:cNvPr id="0" name=""/>
        <dsp:cNvSpPr/>
      </dsp:nvSpPr>
      <dsp:spPr>
        <a:xfrm>
          <a:off x="6929256" y="1055938"/>
          <a:ext cx="1607679" cy="950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Implementación de luminarias de emergencia como parte del sistema eléctrico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6929256" y="1055938"/>
        <a:ext cx="1607679" cy="9507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47044" y="679776"/>
          <a:ext cx="976258" cy="401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56290" y="689022"/>
        <a:ext cx="957766" cy="297177"/>
      </dsp:txXfrm>
    </dsp:sp>
    <dsp:sp modelId="{599C70E0-3BBC-495C-BC2B-44D47CB45DA8}">
      <dsp:nvSpPr>
        <dsp:cNvPr id="0" name=""/>
        <dsp:cNvSpPr/>
      </dsp:nvSpPr>
      <dsp:spPr>
        <a:xfrm>
          <a:off x="182307" y="560938"/>
          <a:ext cx="1418021" cy="1418021"/>
        </a:xfrm>
        <a:prstGeom prst="leftCircularArrow">
          <a:avLst>
            <a:gd name="adj1" fmla="val 1901"/>
            <a:gd name="adj2" fmla="val 227265"/>
            <a:gd name="adj3" fmla="val 1227921"/>
            <a:gd name="adj4" fmla="val 8249634"/>
            <a:gd name="adj5" fmla="val 22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82749" y="961093"/>
          <a:ext cx="859888" cy="350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$942.000,00</a:t>
          </a:r>
          <a:endParaRPr lang="es-ES" sz="1000" kern="1200" dirty="0"/>
        </a:p>
      </dsp:txBody>
      <dsp:txXfrm>
        <a:off x="93027" y="971371"/>
        <a:ext cx="839332" cy="330354"/>
      </dsp:txXfrm>
    </dsp:sp>
    <dsp:sp modelId="{D478A0B8-005C-4A9F-82F4-BA89539B39E6}">
      <dsp:nvSpPr>
        <dsp:cNvPr id="0" name=""/>
        <dsp:cNvSpPr/>
      </dsp:nvSpPr>
      <dsp:spPr>
        <a:xfrm>
          <a:off x="1300310" y="669438"/>
          <a:ext cx="872825" cy="365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308724" y="756199"/>
        <a:ext cx="855997" cy="270446"/>
      </dsp:txXfrm>
    </dsp:sp>
    <dsp:sp modelId="{A764E749-4D6E-4430-8A15-F5EC0EAE27EE}">
      <dsp:nvSpPr>
        <dsp:cNvPr id="0" name=""/>
        <dsp:cNvSpPr/>
      </dsp:nvSpPr>
      <dsp:spPr>
        <a:xfrm>
          <a:off x="2003265" y="218492"/>
          <a:ext cx="1707321" cy="1707321"/>
        </a:xfrm>
        <a:prstGeom prst="circularArrow">
          <a:avLst>
            <a:gd name="adj1" fmla="val 1579"/>
            <a:gd name="adj2" fmla="val 187380"/>
            <a:gd name="adj3" fmla="val 18811203"/>
            <a:gd name="adj4" fmla="val 11749605"/>
            <a:gd name="adj5" fmla="val 18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047102" y="925240"/>
          <a:ext cx="1398192" cy="488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PREPARATORIA</a:t>
          </a:r>
          <a:endParaRPr lang="es-ES" sz="1000" kern="1200" dirty="0"/>
        </a:p>
      </dsp:txBody>
      <dsp:txXfrm>
        <a:off x="1061408" y="939546"/>
        <a:ext cx="1369580" cy="459833"/>
      </dsp:txXfrm>
    </dsp:sp>
    <dsp:sp modelId="{A8B1D9EF-8173-4C3D-9FAD-1F204698BB1C}">
      <dsp:nvSpPr>
        <dsp:cNvPr id="0" name=""/>
        <dsp:cNvSpPr/>
      </dsp:nvSpPr>
      <dsp:spPr>
        <a:xfrm>
          <a:off x="2627971" y="579561"/>
          <a:ext cx="1091588" cy="400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2637189" y="588779"/>
        <a:ext cx="1073152" cy="296299"/>
      </dsp:txXfrm>
    </dsp:sp>
    <dsp:sp modelId="{982B15F6-4A8E-42DB-B035-975E9B80C95E}">
      <dsp:nvSpPr>
        <dsp:cNvPr id="0" name=""/>
        <dsp:cNvSpPr/>
      </dsp:nvSpPr>
      <dsp:spPr>
        <a:xfrm>
          <a:off x="2924497" y="618361"/>
          <a:ext cx="1279760" cy="1279760"/>
        </a:xfrm>
        <a:prstGeom prst="leftCircularArrow">
          <a:avLst>
            <a:gd name="adj1" fmla="val 2107"/>
            <a:gd name="adj2" fmla="val 253003"/>
            <a:gd name="adj3" fmla="val 1069599"/>
            <a:gd name="adj4" fmla="val 8065574"/>
            <a:gd name="adj5" fmla="val 24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2845258" y="963527"/>
          <a:ext cx="705523" cy="40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56 DÍAS</a:t>
          </a:r>
          <a:endParaRPr lang="es-ES" sz="1000" kern="1200" dirty="0"/>
        </a:p>
      </dsp:txBody>
      <dsp:txXfrm>
        <a:off x="2857123" y="975392"/>
        <a:ext cx="681793" cy="381385"/>
      </dsp:txXfrm>
    </dsp:sp>
    <dsp:sp modelId="{5BD0375A-9447-4739-915D-81DD661E2D9F}">
      <dsp:nvSpPr>
        <dsp:cNvPr id="0" name=""/>
        <dsp:cNvSpPr/>
      </dsp:nvSpPr>
      <dsp:spPr>
        <a:xfrm>
          <a:off x="3914349" y="650346"/>
          <a:ext cx="752656" cy="459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3924920" y="759353"/>
        <a:ext cx="731514" cy="339790"/>
      </dsp:txXfrm>
    </dsp:sp>
    <dsp:sp modelId="{FF89AA44-BB72-4C96-9CCD-B5359A48AB74}">
      <dsp:nvSpPr>
        <dsp:cNvPr id="0" name=""/>
        <dsp:cNvSpPr/>
      </dsp:nvSpPr>
      <dsp:spPr>
        <a:xfrm>
          <a:off x="4160194" y="258882"/>
          <a:ext cx="1777079" cy="1223302"/>
        </a:xfrm>
        <a:prstGeom prst="circularArrow">
          <a:avLst>
            <a:gd name="adj1" fmla="val 2204"/>
            <a:gd name="adj2" fmla="val 265271"/>
            <a:gd name="adj3" fmla="val 18446347"/>
            <a:gd name="adj4" fmla="val 11462639"/>
            <a:gd name="adj5" fmla="val 257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3855291" y="993258"/>
          <a:ext cx="979997" cy="386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NOVIEMBRE </a:t>
          </a:r>
          <a:endParaRPr lang="es-ES" sz="1000" kern="1200" dirty="0"/>
        </a:p>
      </dsp:txBody>
      <dsp:txXfrm>
        <a:off x="3866618" y="1004585"/>
        <a:ext cx="957343" cy="364062"/>
      </dsp:txXfrm>
    </dsp:sp>
    <dsp:sp modelId="{C4948F12-088C-4C05-AAE8-9FCACDABE1EF}">
      <dsp:nvSpPr>
        <dsp:cNvPr id="0" name=""/>
        <dsp:cNvSpPr/>
      </dsp:nvSpPr>
      <dsp:spPr>
        <a:xfrm>
          <a:off x="5053559" y="647880"/>
          <a:ext cx="573955" cy="438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5063648" y="657969"/>
        <a:ext cx="553777" cy="324294"/>
      </dsp:txXfrm>
    </dsp:sp>
    <dsp:sp modelId="{BCB6F818-D3F8-4FE1-A157-629AC0CB2980}">
      <dsp:nvSpPr>
        <dsp:cNvPr id="0" name=""/>
        <dsp:cNvSpPr/>
      </dsp:nvSpPr>
      <dsp:spPr>
        <a:xfrm>
          <a:off x="4910843" y="674986"/>
          <a:ext cx="1295460" cy="1295460"/>
        </a:xfrm>
        <a:prstGeom prst="leftCircularArrow">
          <a:avLst>
            <a:gd name="adj1" fmla="val 2081"/>
            <a:gd name="adj2" fmla="val 249791"/>
            <a:gd name="adj3" fmla="val 939245"/>
            <a:gd name="adj4" fmla="val 7938432"/>
            <a:gd name="adj5" fmla="val 24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4959692" y="995490"/>
          <a:ext cx="903284" cy="357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DICIEMBRE </a:t>
          </a:r>
          <a:endParaRPr lang="es-ES" sz="1000" kern="1200" dirty="0"/>
        </a:p>
      </dsp:txBody>
      <dsp:txXfrm>
        <a:off x="4970176" y="1005974"/>
        <a:ext cx="882316" cy="336973"/>
      </dsp:txXfrm>
    </dsp:sp>
    <dsp:sp modelId="{C01F46C2-0E9D-42B8-82D2-177242817C7B}">
      <dsp:nvSpPr>
        <dsp:cNvPr id="0" name=""/>
        <dsp:cNvSpPr/>
      </dsp:nvSpPr>
      <dsp:spPr>
        <a:xfrm>
          <a:off x="5918351" y="562830"/>
          <a:ext cx="1174213" cy="519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NOVIEMBRE </a:t>
          </a:r>
          <a:endParaRPr lang="es-ES" sz="1000" kern="1200" dirty="0"/>
        </a:p>
      </dsp:txBody>
      <dsp:txXfrm>
        <a:off x="5930307" y="686114"/>
        <a:ext cx="1150301" cy="384290"/>
      </dsp:txXfrm>
    </dsp:sp>
    <dsp:sp modelId="{B1E46FC4-8694-4725-B069-8823B966AFBE}">
      <dsp:nvSpPr>
        <dsp:cNvPr id="0" name=""/>
        <dsp:cNvSpPr/>
      </dsp:nvSpPr>
      <dsp:spPr>
        <a:xfrm>
          <a:off x="6784859" y="303324"/>
          <a:ext cx="1455086" cy="1455086"/>
        </a:xfrm>
        <a:prstGeom prst="circularArrow">
          <a:avLst>
            <a:gd name="adj1" fmla="val 1853"/>
            <a:gd name="adj2" fmla="val 221232"/>
            <a:gd name="adj3" fmla="val 18519292"/>
            <a:gd name="adj4" fmla="val 11491545"/>
            <a:gd name="adj5" fmla="val 21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4238-3B0C-4BCA-AD0B-B9A0CC01D707}">
      <dsp:nvSpPr>
        <dsp:cNvPr id="0" name=""/>
        <dsp:cNvSpPr/>
      </dsp:nvSpPr>
      <dsp:spPr>
        <a:xfrm>
          <a:off x="6030067" y="1018770"/>
          <a:ext cx="1249470" cy="396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$753.600,00</a:t>
          </a:r>
          <a:endParaRPr lang="es-ES" sz="1000" kern="1200" dirty="0"/>
        </a:p>
      </dsp:txBody>
      <dsp:txXfrm>
        <a:off x="6041694" y="1030397"/>
        <a:ext cx="1226216" cy="373711"/>
      </dsp:txXfrm>
    </dsp:sp>
    <dsp:sp modelId="{45CB9C5D-E08E-43AD-AA9D-D1D8885AAF5C}">
      <dsp:nvSpPr>
        <dsp:cNvPr id="0" name=""/>
        <dsp:cNvSpPr/>
      </dsp:nvSpPr>
      <dsp:spPr>
        <a:xfrm>
          <a:off x="7354856" y="564249"/>
          <a:ext cx="978967" cy="549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2025</a:t>
          </a:r>
          <a:endParaRPr lang="es-ES" sz="1000" kern="1200" dirty="0"/>
        </a:p>
      </dsp:txBody>
      <dsp:txXfrm>
        <a:off x="7367500" y="576893"/>
        <a:ext cx="953679" cy="406426"/>
      </dsp:txXfrm>
    </dsp:sp>
    <dsp:sp modelId="{5CBFDCD0-6AA8-4409-ABEE-9997575A27E7}">
      <dsp:nvSpPr>
        <dsp:cNvPr id="0" name=""/>
        <dsp:cNvSpPr/>
      </dsp:nvSpPr>
      <dsp:spPr>
        <a:xfrm>
          <a:off x="7351040" y="1030043"/>
          <a:ext cx="1043744" cy="383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 </a:t>
          </a:r>
          <a:r>
            <a:rPr lang="es-ES" sz="1000" kern="1200" dirty="0" smtClean="0"/>
            <a:t>$188.400,00</a:t>
          </a:r>
          <a:endParaRPr lang="es-ES" sz="1500" kern="1200" dirty="0"/>
        </a:p>
      </dsp:txBody>
      <dsp:txXfrm>
        <a:off x="7362259" y="1041262"/>
        <a:ext cx="1021306" cy="3606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E0CF-9F17-4F52-A857-7671554A586F}">
      <dsp:nvSpPr>
        <dsp:cNvPr id="0" name=""/>
        <dsp:cNvSpPr/>
      </dsp:nvSpPr>
      <dsp:spPr>
        <a:xfrm>
          <a:off x="211161" y="0"/>
          <a:ext cx="2036736" cy="1036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Zonificación de giros de negocio para una mejor distribución de productos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211161" y="0"/>
        <a:ext cx="2036736" cy="1036890"/>
      </dsp:txXfrm>
    </dsp:sp>
    <dsp:sp modelId="{717FD1C8-EADD-4955-94D8-A0E57183BDB0}">
      <dsp:nvSpPr>
        <dsp:cNvPr id="0" name=""/>
        <dsp:cNvSpPr/>
      </dsp:nvSpPr>
      <dsp:spPr>
        <a:xfrm>
          <a:off x="2306819" y="0"/>
          <a:ext cx="1531558" cy="1083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Se implementará la división de puestos de islas mediante mampostería 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2306819" y="0"/>
        <a:ext cx="1531558" cy="1083498"/>
      </dsp:txXfrm>
    </dsp:sp>
    <dsp:sp modelId="{8E5C30AD-14B3-439B-B22B-CC898CB3178E}">
      <dsp:nvSpPr>
        <dsp:cNvPr id="0" name=""/>
        <dsp:cNvSpPr/>
      </dsp:nvSpPr>
      <dsp:spPr>
        <a:xfrm>
          <a:off x="3946554" y="0"/>
          <a:ext cx="1453457" cy="1069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 Se construirán dos cubiertas de estructura metálica tipo cercha en acero A-36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946554" y="0"/>
        <a:ext cx="1453457" cy="1069926"/>
      </dsp:txXfrm>
    </dsp:sp>
    <dsp:sp modelId="{9471DDD9-48C6-495D-8A48-0BF68CFDFA58}">
      <dsp:nvSpPr>
        <dsp:cNvPr id="0" name=""/>
        <dsp:cNvSpPr/>
      </dsp:nvSpPr>
      <dsp:spPr>
        <a:xfrm>
          <a:off x="5544482" y="26553"/>
          <a:ext cx="1425206" cy="973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Colocación de nuevos paneles termo acústicos UPVC en cubierta  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544482" y="26553"/>
        <a:ext cx="1425206" cy="973469"/>
      </dsp:txXfrm>
    </dsp:sp>
    <dsp:sp modelId="{4105264E-84E6-4EC8-B39E-CA8B5C297A54}">
      <dsp:nvSpPr>
        <dsp:cNvPr id="0" name=""/>
        <dsp:cNvSpPr/>
      </dsp:nvSpPr>
      <dsp:spPr>
        <a:xfrm>
          <a:off x="7271934" y="14200"/>
          <a:ext cx="1217113" cy="1000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Colocación de bajantes y canaletas de agua lluvia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7271934" y="14200"/>
        <a:ext cx="1217113" cy="1000201"/>
      </dsp:txXfrm>
    </dsp:sp>
    <dsp:sp modelId="{852BE448-3F89-4ADF-BD58-BE7054E4EA73}">
      <dsp:nvSpPr>
        <dsp:cNvPr id="0" name=""/>
        <dsp:cNvSpPr/>
      </dsp:nvSpPr>
      <dsp:spPr>
        <a:xfrm>
          <a:off x="852519" y="1087396"/>
          <a:ext cx="1537869" cy="998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Construcción del sistema hidrosanitario de la fase a intervenir del mercado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852519" y="1087396"/>
        <a:ext cx="1537869" cy="998950"/>
      </dsp:txXfrm>
    </dsp:sp>
    <dsp:sp modelId="{8668E502-74F6-414E-8D85-73A4976E77DC}">
      <dsp:nvSpPr>
        <dsp:cNvPr id="0" name=""/>
        <dsp:cNvSpPr/>
      </dsp:nvSpPr>
      <dsp:spPr>
        <a:xfrm>
          <a:off x="2622297" y="1140205"/>
          <a:ext cx="1802427" cy="914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Instalación de un sistema eléctrico dentro del Mercado 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2622297" y="1140205"/>
        <a:ext cx="1802427" cy="914164"/>
      </dsp:txXfrm>
    </dsp:sp>
    <dsp:sp modelId="{EA6385B9-AD1B-4E7B-86C7-9D93A0CD5797}">
      <dsp:nvSpPr>
        <dsp:cNvPr id="0" name=""/>
        <dsp:cNvSpPr/>
      </dsp:nvSpPr>
      <dsp:spPr>
        <a:xfrm>
          <a:off x="4640559" y="1108291"/>
          <a:ext cx="1648273" cy="1052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Instalación de un Sistema de detección y prevención de Incendios 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4640559" y="1108291"/>
        <a:ext cx="1648273" cy="1052426"/>
      </dsp:txXfrm>
    </dsp:sp>
    <dsp:sp modelId="{452CA112-063E-403D-A4A7-3D5D9D3EDAAA}">
      <dsp:nvSpPr>
        <dsp:cNvPr id="0" name=""/>
        <dsp:cNvSpPr/>
      </dsp:nvSpPr>
      <dsp:spPr>
        <a:xfrm>
          <a:off x="6579092" y="1091980"/>
          <a:ext cx="1446738" cy="1070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Adecentamiento del área del patio de comidas mediante la pintura de paredes interiores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6579092" y="1091980"/>
        <a:ext cx="1446738" cy="107024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E0CF-9F17-4F52-A857-7671554A586F}">
      <dsp:nvSpPr>
        <dsp:cNvPr id="0" name=""/>
        <dsp:cNvSpPr/>
      </dsp:nvSpPr>
      <dsp:spPr>
        <a:xfrm>
          <a:off x="0" y="0"/>
          <a:ext cx="2054294" cy="1045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Construcción de contrapiso en los locales comerciales.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0" y="0"/>
        <a:ext cx="2054294" cy="1045828"/>
      </dsp:txXfrm>
    </dsp:sp>
    <dsp:sp modelId="{717FD1C8-EADD-4955-94D8-A0E57183BDB0}">
      <dsp:nvSpPr>
        <dsp:cNvPr id="0" name=""/>
        <dsp:cNvSpPr/>
      </dsp:nvSpPr>
      <dsp:spPr>
        <a:xfrm>
          <a:off x="2115516" y="0"/>
          <a:ext cx="1544761" cy="1092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de paredes de </a:t>
          </a:r>
          <a:r>
            <a:rPr lang="es-ES" sz="1100" kern="1200" dirty="0" err="1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fibrolit</a:t>
          </a: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por mampostería de bloque.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2115516" y="0"/>
        <a:ext cx="1544761" cy="1092838"/>
      </dsp:txXfrm>
    </dsp:sp>
    <dsp:sp modelId="{8E5C30AD-14B3-439B-B22B-CC898CB3178E}">
      <dsp:nvSpPr>
        <dsp:cNvPr id="0" name=""/>
        <dsp:cNvSpPr/>
      </dsp:nvSpPr>
      <dsp:spPr>
        <a:xfrm>
          <a:off x="3742023" y="13749"/>
          <a:ext cx="1465987" cy="874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de cielo raso en locales comerciales.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742023" y="13749"/>
        <a:ext cx="1465987" cy="874713"/>
      </dsp:txXfrm>
    </dsp:sp>
    <dsp:sp modelId="{9471DDD9-48C6-495D-8A48-0BF68CFDFA58}">
      <dsp:nvSpPr>
        <dsp:cNvPr id="0" name=""/>
        <dsp:cNvSpPr/>
      </dsp:nvSpPr>
      <dsp:spPr>
        <a:xfrm>
          <a:off x="5360285" y="6361"/>
          <a:ext cx="1437493" cy="981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de cubierta en locales comerciales.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360285" y="6361"/>
        <a:ext cx="1437493" cy="981860"/>
      </dsp:txXfrm>
    </dsp:sp>
    <dsp:sp modelId="{4105264E-84E6-4EC8-B39E-CA8B5C297A54}">
      <dsp:nvSpPr>
        <dsp:cNvPr id="0" name=""/>
        <dsp:cNvSpPr/>
      </dsp:nvSpPr>
      <dsp:spPr>
        <a:xfrm>
          <a:off x="7123434" y="13750"/>
          <a:ext cx="1574647" cy="1008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de canales y bajantes de agua lluvia en los locales comerciales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7123434" y="13750"/>
        <a:ext cx="1574647" cy="1008823"/>
      </dsp:txXfrm>
    </dsp:sp>
    <dsp:sp modelId="{852BE448-3F89-4ADF-BD58-BE7054E4EA73}">
      <dsp:nvSpPr>
        <dsp:cNvPr id="0" name=""/>
        <dsp:cNvSpPr/>
      </dsp:nvSpPr>
      <dsp:spPr>
        <a:xfrm>
          <a:off x="1746779" y="1128195"/>
          <a:ext cx="1551126" cy="1007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Instalación de extractores de aire en locales del patio de comidas.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1746779" y="1128195"/>
        <a:ext cx="1551126" cy="1007561"/>
      </dsp:txXfrm>
    </dsp:sp>
    <dsp:sp modelId="{8668E502-74F6-414E-8D85-73A4976E77DC}">
      <dsp:nvSpPr>
        <dsp:cNvPr id="0" name=""/>
        <dsp:cNvSpPr/>
      </dsp:nvSpPr>
      <dsp:spPr>
        <a:xfrm>
          <a:off x="3800500" y="1121221"/>
          <a:ext cx="1817965" cy="92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Colocación de puntos de desagüe en los locales del patio de comidas.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800500" y="1121221"/>
        <a:ext cx="1817965" cy="922045"/>
      </dsp:txXfrm>
    </dsp:sp>
    <dsp:sp modelId="{EA6385B9-AD1B-4E7B-86C7-9D93A0CD5797}">
      <dsp:nvSpPr>
        <dsp:cNvPr id="0" name=""/>
        <dsp:cNvSpPr/>
      </dsp:nvSpPr>
      <dsp:spPr>
        <a:xfrm>
          <a:off x="6113782" y="1101095"/>
          <a:ext cx="1662482" cy="1061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integral del sistema eléctrico en planta baja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6113782" y="1101095"/>
        <a:ext cx="1662482" cy="1061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E0CF-9F17-4F52-A857-7671554A586F}">
      <dsp:nvSpPr>
        <dsp:cNvPr id="0" name=""/>
        <dsp:cNvSpPr/>
      </dsp:nvSpPr>
      <dsp:spPr>
        <a:xfrm>
          <a:off x="373009" y="61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Adecuar infraestructura para permitir la instalación de sistema contra incendios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009" y="61"/>
        <a:ext cx="1486003" cy="891602"/>
      </dsp:txXfrm>
    </dsp:sp>
    <dsp:sp modelId="{B4F11BA9-3E02-4FEE-957C-964CB2FE467C}">
      <dsp:nvSpPr>
        <dsp:cNvPr id="0" name=""/>
        <dsp:cNvSpPr/>
      </dsp:nvSpPr>
      <dsp:spPr>
        <a:xfrm>
          <a:off x="1993303" y="22146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Instalación  Sistema de bombas contra incendios</a:t>
          </a:r>
          <a:endParaRPr lang="es-ES" sz="1100" kern="1200" dirty="0">
            <a:latin typeface="+mj-lt"/>
          </a:endParaRPr>
        </a:p>
      </dsp:txBody>
      <dsp:txXfrm>
        <a:off x="1993303" y="22146"/>
        <a:ext cx="1486003" cy="891602"/>
      </dsp:txXfrm>
    </dsp:sp>
    <dsp:sp modelId="{717FD1C8-EADD-4955-94D8-A0E57183BDB0}">
      <dsp:nvSpPr>
        <dsp:cNvPr id="0" name=""/>
        <dsp:cNvSpPr/>
      </dsp:nvSpPr>
      <dsp:spPr>
        <a:xfrm>
          <a:off x="3634862" y="36866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Instalación de tuberías de distribución de agua para sistema contra incendios </a:t>
          </a:r>
          <a:endParaRPr lang="es-ES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634862" y="36866"/>
        <a:ext cx="1486003" cy="891602"/>
      </dsp:txXfrm>
    </dsp:sp>
    <dsp:sp modelId="{8E5C30AD-14B3-439B-B22B-CC898CB3178E}">
      <dsp:nvSpPr>
        <dsp:cNvPr id="0" name=""/>
        <dsp:cNvSpPr/>
      </dsp:nvSpPr>
      <dsp:spPr>
        <a:xfrm>
          <a:off x="5298904" y="44231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Instalación de elementos de soportaría de tuberías y accesorios</a:t>
          </a:r>
          <a:endParaRPr lang="es-ES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298904" y="44231"/>
        <a:ext cx="1486003" cy="891602"/>
      </dsp:txXfrm>
    </dsp:sp>
    <dsp:sp modelId="{852BE448-3F89-4ADF-BD58-BE7054E4EA73}">
      <dsp:nvSpPr>
        <dsp:cNvPr id="0" name=""/>
        <dsp:cNvSpPr/>
      </dsp:nvSpPr>
      <dsp:spPr>
        <a:xfrm>
          <a:off x="1317899" y="986313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Instalación de un Sistema Contra Incendios</a:t>
          </a:r>
          <a:endParaRPr lang="es-EC" sz="1100" kern="1200" dirty="0">
            <a:effectLst/>
            <a:latin typeface="Arial" panose="020B0604020202020204" pitchFamily="34" charset="0"/>
            <a:ea typeface="Aptos" panose="020B0004020202020204" pitchFamily="34" charset="0"/>
            <a:cs typeface="Arial" panose="020B0604020202020204" pitchFamily="34" charset="0"/>
          </a:endParaRPr>
        </a:p>
      </dsp:txBody>
      <dsp:txXfrm>
        <a:off x="1317899" y="986313"/>
        <a:ext cx="1486003" cy="891602"/>
      </dsp:txXfrm>
    </dsp:sp>
    <dsp:sp modelId="{1539AA99-DCE4-4861-9458-D4FCE37A947A}">
      <dsp:nvSpPr>
        <dsp:cNvPr id="0" name=""/>
        <dsp:cNvSpPr/>
      </dsp:nvSpPr>
      <dsp:spPr>
        <a:xfrm>
          <a:off x="3937026" y="986304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Instalación de extintores PQS en diferentes áreas del mercado que lo requieran</a:t>
          </a:r>
          <a:endParaRPr lang="es-EC" sz="1100" kern="1200" dirty="0">
            <a:effectLst/>
            <a:latin typeface="Arial" panose="020B0604020202020204" pitchFamily="34" charset="0"/>
            <a:ea typeface="Aptos" panose="020B0004020202020204" pitchFamily="34" charset="0"/>
            <a:cs typeface="Arial" panose="020B0604020202020204" pitchFamily="34" charset="0"/>
          </a:endParaRPr>
        </a:p>
      </dsp:txBody>
      <dsp:txXfrm>
        <a:off x="3937026" y="986304"/>
        <a:ext cx="1486003" cy="8916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67584" y="603848"/>
          <a:ext cx="1086214" cy="406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76949" y="613213"/>
        <a:ext cx="1067484" cy="300999"/>
      </dsp:txXfrm>
    </dsp:sp>
    <dsp:sp modelId="{599C70E0-3BBC-495C-BC2B-44D47CB45DA8}">
      <dsp:nvSpPr>
        <dsp:cNvPr id="0" name=""/>
        <dsp:cNvSpPr/>
      </dsp:nvSpPr>
      <dsp:spPr>
        <a:xfrm>
          <a:off x="197493" y="500077"/>
          <a:ext cx="1503127" cy="1503127"/>
        </a:xfrm>
        <a:prstGeom prst="leftCircularArrow">
          <a:avLst>
            <a:gd name="adj1" fmla="val 1896"/>
            <a:gd name="adj2" fmla="val 226560"/>
            <a:gd name="adj3" fmla="val 1090038"/>
            <a:gd name="adj4" fmla="val 8112457"/>
            <a:gd name="adj5" fmla="val 221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68003" y="961666"/>
          <a:ext cx="998971" cy="3554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$550.000,00</a:t>
          </a:r>
          <a:endParaRPr lang="es-ES" sz="1000" kern="1200" dirty="0"/>
        </a:p>
      </dsp:txBody>
      <dsp:txXfrm>
        <a:off x="78413" y="972076"/>
        <a:ext cx="978151" cy="334604"/>
      </dsp:txXfrm>
    </dsp:sp>
    <dsp:sp modelId="{D478A0B8-005C-4A9F-82F4-BA89539B39E6}">
      <dsp:nvSpPr>
        <dsp:cNvPr id="0" name=""/>
        <dsp:cNvSpPr/>
      </dsp:nvSpPr>
      <dsp:spPr>
        <a:xfrm>
          <a:off x="1407585" y="605250"/>
          <a:ext cx="884051" cy="370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416107" y="693127"/>
        <a:ext cx="867007" cy="273925"/>
      </dsp:txXfrm>
    </dsp:sp>
    <dsp:sp modelId="{A764E749-4D6E-4430-8A15-F5EC0EAE27EE}">
      <dsp:nvSpPr>
        <dsp:cNvPr id="0" name=""/>
        <dsp:cNvSpPr/>
      </dsp:nvSpPr>
      <dsp:spPr>
        <a:xfrm>
          <a:off x="2134567" y="241989"/>
          <a:ext cx="1638498" cy="1638498"/>
        </a:xfrm>
        <a:prstGeom prst="circularArrow">
          <a:avLst>
            <a:gd name="adj1" fmla="val 1739"/>
            <a:gd name="adj2" fmla="val 207103"/>
            <a:gd name="adj3" fmla="val 18700462"/>
            <a:gd name="adj4" fmla="val 11658586"/>
            <a:gd name="adj5" fmla="val 202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223006" y="941176"/>
          <a:ext cx="1324322" cy="4211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PREPARATORIA</a:t>
          </a:r>
          <a:endParaRPr lang="es-ES" sz="1000" kern="1200" dirty="0"/>
        </a:p>
      </dsp:txBody>
      <dsp:txXfrm>
        <a:off x="1235340" y="953510"/>
        <a:ext cx="1299654" cy="396446"/>
      </dsp:txXfrm>
    </dsp:sp>
    <dsp:sp modelId="{A8B1D9EF-8173-4C3D-9FAD-1F204698BB1C}">
      <dsp:nvSpPr>
        <dsp:cNvPr id="0" name=""/>
        <dsp:cNvSpPr/>
      </dsp:nvSpPr>
      <dsp:spPr>
        <a:xfrm>
          <a:off x="2690333" y="575227"/>
          <a:ext cx="1105628" cy="405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2699670" y="584564"/>
        <a:ext cx="1086954" cy="300109"/>
      </dsp:txXfrm>
    </dsp:sp>
    <dsp:sp modelId="{982B15F6-4A8E-42DB-B035-975E9B80C95E}">
      <dsp:nvSpPr>
        <dsp:cNvPr id="0" name=""/>
        <dsp:cNvSpPr/>
      </dsp:nvSpPr>
      <dsp:spPr>
        <a:xfrm>
          <a:off x="2951185" y="564713"/>
          <a:ext cx="1332683" cy="1332683"/>
        </a:xfrm>
        <a:prstGeom prst="leftCircularArrow">
          <a:avLst>
            <a:gd name="adj1" fmla="val 2138"/>
            <a:gd name="adj2" fmla="val 256957"/>
            <a:gd name="adj3" fmla="val 843261"/>
            <a:gd name="adj4" fmla="val 7835283"/>
            <a:gd name="adj5" fmla="val 2494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2910414" y="964131"/>
          <a:ext cx="714597" cy="4103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42 DÍAS</a:t>
          </a:r>
          <a:endParaRPr lang="es-ES" sz="1000" kern="1200" dirty="0"/>
        </a:p>
      </dsp:txBody>
      <dsp:txXfrm>
        <a:off x="2922432" y="976149"/>
        <a:ext cx="690561" cy="386290"/>
      </dsp:txXfrm>
    </dsp:sp>
    <dsp:sp modelId="{5BD0375A-9447-4739-915D-81DD661E2D9F}">
      <dsp:nvSpPr>
        <dsp:cNvPr id="0" name=""/>
        <dsp:cNvSpPr/>
      </dsp:nvSpPr>
      <dsp:spPr>
        <a:xfrm>
          <a:off x="3998836" y="568370"/>
          <a:ext cx="762336" cy="465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009543" y="678779"/>
        <a:ext cx="740922" cy="344160"/>
      </dsp:txXfrm>
    </dsp:sp>
    <dsp:sp modelId="{FF89AA44-BB72-4C96-9CCD-B5359A48AB74}">
      <dsp:nvSpPr>
        <dsp:cNvPr id="0" name=""/>
        <dsp:cNvSpPr/>
      </dsp:nvSpPr>
      <dsp:spPr>
        <a:xfrm>
          <a:off x="4125095" y="184149"/>
          <a:ext cx="1934567" cy="1331714"/>
        </a:xfrm>
        <a:prstGeom prst="circularArrow">
          <a:avLst>
            <a:gd name="adj1" fmla="val 2140"/>
            <a:gd name="adj2" fmla="val 257153"/>
            <a:gd name="adj3" fmla="val 18310981"/>
            <a:gd name="adj4" fmla="val 11319155"/>
            <a:gd name="adj5" fmla="val 249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3939086" y="984091"/>
          <a:ext cx="1057479" cy="3916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</a:t>
          </a:r>
          <a:endParaRPr lang="es-ES" sz="1000" kern="1200" dirty="0"/>
        </a:p>
      </dsp:txBody>
      <dsp:txXfrm>
        <a:off x="3950558" y="995563"/>
        <a:ext cx="1034535" cy="368745"/>
      </dsp:txXfrm>
    </dsp:sp>
    <dsp:sp modelId="{C4948F12-088C-4C05-AAE8-9FCACDABE1EF}">
      <dsp:nvSpPr>
        <dsp:cNvPr id="0" name=""/>
        <dsp:cNvSpPr/>
      </dsp:nvSpPr>
      <dsp:spPr>
        <a:xfrm>
          <a:off x="5177527" y="565967"/>
          <a:ext cx="714124" cy="444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5187746" y="576186"/>
        <a:ext cx="693686" cy="328464"/>
      </dsp:txXfrm>
    </dsp:sp>
    <dsp:sp modelId="{BCB6F818-D3F8-4FE1-A157-629AC0CB2980}">
      <dsp:nvSpPr>
        <dsp:cNvPr id="0" name=""/>
        <dsp:cNvSpPr/>
      </dsp:nvSpPr>
      <dsp:spPr>
        <a:xfrm>
          <a:off x="5323724" y="685900"/>
          <a:ext cx="1365001" cy="1365001"/>
        </a:xfrm>
        <a:prstGeom prst="leftCircularArrow">
          <a:avLst>
            <a:gd name="adj1" fmla="val 2087"/>
            <a:gd name="adj2" fmla="val 250582"/>
            <a:gd name="adj3" fmla="val 924895"/>
            <a:gd name="adj4" fmla="val 7923291"/>
            <a:gd name="adj5" fmla="val 2435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5121346" y="952906"/>
          <a:ext cx="914901" cy="4021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DICIEMBRE </a:t>
          </a:r>
          <a:endParaRPr lang="es-ES" sz="1000" kern="1200" dirty="0"/>
        </a:p>
      </dsp:txBody>
      <dsp:txXfrm>
        <a:off x="5133124" y="964684"/>
        <a:ext cx="891345" cy="378577"/>
      </dsp:txXfrm>
    </dsp:sp>
    <dsp:sp modelId="{C01F46C2-0E9D-42B8-82D2-177242817C7B}">
      <dsp:nvSpPr>
        <dsp:cNvPr id="0" name=""/>
        <dsp:cNvSpPr/>
      </dsp:nvSpPr>
      <dsp:spPr>
        <a:xfrm>
          <a:off x="6132355" y="535937"/>
          <a:ext cx="1189315" cy="526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NOVIEMBRE</a:t>
          </a:r>
          <a:endParaRPr lang="es-ES" sz="1000" kern="1200" dirty="0"/>
        </a:p>
      </dsp:txBody>
      <dsp:txXfrm>
        <a:off x="6144465" y="660807"/>
        <a:ext cx="1165095" cy="389232"/>
      </dsp:txXfrm>
    </dsp:sp>
    <dsp:sp modelId="{B1E46FC4-8694-4725-B069-8823B966AFBE}">
      <dsp:nvSpPr>
        <dsp:cNvPr id="0" name=""/>
        <dsp:cNvSpPr/>
      </dsp:nvSpPr>
      <dsp:spPr>
        <a:xfrm>
          <a:off x="6768814" y="107548"/>
          <a:ext cx="1739567" cy="1739567"/>
        </a:xfrm>
        <a:prstGeom prst="circularArrow">
          <a:avLst>
            <a:gd name="adj1" fmla="val 1638"/>
            <a:gd name="adj2" fmla="val 194624"/>
            <a:gd name="adj3" fmla="val 18775639"/>
            <a:gd name="adj4" fmla="val 11721284"/>
            <a:gd name="adj5" fmla="val 191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4238-3B0C-4BCA-AD0B-B9A0CC01D707}">
      <dsp:nvSpPr>
        <dsp:cNvPr id="0" name=""/>
        <dsp:cNvSpPr/>
      </dsp:nvSpPr>
      <dsp:spPr>
        <a:xfrm>
          <a:off x="6127413" y="1044760"/>
          <a:ext cx="1265540" cy="402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$440.000,00</a:t>
          </a:r>
          <a:endParaRPr lang="es-ES" sz="1000" kern="1200" dirty="0"/>
        </a:p>
      </dsp:txBody>
      <dsp:txXfrm>
        <a:off x="6139189" y="1056536"/>
        <a:ext cx="1241988" cy="378518"/>
      </dsp:txXfrm>
    </dsp:sp>
    <dsp:sp modelId="{FEF47329-3D07-4561-9B46-76B318ECEA06}">
      <dsp:nvSpPr>
        <dsp:cNvPr id="0" name=""/>
        <dsp:cNvSpPr/>
      </dsp:nvSpPr>
      <dsp:spPr>
        <a:xfrm>
          <a:off x="7598111" y="554814"/>
          <a:ext cx="1223219" cy="662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2025</a:t>
          </a:r>
          <a:endParaRPr lang="es-ES" sz="1000" kern="1200" dirty="0"/>
        </a:p>
      </dsp:txBody>
      <dsp:txXfrm>
        <a:off x="7613357" y="570060"/>
        <a:ext cx="1192727" cy="490057"/>
      </dsp:txXfrm>
    </dsp:sp>
    <dsp:sp modelId="{4516942E-A396-4D49-A159-9736623DE4F0}">
      <dsp:nvSpPr>
        <dsp:cNvPr id="0" name=""/>
        <dsp:cNvSpPr/>
      </dsp:nvSpPr>
      <dsp:spPr>
        <a:xfrm>
          <a:off x="7701341" y="979755"/>
          <a:ext cx="1057169" cy="5082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$110.000,00</a:t>
          </a:r>
          <a:endParaRPr lang="es-ES" sz="1000" kern="1200" dirty="0"/>
        </a:p>
      </dsp:txBody>
      <dsp:txXfrm>
        <a:off x="7716227" y="994641"/>
        <a:ext cx="1027397" cy="47847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E0CF-9F17-4F52-A857-7671554A586F}">
      <dsp:nvSpPr>
        <dsp:cNvPr id="0" name=""/>
        <dsp:cNvSpPr/>
      </dsp:nvSpPr>
      <dsp:spPr>
        <a:xfrm>
          <a:off x="0" y="160917"/>
          <a:ext cx="7750964" cy="632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del sistema de drenaje sanitario.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0" y="160917"/>
        <a:ext cx="7750964" cy="632290"/>
      </dsp:txXfrm>
    </dsp:sp>
    <dsp:sp modelId="{717FD1C8-EADD-4955-94D8-A0E57183BDB0}">
      <dsp:nvSpPr>
        <dsp:cNvPr id="0" name=""/>
        <dsp:cNvSpPr/>
      </dsp:nvSpPr>
      <dsp:spPr>
        <a:xfrm>
          <a:off x="4443" y="1085276"/>
          <a:ext cx="5828468" cy="586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Implementación de un sistema de ventilación eólica.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4443" y="1085276"/>
        <a:ext cx="5828468" cy="58694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56983" y="558072"/>
          <a:ext cx="1136352" cy="46764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67745" y="568834"/>
        <a:ext cx="1114828" cy="345911"/>
      </dsp:txXfrm>
    </dsp:sp>
    <dsp:sp modelId="{599C70E0-3BBC-495C-BC2B-44D47CB45DA8}">
      <dsp:nvSpPr>
        <dsp:cNvPr id="0" name=""/>
        <dsp:cNvSpPr/>
      </dsp:nvSpPr>
      <dsp:spPr>
        <a:xfrm>
          <a:off x="166287" y="426722"/>
          <a:ext cx="1732474" cy="1732474"/>
        </a:xfrm>
        <a:prstGeom prst="leftCircularArrow">
          <a:avLst>
            <a:gd name="adj1" fmla="val 1811"/>
            <a:gd name="adj2" fmla="val 216076"/>
            <a:gd name="adj3" fmla="val 1036567"/>
            <a:gd name="adj4" fmla="val 8069469"/>
            <a:gd name="adj5" fmla="val 2113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98544" y="968392"/>
          <a:ext cx="1000898" cy="4084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$84.642,08</a:t>
          </a:r>
          <a:endParaRPr lang="es-ES" sz="1000" kern="1200" dirty="0"/>
        </a:p>
      </dsp:txBody>
      <dsp:txXfrm>
        <a:off x="110507" y="980355"/>
        <a:ext cx="976972" cy="384529"/>
      </dsp:txXfrm>
    </dsp:sp>
    <dsp:sp modelId="{D478A0B8-005C-4A9F-82F4-BA89539B39E6}">
      <dsp:nvSpPr>
        <dsp:cNvPr id="0" name=""/>
        <dsp:cNvSpPr/>
      </dsp:nvSpPr>
      <dsp:spPr>
        <a:xfrm>
          <a:off x="1566316" y="539532"/>
          <a:ext cx="1015957" cy="42557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576110" y="640521"/>
        <a:ext cx="996369" cy="314796"/>
      </dsp:txXfrm>
    </dsp:sp>
    <dsp:sp modelId="{A764E749-4D6E-4430-8A15-F5EC0EAE27EE}">
      <dsp:nvSpPr>
        <dsp:cNvPr id="0" name=""/>
        <dsp:cNvSpPr/>
      </dsp:nvSpPr>
      <dsp:spPr>
        <a:xfrm>
          <a:off x="2334000" y="104014"/>
          <a:ext cx="1987300" cy="1987300"/>
        </a:xfrm>
        <a:prstGeom prst="circularArrow">
          <a:avLst>
            <a:gd name="adj1" fmla="val 1579"/>
            <a:gd name="adj2" fmla="val 187380"/>
            <a:gd name="adj3" fmla="val 18811203"/>
            <a:gd name="adj4" fmla="val 11749605"/>
            <a:gd name="adj5" fmla="val 1842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221038" y="926659"/>
          <a:ext cx="1627478" cy="5685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PREPARATORIA</a:t>
          </a:r>
          <a:endParaRPr lang="es-ES" sz="1000" kern="1200" dirty="0"/>
        </a:p>
      </dsp:txBody>
      <dsp:txXfrm>
        <a:off x="1237690" y="943311"/>
        <a:ext cx="1594174" cy="535240"/>
      </dsp:txXfrm>
    </dsp:sp>
    <dsp:sp modelId="{A8B1D9EF-8173-4C3D-9FAD-1F204698BB1C}">
      <dsp:nvSpPr>
        <dsp:cNvPr id="0" name=""/>
        <dsp:cNvSpPr/>
      </dsp:nvSpPr>
      <dsp:spPr>
        <a:xfrm>
          <a:off x="3061150" y="524294"/>
          <a:ext cx="1270595" cy="46626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3071880" y="535024"/>
        <a:ext cx="1249135" cy="344887"/>
      </dsp:txXfrm>
    </dsp:sp>
    <dsp:sp modelId="{982B15F6-4A8E-42DB-B035-975E9B80C95E}">
      <dsp:nvSpPr>
        <dsp:cNvPr id="0" name=""/>
        <dsp:cNvSpPr/>
      </dsp:nvSpPr>
      <dsp:spPr>
        <a:xfrm>
          <a:off x="3369736" y="521385"/>
          <a:ext cx="1523452" cy="1523452"/>
        </a:xfrm>
        <a:prstGeom prst="leftCircularArrow">
          <a:avLst>
            <a:gd name="adj1" fmla="val 2060"/>
            <a:gd name="adj2" fmla="val 247120"/>
            <a:gd name="adj3" fmla="val 871275"/>
            <a:gd name="adj4" fmla="val 7873133"/>
            <a:gd name="adj5" fmla="val 2403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3314068" y="971225"/>
          <a:ext cx="821220" cy="471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28 DÍAS</a:t>
          </a:r>
          <a:endParaRPr lang="es-ES" sz="1000" kern="1200" dirty="0"/>
        </a:p>
      </dsp:txBody>
      <dsp:txXfrm>
        <a:off x="3327879" y="985036"/>
        <a:ext cx="793598" cy="443927"/>
      </dsp:txXfrm>
    </dsp:sp>
    <dsp:sp modelId="{5BD0375A-9447-4739-915D-81DD661E2D9F}">
      <dsp:nvSpPr>
        <dsp:cNvPr id="0" name=""/>
        <dsp:cNvSpPr/>
      </dsp:nvSpPr>
      <dsp:spPr>
        <a:xfrm>
          <a:off x="4565352" y="531059"/>
          <a:ext cx="876082" cy="53469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577657" y="657942"/>
        <a:ext cx="851472" cy="395510"/>
      </dsp:txXfrm>
    </dsp:sp>
    <dsp:sp modelId="{FF89AA44-BB72-4C96-9CCD-B5359A48AB74}">
      <dsp:nvSpPr>
        <dsp:cNvPr id="0" name=""/>
        <dsp:cNvSpPr/>
      </dsp:nvSpPr>
      <dsp:spPr>
        <a:xfrm>
          <a:off x="4850853" y="94937"/>
          <a:ext cx="2085733" cy="1435773"/>
        </a:xfrm>
        <a:prstGeom prst="circularArrow">
          <a:avLst>
            <a:gd name="adj1" fmla="val 2186"/>
            <a:gd name="adj2" fmla="val 262969"/>
            <a:gd name="adj3" fmla="val 18199128"/>
            <a:gd name="adj4" fmla="val 11213118"/>
            <a:gd name="adj5" fmla="val 255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4489733" y="1005831"/>
          <a:ext cx="1140704" cy="450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 </a:t>
          </a:r>
          <a:endParaRPr lang="es-ES" sz="1000" kern="1200" dirty="0"/>
        </a:p>
      </dsp:txBody>
      <dsp:txXfrm>
        <a:off x="4502917" y="1019015"/>
        <a:ext cx="1114336" cy="423764"/>
      </dsp:txXfrm>
    </dsp:sp>
    <dsp:sp modelId="{C4948F12-088C-4C05-AAE8-9FCACDABE1EF}">
      <dsp:nvSpPr>
        <dsp:cNvPr id="0" name=""/>
        <dsp:cNvSpPr/>
      </dsp:nvSpPr>
      <dsp:spPr>
        <a:xfrm>
          <a:off x="5863878" y="519758"/>
          <a:ext cx="668076" cy="51031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5875622" y="531502"/>
        <a:ext cx="644588" cy="377473"/>
      </dsp:txXfrm>
    </dsp:sp>
    <dsp:sp modelId="{BCB6F818-D3F8-4FE1-A157-629AC0CB2980}">
      <dsp:nvSpPr>
        <dsp:cNvPr id="0" name=""/>
        <dsp:cNvSpPr/>
      </dsp:nvSpPr>
      <dsp:spPr>
        <a:xfrm>
          <a:off x="5718383" y="635367"/>
          <a:ext cx="1507898" cy="1507898"/>
        </a:xfrm>
        <a:prstGeom prst="leftCircularArrow">
          <a:avLst>
            <a:gd name="adj1" fmla="val 2081"/>
            <a:gd name="adj2" fmla="val 249791"/>
            <a:gd name="adj3" fmla="val 939245"/>
            <a:gd name="adj4" fmla="val 7938432"/>
            <a:gd name="adj5" fmla="val 242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5775243" y="1008429"/>
          <a:ext cx="1051411" cy="416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NOVIEMBRE </a:t>
          </a:r>
          <a:endParaRPr lang="es-ES" sz="1000" kern="1200" dirty="0"/>
        </a:p>
      </dsp:txBody>
      <dsp:txXfrm>
        <a:off x="5787446" y="1020632"/>
        <a:ext cx="1027005" cy="392233"/>
      </dsp:txXfrm>
    </dsp:sp>
    <dsp:sp modelId="{C01F46C2-0E9D-42B8-82D2-177242817C7B}">
      <dsp:nvSpPr>
        <dsp:cNvPr id="0" name=""/>
        <dsp:cNvSpPr/>
      </dsp:nvSpPr>
      <dsp:spPr>
        <a:xfrm>
          <a:off x="6891109" y="504819"/>
          <a:ext cx="1366768" cy="60472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DICIEMBRE</a:t>
          </a:r>
          <a:endParaRPr lang="es-ES" sz="1000" kern="1200" dirty="0"/>
        </a:p>
      </dsp:txBody>
      <dsp:txXfrm>
        <a:off x="6905025" y="648319"/>
        <a:ext cx="1338936" cy="447310"/>
      </dsp:txXfrm>
    </dsp:sp>
    <dsp:sp modelId="{B8CF4238-3B0C-4BCA-AD0B-B9A0CC01D707}">
      <dsp:nvSpPr>
        <dsp:cNvPr id="0" name=""/>
        <dsp:cNvSpPr/>
      </dsp:nvSpPr>
      <dsp:spPr>
        <a:xfrm>
          <a:off x="6999681" y="1035527"/>
          <a:ext cx="1454367" cy="4620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$84.642,08</a:t>
          </a:r>
          <a:endParaRPr lang="es-ES" sz="1000" kern="1200" dirty="0"/>
        </a:p>
      </dsp:txBody>
      <dsp:txXfrm>
        <a:off x="7013214" y="1049060"/>
        <a:ext cx="1427301" cy="43499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E0CF-9F17-4F52-A857-7671554A586F}">
      <dsp:nvSpPr>
        <dsp:cNvPr id="0" name=""/>
        <dsp:cNvSpPr/>
      </dsp:nvSpPr>
      <dsp:spPr>
        <a:xfrm>
          <a:off x="52073" y="0"/>
          <a:ext cx="2103457" cy="1070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Impermeabilización de la cubierta, excepto en lugares donde está colocada cerámica.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2073" y="0"/>
        <a:ext cx="2103457" cy="1070857"/>
      </dsp:txXfrm>
    </dsp:sp>
    <dsp:sp modelId="{717FD1C8-EADD-4955-94D8-A0E57183BDB0}">
      <dsp:nvSpPr>
        <dsp:cNvPr id="0" name=""/>
        <dsp:cNvSpPr/>
      </dsp:nvSpPr>
      <dsp:spPr>
        <a:xfrm>
          <a:off x="2239250" y="0"/>
          <a:ext cx="1581730" cy="1118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de policarbonato en domos de cubierta.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2239250" y="0"/>
        <a:ext cx="1581730" cy="1118992"/>
      </dsp:txXfrm>
    </dsp:sp>
    <dsp:sp modelId="{8E5C30AD-14B3-439B-B22B-CC898CB3178E}">
      <dsp:nvSpPr>
        <dsp:cNvPr id="0" name=""/>
        <dsp:cNvSpPr/>
      </dsp:nvSpPr>
      <dsp:spPr>
        <a:xfrm>
          <a:off x="3904681" y="15161"/>
          <a:ext cx="1501070" cy="895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Implementar nuevo sistema hidrosanitario en servicios higiénicos de hombres. 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904681" y="15161"/>
        <a:ext cx="1501070" cy="895646"/>
      </dsp:txXfrm>
    </dsp:sp>
    <dsp:sp modelId="{9471DDD9-48C6-495D-8A48-0BF68CFDFA58}">
      <dsp:nvSpPr>
        <dsp:cNvPr id="0" name=""/>
        <dsp:cNvSpPr/>
      </dsp:nvSpPr>
      <dsp:spPr>
        <a:xfrm>
          <a:off x="5561672" y="7597"/>
          <a:ext cx="1471894" cy="1005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Reconstrucción de cajas de revisión. 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561672" y="7597"/>
        <a:ext cx="1471894" cy="1005358"/>
      </dsp:txXfrm>
    </dsp:sp>
    <dsp:sp modelId="{4105264E-84E6-4EC8-B39E-CA8B5C297A54}">
      <dsp:nvSpPr>
        <dsp:cNvPr id="0" name=""/>
        <dsp:cNvSpPr/>
      </dsp:nvSpPr>
      <dsp:spPr>
        <a:xfrm>
          <a:off x="7367015" y="15163"/>
          <a:ext cx="1256984" cy="1032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Cambio total de cerámica en planta y puestos de comerciantes. 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7367015" y="15163"/>
        <a:ext cx="1256984" cy="1032966"/>
      </dsp:txXfrm>
    </dsp:sp>
    <dsp:sp modelId="{852BE448-3F89-4ADF-BD58-BE7054E4EA73}">
      <dsp:nvSpPr>
        <dsp:cNvPr id="0" name=""/>
        <dsp:cNvSpPr/>
      </dsp:nvSpPr>
      <dsp:spPr>
        <a:xfrm>
          <a:off x="835328" y="1114586"/>
          <a:ext cx="1588247" cy="1031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Sellado de junta constructiva. 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835328" y="1114586"/>
        <a:ext cx="1588247" cy="1031674"/>
      </dsp:txXfrm>
    </dsp:sp>
    <dsp:sp modelId="{8668E502-74F6-414E-8D85-73A4976E77DC}">
      <dsp:nvSpPr>
        <dsp:cNvPr id="0" name=""/>
        <dsp:cNvSpPr/>
      </dsp:nvSpPr>
      <dsp:spPr>
        <a:xfrm>
          <a:off x="2715062" y="1162278"/>
          <a:ext cx="1861472" cy="944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Mejorar el Sistema de iluminación en el interior del Mercado.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2715062" y="1162278"/>
        <a:ext cx="1861472" cy="94411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71624" y="603848"/>
          <a:ext cx="1086214" cy="4069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80989" y="613213"/>
        <a:ext cx="1067484" cy="300999"/>
      </dsp:txXfrm>
    </dsp:sp>
    <dsp:sp modelId="{599C70E0-3BBC-495C-BC2B-44D47CB45DA8}">
      <dsp:nvSpPr>
        <dsp:cNvPr id="0" name=""/>
        <dsp:cNvSpPr/>
      </dsp:nvSpPr>
      <dsp:spPr>
        <a:xfrm>
          <a:off x="197493" y="500077"/>
          <a:ext cx="1503127" cy="1503127"/>
        </a:xfrm>
        <a:prstGeom prst="leftCircularArrow">
          <a:avLst>
            <a:gd name="adj1" fmla="val 1896"/>
            <a:gd name="adj2" fmla="val 226560"/>
            <a:gd name="adj3" fmla="val 1090038"/>
            <a:gd name="adj4" fmla="val 8112457"/>
            <a:gd name="adj5" fmla="val 221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68003" y="961666"/>
          <a:ext cx="998971" cy="3554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$250.000,00</a:t>
          </a:r>
          <a:endParaRPr lang="es-ES" sz="1000" kern="1200" dirty="0"/>
        </a:p>
      </dsp:txBody>
      <dsp:txXfrm>
        <a:off x="78413" y="972076"/>
        <a:ext cx="978151" cy="334604"/>
      </dsp:txXfrm>
    </dsp:sp>
    <dsp:sp modelId="{D478A0B8-005C-4A9F-82F4-BA89539B39E6}">
      <dsp:nvSpPr>
        <dsp:cNvPr id="0" name=""/>
        <dsp:cNvSpPr/>
      </dsp:nvSpPr>
      <dsp:spPr>
        <a:xfrm>
          <a:off x="1407585" y="605250"/>
          <a:ext cx="884051" cy="3703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416107" y="693127"/>
        <a:ext cx="867007" cy="273925"/>
      </dsp:txXfrm>
    </dsp:sp>
    <dsp:sp modelId="{A764E749-4D6E-4430-8A15-F5EC0EAE27EE}">
      <dsp:nvSpPr>
        <dsp:cNvPr id="0" name=""/>
        <dsp:cNvSpPr/>
      </dsp:nvSpPr>
      <dsp:spPr>
        <a:xfrm>
          <a:off x="2134567" y="241989"/>
          <a:ext cx="1638498" cy="1638498"/>
        </a:xfrm>
        <a:prstGeom prst="circularArrow">
          <a:avLst>
            <a:gd name="adj1" fmla="val 1739"/>
            <a:gd name="adj2" fmla="val 207103"/>
            <a:gd name="adj3" fmla="val 18700462"/>
            <a:gd name="adj4" fmla="val 11658586"/>
            <a:gd name="adj5" fmla="val 202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223006" y="941176"/>
          <a:ext cx="1324322" cy="4211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PREPARATORIA </a:t>
          </a:r>
          <a:endParaRPr lang="es-ES" sz="1000" kern="1200" dirty="0"/>
        </a:p>
      </dsp:txBody>
      <dsp:txXfrm>
        <a:off x="1235340" y="953510"/>
        <a:ext cx="1299654" cy="396446"/>
      </dsp:txXfrm>
    </dsp:sp>
    <dsp:sp modelId="{A8B1D9EF-8173-4C3D-9FAD-1F204698BB1C}">
      <dsp:nvSpPr>
        <dsp:cNvPr id="0" name=""/>
        <dsp:cNvSpPr/>
      </dsp:nvSpPr>
      <dsp:spPr>
        <a:xfrm>
          <a:off x="2690333" y="575227"/>
          <a:ext cx="1105628" cy="4057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2699670" y="584564"/>
        <a:ext cx="1086954" cy="300109"/>
      </dsp:txXfrm>
    </dsp:sp>
    <dsp:sp modelId="{982B15F6-4A8E-42DB-B035-975E9B80C95E}">
      <dsp:nvSpPr>
        <dsp:cNvPr id="0" name=""/>
        <dsp:cNvSpPr/>
      </dsp:nvSpPr>
      <dsp:spPr>
        <a:xfrm>
          <a:off x="2951185" y="564713"/>
          <a:ext cx="1332683" cy="1332683"/>
        </a:xfrm>
        <a:prstGeom prst="leftCircularArrow">
          <a:avLst>
            <a:gd name="adj1" fmla="val 2138"/>
            <a:gd name="adj2" fmla="val 256957"/>
            <a:gd name="adj3" fmla="val 843261"/>
            <a:gd name="adj4" fmla="val 7835283"/>
            <a:gd name="adj5" fmla="val 249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2910414" y="964131"/>
          <a:ext cx="714597" cy="4103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42 DÍAS</a:t>
          </a:r>
          <a:endParaRPr lang="es-ES" sz="1000" kern="1200" dirty="0"/>
        </a:p>
      </dsp:txBody>
      <dsp:txXfrm>
        <a:off x="2922432" y="976149"/>
        <a:ext cx="690561" cy="386290"/>
      </dsp:txXfrm>
    </dsp:sp>
    <dsp:sp modelId="{5BD0375A-9447-4739-915D-81DD661E2D9F}">
      <dsp:nvSpPr>
        <dsp:cNvPr id="0" name=""/>
        <dsp:cNvSpPr/>
      </dsp:nvSpPr>
      <dsp:spPr>
        <a:xfrm>
          <a:off x="3998836" y="568370"/>
          <a:ext cx="762336" cy="46527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009543" y="678779"/>
        <a:ext cx="740922" cy="344160"/>
      </dsp:txXfrm>
    </dsp:sp>
    <dsp:sp modelId="{FF89AA44-BB72-4C96-9CCD-B5359A48AB74}">
      <dsp:nvSpPr>
        <dsp:cNvPr id="0" name=""/>
        <dsp:cNvSpPr/>
      </dsp:nvSpPr>
      <dsp:spPr>
        <a:xfrm>
          <a:off x="4125095" y="184149"/>
          <a:ext cx="1934567" cy="1331714"/>
        </a:xfrm>
        <a:prstGeom prst="circularArrow">
          <a:avLst>
            <a:gd name="adj1" fmla="val 2140"/>
            <a:gd name="adj2" fmla="val 257153"/>
            <a:gd name="adj3" fmla="val 18310981"/>
            <a:gd name="adj4" fmla="val 11319155"/>
            <a:gd name="adj5" fmla="val 249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3939086" y="984091"/>
          <a:ext cx="1057479" cy="3916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 </a:t>
          </a:r>
          <a:endParaRPr lang="es-ES" sz="1000" kern="1200" dirty="0"/>
        </a:p>
      </dsp:txBody>
      <dsp:txXfrm>
        <a:off x="3950558" y="995563"/>
        <a:ext cx="1034535" cy="368745"/>
      </dsp:txXfrm>
    </dsp:sp>
    <dsp:sp modelId="{C4948F12-088C-4C05-AAE8-9FCACDABE1EF}">
      <dsp:nvSpPr>
        <dsp:cNvPr id="0" name=""/>
        <dsp:cNvSpPr/>
      </dsp:nvSpPr>
      <dsp:spPr>
        <a:xfrm>
          <a:off x="5177527" y="565967"/>
          <a:ext cx="714124" cy="44405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5187746" y="576186"/>
        <a:ext cx="693686" cy="328464"/>
      </dsp:txXfrm>
    </dsp:sp>
    <dsp:sp modelId="{BCB6F818-D3F8-4FE1-A157-629AC0CB2980}">
      <dsp:nvSpPr>
        <dsp:cNvPr id="0" name=""/>
        <dsp:cNvSpPr/>
      </dsp:nvSpPr>
      <dsp:spPr>
        <a:xfrm>
          <a:off x="5323724" y="685900"/>
          <a:ext cx="1365001" cy="1365001"/>
        </a:xfrm>
        <a:prstGeom prst="leftCircularArrow">
          <a:avLst>
            <a:gd name="adj1" fmla="val 2087"/>
            <a:gd name="adj2" fmla="val 250582"/>
            <a:gd name="adj3" fmla="val 924895"/>
            <a:gd name="adj4" fmla="val 7923291"/>
            <a:gd name="adj5" fmla="val 243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5121346" y="952906"/>
          <a:ext cx="914901" cy="4021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DICIEMBRE </a:t>
          </a:r>
          <a:endParaRPr lang="es-ES" sz="1000" kern="1200" dirty="0"/>
        </a:p>
      </dsp:txBody>
      <dsp:txXfrm>
        <a:off x="5133124" y="964684"/>
        <a:ext cx="891345" cy="378577"/>
      </dsp:txXfrm>
    </dsp:sp>
    <dsp:sp modelId="{C01F46C2-0E9D-42B8-82D2-177242817C7B}">
      <dsp:nvSpPr>
        <dsp:cNvPr id="0" name=""/>
        <dsp:cNvSpPr/>
      </dsp:nvSpPr>
      <dsp:spPr>
        <a:xfrm>
          <a:off x="6132355" y="535937"/>
          <a:ext cx="1189315" cy="52621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NOVIEMBRE</a:t>
          </a:r>
          <a:endParaRPr lang="es-ES" sz="1000" kern="1200" dirty="0"/>
        </a:p>
      </dsp:txBody>
      <dsp:txXfrm>
        <a:off x="6144465" y="660807"/>
        <a:ext cx="1165095" cy="389232"/>
      </dsp:txXfrm>
    </dsp:sp>
    <dsp:sp modelId="{B1E46FC4-8694-4725-B069-8823B966AFBE}">
      <dsp:nvSpPr>
        <dsp:cNvPr id="0" name=""/>
        <dsp:cNvSpPr/>
      </dsp:nvSpPr>
      <dsp:spPr>
        <a:xfrm>
          <a:off x="6747920" y="98076"/>
          <a:ext cx="1762568" cy="1762568"/>
        </a:xfrm>
        <a:prstGeom prst="circularArrow">
          <a:avLst>
            <a:gd name="adj1" fmla="val 1617"/>
            <a:gd name="adj2" fmla="val 191991"/>
            <a:gd name="adj3" fmla="val 18790062"/>
            <a:gd name="adj4" fmla="val 11733075"/>
            <a:gd name="adj5" fmla="val 188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4238-3B0C-4BCA-AD0B-B9A0CC01D707}">
      <dsp:nvSpPr>
        <dsp:cNvPr id="0" name=""/>
        <dsp:cNvSpPr/>
      </dsp:nvSpPr>
      <dsp:spPr>
        <a:xfrm>
          <a:off x="6106787" y="1044760"/>
          <a:ext cx="1265540" cy="4020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$200.000,00</a:t>
          </a:r>
          <a:endParaRPr lang="es-ES" sz="1000" kern="1200" dirty="0"/>
        </a:p>
      </dsp:txBody>
      <dsp:txXfrm>
        <a:off x="6118563" y="1056536"/>
        <a:ext cx="1241988" cy="378518"/>
      </dsp:txXfrm>
    </dsp:sp>
    <dsp:sp modelId="{FEF47329-3D07-4561-9B46-76B318ECEA06}">
      <dsp:nvSpPr>
        <dsp:cNvPr id="0" name=""/>
        <dsp:cNvSpPr/>
      </dsp:nvSpPr>
      <dsp:spPr>
        <a:xfrm>
          <a:off x="7598111" y="554814"/>
          <a:ext cx="1223219" cy="66251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DICIEMBRE </a:t>
          </a:r>
          <a:endParaRPr lang="es-ES" sz="1000" kern="1200" dirty="0"/>
        </a:p>
      </dsp:txBody>
      <dsp:txXfrm>
        <a:off x="7613357" y="570060"/>
        <a:ext cx="1192727" cy="490057"/>
      </dsp:txXfrm>
    </dsp:sp>
    <dsp:sp modelId="{4516942E-A396-4D49-A159-9736623DE4F0}">
      <dsp:nvSpPr>
        <dsp:cNvPr id="0" name=""/>
        <dsp:cNvSpPr/>
      </dsp:nvSpPr>
      <dsp:spPr>
        <a:xfrm>
          <a:off x="7701341" y="979755"/>
          <a:ext cx="1057169" cy="5082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$50.000,00</a:t>
          </a:r>
          <a:endParaRPr lang="es-ES" sz="1000" kern="1200" dirty="0"/>
        </a:p>
      </dsp:txBody>
      <dsp:txXfrm>
        <a:off x="7716227" y="994641"/>
        <a:ext cx="1027397" cy="47847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47044" y="679776"/>
          <a:ext cx="976258" cy="401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56290" y="689022"/>
        <a:ext cx="957766" cy="297177"/>
      </dsp:txXfrm>
    </dsp:sp>
    <dsp:sp modelId="{599C70E0-3BBC-495C-BC2B-44D47CB45DA8}">
      <dsp:nvSpPr>
        <dsp:cNvPr id="0" name=""/>
        <dsp:cNvSpPr/>
      </dsp:nvSpPr>
      <dsp:spPr>
        <a:xfrm>
          <a:off x="181049" y="556827"/>
          <a:ext cx="1426977" cy="1426977"/>
        </a:xfrm>
        <a:prstGeom prst="leftCircularArrow">
          <a:avLst>
            <a:gd name="adj1" fmla="val 1889"/>
            <a:gd name="adj2" fmla="val 225777"/>
            <a:gd name="adj3" fmla="val 1231590"/>
            <a:gd name="adj4" fmla="val 8254791"/>
            <a:gd name="adj5" fmla="val 2204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82749" y="961093"/>
          <a:ext cx="859888" cy="3509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$150.000,00</a:t>
          </a:r>
          <a:endParaRPr lang="es-ES" sz="1000" kern="1200" dirty="0"/>
        </a:p>
      </dsp:txBody>
      <dsp:txXfrm>
        <a:off x="93027" y="971371"/>
        <a:ext cx="839332" cy="330354"/>
      </dsp:txXfrm>
    </dsp:sp>
    <dsp:sp modelId="{D478A0B8-005C-4A9F-82F4-BA89539B39E6}">
      <dsp:nvSpPr>
        <dsp:cNvPr id="0" name=""/>
        <dsp:cNvSpPr/>
      </dsp:nvSpPr>
      <dsp:spPr>
        <a:xfrm>
          <a:off x="1308298" y="669438"/>
          <a:ext cx="872825" cy="365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45440"/>
              <a:satOff val="-11527"/>
              <a:lumOff val="64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316712" y="756199"/>
        <a:ext cx="855997" cy="270446"/>
      </dsp:txXfrm>
    </dsp:sp>
    <dsp:sp modelId="{A764E749-4D6E-4430-8A15-F5EC0EAE27EE}">
      <dsp:nvSpPr>
        <dsp:cNvPr id="0" name=""/>
        <dsp:cNvSpPr/>
      </dsp:nvSpPr>
      <dsp:spPr>
        <a:xfrm>
          <a:off x="2003265" y="218492"/>
          <a:ext cx="1707321" cy="1707321"/>
        </a:xfrm>
        <a:prstGeom prst="circularArrow">
          <a:avLst>
            <a:gd name="adj1" fmla="val 1579"/>
            <a:gd name="adj2" fmla="val 187380"/>
            <a:gd name="adj3" fmla="val 18811203"/>
            <a:gd name="adj4" fmla="val 11749605"/>
            <a:gd name="adj5" fmla="val 1842"/>
          </a:avLst>
        </a:prstGeom>
        <a:solidFill>
          <a:schemeClr val="accent5">
            <a:shade val="90000"/>
            <a:hueOff val="54822"/>
            <a:satOff val="-13832"/>
            <a:lumOff val="73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047102" y="925240"/>
          <a:ext cx="1398192" cy="48844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45440"/>
            <a:satOff val="-11527"/>
            <a:lumOff val="64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PREPARATORIA</a:t>
          </a:r>
          <a:endParaRPr lang="es-ES" sz="1000" kern="1200" dirty="0"/>
        </a:p>
      </dsp:txBody>
      <dsp:txXfrm>
        <a:off x="1061408" y="939546"/>
        <a:ext cx="1369580" cy="459833"/>
      </dsp:txXfrm>
    </dsp:sp>
    <dsp:sp modelId="{A8B1D9EF-8173-4C3D-9FAD-1F204698BB1C}">
      <dsp:nvSpPr>
        <dsp:cNvPr id="0" name=""/>
        <dsp:cNvSpPr/>
      </dsp:nvSpPr>
      <dsp:spPr>
        <a:xfrm>
          <a:off x="2627971" y="579561"/>
          <a:ext cx="1091588" cy="400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90880"/>
              <a:satOff val="-23054"/>
              <a:lumOff val="128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2637189" y="588779"/>
        <a:ext cx="1073152" cy="296299"/>
      </dsp:txXfrm>
    </dsp:sp>
    <dsp:sp modelId="{982B15F6-4A8E-42DB-B035-975E9B80C95E}">
      <dsp:nvSpPr>
        <dsp:cNvPr id="0" name=""/>
        <dsp:cNvSpPr/>
      </dsp:nvSpPr>
      <dsp:spPr>
        <a:xfrm>
          <a:off x="2924497" y="618361"/>
          <a:ext cx="1279760" cy="1279760"/>
        </a:xfrm>
        <a:prstGeom prst="leftCircularArrow">
          <a:avLst>
            <a:gd name="adj1" fmla="val 2107"/>
            <a:gd name="adj2" fmla="val 253003"/>
            <a:gd name="adj3" fmla="val 1069599"/>
            <a:gd name="adj4" fmla="val 8065574"/>
            <a:gd name="adj5" fmla="val 2458"/>
          </a:avLst>
        </a:prstGeom>
        <a:solidFill>
          <a:schemeClr val="accent5">
            <a:shade val="90000"/>
            <a:hueOff val="109644"/>
            <a:satOff val="-27665"/>
            <a:lumOff val="147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2845258" y="963527"/>
          <a:ext cx="705523" cy="40511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90880"/>
            <a:satOff val="-23054"/>
            <a:lumOff val="128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49 DÍAS</a:t>
          </a:r>
          <a:endParaRPr lang="es-ES" sz="1000" kern="1200" dirty="0"/>
        </a:p>
      </dsp:txBody>
      <dsp:txXfrm>
        <a:off x="2857123" y="975392"/>
        <a:ext cx="681793" cy="381385"/>
      </dsp:txXfrm>
    </dsp:sp>
    <dsp:sp modelId="{5BD0375A-9447-4739-915D-81DD661E2D9F}">
      <dsp:nvSpPr>
        <dsp:cNvPr id="0" name=""/>
        <dsp:cNvSpPr/>
      </dsp:nvSpPr>
      <dsp:spPr>
        <a:xfrm>
          <a:off x="3914349" y="650346"/>
          <a:ext cx="752656" cy="459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136321"/>
              <a:satOff val="-34581"/>
              <a:lumOff val="192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3924920" y="759353"/>
        <a:ext cx="731514" cy="339790"/>
      </dsp:txXfrm>
    </dsp:sp>
    <dsp:sp modelId="{FF89AA44-BB72-4C96-9CCD-B5359A48AB74}">
      <dsp:nvSpPr>
        <dsp:cNvPr id="0" name=""/>
        <dsp:cNvSpPr/>
      </dsp:nvSpPr>
      <dsp:spPr>
        <a:xfrm>
          <a:off x="4160194" y="258882"/>
          <a:ext cx="1777079" cy="1223302"/>
        </a:xfrm>
        <a:prstGeom prst="circularArrow">
          <a:avLst>
            <a:gd name="adj1" fmla="val 2204"/>
            <a:gd name="adj2" fmla="val 265271"/>
            <a:gd name="adj3" fmla="val 18446347"/>
            <a:gd name="adj4" fmla="val 11462639"/>
            <a:gd name="adj5" fmla="val 2571"/>
          </a:avLst>
        </a:prstGeom>
        <a:solidFill>
          <a:schemeClr val="accent5">
            <a:shade val="90000"/>
            <a:hueOff val="164466"/>
            <a:satOff val="-41497"/>
            <a:lumOff val="22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3855291" y="993258"/>
          <a:ext cx="979997" cy="386716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36321"/>
            <a:satOff val="-34581"/>
            <a:lumOff val="19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 </a:t>
          </a:r>
          <a:endParaRPr lang="es-ES" sz="1000" kern="1200" dirty="0"/>
        </a:p>
      </dsp:txBody>
      <dsp:txXfrm>
        <a:off x="3866618" y="1004585"/>
        <a:ext cx="957343" cy="364062"/>
      </dsp:txXfrm>
    </dsp:sp>
    <dsp:sp modelId="{C4948F12-088C-4C05-AAE8-9FCACDABE1EF}">
      <dsp:nvSpPr>
        <dsp:cNvPr id="0" name=""/>
        <dsp:cNvSpPr/>
      </dsp:nvSpPr>
      <dsp:spPr>
        <a:xfrm>
          <a:off x="5053559" y="647880"/>
          <a:ext cx="573955" cy="438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181761"/>
              <a:satOff val="-46108"/>
              <a:lumOff val="257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5063648" y="657969"/>
        <a:ext cx="553777" cy="324294"/>
      </dsp:txXfrm>
    </dsp:sp>
    <dsp:sp modelId="{BCB6F818-D3F8-4FE1-A157-629AC0CB2980}">
      <dsp:nvSpPr>
        <dsp:cNvPr id="0" name=""/>
        <dsp:cNvSpPr/>
      </dsp:nvSpPr>
      <dsp:spPr>
        <a:xfrm>
          <a:off x="4910843" y="674986"/>
          <a:ext cx="1295460" cy="1295460"/>
        </a:xfrm>
        <a:prstGeom prst="leftCircularArrow">
          <a:avLst>
            <a:gd name="adj1" fmla="val 2081"/>
            <a:gd name="adj2" fmla="val 249791"/>
            <a:gd name="adj3" fmla="val 939245"/>
            <a:gd name="adj4" fmla="val 7938432"/>
            <a:gd name="adj5" fmla="val 2428"/>
          </a:avLst>
        </a:prstGeom>
        <a:solidFill>
          <a:schemeClr val="accent5">
            <a:shade val="90000"/>
            <a:hueOff val="219288"/>
            <a:satOff val="-55330"/>
            <a:lumOff val="295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4959692" y="995490"/>
          <a:ext cx="903284" cy="357941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81761"/>
            <a:satOff val="-46108"/>
            <a:lumOff val="257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DICIEMBRE </a:t>
          </a:r>
          <a:endParaRPr lang="es-ES" sz="1000" kern="1200" dirty="0"/>
        </a:p>
      </dsp:txBody>
      <dsp:txXfrm>
        <a:off x="4970176" y="1005974"/>
        <a:ext cx="882316" cy="336973"/>
      </dsp:txXfrm>
    </dsp:sp>
    <dsp:sp modelId="{C01F46C2-0E9D-42B8-82D2-177242817C7B}">
      <dsp:nvSpPr>
        <dsp:cNvPr id="0" name=""/>
        <dsp:cNvSpPr/>
      </dsp:nvSpPr>
      <dsp:spPr>
        <a:xfrm>
          <a:off x="5918351" y="562830"/>
          <a:ext cx="1174213" cy="519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227201"/>
              <a:satOff val="-57635"/>
              <a:lumOff val="321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NOVIEMBRE </a:t>
          </a:r>
          <a:endParaRPr lang="es-ES" sz="1000" kern="1200" dirty="0"/>
        </a:p>
      </dsp:txBody>
      <dsp:txXfrm>
        <a:off x="5930307" y="686114"/>
        <a:ext cx="1150301" cy="384290"/>
      </dsp:txXfrm>
    </dsp:sp>
    <dsp:sp modelId="{B1E46FC4-8694-4725-B069-8823B966AFBE}">
      <dsp:nvSpPr>
        <dsp:cNvPr id="0" name=""/>
        <dsp:cNvSpPr/>
      </dsp:nvSpPr>
      <dsp:spPr>
        <a:xfrm>
          <a:off x="6784859" y="303324"/>
          <a:ext cx="1455086" cy="1455086"/>
        </a:xfrm>
        <a:prstGeom prst="circularArrow">
          <a:avLst>
            <a:gd name="adj1" fmla="val 1853"/>
            <a:gd name="adj2" fmla="val 221232"/>
            <a:gd name="adj3" fmla="val 18519292"/>
            <a:gd name="adj4" fmla="val 11491545"/>
            <a:gd name="adj5" fmla="val 2162"/>
          </a:avLst>
        </a:prstGeom>
        <a:solidFill>
          <a:schemeClr val="accent5">
            <a:shade val="90000"/>
            <a:hueOff val="274110"/>
            <a:satOff val="-69162"/>
            <a:lumOff val="369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4238-3B0C-4BCA-AD0B-B9A0CC01D707}">
      <dsp:nvSpPr>
        <dsp:cNvPr id="0" name=""/>
        <dsp:cNvSpPr/>
      </dsp:nvSpPr>
      <dsp:spPr>
        <a:xfrm>
          <a:off x="6030067" y="1018770"/>
          <a:ext cx="1249470" cy="39696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27201"/>
            <a:satOff val="-57635"/>
            <a:lumOff val="321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$120.000,00</a:t>
          </a:r>
          <a:endParaRPr lang="es-ES" sz="1000" kern="1200" dirty="0"/>
        </a:p>
      </dsp:txBody>
      <dsp:txXfrm>
        <a:off x="6041694" y="1030397"/>
        <a:ext cx="1226216" cy="373711"/>
      </dsp:txXfrm>
    </dsp:sp>
    <dsp:sp modelId="{45CB9C5D-E08E-43AD-AA9D-D1D8885AAF5C}">
      <dsp:nvSpPr>
        <dsp:cNvPr id="0" name=""/>
        <dsp:cNvSpPr/>
      </dsp:nvSpPr>
      <dsp:spPr>
        <a:xfrm>
          <a:off x="7354856" y="564249"/>
          <a:ext cx="978967" cy="549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272641"/>
              <a:satOff val="-69162"/>
              <a:lumOff val="38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DICIEMBRE</a:t>
          </a:r>
          <a:endParaRPr lang="es-ES" sz="1000" kern="1200" dirty="0"/>
        </a:p>
      </dsp:txBody>
      <dsp:txXfrm>
        <a:off x="7367500" y="576893"/>
        <a:ext cx="953679" cy="406426"/>
      </dsp:txXfrm>
    </dsp:sp>
    <dsp:sp modelId="{5CBFDCD0-6AA8-4409-ABEE-9997575A27E7}">
      <dsp:nvSpPr>
        <dsp:cNvPr id="0" name=""/>
        <dsp:cNvSpPr/>
      </dsp:nvSpPr>
      <dsp:spPr>
        <a:xfrm>
          <a:off x="7351040" y="1030043"/>
          <a:ext cx="1043744" cy="383041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72641"/>
            <a:satOff val="-69162"/>
            <a:lumOff val="38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 </a:t>
          </a:r>
          <a:r>
            <a:rPr lang="es-ES" sz="1000" kern="1200" dirty="0" smtClean="0"/>
            <a:t>$30.000,00</a:t>
          </a:r>
          <a:endParaRPr lang="es-ES" sz="1500" kern="1200" dirty="0"/>
        </a:p>
      </dsp:txBody>
      <dsp:txXfrm>
        <a:off x="7362259" y="1041262"/>
        <a:ext cx="1021306" cy="36060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E0CF-9F17-4F52-A857-7671554A586F}">
      <dsp:nvSpPr>
        <dsp:cNvPr id="0" name=""/>
        <dsp:cNvSpPr/>
      </dsp:nvSpPr>
      <dsp:spPr>
        <a:xfrm>
          <a:off x="34115" y="57748"/>
          <a:ext cx="1868178" cy="951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Retiro de impermeabilización asfáltica de losa de terraza 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4115" y="57748"/>
        <a:ext cx="1868178" cy="951078"/>
      </dsp:txXfrm>
    </dsp:sp>
    <dsp:sp modelId="{717FD1C8-EADD-4955-94D8-A0E57183BDB0}">
      <dsp:nvSpPr>
        <dsp:cNvPr id="0" name=""/>
        <dsp:cNvSpPr/>
      </dsp:nvSpPr>
      <dsp:spPr>
        <a:xfrm>
          <a:off x="1942485" y="79358"/>
          <a:ext cx="1404808" cy="993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Masillado de losa de terraza N+ 4.75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1942485" y="79358"/>
        <a:ext cx="1404808" cy="993829"/>
      </dsp:txXfrm>
    </dsp:sp>
    <dsp:sp modelId="{8E5C30AD-14B3-439B-B22B-CC898CB3178E}">
      <dsp:nvSpPr>
        <dsp:cNvPr id="0" name=""/>
        <dsp:cNvSpPr/>
      </dsp:nvSpPr>
      <dsp:spPr>
        <a:xfrm>
          <a:off x="3367917" y="101323"/>
          <a:ext cx="1333171" cy="795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Impermeabilización de losa de terraza N+ 4.75 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367917" y="101323"/>
        <a:ext cx="1333171" cy="795466"/>
      </dsp:txXfrm>
    </dsp:sp>
    <dsp:sp modelId="{9471DDD9-48C6-495D-8A48-0BF68CFDFA58}">
      <dsp:nvSpPr>
        <dsp:cNvPr id="0" name=""/>
        <dsp:cNvSpPr/>
      </dsp:nvSpPr>
      <dsp:spPr>
        <a:xfrm>
          <a:off x="4735889" y="101323"/>
          <a:ext cx="1307258" cy="892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Impermeabilización de cubiertas de terraza N+ 4.75 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4735889" y="101323"/>
        <a:ext cx="1307258" cy="892906"/>
      </dsp:txXfrm>
    </dsp:sp>
    <dsp:sp modelId="{4105264E-84E6-4EC8-B39E-CA8B5C297A54}">
      <dsp:nvSpPr>
        <dsp:cNvPr id="0" name=""/>
        <dsp:cNvSpPr/>
      </dsp:nvSpPr>
      <dsp:spPr>
        <a:xfrm>
          <a:off x="6064299" y="79355"/>
          <a:ext cx="1116386" cy="917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Cambio de canales de cubiertas 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6064299" y="79355"/>
        <a:ext cx="1116386" cy="917426"/>
      </dsp:txXfrm>
    </dsp:sp>
    <dsp:sp modelId="{852BE448-3F89-4ADF-BD58-BE7054E4EA73}">
      <dsp:nvSpPr>
        <dsp:cNvPr id="0" name=""/>
        <dsp:cNvSpPr/>
      </dsp:nvSpPr>
      <dsp:spPr>
        <a:xfrm>
          <a:off x="7210548" y="101323"/>
          <a:ext cx="1410597" cy="916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Retiro de recubrimiento de vinyl de Primera Planta N+ 0.00  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7210548" y="101323"/>
        <a:ext cx="1410597" cy="916278"/>
      </dsp:txXfrm>
    </dsp:sp>
    <dsp:sp modelId="{8668E502-74F6-414E-8D85-73A4976E77DC}">
      <dsp:nvSpPr>
        <dsp:cNvPr id="0" name=""/>
        <dsp:cNvSpPr/>
      </dsp:nvSpPr>
      <dsp:spPr>
        <a:xfrm>
          <a:off x="389543" y="1131283"/>
          <a:ext cx="1653261" cy="838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Instalación de Cerámica para pisos de Primera Planta N+ 0.00 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89543" y="1131283"/>
        <a:ext cx="1653261" cy="838509"/>
      </dsp:txXfrm>
    </dsp:sp>
    <dsp:sp modelId="{EA6385B9-AD1B-4E7B-86C7-9D93A0CD5797}">
      <dsp:nvSpPr>
        <dsp:cNvPr id="0" name=""/>
        <dsp:cNvSpPr/>
      </dsp:nvSpPr>
      <dsp:spPr>
        <a:xfrm>
          <a:off x="2114612" y="1108315"/>
          <a:ext cx="1511864" cy="96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Pintura interior de mercado 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2114612" y="1108315"/>
        <a:ext cx="1511864" cy="965328"/>
      </dsp:txXfrm>
    </dsp:sp>
    <dsp:sp modelId="{452CA112-063E-403D-A4A7-3D5D9D3EDAAA}">
      <dsp:nvSpPr>
        <dsp:cNvPr id="0" name=""/>
        <dsp:cNvSpPr/>
      </dsp:nvSpPr>
      <dsp:spPr>
        <a:xfrm>
          <a:off x="3736569" y="986149"/>
          <a:ext cx="1327008" cy="981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Reparación de humedad en techo 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736569" y="986149"/>
        <a:ext cx="1327008" cy="981669"/>
      </dsp:txXfrm>
    </dsp:sp>
    <dsp:sp modelId="{FFE5829C-2BF5-4056-A7B9-046B1E232BF6}">
      <dsp:nvSpPr>
        <dsp:cNvPr id="0" name=""/>
        <dsp:cNvSpPr/>
      </dsp:nvSpPr>
      <dsp:spPr>
        <a:xfrm>
          <a:off x="5218044" y="1060295"/>
          <a:ext cx="1474630" cy="872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Cambio de luminarias de Primera planta N+ 0.00 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218044" y="1060295"/>
        <a:ext cx="1474630" cy="872066"/>
      </dsp:txXfrm>
    </dsp:sp>
    <dsp:sp modelId="{2D62C7FF-E411-4DDE-A78E-F173BE089DC6}">
      <dsp:nvSpPr>
        <dsp:cNvPr id="0" name=""/>
        <dsp:cNvSpPr/>
      </dsp:nvSpPr>
      <dsp:spPr>
        <a:xfrm>
          <a:off x="6749425" y="1060295"/>
          <a:ext cx="1474630" cy="872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Remodelación de Sede Social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6749425" y="1060295"/>
        <a:ext cx="1474630" cy="87206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E0CF-9F17-4F52-A857-7671554A586F}">
      <dsp:nvSpPr>
        <dsp:cNvPr id="0" name=""/>
        <dsp:cNvSpPr/>
      </dsp:nvSpPr>
      <dsp:spPr>
        <a:xfrm>
          <a:off x="0" y="109183"/>
          <a:ext cx="3458940" cy="1861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Retiro de ventanas metálicas y colocación de mamparas de aluminio y vidrio en las 4 fachadas y en el lucernario de la cubierta, del edificio principal del mercado. 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0" y="109183"/>
        <a:ext cx="3458940" cy="1861665"/>
      </dsp:txXfrm>
    </dsp:sp>
    <dsp:sp modelId="{717FD1C8-EADD-4955-94D8-A0E57183BDB0}">
      <dsp:nvSpPr>
        <dsp:cNvPr id="0" name=""/>
        <dsp:cNvSpPr/>
      </dsp:nvSpPr>
      <dsp:spPr>
        <a:xfrm>
          <a:off x="3469690" y="119976"/>
          <a:ext cx="2601008" cy="1840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Limpieza e impermeabilización de las vigas canal del edificio principal del mercado.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469690" y="119976"/>
        <a:ext cx="2601008" cy="1840079"/>
      </dsp:txXfrm>
    </dsp:sp>
    <dsp:sp modelId="{8E5C30AD-14B3-439B-B22B-CC898CB3178E}">
      <dsp:nvSpPr>
        <dsp:cNvPr id="0" name=""/>
        <dsp:cNvSpPr/>
      </dsp:nvSpPr>
      <dsp:spPr>
        <a:xfrm>
          <a:off x="6096116" y="125398"/>
          <a:ext cx="2468372" cy="1829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Impermeabilización de las losas de los puestos del Mercado San Roque ubicados en  los sectores de las asociaciones: 5 de Mayo, Puertas del Sol; y la Unión.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6096116" y="125398"/>
        <a:ext cx="2468372" cy="182923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67584" y="603848"/>
          <a:ext cx="1086214" cy="406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76949" y="613213"/>
        <a:ext cx="1067484" cy="300999"/>
      </dsp:txXfrm>
    </dsp:sp>
    <dsp:sp modelId="{599C70E0-3BBC-495C-BC2B-44D47CB45DA8}">
      <dsp:nvSpPr>
        <dsp:cNvPr id="0" name=""/>
        <dsp:cNvSpPr/>
      </dsp:nvSpPr>
      <dsp:spPr>
        <a:xfrm>
          <a:off x="197493" y="500077"/>
          <a:ext cx="1503127" cy="1503127"/>
        </a:xfrm>
        <a:prstGeom prst="leftCircularArrow">
          <a:avLst>
            <a:gd name="adj1" fmla="val 1896"/>
            <a:gd name="adj2" fmla="val 226560"/>
            <a:gd name="adj3" fmla="val 1090038"/>
            <a:gd name="adj4" fmla="val 8112457"/>
            <a:gd name="adj5" fmla="val 22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68003" y="961666"/>
          <a:ext cx="998971" cy="355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$400.916,33</a:t>
          </a:r>
          <a:endParaRPr lang="es-ES" sz="1000" kern="1200" dirty="0"/>
        </a:p>
      </dsp:txBody>
      <dsp:txXfrm>
        <a:off x="78413" y="972076"/>
        <a:ext cx="978151" cy="334604"/>
      </dsp:txXfrm>
    </dsp:sp>
    <dsp:sp modelId="{D478A0B8-005C-4A9F-82F4-BA89539B39E6}">
      <dsp:nvSpPr>
        <dsp:cNvPr id="0" name=""/>
        <dsp:cNvSpPr/>
      </dsp:nvSpPr>
      <dsp:spPr>
        <a:xfrm>
          <a:off x="1407585" y="605250"/>
          <a:ext cx="884051" cy="370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416107" y="693127"/>
        <a:ext cx="867007" cy="273925"/>
      </dsp:txXfrm>
    </dsp:sp>
    <dsp:sp modelId="{A764E749-4D6E-4430-8A15-F5EC0EAE27EE}">
      <dsp:nvSpPr>
        <dsp:cNvPr id="0" name=""/>
        <dsp:cNvSpPr/>
      </dsp:nvSpPr>
      <dsp:spPr>
        <a:xfrm>
          <a:off x="2134567" y="241989"/>
          <a:ext cx="1638498" cy="1638498"/>
        </a:xfrm>
        <a:prstGeom prst="circularArrow">
          <a:avLst>
            <a:gd name="adj1" fmla="val 1739"/>
            <a:gd name="adj2" fmla="val 207103"/>
            <a:gd name="adj3" fmla="val 18700462"/>
            <a:gd name="adj4" fmla="val 11658586"/>
            <a:gd name="adj5" fmla="val 20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223006" y="941176"/>
          <a:ext cx="1324322" cy="4211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PREPARATORIA</a:t>
          </a:r>
          <a:endParaRPr lang="es-ES" sz="1000" kern="1200" dirty="0"/>
        </a:p>
      </dsp:txBody>
      <dsp:txXfrm>
        <a:off x="1235340" y="953510"/>
        <a:ext cx="1299654" cy="396446"/>
      </dsp:txXfrm>
    </dsp:sp>
    <dsp:sp modelId="{A8B1D9EF-8173-4C3D-9FAD-1F204698BB1C}">
      <dsp:nvSpPr>
        <dsp:cNvPr id="0" name=""/>
        <dsp:cNvSpPr/>
      </dsp:nvSpPr>
      <dsp:spPr>
        <a:xfrm>
          <a:off x="2690333" y="575227"/>
          <a:ext cx="1105628" cy="405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2699670" y="584564"/>
        <a:ext cx="1086954" cy="300109"/>
      </dsp:txXfrm>
    </dsp:sp>
    <dsp:sp modelId="{982B15F6-4A8E-42DB-B035-975E9B80C95E}">
      <dsp:nvSpPr>
        <dsp:cNvPr id="0" name=""/>
        <dsp:cNvSpPr/>
      </dsp:nvSpPr>
      <dsp:spPr>
        <a:xfrm>
          <a:off x="2951185" y="564713"/>
          <a:ext cx="1332683" cy="1332683"/>
        </a:xfrm>
        <a:prstGeom prst="leftCircularArrow">
          <a:avLst>
            <a:gd name="adj1" fmla="val 2138"/>
            <a:gd name="adj2" fmla="val 256957"/>
            <a:gd name="adj3" fmla="val 843261"/>
            <a:gd name="adj4" fmla="val 7835283"/>
            <a:gd name="adj5" fmla="val 249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2910414" y="964131"/>
          <a:ext cx="714597" cy="4103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60 DÍAS</a:t>
          </a:r>
          <a:endParaRPr lang="es-ES" sz="1000" kern="1200" dirty="0"/>
        </a:p>
      </dsp:txBody>
      <dsp:txXfrm>
        <a:off x="2922432" y="976149"/>
        <a:ext cx="690561" cy="386290"/>
      </dsp:txXfrm>
    </dsp:sp>
    <dsp:sp modelId="{5BD0375A-9447-4739-915D-81DD661E2D9F}">
      <dsp:nvSpPr>
        <dsp:cNvPr id="0" name=""/>
        <dsp:cNvSpPr/>
      </dsp:nvSpPr>
      <dsp:spPr>
        <a:xfrm>
          <a:off x="3998836" y="568370"/>
          <a:ext cx="762336" cy="465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009543" y="678779"/>
        <a:ext cx="740922" cy="344160"/>
      </dsp:txXfrm>
    </dsp:sp>
    <dsp:sp modelId="{FF89AA44-BB72-4C96-9CCD-B5359A48AB74}">
      <dsp:nvSpPr>
        <dsp:cNvPr id="0" name=""/>
        <dsp:cNvSpPr/>
      </dsp:nvSpPr>
      <dsp:spPr>
        <a:xfrm>
          <a:off x="4125095" y="184149"/>
          <a:ext cx="1934567" cy="1331714"/>
        </a:xfrm>
        <a:prstGeom prst="circularArrow">
          <a:avLst>
            <a:gd name="adj1" fmla="val 2140"/>
            <a:gd name="adj2" fmla="val 257153"/>
            <a:gd name="adj3" fmla="val 18310981"/>
            <a:gd name="adj4" fmla="val 11319155"/>
            <a:gd name="adj5" fmla="val 249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3939086" y="984091"/>
          <a:ext cx="1057479" cy="3916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</a:t>
          </a:r>
          <a:endParaRPr lang="es-ES" sz="1000" kern="1200" dirty="0"/>
        </a:p>
      </dsp:txBody>
      <dsp:txXfrm>
        <a:off x="3950558" y="995563"/>
        <a:ext cx="1034535" cy="368745"/>
      </dsp:txXfrm>
    </dsp:sp>
    <dsp:sp modelId="{C4948F12-088C-4C05-AAE8-9FCACDABE1EF}">
      <dsp:nvSpPr>
        <dsp:cNvPr id="0" name=""/>
        <dsp:cNvSpPr/>
      </dsp:nvSpPr>
      <dsp:spPr>
        <a:xfrm>
          <a:off x="5177527" y="565967"/>
          <a:ext cx="714124" cy="444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5187746" y="576186"/>
        <a:ext cx="693686" cy="328464"/>
      </dsp:txXfrm>
    </dsp:sp>
    <dsp:sp modelId="{BCB6F818-D3F8-4FE1-A157-629AC0CB2980}">
      <dsp:nvSpPr>
        <dsp:cNvPr id="0" name=""/>
        <dsp:cNvSpPr/>
      </dsp:nvSpPr>
      <dsp:spPr>
        <a:xfrm>
          <a:off x="5323724" y="685900"/>
          <a:ext cx="1365001" cy="1365001"/>
        </a:xfrm>
        <a:prstGeom prst="leftCircularArrow">
          <a:avLst>
            <a:gd name="adj1" fmla="val 2087"/>
            <a:gd name="adj2" fmla="val 250582"/>
            <a:gd name="adj3" fmla="val 924895"/>
            <a:gd name="adj4" fmla="val 7923291"/>
            <a:gd name="adj5" fmla="val 243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5121346" y="952906"/>
          <a:ext cx="914901" cy="4021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DICIEMBRE </a:t>
          </a:r>
          <a:endParaRPr lang="es-ES" sz="1000" kern="1200" dirty="0"/>
        </a:p>
      </dsp:txBody>
      <dsp:txXfrm>
        <a:off x="5133124" y="964684"/>
        <a:ext cx="891345" cy="378577"/>
      </dsp:txXfrm>
    </dsp:sp>
    <dsp:sp modelId="{C01F46C2-0E9D-42B8-82D2-177242817C7B}">
      <dsp:nvSpPr>
        <dsp:cNvPr id="0" name=""/>
        <dsp:cNvSpPr/>
      </dsp:nvSpPr>
      <dsp:spPr>
        <a:xfrm>
          <a:off x="6132355" y="535937"/>
          <a:ext cx="1189315" cy="526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NOVIEMBRE</a:t>
          </a:r>
          <a:endParaRPr lang="es-ES" sz="1000" kern="1200" dirty="0"/>
        </a:p>
      </dsp:txBody>
      <dsp:txXfrm>
        <a:off x="6144465" y="660807"/>
        <a:ext cx="1165095" cy="389232"/>
      </dsp:txXfrm>
    </dsp:sp>
    <dsp:sp modelId="{B1E46FC4-8694-4725-B069-8823B966AFBE}">
      <dsp:nvSpPr>
        <dsp:cNvPr id="0" name=""/>
        <dsp:cNvSpPr/>
      </dsp:nvSpPr>
      <dsp:spPr>
        <a:xfrm>
          <a:off x="6768814" y="107548"/>
          <a:ext cx="1739567" cy="1739567"/>
        </a:xfrm>
        <a:prstGeom prst="circularArrow">
          <a:avLst>
            <a:gd name="adj1" fmla="val 1638"/>
            <a:gd name="adj2" fmla="val 194624"/>
            <a:gd name="adj3" fmla="val 18775639"/>
            <a:gd name="adj4" fmla="val 11721284"/>
            <a:gd name="adj5" fmla="val 19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4238-3B0C-4BCA-AD0B-B9A0CC01D707}">
      <dsp:nvSpPr>
        <dsp:cNvPr id="0" name=""/>
        <dsp:cNvSpPr/>
      </dsp:nvSpPr>
      <dsp:spPr>
        <a:xfrm>
          <a:off x="6127413" y="1044760"/>
          <a:ext cx="1265540" cy="402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$440.916,33</a:t>
          </a:r>
          <a:endParaRPr lang="es-ES" sz="1000" kern="1200" dirty="0"/>
        </a:p>
      </dsp:txBody>
      <dsp:txXfrm>
        <a:off x="6139189" y="1056536"/>
        <a:ext cx="1241988" cy="378518"/>
      </dsp:txXfrm>
    </dsp:sp>
    <dsp:sp modelId="{FEF47329-3D07-4561-9B46-76B318ECEA06}">
      <dsp:nvSpPr>
        <dsp:cNvPr id="0" name=""/>
        <dsp:cNvSpPr/>
      </dsp:nvSpPr>
      <dsp:spPr>
        <a:xfrm>
          <a:off x="7598111" y="554814"/>
          <a:ext cx="1223219" cy="662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2025</a:t>
          </a:r>
          <a:endParaRPr lang="es-ES" sz="1000" kern="1200" dirty="0"/>
        </a:p>
      </dsp:txBody>
      <dsp:txXfrm>
        <a:off x="7613357" y="570060"/>
        <a:ext cx="1192727" cy="490057"/>
      </dsp:txXfrm>
    </dsp:sp>
    <dsp:sp modelId="{4516942E-A396-4D49-A159-9736623DE4F0}">
      <dsp:nvSpPr>
        <dsp:cNvPr id="0" name=""/>
        <dsp:cNvSpPr/>
      </dsp:nvSpPr>
      <dsp:spPr>
        <a:xfrm>
          <a:off x="7701341" y="979755"/>
          <a:ext cx="1057169" cy="5082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$80.183,27</a:t>
          </a:r>
          <a:endParaRPr lang="es-ES" sz="1000" kern="1200" dirty="0"/>
        </a:p>
      </dsp:txBody>
      <dsp:txXfrm>
        <a:off x="7716227" y="994641"/>
        <a:ext cx="1027397" cy="47847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76015" y="170471"/>
          <a:ext cx="1198853" cy="44912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86351" y="180807"/>
        <a:ext cx="1178181" cy="332213"/>
      </dsp:txXfrm>
    </dsp:sp>
    <dsp:sp modelId="{599C70E0-3BBC-495C-BC2B-44D47CB45DA8}">
      <dsp:nvSpPr>
        <dsp:cNvPr id="0" name=""/>
        <dsp:cNvSpPr/>
      </dsp:nvSpPr>
      <dsp:spPr>
        <a:xfrm>
          <a:off x="160679" y="-327225"/>
          <a:ext cx="1989674" cy="1989674"/>
        </a:xfrm>
        <a:prstGeom prst="leftCircularArrow">
          <a:avLst>
            <a:gd name="adj1" fmla="val 2810"/>
            <a:gd name="adj2" fmla="val 342956"/>
            <a:gd name="adj3" fmla="val 1251045"/>
            <a:gd name="adj4" fmla="val 8157067"/>
            <a:gd name="adj5" fmla="val 327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76478" y="565393"/>
          <a:ext cx="1102564" cy="392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$83.926,80</a:t>
          </a:r>
          <a:endParaRPr lang="es-ES" sz="1000" kern="1200" dirty="0"/>
        </a:p>
      </dsp:txBody>
      <dsp:txXfrm>
        <a:off x="87968" y="576883"/>
        <a:ext cx="1079584" cy="369301"/>
      </dsp:txXfrm>
    </dsp:sp>
    <dsp:sp modelId="{D478A0B8-005C-4A9F-82F4-BA89539B39E6}">
      <dsp:nvSpPr>
        <dsp:cNvPr id="0" name=""/>
        <dsp:cNvSpPr/>
      </dsp:nvSpPr>
      <dsp:spPr>
        <a:xfrm>
          <a:off x="1793393" y="129087"/>
          <a:ext cx="975727" cy="40872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802799" y="226077"/>
        <a:ext cx="956915" cy="302330"/>
      </dsp:txXfrm>
    </dsp:sp>
    <dsp:sp modelId="{A764E749-4D6E-4430-8A15-F5EC0EAE27EE}">
      <dsp:nvSpPr>
        <dsp:cNvPr id="0" name=""/>
        <dsp:cNvSpPr/>
      </dsp:nvSpPr>
      <dsp:spPr>
        <a:xfrm>
          <a:off x="2504656" y="-291095"/>
          <a:ext cx="1937644" cy="1937644"/>
        </a:xfrm>
        <a:prstGeom prst="circularArrow">
          <a:avLst>
            <a:gd name="adj1" fmla="val 2885"/>
            <a:gd name="adj2" fmla="val 352788"/>
            <a:gd name="adj3" fmla="val 18652570"/>
            <a:gd name="adj4" fmla="val 11756379"/>
            <a:gd name="adj5" fmla="val 336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508946" y="516748"/>
          <a:ext cx="1461652" cy="4647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PREPARATORIA</a:t>
          </a:r>
          <a:endParaRPr lang="es-ES" sz="1000" kern="1200" dirty="0"/>
        </a:p>
      </dsp:txBody>
      <dsp:txXfrm>
        <a:off x="1522559" y="530361"/>
        <a:ext cx="1434426" cy="437557"/>
      </dsp:txXfrm>
    </dsp:sp>
    <dsp:sp modelId="{A8B1D9EF-8173-4C3D-9FAD-1F204698BB1C}">
      <dsp:nvSpPr>
        <dsp:cNvPr id="0" name=""/>
        <dsp:cNvSpPr/>
      </dsp:nvSpPr>
      <dsp:spPr>
        <a:xfrm>
          <a:off x="3203623" y="138881"/>
          <a:ext cx="1220280" cy="44779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3213928" y="149186"/>
        <a:ext cx="1199670" cy="331230"/>
      </dsp:txXfrm>
    </dsp:sp>
    <dsp:sp modelId="{982B15F6-4A8E-42DB-B035-975E9B80C95E}">
      <dsp:nvSpPr>
        <dsp:cNvPr id="0" name=""/>
        <dsp:cNvSpPr/>
      </dsp:nvSpPr>
      <dsp:spPr>
        <a:xfrm>
          <a:off x="3385085" y="11858"/>
          <a:ext cx="1650511" cy="1650511"/>
        </a:xfrm>
        <a:prstGeom prst="leftCircularArrow">
          <a:avLst>
            <a:gd name="adj1" fmla="val 3387"/>
            <a:gd name="adj2" fmla="val 419097"/>
            <a:gd name="adj3" fmla="val 1107474"/>
            <a:gd name="adj4" fmla="val 7937356"/>
            <a:gd name="adj5" fmla="val 395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3446526" y="568115"/>
          <a:ext cx="788700" cy="4528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45 DÍAS</a:t>
          </a:r>
          <a:endParaRPr lang="es-ES" sz="1000" kern="1200" dirty="0"/>
        </a:p>
      </dsp:txBody>
      <dsp:txXfrm>
        <a:off x="3459790" y="581379"/>
        <a:ext cx="762172" cy="426348"/>
      </dsp:txXfrm>
    </dsp:sp>
    <dsp:sp modelId="{5BD0375A-9447-4739-915D-81DD661E2D9F}">
      <dsp:nvSpPr>
        <dsp:cNvPr id="0" name=""/>
        <dsp:cNvSpPr/>
      </dsp:nvSpPr>
      <dsp:spPr>
        <a:xfrm>
          <a:off x="4764257" y="131313"/>
          <a:ext cx="841390" cy="51352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776075" y="253172"/>
        <a:ext cx="817754" cy="379847"/>
      </dsp:txXfrm>
    </dsp:sp>
    <dsp:sp modelId="{FF89AA44-BB72-4C96-9CCD-B5359A48AB74}">
      <dsp:nvSpPr>
        <dsp:cNvPr id="0" name=""/>
        <dsp:cNvSpPr/>
      </dsp:nvSpPr>
      <dsp:spPr>
        <a:xfrm>
          <a:off x="4831533" y="-379912"/>
          <a:ext cx="2394913" cy="1648606"/>
        </a:xfrm>
        <a:prstGeom prst="circularArrow">
          <a:avLst>
            <a:gd name="adj1" fmla="val 3391"/>
            <a:gd name="adj2" fmla="val 419620"/>
            <a:gd name="adj3" fmla="val 18256234"/>
            <a:gd name="adj4" fmla="val 11426876"/>
            <a:gd name="adj5" fmla="val 395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4698312" y="590144"/>
          <a:ext cx="1167138" cy="4323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</a:t>
          </a:r>
          <a:endParaRPr lang="es-ES" sz="1000" kern="1200" dirty="0"/>
        </a:p>
      </dsp:txBody>
      <dsp:txXfrm>
        <a:off x="4710974" y="602806"/>
        <a:ext cx="1141814" cy="406983"/>
      </dsp:txXfrm>
    </dsp:sp>
    <dsp:sp modelId="{C4948F12-088C-4C05-AAE8-9FCACDABE1EF}">
      <dsp:nvSpPr>
        <dsp:cNvPr id="0" name=""/>
        <dsp:cNvSpPr/>
      </dsp:nvSpPr>
      <dsp:spPr>
        <a:xfrm>
          <a:off x="6181618" y="128661"/>
          <a:ext cx="788178" cy="49010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6192897" y="139940"/>
        <a:ext cx="765620" cy="362525"/>
      </dsp:txXfrm>
    </dsp:sp>
    <dsp:sp modelId="{BCB6F818-D3F8-4FE1-A157-629AC0CB2980}">
      <dsp:nvSpPr>
        <dsp:cNvPr id="0" name=""/>
        <dsp:cNvSpPr/>
      </dsp:nvSpPr>
      <dsp:spPr>
        <a:xfrm>
          <a:off x="6280319" y="-12594"/>
          <a:ext cx="1704874" cy="1704874"/>
        </a:xfrm>
        <a:prstGeom prst="leftCircularArrow">
          <a:avLst>
            <a:gd name="adj1" fmla="val 3279"/>
            <a:gd name="adj2" fmla="val 404694"/>
            <a:gd name="adj3" fmla="val 1091303"/>
            <a:gd name="adj4" fmla="val 7935587"/>
            <a:gd name="adj5" fmla="val 3825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6119612" y="555725"/>
          <a:ext cx="1009776" cy="4438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DICIEMBRE </a:t>
          </a:r>
          <a:endParaRPr lang="es-ES" sz="1000" kern="1200" dirty="0"/>
        </a:p>
      </dsp:txBody>
      <dsp:txXfrm>
        <a:off x="6132611" y="568724"/>
        <a:ext cx="983778" cy="417836"/>
      </dsp:txXfrm>
    </dsp:sp>
    <dsp:sp modelId="{C01F46C2-0E9D-42B8-82D2-177242817C7B}">
      <dsp:nvSpPr>
        <dsp:cNvPr id="0" name=""/>
        <dsp:cNvSpPr/>
      </dsp:nvSpPr>
      <dsp:spPr>
        <a:xfrm>
          <a:off x="7356961" y="60399"/>
          <a:ext cx="1312646" cy="58078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DICIEMBRE</a:t>
          </a:r>
          <a:endParaRPr lang="es-ES" sz="1000" kern="1200" dirty="0"/>
        </a:p>
      </dsp:txBody>
      <dsp:txXfrm>
        <a:off x="7370326" y="198217"/>
        <a:ext cx="1285916" cy="429597"/>
      </dsp:txXfrm>
    </dsp:sp>
    <dsp:sp modelId="{B8CF4238-3B0C-4BCA-AD0B-B9A0CC01D707}">
      <dsp:nvSpPr>
        <dsp:cNvPr id="0" name=""/>
        <dsp:cNvSpPr/>
      </dsp:nvSpPr>
      <dsp:spPr>
        <a:xfrm>
          <a:off x="7346448" y="587513"/>
          <a:ext cx="1396776" cy="443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$83.926,80</a:t>
          </a:r>
          <a:endParaRPr lang="es-ES" sz="1000" kern="1200" dirty="0"/>
        </a:p>
      </dsp:txBody>
      <dsp:txXfrm>
        <a:off x="7359445" y="600510"/>
        <a:ext cx="1370782" cy="417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61876" y="615053"/>
          <a:ext cx="1243081" cy="511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73649" y="626826"/>
        <a:ext cx="1219535" cy="378400"/>
      </dsp:txXfrm>
    </dsp:sp>
    <dsp:sp modelId="{599C70E0-3BBC-495C-BC2B-44D47CB45DA8}">
      <dsp:nvSpPr>
        <dsp:cNvPr id="0" name=""/>
        <dsp:cNvSpPr/>
      </dsp:nvSpPr>
      <dsp:spPr>
        <a:xfrm>
          <a:off x="249541" y="565981"/>
          <a:ext cx="1538530" cy="1538530"/>
        </a:xfrm>
        <a:prstGeom prst="leftCircularArrow">
          <a:avLst>
            <a:gd name="adj1" fmla="val 2231"/>
            <a:gd name="adj2" fmla="val 268736"/>
            <a:gd name="adj3" fmla="val 984909"/>
            <a:gd name="adj4" fmla="val 7965152"/>
            <a:gd name="adj5" fmla="val 260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197482" y="973258"/>
          <a:ext cx="914621" cy="4468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$150.000,00</a:t>
          </a:r>
          <a:endParaRPr lang="es-ES" sz="1000" kern="1200" dirty="0"/>
        </a:p>
      </dsp:txBody>
      <dsp:txXfrm>
        <a:off x="210569" y="986345"/>
        <a:ext cx="888447" cy="420645"/>
      </dsp:txXfrm>
    </dsp:sp>
    <dsp:sp modelId="{D478A0B8-005C-4A9F-82F4-BA89539B39E6}">
      <dsp:nvSpPr>
        <dsp:cNvPr id="0" name=""/>
        <dsp:cNvSpPr/>
      </dsp:nvSpPr>
      <dsp:spPr>
        <a:xfrm>
          <a:off x="1403561" y="552186"/>
          <a:ext cx="1111379" cy="465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400014"/>
              <a:satOff val="3077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414275" y="662661"/>
        <a:ext cx="1089951" cy="344362"/>
      </dsp:txXfrm>
    </dsp:sp>
    <dsp:sp modelId="{A764E749-4D6E-4430-8A15-F5EC0EAE27EE}">
      <dsp:nvSpPr>
        <dsp:cNvPr id="0" name=""/>
        <dsp:cNvSpPr/>
      </dsp:nvSpPr>
      <dsp:spPr>
        <a:xfrm>
          <a:off x="2248978" y="145622"/>
          <a:ext cx="1837685" cy="1837685"/>
        </a:xfrm>
        <a:prstGeom prst="circularArrow">
          <a:avLst>
            <a:gd name="adj1" fmla="val 1868"/>
            <a:gd name="adj2" fmla="val 223126"/>
            <a:gd name="adj3" fmla="val 18497057"/>
            <a:gd name="adj4" fmla="val 11471204"/>
            <a:gd name="adj5" fmla="val 2179"/>
          </a:avLst>
        </a:prstGeom>
        <a:solidFill>
          <a:schemeClr val="accent2">
            <a:hueOff val="3000017"/>
            <a:satOff val="3846"/>
            <a:lumOff val="10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389381" y="977308"/>
          <a:ext cx="1143528" cy="423130"/>
        </a:xfrm>
        <a:prstGeom prst="roundRect">
          <a:avLst>
            <a:gd name="adj" fmla="val 10000"/>
          </a:avLst>
        </a:prstGeom>
        <a:solidFill>
          <a:schemeClr val="accent2">
            <a:hueOff val="2400014"/>
            <a:satOff val="3077"/>
            <a:lumOff val="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EJECUCIÓN</a:t>
          </a:r>
          <a:endParaRPr lang="es-ES" sz="1000" kern="1200" dirty="0"/>
        </a:p>
      </dsp:txBody>
      <dsp:txXfrm>
        <a:off x="1401774" y="989701"/>
        <a:ext cx="1118742" cy="398344"/>
      </dsp:txXfrm>
    </dsp:sp>
    <dsp:sp modelId="{A8B1D9EF-8173-4C3D-9FAD-1F204698BB1C}">
      <dsp:nvSpPr>
        <dsp:cNvPr id="0" name=""/>
        <dsp:cNvSpPr/>
      </dsp:nvSpPr>
      <dsp:spPr>
        <a:xfrm>
          <a:off x="2765514" y="487448"/>
          <a:ext cx="1389932" cy="51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800028"/>
              <a:satOff val="6154"/>
              <a:lumOff val="1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2777252" y="499186"/>
        <a:ext cx="1366456" cy="377280"/>
      </dsp:txXfrm>
    </dsp:sp>
    <dsp:sp modelId="{982B15F6-4A8E-42DB-B035-975E9B80C95E}">
      <dsp:nvSpPr>
        <dsp:cNvPr id="0" name=""/>
        <dsp:cNvSpPr/>
      </dsp:nvSpPr>
      <dsp:spPr>
        <a:xfrm>
          <a:off x="3150849" y="578203"/>
          <a:ext cx="1547310" cy="1547310"/>
        </a:xfrm>
        <a:prstGeom prst="leftCircularArrow">
          <a:avLst>
            <a:gd name="adj1" fmla="val 2219"/>
            <a:gd name="adj2" fmla="val 267133"/>
            <a:gd name="adj3" fmla="val 1028638"/>
            <a:gd name="adj4" fmla="val 8010483"/>
            <a:gd name="adj5" fmla="val 2588"/>
          </a:avLst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3042188" y="976357"/>
          <a:ext cx="898351" cy="515838"/>
        </a:xfrm>
        <a:prstGeom prst="roundRect">
          <a:avLst>
            <a:gd name="adj" fmla="val 10000"/>
          </a:avLst>
        </a:prstGeom>
        <a:solidFill>
          <a:schemeClr val="accent2">
            <a:hueOff val="4800028"/>
            <a:satOff val="6154"/>
            <a:lumOff val="1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47 DÍAS</a:t>
          </a:r>
          <a:endParaRPr lang="es-ES" sz="1000" kern="1200" dirty="0"/>
        </a:p>
      </dsp:txBody>
      <dsp:txXfrm>
        <a:off x="3057296" y="991465"/>
        <a:ext cx="868135" cy="485622"/>
      </dsp:txXfrm>
    </dsp:sp>
    <dsp:sp modelId="{5BD0375A-9447-4739-915D-81DD661E2D9F}">
      <dsp:nvSpPr>
        <dsp:cNvPr id="0" name=""/>
        <dsp:cNvSpPr/>
      </dsp:nvSpPr>
      <dsp:spPr>
        <a:xfrm>
          <a:off x="4328929" y="577580"/>
          <a:ext cx="958366" cy="584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200042"/>
              <a:satOff val="9231"/>
              <a:lumOff val="2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342390" y="716380"/>
        <a:ext cx="931444" cy="432657"/>
      </dsp:txXfrm>
    </dsp:sp>
    <dsp:sp modelId="{FF89AA44-BB72-4C96-9CCD-B5359A48AB74}">
      <dsp:nvSpPr>
        <dsp:cNvPr id="0" name=""/>
        <dsp:cNvSpPr/>
      </dsp:nvSpPr>
      <dsp:spPr>
        <a:xfrm>
          <a:off x="4665100" y="142347"/>
          <a:ext cx="2048916" cy="1410429"/>
        </a:xfrm>
        <a:prstGeom prst="circularArrow">
          <a:avLst>
            <a:gd name="adj1" fmla="val 2434"/>
            <a:gd name="adj2" fmla="val 294518"/>
            <a:gd name="adj3" fmla="val 18289176"/>
            <a:gd name="adj4" fmla="val 11334715"/>
            <a:gd name="adj5" fmla="val 2840"/>
          </a:avLst>
        </a:prstGeom>
        <a:solidFill>
          <a:schemeClr val="accent2">
            <a:hueOff val="9000052"/>
            <a:satOff val="11539"/>
            <a:lumOff val="30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4389607" y="1014214"/>
          <a:ext cx="976088" cy="492410"/>
        </a:xfrm>
        <a:prstGeom prst="roundRect">
          <a:avLst>
            <a:gd name="adj" fmla="val 10000"/>
          </a:avLst>
        </a:prstGeom>
        <a:solidFill>
          <a:schemeClr val="accent2">
            <a:hueOff val="7200042"/>
            <a:satOff val="9231"/>
            <a:lumOff val="2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JULIO </a:t>
          </a:r>
          <a:endParaRPr lang="es-ES" sz="1000" kern="1200" dirty="0"/>
        </a:p>
      </dsp:txBody>
      <dsp:txXfrm>
        <a:off x="4404029" y="1028636"/>
        <a:ext cx="947244" cy="463566"/>
      </dsp:txXfrm>
    </dsp:sp>
    <dsp:sp modelId="{C4948F12-088C-4C05-AAE8-9FCACDABE1EF}">
      <dsp:nvSpPr>
        <dsp:cNvPr id="0" name=""/>
        <dsp:cNvSpPr/>
      </dsp:nvSpPr>
      <dsp:spPr>
        <a:xfrm>
          <a:off x="5643623" y="574440"/>
          <a:ext cx="730824" cy="558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600056"/>
              <a:satOff val="12308"/>
              <a:lumOff val="3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5656470" y="587287"/>
        <a:ext cx="705130" cy="412926"/>
      </dsp:txXfrm>
    </dsp:sp>
    <dsp:sp modelId="{BCB6F818-D3F8-4FE1-A157-629AC0CB2980}">
      <dsp:nvSpPr>
        <dsp:cNvPr id="0" name=""/>
        <dsp:cNvSpPr/>
      </dsp:nvSpPr>
      <dsp:spPr>
        <a:xfrm>
          <a:off x="5461901" y="608954"/>
          <a:ext cx="1649524" cy="1649524"/>
        </a:xfrm>
        <a:prstGeom prst="leftCircularArrow">
          <a:avLst>
            <a:gd name="adj1" fmla="val 2081"/>
            <a:gd name="adj2" fmla="val 249791"/>
            <a:gd name="adj3" fmla="val 939245"/>
            <a:gd name="adj4" fmla="val 7938432"/>
            <a:gd name="adj5" fmla="val 2428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5524101" y="1017056"/>
          <a:ext cx="1150162" cy="455770"/>
        </a:xfrm>
        <a:prstGeom prst="roundRect">
          <a:avLst>
            <a:gd name="adj" fmla="val 10000"/>
          </a:avLst>
        </a:prstGeom>
        <a:solidFill>
          <a:schemeClr val="accent2">
            <a:hueOff val="9600056"/>
            <a:satOff val="12308"/>
            <a:lumOff val="3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SEPTIEMBRE </a:t>
          </a:r>
          <a:endParaRPr lang="es-ES" sz="1000" kern="1200" dirty="0"/>
        </a:p>
      </dsp:txBody>
      <dsp:txXfrm>
        <a:off x="5537450" y="1030405"/>
        <a:ext cx="1123464" cy="429072"/>
      </dsp:txXfrm>
    </dsp:sp>
    <dsp:sp modelId="{C01F46C2-0E9D-42B8-82D2-177242817C7B}">
      <dsp:nvSpPr>
        <dsp:cNvPr id="0" name=""/>
        <dsp:cNvSpPr/>
      </dsp:nvSpPr>
      <dsp:spPr>
        <a:xfrm>
          <a:off x="6744773" y="466144"/>
          <a:ext cx="1495139" cy="661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2000070"/>
              <a:satOff val="15385"/>
              <a:lumOff val="4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OCTUBRE </a:t>
          </a:r>
          <a:endParaRPr lang="es-ES" sz="1000" kern="1200" dirty="0"/>
        </a:p>
      </dsp:txBody>
      <dsp:txXfrm>
        <a:off x="6759997" y="623124"/>
        <a:ext cx="1464691" cy="489321"/>
      </dsp:txXfrm>
    </dsp:sp>
    <dsp:sp modelId="{B8CF4238-3B0C-4BCA-AD0B-B9A0CC01D707}">
      <dsp:nvSpPr>
        <dsp:cNvPr id="0" name=""/>
        <dsp:cNvSpPr/>
      </dsp:nvSpPr>
      <dsp:spPr>
        <a:xfrm>
          <a:off x="6863083" y="1046698"/>
          <a:ext cx="1590965" cy="505460"/>
        </a:xfrm>
        <a:prstGeom prst="roundRect">
          <a:avLst>
            <a:gd name="adj" fmla="val 10000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$150.000,00</a:t>
          </a:r>
          <a:endParaRPr lang="es-ES" sz="1000" kern="1200" dirty="0"/>
        </a:p>
      </dsp:txBody>
      <dsp:txXfrm>
        <a:off x="6877887" y="1061502"/>
        <a:ext cx="1561357" cy="47585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79876" y="161613"/>
          <a:ext cx="1194073" cy="447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90170" y="171907"/>
        <a:ext cx="1173485" cy="330890"/>
      </dsp:txXfrm>
    </dsp:sp>
    <dsp:sp modelId="{599C70E0-3BBC-495C-BC2B-44D47CB45DA8}">
      <dsp:nvSpPr>
        <dsp:cNvPr id="0" name=""/>
        <dsp:cNvSpPr/>
      </dsp:nvSpPr>
      <dsp:spPr>
        <a:xfrm>
          <a:off x="166400" y="-238528"/>
          <a:ext cx="1942412" cy="1942412"/>
        </a:xfrm>
        <a:prstGeom prst="leftCircularArrow">
          <a:avLst>
            <a:gd name="adj1" fmla="val 2924"/>
            <a:gd name="adj2" fmla="val 357948"/>
            <a:gd name="adj3" fmla="val 1389048"/>
            <a:gd name="adj4" fmla="val 8280079"/>
            <a:gd name="adj5" fmla="val 341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80337" y="554961"/>
          <a:ext cx="1098168" cy="3907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$123.500,48</a:t>
          </a:r>
          <a:endParaRPr lang="es-ES" sz="1000" kern="1200" dirty="0"/>
        </a:p>
      </dsp:txBody>
      <dsp:txXfrm>
        <a:off x="91781" y="566405"/>
        <a:ext cx="1075280" cy="367829"/>
      </dsp:txXfrm>
    </dsp:sp>
    <dsp:sp modelId="{D478A0B8-005C-4A9F-82F4-BA89539B39E6}">
      <dsp:nvSpPr>
        <dsp:cNvPr id="0" name=""/>
        <dsp:cNvSpPr/>
      </dsp:nvSpPr>
      <dsp:spPr>
        <a:xfrm>
          <a:off x="1768383" y="184520"/>
          <a:ext cx="971836" cy="407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825631"/>
              <a:satOff val="0"/>
              <a:lumOff val="-5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777751" y="281123"/>
        <a:ext cx="953100" cy="301126"/>
      </dsp:txXfrm>
    </dsp:sp>
    <dsp:sp modelId="{A764E749-4D6E-4430-8A15-F5EC0EAE27EE}">
      <dsp:nvSpPr>
        <dsp:cNvPr id="0" name=""/>
        <dsp:cNvSpPr/>
      </dsp:nvSpPr>
      <dsp:spPr>
        <a:xfrm>
          <a:off x="2474403" y="-206764"/>
          <a:ext cx="1991385" cy="1991385"/>
        </a:xfrm>
        <a:prstGeom prst="circularArrow">
          <a:avLst>
            <a:gd name="adj1" fmla="val 2853"/>
            <a:gd name="adj2" fmla="val 348557"/>
            <a:gd name="adj3" fmla="val 18626690"/>
            <a:gd name="adj4" fmla="val 11726268"/>
            <a:gd name="adj5" fmla="val 3328"/>
          </a:avLst>
        </a:prstGeom>
        <a:solidFill>
          <a:schemeClr val="accent4">
            <a:hueOff val="2282039"/>
            <a:satOff val="0"/>
            <a:lumOff val="-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471376" y="532437"/>
          <a:ext cx="1455825" cy="462930"/>
        </a:xfrm>
        <a:prstGeom prst="roundRect">
          <a:avLst>
            <a:gd name="adj" fmla="val 10000"/>
          </a:avLst>
        </a:prstGeom>
        <a:solidFill>
          <a:schemeClr val="accent4">
            <a:hueOff val="1825631"/>
            <a:satOff val="0"/>
            <a:lumOff val="-5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EN EJECUCIÓN</a:t>
          </a:r>
          <a:endParaRPr lang="es-ES" sz="1000" kern="1200" dirty="0"/>
        </a:p>
      </dsp:txBody>
      <dsp:txXfrm>
        <a:off x="1484935" y="545996"/>
        <a:ext cx="1428707" cy="435812"/>
      </dsp:txXfrm>
    </dsp:sp>
    <dsp:sp modelId="{A8B1D9EF-8173-4C3D-9FAD-1F204698BB1C}">
      <dsp:nvSpPr>
        <dsp:cNvPr id="0" name=""/>
        <dsp:cNvSpPr/>
      </dsp:nvSpPr>
      <dsp:spPr>
        <a:xfrm>
          <a:off x="3205751" y="130149"/>
          <a:ext cx="1215415" cy="44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651262"/>
              <a:satOff val="0"/>
              <a:lumOff val="-11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3216015" y="140413"/>
        <a:ext cx="1194887" cy="329909"/>
      </dsp:txXfrm>
    </dsp:sp>
    <dsp:sp modelId="{982B15F6-4A8E-42DB-B035-975E9B80C95E}">
      <dsp:nvSpPr>
        <dsp:cNvPr id="0" name=""/>
        <dsp:cNvSpPr/>
      </dsp:nvSpPr>
      <dsp:spPr>
        <a:xfrm>
          <a:off x="3450626" y="38174"/>
          <a:ext cx="1652242" cy="1652242"/>
        </a:xfrm>
        <a:prstGeom prst="leftCircularArrow">
          <a:avLst>
            <a:gd name="adj1" fmla="val 3438"/>
            <a:gd name="adj2" fmla="val 425951"/>
            <a:gd name="adj3" fmla="val 1118645"/>
            <a:gd name="adj4" fmla="val 7941672"/>
            <a:gd name="adj5" fmla="val 4011"/>
          </a:avLst>
        </a:prstGeom>
        <a:solidFill>
          <a:schemeClr val="accent4">
            <a:hueOff val="4564078"/>
            <a:satOff val="0"/>
            <a:lumOff val="-1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3447686" y="557671"/>
          <a:ext cx="785556" cy="451070"/>
        </a:xfrm>
        <a:prstGeom prst="roundRect">
          <a:avLst>
            <a:gd name="adj" fmla="val 10000"/>
          </a:avLst>
        </a:prstGeom>
        <a:solidFill>
          <a:schemeClr val="accent4">
            <a:hueOff val="3651262"/>
            <a:satOff val="0"/>
            <a:lumOff val="-11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180 DÍAS</a:t>
          </a:r>
          <a:endParaRPr lang="es-ES" sz="1000" kern="1200" dirty="0"/>
        </a:p>
      </dsp:txBody>
      <dsp:txXfrm>
        <a:off x="3460897" y="570882"/>
        <a:ext cx="759134" cy="424648"/>
      </dsp:txXfrm>
    </dsp:sp>
    <dsp:sp modelId="{5BD0375A-9447-4739-915D-81DD661E2D9F}">
      <dsp:nvSpPr>
        <dsp:cNvPr id="0" name=""/>
        <dsp:cNvSpPr/>
      </dsp:nvSpPr>
      <dsp:spPr>
        <a:xfrm>
          <a:off x="4765532" y="122612"/>
          <a:ext cx="838035" cy="511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476893"/>
              <a:satOff val="0"/>
              <a:lumOff val="-17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777303" y="243985"/>
        <a:ext cx="814493" cy="378333"/>
      </dsp:txXfrm>
    </dsp:sp>
    <dsp:sp modelId="{FF89AA44-BB72-4C96-9CCD-B5359A48AB74}">
      <dsp:nvSpPr>
        <dsp:cNvPr id="0" name=""/>
        <dsp:cNvSpPr/>
      </dsp:nvSpPr>
      <dsp:spPr>
        <a:xfrm>
          <a:off x="4753558" y="-225833"/>
          <a:ext cx="2397388" cy="1650309"/>
        </a:xfrm>
        <a:prstGeom prst="circularArrow">
          <a:avLst>
            <a:gd name="adj1" fmla="val 3442"/>
            <a:gd name="adj2" fmla="val 426491"/>
            <a:gd name="adj3" fmla="val 18253921"/>
            <a:gd name="adj4" fmla="val 11431433"/>
            <a:gd name="adj5" fmla="val 4016"/>
          </a:avLst>
        </a:prstGeom>
        <a:solidFill>
          <a:schemeClr val="accent4">
            <a:hueOff val="6846117"/>
            <a:satOff val="0"/>
            <a:lumOff val="-2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4699849" y="579613"/>
          <a:ext cx="1162485" cy="430584"/>
        </a:xfrm>
        <a:prstGeom prst="roundRect">
          <a:avLst>
            <a:gd name="adj" fmla="val 10000"/>
          </a:avLst>
        </a:prstGeom>
        <a:solidFill>
          <a:schemeClr val="accent4">
            <a:hueOff val="5476893"/>
            <a:satOff val="0"/>
            <a:lumOff val="-17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JUNIO</a:t>
          </a:r>
          <a:endParaRPr lang="es-ES" sz="1000" kern="1200" dirty="0"/>
        </a:p>
      </dsp:txBody>
      <dsp:txXfrm>
        <a:off x="4712460" y="592224"/>
        <a:ext cx="1137263" cy="405362"/>
      </dsp:txXfrm>
    </dsp:sp>
    <dsp:sp modelId="{C4948F12-088C-4C05-AAE8-9FCACDABE1EF}">
      <dsp:nvSpPr>
        <dsp:cNvPr id="0" name=""/>
        <dsp:cNvSpPr/>
      </dsp:nvSpPr>
      <dsp:spPr>
        <a:xfrm>
          <a:off x="6182610" y="119970"/>
          <a:ext cx="785036" cy="488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7302524"/>
              <a:satOff val="0"/>
              <a:lumOff val="-23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6193844" y="131204"/>
        <a:ext cx="762568" cy="361080"/>
      </dsp:txXfrm>
    </dsp:sp>
    <dsp:sp modelId="{BCB6F818-D3F8-4FE1-A157-629AC0CB2980}">
      <dsp:nvSpPr>
        <dsp:cNvPr id="0" name=""/>
        <dsp:cNvSpPr/>
      </dsp:nvSpPr>
      <dsp:spPr>
        <a:xfrm>
          <a:off x="6295887" y="-21433"/>
          <a:ext cx="1708721" cy="1708721"/>
        </a:xfrm>
        <a:prstGeom prst="leftCircularArrow">
          <a:avLst>
            <a:gd name="adj1" fmla="val 3324"/>
            <a:gd name="adj2" fmla="val 410760"/>
            <a:gd name="adj3" fmla="val 1122789"/>
            <a:gd name="adj4" fmla="val 7961007"/>
            <a:gd name="adj5" fmla="val 3878"/>
          </a:avLst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6120851" y="545332"/>
          <a:ext cx="1005750" cy="442064"/>
        </a:xfrm>
        <a:prstGeom prst="roundRect">
          <a:avLst>
            <a:gd name="adj" fmla="val 10000"/>
          </a:avLst>
        </a:prstGeom>
        <a:solidFill>
          <a:schemeClr val="accent4">
            <a:hueOff val="7302524"/>
            <a:satOff val="0"/>
            <a:lumOff val="-23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DICIEMBRE </a:t>
          </a:r>
          <a:endParaRPr lang="es-ES" sz="1000" kern="1200" dirty="0"/>
        </a:p>
      </dsp:txBody>
      <dsp:txXfrm>
        <a:off x="6133799" y="558280"/>
        <a:ext cx="979854" cy="416168"/>
      </dsp:txXfrm>
    </dsp:sp>
    <dsp:sp modelId="{C01F46C2-0E9D-42B8-82D2-177242817C7B}">
      <dsp:nvSpPr>
        <dsp:cNvPr id="0" name=""/>
        <dsp:cNvSpPr/>
      </dsp:nvSpPr>
      <dsp:spPr>
        <a:xfrm>
          <a:off x="7363184" y="59459"/>
          <a:ext cx="1307412" cy="578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128156"/>
              <a:satOff val="0"/>
              <a:lumOff val="-2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DICIEMBRE</a:t>
          </a:r>
          <a:endParaRPr lang="es-ES" sz="1000" kern="1200" dirty="0"/>
        </a:p>
      </dsp:txBody>
      <dsp:txXfrm>
        <a:off x="7376496" y="196728"/>
        <a:ext cx="1280788" cy="427884"/>
      </dsp:txXfrm>
    </dsp:sp>
    <dsp:sp modelId="{B8CF4238-3B0C-4BCA-AD0B-B9A0CC01D707}">
      <dsp:nvSpPr>
        <dsp:cNvPr id="0" name=""/>
        <dsp:cNvSpPr/>
      </dsp:nvSpPr>
      <dsp:spPr>
        <a:xfrm>
          <a:off x="7348164" y="568815"/>
          <a:ext cx="1391206" cy="441995"/>
        </a:xfrm>
        <a:prstGeom prst="roundRect">
          <a:avLst>
            <a:gd name="adj" fmla="val 10000"/>
          </a:avLst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$123.500,48</a:t>
          </a:r>
          <a:endParaRPr lang="es-ES" sz="1000" kern="1200" dirty="0"/>
        </a:p>
      </dsp:txBody>
      <dsp:txXfrm>
        <a:off x="7361110" y="581761"/>
        <a:ext cx="1365314" cy="4161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76015" y="170471"/>
          <a:ext cx="1198853" cy="44912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86351" y="180807"/>
        <a:ext cx="1178181" cy="332213"/>
      </dsp:txXfrm>
    </dsp:sp>
    <dsp:sp modelId="{599C70E0-3BBC-495C-BC2B-44D47CB45DA8}">
      <dsp:nvSpPr>
        <dsp:cNvPr id="0" name=""/>
        <dsp:cNvSpPr/>
      </dsp:nvSpPr>
      <dsp:spPr>
        <a:xfrm>
          <a:off x="160679" y="-327225"/>
          <a:ext cx="1989674" cy="1989674"/>
        </a:xfrm>
        <a:prstGeom prst="leftCircularArrow">
          <a:avLst>
            <a:gd name="adj1" fmla="val 2810"/>
            <a:gd name="adj2" fmla="val 342956"/>
            <a:gd name="adj3" fmla="val 1251045"/>
            <a:gd name="adj4" fmla="val 8157067"/>
            <a:gd name="adj5" fmla="val 327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76478" y="565393"/>
          <a:ext cx="1102564" cy="392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$156.000,00</a:t>
          </a:r>
          <a:endParaRPr lang="es-ES" sz="1000" kern="1200" dirty="0"/>
        </a:p>
      </dsp:txBody>
      <dsp:txXfrm>
        <a:off x="87968" y="576883"/>
        <a:ext cx="1079584" cy="369301"/>
      </dsp:txXfrm>
    </dsp:sp>
    <dsp:sp modelId="{D478A0B8-005C-4A9F-82F4-BA89539B39E6}">
      <dsp:nvSpPr>
        <dsp:cNvPr id="0" name=""/>
        <dsp:cNvSpPr/>
      </dsp:nvSpPr>
      <dsp:spPr>
        <a:xfrm>
          <a:off x="1793393" y="129087"/>
          <a:ext cx="975727" cy="40872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802799" y="226077"/>
        <a:ext cx="956915" cy="302330"/>
      </dsp:txXfrm>
    </dsp:sp>
    <dsp:sp modelId="{A764E749-4D6E-4430-8A15-F5EC0EAE27EE}">
      <dsp:nvSpPr>
        <dsp:cNvPr id="0" name=""/>
        <dsp:cNvSpPr/>
      </dsp:nvSpPr>
      <dsp:spPr>
        <a:xfrm>
          <a:off x="2504656" y="-291095"/>
          <a:ext cx="1937644" cy="1937644"/>
        </a:xfrm>
        <a:prstGeom prst="circularArrow">
          <a:avLst>
            <a:gd name="adj1" fmla="val 2885"/>
            <a:gd name="adj2" fmla="val 352788"/>
            <a:gd name="adj3" fmla="val 18652570"/>
            <a:gd name="adj4" fmla="val 11756379"/>
            <a:gd name="adj5" fmla="val 336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508946" y="516748"/>
          <a:ext cx="1461652" cy="4647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PREPARATORIA</a:t>
          </a:r>
          <a:endParaRPr lang="es-ES" sz="1000" kern="1200" dirty="0"/>
        </a:p>
      </dsp:txBody>
      <dsp:txXfrm>
        <a:off x="1522559" y="530361"/>
        <a:ext cx="1434426" cy="437557"/>
      </dsp:txXfrm>
    </dsp:sp>
    <dsp:sp modelId="{A8B1D9EF-8173-4C3D-9FAD-1F204698BB1C}">
      <dsp:nvSpPr>
        <dsp:cNvPr id="0" name=""/>
        <dsp:cNvSpPr/>
      </dsp:nvSpPr>
      <dsp:spPr>
        <a:xfrm>
          <a:off x="3203623" y="138881"/>
          <a:ext cx="1220280" cy="44779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3213928" y="149186"/>
        <a:ext cx="1199670" cy="331230"/>
      </dsp:txXfrm>
    </dsp:sp>
    <dsp:sp modelId="{982B15F6-4A8E-42DB-B035-975E9B80C95E}">
      <dsp:nvSpPr>
        <dsp:cNvPr id="0" name=""/>
        <dsp:cNvSpPr/>
      </dsp:nvSpPr>
      <dsp:spPr>
        <a:xfrm>
          <a:off x="3385085" y="11858"/>
          <a:ext cx="1650511" cy="1650511"/>
        </a:xfrm>
        <a:prstGeom prst="leftCircularArrow">
          <a:avLst>
            <a:gd name="adj1" fmla="val 3387"/>
            <a:gd name="adj2" fmla="val 419097"/>
            <a:gd name="adj3" fmla="val 1107474"/>
            <a:gd name="adj4" fmla="val 7937356"/>
            <a:gd name="adj5" fmla="val 395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3446526" y="568115"/>
          <a:ext cx="788700" cy="4528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60 DÍAS</a:t>
          </a:r>
          <a:endParaRPr lang="es-ES" sz="1000" kern="1200" dirty="0"/>
        </a:p>
      </dsp:txBody>
      <dsp:txXfrm>
        <a:off x="3459790" y="581379"/>
        <a:ext cx="762172" cy="426348"/>
      </dsp:txXfrm>
    </dsp:sp>
    <dsp:sp modelId="{5BD0375A-9447-4739-915D-81DD661E2D9F}">
      <dsp:nvSpPr>
        <dsp:cNvPr id="0" name=""/>
        <dsp:cNvSpPr/>
      </dsp:nvSpPr>
      <dsp:spPr>
        <a:xfrm>
          <a:off x="4764257" y="131313"/>
          <a:ext cx="841390" cy="51352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776075" y="253172"/>
        <a:ext cx="817754" cy="379847"/>
      </dsp:txXfrm>
    </dsp:sp>
    <dsp:sp modelId="{FF89AA44-BB72-4C96-9CCD-B5359A48AB74}">
      <dsp:nvSpPr>
        <dsp:cNvPr id="0" name=""/>
        <dsp:cNvSpPr/>
      </dsp:nvSpPr>
      <dsp:spPr>
        <a:xfrm>
          <a:off x="4831533" y="-379912"/>
          <a:ext cx="2394913" cy="1648606"/>
        </a:xfrm>
        <a:prstGeom prst="circularArrow">
          <a:avLst>
            <a:gd name="adj1" fmla="val 3391"/>
            <a:gd name="adj2" fmla="val 419620"/>
            <a:gd name="adj3" fmla="val 18256234"/>
            <a:gd name="adj4" fmla="val 11426876"/>
            <a:gd name="adj5" fmla="val 39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4698312" y="590144"/>
          <a:ext cx="1167138" cy="4323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</a:t>
          </a:r>
          <a:endParaRPr lang="es-ES" sz="1000" kern="1200" dirty="0"/>
        </a:p>
      </dsp:txBody>
      <dsp:txXfrm>
        <a:off x="4710974" y="602806"/>
        <a:ext cx="1141814" cy="406983"/>
      </dsp:txXfrm>
    </dsp:sp>
    <dsp:sp modelId="{C4948F12-088C-4C05-AAE8-9FCACDABE1EF}">
      <dsp:nvSpPr>
        <dsp:cNvPr id="0" name=""/>
        <dsp:cNvSpPr/>
      </dsp:nvSpPr>
      <dsp:spPr>
        <a:xfrm>
          <a:off x="6181618" y="128661"/>
          <a:ext cx="788178" cy="49010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6192897" y="139940"/>
        <a:ext cx="765620" cy="362525"/>
      </dsp:txXfrm>
    </dsp:sp>
    <dsp:sp modelId="{BCB6F818-D3F8-4FE1-A157-629AC0CB2980}">
      <dsp:nvSpPr>
        <dsp:cNvPr id="0" name=""/>
        <dsp:cNvSpPr/>
      </dsp:nvSpPr>
      <dsp:spPr>
        <a:xfrm>
          <a:off x="6280319" y="-12594"/>
          <a:ext cx="1704874" cy="1704874"/>
        </a:xfrm>
        <a:prstGeom prst="leftCircularArrow">
          <a:avLst>
            <a:gd name="adj1" fmla="val 3279"/>
            <a:gd name="adj2" fmla="val 404694"/>
            <a:gd name="adj3" fmla="val 1091303"/>
            <a:gd name="adj4" fmla="val 7935587"/>
            <a:gd name="adj5" fmla="val 382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6119612" y="555725"/>
          <a:ext cx="1009776" cy="4438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DICIEMBRE </a:t>
          </a:r>
          <a:endParaRPr lang="es-ES" sz="1000" kern="1200" dirty="0"/>
        </a:p>
      </dsp:txBody>
      <dsp:txXfrm>
        <a:off x="6132611" y="568724"/>
        <a:ext cx="983778" cy="417836"/>
      </dsp:txXfrm>
    </dsp:sp>
    <dsp:sp modelId="{C01F46C2-0E9D-42B8-82D2-177242817C7B}">
      <dsp:nvSpPr>
        <dsp:cNvPr id="0" name=""/>
        <dsp:cNvSpPr/>
      </dsp:nvSpPr>
      <dsp:spPr>
        <a:xfrm>
          <a:off x="7356961" y="60399"/>
          <a:ext cx="1312646" cy="58078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DICIEMBRE</a:t>
          </a:r>
          <a:endParaRPr lang="es-ES" sz="1000" kern="1200" dirty="0"/>
        </a:p>
      </dsp:txBody>
      <dsp:txXfrm>
        <a:off x="7370326" y="198217"/>
        <a:ext cx="1285916" cy="429597"/>
      </dsp:txXfrm>
    </dsp:sp>
    <dsp:sp modelId="{B8CF4238-3B0C-4BCA-AD0B-B9A0CC01D707}">
      <dsp:nvSpPr>
        <dsp:cNvPr id="0" name=""/>
        <dsp:cNvSpPr/>
      </dsp:nvSpPr>
      <dsp:spPr>
        <a:xfrm>
          <a:off x="7346448" y="587513"/>
          <a:ext cx="1396776" cy="443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$156.000,00</a:t>
          </a:r>
          <a:endParaRPr lang="es-ES" sz="1000" kern="1200" dirty="0"/>
        </a:p>
      </dsp:txBody>
      <dsp:txXfrm>
        <a:off x="7359445" y="600510"/>
        <a:ext cx="1370782" cy="41777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79876" y="161613"/>
          <a:ext cx="1194073" cy="447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90170" y="171907"/>
        <a:ext cx="1173485" cy="330890"/>
      </dsp:txXfrm>
    </dsp:sp>
    <dsp:sp modelId="{599C70E0-3BBC-495C-BC2B-44D47CB45DA8}">
      <dsp:nvSpPr>
        <dsp:cNvPr id="0" name=""/>
        <dsp:cNvSpPr/>
      </dsp:nvSpPr>
      <dsp:spPr>
        <a:xfrm>
          <a:off x="166400" y="-238528"/>
          <a:ext cx="1942412" cy="1942412"/>
        </a:xfrm>
        <a:prstGeom prst="leftCircularArrow">
          <a:avLst>
            <a:gd name="adj1" fmla="val 2924"/>
            <a:gd name="adj2" fmla="val 357948"/>
            <a:gd name="adj3" fmla="val 1389048"/>
            <a:gd name="adj4" fmla="val 8280079"/>
            <a:gd name="adj5" fmla="val 341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80337" y="554961"/>
          <a:ext cx="1098168" cy="3907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$100.000,00</a:t>
          </a:r>
          <a:endParaRPr lang="es-ES" sz="1000" kern="1200" dirty="0"/>
        </a:p>
      </dsp:txBody>
      <dsp:txXfrm>
        <a:off x="91781" y="566405"/>
        <a:ext cx="1075280" cy="367829"/>
      </dsp:txXfrm>
    </dsp:sp>
    <dsp:sp modelId="{D478A0B8-005C-4A9F-82F4-BA89539B39E6}">
      <dsp:nvSpPr>
        <dsp:cNvPr id="0" name=""/>
        <dsp:cNvSpPr/>
      </dsp:nvSpPr>
      <dsp:spPr>
        <a:xfrm>
          <a:off x="1768383" y="184520"/>
          <a:ext cx="971836" cy="407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777751" y="281123"/>
        <a:ext cx="953100" cy="301126"/>
      </dsp:txXfrm>
    </dsp:sp>
    <dsp:sp modelId="{A764E749-4D6E-4430-8A15-F5EC0EAE27EE}">
      <dsp:nvSpPr>
        <dsp:cNvPr id="0" name=""/>
        <dsp:cNvSpPr/>
      </dsp:nvSpPr>
      <dsp:spPr>
        <a:xfrm>
          <a:off x="2474403" y="-206764"/>
          <a:ext cx="1991385" cy="1991385"/>
        </a:xfrm>
        <a:prstGeom prst="circularArrow">
          <a:avLst>
            <a:gd name="adj1" fmla="val 2853"/>
            <a:gd name="adj2" fmla="val 348557"/>
            <a:gd name="adj3" fmla="val 18626690"/>
            <a:gd name="adj4" fmla="val 11726268"/>
            <a:gd name="adj5" fmla="val 332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471376" y="532437"/>
          <a:ext cx="1455825" cy="4629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PREPARATORIA </a:t>
          </a:r>
          <a:endParaRPr lang="es-ES" sz="1000" kern="1200" dirty="0"/>
        </a:p>
      </dsp:txBody>
      <dsp:txXfrm>
        <a:off x="1484935" y="545996"/>
        <a:ext cx="1428707" cy="435812"/>
      </dsp:txXfrm>
    </dsp:sp>
    <dsp:sp modelId="{A8B1D9EF-8173-4C3D-9FAD-1F204698BB1C}">
      <dsp:nvSpPr>
        <dsp:cNvPr id="0" name=""/>
        <dsp:cNvSpPr/>
      </dsp:nvSpPr>
      <dsp:spPr>
        <a:xfrm>
          <a:off x="3205751" y="130149"/>
          <a:ext cx="1215415" cy="44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3216015" y="140413"/>
        <a:ext cx="1194887" cy="329909"/>
      </dsp:txXfrm>
    </dsp:sp>
    <dsp:sp modelId="{982B15F6-4A8E-42DB-B035-975E9B80C95E}">
      <dsp:nvSpPr>
        <dsp:cNvPr id="0" name=""/>
        <dsp:cNvSpPr/>
      </dsp:nvSpPr>
      <dsp:spPr>
        <a:xfrm>
          <a:off x="3450626" y="38174"/>
          <a:ext cx="1652242" cy="1652242"/>
        </a:xfrm>
        <a:prstGeom prst="leftCircularArrow">
          <a:avLst>
            <a:gd name="adj1" fmla="val 3438"/>
            <a:gd name="adj2" fmla="val 425951"/>
            <a:gd name="adj3" fmla="val 1118645"/>
            <a:gd name="adj4" fmla="val 7941672"/>
            <a:gd name="adj5" fmla="val 401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3447686" y="557671"/>
          <a:ext cx="785556" cy="45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60 DÍAS</a:t>
          </a:r>
          <a:endParaRPr lang="es-ES" sz="1000" kern="1200" dirty="0"/>
        </a:p>
      </dsp:txBody>
      <dsp:txXfrm>
        <a:off x="3460897" y="570882"/>
        <a:ext cx="759134" cy="424648"/>
      </dsp:txXfrm>
    </dsp:sp>
    <dsp:sp modelId="{5BD0375A-9447-4739-915D-81DD661E2D9F}">
      <dsp:nvSpPr>
        <dsp:cNvPr id="0" name=""/>
        <dsp:cNvSpPr/>
      </dsp:nvSpPr>
      <dsp:spPr>
        <a:xfrm>
          <a:off x="4765532" y="122612"/>
          <a:ext cx="838035" cy="511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777303" y="243985"/>
        <a:ext cx="814493" cy="378333"/>
      </dsp:txXfrm>
    </dsp:sp>
    <dsp:sp modelId="{FF89AA44-BB72-4C96-9CCD-B5359A48AB74}">
      <dsp:nvSpPr>
        <dsp:cNvPr id="0" name=""/>
        <dsp:cNvSpPr/>
      </dsp:nvSpPr>
      <dsp:spPr>
        <a:xfrm>
          <a:off x="4753558" y="-225833"/>
          <a:ext cx="2397388" cy="1650309"/>
        </a:xfrm>
        <a:prstGeom prst="circularArrow">
          <a:avLst>
            <a:gd name="adj1" fmla="val 3442"/>
            <a:gd name="adj2" fmla="val 426491"/>
            <a:gd name="adj3" fmla="val 18253921"/>
            <a:gd name="adj4" fmla="val 11431433"/>
            <a:gd name="adj5" fmla="val 401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4699849" y="579613"/>
          <a:ext cx="1162485" cy="4305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</a:t>
          </a:r>
          <a:endParaRPr lang="es-ES" sz="1000" kern="1200" dirty="0"/>
        </a:p>
      </dsp:txBody>
      <dsp:txXfrm>
        <a:off x="4712460" y="592224"/>
        <a:ext cx="1137263" cy="405362"/>
      </dsp:txXfrm>
    </dsp:sp>
    <dsp:sp modelId="{C4948F12-088C-4C05-AAE8-9FCACDABE1EF}">
      <dsp:nvSpPr>
        <dsp:cNvPr id="0" name=""/>
        <dsp:cNvSpPr/>
      </dsp:nvSpPr>
      <dsp:spPr>
        <a:xfrm>
          <a:off x="6182610" y="119970"/>
          <a:ext cx="785036" cy="488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6193844" y="131204"/>
        <a:ext cx="762568" cy="361080"/>
      </dsp:txXfrm>
    </dsp:sp>
    <dsp:sp modelId="{BCB6F818-D3F8-4FE1-A157-629AC0CB2980}">
      <dsp:nvSpPr>
        <dsp:cNvPr id="0" name=""/>
        <dsp:cNvSpPr/>
      </dsp:nvSpPr>
      <dsp:spPr>
        <a:xfrm>
          <a:off x="6295887" y="-21433"/>
          <a:ext cx="1708721" cy="1708721"/>
        </a:xfrm>
        <a:prstGeom prst="leftCircularArrow">
          <a:avLst>
            <a:gd name="adj1" fmla="val 3324"/>
            <a:gd name="adj2" fmla="val 410760"/>
            <a:gd name="adj3" fmla="val 1122789"/>
            <a:gd name="adj4" fmla="val 7961007"/>
            <a:gd name="adj5" fmla="val 387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6120851" y="545332"/>
          <a:ext cx="1005750" cy="4420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DICIEMBRE </a:t>
          </a:r>
          <a:endParaRPr lang="es-ES" sz="1000" kern="1200" dirty="0"/>
        </a:p>
      </dsp:txBody>
      <dsp:txXfrm>
        <a:off x="6133799" y="558280"/>
        <a:ext cx="979854" cy="416168"/>
      </dsp:txXfrm>
    </dsp:sp>
    <dsp:sp modelId="{C01F46C2-0E9D-42B8-82D2-177242817C7B}">
      <dsp:nvSpPr>
        <dsp:cNvPr id="0" name=""/>
        <dsp:cNvSpPr/>
      </dsp:nvSpPr>
      <dsp:spPr>
        <a:xfrm>
          <a:off x="7363184" y="59459"/>
          <a:ext cx="1307412" cy="578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DICIEMBRE</a:t>
          </a:r>
          <a:endParaRPr lang="es-ES" sz="1000" kern="1200" dirty="0"/>
        </a:p>
      </dsp:txBody>
      <dsp:txXfrm>
        <a:off x="7376496" y="196728"/>
        <a:ext cx="1280788" cy="427884"/>
      </dsp:txXfrm>
    </dsp:sp>
    <dsp:sp modelId="{B8CF4238-3B0C-4BCA-AD0B-B9A0CC01D707}">
      <dsp:nvSpPr>
        <dsp:cNvPr id="0" name=""/>
        <dsp:cNvSpPr/>
      </dsp:nvSpPr>
      <dsp:spPr>
        <a:xfrm>
          <a:off x="7348164" y="568815"/>
          <a:ext cx="1391206" cy="4419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$100.000,00</a:t>
          </a:r>
          <a:endParaRPr lang="es-ES" sz="1000" kern="1200" dirty="0"/>
        </a:p>
      </dsp:txBody>
      <dsp:txXfrm>
        <a:off x="7361110" y="581761"/>
        <a:ext cx="1365314" cy="41610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76015" y="170471"/>
          <a:ext cx="1198853" cy="449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86351" y="180807"/>
        <a:ext cx="1178181" cy="332213"/>
      </dsp:txXfrm>
    </dsp:sp>
    <dsp:sp modelId="{599C70E0-3BBC-495C-BC2B-44D47CB45DA8}">
      <dsp:nvSpPr>
        <dsp:cNvPr id="0" name=""/>
        <dsp:cNvSpPr/>
      </dsp:nvSpPr>
      <dsp:spPr>
        <a:xfrm>
          <a:off x="160679" y="-327225"/>
          <a:ext cx="1989674" cy="1989674"/>
        </a:xfrm>
        <a:prstGeom prst="leftCircularArrow">
          <a:avLst>
            <a:gd name="adj1" fmla="val 2810"/>
            <a:gd name="adj2" fmla="val 342956"/>
            <a:gd name="adj3" fmla="val 1251045"/>
            <a:gd name="adj4" fmla="val 8157067"/>
            <a:gd name="adj5" fmla="val 327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76478" y="565393"/>
          <a:ext cx="1102564" cy="3922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$158.987,80</a:t>
          </a:r>
          <a:endParaRPr lang="es-ES" sz="1000" kern="1200" dirty="0"/>
        </a:p>
      </dsp:txBody>
      <dsp:txXfrm>
        <a:off x="87968" y="576883"/>
        <a:ext cx="1079584" cy="369301"/>
      </dsp:txXfrm>
    </dsp:sp>
    <dsp:sp modelId="{D478A0B8-005C-4A9F-82F4-BA89539B39E6}">
      <dsp:nvSpPr>
        <dsp:cNvPr id="0" name=""/>
        <dsp:cNvSpPr/>
      </dsp:nvSpPr>
      <dsp:spPr>
        <a:xfrm>
          <a:off x="1793393" y="129087"/>
          <a:ext cx="975727" cy="408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802799" y="226077"/>
        <a:ext cx="956915" cy="302330"/>
      </dsp:txXfrm>
    </dsp:sp>
    <dsp:sp modelId="{A764E749-4D6E-4430-8A15-F5EC0EAE27EE}">
      <dsp:nvSpPr>
        <dsp:cNvPr id="0" name=""/>
        <dsp:cNvSpPr/>
      </dsp:nvSpPr>
      <dsp:spPr>
        <a:xfrm>
          <a:off x="2504656" y="-291095"/>
          <a:ext cx="1937644" cy="1937644"/>
        </a:xfrm>
        <a:prstGeom prst="circularArrow">
          <a:avLst>
            <a:gd name="adj1" fmla="val 2885"/>
            <a:gd name="adj2" fmla="val 352788"/>
            <a:gd name="adj3" fmla="val 18652570"/>
            <a:gd name="adj4" fmla="val 11756379"/>
            <a:gd name="adj5" fmla="val 336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508946" y="516748"/>
          <a:ext cx="1461652" cy="4647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PREPARATORIA</a:t>
          </a:r>
          <a:endParaRPr lang="es-ES" sz="1000" kern="1200" dirty="0"/>
        </a:p>
      </dsp:txBody>
      <dsp:txXfrm>
        <a:off x="1522559" y="530361"/>
        <a:ext cx="1434426" cy="437557"/>
      </dsp:txXfrm>
    </dsp:sp>
    <dsp:sp modelId="{A8B1D9EF-8173-4C3D-9FAD-1F204698BB1C}">
      <dsp:nvSpPr>
        <dsp:cNvPr id="0" name=""/>
        <dsp:cNvSpPr/>
      </dsp:nvSpPr>
      <dsp:spPr>
        <a:xfrm>
          <a:off x="3203623" y="138881"/>
          <a:ext cx="1220280" cy="447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3213928" y="149186"/>
        <a:ext cx="1199670" cy="331230"/>
      </dsp:txXfrm>
    </dsp:sp>
    <dsp:sp modelId="{982B15F6-4A8E-42DB-B035-975E9B80C95E}">
      <dsp:nvSpPr>
        <dsp:cNvPr id="0" name=""/>
        <dsp:cNvSpPr/>
      </dsp:nvSpPr>
      <dsp:spPr>
        <a:xfrm>
          <a:off x="3385085" y="11858"/>
          <a:ext cx="1650511" cy="1650511"/>
        </a:xfrm>
        <a:prstGeom prst="leftCircularArrow">
          <a:avLst>
            <a:gd name="adj1" fmla="val 3387"/>
            <a:gd name="adj2" fmla="val 419097"/>
            <a:gd name="adj3" fmla="val 1107474"/>
            <a:gd name="adj4" fmla="val 7937356"/>
            <a:gd name="adj5" fmla="val 395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3446526" y="568115"/>
          <a:ext cx="788700" cy="4528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60 DÍAS</a:t>
          </a:r>
          <a:endParaRPr lang="es-ES" sz="1000" kern="1200" dirty="0"/>
        </a:p>
      </dsp:txBody>
      <dsp:txXfrm>
        <a:off x="3459790" y="581379"/>
        <a:ext cx="762172" cy="426348"/>
      </dsp:txXfrm>
    </dsp:sp>
    <dsp:sp modelId="{5BD0375A-9447-4739-915D-81DD661E2D9F}">
      <dsp:nvSpPr>
        <dsp:cNvPr id="0" name=""/>
        <dsp:cNvSpPr/>
      </dsp:nvSpPr>
      <dsp:spPr>
        <a:xfrm>
          <a:off x="4764257" y="131313"/>
          <a:ext cx="841390" cy="513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776075" y="253172"/>
        <a:ext cx="817754" cy="379847"/>
      </dsp:txXfrm>
    </dsp:sp>
    <dsp:sp modelId="{FF89AA44-BB72-4C96-9CCD-B5359A48AB74}">
      <dsp:nvSpPr>
        <dsp:cNvPr id="0" name=""/>
        <dsp:cNvSpPr/>
      </dsp:nvSpPr>
      <dsp:spPr>
        <a:xfrm>
          <a:off x="4831533" y="-379912"/>
          <a:ext cx="2394913" cy="1648606"/>
        </a:xfrm>
        <a:prstGeom prst="circularArrow">
          <a:avLst>
            <a:gd name="adj1" fmla="val 3391"/>
            <a:gd name="adj2" fmla="val 419620"/>
            <a:gd name="adj3" fmla="val 18256234"/>
            <a:gd name="adj4" fmla="val 11426876"/>
            <a:gd name="adj5" fmla="val 395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4698312" y="590144"/>
          <a:ext cx="1167138" cy="4323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</a:t>
          </a:r>
          <a:endParaRPr lang="es-ES" sz="1000" kern="1200" dirty="0"/>
        </a:p>
      </dsp:txBody>
      <dsp:txXfrm>
        <a:off x="4710974" y="602806"/>
        <a:ext cx="1141814" cy="406983"/>
      </dsp:txXfrm>
    </dsp:sp>
    <dsp:sp modelId="{C4948F12-088C-4C05-AAE8-9FCACDABE1EF}">
      <dsp:nvSpPr>
        <dsp:cNvPr id="0" name=""/>
        <dsp:cNvSpPr/>
      </dsp:nvSpPr>
      <dsp:spPr>
        <a:xfrm>
          <a:off x="6181618" y="128661"/>
          <a:ext cx="788178" cy="490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6192897" y="139940"/>
        <a:ext cx="765620" cy="362525"/>
      </dsp:txXfrm>
    </dsp:sp>
    <dsp:sp modelId="{BCB6F818-D3F8-4FE1-A157-629AC0CB2980}">
      <dsp:nvSpPr>
        <dsp:cNvPr id="0" name=""/>
        <dsp:cNvSpPr/>
      </dsp:nvSpPr>
      <dsp:spPr>
        <a:xfrm>
          <a:off x="6280319" y="-12594"/>
          <a:ext cx="1704874" cy="1704874"/>
        </a:xfrm>
        <a:prstGeom prst="leftCircularArrow">
          <a:avLst>
            <a:gd name="adj1" fmla="val 3279"/>
            <a:gd name="adj2" fmla="val 404694"/>
            <a:gd name="adj3" fmla="val 1091303"/>
            <a:gd name="adj4" fmla="val 7935587"/>
            <a:gd name="adj5" fmla="val 3825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6119612" y="555725"/>
          <a:ext cx="1009776" cy="443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DICIEMBRE </a:t>
          </a:r>
          <a:endParaRPr lang="es-ES" sz="1000" kern="1200" dirty="0"/>
        </a:p>
      </dsp:txBody>
      <dsp:txXfrm>
        <a:off x="6132611" y="568724"/>
        <a:ext cx="983778" cy="417836"/>
      </dsp:txXfrm>
    </dsp:sp>
    <dsp:sp modelId="{C01F46C2-0E9D-42B8-82D2-177242817C7B}">
      <dsp:nvSpPr>
        <dsp:cNvPr id="0" name=""/>
        <dsp:cNvSpPr/>
      </dsp:nvSpPr>
      <dsp:spPr>
        <a:xfrm>
          <a:off x="7356961" y="60399"/>
          <a:ext cx="1312646" cy="580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DICIEMBRE</a:t>
          </a:r>
          <a:endParaRPr lang="es-ES" sz="1000" kern="1200" dirty="0"/>
        </a:p>
      </dsp:txBody>
      <dsp:txXfrm>
        <a:off x="7370326" y="198217"/>
        <a:ext cx="1285916" cy="429597"/>
      </dsp:txXfrm>
    </dsp:sp>
    <dsp:sp modelId="{B8CF4238-3B0C-4BCA-AD0B-B9A0CC01D707}">
      <dsp:nvSpPr>
        <dsp:cNvPr id="0" name=""/>
        <dsp:cNvSpPr/>
      </dsp:nvSpPr>
      <dsp:spPr>
        <a:xfrm>
          <a:off x="7346448" y="587513"/>
          <a:ext cx="1396776" cy="4437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$158.987,80</a:t>
          </a:r>
          <a:endParaRPr lang="es-ES" sz="1000" kern="1200" dirty="0"/>
        </a:p>
      </dsp:txBody>
      <dsp:txXfrm>
        <a:off x="7359445" y="600510"/>
        <a:ext cx="1370782" cy="41777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72663" y="177929"/>
          <a:ext cx="1124729" cy="35580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80851" y="186117"/>
        <a:ext cx="1108353" cy="263183"/>
      </dsp:txXfrm>
    </dsp:sp>
    <dsp:sp modelId="{599C70E0-3BBC-495C-BC2B-44D47CB45DA8}">
      <dsp:nvSpPr>
        <dsp:cNvPr id="0" name=""/>
        <dsp:cNvSpPr/>
      </dsp:nvSpPr>
      <dsp:spPr>
        <a:xfrm>
          <a:off x="175736" y="-68649"/>
          <a:ext cx="1633827" cy="1633827"/>
        </a:xfrm>
        <a:prstGeom prst="leftCircularArrow">
          <a:avLst>
            <a:gd name="adj1" fmla="val 2765"/>
            <a:gd name="adj2" fmla="val 337220"/>
            <a:gd name="adj3" fmla="val 1233145"/>
            <a:gd name="adj4" fmla="val 8144903"/>
            <a:gd name="adj5" fmla="val 322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147016" y="544821"/>
          <a:ext cx="873463" cy="3107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$150.000,00</a:t>
          </a:r>
          <a:endParaRPr lang="es-ES" sz="1000" kern="1200" dirty="0"/>
        </a:p>
      </dsp:txBody>
      <dsp:txXfrm>
        <a:off x="156118" y="553923"/>
        <a:ext cx="855259" cy="292565"/>
      </dsp:txXfrm>
    </dsp:sp>
    <dsp:sp modelId="{D478A0B8-005C-4A9F-82F4-BA89539B39E6}">
      <dsp:nvSpPr>
        <dsp:cNvPr id="0" name=""/>
        <dsp:cNvSpPr/>
      </dsp:nvSpPr>
      <dsp:spPr>
        <a:xfrm>
          <a:off x="1440160" y="182520"/>
          <a:ext cx="998341" cy="32379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447611" y="259357"/>
        <a:ext cx="983439" cy="239510"/>
      </dsp:txXfrm>
    </dsp:sp>
    <dsp:sp modelId="{A764E749-4D6E-4430-8A15-F5EC0EAE27EE}">
      <dsp:nvSpPr>
        <dsp:cNvPr id="0" name=""/>
        <dsp:cNvSpPr/>
      </dsp:nvSpPr>
      <dsp:spPr>
        <a:xfrm>
          <a:off x="2152694" y="-199017"/>
          <a:ext cx="1751586" cy="1751586"/>
        </a:xfrm>
        <a:prstGeom prst="circularArrow">
          <a:avLst>
            <a:gd name="adj1" fmla="val 2579"/>
            <a:gd name="adj2" fmla="val 313189"/>
            <a:gd name="adj3" fmla="val 18715092"/>
            <a:gd name="adj4" fmla="val 11779303"/>
            <a:gd name="adj5" fmla="val 300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330235" y="526906"/>
          <a:ext cx="1157937" cy="3682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PREPARATORIA </a:t>
          </a:r>
          <a:endParaRPr lang="es-ES" sz="1000" kern="1200" dirty="0"/>
        </a:p>
      </dsp:txBody>
      <dsp:txXfrm>
        <a:off x="1341019" y="537690"/>
        <a:ext cx="1136369" cy="346638"/>
      </dsp:txXfrm>
    </dsp:sp>
    <dsp:sp modelId="{A8B1D9EF-8173-4C3D-9FAD-1F204698BB1C}">
      <dsp:nvSpPr>
        <dsp:cNvPr id="0" name=""/>
        <dsp:cNvSpPr/>
      </dsp:nvSpPr>
      <dsp:spPr>
        <a:xfrm>
          <a:off x="2682226" y="165637"/>
          <a:ext cx="1314991" cy="40992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2691660" y="175071"/>
        <a:ext cx="1296123" cy="303217"/>
      </dsp:txXfrm>
    </dsp:sp>
    <dsp:sp modelId="{982B15F6-4A8E-42DB-B035-975E9B80C95E}">
      <dsp:nvSpPr>
        <dsp:cNvPr id="0" name=""/>
        <dsp:cNvSpPr/>
      </dsp:nvSpPr>
      <dsp:spPr>
        <a:xfrm>
          <a:off x="3049657" y="18384"/>
          <a:ext cx="1559459" cy="1559459"/>
        </a:xfrm>
        <a:prstGeom prst="leftCircularArrow">
          <a:avLst>
            <a:gd name="adj1" fmla="val 2897"/>
            <a:gd name="adj2" fmla="val 354393"/>
            <a:gd name="adj3" fmla="val 1194844"/>
            <a:gd name="adj4" fmla="val 8089429"/>
            <a:gd name="adj5" fmla="val 338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3076292" y="560771"/>
          <a:ext cx="624817" cy="358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90 DÍAS</a:t>
          </a:r>
          <a:endParaRPr lang="es-ES" sz="1000" kern="1200" dirty="0"/>
        </a:p>
      </dsp:txBody>
      <dsp:txXfrm>
        <a:off x="3086800" y="571279"/>
        <a:ext cx="603801" cy="337757"/>
      </dsp:txXfrm>
    </dsp:sp>
    <dsp:sp modelId="{5BD0375A-9447-4739-915D-81DD661E2D9F}">
      <dsp:nvSpPr>
        <dsp:cNvPr id="0" name=""/>
        <dsp:cNvSpPr/>
      </dsp:nvSpPr>
      <dsp:spPr>
        <a:xfrm>
          <a:off x="4218410" y="200938"/>
          <a:ext cx="915923" cy="40682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227772" y="297476"/>
        <a:ext cx="897199" cy="300920"/>
      </dsp:txXfrm>
    </dsp:sp>
    <dsp:sp modelId="{FF89AA44-BB72-4C96-9CCD-B5359A48AB74}">
      <dsp:nvSpPr>
        <dsp:cNvPr id="0" name=""/>
        <dsp:cNvSpPr/>
      </dsp:nvSpPr>
      <dsp:spPr>
        <a:xfrm>
          <a:off x="4333569" y="-212288"/>
          <a:ext cx="1906839" cy="1312626"/>
        </a:xfrm>
        <a:prstGeom prst="circularArrow">
          <a:avLst>
            <a:gd name="adj1" fmla="val 3442"/>
            <a:gd name="adj2" fmla="val 426491"/>
            <a:gd name="adj3" fmla="val 18253921"/>
            <a:gd name="adj4" fmla="val 11431433"/>
            <a:gd name="adj5" fmla="val 401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4290850" y="564429"/>
          <a:ext cx="924619" cy="3424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</a:t>
          </a:r>
          <a:endParaRPr lang="es-ES" sz="1000" kern="1200" dirty="0"/>
        </a:p>
      </dsp:txBody>
      <dsp:txXfrm>
        <a:off x="4300881" y="574460"/>
        <a:ext cx="904557" cy="322416"/>
      </dsp:txXfrm>
    </dsp:sp>
    <dsp:sp modelId="{C4948F12-088C-4C05-AAE8-9FCACDABE1EF}">
      <dsp:nvSpPr>
        <dsp:cNvPr id="0" name=""/>
        <dsp:cNvSpPr/>
      </dsp:nvSpPr>
      <dsp:spPr>
        <a:xfrm>
          <a:off x="5470211" y="198837"/>
          <a:ext cx="624403" cy="38826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5479146" y="207772"/>
        <a:ext cx="606533" cy="287197"/>
      </dsp:txXfrm>
    </dsp:sp>
    <dsp:sp modelId="{BCB6F818-D3F8-4FE1-A157-629AC0CB2980}">
      <dsp:nvSpPr>
        <dsp:cNvPr id="0" name=""/>
        <dsp:cNvSpPr/>
      </dsp:nvSpPr>
      <dsp:spPr>
        <a:xfrm>
          <a:off x="5557678" y="129320"/>
          <a:ext cx="1473818" cy="1473818"/>
        </a:xfrm>
        <a:prstGeom prst="leftCircularArrow">
          <a:avLst>
            <a:gd name="adj1" fmla="val 3066"/>
            <a:gd name="adj2" fmla="val 376473"/>
            <a:gd name="adj3" fmla="val 1013701"/>
            <a:gd name="adj4" fmla="val 7886207"/>
            <a:gd name="adj5" fmla="val 357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5421089" y="537162"/>
          <a:ext cx="799955" cy="351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ENERO 2025 </a:t>
          </a:r>
          <a:endParaRPr lang="es-ES" sz="1000" kern="1200" dirty="0"/>
        </a:p>
      </dsp:txBody>
      <dsp:txXfrm>
        <a:off x="5431387" y="547460"/>
        <a:ext cx="779359" cy="331014"/>
      </dsp:txXfrm>
    </dsp:sp>
    <dsp:sp modelId="{C01F46C2-0E9D-42B8-82D2-177242817C7B}">
      <dsp:nvSpPr>
        <dsp:cNvPr id="0" name=""/>
        <dsp:cNvSpPr/>
      </dsp:nvSpPr>
      <dsp:spPr>
        <a:xfrm>
          <a:off x="6374843" y="67306"/>
          <a:ext cx="1282315" cy="51593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DICIEMBRE</a:t>
          </a:r>
          <a:endParaRPr lang="es-ES" sz="1000" kern="1200" dirty="0"/>
        </a:p>
      </dsp:txBody>
      <dsp:txXfrm>
        <a:off x="6386716" y="189738"/>
        <a:ext cx="1258569" cy="381635"/>
      </dsp:txXfrm>
    </dsp:sp>
    <dsp:sp modelId="{B1E46FC4-8694-4725-B069-8823B966AFBE}">
      <dsp:nvSpPr>
        <dsp:cNvPr id="0" name=""/>
        <dsp:cNvSpPr/>
      </dsp:nvSpPr>
      <dsp:spPr>
        <a:xfrm>
          <a:off x="7049235" y="-436373"/>
          <a:ext cx="1452857" cy="1452857"/>
        </a:xfrm>
        <a:prstGeom prst="circularArrow">
          <a:avLst>
            <a:gd name="adj1" fmla="val 3110"/>
            <a:gd name="adj2" fmla="val 382303"/>
            <a:gd name="adj3" fmla="val 18158796"/>
            <a:gd name="adj4" fmla="val 11292120"/>
            <a:gd name="adj5" fmla="val 362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4238-3B0C-4BCA-AD0B-B9A0CC01D707}">
      <dsp:nvSpPr>
        <dsp:cNvPr id="0" name=""/>
        <dsp:cNvSpPr/>
      </dsp:nvSpPr>
      <dsp:spPr>
        <a:xfrm>
          <a:off x="6518483" y="603516"/>
          <a:ext cx="1106541" cy="3515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$120.000,00</a:t>
          </a:r>
          <a:endParaRPr lang="es-ES" sz="1000" kern="1200" dirty="0"/>
        </a:p>
      </dsp:txBody>
      <dsp:txXfrm>
        <a:off x="6528780" y="613813"/>
        <a:ext cx="1085947" cy="330961"/>
      </dsp:txXfrm>
    </dsp:sp>
    <dsp:sp modelId="{8F4AC20E-F279-4BB6-A9F9-8A00C372568B}">
      <dsp:nvSpPr>
        <dsp:cNvPr id="0" name=""/>
        <dsp:cNvSpPr/>
      </dsp:nvSpPr>
      <dsp:spPr>
        <a:xfrm>
          <a:off x="7775669" y="68508"/>
          <a:ext cx="848158" cy="56028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DEVENGADO 2025</a:t>
          </a:r>
          <a:endParaRPr lang="es-ES" sz="900" kern="1200" dirty="0"/>
        </a:p>
      </dsp:txBody>
      <dsp:txXfrm>
        <a:off x="7788563" y="81402"/>
        <a:ext cx="822370" cy="414436"/>
      </dsp:txXfrm>
    </dsp:sp>
    <dsp:sp modelId="{E4F78CD1-4C7B-4FC2-9F8E-8152B53EBC58}">
      <dsp:nvSpPr>
        <dsp:cNvPr id="0" name=""/>
        <dsp:cNvSpPr/>
      </dsp:nvSpPr>
      <dsp:spPr>
        <a:xfrm>
          <a:off x="7871235" y="610773"/>
          <a:ext cx="816758" cy="287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$30.000,00</a:t>
          </a:r>
          <a:endParaRPr lang="es-ES" sz="1100" kern="1200" dirty="0"/>
        </a:p>
      </dsp:txBody>
      <dsp:txXfrm>
        <a:off x="7879659" y="619197"/>
        <a:ext cx="799910" cy="27077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77498" y="166003"/>
          <a:ext cx="1214372" cy="454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87967" y="176472"/>
        <a:ext cx="1193434" cy="336515"/>
      </dsp:txXfrm>
    </dsp:sp>
    <dsp:sp modelId="{599C70E0-3BBC-495C-BC2B-44D47CB45DA8}">
      <dsp:nvSpPr>
        <dsp:cNvPr id="0" name=""/>
        <dsp:cNvSpPr/>
      </dsp:nvSpPr>
      <dsp:spPr>
        <a:xfrm>
          <a:off x="171120" y="-301326"/>
          <a:ext cx="1951368" cy="1951368"/>
        </a:xfrm>
        <a:prstGeom prst="leftCircularArrow">
          <a:avLst>
            <a:gd name="adj1" fmla="val 2902"/>
            <a:gd name="adj2" fmla="val 354981"/>
            <a:gd name="adj3" fmla="val 1231984"/>
            <a:gd name="adj4" fmla="val 8125982"/>
            <a:gd name="adj5" fmla="val 3385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77967" y="566037"/>
          <a:ext cx="1116836" cy="39735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$200.000,00</a:t>
          </a:r>
          <a:endParaRPr lang="es-ES" sz="1000" kern="1200" dirty="0"/>
        </a:p>
      </dsp:txBody>
      <dsp:txXfrm>
        <a:off x="89605" y="577675"/>
        <a:ext cx="1093560" cy="374083"/>
      </dsp:txXfrm>
    </dsp:sp>
    <dsp:sp modelId="{D478A0B8-005C-4A9F-82F4-BA89539B39E6}">
      <dsp:nvSpPr>
        <dsp:cNvPr id="0" name=""/>
        <dsp:cNvSpPr/>
      </dsp:nvSpPr>
      <dsp:spPr>
        <a:xfrm>
          <a:off x="1759513" y="124083"/>
          <a:ext cx="988357" cy="414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78060"/>
              <a:satOff val="3001"/>
              <a:lumOff val="48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769041" y="222329"/>
        <a:ext cx="969301" cy="306244"/>
      </dsp:txXfrm>
    </dsp:sp>
    <dsp:sp modelId="{A764E749-4D6E-4430-8A15-F5EC0EAE27EE}">
      <dsp:nvSpPr>
        <dsp:cNvPr id="0" name=""/>
        <dsp:cNvSpPr/>
      </dsp:nvSpPr>
      <dsp:spPr>
        <a:xfrm>
          <a:off x="2473523" y="-279005"/>
          <a:ext cx="1901583" cy="1901583"/>
        </a:xfrm>
        <a:prstGeom prst="circularArrow">
          <a:avLst>
            <a:gd name="adj1" fmla="val 2978"/>
            <a:gd name="adj2" fmla="val 364925"/>
            <a:gd name="adj3" fmla="val 18586362"/>
            <a:gd name="adj4" fmla="val 11702308"/>
            <a:gd name="adj5" fmla="val 3474"/>
          </a:avLst>
        </a:prstGeom>
        <a:solidFill>
          <a:schemeClr val="accent1">
            <a:shade val="90000"/>
            <a:hueOff val="97564"/>
            <a:satOff val="1527"/>
            <a:lumOff val="53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528978" y="527810"/>
          <a:ext cx="1365384" cy="4708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8060"/>
            <a:satOff val="3001"/>
            <a:lumOff val="4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EJECUCIÓN </a:t>
          </a:r>
          <a:endParaRPr lang="es-ES" sz="1000" kern="1200" dirty="0"/>
        </a:p>
      </dsp:txBody>
      <dsp:txXfrm>
        <a:off x="1542767" y="541599"/>
        <a:ext cx="1337806" cy="443222"/>
      </dsp:txXfrm>
    </dsp:sp>
    <dsp:sp modelId="{A8B1D9EF-8173-4C3D-9FAD-1F204698BB1C}">
      <dsp:nvSpPr>
        <dsp:cNvPr id="0" name=""/>
        <dsp:cNvSpPr/>
      </dsp:nvSpPr>
      <dsp:spPr>
        <a:xfrm>
          <a:off x="3130403" y="134004"/>
          <a:ext cx="1236077" cy="453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6120"/>
              <a:satOff val="6002"/>
              <a:lumOff val="97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3140841" y="144442"/>
        <a:ext cx="1215201" cy="335519"/>
      </dsp:txXfrm>
    </dsp:sp>
    <dsp:sp modelId="{982B15F6-4A8E-42DB-B035-975E9B80C95E}">
      <dsp:nvSpPr>
        <dsp:cNvPr id="0" name=""/>
        <dsp:cNvSpPr/>
      </dsp:nvSpPr>
      <dsp:spPr>
        <a:xfrm>
          <a:off x="3314214" y="5336"/>
          <a:ext cx="1671877" cy="1671877"/>
        </a:xfrm>
        <a:prstGeom prst="leftCircularArrow">
          <a:avLst>
            <a:gd name="adj1" fmla="val 3387"/>
            <a:gd name="adj2" fmla="val 419097"/>
            <a:gd name="adj3" fmla="val 1107474"/>
            <a:gd name="adj4" fmla="val 7937356"/>
            <a:gd name="adj5" fmla="val 3951"/>
          </a:avLst>
        </a:prstGeom>
        <a:solidFill>
          <a:schemeClr val="accent1">
            <a:shade val="90000"/>
            <a:hueOff val="195128"/>
            <a:satOff val="3054"/>
            <a:lumOff val="106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3376450" y="568794"/>
          <a:ext cx="798910" cy="45873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6120"/>
            <a:satOff val="6002"/>
            <a:lumOff val="97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60 DÍAS</a:t>
          </a:r>
          <a:endParaRPr lang="es-ES" sz="1000" kern="1200" dirty="0"/>
        </a:p>
      </dsp:txBody>
      <dsp:txXfrm>
        <a:off x="3389886" y="582230"/>
        <a:ext cx="772038" cy="431866"/>
      </dsp:txXfrm>
    </dsp:sp>
    <dsp:sp modelId="{5BD0375A-9447-4739-915D-81DD661E2D9F}">
      <dsp:nvSpPr>
        <dsp:cNvPr id="0" name=""/>
        <dsp:cNvSpPr/>
      </dsp:nvSpPr>
      <dsp:spPr>
        <a:xfrm>
          <a:off x="4711240" y="126338"/>
          <a:ext cx="852282" cy="520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34180"/>
              <a:satOff val="9003"/>
              <a:lumOff val="146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723211" y="249775"/>
        <a:ext cx="828340" cy="384765"/>
      </dsp:txXfrm>
    </dsp:sp>
    <dsp:sp modelId="{FF89AA44-BB72-4C96-9CCD-B5359A48AB74}">
      <dsp:nvSpPr>
        <dsp:cNvPr id="0" name=""/>
        <dsp:cNvSpPr/>
      </dsp:nvSpPr>
      <dsp:spPr>
        <a:xfrm>
          <a:off x="4779386" y="-391505"/>
          <a:ext cx="2425915" cy="1669947"/>
        </a:xfrm>
        <a:prstGeom prst="circularArrow">
          <a:avLst>
            <a:gd name="adj1" fmla="val 3391"/>
            <a:gd name="adj2" fmla="val 419620"/>
            <a:gd name="adj3" fmla="val 18256234"/>
            <a:gd name="adj4" fmla="val 11426876"/>
            <a:gd name="adj5" fmla="val 3956"/>
          </a:avLst>
        </a:prstGeom>
        <a:solidFill>
          <a:schemeClr val="accent1">
            <a:shade val="90000"/>
            <a:hueOff val="292692"/>
            <a:satOff val="4582"/>
            <a:lumOff val="160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4644441" y="591108"/>
          <a:ext cx="1182247" cy="43790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34180"/>
            <a:satOff val="9003"/>
            <a:lumOff val="146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</a:t>
          </a:r>
          <a:endParaRPr lang="es-ES" sz="1000" kern="1200" dirty="0"/>
        </a:p>
      </dsp:txBody>
      <dsp:txXfrm>
        <a:off x="4657267" y="603934"/>
        <a:ext cx="1156595" cy="412251"/>
      </dsp:txXfrm>
    </dsp:sp>
    <dsp:sp modelId="{C4948F12-088C-4C05-AAE8-9FCACDABE1EF}">
      <dsp:nvSpPr>
        <dsp:cNvPr id="0" name=""/>
        <dsp:cNvSpPr/>
      </dsp:nvSpPr>
      <dsp:spPr>
        <a:xfrm>
          <a:off x="6146948" y="123652"/>
          <a:ext cx="798381" cy="49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12240"/>
              <a:satOff val="12004"/>
              <a:lumOff val="195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6158373" y="135077"/>
        <a:ext cx="775531" cy="367218"/>
      </dsp:txXfrm>
    </dsp:sp>
    <dsp:sp modelId="{BCB6F818-D3F8-4FE1-A157-629AC0CB2980}">
      <dsp:nvSpPr>
        <dsp:cNvPr id="0" name=""/>
        <dsp:cNvSpPr/>
      </dsp:nvSpPr>
      <dsp:spPr>
        <a:xfrm>
          <a:off x="6246926" y="-19432"/>
          <a:ext cx="1726944" cy="1726944"/>
        </a:xfrm>
        <a:prstGeom prst="leftCircularArrow">
          <a:avLst>
            <a:gd name="adj1" fmla="val 3279"/>
            <a:gd name="adj2" fmla="val 404694"/>
            <a:gd name="adj3" fmla="val 1091303"/>
            <a:gd name="adj4" fmla="val 7935587"/>
            <a:gd name="adj5" fmla="val 3825"/>
          </a:avLst>
        </a:prstGeom>
        <a:solidFill>
          <a:schemeClr val="accent1">
            <a:shade val="90000"/>
            <a:hueOff val="390256"/>
            <a:satOff val="6109"/>
            <a:lumOff val="213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6084139" y="556244"/>
          <a:ext cx="1022847" cy="44957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12240"/>
            <a:satOff val="12004"/>
            <a:lumOff val="195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DICIEMBRE </a:t>
          </a:r>
          <a:endParaRPr lang="es-ES" sz="1000" kern="1200" dirty="0"/>
        </a:p>
      </dsp:txBody>
      <dsp:txXfrm>
        <a:off x="6097307" y="569412"/>
        <a:ext cx="996511" cy="423243"/>
      </dsp:txXfrm>
    </dsp:sp>
    <dsp:sp modelId="{C01F46C2-0E9D-42B8-82D2-177242817C7B}">
      <dsp:nvSpPr>
        <dsp:cNvPr id="0" name=""/>
        <dsp:cNvSpPr/>
      </dsp:nvSpPr>
      <dsp:spPr>
        <a:xfrm>
          <a:off x="7337506" y="54506"/>
          <a:ext cx="1329638" cy="5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90300"/>
              <a:satOff val="15005"/>
              <a:lumOff val="244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DICIEMBRE</a:t>
          </a:r>
          <a:endParaRPr lang="es-ES" sz="1000" kern="1200" dirty="0"/>
        </a:p>
      </dsp:txBody>
      <dsp:txXfrm>
        <a:off x="7351044" y="194108"/>
        <a:ext cx="1302562" cy="435158"/>
      </dsp:txXfrm>
    </dsp:sp>
    <dsp:sp modelId="{B8CF4238-3B0C-4BCA-AD0B-B9A0CC01D707}">
      <dsp:nvSpPr>
        <dsp:cNvPr id="0" name=""/>
        <dsp:cNvSpPr/>
      </dsp:nvSpPr>
      <dsp:spPr>
        <a:xfrm>
          <a:off x="7326857" y="581769"/>
          <a:ext cx="1414857" cy="44950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90300"/>
            <a:satOff val="15005"/>
            <a:lumOff val="244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$200.000,00</a:t>
          </a:r>
          <a:endParaRPr lang="es-ES" sz="1000" kern="1200" dirty="0"/>
        </a:p>
      </dsp:txBody>
      <dsp:txXfrm>
        <a:off x="7340023" y="594935"/>
        <a:ext cx="1388525" cy="42317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85982" y="131709"/>
          <a:ext cx="1283475" cy="406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95326" y="141053"/>
        <a:ext cx="1264787" cy="300329"/>
      </dsp:txXfrm>
    </dsp:sp>
    <dsp:sp modelId="{599C70E0-3BBC-495C-BC2B-44D47CB45DA8}">
      <dsp:nvSpPr>
        <dsp:cNvPr id="0" name=""/>
        <dsp:cNvSpPr/>
      </dsp:nvSpPr>
      <dsp:spPr>
        <a:xfrm>
          <a:off x="203602" y="-258945"/>
          <a:ext cx="1864427" cy="1864427"/>
        </a:xfrm>
        <a:prstGeom prst="leftCircularArrow">
          <a:avLst>
            <a:gd name="adj1" fmla="val 2765"/>
            <a:gd name="adj2" fmla="val 337220"/>
            <a:gd name="adj3" fmla="val 1233145"/>
            <a:gd name="adj4" fmla="val 8144903"/>
            <a:gd name="adj5" fmla="val 32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170829" y="550384"/>
          <a:ext cx="996744" cy="354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$12.000,00</a:t>
          </a:r>
          <a:endParaRPr lang="es-ES" sz="1000" kern="1200" dirty="0"/>
        </a:p>
      </dsp:txBody>
      <dsp:txXfrm>
        <a:off x="181216" y="560771"/>
        <a:ext cx="975970" cy="333857"/>
      </dsp:txXfrm>
    </dsp:sp>
    <dsp:sp modelId="{D478A0B8-005C-4A9F-82F4-BA89539B39E6}">
      <dsp:nvSpPr>
        <dsp:cNvPr id="0" name=""/>
        <dsp:cNvSpPr/>
      </dsp:nvSpPr>
      <dsp:spPr>
        <a:xfrm>
          <a:off x="1646488" y="136948"/>
          <a:ext cx="1139248" cy="369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654991" y="224630"/>
        <a:ext cx="1122242" cy="273314"/>
      </dsp:txXfrm>
    </dsp:sp>
    <dsp:sp modelId="{A764E749-4D6E-4430-8A15-F5EC0EAE27EE}">
      <dsp:nvSpPr>
        <dsp:cNvPr id="0" name=""/>
        <dsp:cNvSpPr/>
      </dsp:nvSpPr>
      <dsp:spPr>
        <a:xfrm>
          <a:off x="2459591" y="-196441"/>
          <a:ext cx="1998807" cy="1998807"/>
        </a:xfrm>
        <a:prstGeom prst="circularArrow">
          <a:avLst>
            <a:gd name="adj1" fmla="val 2579"/>
            <a:gd name="adj2" fmla="val 313189"/>
            <a:gd name="adj3" fmla="val 18715092"/>
            <a:gd name="adj4" fmla="val 11779303"/>
            <a:gd name="adj5" fmla="val 30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521049" y="529940"/>
          <a:ext cx="1321369" cy="420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PREPARATORIA </a:t>
          </a:r>
          <a:endParaRPr lang="es-ES" sz="1000" kern="1200" dirty="0"/>
        </a:p>
      </dsp:txBody>
      <dsp:txXfrm>
        <a:off x="1533356" y="542247"/>
        <a:ext cx="1296755" cy="395561"/>
      </dsp:txXfrm>
    </dsp:sp>
    <dsp:sp modelId="{A8B1D9EF-8173-4C3D-9FAD-1F204698BB1C}">
      <dsp:nvSpPr>
        <dsp:cNvPr id="0" name=""/>
        <dsp:cNvSpPr/>
      </dsp:nvSpPr>
      <dsp:spPr>
        <a:xfrm>
          <a:off x="3063862" y="117682"/>
          <a:ext cx="1500590" cy="467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3074627" y="128447"/>
        <a:ext cx="1479060" cy="346015"/>
      </dsp:txXfrm>
    </dsp:sp>
    <dsp:sp modelId="{982B15F6-4A8E-42DB-B035-975E9B80C95E}">
      <dsp:nvSpPr>
        <dsp:cNvPr id="0" name=""/>
        <dsp:cNvSpPr/>
      </dsp:nvSpPr>
      <dsp:spPr>
        <a:xfrm>
          <a:off x="3483152" y="-50353"/>
          <a:ext cx="1779563" cy="1779563"/>
        </a:xfrm>
        <a:prstGeom prst="leftCircularArrow">
          <a:avLst>
            <a:gd name="adj1" fmla="val 2897"/>
            <a:gd name="adj2" fmla="val 354393"/>
            <a:gd name="adj3" fmla="val 1194844"/>
            <a:gd name="adj4" fmla="val 8089429"/>
            <a:gd name="adj5" fmla="val 338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3513547" y="568585"/>
          <a:ext cx="713004" cy="409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35 DÍAS</a:t>
          </a:r>
          <a:endParaRPr lang="es-ES" sz="1000" kern="1200" dirty="0"/>
        </a:p>
      </dsp:txBody>
      <dsp:txXfrm>
        <a:off x="3525538" y="580576"/>
        <a:ext cx="689022" cy="385429"/>
      </dsp:txXfrm>
    </dsp:sp>
    <dsp:sp modelId="{5BD0375A-9447-4739-915D-81DD661E2D9F}">
      <dsp:nvSpPr>
        <dsp:cNvPr id="0" name=""/>
        <dsp:cNvSpPr/>
      </dsp:nvSpPr>
      <dsp:spPr>
        <a:xfrm>
          <a:off x="4816864" y="157965"/>
          <a:ext cx="1045198" cy="464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827547" y="268128"/>
        <a:ext cx="1023832" cy="343393"/>
      </dsp:txXfrm>
    </dsp:sp>
    <dsp:sp modelId="{FF89AA44-BB72-4C96-9CCD-B5359A48AB74}">
      <dsp:nvSpPr>
        <dsp:cNvPr id="0" name=""/>
        <dsp:cNvSpPr/>
      </dsp:nvSpPr>
      <dsp:spPr>
        <a:xfrm>
          <a:off x="4948277" y="-158298"/>
          <a:ext cx="2175973" cy="1497892"/>
        </a:xfrm>
        <a:prstGeom prst="circularArrow">
          <a:avLst>
            <a:gd name="adj1" fmla="val 3442"/>
            <a:gd name="adj2" fmla="val 426491"/>
            <a:gd name="adj3" fmla="val 18253921"/>
            <a:gd name="adj4" fmla="val 11431433"/>
            <a:gd name="adj5" fmla="val 401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4899528" y="572759"/>
          <a:ext cx="1055121" cy="390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SEPTIEMBRE</a:t>
          </a:r>
          <a:endParaRPr lang="es-ES" sz="1000" kern="1200" dirty="0"/>
        </a:p>
      </dsp:txBody>
      <dsp:txXfrm>
        <a:off x="4910975" y="584206"/>
        <a:ext cx="1032227" cy="367922"/>
      </dsp:txXfrm>
    </dsp:sp>
    <dsp:sp modelId="{C4948F12-088C-4C05-AAE8-9FCACDABE1EF}">
      <dsp:nvSpPr>
        <dsp:cNvPr id="0" name=""/>
        <dsp:cNvSpPr/>
      </dsp:nvSpPr>
      <dsp:spPr>
        <a:xfrm>
          <a:off x="6245346" y="155568"/>
          <a:ext cx="712532" cy="443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6255542" y="165764"/>
        <a:ext cx="692140" cy="327732"/>
      </dsp:txXfrm>
    </dsp:sp>
    <dsp:sp modelId="{BCB6F818-D3F8-4FE1-A157-629AC0CB2980}">
      <dsp:nvSpPr>
        <dsp:cNvPr id="0" name=""/>
        <dsp:cNvSpPr/>
      </dsp:nvSpPr>
      <dsp:spPr>
        <a:xfrm>
          <a:off x="6313556" y="-64984"/>
          <a:ext cx="1681835" cy="1681835"/>
        </a:xfrm>
        <a:prstGeom prst="leftCircularArrow">
          <a:avLst>
            <a:gd name="adj1" fmla="val 3066"/>
            <a:gd name="adj2" fmla="val 376473"/>
            <a:gd name="adj3" fmla="val 1013701"/>
            <a:gd name="adj4" fmla="val 7886207"/>
            <a:gd name="adj5" fmla="val 35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6189291" y="541644"/>
          <a:ext cx="912862" cy="401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</a:t>
          </a:r>
          <a:endParaRPr lang="es-ES" sz="1000" kern="1200" dirty="0"/>
        </a:p>
      </dsp:txBody>
      <dsp:txXfrm>
        <a:off x="6201043" y="553396"/>
        <a:ext cx="889358" cy="377733"/>
      </dsp:txXfrm>
    </dsp:sp>
    <dsp:sp modelId="{C01F46C2-0E9D-42B8-82D2-177242817C7B}">
      <dsp:nvSpPr>
        <dsp:cNvPr id="0" name=""/>
        <dsp:cNvSpPr/>
      </dsp:nvSpPr>
      <dsp:spPr>
        <a:xfrm>
          <a:off x="7277659" y="5473"/>
          <a:ext cx="1463302" cy="588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 OCTUBRE</a:t>
          </a:r>
          <a:endParaRPr lang="es-ES" sz="1000" kern="1200" dirty="0"/>
        </a:p>
      </dsp:txBody>
      <dsp:txXfrm>
        <a:off x="7291208" y="145185"/>
        <a:ext cx="1436204" cy="435499"/>
      </dsp:txXfrm>
    </dsp:sp>
    <dsp:sp modelId="{B8CF4238-3B0C-4BCA-AD0B-B9A0CC01D707}">
      <dsp:nvSpPr>
        <dsp:cNvPr id="0" name=""/>
        <dsp:cNvSpPr/>
      </dsp:nvSpPr>
      <dsp:spPr>
        <a:xfrm>
          <a:off x="7441572" y="609636"/>
          <a:ext cx="1262719" cy="401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$12.000,00</a:t>
          </a:r>
          <a:endParaRPr lang="es-ES" sz="1000" kern="1200" dirty="0"/>
        </a:p>
      </dsp:txBody>
      <dsp:txXfrm>
        <a:off x="7453322" y="621386"/>
        <a:ext cx="1239219" cy="37767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77498" y="166003"/>
          <a:ext cx="1214372" cy="454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87967" y="176472"/>
        <a:ext cx="1193434" cy="336515"/>
      </dsp:txXfrm>
    </dsp:sp>
    <dsp:sp modelId="{599C70E0-3BBC-495C-BC2B-44D47CB45DA8}">
      <dsp:nvSpPr>
        <dsp:cNvPr id="0" name=""/>
        <dsp:cNvSpPr/>
      </dsp:nvSpPr>
      <dsp:spPr>
        <a:xfrm>
          <a:off x="171120" y="-301326"/>
          <a:ext cx="1951368" cy="1951368"/>
        </a:xfrm>
        <a:prstGeom prst="leftCircularArrow">
          <a:avLst>
            <a:gd name="adj1" fmla="val 2902"/>
            <a:gd name="adj2" fmla="val 354981"/>
            <a:gd name="adj3" fmla="val 1231984"/>
            <a:gd name="adj4" fmla="val 8125982"/>
            <a:gd name="adj5" fmla="val 338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77967" y="566037"/>
          <a:ext cx="1116836" cy="3973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$8.358,00</a:t>
          </a:r>
          <a:endParaRPr lang="es-ES" sz="1000" kern="1200" dirty="0"/>
        </a:p>
      </dsp:txBody>
      <dsp:txXfrm>
        <a:off x="89605" y="577675"/>
        <a:ext cx="1093560" cy="374083"/>
      </dsp:txXfrm>
    </dsp:sp>
    <dsp:sp modelId="{D478A0B8-005C-4A9F-82F4-BA89539B39E6}">
      <dsp:nvSpPr>
        <dsp:cNvPr id="0" name=""/>
        <dsp:cNvSpPr/>
      </dsp:nvSpPr>
      <dsp:spPr>
        <a:xfrm>
          <a:off x="1759513" y="124083"/>
          <a:ext cx="988357" cy="414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400014"/>
              <a:satOff val="3077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769041" y="222329"/>
        <a:ext cx="969301" cy="306244"/>
      </dsp:txXfrm>
    </dsp:sp>
    <dsp:sp modelId="{A764E749-4D6E-4430-8A15-F5EC0EAE27EE}">
      <dsp:nvSpPr>
        <dsp:cNvPr id="0" name=""/>
        <dsp:cNvSpPr/>
      </dsp:nvSpPr>
      <dsp:spPr>
        <a:xfrm>
          <a:off x="2473523" y="-279005"/>
          <a:ext cx="1901583" cy="1901583"/>
        </a:xfrm>
        <a:prstGeom prst="circularArrow">
          <a:avLst>
            <a:gd name="adj1" fmla="val 2978"/>
            <a:gd name="adj2" fmla="val 364925"/>
            <a:gd name="adj3" fmla="val 18586362"/>
            <a:gd name="adj4" fmla="val 11702308"/>
            <a:gd name="adj5" fmla="val 3474"/>
          </a:avLst>
        </a:prstGeom>
        <a:solidFill>
          <a:schemeClr val="accent2">
            <a:hueOff val="3000017"/>
            <a:satOff val="3846"/>
            <a:lumOff val="10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528978" y="527810"/>
          <a:ext cx="1365384" cy="470800"/>
        </a:xfrm>
        <a:prstGeom prst="roundRect">
          <a:avLst>
            <a:gd name="adj" fmla="val 10000"/>
          </a:avLst>
        </a:prstGeom>
        <a:solidFill>
          <a:schemeClr val="accent2">
            <a:hueOff val="2400014"/>
            <a:satOff val="3077"/>
            <a:lumOff val="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EJECUCIÓN </a:t>
          </a:r>
          <a:endParaRPr lang="es-ES" sz="1000" kern="1200" dirty="0"/>
        </a:p>
      </dsp:txBody>
      <dsp:txXfrm>
        <a:off x="1542767" y="541599"/>
        <a:ext cx="1337806" cy="443222"/>
      </dsp:txXfrm>
    </dsp:sp>
    <dsp:sp modelId="{A8B1D9EF-8173-4C3D-9FAD-1F204698BB1C}">
      <dsp:nvSpPr>
        <dsp:cNvPr id="0" name=""/>
        <dsp:cNvSpPr/>
      </dsp:nvSpPr>
      <dsp:spPr>
        <a:xfrm>
          <a:off x="3130403" y="134004"/>
          <a:ext cx="1236077" cy="453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800028"/>
              <a:satOff val="6154"/>
              <a:lumOff val="1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3140841" y="144442"/>
        <a:ext cx="1215201" cy="335519"/>
      </dsp:txXfrm>
    </dsp:sp>
    <dsp:sp modelId="{982B15F6-4A8E-42DB-B035-975E9B80C95E}">
      <dsp:nvSpPr>
        <dsp:cNvPr id="0" name=""/>
        <dsp:cNvSpPr/>
      </dsp:nvSpPr>
      <dsp:spPr>
        <a:xfrm>
          <a:off x="3314214" y="5336"/>
          <a:ext cx="1671877" cy="1671877"/>
        </a:xfrm>
        <a:prstGeom prst="leftCircularArrow">
          <a:avLst>
            <a:gd name="adj1" fmla="val 3387"/>
            <a:gd name="adj2" fmla="val 419097"/>
            <a:gd name="adj3" fmla="val 1107474"/>
            <a:gd name="adj4" fmla="val 7937356"/>
            <a:gd name="adj5" fmla="val 3951"/>
          </a:avLst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3376450" y="568794"/>
          <a:ext cx="798910" cy="458738"/>
        </a:xfrm>
        <a:prstGeom prst="roundRect">
          <a:avLst>
            <a:gd name="adj" fmla="val 10000"/>
          </a:avLst>
        </a:prstGeom>
        <a:solidFill>
          <a:schemeClr val="accent2">
            <a:hueOff val="4800028"/>
            <a:satOff val="6154"/>
            <a:lumOff val="1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15 DÍAS</a:t>
          </a:r>
          <a:endParaRPr lang="es-ES" sz="1000" kern="1200" dirty="0"/>
        </a:p>
      </dsp:txBody>
      <dsp:txXfrm>
        <a:off x="3389886" y="582230"/>
        <a:ext cx="772038" cy="431866"/>
      </dsp:txXfrm>
    </dsp:sp>
    <dsp:sp modelId="{5BD0375A-9447-4739-915D-81DD661E2D9F}">
      <dsp:nvSpPr>
        <dsp:cNvPr id="0" name=""/>
        <dsp:cNvSpPr/>
      </dsp:nvSpPr>
      <dsp:spPr>
        <a:xfrm>
          <a:off x="4711240" y="126338"/>
          <a:ext cx="852282" cy="520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200042"/>
              <a:satOff val="9231"/>
              <a:lumOff val="2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723211" y="249775"/>
        <a:ext cx="828340" cy="384765"/>
      </dsp:txXfrm>
    </dsp:sp>
    <dsp:sp modelId="{FF89AA44-BB72-4C96-9CCD-B5359A48AB74}">
      <dsp:nvSpPr>
        <dsp:cNvPr id="0" name=""/>
        <dsp:cNvSpPr/>
      </dsp:nvSpPr>
      <dsp:spPr>
        <a:xfrm>
          <a:off x="4779386" y="-391505"/>
          <a:ext cx="2425915" cy="1669947"/>
        </a:xfrm>
        <a:prstGeom prst="circularArrow">
          <a:avLst>
            <a:gd name="adj1" fmla="val 3391"/>
            <a:gd name="adj2" fmla="val 419620"/>
            <a:gd name="adj3" fmla="val 18256234"/>
            <a:gd name="adj4" fmla="val 11426876"/>
            <a:gd name="adj5" fmla="val 3956"/>
          </a:avLst>
        </a:prstGeom>
        <a:solidFill>
          <a:schemeClr val="accent2">
            <a:hueOff val="9000052"/>
            <a:satOff val="11539"/>
            <a:lumOff val="30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4644441" y="591108"/>
          <a:ext cx="1182247" cy="437903"/>
        </a:xfrm>
        <a:prstGeom prst="roundRect">
          <a:avLst>
            <a:gd name="adj" fmla="val 10000"/>
          </a:avLst>
        </a:prstGeom>
        <a:solidFill>
          <a:schemeClr val="accent2">
            <a:hueOff val="7200042"/>
            <a:satOff val="9231"/>
            <a:lumOff val="2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</a:t>
          </a:r>
          <a:endParaRPr lang="es-ES" sz="1000" kern="1200" dirty="0"/>
        </a:p>
      </dsp:txBody>
      <dsp:txXfrm>
        <a:off x="4657267" y="603934"/>
        <a:ext cx="1156595" cy="412251"/>
      </dsp:txXfrm>
    </dsp:sp>
    <dsp:sp modelId="{C4948F12-088C-4C05-AAE8-9FCACDABE1EF}">
      <dsp:nvSpPr>
        <dsp:cNvPr id="0" name=""/>
        <dsp:cNvSpPr/>
      </dsp:nvSpPr>
      <dsp:spPr>
        <a:xfrm>
          <a:off x="6146948" y="123652"/>
          <a:ext cx="798381" cy="49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600056"/>
              <a:satOff val="12308"/>
              <a:lumOff val="3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6158373" y="135077"/>
        <a:ext cx="775531" cy="367218"/>
      </dsp:txXfrm>
    </dsp:sp>
    <dsp:sp modelId="{BCB6F818-D3F8-4FE1-A157-629AC0CB2980}">
      <dsp:nvSpPr>
        <dsp:cNvPr id="0" name=""/>
        <dsp:cNvSpPr/>
      </dsp:nvSpPr>
      <dsp:spPr>
        <a:xfrm>
          <a:off x="6246926" y="-19432"/>
          <a:ext cx="1726944" cy="1726944"/>
        </a:xfrm>
        <a:prstGeom prst="leftCircularArrow">
          <a:avLst>
            <a:gd name="adj1" fmla="val 3279"/>
            <a:gd name="adj2" fmla="val 404694"/>
            <a:gd name="adj3" fmla="val 1091303"/>
            <a:gd name="adj4" fmla="val 7935587"/>
            <a:gd name="adj5" fmla="val 3825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6084139" y="556244"/>
          <a:ext cx="1022847" cy="449579"/>
        </a:xfrm>
        <a:prstGeom prst="roundRect">
          <a:avLst>
            <a:gd name="adj" fmla="val 10000"/>
          </a:avLst>
        </a:prstGeom>
        <a:solidFill>
          <a:schemeClr val="accent2">
            <a:hueOff val="9600056"/>
            <a:satOff val="12308"/>
            <a:lumOff val="3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 </a:t>
          </a:r>
          <a:endParaRPr lang="es-ES" sz="1000" kern="1200" dirty="0"/>
        </a:p>
      </dsp:txBody>
      <dsp:txXfrm>
        <a:off x="6097307" y="569412"/>
        <a:ext cx="996511" cy="423243"/>
      </dsp:txXfrm>
    </dsp:sp>
    <dsp:sp modelId="{C01F46C2-0E9D-42B8-82D2-177242817C7B}">
      <dsp:nvSpPr>
        <dsp:cNvPr id="0" name=""/>
        <dsp:cNvSpPr/>
      </dsp:nvSpPr>
      <dsp:spPr>
        <a:xfrm>
          <a:off x="7337506" y="54506"/>
          <a:ext cx="1329638" cy="5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2000070"/>
              <a:satOff val="15385"/>
              <a:lumOff val="4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DICIEMBRE</a:t>
          </a:r>
          <a:endParaRPr lang="es-ES" sz="1000" kern="1200" dirty="0"/>
        </a:p>
      </dsp:txBody>
      <dsp:txXfrm>
        <a:off x="7351044" y="194108"/>
        <a:ext cx="1302562" cy="435158"/>
      </dsp:txXfrm>
    </dsp:sp>
    <dsp:sp modelId="{B8CF4238-3B0C-4BCA-AD0B-B9A0CC01D707}">
      <dsp:nvSpPr>
        <dsp:cNvPr id="0" name=""/>
        <dsp:cNvSpPr/>
      </dsp:nvSpPr>
      <dsp:spPr>
        <a:xfrm>
          <a:off x="7326857" y="581769"/>
          <a:ext cx="1414857" cy="449509"/>
        </a:xfrm>
        <a:prstGeom prst="roundRect">
          <a:avLst>
            <a:gd name="adj" fmla="val 10000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$8.358,00</a:t>
          </a:r>
          <a:endParaRPr lang="es-ES" sz="1000" kern="1200" dirty="0"/>
        </a:p>
      </dsp:txBody>
      <dsp:txXfrm>
        <a:off x="7340023" y="594935"/>
        <a:ext cx="1388525" cy="423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E0CF-9F17-4F52-A857-7671554A586F}">
      <dsp:nvSpPr>
        <dsp:cNvPr id="0" name=""/>
        <dsp:cNvSpPr/>
      </dsp:nvSpPr>
      <dsp:spPr>
        <a:xfrm>
          <a:off x="373009" y="61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Remodelación y ampliación zona de limpias</a:t>
          </a:r>
          <a:endParaRPr lang="es-ES" sz="1100" kern="1200" dirty="0">
            <a:latin typeface="+mj-lt"/>
          </a:endParaRPr>
        </a:p>
      </dsp:txBody>
      <dsp:txXfrm>
        <a:off x="373009" y="61"/>
        <a:ext cx="1486003" cy="891602"/>
      </dsp:txXfrm>
    </dsp:sp>
    <dsp:sp modelId="{B4F11BA9-3E02-4FEE-957C-964CB2FE467C}">
      <dsp:nvSpPr>
        <dsp:cNvPr id="0" name=""/>
        <dsp:cNvSpPr/>
      </dsp:nvSpPr>
      <dsp:spPr>
        <a:xfrm>
          <a:off x="1993303" y="22146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Implementación de dos locales ancla</a:t>
          </a:r>
          <a:endParaRPr lang="es-ES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1993303" y="22146"/>
        <a:ext cx="1486003" cy="891602"/>
      </dsp:txXfrm>
    </dsp:sp>
    <dsp:sp modelId="{717FD1C8-EADD-4955-94D8-A0E57183BDB0}">
      <dsp:nvSpPr>
        <dsp:cNvPr id="0" name=""/>
        <dsp:cNvSpPr/>
      </dsp:nvSpPr>
      <dsp:spPr>
        <a:xfrm>
          <a:off x="3634862" y="36866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Mejora de sistema de recolección de aguas lluvias zona de limpias</a:t>
          </a:r>
          <a:endParaRPr lang="es-ES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634862" y="36866"/>
        <a:ext cx="1486003" cy="891602"/>
      </dsp:txXfrm>
    </dsp:sp>
    <dsp:sp modelId="{8E5C30AD-14B3-439B-B22B-CC898CB3178E}">
      <dsp:nvSpPr>
        <dsp:cNvPr id="0" name=""/>
        <dsp:cNvSpPr/>
      </dsp:nvSpPr>
      <dsp:spPr>
        <a:xfrm>
          <a:off x="5298904" y="44231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Remodelación del patio frente a locales de alimentos preparados</a:t>
          </a:r>
          <a:endParaRPr lang="es-ES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298904" y="44231"/>
        <a:ext cx="1486003" cy="891602"/>
      </dsp:txXfrm>
    </dsp:sp>
    <dsp:sp modelId="{9471DDD9-48C6-495D-8A48-0BF68CFDFA58}">
      <dsp:nvSpPr>
        <dsp:cNvPr id="0" name=""/>
        <dsp:cNvSpPr/>
      </dsp:nvSpPr>
      <dsp:spPr>
        <a:xfrm>
          <a:off x="670135" y="950016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Implementación de sistema de iluminación para la zona remodelada de limpias</a:t>
          </a:r>
          <a:endParaRPr lang="es-ES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670135" y="950016"/>
        <a:ext cx="1486003" cy="891602"/>
      </dsp:txXfrm>
    </dsp:sp>
    <dsp:sp modelId="{448AA02E-7085-4AF8-9E16-279122216EEB}">
      <dsp:nvSpPr>
        <dsp:cNvPr id="0" name=""/>
        <dsp:cNvSpPr/>
      </dsp:nvSpPr>
      <dsp:spPr>
        <a:xfrm>
          <a:off x="3968395" y="959297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Pintura interna del mercado, para la zona de hortalizas, planta baja</a:t>
          </a:r>
          <a:endParaRPr lang="es-EC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968395" y="959297"/>
        <a:ext cx="1486003" cy="891602"/>
      </dsp:txXfrm>
    </dsp:sp>
    <dsp:sp modelId="{852BE448-3F89-4ADF-BD58-BE7054E4EA73}">
      <dsp:nvSpPr>
        <dsp:cNvPr id="0" name=""/>
        <dsp:cNvSpPr/>
      </dsp:nvSpPr>
      <dsp:spPr>
        <a:xfrm>
          <a:off x="2319986" y="951933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Instalación de un Sistema Contra Incendios</a:t>
          </a:r>
          <a:endParaRPr lang="es-EC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2319986" y="951933"/>
        <a:ext cx="1486003" cy="891602"/>
      </dsp:txXfrm>
    </dsp:sp>
    <dsp:sp modelId="{4F935493-0FF6-4F9F-9008-297DE8D3F9E2}">
      <dsp:nvSpPr>
        <dsp:cNvPr id="0" name=""/>
        <dsp:cNvSpPr/>
      </dsp:nvSpPr>
      <dsp:spPr>
        <a:xfrm>
          <a:off x="5614323" y="966653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Pintura interna del mercado, para la zona de hortalizas, planta baja</a:t>
          </a:r>
          <a:endParaRPr lang="es-EC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614323" y="966653"/>
        <a:ext cx="1486003" cy="891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53585" y="660359"/>
          <a:ext cx="1056305" cy="43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63589" y="670363"/>
        <a:ext cx="1036297" cy="321544"/>
      </dsp:txXfrm>
    </dsp:sp>
    <dsp:sp modelId="{599C70E0-3BBC-495C-BC2B-44D47CB45DA8}">
      <dsp:nvSpPr>
        <dsp:cNvPr id="0" name=""/>
        <dsp:cNvSpPr/>
      </dsp:nvSpPr>
      <dsp:spPr>
        <a:xfrm>
          <a:off x="213052" y="618660"/>
          <a:ext cx="1307362" cy="1307362"/>
        </a:xfrm>
        <a:prstGeom prst="leftCircularArrow">
          <a:avLst>
            <a:gd name="adj1" fmla="val 2231"/>
            <a:gd name="adj2" fmla="val 268736"/>
            <a:gd name="adj3" fmla="val 984909"/>
            <a:gd name="adj4" fmla="val 7965152"/>
            <a:gd name="adj5" fmla="val 260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168815" y="964743"/>
          <a:ext cx="777197" cy="3796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$200.000,00</a:t>
          </a:r>
          <a:endParaRPr lang="es-ES" sz="1000" kern="1200" dirty="0"/>
        </a:p>
      </dsp:txBody>
      <dsp:txXfrm>
        <a:off x="179936" y="975864"/>
        <a:ext cx="754955" cy="357441"/>
      </dsp:txXfrm>
    </dsp:sp>
    <dsp:sp modelId="{D478A0B8-005C-4A9F-82F4-BA89539B39E6}">
      <dsp:nvSpPr>
        <dsp:cNvPr id="0" name=""/>
        <dsp:cNvSpPr/>
      </dsp:nvSpPr>
      <dsp:spPr>
        <a:xfrm>
          <a:off x="1193678" y="606938"/>
          <a:ext cx="944391" cy="395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202782" y="700813"/>
        <a:ext cx="926183" cy="292621"/>
      </dsp:txXfrm>
    </dsp:sp>
    <dsp:sp modelId="{A764E749-4D6E-4430-8A15-F5EC0EAE27EE}">
      <dsp:nvSpPr>
        <dsp:cNvPr id="0" name=""/>
        <dsp:cNvSpPr/>
      </dsp:nvSpPr>
      <dsp:spPr>
        <a:xfrm>
          <a:off x="1912069" y="261462"/>
          <a:ext cx="1561568" cy="1561568"/>
        </a:xfrm>
        <a:prstGeom prst="circularArrow">
          <a:avLst>
            <a:gd name="adj1" fmla="val 1868"/>
            <a:gd name="adj2" fmla="val 223126"/>
            <a:gd name="adj3" fmla="val 18497057"/>
            <a:gd name="adj4" fmla="val 11471204"/>
            <a:gd name="adj5" fmla="val 217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181629" y="968184"/>
          <a:ext cx="971710" cy="3595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EJECUCIÓN</a:t>
          </a:r>
          <a:endParaRPr lang="es-ES" sz="1000" kern="1200" dirty="0"/>
        </a:p>
      </dsp:txBody>
      <dsp:txXfrm>
        <a:off x="1192160" y="978715"/>
        <a:ext cx="950648" cy="338491"/>
      </dsp:txXfrm>
    </dsp:sp>
    <dsp:sp modelId="{A8B1D9EF-8173-4C3D-9FAD-1F204698BB1C}">
      <dsp:nvSpPr>
        <dsp:cNvPr id="0" name=""/>
        <dsp:cNvSpPr/>
      </dsp:nvSpPr>
      <dsp:spPr>
        <a:xfrm>
          <a:off x="2350994" y="551927"/>
          <a:ext cx="1181091" cy="433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2360968" y="561901"/>
        <a:ext cx="1161143" cy="320593"/>
      </dsp:txXfrm>
    </dsp:sp>
    <dsp:sp modelId="{982B15F6-4A8E-42DB-B035-975E9B80C95E}">
      <dsp:nvSpPr>
        <dsp:cNvPr id="0" name=""/>
        <dsp:cNvSpPr/>
      </dsp:nvSpPr>
      <dsp:spPr>
        <a:xfrm>
          <a:off x="2678432" y="629046"/>
          <a:ext cx="1314823" cy="1314823"/>
        </a:xfrm>
        <a:prstGeom prst="leftCircularArrow">
          <a:avLst>
            <a:gd name="adj1" fmla="val 2219"/>
            <a:gd name="adj2" fmla="val 267133"/>
            <a:gd name="adj3" fmla="val 1028638"/>
            <a:gd name="adj4" fmla="val 8010483"/>
            <a:gd name="adj5" fmla="val 258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2586097" y="967376"/>
          <a:ext cx="763371" cy="4383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42 DÍAS</a:t>
          </a:r>
          <a:endParaRPr lang="es-ES" sz="1000" kern="1200" dirty="0"/>
        </a:p>
      </dsp:txBody>
      <dsp:txXfrm>
        <a:off x="2598935" y="980214"/>
        <a:ext cx="737695" cy="412656"/>
      </dsp:txXfrm>
    </dsp:sp>
    <dsp:sp modelId="{5BD0375A-9447-4739-915D-81DD661E2D9F}">
      <dsp:nvSpPr>
        <dsp:cNvPr id="0" name=""/>
        <dsp:cNvSpPr/>
      </dsp:nvSpPr>
      <dsp:spPr>
        <a:xfrm>
          <a:off x="3679502" y="628516"/>
          <a:ext cx="814369" cy="497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3690940" y="746461"/>
        <a:ext cx="791493" cy="367650"/>
      </dsp:txXfrm>
    </dsp:sp>
    <dsp:sp modelId="{FF89AA44-BB72-4C96-9CCD-B5359A48AB74}">
      <dsp:nvSpPr>
        <dsp:cNvPr id="0" name=""/>
        <dsp:cNvSpPr/>
      </dsp:nvSpPr>
      <dsp:spPr>
        <a:xfrm>
          <a:off x="3820778" y="234121"/>
          <a:ext cx="1741061" cy="1198508"/>
        </a:xfrm>
        <a:prstGeom prst="circularArrow">
          <a:avLst>
            <a:gd name="adj1" fmla="val 2434"/>
            <a:gd name="adj2" fmla="val 294518"/>
            <a:gd name="adj3" fmla="val 18289176"/>
            <a:gd name="adj4" fmla="val 11334715"/>
            <a:gd name="adj5" fmla="val 2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3731063" y="999545"/>
          <a:ext cx="829429" cy="4184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AGOSTO </a:t>
          </a:r>
          <a:endParaRPr lang="es-ES" sz="1000" kern="1200" dirty="0"/>
        </a:p>
      </dsp:txBody>
      <dsp:txXfrm>
        <a:off x="3743318" y="1011800"/>
        <a:ext cx="804919" cy="393914"/>
      </dsp:txXfrm>
    </dsp:sp>
    <dsp:sp modelId="{C4948F12-088C-4C05-AAE8-9FCACDABE1EF}">
      <dsp:nvSpPr>
        <dsp:cNvPr id="0" name=""/>
        <dsp:cNvSpPr/>
      </dsp:nvSpPr>
      <dsp:spPr>
        <a:xfrm>
          <a:off x="4796660" y="625848"/>
          <a:ext cx="621016" cy="474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4807576" y="636764"/>
        <a:ext cx="599184" cy="350884"/>
      </dsp:txXfrm>
    </dsp:sp>
    <dsp:sp modelId="{BCB6F818-D3F8-4FE1-A157-629AC0CB2980}">
      <dsp:nvSpPr>
        <dsp:cNvPr id="0" name=""/>
        <dsp:cNvSpPr/>
      </dsp:nvSpPr>
      <dsp:spPr>
        <a:xfrm>
          <a:off x="5089126" y="639996"/>
          <a:ext cx="1401679" cy="1401679"/>
        </a:xfrm>
        <a:prstGeom prst="leftCircularArrow">
          <a:avLst>
            <a:gd name="adj1" fmla="val 2081"/>
            <a:gd name="adj2" fmla="val 249791"/>
            <a:gd name="adj3" fmla="val 939245"/>
            <a:gd name="adj4" fmla="val 7938432"/>
            <a:gd name="adj5" fmla="val 242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4695097" y="1001960"/>
          <a:ext cx="977347" cy="3872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OCTUBRE </a:t>
          </a:r>
          <a:endParaRPr lang="es-ES" sz="1000" kern="1200" dirty="0"/>
        </a:p>
      </dsp:txBody>
      <dsp:txXfrm>
        <a:off x="4706440" y="1013303"/>
        <a:ext cx="954661" cy="364604"/>
      </dsp:txXfrm>
    </dsp:sp>
    <dsp:sp modelId="{C01F46C2-0E9D-42B8-82D2-177242817C7B}">
      <dsp:nvSpPr>
        <dsp:cNvPr id="0" name=""/>
        <dsp:cNvSpPr/>
      </dsp:nvSpPr>
      <dsp:spPr>
        <a:xfrm>
          <a:off x="5732359" y="533824"/>
          <a:ext cx="1270491" cy="562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OCTUBRE </a:t>
          </a:r>
          <a:endParaRPr lang="es-ES" sz="1000" kern="1200" dirty="0"/>
        </a:p>
      </dsp:txBody>
      <dsp:txXfrm>
        <a:off x="5745295" y="667217"/>
        <a:ext cx="1244619" cy="415800"/>
      </dsp:txXfrm>
    </dsp:sp>
    <dsp:sp modelId="{B1E46FC4-8694-4725-B069-8823B966AFBE}">
      <dsp:nvSpPr>
        <dsp:cNvPr id="0" name=""/>
        <dsp:cNvSpPr/>
      </dsp:nvSpPr>
      <dsp:spPr>
        <a:xfrm>
          <a:off x="6701260" y="234119"/>
          <a:ext cx="1568718" cy="1568718"/>
        </a:xfrm>
        <a:prstGeom prst="circularArrow">
          <a:avLst>
            <a:gd name="adj1" fmla="val 1859"/>
            <a:gd name="adj2" fmla="val 222066"/>
            <a:gd name="adj3" fmla="val 18653079"/>
            <a:gd name="adj4" fmla="val 11626167"/>
            <a:gd name="adj5" fmla="val 21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4238-3B0C-4BCA-AD0B-B9A0CC01D707}">
      <dsp:nvSpPr>
        <dsp:cNvPr id="0" name=""/>
        <dsp:cNvSpPr/>
      </dsp:nvSpPr>
      <dsp:spPr>
        <a:xfrm>
          <a:off x="5853236" y="1027148"/>
          <a:ext cx="1351918" cy="4295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$160.000,00</a:t>
          </a:r>
          <a:endParaRPr lang="es-ES" sz="1000" kern="1200" dirty="0"/>
        </a:p>
      </dsp:txBody>
      <dsp:txXfrm>
        <a:off x="5865816" y="1039728"/>
        <a:ext cx="1326758" cy="404353"/>
      </dsp:txXfrm>
    </dsp:sp>
    <dsp:sp modelId="{FEF47329-3D07-4561-9B46-76B318ECEA06}">
      <dsp:nvSpPr>
        <dsp:cNvPr id="0" name=""/>
        <dsp:cNvSpPr/>
      </dsp:nvSpPr>
      <dsp:spPr>
        <a:xfrm>
          <a:off x="7389611" y="530122"/>
          <a:ext cx="873806" cy="707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DEVENGADO NOVIEMBRE</a:t>
          </a:r>
          <a:endParaRPr lang="es-ES" sz="900" kern="1200" dirty="0"/>
        </a:p>
      </dsp:txBody>
      <dsp:txXfrm>
        <a:off x="7405898" y="546409"/>
        <a:ext cx="841232" cy="523505"/>
      </dsp:txXfrm>
    </dsp:sp>
    <dsp:sp modelId="{4516942E-A396-4D49-A159-9736623DE4F0}">
      <dsp:nvSpPr>
        <dsp:cNvPr id="0" name=""/>
        <dsp:cNvSpPr/>
      </dsp:nvSpPr>
      <dsp:spPr>
        <a:xfrm>
          <a:off x="7292188" y="941729"/>
          <a:ext cx="1129325" cy="5429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$40.000,00</a:t>
          </a:r>
          <a:endParaRPr lang="es-ES" sz="1000" kern="1200" dirty="0"/>
        </a:p>
      </dsp:txBody>
      <dsp:txXfrm>
        <a:off x="7308090" y="957631"/>
        <a:ext cx="1097521" cy="5111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E0CF-9F17-4F52-A857-7671554A586F}">
      <dsp:nvSpPr>
        <dsp:cNvPr id="0" name=""/>
        <dsp:cNvSpPr/>
      </dsp:nvSpPr>
      <dsp:spPr>
        <a:xfrm>
          <a:off x="152979" y="0"/>
          <a:ext cx="2054294" cy="1045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Construcción de plataforma en zona de vísceras, implementar un área de picado y añadir una cubierta</a:t>
          </a:r>
          <a:endParaRPr lang="es-ES" sz="1100" kern="1200" dirty="0">
            <a:latin typeface="+mn-lt"/>
          </a:endParaRPr>
        </a:p>
      </dsp:txBody>
      <dsp:txXfrm>
        <a:off x="152979" y="0"/>
        <a:ext cx="2054294" cy="1045828"/>
      </dsp:txXfrm>
    </dsp:sp>
    <dsp:sp modelId="{717FD1C8-EADD-4955-94D8-A0E57183BDB0}">
      <dsp:nvSpPr>
        <dsp:cNvPr id="0" name=""/>
        <dsp:cNvSpPr/>
      </dsp:nvSpPr>
      <dsp:spPr>
        <a:xfrm>
          <a:off x="2358382" y="13750"/>
          <a:ext cx="1544761" cy="1092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Construcción de nuevo cerramiento perimetral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2358382" y="13750"/>
        <a:ext cx="1544761" cy="1092838"/>
      </dsp:txXfrm>
    </dsp:sp>
    <dsp:sp modelId="{8E5C30AD-14B3-439B-B22B-CC898CB3178E}">
      <dsp:nvSpPr>
        <dsp:cNvPr id="0" name=""/>
        <dsp:cNvSpPr/>
      </dsp:nvSpPr>
      <dsp:spPr>
        <a:xfrm>
          <a:off x="4035218" y="13749"/>
          <a:ext cx="1465987" cy="874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Soterramiento de tubería de agua potable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4035218" y="13749"/>
        <a:ext cx="1465987" cy="874713"/>
      </dsp:txXfrm>
    </dsp:sp>
    <dsp:sp modelId="{9471DDD9-48C6-495D-8A48-0BF68CFDFA58}">
      <dsp:nvSpPr>
        <dsp:cNvPr id="0" name=""/>
        <dsp:cNvSpPr/>
      </dsp:nvSpPr>
      <dsp:spPr>
        <a:xfrm>
          <a:off x="5686362" y="13749"/>
          <a:ext cx="1437493" cy="981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Readecuación de contrapiso en parqueadero de zona de vísceras</a:t>
          </a:r>
          <a:endParaRPr lang="es-ES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686362" y="13749"/>
        <a:ext cx="1437493" cy="981860"/>
      </dsp:txXfrm>
    </dsp:sp>
    <dsp:sp modelId="{4105264E-84E6-4EC8-B39E-CA8B5C297A54}">
      <dsp:nvSpPr>
        <dsp:cNvPr id="0" name=""/>
        <dsp:cNvSpPr/>
      </dsp:nvSpPr>
      <dsp:spPr>
        <a:xfrm>
          <a:off x="7296955" y="13750"/>
          <a:ext cx="1227605" cy="1008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Pintura de fachada (Pintura exterior e interior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7296955" y="13750"/>
        <a:ext cx="1227605" cy="1008823"/>
      </dsp:txXfrm>
    </dsp:sp>
    <dsp:sp modelId="{852BE448-3F89-4ADF-BD58-BE7054E4EA73}">
      <dsp:nvSpPr>
        <dsp:cNvPr id="0" name=""/>
        <dsp:cNvSpPr/>
      </dsp:nvSpPr>
      <dsp:spPr>
        <a:xfrm>
          <a:off x="0" y="1114445"/>
          <a:ext cx="1551126" cy="1007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Instalación de cielo falso en zona de venta de mercaderías (misceláneos), hierbas, plantas y flores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0" y="1114445"/>
        <a:ext cx="1551126" cy="1007561"/>
      </dsp:txXfrm>
    </dsp:sp>
    <dsp:sp modelId="{8668E502-74F6-414E-8D85-73A4976E77DC}">
      <dsp:nvSpPr>
        <dsp:cNvPr id="0" name=""/>
        <dsp:cNvSpPr/>
      </dsp:nvSpPr>
      <dsp:spPr>
        <a:xfrm>
          <a:off x="1641788" y="1133543"/>
          <a:ext cx="1817965" cy="92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Cambio e instalación de nuevas ventanas en el galpón del área de legumbres y hortalizas, mercaderías 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1641788" y="1133543"/>
        <a:ext cx="1817965" cy="922045"/>
      </dsp:txXfrm>
    </dsp:sp>
    <dsp:sp modelId="{EA6385B9-AD1B-4E7B-86C7-9D93A0CD5797}">
      <dsp:nvSpPr>
        <dsp:cNvPr id="0" name=""/>
        <dsp:cNvSpPr/>
      </dsp:nvSpPr>
      <dsp:spPr>
        <a:xfrm>
          <a:off x="3606756" y="1108288"/>
          <a:ext cx="1662482" cy="1061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Implementación de nuevo sistema de iluminación en zona de mercaderías (misceláneos), plantas, flores y galpón de legumbres y hortalizas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606756" y="1108288"/>
        <a:ext cx="1662482" cy="1061498"/>
      </dsp:txXfrm>
    </dsp:sp>
    <dsp:sp modelId="{452CA112-063E-403D-A4A7-3D5D9D3EDAAA}">
      <dsp:nvSpPr>
        <dsp:cNvPr id="0" name=""/>
        <dsp:cNvSpPr/>
      </dsp:nvSpPr>
      <dsp:spPr>
        <a:xfrm>
          <a:off x="5322259" y="1058135"/>
          <a:ext cx="1459210" cy="911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Implementación de extintores y luminaria de emergencia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322259" y="1058135"/>
        <a:ext cx="1459210" cy="911100"/>
      </dsp:txXfrm>
    </dsp:sp>
    <dsp:sp modelId="{FFE5829C-2BF5-4056-A7B9-046B1E232BF6}">
      <dsp:nvSpPr>
        <dsp:cNvPr id="0" name=""/>
        <dsp:cNvSpPr/>
      </dsp:nvSpPr>
      <dsp:spPr>
        <a:xfrm>
          <a:off x="6951323" y="1055484"/>
          <a:ext cx="1621538" cy="958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Remodelación de zona lavandería de vísceras con implementación de nuevo sistema hidrosanitario</a:t>
          </a:r>
          <a:endParaRPr lang="es-EC" sz="1100" kern="1200" dirty="0">
            <a:effectLst/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6951323" y="1055484"/>
        <a:ext cx="1621538" cy="9589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47044" y="679776"/>
          <a:ext cx="976258" cy="401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56290" y="689022"/>
        <a:ext cx="957766" cy="297177"/>
      </dsp:txXfrm>
    </dsp:sp>
    <dsp:sp modelId="{599C70E0-3BBC-495C-BC2B-44D47CB45DA8}">
      <dsp:nvSpPr>
        <dsp:cNvPr id="0" name=""/>
        <dsp:cNvSpPr/>
      </dsp:nvSpPr>
      <dsp:spPr>
        <a:xfrm>
          <a:off x="181049" y="556827"/>
          <a:ext cx="1426977" cy="1426977"/>
        </a:xfrm>
        <a:prstGeom prst="leftCircularArrow">
          <a:avLst>
            <a:gd name="adj1" fmla="val 1889"/>
            <a:gd name="adj2" fmla="val 225777"/>
            <a:gd name="adj3" fmla="val 1231590"/>
            <a:gd name="adj4" fmla="val 8254791"/>
            <a:gd name="adj5" fmla="val 220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82749" y="961093"/>
          <a:ext cx="859888" cy="3509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$300.000,00</a:t>
          </a:r>
          <a:endParaRPr lang="es-ES" sz="1000" kern="1200" dirty="0"/>
        </a:p>
      </dsp:txBody>
      <dsp:txXfrm>
        <a:off x="93027" y="971371"/>
        <a:ext cx="839332" cy="330354"/>
      </dsp:txXfrm>
    </dsp:sp>
    <dsp:sp modelId="{D478A0B8-005C-4A9F-82F4-BA89539B39E6}">
      <dsp:nvSpPr>
        <dsp:cNvPr id="0" name=""/>
        <dsp:cNvSpPr/>
      </dsp:nvSpPr>
      <dsp:spPr>
        <a:xfrm>
          <a:off x="1308298" y="669438"/>
          <a:ext cx="872825" cy="365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521359"/>
              <a:satOff val="0"/>
              <a:lumOff val="-49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316712" y="756199"/>
        <a:ext cx="855997" cy="270446"/>
      </dsp:txXfrm>
    </dsp:sp>
    <dsp:sp modelId="{A764E749-4D6E-4430-8A15-F5EC0EAE27EE}">
      <dsp:nvSpPr>
        <dsp:cNvPr id="0" name=""/>
        <dsp:cNvSpPr/>
      </dsp:nvSpPr>
      <dsp:spPr>
        <a:xfrm>
          <a:off x="2003265" y="218492"/>
          <a:ext cx="1707321" cy="1707321"/>
        </a:xfrm>
        <a:prstGeom prst="circularArrow">
          <a:avLst>
            <a:gd name="adj1" fmla="val 1579"/>
            <a:gd name="adj2" fmla="val 187380"/>
            <a:gd name="adj3" fmla="val 18811203"/>
            <a:gd name="adj4" fmla="val 11749605"/>
            <a:gd name="adj5" fmla="val 1842"/>
          </a:avLst>
        </a:prstGeom>
        <a:solidFill>
          <a:schemeClr val="accent4">
            <a:hueOff val="1825631"/>
            <a:satOff val="0"/>
            <a:lumOff val="-5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047102" y="925240"/>
          <a:ext cx="1398192" cy="488445"/>
        </a:xfrm>
        <a:prstGeom prst="roundRect">
          <a:avLst>
            <a:gd name="adj" fmla="val 10000"/>
          </a:avLst>
        </a:prstGeom>
        <a:solidFill>
          <a:schemeClr val="accent4">
            <a:hueOff val="1521359"/>
            <a:satOff val="0"/>
            <a:lumOff val="-49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PRECONTRACTUAL</a:t>
          </a:r>
          <a:endParaRPr lang="es-ES" sz="1000" kern="1200" dirty="0"/>
        </a:p>
      </dsp:txBody>
      <dsp:txXfrm>
        <a:off x="1061408" y="939546"/>
        <a:ext cx="1369580" cy="459833"/>
      </dsp:txXfrm>
    </dsp:sp>
    <dsp:sp modelId="{A8B1D9EF-8173-4C3D-9FAD-1F204698BB1C}">
      <dsp:nvSpPr>
        <dsp:cNvPr id="0" name=""/>
        <dsp:cNvSpPr/>
      </dsp:nvSpPr>
      <dsp:spPr>
        <a:xfrm>
          <a:off x="2627971" y="579561"/>
          <a:ext cx="1091588" cy="400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042719"/>
              <a:satOff val="0"/>
              <a:lumOff val="-99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2637189" y="588779"/>
        <a:ext cx="1073152" cy="296299"/>
      </dsp:txXfrm>
    </dsp:sp>
    <dsp:sp modelId="{982B15F6-4A8E-42DB-B035-975E9B80C95E}">
      <dsp:nvSpPr>
        <dsp:cNvPr id="0" name=""/>
        <dsp:cNvSpPr/>
      </dsp:nvSpPr>
      <dsp:spPr>
        <a:xfrm>
          <a:off x="2924497" y="618361"/>
          <a:ext cx="1279760" cy="1279760"/>
        </a:xfrm>
        <a:prstGeom prst="leftCircularArrow">
          <a:avLst>
            <a:gd name="adj1" fmla="val 2107"/>
            <a:gd name="adj2" fmla="val 253003"/>
            <a:gd name="adj3" fmla="val 1069599"/>
            <a:gd name="adj4" fmla="val 8065574"/>
            <a:gd name="adj5" fmla="val 2458"/>
          </a:avLst>
        </a:prstGeom>
        <a:solidFill>
          <a:schemeClr val="accent4">
            <a:hueOff val="3651262"/>
            <a:satOff val="0"/>
            <a:lumOff val="-11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2845258" y="963527"/>
          <a:ext cx="705523" cy="405115"/>
        </a:xfrm>
        <a:prstGeom prst="roundRect">
          <a:avLst>
            <a:gd name="adj" fmla="val 10000"/>
          </a:avLst>
        </a:prstGeom>
        <a:solidFill>
          <a:schemeClr val="accent4">
            <a:hueOff val="3042719"/>
            <a:satOff val="0"/>
            <a:lumOff val="-99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63 DÍAS</a:t>
          </a:r>
          <a:endParaRPr lang="es-ES" sz="1000" kern="1200" dirty="0"/>
        </a:p>
      </dsp:txBody>
      <dsp:txXfrm>
        <a:off x="2857123" y="975392"/>
        <a:ext cx="681793" cy="381385"/>
      </dsp:txXfrm>
    </dsp:sp>
    <dsp:sp modelId="{5BD0375A-9447-4739-915D-81DD661E2D9F}">
      <dsp:nvSpPr>
        <dsp:cNvPr id="0" name=""/>
        <dsp:cNvSpPr/>
      </dsp:nvSpPr>
      <dsp:spPr>
        <a:xfrm>
          <a:off x="3914349" y="650346"/>
          <a:ext cx="752656" cy="459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564078"/>
              <a:satOff val="0"/>
              <a:lumOff val="-1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3924920" y="759353"/>
        <a:ext cx="731514" cy="339790"/>
      </dsp:txXfrm>
    </dsp:sp>
    <dsp:sp modelId="{FF89AA44-BB72-4C96-9CCD-B5359A48AB74}">
      <dsp:nvSpPr>
        <dsp:cNvPr id="0" name=""/>
        <dsp:cNvSpPr/>
      </dsp:nvSpPr>
      <dsp:spPr>
        <a:xfrm>
          <a:off x="4160194" y="258882"/>
          <a:ext cx="1777079" cy="1223302"/>
        </a:xfrm>
        <a:prstGeom prst="circularArrow">
          <a:avLst>
            <a:gd name="adj1" fmla="val 2204"/>
            <a:gd name="adj2" fmla="val 265271"/>
            <a:gd name="adj3" fmla="val 18446347"/>
            <a:gd name="adj4" fmla="val 11462639"/>
            <a:gd name="adj5" fmla="val 2571"/>
          </a:avLst>
        </a:prstGeom>
        <a:solidFill>
          <a:schemeClr val="accent4">
            <a:hueOff val="5476893"/>
            <a:satOff val="0"/>
            <a:lumOff val="-17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3855291" y="993258"/>
          <a:ext cx="979997" cy="386716"/>
        </a:xfrm>
        <a:prstGeom prst="roundRect">
          <a:avLst>
            <a:gd name="adj" fmla="val 10000"/>
          </a:avLst>
        </a:prstGeom>
        <a:solidFill>
          <a:schemeClr val="accent4">
            <a:hueOff val="4564078"/>
            <a:satOff val="0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SEPTIEMBRE </a:t>
          </a:r>
          <a:endParaRPr lang="es-ES" sz="1000" kern="1200" dirty="0"/>
        </a:p>
      </dsp:txBody>
      <dsp:txXfrm>
        <a:off x="3866618" y="1004585"/>
        <a:ext cx="957343" cy="364062"/>
      </dsp:txXfrm>
    </dsp:sp>
    <dsp:sp modelId="{C4948F12-088C-4C05-AAE8-9FCACDABE1EF}">
      <dsp:nvSpPr>
        <dsp:cNvPr id="0" name=""/>
        <dsp:cNvSpPr/>
      </dsp:nvSpPr>
      <dsp:spPr>
        <a:xfrm>
          <a:off x="5053559" y="647880"/>
          <a:ext cx="573955" cy="438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085437"/>
              <a:satOff val="0"/>
              <a:lumOff val="-198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5063648" y="657969"/>
        <a:ext cx="553777" cy="324294"/>
      </dsp:txXfrm>
    </dsp:sp>
    <dsp:sp modelId="{BCB6F818-D3F8-4FE1-A157-629AC0CB2980}">
      <dsp:nvSpPr>
        <dsp:cNvPr id="0" name=""/>
        <dsp:cNvSpPr/>
      </dsp:nvSpPr>
      <dsp:spPr>
        <a:xfrm>
          <a:off x="4910843" y="674986"/>
          <a:ext cx="1295460" cy="1295460"/>
        </a:xfrm>
        <a:prstGeom prst="leftCircularArrow">
          <a:avLst>
            <a:gd name="adj1" fmla="val 2081"/>
            <a:gd name="adj2" fmla="val 249791"/>
            <a:gd name="adj3" fmla="val 939245"/>
            <a:gd name="adj4" fmla="val 7938432"/>
            <a:gd name="adj5" fmla="val 2428"/>
          </a:avLst>
        </a:prstGeom>
        <a:solidFill>
          <a:schemeClr val="accent4">
            <a:hueOff val="7302524"/>
            <a:satOff val="0"/>
            <a:lumOff val="-23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4959692" y="995490"/>
          <a:ext cx="903284" cy="357941"/>
        </a:xfrm>
        <a:prstGeom prst="roundRect">
          <a:avLst>
            <a:gd name="adj" fmla="val 10000"/>
          </a:avLst>
        </a:prstGeom>
        <a:solidFill>
          <a:schemeClr val="accent4">
            <a:hueOff val="6085437"/>
            <a:satOff val="0"/>
            <a:lumOff val="-198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DICIEMBRE </a:t>
          </a:r>
          <a:endParaRPr lang="es-ES" sz="1000" kern="1200" dirty="0"/>
        </a:p>
      </dsp:txBody>
      <dsp:txXfrm>
        <a:off x="4970176" y="1005974"/>
        <a:ext cx="882316" cy="336973"/>
      </dsp:txXfrm>
    </dsp:sp>
    <dsp:sp modelId="{C01F46C2-0E9D-42B8-82D2-177242817C7B}">
      <dsp:nvSpPr>
        <dsp:cNvPr id="0" name=""/>
        <dsp:cNvSpPr/>
      </dsp:nvSpPr>
      <dsp:spPr>
        <a:xfrm>
          <a:off x="5918351" y="562830"/>
          <a:ext cx="1174213" cy="519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7606796"/>
              <a:satOff val="0"/>
              <a:lumOff val="-248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OCTUBRE </a:t>
          </a:r>
          <a:endParaRPr lang="es-ES" sz="1000" kern="1200" dirty="0"/>
        </a:p>
      </dsp:txBody>
      <dsp:txXfrm>
        <a:off x="5930307" y="686114"/>
        <a:ext cx="1150301" cy="384290"/>
      </dsp:txXfrm>
    </dsp:sp>
    <dsp:sp modelId="{B1E46FC4-8694-4725-B069-8823B966AFBE}">
      <dsp:nvSpPr>
        <dsp:cNvPr id="0" name=""/>
        <dsp:cNvSpPr/>
      </dsp:nvSpPr>
      <dsp:spPr>
        <a:xfrm>
          <a:off x="6784859" y="303324"/>
          <a:ext cx="1455086" cy="1455086"/>
        </a:xfrm>
        <a:prstGeom prst="circularArrow">
          <a:avLst>
            <a:gd name="adj1" fmla="val 1853"/>
            <a:gd name="adj2" fmla="val 221232"/>
            <a:gd name="adj3" fmla="val 18519292"/>
            <a:gd name="adj4" fmla="val 11491545"/>
            <a:gd name="adj5" fmla="val 2162"/>
          </a:avLst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4238-3B0C-4BCA-AD0B-B9A0CC01D707}">
      <dsp:nvSpPr>
        <dsp:cNvPr id="0" name=""/>
        <dsp:cNvSpPr/>
      </dsp:nvSpPr>
      <dsp:spPr>
        <a:xfrm>
          <a:off x="6030067" y="1018770"/>
          <a:ext cx="1249470" cy="396965"/>
        </a:xfrm>
        <a:prstGeom prst="roundRect">
          <a:avLst>
            <a:gd name="adj" fmla="val 10000"/>
          </a:avLst>
        </a:prstGeom>
        <a:solidFill>
          <a:schemeClr val="accent4">
            <a:hueOff val="7606796"/>
            <a:satOff val="0"/>
            <a:lumOff val="-248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$240.000,00</a:t>
          </a:r>
          <a:endParaRPr lang="es-ES" sz="1000" kern="1200" dirty="0"/>
        </a:p>
      </dsp:txBody>
      <dsp:txXfrm>
        <a:off x="6041694" y="1030397"/>
        <a:ext cx="1226216" cy="373711"/>
      </dsp:txXfrm>
    </dsp:sp>
    <dsp:sp modelId="{45CB9C5D-E08E-43AD-AA9D-D1D8885AAF5C}">
      <dsp:nvSpPr>
        <dsp:cNvPr id="0" name=""/>
        <dsp:cNvSpPr/>
      </dsp:nvSpPr>
      <dsp:spPr>
        <a:xfrm>
          <a:off x="7354856" y="564249"/>
          <a:ext cx="978967" cy="549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128156"/>
              <a:satOff val="0"/>
              <a:lumOff val="-2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NOVIEMBRE</a:t>
          </a:r>
          <a:endParaRPr lang="es-ES" sz="1000" kern="1200" dirty="0"/>
        </a:p>
      </dsp:txBody>
      <dsp:txXfrm>
        <a:off x="7367500" y="576893"/>
        <a:ext cx="953679" cy="406426"/>
      </dsp:txXfrm>
    </dsp:sp>
    <dsp:sp modelId="{5CBFDCD0-6AA8-4409-ABEE-9997575A27E7}">
      <dsp:nvSpPr>
        <dsp:cNvPr id="0" name=""/>
        <dsp:cNvSpPr/>
      </dsp:nvSpPr>
      <dsp:spPr>
        <a:xfrm>
          <a:off x="7351040" y="1030043"/>
          <a:ext cx="1043744" cy="383041"/>
        </a:xfrm>
        <a:prstGeom prst="roundRect">
          <a:avLst>
            <a:gd name="adj" fmla="val 10000"/>
          </a:avLst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 </a:t>
          </a:r>
          <a:r>
            <a:rPr lang="es-ES" sz="1000" kern="1200" dirty="0" smtClean="0"/>
            <a:t>$60.000,00</a:t>
          </a:r>
          <a:r>
            <a:rPr lang="es-ES" sz="1500" kern="1200" dirty="0" smtClean="0"/>
            <a:t> </a:t>
          </a:r>
          <a:endParaRPr lang="es-ES" sz="1500" kern="1200" dirty="0"/>
        </a:p>
      </dsp:txBody>
      <dsp:txXfrm>
        <a:off x="7362259" y="1041262"/>
        <a:ext cx="1021306" cy="3606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2E0CF-9F17-4F52-A857-7671554A586F}">
      <dsp:nvSpPr>
        <dsp:cNvPr id="0" name=""/>
        <dsp:cNvSpPr/>
      </dsp:nvSpPr>
      <dsp:spPr>
        <a:xfrm>
          <a:off x="373009" y="61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Construir un galpón en estructura de acero y cubierta de planchas termo acústicas</a:t>
          </a:r>
          <a:endParaRPr lang="es-ES" sz="1100" kern="1200" dirty="0">
            <a:latin typeface="+mj-lt"/>
          </a:endParaRPr>
        </a:p>
      </dsp:txBody>
      <dsp:txXfrm>
        <a:off x="373009" y="61"/>
        <a:ext cx="1486003" cy="891602"/>
      </dsp:txXfrm>
    </dsp:sp>
    <dsp:sp modelId="{B4F11BA9-3E02-4FEE-957C-964CB2FE467C}">
      <dsp:nvSpPr>
        <dsp:cNvPr id="0" name=""/>
        <dsp:cNvSpPr/>
      </dsp:nvSpPr>
      <dsp:spPr>
        <a:xfrm>
          <a:off x="1993303" y="22146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Implementación de dos locales ancla</a:t>
          </a:r>
          <a:endParaRPr lang="es-ES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1993303" y="22146"/>
        <a:ext cx="1486003" cy="891602"/>
      </dsp:txXfrm>
    </dsp:sp>
    <dsp:sp modelId="{717FD1C8-EADD-4955-94D8-A0E57183BDB0}">
      <dsp:nvSpPr>
        <dsp:cNvPr id="0" name=""/>
        <dsp:cNvSpPr/>
      </dsp:nvSpPr>
      <dsp:spPr>
        <a:xfrm>
          <a:off x="3634862" y="36866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Mejora de sistema de recolección de aguas lluvias zona de limpias</a:t>
          </a:r>
          <a:endParaRPr lang="es-ES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634862" y="36866"/>
        <a:ext cx="1486003" cy="891602"/>
      </dsp:txXfrm>
    </dsp:sp>
    <dsp:sp modelId="{8E5C30AD-14B3-439B-B22B-CC898CB3178E}">
      <dsp:nvSpPr>
        <dsp:cNvPr id="0" name=""/>
        <dsp:cNvSpPr/>
      </dsp:nvSpPr>
      <dsp:spPr>
        <a:xfrm>
          <a:off x="5298904" y="44231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Remodelación del patio frente a locales de alimentos preparados</a:t>
          </a:r>
          <a:endParaRPr lang="es-ES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298904" y="44231"/>
        <a:ext cx="1486003" cy="891602"/>
      </dsp:txXfrm>
    </dsp:sp>
    <dsp:sp modelId="{9471DDD9-48C6-495D-8A48-0BF68CFDFA58}">
      <dsp:nvSpPr>
        <dsp:cNvPr id="0" name=""/>
        <dsp:cNvSpPr/>
      </dsp:nvSpPr>
      <dsp:spPr>
        <a:xfrm>
          <a:off x="670135" y="950016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Implementación de sistema de iluminación para la zona remodelada de limpias</a:t>
          </a:r>
          <a:endParaRPr lang="es-ES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670135" y="950016"/>
        <a:ext cx="1486003" cy="891602"/>
      </dsp:txXfrm>
    </dsp:sp>
    <dsp:sp modelId="{448AA02E-7085-4AF8-9E16-279122216EEB}">
      <dsp:nvSpPr>
        <dsp:cNvPr id="0" name=""/>
        <dsp:cNvSpPr/>
      </dsp:nvSpPr>
      <dsp:spPr>
        <a:xfrm>
          <a:off x="3968395" y="959297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Pintura interna del mercado, para la zona de hortalizas, planta baja</a:t>
          </a:r>
          <a:endParaRPr lang="es-EC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3968395" y="959297"/>
        <a:ext cx="1486003" cy="891602"/>
      </dsp:txXfrm>
    </dsp:sp>
    <dsp:sp modelId="{852BE448-3F89-4ADF-BD58-BE7054E4EA73}">
      <dsp:nvSpPr>
        <dsp:cNvPr id="0" name=""/>
        <dsp:cNvSpPr/>
      </dsp:nvSpPr>
      <dsp:spPr>
        <a:xfrm>
          <a:off x="2319986" y="951933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Instalación de un Sistema Contra Incendios</a:t>
          </a:r>
          <a:endParaRPr lang="es-EC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2319986" y="951933"/>
        <a:ext cx="1486003" cy="891602"/>
      </dsp:txXfrm>
    </dsp:sp>
    <dsp:sp modelId="{4F935493-0FF6-4F9F-9008-297DE8D3F9E2}">
      <dsp:nvSpPr>
        <dsp:cNvPr id="0" name=""/>
        <dsp:cNvSpPr/>
      </dsp:nvSpPr>
      <dsp:spPr>
        <a:xfrm>
          <a:off x="5614323" y="966653"/>
          <a:ext cx="1486003" cy="891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rPr>
            <a:t>Pintura interna del mercado, para la zona de hortalizas, planta baja</a:t>
          </a:r>
          <a:endParaRPr lang="es-EC" sz="1100" kern="1200" dirty="0">
            <a:effectLst/>
            <a:latin typeface="+mj-lt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5614323" y="966653"/>
        <a:ext cx="1486003" cy="8916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817-E1D8-41FF-A65D-6DCC002C620F}">
      <dsp:nvSpPr>
        <dsp:cNvPr id="0" name=""/>
        <dsp:cNvSpPr/>
      </dsp:nvSpPr>
      <dsp:spPr>
        <a:xfrm>
          <a:off x="67584" y="603848"/>
          <a:ext cx="1086214" cy="40692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INVERSIÓN</a:t>
          </a:r>
          <a:endParaRPr lang="es-ES" sz="1000" kern="1200" dirty="0"/>
        </a:p>
      </dsp:txBody>
      <dsp:txXfrm>
        <a:off x="76949" y="613213"/>
        <a:ext cx="1067484" cy="300999"/>
      </dsp:txXfrm>
    </dsp:sp>
    <dsp:sp modelId="{599C70E0-3BBC-495C-BC2B-44D47CB45DA8}">
      <dsp:nvSpPr>
        <dsp:cNvPr id="0" name=""/>
        <dsp:cNvSpPr/>
      </dsp:nvSpPr>
      <dsp:spPr>
        <a:xfrm>
          <a:off x="197493" y="500077"/>
          <a:ext cx="1503127" cy="1503127"/>
        </a:xfrm>
        <a:prstGeom prst="leftCircularArrow">
          <a:avLst>
            <a:gd name="adj1" fmla="val 1896"/>
            <a:gd name="adj2" fmla="val 226560"/>
            <a:gd name="adj3" fmla="val 1090038"/>
            <a:gd name="adj4" fmla="val 8112457"/>
            <a:gd name="adj5" fmla="val 221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318-E5DD-4D11-910B-15DC6A889567}">
      <dsp:nvSpPr>
        <dsp:cNvPr id="0" name=""/>
        <dsp:cNvSpPr/>
      </dsp:nvSpPr>
      <dsp:spPr>
        <a:xfrm>
          <a:off x="68003" y="961666"/>
          <a:ext cx="998971" cy="3554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$150.000,00</a:t>
          </a:r>
          <a:endParaRPr lang="es-ES" sz="1000" kern="1200" dirty="0"/>
        </a:p>
      </dsp:txBody>
      <dsp:txXfrm>
        <a:off x="78413" y="972076"/>
        <a:ext cx="978151" cy="334604"/>
      </dsp:txXfrm>
    </dsp:sp>
    <dsp:sp modelId="{D478A0B8-005C-4A9F-82F4-BA89539B39E6}">
      <dsp:nvSpPr>
        <dsp:cNvPr id="0" name=""/>
        <dsp:cNvSpPr/>
      </dsp:nvSpPr>
      <dsp:spPr>
        <a:xfrm>
          <a:off x="1407585" y="605250"/>
          <a:ext cx="884051" cy="37032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ESTADO</a:t>
          </a:r>
          <a:endParaRPr lang="es-ES" sz="1000" kern="1200" dirty="0"/>
        </a:p>
      </dsp:txBody>
      <dsp:txXfrm>
        <a:off x="1416107" y="693127"/>
        <a:ext cx="867007" cy="273925"/>
      </dsp:txXfrm>
    </dsp:sp>
    <dsp:sp modelId="{A764E749-4D6E-4430-8A15-F5EC0EAE27EE}">
      <dsp:nvSpPr>
        <dsp:cNvPr id="0" name=""/>
        <dsp:cNvSpPr/>
      </dsp:nvSpPr>
      <dsp:spPr>
        <a:xfrm>
          <a:off x="2134567" y="241989"/>
          <a:ext cx="1638498" cy="1638498"/>
        </a:xfrm>
        <a:prstGeom prst="circularArrow">
          <a:avLst>
            <a:gd name="adj1" fmla="val 1739"/>
            <a:gd name="adj2" fmla="val 207103"/>
            <a:gd name="adj3" fmla="val 18700462"/>
            <a:gd name="adj4" fmla="val 11658586"/>
            <a:gd name="adj5" fmla="val 202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5AC80-AE93-4C5D-994B-4D82A56E2FC3}">
      <dsp:nvSpPr>
        <dsp:cNvPr id="0" name=""/>
        <dsp:cNvSpPr/>
      </dsp:nvSpPr>
      <dsp:spPr>
        <a:xfrm>
          <a:off x="1223006" y="941176"/>
          <a:ext cx="1324322" cy="4211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FASE PRECONTRACTUAL</a:t>
          </a:r>
          <a:endParaRPr lang="es-ES" sz="1000" kern="1200" dirty="0"/>
        </a:p>
      </dsp:txBody>
      <dsp:txXfrm>
        <a:off x="1235340" y="953510"/>
        <a:ext cx="1299654" cy="396446"/>
      </dsp:txXfrm>
    </dsp:sp>
    <dsp:sp modelId="{A8B1D9EF-8173-4C3D-9FAD-1F204698BB1C}">
      <dsp:nvSpPr>
        <dsp:cNvPr id="0" name=""/>
        <dsp:cNvSpPr/>
      </dsp:nvSpPr>
      <dsp:spPr>
        <a:xfrm>
          <a:off x="2690333" y="575227"/>
          <a:ext cx="1105628" cy="40572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TIEMPO EJECUCIÓN</a:t>
          </a:r>
          <a:endParaRPr lang="es-ES" sz="1000" kern="1200" dirty="0"/>
        </a:p>
      </dsp:txBody>
      <dsp:txXfrm>
        <a:off x="2699670" y="584564"/>
        <a:ext cx="1086954" cy="300109"/>
      </dsp:txXfrm>
    </dsp:sp>
    <dsp:sp modelId="{982B15F6-4A8E-42DB-B035-975E9B80C95E}">
      <dsp:nvSpPr>
        <dsp:cNvPr id="0" name=""/>
        <dsp:cNvSpPr/>
      </dsp:nvSpPr>
      <dsp:spPr>
        <a:xfrm>
          <a:off x="2951185" y="564713"/>
          <a:ext cx="1332683" cy="1332683"/>
        </a:xfrm>
        <a:prstGeom prst="leftCircularArrow">
          <a:avLst>
            <a:gd name="adj1" fmla="val 2138"/>
            <a:gd name="adj2" fmla="val 256957"/>
            <a:gd name="adj3" fmla="val 843261"/>
            <a:gd name="adj4" fmla="val 7835283"/>
            <a:gd name="adj5" fmla="val 2494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A9548-9ED3-40F8-846E-D5E1FC43F6C7}">
      <dsp:nvSpPr>
        <dsp:cNvPr id="0" name=""/>
        <dsp:cNvSpPr/>
      </dsp:nvSpPr>
      <dsp:spPr>
        <a:xfrm>
          <a:off x="2910414" y="964131"/>
          <a:ext cx="714597" cy="4103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49 DÍAS</a:t>
          </a:r>
          <a:endParaRPr lang="es-ES" sz="1000" kern="1200" dirty="0"/>
        </a:p>
      </dsp:txBody>
      <dsp:txXfrm>
        <a:off x="2922432" y="976149"/>
        <a:ext cx="690561" cy="386290"/>
      </dsp:txXfrm>
    </dsp:sp>
    <dsp:sp modelId="{5BD0375A-9447-4739-915D-81DD661E2D9F}">
      <dsp:nvSpPr>
        <dsp:cNvPr id="0" name=""/>
        <dsp:cNvSpPr/>
      </dsp:nvSpPr>
      <dsp:spPr>
        <a:xfrm>
          <a:off x="3998836" y="568370"/>
          <a:ext cx="762336" cy="46527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INICIO</a:t>
          </a:r>
          <a:endParaRPr lang="es-ES" sz="1000" kern="1200" dirty="0"/>
        </a:p>
      </dsp:txBody>
      <dsp:txXfrm>
        <a:off x="4009543" y="678779"/>
        <a:ext cx="740922" cy="344160"/>
      </dsp:txXfrm>
    </dsp:sp>
    <dsp:sp modelId="{FF89AA44-BB72-4C96-9CCD-B5359A48AB74}">
      <dsp:nvSpPr>
        <dsp:cNvPr id="0" name=""/>
        <dsp:cNvSpPr/>
      </dsp:nvSpPr>
      <dsp:spPr>
        <a:xfrm>
          <a:off x="4125095" y="184149"/>
          <a:ext cx="1934567" cy="1331714"/>
        </a:xfrm>
        <a:prstGeom prst="circularArrow">
          <a:avLst>
            <a:gd name="adj1" fmla="val 2140"/>
            <a:gd name="adj2" fmla="val 257153"/>
            <a:gd name="adj3" fmla="val 18310981"/>
            <a:gd name="adj4" fmla="val 11319155"/>
            <a:gd name="adj5" fmla="val 249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081C-DC89-46FA-A84F-93500191174D}">
      <dsp:nvSpPr>
        <dsp:cNvPr id="0" name=""/>
        <dsp:cNvSpPr/>
      </dsp:nvSpPr>
      <dsp:spPr>
        <a:xfrm>
          <a:off x="3939086" y="984091"/>
          <a:ext cx="1057479" cy="3916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SEPTIEMBRE </a:t>
          </a:r>
          <a:endParaRPr lang="es-ES" sz="1000" kern="1200" dirty="0"/>
        </a:p>
      </dsp:txBody>
      <dsp:txXfrm>
        <a:off x="3950558" y="995563"/>
        <a:ext cx="1034535" cy="368745"/>
      </dsp:txXfrm>
    </dsp:sp>
    <dsp:sp modelId="{C4948F12-088C-4C05-AAE8-9FCACDABE1EF}">
      <dsp:nvSpPr>
        <dsp:cNvPr id="0" name=""/>
        <dsp:cNvSpPr/>
      </dsp:nvSpPr>
      <dsp:spPr>
        <a:xfrm>
          <a:off x="5177527" y="565967"/>
          <a:ext cx="714124" cy="44405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FIN</a:t>
          </a:r>
          <a:endParaRPr lang="es-ES" sz="1000" kern="1200" dirty="0"/>
        </a:p>
      </dsp:txBody>
      <dsp:txXfrm>
        <a:off x="5187746" y="576186"/>
        <a:ext cx="693686" cy="328464"/>
      </dsp:txXfrm>
    </dsp:sp>
    <dsp:sp modelId="{BCB6F818-D3F8-4FE1-A157-629AC0CB2980}">
      <dsp:nvSpPr>
        <dsp:cNvPr id="0" name=""/>
        <dsp:cNvSpPr/>
      </dsp:nvSpPr>
      <dsp:spPr>
        <a:xfrm>
          <a:off x="5323724" y="685900"/>
          <a:ext cx="1365001" cy="1365001"/>
        </a:xfrm>
        <a:prstGeom prst="leftCircularArrow">
          <a:avLst>
            <a:gd name="adj1" fmla="val 2087"/>
            <a:gd name="adj2" fmla="val 250582"/>
            <a:gd name="adj3" fmla="val 924895"/>
            <a:gd name="adj4" fmla="val 7923291"/>
            <a:gd name="adj5" fmla="val 2435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E14B-013D-48CC-A08F-FFDC3F9C6212}">
      <dsp:nvSpPr>
        <dsp:cNvPr id="0" name=""/>
        <dsp:cNvSpPr/>
      </dsp:nvSpPr>
      <dsp:spPr>
        <a:xfrm>
          <a:off x="5121346" y="952906"/>
          <a:ext cx="914901" cy="402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NOVIEMBRE </a:t>
          </a:r>
          <a:endParaRPr lang="es-ES" sz="1000" kern="1200" dirty="0"/>
        </a:p>
      </dsp:txBody>
      <dsp:txXfrm>
        <a:off x="5133124" y="964684"/>
        <a:ext cx="891345" cy="378577"/>
      </dsp:txXfrm>
    </dsp:sp>
    <dsp:sp modelId="{C01F46C2-0E9D-42B8-82D2-177242817C7B}">
      <dsp:nvSpPr>
        <dsp:cNvPr id="0" name=""/>
        <dsp:cNvSpPr/>
      </dsp:nvSpPr>
      <dsp:spPr>
        <a:xfrm>
          <a:off x="6132355" y="535937"/>
          <a:ext cx="1189315" cy="52621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OCTUBRE </a:t>
          </a:r>
          <a:endParaRPr lang="es-ES" sz="1000" kern="1200" dirty="0"/>
        </a:p>
      </dsp:txBody>
      <dsp:txXfrm>
        <a:off x="6144465" y="660807"/>
        <a:ext cx="1165095" cy="389232"/>
      </dsp:txXfrm>
    </dsp:sp>
    <dsp:sp modelId="{B1E46FC4-8694-4725-B069-8823B966AFBE}">
      <dsp:nvSpPr>
        <dsp:cNvPr id="0" name=""/>
        <dsp:cNvSpPr/>
      </dsp:nvSpPr>
      <dsp:spPr>
        <a:xfrm>
          <a:off x="6768814" y="107548"/>
          <a:ext cx="1739567" cy="1739567"/>
        </a:xfrm>
        <a:prstGeom prst="circularArrow">
          <a:avLst>
            <a:gd name="adj1" fmla="val 1638"/>
            <a:gd name="adj2" fmla="val 194624"/>
            <a:gd name="adj3" fmla="val 18775639"/>
            <a:gd name="adj4" fmla="val 11721284"/>
            <a:gd name="adj5" fmla="val 191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4238-3B0C-4BCA-AD0B-B9A0CC01D707}">
      <dsp:nvSpPr>
        <dsp:cNvPr id="0" name=""/>
        <dsp:cNvSpPr/>
      </dsp:nvSpPr>
      <dsp:spPr>
        <a:xfrm>
          <a:off x="6127413" y="1044760"/>
          <a:ext cx="1265540" cy="402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$120.000,00</a:t>
          </a:r>
          <a:endParaRPr lang="es-ES" sz="1000" kern="1200" dirty="0"/>
        </a:p>
      </dsp:txBody>
      <dsp:txXfrm>
        <a:off x="6139189" y="1056536"/>
        <a:ext cx="1241988" cy="378518"/>
      </dsp:txXfrm>
    </dsp:sp>
    <dsp:sp modelId="{FEF47329-3D07-4561-9B46-76B318ECEA06}">
      <dsp:nvSpPr>
        <dsp:cNvPr id="0" name=""/>
        <dsp:cNvSpPr/>
      </dsp:nvSpPr>
      <dsp:spPr>
        <a:xfrm>
          <a:off x="7598111" y="554814"/>
          <a:ext cx="1223219" cy="66251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DEVENGADO NOVIEMBRE</a:t>
          </a:r>
          <a:endParaRPr lang="es-ES" sz="1000" kern="1200" dirty="0"/>
        </a:p>
      </dsp:txBody>
      <dsp:txXfrm>
        <a:off x="7613357" y="570060"/>
        <a:ext cx="1192727" cy="490057"/>
      </dsp:txXfrm>
    </dsp:sp>
    <dsp:sp modelId="{4516942E-A396-4D49-A159-9736623DE4F0}">
      <dsp:nvSpPr>
        <dsp:cNvPr id="0" name=""/>
        <dsp:cNvSpPr/>
      </dsp:nvSpPr>
      <dsp:spPr>
        <a:xfrm>
          <a:off x="7701341" y="979755"/>
          <a:ext cx="1057169" cy="508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$30.000,00</a:t>
          </a:r>
          <a:endParaRPr lang="es-ES" sz="1000" kern="1200" dirty="0"/>
        </a:p>
      </dsp:txBody>
      <dsp:txXfrm>
        <a:off x="7716227" y="994641"/>
        <a:ext cx="1027397" cy="478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56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2068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8835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722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223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307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3353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7364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4267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2654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31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877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849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7639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762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988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42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006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3745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881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071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740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136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3" Type="http://schemas.openxmlformats.org/officeDocument/2006/relationships/image" Target="../media/image1.jpeg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2" Type="http://schemas.openxmlformats.org/officeDocument/2006/relationships/notesSlide" Target="../notesSlides/notesSlide10.xml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15.xml"/><Relationship Id="rId5" Type="http://schemas.microsoft.com/office/2007/relationships/hdphoto" Target="../media/hdphoto1.wdp"/><Relationship Id="rId15" Type="http://schemas.openxmlformats.org/officeDocument/2006/relationships/diagramColors" Target="../diagrams/colors16.xml"/><Relationship Id="rId10" Type="http://schemas.openxmlformats.org/officeDocument/2006/relationships/diagramColors" Target="../diagrams/colors15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image" Target="../media/image1.jpeg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2" Type="http://schemas.openxmlformats.org/officeDocument/2006/relationships/notesSlide" Target="../notesSlides/notesSlide11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17.xml"/><Relationship Id="rId5" Type="http://schemas.microsoft.com/office/2007/relationships/hdphoto" Target="../media/hdphoto1.wdp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13" Type="http://schemas.openxmlformats.org/officeDocument/2006/relationships/diagramQuickStyle" Target="../diagrams/quickStyle20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9.xml"/><Relationship Id="rId12" Type="http://schemas.openxmlformats.org/officeDocument/2006/relationships/diagramLayout" Target="../diagrams/layout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9.xml"/><Relationship Id="rId11" Type="http://schemas.openxmlformats.org/officeDocument/2006/relationships/diagramData" Target="../diagrams/data20.xml"/><Relationship Id="rId5" Type="http://schemas.openxmlformats.org/officeDocument/2006/relationships/image" Target="../media/image3.png"/><Relationship Id="rId15" Type="http://schemas.microsoft.com/office/2007/relationships/diagramDrawing" Target="../diagrams/drawing20.xml"/><Relationship Id="rId10" Type="http://schemas.microsoft.com/office/2007/relationships/diagramDrawing" Target="../diagrams/drawing19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9.xml"/><Relationship Id="rId14" Type="http://schemas.openxmlformats.org/officeDocument/2006/relationships/diagramColors" Target="../diagrams/colors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13" Type="http://schemas.openxmlformats.org/officeDocument/2006/relationships/diagramQuickStyle" Target="../diagrams/quickStyle2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1.xml"/><Relationship Id="rId12" Type="http://schemas.openxmlformats.org/officeDocument/2006/relationships/diagramLayout" Target="../diagrams/layou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1.xml"/><Relationship Id="rId11" Type="http://schemas.openxmlformats.org/officeDocument/2006/relationships/diagramData" Target="../diagrams/data22.xml"/><Relationship Id="rId5" Type="http://schemas.openxmlformats.org/officeDocument/2006/relationships/image" Target="../media/image3.png"/><Relationship Id="rId15" Type="http://schemas.microsoft.com/office/2007/relationships/diagramDrawing" Target="../diagrams/drawing22.xml"/><Relationship Id="rId10" Type="http://schemas.microsoft.com/office/2007/relationships/diagramDrawing" Target="../diagrams/drawing2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1.xml"/><Relationship Id="rId14" Type="http://schemas.openxmlformats.org/officeDocument/2006/relationships/diagramColors" Target="../diagrams/colors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13" Type="http://schemas.openxmlformats.org/officeDocument/2006/relationships/diagramQuickStyle" Target="../diagrams/quickStyle24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3.xml"/><Relationship Id="rId12" Type="http://schemas.openxmlformats.org/officeDocument/2006/relationships/diagramLayout" Target="../diagrams/layou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3.xml"/><Relationship Id="rId11" Type="http://schemas.openxmlformats.org/officeDocument/2006/relationships/diagramData" Target="../diagrams/data24.xml"/><Relationship Id="rId5" Type="http://schemas.openxmlformats.org/officeDocument/2006/relationships/image" Target="../media/image3.png"/><Relationship Id="rId15" Type="http://schemas.microsoft.com/office/2007/relationships/diagramDrawing" Target="../diagrams/drawing24.xml"/><Relationship Id="rId10" Type="http://schemas.microsoft.com/office/2007/relationships/diagramDrawing" Target="../diagrams/drawing2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3.xml"/><Relationship Id="rId14" Type="http://schemas.openxmlformats.org/officeDocument/2006/relationships/diagramColors" Target="../diagrams/colors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13" Type="http://schemas.openxmlformats.org/officeDocument/2006/relationships/diagramLayout" Target="../diagrams/layout26.xml"/><Relationship Id="rId3" Type="http://schemas.openxmlformats.org/officeDocument/2006/relationships/image" Target="../media/image1.jpeg"/><Relationship Id="rId7" Type="http://schemas.openxmlformats.org/officeDocument/2006/relationships/diagramData" Target="../diagrams/data25.xml"/><Relationship Id="rId12" Type="http://schemas.openxmlformats.org/officeDocument/2006/relationships/diagramData" Target="../diagrams/data26.xml"/><Relationship Id="rId2" Type="http://schemas.openxmlformats.org/officeDocument/2006/relationships/notesSlide" Target="../notesSlides/notesSlide15.xml"/><Relationship Id="rId16" Type="http://schemas.microsoft.com/office/2007/relationships/diagramDrawing" Target="../diagrams/drawing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25.xml"/><Relationship Id="rId5" Type="http://schemas.microsoft.com/office/2007/relationships/hdphoto" Target="../media/hdphoto1.wdp"/><Relationship Id="rId15" Type="http://schemas.openxmlformats.org/officeDocument/2006/relationships/diagramColors" Target="../diagrams/colors26.xml"/><Relationship Id="rId10" Type="http://schemas.openxmlformats.org/officeDocument/2006/relationships/diagramColors" Target="../diagrams/colors25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25.xml"/><Relationship Id="rId14" Type="http://schemas.openxmlformats.org/officeDocument/2006/relationships/diagramQuickStyle" Target="../diagrams/quickStyle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13" Type="http://schemas.openxmlformats.org/officeDocument/2006/relationships/diagramQuickStyle" Target="../diagrams/quickStyle28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7.xml"/><Relationship Id="rId12" Type="http://schemas.openxmlformats.org/officeDocument/2006/relationships/diagramLayout" Target="../diagrams/layout2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7.xml"/><Relationship Id="rId11" Type="http://schemas.openxmlformats.org/officeDocument/2006/relationships/diagramData" Target="../diagrams/data28.xml"/><Relationship Id="rId5" Type="http://schemas.openxmlformats.org/officeDocument/2006/relationships/image" Target="../media/image3.png"/><Relationship Id="rId15" Type="http://schemas.microsoft.com/office/2007/relationships/diagramDrawing" Target="../diagrams/drawing28.xml"/><Relationship Id="rId10" Type="http://schemas.microsoft.com/office/2007/relationships/diagramDrawing" Target="../diagrams/drawing27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7.xml"/><Relationship Id="rId14" Type="http://schemas.openxmlformats.org/officeDocument/2006/relationships/diagramColors" Target="../diagrams/colors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Layout" Target="../diagrams/layout30.xml"/><Relationship Id="rId3" Type="http://schemas.openxmlformats.org/officeDocument/2006/relationships/image" Target="../media/image1.jpeg"/><Relationship Id="rId7" Type="http://schemas.openxmlformats.org/officeDocument/2006/relationships/diagramData" Target="../diagrams/data29.xml"/><Relationship Id="rId12" Type="http://schemas.openxmlformats.org/officeDocument/2006/relationships/diagramData" Target="../diagrams/data30.xml"/><Relationship Id="rId2" Type="http://schemas.openxmlformats.org/officeDocument/2006/relationships/notesSlide" Target="../notesSlides/notesSlide18.xml"/><Relationship Id="rId16" Type="http://schemas.microsoft.com/office/2007/relationships/diagramDrawing" Target="../diagrams/drawing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29.xml"/><Relationship Id="rId5" Type="http://schemas.microsoft.com/office/2007/relationships/hdphoto" Target="../media/hdphoto1.wdp"/><Relationship Id="rId15" Type="http://schemas.openxmlformats.org/officeDocument/2006/relationships/diagramColors" Target="../diagrams/colors30.xml"/><Relationship Id="rId10" Type="http://schemas.openxmlformats.org/officeDocument/2006/relationships/diagramColors" Target="../diagrams/colors29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3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13" Type="http://schemas.openxmlformats.org/officeDocument/2006/relationships/diagramLayout" Target="../diagrams/layout32.xml"/><Relationship Id="rId3" Type="http://schemas.openxmlformats.org/officeDocument/2006/relationships/image" Target="../media/image1.jpeg"/><Relationship Id="rId7" Type="http://schemas.openxmlformats.org/officeDocument/2006/relationships/diagramData" Target="../diagrams/data31.xml"/><Relationship Id="rId12" Type="http://schemas.openxmlformats.org/officeDocument/2006/relationships/diagramData" Target="../diagrams/data32.xml"/><Relationship Id="rId2" Type="http://schemas.openxmlformats.org/officeDocument/2006/relationships/notesSlide" Target="../notesSlides/notesSlide19.xml"/><Relationship Id="rId16" Type="http://schemas.microsoft.com/office/2007/relationships/diagramDrawing" Target="../diagrams/drawing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31.xml"/><Relationship Id="rId5" Type="http://schemas.microsoft.com/office/2007/relationships/hdphoto" Target="../media/hdphoto1.wdp"/><Relationship Id="rId15" Type="http://schemas.openxmlformats.org/officeDocument/2006/relationships/diagramColors" Target="../diagrams/colors32.xml"/><Relationship Id="rId10" Type="http://schemas.openxmlformats.org/officeDocument/2006/relationships/diagramColors" Target="../diagrams/colors3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1.xml"/><Relationship Id="rId14" Type="http://schemas.openxmlformats.org/officeDocument/2006/relationships/diagramQuickStyle" Target="../diagrams/quickStyle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13" Type="http://schemas.openxmlformats.org/officeDocument/2006/relationships/diagramLayout" Target="../diagrams/layout34.xml"/><Relationship Id="rId3" Type="http://schemas.openxmlformats.org/officeDocument/2006/relationships/image" Target="../media/image1.jpeg"/><Relationship Id="rId7" Type="http://schemas.openxmlformats.org/officeDocument/2006/relationships/diagramData" Target="../diagrams/data33.xml"/><Relationship Id="rId12" Type="http://schemas.openxmlformats.org/officeDocument/2006/relationships/diagramData" Target="../diagrams/data34.xml"/><Relationship Id="rId2" Type="http://schemas.openxmlformats.org/officeDocument/2006/relationships/notesSlide" Target="../notesSlides/notesSlide20.xml"/><Relationship Id="rId16" Type="http://schemas.microsoft.com/office/2007/relationships/diagramDrawing" Target="../diagrams/drawing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33.xml"/><Relationship Id="rId5" Type="http://schemas.microsoft.com/office/2007/relationships/hdphoto" Target="../media/hdphoto1.wdp"/><Relationship Id="rId15" Type="http://schemas.openxmlformats.org/officeDocument/2006/relationships/diagramColors" Target="../diagrams/colors34.xml"/><Relationship Id="rId10" Type="http://schemas.openxmlformats.org/officeDocument/2006/relationships/diagramColors" Target="../diagrams/colors33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3.xml"/><Relationship Id="rId14" Type="http://schemas.openxmlformats.org/officeDocument/2006/relationships/diagramQuickStyle" Target="../diagrams/quickStyle3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13" Type="http://schemas.openxmlformats.org/officeDocument/2006/relationships/diagramLayout" Target="../diagrams/layout36.xml"/><Relationship Id="rId3" Type="http://schemas.openxmlformats.org/officeDocument/2006/relationships/image" Target="../media/image1.jpeg"/><Relationship Id="rId7" Type="http://schemas.openxmlformats.org/officeDocument/2006/relationships/diagramData" Target="../diagrams/data35.xml"/><Relationship Id="rId12" Type="http://schemas.openxmlformats.org/officeDocument/2006/relationships/diagramData" Target="../diagrams/data36.xml"/><Relationship Id="rId2" Type="http://schemas.openxmlformats.org/officeDocument/2006/relationships/notesSlide" Target="../notesSlides/notesSlide21.xml"/><Relationship Id="rId16" Type="http://schemas.microsoft.com/office/2007/relationships/diagramDrawing" Target="../diagrams/drawing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35.xml"/><Relationship Id="rId5" Type="http://schemas.microsoft.com/office/2007/relationships/hdphoto" Target="../media/hdphoto1.wdp"/><Relationship Id="rId15" Type="http://schemas.openxmlformats.org/officeDocument/2006/relationships/diagramColors" Target="../diagrams/colors36.xml"/><Relationship Id="rId10" Type="http://schemas.openxmlformats.org/officeDocument/2006/relationships/diagramColors" Target="../diagrams/colors35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5.xml"/><Relationship Id="rId14" Type="http://schemas.openxmlformats.org/officeDocument/2006/relationships/diagramQuickStyle" Target="../diagrams/quickStyle3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image" Target="../media/image1.jpeg"/><Relationship Id="rId7" Type="http://schemas.openxmlformats.org/officeDocument/2006/relationships/diagramData" Target="../diagrams/data3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37.xml"/><Relationship Id="rId5" Type="http://schemas.microsoft.com/office/2007/relationships/hdphoto" Target="../media/hdphoto1.wdp"/><Relationship Id="rId10" Type="http://schemas.openxmlformats.org/officeDocument/2006/relationships/diagramColors" Target="../diagrams/colors37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3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1.jpe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3.xml"/><Relationship Id="rId5" Type="http://schemas.microsoft.com/office/2007/relationships/hdphoto" Target="../media/hdphoto1.wdp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image" Target="../media/image1.jpeg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5.xml"/><Relationship Id="rId5" Type="http://schemas.microsoft.com/office/2007/relationships/hdphoto" Target="../media/hdphoto1.wdp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image" Target="../media/image1.jpeg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notesSlide" Target="../notesSlides/notesSlide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7.xml"/><Relationship Id="rId5" Type="http://schemas.microsoft.com/office/2007/relationships/hdphoto" Target="../media/hdphoto1.wdp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image" Target="../media/image1.jpeg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9.xml"/><Relationship Id="rId5" Type="http://schemas.microsoft.com/office/2007/relationships/hdphoto" Target="../media/hdphoto1.wdp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image" Target="../media/image1.jpeg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11.xml"/><Relationship Id="rId5" Type="http://schemas.microsoft.com/office/2007/relationships/hdphoto" Target="../media/hdphoto1.wdp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image" Target="../media/image1.jpeg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notesSlide" Target="../notesSlides/notesSlide9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diagramDrawing" Target="../diagrams/drawing13.xml"/><Relationship Id="rId5" Type="http://schemas.microsoft.com/office/2007/relationships/hdphoto" Target="../media/hdphoto1.wdp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43870" y="147555"/>
            <a:ext cx="770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2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12699" y="13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893775" y="1211467"/>
            <a:ext cx="6854562" cy="3174903"/>
          </a:xfrm>
        </p:spPr>
        <p:txBody>
          <a:bodyPr>
            <a:normAutofit fontScale="47500" lnSpcReduction="20000"/>
          </a:bodyPr>
          <a:lstStyle/>
          <a:p>
            <a:pPr marL="139700" indent="0" algn="ctr">
              <a:buNone/>
            </a:pPr>
            <a:r>
              <a:rPr lang="es-MX" sz="65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Agencia Metropolitana de Coordinación de Comercio</a:t>
            </a:r>
          </a:p>
          <a:p>
            <a:pPr marL="139700" indent="0">
              <a:buNone/>
            </a:pPr>
            <a:endParaRPr lang="es-MX" sz="2900" dirty="0">
              <a:solidFill>
                <a:srgbClr val="223F86"/>
              </a:solidFill>
            </a:endParaRPr>
          </a:p>
          <a:p>
            <a:pPr marL="139700" indent="0" algn="ctr">
              <a:buNone/>
            </a:pPr>
            <a:r>
              <a:rPr lang="es-MX" sz="7600" dirty="0" smtClean="0">
                <a:solidFill>
                  <a:srgbClr val="0D5BDC"/>
                </a:solidFill>
                <a:latin typeface="Arial Black" panose="020B0A04020102020204" pitchFamily="34" charset="0"/>
              </a:rPr>
              <a:t>Ejecución presupuestaria </a:t>
            </a:r>
          </a:p>
          <a:p>
            <a:pPr marL="139700" indent="0">
              <a:buNone/>
            </a:pPr>
            <a:endParaRPr lang="es-MX" dirty="0"/>
          </a:p>
          <a:p>
            <a:pPr marL="139700" indent="0" algn="ctr">
              <a:buNone/>
            </a:pPr>
            <a:r>
              <a:rPr lang="es-MX" sz="3600" dirty="0" smtClean="0"/>
              <a:t>Agosto 2024 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34782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91996" y="29587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256654288"/>
              </p:ext>
            </p:extLst>
          </p:nvPr>
        </p:nvGraphicFramePr>
        <p:xfrm>
          <a:off x="413727" y="540962"/>
          <a:ext cx="8454049" cy="183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344975" y="279352"/>
            <a:ext cx="648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Mercado América  </a:t>
            </a:r>
            <a:endParaRPr lang="es-EC" sz="28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62494216"/>
              </p:ext>
            </p:extLst>
          </p:nvPr>
        </p:nvGraphicFramePr>
        <p:xfrm>
          <a:off x="202563" y="2709645"/>
          <a:ext cx="8738873" cy="221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696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91996" y="-76496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3462655342"/>
              </p:ext>
            </p:extLst>
          </p:nvPr>
        </p:nvGraphicFramePr>
        <p:xfrm>
          <a:off x="191996" y="451513"/>
          <a:ext cx="8454049" cy="183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191996" y="172395"/>
            <a:ext cx="6488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Mercado </a:t>
            </a:r>
            <a:r>
              <a:rPr lang="es-MX" sz="30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Chiriyacu</a:t>
            </a:r>
            <a:endParaRPr lang="es-EC" sz="30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845898112"/>
              </p:ext>
            </p:extLst>
          </p:nvPr>
        </p:nvGraphicFramePr>
        <p:xfrm>
          <a:off x="0" y="2563804"/>
          <a:ext cx="8738873" cy="221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226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3588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59993856"/>
              </p:ext>
            </p:extLst>
          </p:nvPr>
        </p:nvGraphicFramePr>
        <p:xfrm>
          <a:off x="202563" y="2709645"/>
          <a:ext cx="8738873" cy="221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8335" y="414308"/>
            <a:ext cx="648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Mercado Michelena</a:t>
            </a:r>
            <a:endParaRPr lang="es-EC" sz="28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191996" y="675918"/>
          <a:ext cx="8821339" cy="183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7123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8"/>
            <a:ext cx="9144000" cy="513588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Diagrama 10"/>
          <p:cNvGraphicFramePr/>
          <p:nvPr>
            <p:extLst/>
          </p:nvPr>
        </p:nvGraphicFramePr>
        <p:xfrm>
          <a:off x="202563" y="2709645"/>
          <a:ext cx="7752717" cy="2059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430771737"/>
              </p:ext>
            </p:extLst>
          </p:nvPr>
        </p:nvGraphicFramePr>
        <p:xfrm>
          <a:off x="508013" y="662108"/>
          <a:ext cx="8454049" cy="183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43697" y="269856"/>
            <a:ext cx="648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Mercado Calderón </a:t>
            </a:r>
            <a:endParaRPr lang="es-EC" sz="28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3588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Diagrama 10"/>
          <p:cNvGraphicFramePr/>
          <p:nvPr>
            <p:extLst/>
          </p:nvPr>
        </p:nvGraphicFramePr>
        <p:xfrm>
          <a:off x="202563" y="2709645"/>
          <a:ext cx="8738873" cy="221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8335" y="414308"/>
            <a:ext cx="6488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Mercado </a:t>
            </a:r>
            <a:r>
              <a:rPr lang="es-MX" sz="30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La Magdalena</a:t>
            </a:r>
            <a:endParaRPr lang="es-EC" sz="30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191996" y="675918"/>
          <a:ext cx="8821339" cy="183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0892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91996" y="29587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348758832"/>
              </p:ext>
            </p:extLst>
          </p:nvPr>
        </p:nvGraphicFramePr>
        <p:xfrm>
          <a:off x="236675" y="492708"/>
          <a:ext cx="8454049" cy="183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236675" y="265219"/>
            <a:ext cx="6488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Mercado </a:t>
            </a:r>
            <a:r>
              <a:rPr lang="es-MX" sz="30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Central</a:t>
            </a:r>
            <a:endParaRPr lang="es-EC" sz="30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927606171"/>
              </p:ext>
            </p:extLst>
          </p:nvPr>
        </p:nvGraphicFramePr>
        <p:xfrm>
          <a:off x="202563" y="2709645"/>
          <a:ext cx="8738873" cy="221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2287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34"/>
            <a:ext cx="9144000" cy="513588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581218518"/>
              </p:ext>
            </p:extLst>
          </p:nvPr>
        </p:nvGraphicFramePr>
        <p:xfrm>
          <a:off x="202563" y="2709645"/>
          <a:ext cx="8738873" cy="221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1331" y="334959"/>
            <a:ext cx="648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Mercado San Roque</a:t>
            </a:r>
            <a:endParaRPr lang="es-EC" sz="28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191996" y="537306"/>
          <a:ext cx="8821339" cy="183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0858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255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76905" y="8255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CuadroTexto 23"/>
          <p:cNvSpPr txBox="1"/>
          <p:nvPr/>
        </p:nvSpPr>
        <p:spPr>
          <a:xfrm>
            <a:off x="275915" y="549257"/>
            <a:ext cx="648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Elaboración de </a:t>
            </a:r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estudios   </a:t>
            </a:r>
            <a:endParaRPr lang="es-EC" sz="28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1913" y="1228829"/>
            <a:ext cx="1354921" cy="646331"/>
          </a:xfrm>
          <a:prstGeom prst="rect">
            <a:avLst/>
          </a:prstGeom>
          <a:noFill/>
          <a:ln w="19050">
            <a:solidFill>
              <a:srgbClr val="223F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223F86"/>
                </a:solidFill>
                <a:latin typeface="Arial Black" panose="020B0A04020102020204" pitchFamily="34" charset="0"/>
              </a:rPr>
              <a:t>Mercado San Juan $80.000,00</a:t>
            </a:r>
            <a:endParaRPr lang="es-EC" sz="12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034327" y="1145355"/>
            <a:ext cx="1390193" cy="830997"/>
          </a:xfrm>
          <a:prstGeom prst="rect">
            <a:avLst/>
          </a:prstGeom>
          <a:noFill/>
          <a:ln w="19050">
            <a:solidFill>
              <a:srgbClr val="223F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223F86"/>
                </a:solidFill>
                <a:latin typeface="Arial Black" panose="020B0A04020102020204" pitchFamily="34" charset="0"/>
              </a:rPr>
              <a:t>Mercado Carapungo $232.000,00</a:t>
            </a:r>
          </a:p>
          <a:p>
            <a:pPr algn="ctr"/>
            <a:endParaRPr lang="es-EC" sz="12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521271" y="1099363"/>
            <a:ext cx="1380094" cy="1015663"/>
          </a:xfrm>
          <a:prstGeom prst="rect">
            <a:avLst/>
          </a:prstGeom>
          <a:noFill/>
          <a:ln w="19050">
            <a:solidFill>
              <a:srgbClr val="223F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223F86"/>
                </a:solidFill>
                <a:latin typeface="Arial Black" panose="020B0A04020102020204" pitchFamily="34" charset="0"/>
              </a:rPr>
              <a:t>Mercado San Antonio de Pichincha $232.000,00</a:t>
            </a:r>
          </a:p>
          <a:p>
            <a:pPr algn="ctr"/>
            <a:endParaRPr lang="es-EC" sz="12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909726" y="1171059"/>
            <a:ext cx="1324547" cy="830997"/>
          </a:xfrm>
          <a:prstGeom prst="rect">
            <a:avLst/>
          </a:prstGeom>
          <a:noFill/>
          <a:ln w="19050">
            <a:solidFill>
              <a:srgbClr val="223F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223F86"/>
                </a:solidFill>
                <a:latin typeface="Arial Black" panose="020B0A04020102020204" pitchFamily="34" charset="0"/>
              </a:rPr>
              <a:t>Mercado La Hospitalaria $232.000,00</a:t>
            </a:r>
          </a:p>
          <a:p>
            <a:pPr algn="ctr"/>
            <a:endParaRPr lang="es-EC" sz="12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381058" y="2355856"/>
            <a:ext cx="1348365" cy="1015663"/>
          </a:xfrm>
          <a:prstGeom prst="rect">
            <a:avLst/>
          </a:prstGeom>
          <a:noFill/>
          <a:ln w="19050">
            <a:solidFill>
              <a:srgbClr val="223F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223F86"/>
                </a:solidFill>
                <a:latin typeface="Arial Black" panose="020B0A04020102020204" pitchFamily="34" charset="0"/>
              </a:rPr>
              <a:t>Instalaciones SEDE sistema de Comercio $213.189.16</a:t>
            </a:r>
          </a:p>
          <a:p>
            <a:pPr algn="ctr"/>
            <a:endParaRPr lang="es-EC" sz="12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401679" y="2388277"/>
            <a:ext cx="1251794" cy="830997"/>
          </a:xfrm>
          <a:prstGeom prst="rect">
            <a:avLst/>
          </a:prstGeom>
          <a:noFill/>
          <a:ln w="19050">
            <a:solidFill>
              <a:srgbClr val="223F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Mercado Solanda $</a:t>
            </a:r>
            <a:r>
              <a:rPr lang="es-MX" sz="12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82.211,67</a:t>
            </a:r>
            <a:endParaRPr lang="es-MX" sz="1200" dirty="0">
              <a:solidFill>
                <a:srgbClr val="223F86"/>
              </a:solidFill>
              <a:latin typeface="Arial Black" panose="020B0A04020102020204" pitchFamily="34" charset="0"/>
            </a:endParaRPr>
          </a:p>
          <a:p>
            <a:pPr algn="ctr"/>
            <a:endParaRPr lang="es-EC" sz="12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6905" y="3547598"/>
            <a:ext cx="43955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r>
              <a:rPr lang="es-MX" sz="1100" dirty="0">
                <a:solidFill>
                  <a:srgbClr val="223F86"/>
                </a:solidFill>
                <a:latin typeface="Arial Black" panose="020B0A04020102020204" pitchFamily="34" charset="0"/>
              </a:rPr>
              <a:t>Servicios profesionales:</a:t>
            </a:r>
          </a:p>
          <a:p>
            <a:r>
              <a:rPr lang="es-MX" sz="1100" dirty="0">
                <a:solidFill>
                  <a:srgbClr val="223F86"/>
                </a:solidFill>
                <a:latin typeface="Arial Black" panose="020B0A04020102020204" pitchFamily="34" charset="0"/>
              </a:rPr>
              <a:t> 2024: $216.248,00</a:t>
            </a:r>
          </a:p>
          <a:p>
            <a:r>
              <a:rPr lang="es-MX" sz="1100" dirty="0">
                <a:solidFill>
                  <a:srgbClr val="223F86"/>
                </a:solidFill>
                <a:latin typeface="Arial Black" panose="020B0A04020102020204" pitchFamily="34" charset="0"/>
              </a:rPr>
              <a:t>Arrastre 2023: </a:t>
            </a:r>
            <a:r>
              <a:rPr lang="es-MX" sz="11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$25.624,00</a:t>
            </a:r>
            <a:endParaRPr lang="es-MX" sz="1100" dirty="0">
              <a:solidFill>
                <a:srgbClr val="223F86"/>
              </a:solidFill>
              <a:latin typeface="Arial Black" panose="020B0A0402010202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387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" y="0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91996" y="29587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uadroTexto 8"/>
          <p:cNvSpPr txBox="1"/>
          <p:nvPr/>
        </p:nvSpPr>
        <p:spPr>
          <a:xfrm>
            <a:off x="61330" y="262971"/>
            <a:ext cx="7031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Intervenciones menores para mantenimiento de Mercados </a:t>
            </a:r>
            <a:endParaRPr lang="es-EC" sz="25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08580551"/>
              </p:ext>
            </p:extLst>
          </p:nvPr>
        </p:nvGraphicFramePr>
        <p:xfrm>
          <a:off x="191996" y="1258630"/>
          <a:ext cx="8821339" cy="103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0" y="2892776"/>
            <a:ext cx="7548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Intervenciones sanitarias en mercados </a:t>
            </a:r>
            <a:endParaRPr lang="es-EC" sz="25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839866812"/>
              </p:ext>
            </p:extLst>
          </p:nvPr>
        </p:nvGraphicFramePr>
        <p:xfrm>
          <a:off x="342740" y="3418205"/>
          <a:ext cx="8821339" cy="101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79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" y="0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91996" y="29587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uadroTexto 8"/>
          <p:cNvSpPr txBox="1"/>
          <p:nvPr/>
        </p:nvSpPr>
        <p:spPr>
          <a:xfrm>
            <a:off x="61330" y="262971"/>
            <a:ext cx="7031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 </a:t>
            </a:r>
            <a:r>
              <a:rPr lang="es-MX" sz="2500" dirty="0">
                <a:solidFill>
                  <a:srgbClr val="223F86"/>
                </a:solidFill>
                <a:latin typeface="Arial Black" panose="020B0A04020102020204" pitchFamily="34" charset="0"/>
              </a:rPr>
              <a:t>F</a:t>
            </a:r>
            <a:r>
              <a:rPr lang="es-MX" sz="25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erias metropolitanas y</a:t>
            </a:r>
          </a:p>
          <a:p>
            <a:r>
              <a:rPr lang="es-MX" sz="25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 ferias locales </a:t>
            </a:r>
            <a:endParaRPr lang="es-EC" sz="25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71192797"/>
              </p:ext>
            </p:extLst>
          </p:nvPr>
        </p:nvGraphicFramePr>
        <p:xfrm>
          <a:off x="191996" y="1258630"/>
          <a:ext cx="8821339" cy="103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735792532"/>
              </p:ext>
            </p:extLst>
          </p:nvPr>
        </p:nvGraphicFramePr>
        <p:xfrm>
          <a:off x="342740" y="3418205"/>
          <a:ext cx="8821339" cy="101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91995" y="2758333"/>
            <a:ext cx="70314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Primer encuentro del comercio</a:t>
            </a:r>
          </a:p>
        </p:txBody>
      </p:sp>
    </p:spTree>
    <p:extLst>
      <p:ext uri="{BB962C8B-B14F-4D97-AF65-F5344CB8AC3E}">
        <p14:creationId xmlns:p14="http://schemas.microsoft.com/office/powerpoint/2010/main" val="33366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858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305652" y="161623"/>
            <a:ext cx="7701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EJECUCIÓN PRESUPUESTARIA AMCC</a:t>
            </a:r>
            <a:endParaRPr lang="es-MX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12699" y="13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311150" y="891057"/>
          <a:ext cx="7433115" cy="1943100"/>
        </p:xfrm>
        <a:graphic>
          <a:graphicData uri="http://schemas.openxmlformats.org/drawingml/2006/table">
            <a:tbl>
              <a:tblPr/>
              <a:tblGrid>
                <a:gridCol w="2040463">
                  <a:extLst>
                    <a:ext uri="{9D8B030D-6E8A-4147-A177-3AD203B41FA5}">
                      <a16:colId xmlns:a16="http://schemas.microsoft.com/office/drawing/2014/main" val="2495821326"/>
                    </a:ext>
                  </a:extLst>
                </a:gridCol>
                <a:gridCol w="947358">
                  <a:extLst>
                    <a:ext uri="{9D8B030D-6E8A-4147-A177-3AD203B41FA5}">
                      <a16:colId xmlns:a16="http://schemas.microsoft.com/office/drawing/2014/main" val="419316430"/>
                    </a:ext>
                  </a:extLst>
                </a:gridCol>
                <a:gridCol w="813756">
                  <a:extLst>
                    <a:ext uri="{9D8B030D-6E8A-4147-A177-3AD203B41FA5}">
                      <a16:colId xmlns:a16="http://schemas.microsoft.com/office/drawing/2014/main" val="2690733078"/>
                    </a:ext>
                  </a:extLst>
                </a:gridCol>
                <a:gridCol w="1008086">
                  <a:extLst>
                    <a:ext uri="{9D8B030D-6E8A-4147-A177-3AD203B41FA5}">
                      <a16:colId xmlns:a16="http://schemas.microsoft.com/office/drawing/2014/main" val="697935146"/>
                    </a:ext>
                  </a:extLst>
                </a:gridCol>
                <a:gridCol w="1008086">
                  <a:extLst>
                    <a:ext uri="{9D8B030D-6E8A-4147-A177-3AD203B41FA5}">
                      <a16:colId xmlns:a16="http://schemas.microsoft.com/office/drawing/2014/main" val="1985623935"/>
                    </a:ext>
                  </a:extLst>
                </a:gridCol>
                <a:gridCol w="825901">
                  <a:extLst>
                    <a:ext uri="{9D8B030D-6E8A-4147-A177-3AD203B41FA5}">
                      <a16:colId xmlns:a16="http://schemas.microsoft.com/office/drawing/2014/main" val="815044834"/>
                    </a:ext>
                  </a:extLst>
                </a:gridCol>
                <a:gridCol w="789465">
                  <a:extLst>
                    <a:ext uri="{9D8B030D-6E8A-4147-A177-3AD203B41FA5}">
                      <a16:colId xmlns:a16="http://schemas.microsoft.com/office/drawing/2014/main" val="2870751676"/>
                    </a:ext>
                  </a:extLst>
                </a:gridCol>
              </a:tblGrid>
              <a:tr h="2960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DEL PROYECTO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CATEGORÍA DEL PROYECTO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2024                                                                           EJECUCIÓN AL 29 DE AGOSTO 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067219"/>
                  </a:ext>
                </a:extLst>
              </a:tr>
              <a:tr h="1268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CODIFICADO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CERTIFICADO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COMPROMETIDO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DEVENGADO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89948"/>
                  </a:ext>
                </a:extLst>
              </a:tr>
              <a:tr h="12689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Corriente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47.600,00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5.912,81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16.421,69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7.460,93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74113"/>
                  </a:ext>
                </a:extLst>
              </a:tr>
              <a:tr h="12689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REMUNERACIÓN DE PERSONAL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Corriente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1.971.089,72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92.294,27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1.028.191,14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1.028.191,14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493699"/>
                  </a:ext>
                </a:extLst>
              </a:tr>
              <a:tr h="3686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REPOTENCIACIÓN DE INFRAESTRUCTURA DE MERCADOS Y FERIAS DEL DMQ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5.348.115,96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1.576.484,33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679.260,96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422.187,65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003683"/>
                  </a:ext>
                </a:extLst>
              </a:tr>
              <a:tr h="3686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GESTIÓN Y SERVICIO DEL SISTEMA DE COMERCIALIZACIÓN EN EL DMQ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1.234.684,04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144.630,21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302.728,03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77.391,53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824183"/>
                  </a:ext>
                </a:extLst>
              </a:tr>
              <a:tr h="12689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8.601.489,72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1.819.321,62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2.026.601,82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1.535.231,25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468047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341559"/>
              </p:ext>
            </p:extLst>
          </p:nvPr>
        </p:nvGraphicFramePr>
        <p:xfrm>
          <a:off x="311150" y="3045654"/>
          <a:ext cx="8521700" cy="2013775"/>
        </p:xfrm>
        <a:graphic>
          <a:graphicData uri="http://schemas.openxmlformats.org/drawingml/2006/table">
            <a:tbl>
              <a:tblPr/>
              <a:tblGrid>
                <a:gridCol w="1516574">
                  <a:extLst>
                    <a:ext uri="{9D8B030D-6E8A-4147-A177-3AD203B41FA5}">
                      <a16:colId xmlns:a16="http://schemas.microsoft.com/office/drawing/2014/main" val="1326024073"/>
                    </a:ext>
                  </a:extLst>
                </a:gridCol>
                <a:gridCol w="704123">
                  <a:extLst>
                    <a:ext uri="{9D8B030D-6E8A-4147-A177-3AD203B41FA5}">
                      <a16:colId xmlns:a16="http://schemas.microsoft.com/office/drawing/2014/main" val="4171111925"/>
                    </a:ext>
                  </a:extLst>
                </a:gridCol>
                <a:gridCol w="604824">
                  <a:extLst>
                    <a:ext uri="{9D8B030D-6E8A-4147-A177-3AD203B41FA5}">
                      <a16:colId xmlns:a16="http://schemas.microsoft.com/office/drawing/2014/main" val="2514209075"/>
                    </a:ext>
                  </a:extLst>
                </a:gridCol>
                <a:gridCol w="749260">
                  <a:extLst>
                    <a:ext uri="{9D8B030D-6E8A-4147-A177-3AD203B41FA5}">
                      <a16:colId xmlns:a16="http://schemas.microsoft.com/office/drawing/2014/main" val="1081276179"/>
                    </a:ext>
                  </a:extLst>
                </a:gridCol>
                <a:gridCol w="749260">
                  <a:extLst>
                    <a:ext uri="{9D8B030D-6E8A-4147-A177-3AD203B41FA5}">
                      <a16:colId xmlns:a16="http://schemas.microsoft.com/office/drawing/2014/main" val="3474813006"/>
                    </a:ext>
                  </a:extLst>
                </a:gridCol>
                <a:gridCol w="613851">
                  <a:extLst>
                    <a:ext uri="{9D8B030D-6E8A-4147-A177-3AD203B41FA5}">
                      <a16:colId xmlns:a16="http://schemas.microsoft.com/office/drawing/2014/main" val="4042984940"/>
                    </a:ext>
                  </a:extLst>
                </a:gridCol>
                <a:gridCol w="604824">
                  <a:extLst>
                    <a:ext uri="{9D8B030D-6E8A-4147-A177-3AD203B41FA5}">
                      <a16:colId xmlns:a16="http://schemas.microsoft.com/office/drawing/2014/main" val="565192982"/>
                    </a:ext>
                  </a:extLst>
                </a:gridCol>
                <a:gridCol w="604824">
                  <a:extLst>
                    <a:ext uri="{9D8B030D-6E8A-4147-A177-3AD203B41FA5}">
                      <a16:colId xmlns:a16="http://schemas.microsoft.com/office/drawing/2014/main" val="2380769502"/>
                    </a:ext>
                  </a:extLst>
                </a:gridCol>
                <a:gridCol w="604824">
                  <a:extLst>
                    <a:ext uri="{9D8B030D-6E8A-4147-A177-3AD203B41FA5}">
                      <a16:colId xmlns:a16="http://schemas.microsoft.com/office/drawing/2014/main" val="2115050128"/>
                    </a:ext>
                  </a:extLst>
                </a:gridCol>
                <a:gridCol w="604824">
                  <a:extLst>
                    <a:ext uri="{9D8B030D-6E8A-4147-A177-3AD203B41FA5}">
                      <a16:colId xmlns:a16="http://schemas.microsoft.com/office/drawing/2014/main" val="586575063"/>
                    </a:ext>
                  </a:extLst>
                </a:gridCol>
                <a:gridCol w="604824">
                  <a:extLst>
                    <a:ext uri="{9D8B030D-6E8A-4147-A177-3AD203B41FA5}">
                      <a16:colId xmlns:a16="http://schemas.microsoft.com/office/drawing/2014/main" val="4243140703"/>
                    </a:ext>
                  </a:extLst>
                </a:gridCol>
                <a:gridCol w="559688">
                  <a:extLst>
                    <a:ext uri="{9D8B030D-6E8A-4147-A177-3AD203B41FA5}">
                      <a16:colId xmlns:a16="http://schemas.microsoft.com/office/drawing/2014/main" val="1695653132"/>
                    </a:ext>
                  </a:extLst>
                </a:gridCol>
              </a:tblGrid>
              <a:tr h="1764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DEL PROYECTO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CATEGORÍA DEL PROYECTO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2024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DEVENGADO  2024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 DEVENGADO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86564"/>
                  </a:ext>
                </a:extLst>
              </a:tr>
              <a:tr h="1628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CODIFICADO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CERTIFICADO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COMPROMETIDO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ENE-AGO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SEP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OCT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NOV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DIC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583556"/>
                  </a:ext>
                </a:extLst>
              </a:tr>
              <a:tr h="162868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5528" marR="5528" marT="5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Corriente</a:t>
                      </a:r>
                    </a:p>
                  </a:txBody>
                  <a:tcPr marL="5528" marR="5528" marT="5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47.600,00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5.912,81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16.421,69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7.460,93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6.129,53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14.610,68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8.583,75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10.815,11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47.600,00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947969"/>
                  </a:ext>
                </a:extLst>
              </a:tr>
              <a:tr h="162868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REMUNERACIÓN DE PERSONAL</a:t>
                      </a:r>
                    </a:p>
                  </a:txBody>
                  <a:tcPr marL="5528" marR="5528" marT="5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Corriente</a:t>
                      </a:r>
                    </a:p>
                  </a:txBody>
                  <a:tcPr marL="5528" marR="5528" marT="5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1.971.089,72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92.294,27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1.028.191,14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1.028.191,14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235.724,65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235.724,65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235.724,65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235.724,65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1.971.089,72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545297"/>
                  </a:ext>
                </a:extLst>
              </a:tr>
              <a:tr h="468247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REPOTENCIACIÓN DE INFRAESTRUCTURA DE MERCADOS Y FERIAS DEL DMQ</a:t>
                      </a:r>
                    </a:p>
                  </a:txBody>
                  <a:tcPr marL="5528" marR="5528" marT="5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</a:t>
                      </a:r>
                    </a:p>
                  </a:txBody>
                  <a:tcPr marL="5528" marR="5528" marT="5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5.348.115,96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1.576.484,33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679.260,96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422.187,65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32.760,57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969.760,57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2.554.978,93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808.760,56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4.788.448,28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89,54%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911946"/>
                  </a:ext>
                </a:extLst>
              </a:tr>
              <a:tr h="468247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GESTIÓN Y SERVICIO DEL SISTEMA DE COMERCIALIZACIÓN EN EL DMQ</a:t>
                      </a:r>
                    </a:p>
                  </a:txBody>
                  <a:tcPr marL="5528" marR="5528" marT="5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</a:t>
                      </a:r>
                    </a:p>
                  </a:txBody>
                  <a:tcPr marL="5528" marR="5528" marT="5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1.234.684,04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144.630,21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302.728,03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77.391,53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98.148,39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183.922,97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314.558,87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391.281,31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1.065.303,06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86,28%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637973"/>
                  </a:ext>
                </a:extLst>
              </a:tr>
              <a:tr h="162868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8.601.489,72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1.819.321,62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2.026.601,82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1.535.231,25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372.763,13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1.404.018,86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3.113.846,19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1.446.581,62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7.872.441,06 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91,52%</a:t>
                      </a:r>
                    </a:p>
                  </a:txBody>
                  <a:tcPr marL="5528" marR="5528" marT="5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656095"/>
                  </a:ext>
                </a:extLst>
              </a:tr>
              <a:tr h="16286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NOTA: El valor no devengado de </a:t>
                      </a:r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$729.048,66 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corresponde a los arrastres identificados en los proyectos de inversión.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634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8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" y="0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91996" y="29587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uadroTexto 8"/>
          <p:cNvSpPr txBox="1"/>
          <p:nvPr/>
        </p:nvSpPr>
        <p:spPr>
          <a:xfrm>
            <a:off x="61330" y="262971"/>
            <a:ext cx="7031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Eventos culturales y sociales para </a:t>
            </a:r>
          </a:p>
          <a:p>
            <a:r>
              <a:rPr lang="es-MX" sz="25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Mercados, ferias y plataformas</a:t>
            </a:r>
            <a:endParaRPr lang="es-EC" sz="25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78578998"/>
              </p:ext>
            </p:extLst>
          </p:nvPr>
        </p:nvGraphicFramePr>
        <p:xfrm>
          <a:off x="191996" y="1258630"/>
          <a:ext cx="8821339" cy="103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941083350"/>
              </p:ext>
            </p:extLst>
          </p:nvPr>
        </p:nvGraphicFramePr>
        <p:xfrm>
          <a:off x="270969" y="3480082"/>
          <a:ext cx="8821339" cy="101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70969" y="2822146"/>
            <a:ext cx="70314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Censo de comerciantes autónomos </a:t>
            </a:r>
          </a:p>
        </p:txBody>
      </p:sp>
    </p:spTree>
    <p:extLst>
      <p:ext uri="{BB962C8B-B14F-4D97-AF65-F5344CB8AC3E}">
        <p14:creationId xmlns:p14="http://schemas.microsoft.com/office/powerpoint/2010/main" val="11676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6" y="2022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36995" y="50503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uadroTexto 8"/>
          <p:cNvSpPr txBox="1"/>
          <p:nvPr/>
        </p:nvSpPr>
        <p:spPr>
          <a:xfrm>
            <a:off x="136995" y="520036"/>
            <a:ext cx="8211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Campaña de rotulación y promoción de mercados </a:t>
            </a:r>
            <a:endParaRPr lang="es-EC" sz="25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2482875"/>
              </p:ext>
            </p:extLst>
          </p:nvPr>
        </p:nvGraphicFramePr>
        <p:xfrm>
          <a:off x="191996" y="1258630"/>
          <a:ext cx="8821339" cy="103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798828440"/>
              </p:ext>
            </p:extLst>
          </p:nvPr>
        </p:nvGraphicFramePr>
        <p:xfrm>
          <a:off x="322661" y="3507582"/>
          <a:ext cx="8821339" cy="101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36995" y="2828969"/>
            <a:ext cx="7031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Adquisición de insumos permisos PUCA - PETRIC </a:t>
            </a:r>
          </a:p>
        </p:txBody>
      </p:sp>
    </p:spTree>
    <p:extLst>
      <p:ext uri="{BB962C8B-B14F-4D97-AF65-F5344CB8AC3E}">
        <p14:creationId xmlns:p14="http://schemas.microsoft.com/office/powerpoint/2010/main" val="36320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6" y="2022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36995" y="50503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uadroTexto 8"/>
          <p:cNvSpPr txBox="1"/>
          <p:nvPr/>
        </p:nvSpPr>
        <p:spPr>
          <a:xfrm>
            <a:off x="79916" y="485898"/>
            <a:ext cx="8211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Sistema de información catastral</a:t>
            </a:r>
            <a:endParaRPr lang="es-EC" sz="25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39879162"/>
              </p:ext>
            </p:extLst>
          </p:nvPr>
        </p:nvGraphicFramePr>
        <p:xfrm>
          <a:off x="191996" y="1258630"/>
          <a:ext cx="8821339" cy="103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52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36995" y="50503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uadroTexto 9"/>
          <p:cNvSpPr txBox="1"/>
          <p:nvPr/>
        </p:nvSpPr>
        <p:spPr>
          <a:xfrm>
            <a:off x="82502" y="244582"/>
            <a:ext cx="8211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Gasto Administrativo</a:t>
            </a:r>
            <a:endParaRPr lang="es-EC" sz="25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463052"/>
              </p:ext>
            </p:extLst>
          </p:nvPr>
        </p:nvGraphicFramePr>
        <p:xfrm>
          <a:off x="173958" y="690981"/>
          <a:ext cx="8257099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Hoja de cálculo" r:id="rId8" imgW="9166966" imgH="5303426" progId="Excel.Sheet.12">
                  <p:embed/>
                </p:oleObj>
              </mc:Choice>
              <mc:Fallback>
                <p:oleObj name="Hoja de cálculo" r:id="rId8" imgW="9166966" imgH="53034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3958" y="690981"/>
                        <a:ext cx="8257099" cy="442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9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43870" y="147555"/>
            <a:ext cx="770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2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12699" y="13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uadroTexto 8"/>
          <p:cNvSpPr txBox="1"/>
          <p:nvPr/>
        </p:nvSpPr>
        <p:spPr>
          <a:xfrm>
            <a:off x="28335" y="414308"/>
            <a:ext cx="648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2D498C"/>
                </a:solidFill>
                <a:latin typeface="Arial Black" panose="020B0A04020102020204" pitchFamily="34" charset="0"/>
              </a:rPr>
              <a:t>Mercado Carolina</a:t>
            </a:r>
            <a:endParaRPr lang="es-EC" sz="2800" dirty="0">
              <a:solidFill>
                <a:srgbClr val="2D498C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/>
          </p:nvPr>
        </p:nvGraphicFramePr>
        <p:xfrm>
          <a:off x="344975" y="675918"/>
          <a:ext cx="8454049" cy="183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a 11"/>
          <p:cNvGraphicFramePr/>
          <p:nvPr>
            <p:extLst/>
          </p:nvPr>
        </p:nvGraphicFramePr>
        <p:xfrm>
          <a:off x="1292536" y="2963207"/>
          <a:ext cx="7665834" cy="193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4808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91996" y="29587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504461529"/>
              </p:ext>
            </p:extLst>
          </p:nvPr>
        </p:nvGraphicFramePr>
        <p:xfrm>
          <a:off x="191996" y="909761"/>
          <a:ext cx="8454049" cy="183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103300" y="648151"/>
            <a:ext cx="648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Mercado Santa Clara </a:t>
            </a:r>
            <a:endParaRPr lang="es-EC" sz="28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660711172"/>
              </p:ext>
            </p:extLst>
          </p:nvPr>
        </p:nvGraphicFramePr>
        <p:xfrm>
          <a:off x="983153" y="3004458"/>
          <a:ext cx="7665834" cy="193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97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91996" y="29587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uadroTexto 8"/>
          <p:cNvSpPr txBox="1"/>
          <p:nvPr/>
        </p:nvSpPr>
        <p:spPr>
          <a:xfrm>
            <a:off x="28335" y="414308"/>
            <a:ext cx="648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Mercado Cotocollao</a:t>
            </a:r>
            <a:endParaRPr lang="es-EC" sz="28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24303093"/>
              </p:ext>
            </p:extLst>
          </p:nvPr>
        </p:nvGraphicFramePr>
        <p:xfrm>
          <a:off x="344975" y="675918"/>
          <a:ext cx="8454049" cy="183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702254629"/>
              </p:ext>
            </p:extLst>
          </p:nvPr>
        </p:nvGraphicFramePr>
        <p:xfrm>
          <a:off x="274462" y="2756951"/>
          <a:ext cx="8738873" cy="221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5336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91996" y="29587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710889394"/>
              </p:ext>
            </p:extLst>
          </p:nvPr>
        </p:nvGraphicFramePr>
        <p:xfrm>
          <a:off x="191996" y="753881"/>
          <a:ext cx="8454049" cy="183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103300" y="540646"/>
            <a:ext cx="648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Mercado Guaman</a:t>
            </a:r>
            <a:r>
              <a:rPr lang="es-MX" sz="2800" dirty="0">
                <a:solidFill>
                  <a:srgbClr val="223F86"/>
                </a:solidFill>
                <a:latin typeface="Arial Black" panose="020B0A04020102020204" pitchFamily="34" charset="0"/>
              </a:rPr>
              <a:t>í</a:t>
            </a:r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  </a:t>
            </a:r>
            <a:endParaRPr lang="es-EC" sz="28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707130693"/>
              </p:ext>
            </p:extLst>
          </p:nvPr>
        </p:nvGraphicFramePr>
        <p:xfrm>
          <a:off x="983153" y="3004458"/>
          <a:ext cx="7665834" cy="193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22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91996" y="29587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uadroTexto 8"/>
          <p:cNvSpPr txBox="1"/>
          <p:nvPr/>
        </p:nvSpPr>
        <p:spPr>
          <a:xfrm>
            <a:off x="28335" y="414308"/>
            <a:ext cx="648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Mercado La Ecuatoriana</a:t>
            </a:r>
            <a:endParaRPr lang="es-EC" sz="28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90218992"/>
              </p:ext>
            </p:extLst>
          </p:nvPr>
        </p:nvGraphicFramePr>
        <p:xfrm>
          <a:off x="191996" y="675918"/>
          <a:ext cx="8821339" cy="183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408708604"/>
              </p:ext>
            </p:extLst>
          </p:nvPr>
        </p:nvGraphicFramePr>
        <p:xfrm>
          <a:off x="488138" y="2770701"/>
          <a:ext cx="8332728" cy="193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139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91996" y="29587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112388858"/>
              </p:ext>
            </p:extLst>
          </p:nvPr>
        </p:nvGraphicFramePr>
        <p:xfrm>
          <a:off x="191996" y="639347"/>
          <a:ext cx="8454049" cy="183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191996" y="462683"/>
            <a:ext cx="648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Mercado Conocoto  </a:t>
            </a:r>
            <a:endParaRPr lang="es-EC" sz="28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6903032"/>
              </p:ext>
            </p:extLst>
          </p:nvPr>
        </p:nvGraphicFramePr>
        <p:xfrm>
          <a:off x="202563" y="2709645"/>
          <a:ext cx="8738873" cy="221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1758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5E96E5-8AA1-7E93-3FE8-DFDF0693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35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2501C-B4FA-CBCB-34CA-9EFC7E6F7E83}"/>
              </a:ext>
            </a:extLst>
          </p:cNvPr>
          <p:cNvSpPr txBox="1"/>
          <p:nvPr/>
        </p:nvSpPr>
        <p:spPr>
          <a:xfrm>
            <a:off x="191996" y="29587"/>
            <a:ext cx="770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es-MX" sz="18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59ED9A-459B-7718-EE73-6E668AD46C72}"/>
              </a:ext>
            </a:extLst>
          </p:cNvPr>
          <p:cNvGrpSpPr/>
          <p:nvPr/>
        </p:nvGrpSpPr>
        <p:grpSpPr>
          <a:xfrm>
            <a:off x="5960825" y="-48375"/>
            <a:ext cx="3052510" cy="802256"/>
            <a:chOff x="6019057" y="3014656"/>
            <a:chExt cx="3052510" cy="8022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0D8096-4C91-C4D0-409A-3C2FFBD30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750" r="37167">
                          <a14:foregroundMark x1="23000" y1="40714" x2="23000" y2="40714"/>
                          <a14:foregroundMark x1="28667" y1="38571" x2="28667" y2="38571"/>
                          <a14:foregroundMark x1="28750" y1="23929" x2="28750" y2="23929"/>
                          <a14:foregroundMark x1="30833" y1="32143" x2="30833" y2="32143"/>
                          <a14:foregroundMark x1="33917" y1="37500" x2="33917" y2="37500"/>
                          <a14:foregroundMark x1="36750" y1="38929" x2="36750" y2="38929"/>
                          <a14:foregroundMark x1="37167" y1="64286" x2="37167" y2="64286"/>
                          <a14:foregroundMark x1="32583" y1="66071" x2="32583" y2="66071"/>
                          <a14:foregroundMark x1="32417" y1="51786" x2="32417" y2="51786"/>
                          <a14:foregroundMark x1="28000" y1="65357" x2="28000" y2="65357"/>
                          <a14:foregroundMark x1="25583" y1="63214" x2="25583" y2="63214"/>
                          <a14:foregroundMark x1="20917" y1="63929" x2="20917" y2="63929"/>
                          <a14:foregroundMark x1="16833" y1="62857" x2="16833" y2="62857"/>
                          <a14:foregroundMark x1="9750" y1="62857" x2="9750" y2="62857"/>
                          <a14:foregroundMark x1="4667" y1="63571" x2="4667" y2="63571"/>
                        </a14:backgroundRemoval>
                      </a14:imgEffect>
                    </a14:imgLayer>
                  </a14:imgProps>
                </a:ext>
              </a:extLst>
            </a:blip>
            <a:srcRect r="60979"/>
            <a:stretch/>
          </p:blipFill>
          <p:spPr>
            <a:xfrm>
              <a:off x="6019057" y="3014656"/>
              <a:ext cx="1341634" cy="802256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CDC356B-5E4A-38D6-1697-59F5BF27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717" y="3023836"/>
              <a:ext cx="1789850" cy="76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uadroTexto 8"/>
          <p:cNvSpPr txBox="1"/>
          <p:nvPr/>
        </p:nvSpPr>
        <p:spPr>
          <a:xfrm>
            <a:off x="61331" y="279036"/>
            <a:ext cx="648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223F86"/>
                </a:solidFill>
                <a:latin typeface="Arial Black" panose="020B0A04020102020204" pitchFamily="34" charset="0"/>
              </a:rPr>
              <a:t>Mercado Las Cuadras</a:t>
            </a:r>
            <a:endParaRPr lang="es-EC" sz="2800" dirty="0">
              <a:solidFill>
                <a:srgbClr val="223F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2091994"/>
              </p:ext>
            </p:extLst>
          </p:nvPr>
        </p:nvGraphicFramePr>
        <p:xfrm>
          <a:off x="191996" y="529045"/>
          <a:ext cx="8821339" cy="183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278047265"/>
              </p:ext>
            </p:extLst>
          </p:nvPr>
        </p:nvGraphicFramePr>
        <p:xfrm>
          <a:off x="488138" y="2778321"/>
          <a:ext cx="8332728" cy="193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432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13587</TotalTime>
  <Words>1960</Words>
  <Application>Microsoft Office PowerPoint</Application>
  <PresentationFormat>Presentación en pantalla (16:9)</PresentationFormat>
  <Paragraphs>558</Paragraphs>
  <Slides>23</Slides>
  <Notes>23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Calibri</vt:lpstr>
      <vt:lpstr>Aptos</vt:lpstr>
      <vt:lpstr>Arial</vt:lpstr>
      <vt:lpstr>Montserrat</vt:lpstr>
      <vt:lpstr>Times New Roman</vt:lpstr>
      <vt:lpstr>Arial Black</vt:lpstr>
      <vt:lpstr>Simple Light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 Lourdes Aguiar Garcia</dc:creator>
  <cp:lastModifiedBy>Miriam Elizabeth Buitron Chavez</cp:lastModifiedBy>
  <cp:revision>427</cp:revision>
  <dcterms:modified xsi:type="dcterms:W3CDTF">2024-08-28T00:29:30Z</dcterms:modified>
</cp:coreProperties>
</file>