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98" r:id="rId2"/>
    <p:sldId id="502" r:id="rId3"/>
    <p:sldId id="518" r:id="rId4"/>
    <p:sldId id="524" r:id="rId5"/>
  </p:sldIdLst>
  <p:sldSz cx="9144000" cy="5143500" type="screen16x9"/>
  <p:notesSz cx="6797675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p" lastIdx="3" clrIdx="0"/>
  <p:cmAuthor id="1" name="Santiago Hernan Munoz Echeverria" initials="SHME" lastIdx="11" clrIdx="1">
    <p:extLst>
      <p:ext uri="{19B8F6BF-5375-455C-9EA6-DF929625EA0E}">
        <p15:presenceInfo xmlns:p15="http://schemas.microsoft.com/office/powerpoint/2012/main" userId="S-1-5-21-273869320-1094921958-1243824655-1540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B1C7E1"/>
    <a:srgbClr val="CCFFFF"/>
    <a:srgbClr val="66FFFF"/>
    <a:srgbClr val="A43D3A"/>
    <a:srgbClr val="00FFFF"/>
    <a:srgbClr val="D68C8A"/>
    <a:srgbClr val="CE7674"/>
    <a:srgbClr val="69A02C"/>
    <a:srgbClr val="548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2364" autoAdjust="0"/>
  </p:normalViewPr>
  <p:slideViewPr>
    <p:cSldViewPr>
      <p:cViewPr varScale="1">
        <p:scale>
          <a:sx n="138" d="100"/>
          <a:sy n="138" d="100"/>
        </p:scale>
        <p:origin x="120" y="156"/>
      </p:cViewPr>
      <p:guideLst>
        <p:guide orient="horz" pos="166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01366-8F26-4C8A-8B4F-065D4E7B643D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CC65929-AD55-4206-9E41-3A1AC424480A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i="1" dirty="0" smtClean="0"/>
            <a:t>Art. 835.- Ámbito de aplicación</a:t>
          </a:r>
          <a:endParaRPr lang="es-ES" dirty="0"/>
        </a:p>
      </dgm:t>
    </dgm:pt>
    <dgm:pt modelId="{419FE172-826F-4FB8-9F58-F1C8C9D813FB}" type="parTrans" cxnId="{53D2D242-4B10-45B2-AA0A-94A391E8E8CE}">
      <dgm:prSet/>
      <dgm:spPr/>
      <dgm:t>
        <a:bodyPr/>
        <a:lstStyle/>
        <a:p>
          <a:endParaRPr lang="es-ES"/>
        </a:p>
      </dgm:t>
    </dgm:pt>
    <dgm:pt modelId="{BDE24F25-0085-4C91-BE0C-4AD38A665C5B}" type="sibTrans" cxnId="{53D2D242-4B10-45B2-AA0A-94A391E8E8CE}">
      <dgm:prSet/>
      <dgm:spPr/>
      <dgm:t>
        <a:bodyPr/>
        <a:lstStyle/>
        <a:p>
          <a:endParaRPr lang="es-ES"/>
        </a:p>
      </dgm:t>
    </dgm:pt>
    <dgm:pt modelId="{75DA32A5-6AEB-432F-9B10-2B36DC94F272}">
      <dgm:prSet phldrT="[Texto]" custT="1"/>
      <dgm:spPr/>
      <dgm:t>
        <a:bodyPr/>
        <a:lstStyle/>
        <a:p>
          <a:pPr algn="ctr"/>
          <a:endParaRPr lang="es-EC" sz="1200" dirty="0" smtClean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algn="ctr"/>
          <a:r>
            <a:rPr lang="es-EC" sz="15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El empresario, promotor u organizador del espectáculo deportivo masivo presentará en el Balcón de Servicios todos los requisitos necesarios para obtener la autorización de boletaje para el evento a realizarse</a:t>
          </a:r>
          <a:r>
            <a:rPr lang="es-EC" sz="12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.</a:t>
          </a:r>
          <a:endParaRPr lang="es-ES" sz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dgm:t>
    </dgm:pt>
    <dgm:pt modelId="{9675E5F0-542B-4373-A9B1-D10D1B60BAE7}" type="parTrans" cxnId="{32DB982B-CD2A-4D89-B30F-15838DF8E0AB}">
      <dgm:prSet/>
      <dgm:spPr/>
      <dgm:t>
        <a:bodyPr/>
        <a:lstStyle/>
        <a:p>
          <a:endParaRPr lang="es-ES"/>
        </a:p>
      </dgm:t>
    </dgm:pt>
    <dgm:pt modelId="{6662359E-EE3D-4DA8-9A92-5033B635D146}" type="sibTrans" cxnId="{32DB982B-CD2A-4D89-B30F-15838DF8E0AB}">
      <dgm:prSet/>
      <dgm:spPr/>
      <dgm:t>
        <a:bodyPr/>
        <a:lstStyle/>
        <a:p>
          <a:endParaRPr lang="es-ES"/>
        </a:p>
      </dgm:t>
    </dgm:pt>
    <dgm:pt modelId="{8E6846D5-EA5A-4957-B0B2-96076E391152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i="1" dirty="0" smtClean="0"/>
            <a:t>Art. 1523.- Autorización de boletaje</a:t>
          </a:r>
          <a:endParaRPr lang="es-ES" dirty="0"/>
        </a:p>
      </dgm:t>
    </dgm:pt>
    <dgm:pt modelId="{7BEF2E91-8493-4F78-819F-D9CC919742CF}" type="parTrans" cxnId="{D58715DF-DFFC-40D1-81B4-14BB1B0D9CCF}">
      <dgm:prSet/>
      <dgm:spPr/>
      <dgm:t>
        <a:bodyPr/>
        <a:lstStyle/>
        <a:p>
          <a:endParaRPr lang="es-ES"/>
        </a:p>
      </dgm:t>
    </dgm:pt>
    <dgm:pt modelId="{99E8A5D4-3CF6-4B74-9122-CE53F48513B9}" type="sibTrans" cxnId="{D58715DF-DFFC-40D1-81B4-14BB1B0D9CCF}">
      <dgm:prSet/>
      <dgm:spPr/>
      <dgm:t>
        <a:bodyPr/>
        <a:lstStyle/>
        <a:p>
          <a:endParaRPr lang="es-ES"/>
        </a:p>
      </dgm:t>
    </dgm:pt>
    <dgm:pt modelId="{922629D0-841F-440D-8ABB-DD55073FA414}">
      <dgm:prSet phldrT="[Texto]" custT="1"/>
      <dgm:spPr/>
      <dgm:t>
        <a:bodyPr/>
        <a:lstStyle/>
        <a:p>
          <a:r>
            <a:rPr lang="es-EC" sz="1250" dirty="0" smtClean="0">
              <a:solidFill>
                <a:schemeClr val="tx1"/>
              </a:solidFill>
            </a:rPr>
            <a:t>Solicitud de autorización de boletaje suscrita por el empresario, promotor u organizador en el cual se establecerá las localidades, precios, números de boletos valorados y cortesías, lugar, fecha y hora del evento.</a:t>
          </a:r>
        </a:p>
        <a:p>
          <a:endParaRPr lang="es-ES" sz="1250" dirty="0">
            <a:solidFill>
              <a:schemeClr val="tx1"/>
            </a:solidFill>
          </a:endParaRPr>
        </a:p>
      </dgm:t>
    </dgm:pt>
    <dgm:pt modelId="{ED4D4D93-B3CD-4038-99F0-54611262A7E0}" type="parTrans" cxnId="{62BB4CEA-4D6B-4B85-BC5C-89FC027CD9BF}">
      <dgm:prSet/>
      <dgm:spPr/>
      <dgm:t>
        <a:bodyPr/>
        <a:lstStyle/>
        <a:p>
          <a:endParaRPr lang="es-ES"/>
        </a:p>
      </dgm:t>
    </dgm:pt>
    <dgm:pt modelId="{6EB99A9D-F33C-4D23-B442-9601A253106C}" type="sibTrans" cxnId="{62BB4CEA-4D6B-4B85-BC5C-89FC027CD9BF}">
      <dgm:prSet/>
      <dgm:spPr/>
      <dgm:t>
        <a:bodyPr/>
        <a:lstStyle/>
        <a:p>
          <a:endParaRPr lang="es-ES"/>
        </a:p>
      </dgm:t>
    </dgm:pt>
    <dgm:pt modelId="{27CADEEF-22F5-4392-82C9-8B8E85133E3C}">
      <dgm:prSet phldrT="[Texto]" phldr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ES"/>
        </a:p>
      </dgm:t>
    </dgm:pt>
    <dgm:pt modelId="{2354A7FF-0FA9-461E-B429-CC00AEEE3CAF}" type="parTrans" cxnId="{CEB57AA0-0A57-448F-89B9-E769E0D05CE0}">
      <dgm:prSet/>
      <dgm:spPr/>
      <dgm:t>
        <a:bodyPr/>
        <a:lstStyle/>
        <a:p>
          <a:endParaRPr lang="es-ES"/>
        </a:p>
      </dgm:t>
    </dgm:pt>
    <dgm:pt modelId="{C9AD62D7-A991-4CDC-83E8-C3AE1B4855FB}" type="sibTrans" cxnId="{CEB57AA0-0A57-448F-89B9-E769E0D05CE0}">
      <dgm:prSet/>
      <dgm:spPr/>
      <dgm:t>
        <a:bodyPr/>
        <a:lstStyle/>
        <a:p>
          <a:endParaRPr lang="es-ES"/>
        </a:p>
      </dgm:t>
    </dgm:pt>
    <dgm:pt modelId="{EF4C01BE-313F-439C-A181-639008B68673}">
      <dgm:prSet phldrT="[Texto]" custT="1"/>
      <dgm:spPr/>
      <dgm:t>
        <a:bodyPr/>
        <a:lstStyle/>
        <a:p>
          <a:endParaRPr lang="es-EC" sz="1500" dirty="0" smtClean="0">
            <a:solidFill>
              <a:schemeClr val="tx1"/>
            </a:solidFill>
          </a:endParaRPr>
        </a:p>
        <a:p>
          <a:endParaRPr lang="es-EC" sz="1500" dirty="0" smtClean="0">
            <a:solidFill>
              <a:schemeClr val="tx1"/>
            </a:solidFill>
          </a:endParaRPr>
        </a:p>
        <a:p>
          <a:r>
            <a:rPr lang="es-EC" sz="1500" dirty="0" smtClean="0">
              <a:solidFill>
                <a:schemeClr val="tx1"/>
              </a:solidFill>
            </a:rPr>
            <a:t>La Dirección Metropolitana Tributaria verificará el cumplimiento de los requisitos y emite la autorización de boletaje suscrita por el Jefe de la Unidad competente </a:t>
          </a:r>
          <a:endParaRPr lang="es-ES" sz="1500" dirty="0">
            <a:solidFill>
              <a:schemeClr val="tx1"/>
            </a:solidFill>
          </a:endParaRPr>
        </a:p>
      </dgm:t>
    </dgm:pt>
    <dgm:pt modelId="{DF98695E-8BAE-4D6E-87C8-5C68F7B0903A}" type="parTrans" cxnId="{2AB94091-B606-4B7D-BB65-54F79A3051AC}">
      <dgm:prSet/>
      <dgm:spPr/>
      <dgm:t>
        <a:bodyPr/>
        <a:lstStyle/>
        <a:p>
          <a:endParaRPr lang="es-ES"/>
        </a:p>
      </dgm:t>
    </dgm:pt>
    <dgm:pt modelId="{54EA9706-EA65-4380-A289-47D86A19BCB3}" type="sibTrans" cxnId="{2AB94091-B606-4B7D-BB65-54F79A3051AC}">
      <dgm:prSet/>
      <dgm:spPr/>
      <dgm:t>
        <a:bodyPr/>
        <a:lstStyle/>
        <a:p>
          <a:endParaRPr lang="es-ES"/>
        </a:p>
      </dgm:t>
    </dgm:pt>
    <dgm:pt modelId="{C5B55FB2-E39E-45B1-B779-07FDAF692E49}">
      <dgm:prSet custT="1"/>
      <dgm:spPr/>
      <dgm:t>
        <a:bodyPr/>
        <a:lstStyle/>
        <a:p>
          <a:r>
            <a:rPr lang="es-EC" sz="1250" dirty="0" smtClean="0">
              <a:solidFill>
                <a:schemeClr val="tx1"/>
              </a:solidFill>
            </a:rPr>
            <a:t>Certificado de calificación de aforo y categorización de riesgo emitida por la Secretaría de Seguridad Ciudadana y Gestión de Riesgo</a:t>
          </a:r>
          <a:r>
            <a:rPr lang="es-EC" sz="1200" dirty="0" smtClean="0">
              <a:solidFill>
                <a:schemeClr val="tx1"/>
              </a:solidFill>
            </a:rPr>
            <a:t>.</a:t>
          </a:r>
          <a:endParaRPr lang="es-EC" sz="1200" dirty="0">
            <a:solidFill>
              <a:schemeClr val="tx1"/>
            </a:solidFill>
          </a:endParaRPr>
        </a:p>
      </dgm:t>
    </dgm:pt>
    <dgm:pt modelId="{0EC82FE7-2FFE-4FBB-924A-2523A3B25F80}" type="parTrans" cxnId="{5315AE4E-B43B-437B-8702-631B9A66F026}">
      <dgm:prSet/>
      <dgm:spPr/>
      <dgm:t>
        <a:bodyPr/>
        <a:lstStyle/>
        <a:p>
          <a:endParaRPr lang="es-ES"/>
        </a:p>
      </dgm:t>
    </dgm:pt>
    <dgm:pt modelId="{7A1E53AD-85B7-48BF-84F9-7D931446609B}" type="sibTrans" cxnId="{5315AE4E-B43B-437B-8702-631B9A66F026}">
      <dgm:prSet/>
      <dgm:spPr/>
      <dgm:t>
        <a:bodyPr/>
        <a:lstStyle/>
        <a:p>
          <a:endParaRPr lang="es-ES"/>
        </a:p>
      </dgm:t>
    </dgm:pt>
    <dgm:pt modelId="{C782F523-835B-4D2B-A80E-7FAB0C80EA0F}" type="pres">
      <dgm:prSet presAssocID="{32501366-8F26-4C8A-8B4F-065D4E7B643D}" presName="Name0" presStyleCnt="0">
        <dgm:presLayoutVars>
          <dgm:dir/>
          <dgm:animLvl val="lvl"/>
          <dgm:resizeHandles val="exact"/>
        </dgm:presLayoutVars>
      </dgm:prSet>
      <dgm:spPr/>
    </dgm:pt>
    <dgm:pt modelId="{516A4F06-D7BF-4C44-99DF-255855D0553B}" type="pres">
      <dgm:prSet presAssocID="{FCC65929-AD55-4206-9E41-3A1AC424480A}" presName="compositeNode" presStyleCnt="0">
        <dgm:presLayoutVars>
          <dgm:bulletEnabled val="1"/>
        </dgm:presLayoutVars>
      </dgm:prSet>
      <dgm:spPr/>
    </dgm:pt>
    <dgm:pt modelId="{2B927929-FFF5-45C6-BED7-F1A5D5AA3A56}" type="pres">
      <dgm:prSet presAssocID="{FCC65929-AD55-4206-9E41-3A1AC424480A}" presName="bgRect" presStyleLbl="node1" presStyleIdx="0" presStyleCnt="3" custScaleY="139033"/>
      <dgm:spPr/>
      <dgm:t>
        <a:bodyPr/>
        <a:lstStyle/>
        <a:p>
          <a:endParaRPr lang="es-ES"/>
        </a:p>
      </dgm:t>
    </dgm:pt>
    <dgm:pt modelId="{33158499-FA81-4A63-ADEE-B5DF89345442}" type="pres">
      <dgm:prSet presAssocID="{FCC65929-AD55-4206-9E41-3A1AC424480A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D8C5CB-EA79-4C29-8828-C12CC71AD0BA}" type="pres">
      <dgm:prSet presAssocID="{FCC65929-AD55-4206-9E41-3A1AC424480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E69CDA-1D40-40B8-8594-A6461E767082}" type="pres">
      <dgm:prSet presAssocID="{BDE24F25-0085-4C91-BE0C-4AD38A665C5B}" presName="hSp" presStyleCnt="0"/>
      <dgm:spPr/>
    </dgm:pt>
    <dgm:pt modelId="{67D6C8AD-F5E5-4380-9D1A-8E95D4D2FF18}" type="pres">
      <dgm:prSet presAssocID="{BDE24F25-0085-4C91-BE0C-4AD38A665C5B}" presName="vProcSp" presStyleCnt="0"/>
      <dgm:spPr/>
    </dgm:pt>
    <dgm:pt modelId="{00B5D7CD-78EB-43BB-A741-45305579E6EE}" type="pres">
      <dgm:prSet presAssocID="{BDE24F25-0085-4C91-BE0C-4AD38A665C5B}" presName="vSp1" presStyleCnt="0"/>
      <dgm:spPr/>
    </dgm:pt>
    <dgm:pt modelId="{925E50E0-B21F-4924-8CFF-411F113008A4}" type="pres">
      <dgm:prSet presAssocID="{BDE24F25-0085-4C91-BE0C-4AD38A665C5B}" presName="simulatedConn" presStyleLbl="solidFgAcc1" presStyleIdx="0" presStyleCnt="2" custScaleX="143319" custScaleY="69595" custLinFactY="93363" custLinFactNeighborX="-10714" custLinFactNeighborY="100000"/>
      <dgm:spPr/>
    </dgm:pt>
    <dgm:pt modelId="{054B6282-37D0-467C-9034-1A72296B9DB1}" type="pres">
      <dgm:prSet presAssocID="{BDE24F25-0085-4C91-BE0C-4AD38A665C5B}" presName="vSp2" presStyleCnt="0"/>
      <dgm:spPr/>
    </dgm:pt>
    <dgm:pt modelId="{8936EBD0-EF73-4208-8214-B25CD17CBA70}" type="pres">
      <dgm:prSet presAssocID="{BDE24F25-0085-4C91-BE0C-4AD38A665C5B}" presName="sibTrans" presStyleCnt="0"/>
      <dgm:spPr/>
    </dgm:pt>
    <dgm:pt modelId="{A3C4201C-359C-4179-9DA7-F7B658431846}" type="pres">
      <dgm:prSet presAssocID="{8E6846D5-EA5A-4957-B0B2-96076E391152}" presName="compositeNode" presStyleCnt="0">
        <dgm:presLayoutVars>
          <dgm:bulletEnabled val="1"/>
        </dgm:presLayoutVars>
      </dgm:prSet>
      <dgm:spPr/>
    </dgm:pt>
    <dgm:pt modelId="{116C86B5-5E3F-4317-AE7C-39FDFCC48697}" type="pres">
      <dgm:prSet presAssocID="{8E6846D5-EA5A-4957-B0B2-96076E391152}" presName="bgRect" presStyleLbl="node1" presStyleIdx="1" presStyleCnt="3" custScaleY="139033"/>
      <dgm:spPr/>
      <dgm:t>
        <a:bodyPr/>
        <a:lstStyle/>
        <a:p>
          <a:endParaRPr lang="es-ES"/>
        </a:p>
      </dgm:t>
    </dgm:pt>
    <dgm:pt modelId="{FB4AFC78-4ACF-473C-A5C2-E70B183EE2C8}" type="pres">
      <dgm:prSet presAssocID="{8E6846D5-EA5A-4957-B0B2-96076E39115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C3CA1B-6A37-45C4-B7A6-305B33EFA249}" type="pres">
      <dgm:prSet presAssocID="{8E6846D5-EA5A-4957-B0B2-96076E39115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E95275-C75A-4101-9FEC-6E927ACEEFA4}" type="pres">
      <dgm:prSet presAssocID="{99E8A5D4-3CF6-4B74-9122-CE53F48513B9}" presName="hSp" presStyleCnt="0"/>
      <dgm:spPr/>
    </dgm:pt>
    <dgm:pt modelId="{7297E243-D2CF-46EA-B9D8-EC03D9101B74}" type="pres">
      <dgm:prSet presAssocID="{99E8A5D4-3CF6-4B74-9122-CE53F48513B9}" presName="vProcSp" presStyleCnt="0"/>
      <dgm:spPr/>
    </dgm:pt>
    <dgm:pt modelId="{643B72A8-4154-4F76-B9A8-FCD5B3885376}" type="pres">
      <dgm:prSet presAssocID="{99E8A5D4-3CF6-4B74-9122-CE53F48513B9}" presName="vSp1" presStyleCnt="0"/>
      <dgm:spPr/>
    </dgm:pt>
    <dgm:pt modelId="{723817D0-491A-4D90-979C-7C2570D63FFD}" type="pres">
      <dgm:prSet presAssocID="{99E8A5D4-3CF6-4B74-9122-CE53F48513B9}" presName="simulatedConn" presStyleLbl="solidFgAcc1" presStyleIdx="1" presStyleCnt="2" custScaleX="129501" custScaleY="70232" custLinFactY="100000" custLinFactNeighborX="19272" custLinFactNeighborY="113416"/>
      <dgm:spPr/>
    </dgm:pt>
    <dgm:pt modelId="{F4B0665C-2759-4CB0-B9D3-A1C47B66C382}" type="pres">
      <dgm:prSet presAssocID="{99E8A5D4-3CF6-4B74-9122-CE53F48513B9}" presName="vSp2" presStyleCnt="0"/>
      <dgm:spPr/>
    </dgm:pt>
    <dgm:pt modelId="{70C56040-2543-4CE8-B4CB-F339D8AF6ACA}" type="pres">
      <dgm:prSet presAssocID="{99E8A5D4-3CF6-4B74-9122-CE53F48513B9}" presName="sibTrans" presStyleCnt="0"/>
      <dgm:spPr/>
    </dgm:pt>
    <dgm:pt modelId="{069A6C4C-438A-42DF-9A64-A553A681BFCD}" type="pres">
      <dgm:prSet presAssocID="{27CADEEF-22F5-4392-82C9-8B8E85133E3C}" presName="compositeNode" presStyleCnt="0">
        <dgm:presLayoutVars>
          <dgm:bulletEnabled val="1"/>
        </dgm:presLayoutVars>
      </dgm:prSet>
      <dgm:spPr/>
    </dgm:pt>
    <dgm:pt modelId="{A4307B8D-12E9-4B36-904C-5A3D0801C397}" type="pres">
      <dgm:prSet presAssocID="{27CADEEF-22F5-4392-82C9-8B8E85133E3C}" presName="bgRect" presStyleLbl="node1" presStyleIdx="2" presStyleCnt="3" custScaleY="139551"/>
      <dgm:spPr/>
    </dgm:pt>
    <dgm:pt modelId="{46CF400F-1665-4474-A7CA-19C067E4EA24}" type="pres">
      <dgm:prSet presAssocID="{27CADEEF-22F5-4392-82C9-8B8E85133E3C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F1D7EE74-9F1D-43F6-8F9F-2AA18344A56B}" type="pres">
      <dgm:prSet presAssocID="{27CADEEF-22F5-4392-82C9-8B8E85133E3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EB57AA0-0A57-448F-89B9-E769E0D05CE0}" srcId="{32501366-8F26-4C8A-8B4F-065D4E7B643D}" destId="{27CADEEF-22F5-4392-82C9-8B8E85133E3C}" srcOrd="2" destOrd="0" parTransId="{2354A7FF-0FA9-461E-B429-CC00AEEE3CAF}" sibTransId="{C9AD62D7-A991-4CDC-83E8-C3AE1B4855FB}"/>
    <dgm:cxn modelId="{5315AE4E-B43B-437B-8702-631B9A66F026}" srcId="{8E6846D5-EA5A-4957-B0B2-96076E391152}" destId="{C5B55FB2-E39E-45B1-B779-07FDAF692E49}" srcOrd="1" destOrd="0" parTransId="{0EC82FE7-2FFE-4FBB-924A-2523A3B25F80}" sibTransId="{7A1E53AD-85B7-48BF-84F9-7D931446609B}"/>
    <dgm:cxn modelId="{FA05C5B3-0671-4E8D-A758-3C5A526BB0D6}" type="presOf" srcId="{EF4C01BE-313F-439C-A181-639008B68673}" destId="{F1D7EE74-9F1D-43F6-8F9F-2AA18344A56B}" srcOrd="0" destOrd="0" presId="urn:microsoft.com/office/officeart/2005/8/layout/hProcess7"/>
    <dgm:cxn modelId="{62BB4CEA-4D6B-4B85-BC5C-89FC027CD9BF}" srcId="{8E6846D5-EA5A-4957-B0B2-96076E391152}" destId="{922629D0-841F-440D-8ABB-DD55073FA414}" srcOrd="0" destOrd="0" parTransId="{ED4D4D93-B3CD-4038-99F0-54611262A7E0}" sibTransId="{6EB99A9D-F33C-4D23-B442-9601A253106C}"/>
    <dgm:cxn modelId="{7C53306C-A073-4F00-ABDF-03090A73F1C4}" type="presOf" srcId="{32501366-8F26-4C8A-8B4F-065D4E7B643D}" destId="{C782F523-835B-4D2B-A80E-7FAB0C80EA0F}" srcOrd="0" destOrd="0" presId="urn:microsoft.com/office/officeart/2005/8/layout/hProcess7"/>
    <dgm:cxn modelId="{D58715DF-DFFC-40D1-81B4-14BB1B0D9CCF}" srcId="{32501366-8F26-4C8A-8B4F-065D4E7B643D}" destId="{8E6846D5-EA5A-4957-B0B2-96076E391152}" srcOrd="1" destOrd="0" parTransId="{7BEF2E91-8493-4F78-819F-D9CC919742CF}" sibTransId="{99E8A5D4-3CF6-4B74-9122-CE53F48513B9}"/>
    <dgm:cxn modelId="{8A0E86DC-7D71-408B-B837-1448473E5F21}" type="presOf" srcId="{922629D0-841F-440D-8ABB-DD55073FA414}" destId="{6FC3CA1B-6A37-45C4-B7A6-305B33EFA249}" srcOrd="0" destOrd="0" presId="urn:microsoft.com/office/officeart/2005/8/layout/hProcess7"/>
    <dgm:cxn modelId="{64FC8F7A-52FD-4291-AA14-5CAF00D10FAF}" type="presOf" srcId="{75DA32A5-6AEB-432F-9B10-2B36DC94F272}" destId="{DED8C5CB-EA79-4C29-8828-C12CC71AD0BA}" srcOrd="0" destOrd="0" presId="urn:microsoft.com/office/officeart/2005/8/layout/hProcess7"/>
    <dgm:cxn modelId="{7E8461F7-ADED-4BE4-842F-D30FEC9A7600}" type="presOf" srcId="{27CADEEF-22F5-4392-82C9-8B8E85133E3C}" destId="{46CF400F-1665-4474-A7CA-19C067E4EA24}" srcOrd="1" destOrd="0" presId="urn:microsoft.com/office/officeart/2005/8/layout/hProcess7"/>
    <dgm:cxn modelId="{AD1453A4-A02A-467A-BDC3-BBFE036A223C}" type="presOf" srcId="{C5B55FB2-E39E-45B1-B779-07FDAF692E49}" destId="{6FC3CA1B-6A37-45C4-B7A6-305B33EFA249}" srcOrd="0" destOrd="1" presId="urn:microsoft.com/office/officeart/2005/8/layout/hProcess7"/>
    <dgm:cxn modelId="{32DB982B-CD2A-4D89-B30F-15838DF8E0AB}" srcId="{FCC65929-AD55-4206-9E41-3A1AC424480A}" destId="{75DA32A5-6AEB-432F-9B10-2B36DC94F272}" srcOrd="0" destOrd="0" parTransId="{9675E5F0-542B-4373-A9B1-D10D1B60BAE7}" sibTransId="{6662359E-EE3D-4DA8-9A92-5033B635D146}"/>
    <dgm:cxn modelId="{53D2D242-4B10-45B2-AA0A-94A391E8E8CE}" srcId="{32501366-8F26-4C8A-8B4F-065D4E7B643D}" destId="{FCC65929-AD55-4206-9E41-3A1AC424480A}" srcOrd="0" destOrd="0" parTransId="{419FE172-826F-4FB8-9F58-F1C8C9D813FB}" sibTransId="{BDE24F25-0085-4C91-BE0C-4AD38A665C5B}"/>
    <dgm:cxn modelId="{8266B8CD-0A57-4C56-99EA-5F0172AE887E}" type="presOf" srcId="{FCC65929-AD55-4206-9E41-3A1AC424480A}" destId="{33158499-FA81-4A63-ADEE-B5DF89345442}" srcOrd="1" destOrd="0" presId="urn:microsoft.com/office/officeart/2005/8/layout/hProcess7"/>
    <dgm:cxn modelId="{2AB94091-B606-4B7D-BB65-54F79A3051AC}" srcId="{27CADEEF-22F5-4392-82C9-8B8E85133E3C}" destId="{EF4C01BE-313F-439C-A181-639008B68673}" srcOrd="0" destOrd="0" parTransId="{DF98695E-8BAE-4D6E-87C8-5C68F7B0903A}" sibTransId="{54EA9706-EA65-4380-A289-47D86A19BCB3}"/>
    <dgm:cxn modelId="{B8E3D0D9-566D-4CEC-8D36-CF9780D294AE}" type="presOf" srcId="{27CADEEF-22F5-4392-82C9-8B8E85133E3C}" destId="{A4307B8D-12E9-4B36-904C-5A3D0801C397}" srcOrd="0" destOrd="0" presId="urn:microsoft.com/office/officeart/2005/8/layout/hProcess7"/>
    <dgm:cxn modelId="{EC5EDDEF-D0C9-40D4-989C-E6AEB615FDCB}" type="presOf" srcId="{8E6846D5-EA5A-4957-B0B2-96076E391152}" destId="{FB4AFC78-4ACF-473C-A5C2-E70B183EE2C8}" srcOrd="1" destOrd="0" presId="urn:microsoft.com/office/officeart/2005/8/layout/hProcess7"/>
    <dgm:cxn modelId="{8BF1024A-AA63-41C7-99D1-1C9A842AD284}" type="presOf" srcId="{8E6846D5-EA5A-4957-B0B2-96076E391152}" destId="{116C86B5-5E3F-4317-AE7C-39FDFCC48697}" srcOrd="0" destOrd="0" presId="urn:microsoft.com/office/officeart/2005/8/layout/hProcess7"/>
    <dgm:cxn modelId="{D539F7D4-F3B1-4B91-85D0-754087BF3CBD}" type="presOf" srcId="{FCC65929-AD55-4206-9E41-3A1AC424480A}" destId="{2B927929-FFF5-45C6-BED7-F1A5D5AA3A56}" srcOrd="0" destOrd="0" presId="urn:microsoft.com/office/officeart/2005/8/layout/hProcess7"/>
    <dgm:cxn modelId="{EDF5223E-FF19-4C36-90D3-C112E7571954}" type="presParOf" srcId="{C782F523-835B-4D2B-A80E-7FAB0C80EA0F}" destId="{516A4F06-D7BF-4C44-99DF-255855D0553B}" srcOrd="0" destOrd="0" presId="urn:microsoft.com/office/officeart/2005/8/layout/hProcess7"/>
    <dgm:cxn modelId="{E2553833-71AF-4581-926C-6E164E0F25AA}" type="presParOf" srcId="{516A4F06-D7BF-4C44-99DF-255855D0553B}" destId="{2B927929-FFF5-45C6-BED7-F1A5D5AA3A56}" srcOrd="0" destOrd="0" presId="urn:microsoft.com/office/officeart/2005/8/layout/hProcess7"/>
    <dgm:cxn modelId="{6E7F74DF-7CA4-4E5E-9724-C35FDFF04259}" type="presParOf" srcId="{516A4F06-D7BF-4C44-99DF-255855D0553B}" destId="{33158499-FA81-4A63-ADEE-B5DF89345442}" srcOrd="1" destOrd="0" presId="urn:microsoft.com/office/officeart/2005/8/layout/hProcess7"/>
    <dgm:cxn modelId="{B412C1D6-9099-45BB-9935-B0693F88DBEF}" type="presParOf" srcId="{516A4F06-D7BF-4C44-99DF-255855D0553B}" destId="{DED8C5CB-EA79-4C29-8828-C12CC71AD0BA}" srcOrd="2" destOrd="0" presId="urn:microsoft.com/office/officeart/2005/8/layout/hProcess7"/>
    <dgm:cxn modelId="{F3F46C2B-EC4B-4A82-BA79-1C2C83BA4FE1}" type="presParOf" srcId="{C782F523-835B-4D2B-A80E-7FAB0C80EA0F}" destId="{3DE69CDA-1D40-40B8-8594-A6461E767082}" srcOrd="1" destOrd="0" presId="urn:microsoft.com/office/officeart/2005/8/layout/hProcess7"/>
    <dgm:cxn modelId="{9FBFB94C-34C9-4805-8608-5F3810963939}" type="presParOf" srcId="{C782F523-835B-4D2B-A80E-7FAB0C80EA0F}" destId="{67D6C8AD-F5E5-4380-9D1A-8E95D4D2FF18}" srcOrd="2" destOrd="0" presId="urn:microsoft.com/office/officeart/2005/8/layout/hProcess7"/>
    <dgm:cxn modelId="{081CFE31-176A-48C5-8CB8-9D1BC33253A3}" type="presParOf" srcId="{67D6C8AD-F5E5-4380-9D1A-8E95D4D2FF18}" destId="{00B5D7CD-78EB-43BB-A741-45305579E6EE}" srcOrd="0" destOrd="0" presId="urn:microsoft.com/office/officeart/2005/8/layout/hProcess7"/>
    <dgm:cxn modelId="{62736C19-F9A6-43AB-B9D6-B52781F13F95}" type="presParOf" srcId="{67D6C8AD-F5E5-4380-9D1A-8E95D4D2FF18}" destId="{925E50E0-B21F-4924-8CFF-411F113008A4}" srcOrd="1" destOrd="0" presId="urn:microsoft.com/office/officeart/2005/8/layout/hProcess7"/>
    <dgm:cxn modelId="{9FA9E272-AF5A-480F-8063-ADA59601B628}" type="presParOf" srcId="{67D6C8AD-F5E5-4380-9D1A-8E95D4D2FF18}" destId="{054B6282-37D0-467C-9034-1A72296B9DB1}" srcOrd="2" destOrd="0" presId="urn:microsoft.com/office/officeart/2005/8/layout/hProcess7"/>
    <dgm:cxn modelId="{A458E6E3-EA06-4B24-AF89-5A2AE8DACEDF}" type="presParOf" srcId="{C782F523-835B-4D2B-A80E-7FAB0C80EA0F}" destId="{8936EBD0-EF73-4208-8214-B25CD17CBA70}" srcOrd="3" destOrd="0" presId="urn:microsoft.com/office/officeart/2005/8/layout/hProcess7"/>
    <dgm:cxn modelId="{521AA948-07B8-4274-B0E0-12B549C42D2F}" type="presParOf" srcId="{C782F523-835B-4D2B-A80E-7FAB0C80EA0F}" destId="{A3C4201C-359C-4179-9DA7-F7B658431846}" srcOrd="4" destOrd="0" presId="urn:microsoft.com/office/officeart/2005/8/layout/hProcess7"/>
    <dgm:cxn modelId="{A5BE0EC6-4AD6-4D05-B1CE-6983457642FC}" type="presParOf" srcId="{A3C4201C-359C-4179-9DA7-F7B658431846}" destId="{116C86B5-5E3F-4317-AE7C-39FDFCC48697}" srcOrd="0" destOrd="0" presId="urn:microsoft.com/office/officeart/2005/8/layout/hProcess7"/>
    <dgm:cxn modelId="{88D3819D-3999-4238-8AC6-2C30336D8463}" type="presParOf" srcId="{A3C4201C-359C-4179-9DA7-F7B658431846}" destId="{FB4AFC78-4ACF-473C-A5C2-E70B183EE2C8}" srcOrd="1" destOrd="0" presId="urn:microsoft.com/office/officeart/2005/8/layout/hProcess7"/>
    <dgm:cxn modelId="{056B3673-3C7C-4218-86CA-A78B421F2E42}" type="presParOf" srcId="{A3C4201C-359C-4179-9DA7-F7B658431846}" destId="{6FC3CA1B-6A37-45C4-B7A6-305B33EFA249}" srcOrd="2" destOrd="0" presId="urn:microsoft.com/office/officeart/2005/8/layout/hProcess7"/>
    <dgm:cxn modelId="{63AF0ED2-E422-4210-9EC5-0DFE85FDC828}" type="presParOf" srcId="{C782F523-835B-4D2B-A80E-7FAB0C80EA0F}" destId="{B4E95275-C75A-4101-9FEC-6E927ACEEFA4}" srcOrd="5" destOrd="0" presId="urn:microsoft.com/office/officeart/2005/8/layout/hProcess7"/>
    <dgm:cxn modelId="{FEB9A502-616C-4F2E-AA47-B82921C63280}" type="presParOf" srcId="{C782F523-835B-4D2B-A80E-7FAB0C80EA0F}" destId="{7297E243-D2CF-46EA-B9D8-EC03D9101B74}" srcOrd="6" destOrd="0" presId="urn:microsoft.com/office/officeart/2005/8/layout/hProcess7"/>
    <dgm:cxn modelId="{942235D1-8317-46F8-8F9A-EB639F59210D}" type="presParOf" srcId="{7297E243-D2CF-46EA-B9D8-EC03D9101B74}" destId="{643B72A8-4154-4F76-B9A8-FCD5B3885376}" srcOrd="0" destOrd="0" presId="urn:microsoft.com/office/officeart/2005/8/layout/hProcess7"/>
    <dgm:cxn modelId="{6EE8BF13-EABB-4533-B8A9-BD64A508C85F}" type="presParOf" srcId="{7297E243-D2CF-46EA-B9D8-EC03D9101B74}" destId="{723817D0-491A-4D90-979C-7C2570D63FFD}" srcOrd="1" destOrd="0" presId="urn:microsoft.com/office/officeart/2005/8/layout/hProcess7"/>
    <dgm:cxn modelId="{190319BA-EE3B-4F79-83D7-795AAA17D53E}" type="presParOf" srcId="{7297E243-D2CF-46EA-B9D8-EC03D9101B74}" destId="{F4B0665C-2759-4CB0-B9D3-A1C47B66C382}" srcOrd="2" destOrd="0" presId="urn:microsoft.com/office/officeart/2005/8/layout/hProcess7"/>
    <dgm:cxn modelId="{97EE6479-EE4F-4A35-84D1-CF33DF25F38D}" type="presParOf" srcId="{C782F523-835B-4D2B-A80E-7FAB0C80EA0F}" destId="{70C56040-2543-4CE8-B4CB-F339D8AF6ACA}" srcOrd="7" destOrd="0" presId="urn:microsoft.com/office/officeart/2005/8/layout/hProcess7"/>
    <dgm:cxn modelId="{68F4AD6B-8B8F-4881-ACFD-B619F9C2C2F0}" type="presParOf" srcId="{C782F523-835B-4D2B-A80E-7FAB0C80EA0F}" destId="{069A6C4C-438A-42DF-9A64-A553A681BFCD}" srcOrd="8" destOrd="0" presId="urn:microsoft.com/office/officeart/2005/8/layout/hProcess7"/>
    <dgm:cxn modelId="{27885922-1C42-494C-913F-6CAFE4D48BBE}" type="presParOf" srcId="{069A6C4C-438A-42DF-9A64-A553A681BFCD}" destId="{A4307B8D-12E9-4B36-904C-5A3D0801C397}" srcOrd="0" destOrd="0" presId="urn:microsoft.com/office/officeart/2005/8/layout/hProcess7"/>
    <dgm:cxn modelId="{F41F1831-23AA-458E-84D1-AC1FC009D5A6}" type="presParOf" srcId="{069A6C4C-438A-42DF-9A64-A553A681BFCD}" destId="{46CF400F-1665-4474-A7CA-19C067E4EA24}" srcOrd="1" destOrd="0" presId="urn:microsoft.com/office/officeart/2005/8/layout/hProcess7"/>
    <dgm:cxn modelId="{5C619C24-D677-4D1E-B0B3-99A305F08588}" type="presParOf" srcId="{069A6C4C-438A-42DF-9A64-A553A681BFCD}" destId="{F1D7EE74-9F1D-43F6-8F9F-2AA18344A56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01366-8F26-4C8A-8B4F-065D4E7B643D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CC65929-AD55-4206-9E41-3A1AC424480A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i="1" dirty="0" smtClean="0"/>
            <a:t>Art. 875.- Del control en el ingreso a los escenarios. </a:t>
          </a:r>
          <a:endParaRPr lang="es-ES" dirty="0"/>
        </a:p>
      </dgm:t>
    </dgm:pt>
    <dgm:pt modelId="{419FE172-826F-4FB8-9F58-F1C8C9D813FB}" type="parTrans" cxnId="{53D2D242-4B10-45B2-AA0A-94A391E8E8CE}">
      <dgm:prSet/>
      <dgm:spPr/>
      <dgm:t>
        <a:bodyPr/>
        <a:lstStyle/>
        <a:p>
          <a:endParaRPr lang="es-ES"/>
        </a:p>
      </dgm:t>
    </dgm:pt>
    <dgm:pt modelId="{BDE24F25-0085-4C91-BE0C-4AD38A665C5B}" type="sibTrans" cxnId="{53D2D242-4B10-45B2-AA0A-94A391E8E8CE}">
      <dgm:prSet/>
      <dgm:spPr/>
      <dgm:t>
        <a:bodyPr/>
        <a:lstStyle/>
        <a:p>
          <a:endParaRPr lang="es-ES"/>
        </a:p>
      </dgm:t>
    </dgm:pt>
    <dgm:pt modelId="{75DA32A5-6AEB-432F-9B10-2B36DC94F272}">
      <dgm:prSet phldrT="[Texto]" custT="1"/>
      <dgm:spPr/>
      <dgm:t>
        <a:bodyPr/>
        <a:lstStyle/>
        <a:p>
          <a:pPr algn="ctr"/>
          <a:endParaRPr lang="es-EC" sz="1200" dirty="0" smtClean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algn="just"/>
          <a:r>
            <a:rPr lang="es-EC" sz="1300" i="0" dirty="0" smtClean="0">
              <a:solidFill>
                <a:schemeClr val="tx1"/>
              </a:solidFill>
            </a:rPr>
            <a:t>Todo propietario de un escenario con capacidad para realizar un espectáculo deportivo masivo deberá contar con dispositivos electrónicos que validen y reconozcan inequívocamente los boletos legalmente autorizados por el Municipio del Distrito Metropolitano de Quito</a:t>
          </a:r>
          <a:r>
            <a:rPr lang="es-EC" sz="1300" i="0" dirty="0" smtClean="0"/>
            <a:t> </a:t>
          </a:r>
          <a:endParaRPr lang="es-ES" sz="1300" i="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dgm:t>
    </dgm:pt>
    <dgm:pt modelId="{9675E5F0-542B-4373-A9B1-D10D1B60BAE7}" type="parTrans" cxnId="{32DB982B-CD2A-4D89-B30F-15838DF8E0AB}">
      <dgm:prSet/>
      <dgm:spPr/>
      <dgm:t>
        <a:bodyPr/>
        <a:lstStyle/>
        <a:p>
          <a:endParaRPr lang="es-ES"/>
        </a:p>
      </dgm:t>
    </dgm:pt>
    <dgm:pt modelId="{6662359E-EE3D-4DA8-9A92-5033B635D146}" type="sibTrans" cxnId="{32DB982B-CD2A-4D89-B30F-15838DF8E0AB}">
      <dgm:prSet/>
      <dgm:spPr/>
      <dgm:t>
        <a:bodyPr/>
        <a:lstStyle/>
        <a:p>
          <a:endParaRPr lang="es-ES"/>
        </a:p>
      </dgm:t>
    </dgm:pt>
    <dgm:pt modelId="{8E6846D5-EA5A-4957-B0B2-96076E391152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i="1" dirty="0" smtClean="0"/>
            <a:t>Art. 876.- Procedimiento de control</a:t>
          </a:r>
          <a:endParaRPr lang="es-ES" dirty="0"/>
        </a:p>
      </dgm:t>
    </dgm:pt>
    <dgm:pt modelId="{7BEF2E91-8493-4F78-819F-D9CC919742CF}" type="parTrans" cxnId="{D58715DF-DFFC-40D1-81B4-14BB1B0D9CCF}">
      <dgm:prSet/>
      <dgm:spPr/>
      <dgm:t>
        <a:bodyPr/>
        <a:lstStyle/>
        <a:p>
          <a:endParaRPr lang="es-ES"/>
        </a:p>
      </dgm:t>
    </dgm:pt>
    <dgm:pt modelId="{99E8A5D4-3CF6-4B74-9122-CE53F48513B9}" type="sibTrans" cxnId="{D58715DF-DFFC-40D1-81B4-14BB1B0D9CCF}">
      <dgm:prSet/>
      <dgm:spPr/>
      <dgm:t>
        <a:bodyPr/>
        <a:lstStyle/>
        <a:p>
          <a:endParaRPr lang="es-ES"/>
        </a:p>
      </dgm:t>
    </dgm:pt>
    <dgm:pt modelId="{922629D0-841F-440D-8ABB-DD55073FA414}">
      <dgm:prSet phldrT="[Texto]" custT="1"/>
      <dgm:spPr/>
      <dgm:t>
        <a:bodyPr/>
        <a:lstStyle/>
        <a:p>
          <a:pPr algn="l"/>
          <a:endParaRPr lang="es-EC" sz="1200" dirty="0" smtClean="0">
            <a:solidFill>
              <a:schemeClr val="tx1"/>
            </a:solidFill>
          </a:endParaRPr>
        </a:p>
        <a:p>
          <a:pPr algn="l"/>
          <a:endParaRPr lang="es-EC" sz="1200" dirty="0" smtClean="0">
            <a:solidFill>
              <a:schemeClr val="tx1"/>
            </a:solidFill>
          </a:endParaRPr>
        </a:p>
        <a:p>
          <a:pPr algn="l"/>
          <a:endParaRPr lang="es-EC" sz="1200" dirty="0" smtClean="0">
            <a:solidFill>
              <a:schemeClr val="tx1"/>
            </a:solidFill>
          </a:endParaRPr>
        </a:p>
        <a:p>
          <a:pPr algn="just"/>
          <a:r>
            <a:rPr lang="es-EC" sz="1400" dirty="0" smtClean="0">
              <a:solidFill>
                <a:schemeClr val="tx1"/>
              </a:solidFill>
            </a:rPr>
            <a:t>Autorizar el uso de los lectores de códigos de seguridad de control de entradas autorizadas por la Dirección Metropolitana Tributaria.</a:t>
          </a:r>
          <a:endParaRPr lang="es-ES" sz="1400" dirty="0">
            <a:solidFill>
              <a:schemeClr val="tx1"/>
            </a:solidFill>
          </a:endParaRPr>
        </a:p>
      </dgm:t>
    </dgm:pt>
    <dgm:pt modelId="{ED4D4D93-B3CD-4038-99F0-54611262A7E0}" type="parTrans" cxnId="{62BB4CEA-4D6B-4B85-BC5C-89FC027CD9BF}">
      <dgm:prSet/>
      <dgm:spPr/>
      <dgm:t>
        <a:bodyPr/>
        <a:lstStyle/>
        <a:p>
          <a:endParaRPr lang="es-ES"/>
        </a:p>
      </dgm:t>
    </dgm:pt>
    <dgm:pt modelId="{6EB99A9D-F33C-4D23-B442-9601A253106C}" type="sibTrans" cxnId="{62BB4CEA-4D6B-4B85-BC5C-89FC027CD9BF}">
      <dgm:prSet/>
      <dgm:spPr/>
      <dgm:t>
        <a:bodyPr/>
        <a:lstStyle/>
        <a:p>
          <a:endParaRPr lang="es-ES"/>
        </a:p>
      </dgm:t>
    </dgm:pt>
    <dgm:pt modelId="{27CADEEF-22F5-4392-82C9-8B8E85133E3C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i="1" dirty="0" smtClean="0"/>
            <a:t>Art. 1528.- Control de entradas ingresadas en ánforas</a:t>
          </a:r>
          <a:endParaRPr lang="es-ES" dirty="0"/>
        </a:p>
      </dgm:t>
    </dgm:pt>
    <dgm:pt modelId="{2354A7FF-0FA9-461E-B429-CC00AEEE3CAF}" type="parTrans" cxnId="{CEB57AA0-0A57-448F-89B9-E769E0D05CE0}">
      <dgm:prSet/>
      <dgm:spPr/>
      <dgm:t>
        <a:bodyPr/>
        <a:lstStyle/>
        <a:p>
          <a:endParaRPr lang="es-ES"/>
        </a:p>
      </dgm:t>
    </dgm:pt>
    <dgm:pt modelId="{C9AD62D7-A991-4CDC-83E8-C3AE1B4855FB}" type="sibTrans" cxnId="{CEB57AA0-0A57-448F-89B9-E769E0D05CE0}">
      <dgm:prSet/>
      <dgm:spPr/>
      <dgm:t>
        <a:bodyPr/>
        <a:lstStyle/>
        <a:p>
          <a:endParaRPr lang="es-ES"/>
        </a:p>
      </dgm:t>
    </dgm:pt>
    <dgm:pt modelId="{EF4C01BE-313F-439C-A181-639008B68673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s-EC" sz="1500" dirty="0" smtClean="0">
            <a:solidFill>
              <a:schemeClr val="tx1"/>
            </a:solidFill>
          </a:endParaRPr>
        </a:p>
        <a:p>
          <a:pPr algn="just"/>
          <a:r>
            <a:rPr lang="es-EC" sz="1500" dirty="0" smtClean="0">
              <a:solidFill>
                <a:schemeClr val="tx1"/>
              </a:solidFill>
            </a:rPr>
            <a:t>Los funcionarios controlarán en las puertas de acceso que el personal a cargo del ingreso al escenario deportivo utilicen los lectores de seguridad y que cada espectador ingrese con su respectivo boleto físico o electrónico.</a:t>
          </a:r>
          <a:endParaRPr lang="es-ES" sz="1500" dirty="0">
            <a:solidFill>
              <a:schemeClr val="tx1"/>
            </a:solidFill>
          </a:endParaRPr>
        </a:p>
      </dgm:t>
    </dgm:pt>
    <dgm:pt modelId="{DF98695E-8BAE-4D6E-87C8-5C68F7B0903A}" type="parTrans" cxnId="{2AB94091-B606-4B7D-BB65-54F79A3051AC}">
      <dgm:prSet/>
      <dgm:spPr/>
      <dgm:t>
        <a:bodyPr/>
        <a:lstStyle/>
        <a:p>
          <a:endParaRPr lang="es-ES"/>
        </a:p>
      </dgm:t>
    </dgm:pt>
    <dgm:pt modelId="{54EA9706-EA65-4380-A289-47D86A19BCB3}" type="sibTrans" cxnId="{2AB94091-B606-4B7D-BB65-54F79A3051AC}">
      <dgm:prSet/>
      <dgm:spPr/>
      <dgm:t>
        <a:bodyPr/>
        <a:lstStyle/>
        <a:p>
          <a:endParaRPr lang="es-ES"/>
        </a:p>
      </dgm:t>
    </dgm:pt>
    <dgm:pt modelId="{C782F523-835B-4D2B-A80E-7FAB0C80EA0F}" type="pres">
      <dgm:prSet presAssocID="{32501366-8F26-4C8A-8B4F-065D4E7B643D}" presName="Name0" presStyleCnt="0">
        <dgm:presLayoutVars>
          <dgm:dir/>
          <dgm:animLvl val="lvl"/>
          <dgm:resizeHandles val="exact"/>
        </dgm:presLayoutVars>
      </dgm:prSet>
      <dgm:spPr/>
    </dgm:pt>
    <dgm:pt modelId="{516A4F06-D7BF-4C44-99DF-255855D0553B}" type="pres">
      <dgm:prSet presAssocID="{FCC65929-AD55-4206-9E41-3A1AC424480A}" presName="compositeNode" presStyleCnt="0">
        <dgm:presLayoutVars>
          <dgm:bulletEnabled val="1"/>
        </dgm:presLayoutVars>
      </dgm:prSet>
      <dgm:spPr/>
    </dgm:pt>
    <dgm:pt modelId="{2B927929-FFF5-45C6-BED7-F1A5D5AA3A56}" type="pres">
      <dgm:prSet presAssocID="{FCC65929-AD55-4206-9E41-3A1AC424480A}" presName="bgRect" presStyleLbl="node1" presStyleIdx="0" presStyleCnt="3" custScaleY="110635"/>
      <dgm:spPr/>
      <dgm:t>
        <a:bodyPr/>
        <a:lstStyle/>
        <a:p>
          <a:endParaRPr lang="es-ES"/>
        </a:p>
      </dgm:t>
    </dgm:pt>
    <dgm:pt modelId="{33158499-FA81-4A63-ADEE-B5DF89345442}" type="pres">
      <dgm:prSet presAssocID="{FCC65929-AD55-4206-9E41-3A1AC424480A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D8C5CB-EA79-4C29-8828-C12CC71AD0BA}" type="pres">
      <dgm:prSet presAssocID="{FCC65929-AD55-4206-9E41-3A1AC424480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E69CDA-1D40-40B8-8594-A6461E767082}" type="pres">
      <dgm:prSet presAssocID="{BDE24F25-0085-4C91-BE0C-4AD38A665C5B}" presName="hSp" presStyleCnt="0"/>
      <dgm:spPr/>
    </dgm:pt>
    <dgm:pt modelId="{67D6C8AD-F5E5-4380-9D1A-8E95D4D2FF18}" type="pres">
      <dgm:prSet presAssocID="{BDE24F25-0085-4C91-BE0C-4AD38A665C5B}" presName="vProcSp" presStyleCnt="0"/>
      <dgm:spPr/>
    </dgm:pt>
    <dgm:pt modelId="{00B5D7CD-78EB-43BB-A741-45305579E6EE}" type="pres">
      <dgm:prSet presAssocID="{BDE24F25-0085-4C91-BE0C-4AD38A665C5B}" presName="vSp1" presStyleCnt="0"/>
      <dgm:spPr/>
    </dgm:pt>
    <dgm:pt modelId="{925E50E0-B21F-4924-8CFF-411F113008A4}" type="pres">
      <dgm:prSet presAssocID="{BDE24F25-0085-4C91-BE0C-4AD38A665C5B}" presName="simulatedConn" presStyleLbl="solidFgAcc1" presStyleIdx="0" presStyleCnt="2" custScaleX="127374" custScaleY="69595" custLinFactY="93363" custLinFactNeighborX="-10714" custLinFactNeighborY="100000"/>
      <dgm:spPr/>
    </dgm:pt>
    <dgm:pt modelId="{054B6282-37D0-467C-9034-1A72296B9DB1}" type="pres">
      <dgm:prSet presAssocID="{BDE24F25-0085-4C91-BE0C-4AD38A665C5B}" presName="vSp2" presStyleCnt="0"/>
      <dgm:spPr/>
    </dgm:pt>
    <dgm:pt modelId="{8936EBD0-EF73-4208-8214-B25CD17CBA70}" type="pres">
      <dgm:prSet presAssocID="{BDE24F25-0085-4C91-BE0C-4AD38A665C5B}" presName="sibTrans" presStyleCnt="0"/>
      <dgm:spPr/>
    </dgm:pt>
    <dgm:pt modelId="{A3C4201C-359C-4179-9DA7-F7B658431846}" type="pres">
      <dgm:prSet presAssocID="{8E6846D5-EA5A-4957-B0B2-96076E391152}" presName="compositeNode" presStyleCnt="0">
        <dgm:presLayoutVars>
          <dgm:bulletEnabled val="1"/>
        </dgm:presLayoutVars>
      </dgm:prSet>
      <dgm:spPr/>
    </dgm:pt>
    <dgm:pt modelId="{116C86B5-5E3F-4317-AE7C-39FDFCC48697}" type="pres">
      <dgm:prSet presAssocID="{8E6846D5-EA5A-4957-B0B2-96076E391152}" presName="bgRect" presStyleLbl="node1" presStyleIdx="1" presStyleCnt="3" custScaleY="110635"/>
      <dgm:spPr/>
      <dgm:t>
        <a:bodyPr/>
        <a:lstStyle/>
        <a:p>
          <a:endParaRPr lang="es-ES"/>
        </a:p>
      </dgm:t>
    </dgm:pt>
    <dgm:pt modelId="{FB4AFC78-4ACF-473C-A5C2-E70B183EE2C8}" type="pres">
      <dgm:prSet presAssocID="{8E6846D5-EA5A-4957-B0B2-96076E39115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C3CA1B-6A37-45C4-B7A6-305B33EFA249}" type="pres">
      <dgm:prSet presAssocID="{8E6846D5-EA5A-4957-B0B2-96076E39115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E95275-C75A-4101-9FEC-6E927ACEEFA4}" type="pres">
      <dgm:prSet presAssocID="{99E8A5D4-3CF6-4B74-9122-CE53F48513B9}" presName="hSp" presStyleCnt="0"/>
      <dgm:spPr/>
    </dgm:pt>
    <dgm:pt modelId="{7297E243-D2CF-46EA-B9D8-EC03D9101B74}" type="pres">
      <dgm:prSet presAssocID="{99E8A5D4-3CF6-4B74-9122-CE53F48513B9}" presName="vProcSp" presStyleCnt="0"/>
      <dgm:spPr/>
    </dgm:pt>
    <dgm:pt modelId="{643B72A8-4154-4F76-B9A8-FCD5B3885376}" type="pres">
      <dgm:prSet presAssocID="{99E8A5D4-3CF6-4B74-9122-CE53F48513B9}" presName="vSp1" presStyleCnt="0"/>
      <dgm:spPr/>
    </dgm:pt>
    <dgm:pt modelId="{723817D0-491A-4D90-979C-7C2570D63FFD}" type="pres">
      <dgm:prSet presAssocID="{99E8A5D4-3CF6-4B74-9122-CE53F48513B9}" presName="simulatedConn" presStyleLbl="solidFgAcc1" presStyleIdx="1" presStyleCnt="2" custScaleX="121921" custScaleY="70232" custLinFactY="100000" custLinFactNeighborX="19272" custLinFactNeighborY="113416"/>
      <dgm:spPr/>
    </dgm:pt>
    <dgm:pt modelId="{F4B0665C-2759-4CB0-B9D3-A1C47B66C382}" type="pres">
      <dgm:prSet presAssocID="{99E8A5D4-3CF6-4B74-9122-CE53F48513B9}" presName="vSp2" presStyleCnt="0"/>
      <dgm:spPr/>
    </dgm:pt>
    <dgm:pt modelId="{70C56040-2543-4CE8-B4CB-F339D8AF6ACA}" type="pres">
      <dgm:prSet presAssocID="{99E8A5D4-3CF6-4B74-9122-CE53F48513B9}" presName="sibTrans" presStyleCnt="0"/>
      <dgm:spPr/>
    </dgm:pt>
    <dgm:pt modelId="{069A6C4C-438A-42DF-9A64-A553A681BFCD}" type="pres">
      <dgm:prSet presAssocID="{27CADEEF-22F5-4392-82C9-8B8E85133E3C}" presName="compositeNode" presStyleCnt="0">
        <dgm:presLayoutVars>
          <dgm:bulletEnabled val="1"/>
        </dgm:presLayoutVars>
      </dgm:prSet>
      <dgm:spPr/>
    </dgm:pt>
    <dgm:pt modelId="{A4307B8D-12E9-4B36-904C-5A3D0801C397}" type="pres">
      <dgm:prSet presAssocID="{27CADEEF-22F5-4392-82C9-8B8E85133E3C}" presName="bgRect" presStyleLbl="node1" presStyleIdx="2" presStyleCnt="3" custScaleY="110635"/>
      <dgm:spPr/>
      <dgm:t>
        <a:bodyPr/>
        <a:lstStyle/>
        <a:p>
          <a:endParaRPr lang="es-ES"/>
        </a:p>
      </dgm:t>
    </dgm:pt>
    <dgm:pt modelId="{46CF400F-1665-4474-A7CA-19C067E4EA24}" type="pres">
      <dgm:prSet presAssocID="{27CADEEF-22F5-4392-82C9-8B8E85133E3C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D7EE74-9F1D-43F6-8F9F-2AA18344A56B}" type="pres">
      <dgm:prSet presAssocID="{27CADEEF-22F5-4392-82C9-8B8E85133E3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EB57AA0-0A57-448F-89B9-E769E0D05CE0}" srcId="{32501366-8F26-4C8A-8B4F-065D4E7B643D}" destId="{27CADEEF-22F5-4392-82C9-8B8E85133E3C}" srcOrd="2" destOrd="0" parTransId="{2354A7FF-0FA9-461E-B429-CC00AEEE3CAF}" sibTransId="{C9AD62D7-A991-4CDC-83E8-C3AE1B4855FB}"/>
    <dgm:cxn modelId="{FA05C5B3-0671-4E8D-A758-3C5A526BB0D6}" type="presOf" srcId="{EF4C01BE-313F-439C-A181-639008B68673}" destId="{F1D7EE74-9F1D-43F6-8F9F-2AA18344A56B}" srcOrd="0" destOrd="0" presId="urn:microsoft.com/office/officeart/2005/8/layout/hProcess7"/>
    <dgm:cxn modelId="{62BB4CEA-4D6B-4B85-BC5C-89FC027CD9BF}" srcId="{8E6846D5-EA5A-4957-B0B2-96076E391152}" destId="{922629D0-841F-440D-8ABB-DD55073FA414}" srcOrd="0" destOrd="0" parTransId="{ED4D4D93-B3CD-4038-99F0-54611262A7E0}" sibTransId="{6EB99A9D-F33C-4D23-B442-9601A253106C}"/>
    <dgm:cxn modelId="{7C53306C-A073-4F00-ABDF-03090A73F1C4}" type="presOf" srcId="{32501366-8F26-4C8A-8B4F-065D4E7B643D}" destId="{C782F523-835B-4D2B-A80E-7FAB0C80EA0F}" srcOrd="0" destOrd="0" presId="urn:microsoft.com/office/officeart/2005/8/layout/hProcess7"/>
    <dgm:cxn modelId="{D58715DF-DFFC-40D1-81B4-14BB1B0D9CCF}" srcId="{32501366-8F26-4C8A-8B4F-065D4E7B643D}" destId="{8E6846D5-EA5A-4957-B0B2-96076E391152}" srcOrd="1" destOrd="0" parTransId="{7BEF2E91-8493-4F78-819F-D9CC919742CF}" sibTransId="{99E8A5D4-3CF6-4B74-9122-CE53F48513B9}"/>
    <dgm:cxn modelId="{8A0E86DC-7D71-408B-B837-1448473E5F21}" type="presOf" srcId="{922629D0-841F-440D-8ABB-DD55073FA414}" destId="{6FC3CA1B-6A37-45C4-B7A6-305B33EFA249}" srcOrd="0" destOrd="0" presId="urn:microsoft.com/office/officeart/2005/8/layout/hProcess7"/>
    <dgm:cxn modelId="{64FC8F7A-52FD-4291-AA14-5CAF00D10FAF}" type="presOf" srcId="{75DA32A5-6AEB-432F-9B10-2B36DC94F272}" destId="{DED8C5CB-EA79-4C29-8828-C12CC71AD0BA}" srcOrd="0" destOrd="0" presId="urn:microsoft.com/office/officeart/2005/8/layout/hProcess7"/>
    <dgm:cxn modelId="{7E8461F7-ADED-4BE4-842F-D30FEC9A7600}" type="presOf" srcId="{27CADEEF-22F5-4392-82C9-8B8E85133E3C}" destId="{46CF400F-1665-4474-A7CA-19C067E4EA24}" srcOrd="1" destOrd="0" presId="urn:microsoft.com/office/officeart/2005/8/layout/hProcess7"/>
    <dgm:cxn modelId="{32DB982B-CD2A-4D89-B30F-15838DF8E0AB}" srcId="{FCC65929-AD55-4206-9E41-3A1AC424480A}" destId="{75DA32A5-6AEB-432F-9B10-2B36DC94F272}" srcOrd="0" destOrd="0" parTransId="{9675E5F0-542B-4373-A9B1-D10D1B60BAE7}" sibTransId="{6662359E-EE3D-4DA8-9A92-5033B635D146}"/>
    <dgm:cxn modelId="{53D2D242-4B10-45B2-AA0A-94A391E8E8CE}" srcId="{32501366-8F26-4C8A-8B4F-065D4E7B643D}" destId="{FCC65929-AD55-4206-9E41-3A1AC424480A}" srcOrd="0" destOrd="0" parTransId="{419FE172-826F-4FB8-9F58-F1C8C9D813FB}" sibTransId="{BDE24F25-0085-4C91-BE0C-4AD38A665C5B}"/>
    <dgm:cxn modelId="{8266B8CD-0A57-4C56-99EA-5F0172AE887E}" type="presOf" srcId="{FCC65929-AD55-4206-9E41-3A1AC424480A}" destId="{33158499-FA81-4A63-ADEE-B5DF89345442}" srcOrd="1" destOrd="0" presId="urn:microsoft.com/office/officeart/2005/8/layout/hProcess7"/>
    <dgm:cxn modelId="{2AB94091-B606-4B7D-BB65-54F79A3051AC}" srcId="{27CADEEF-22F5-4392-82C9-8B8E85133E3C}" destId="{EF4C01BE-313F-439C-A181-639008B68673}" srcOrd="0" destOrd="0" parTransId="{DF98695E-8BAE-4D6E-87C8-5C68F7B0903A}" sibTransId="{54EA9706-EA65-4380-A289-47D86A19BCB3}"/>
    <dgm:cxn modelId="{B8E3D0D9-566D-4CEC-8D36-CF9780D294AE}" type="presOf" srcId="{27CADEEF-22F5-4392-82C9-8B8E85133E3C}" destId="{A4307B8D-12E9-4B36-904C-5A3D0801C397}" srcOrd="0" destOrd="0" presId="urn:microsoft.com/office/officeart/2005/8/layout/hProcess7"/>
    <dgm:cxn modelId="{EC5EDDEF-D0C9-40D4-989C-E6AEB615FDCB}" type="presOf" srcId="{8E6846D5-EA5A-4957-B0B2-96076E391152}" destId="{FB4AFC78-4ACF-473C-A5C2-E70B183EE2C8}" srcOrd="1" destOrd="0" presId="urn:microsoft.com/office/officeart/2005/8/layout/hProcess7"/>
    <dgm:cxn modelId="{8BF1024A-AA63-41C7-99D1-1C9A842AD284}" type="presOf" srcId="{8E6846D5-EA5A-4957-B0B2-96076E391152}" destId="{116C86B5-5E3F-4317-AE7C-39FDFCC48697}" srcOrd="0" destOrd="0" presId="urn:microsoft.com/office/officeart/2005/8/layout/hProcess7"/>
    <dgm:cxn modelId="{D539F7D4-F3B1-4B91-85D0-754087BF3CBD}" type="presOf" srcId="{FCC65929-AD55-4206-9E41-3A1AC424480A}" destId="{2B927929-FFF5-45C6-BED7-F1A5D5AA3A56}" srcOrd="0" destOrd="0" presId="urn:microsoft.com/office/officeart/2005/8/layout/hProcess7"/>
    <dgm:cxn modelId="{EDF5223E-FF19-4C36-90D3-C112E7571954}" type="presParOf" srcId="{C782F523-835B-4D2B-A80E-7FAB0C80EA0F}" destId="{516A4F06-D7BF-4C44-99DF-255855D0553B}" srcOrd="0" destOrd="0" presId="urn:microsoft.com/office/officeart/2005/8/layout/hProcess7"/>
    <dgm:cxn modelId="{E2553833-71AF-4581-926C-6E164E0F25AA}" type="presParOf" srcId="{516A4F06-D7BF-4C44-99DF-255855D0553B}" destId="{2B927929-FFF5-45C6-BED7-F1A5D5AA3A56}" srcOrd="0" destOrd="0" presId="urn:microsoft.com/office/officeart/2005/8/layout/hProcess7"/>
    <dgm:cxn modelId="{6E7F74DF-7CA4-4E5E-9724-C35FDFF04259}" type="presParOf" srcId="{516A4F06-D7BF-4C44-99DF-255855D0553B}" destId="{33158499-FA81-4A63-ADEE-B5DF89345442}" srcOrd="1" destOrd="0" presId="urn:microsoft.com/office/officeart/2005/8/layout/hProcess7"/>
    <dgm:cxn modelId="{B412C1D6-9099-45BB-9935-B0693F88DBEF}" type="presParOf" srcId="{516A4F06-D7BF-4C44-99DF-255855D0553B}" destId="{DED8C5CB-EA79-4C29-8828-C12CC71AD0BA}" srcOrd="2" destOrd="0" presId="urn:microsoft.com/office/officeart/2005/8/layout/hProcess7"/>
    <dgm:cxn modelId="{F3F46C2B-EC4B-4A82-BA79-1C2C83BA4FE1}" type="presParOf" srcId="{C782F523-835B-4D2B-A80E-7FAB0C80EA0F}" destId="{3DE69CDA-1D40-40B8-8594-A6461E767082}" srcOrd="1" destOrd="0" presId="urn:microsoft.com/office/officeart/2005/8/layout/hProcess7"/>
    <dgm:cxn modelId="{9FBFB94C-34C9-4805-8608-5F3810963939}" type="presParOf" srcId="{C782F523-835B-4D2B-A80E-7FAB0C80EA0F}" destId="{67D6C8AD-F5E5-4380-9D1A-8E95D4D2FF18}" srcOrd="2" destOrd="0" presId="urn:microsoft.com/office/officeart/2005/8/layout/hProcess7"/>
    <dgm:cxn modelId="{081CFE31-176A-48C5-8CB8-9D1BC33253A3}" type="presParOf" srcId="{67D6C8AD-F5E5-4380-9D1A-8E95D4D2FF18}" destId="{00B5D7CD-78EB-43BB-A741-45305579E6EE}" srcOrd="0" destOrd="0" presId="urn:microsoft.com/office/officeart/2005/8/layout/hProcess7"/>
    <dgm:cxn modelId="{62736C19-F9A6-43AB-B9D6-B52781F13F95}" type="presParOf" srcId="{67D6C8AD-F5E5-4380-9D1A-8E95D4D2FF18}" destId="{925E50E0-B21F-4924-8CFF-411F113008A4}" srcOrd="1" destOrd="0" presId="urn:microsoft.com/office/officeart/2005/8/layout/hProcess7"/>
    <dgm:cxn modelId="{9FA9E272-AF5A-480F-8063-ADA59601B628}" type="presParOf" srcId="{67D6C8AD-F5E5-4380-9D1A-8E95D4D2FF18}" destId="{054B6282-37D0-467C-9034-1A72296B9DB1}" srcOrd="2" destOrd="0" presId="urn:microsoft.com/office/officeart/2005/8/layout/hProcess7"/>
    <dgm:cxn modelId="{A458E6E3-EA06-4B24-AF89-5A2AE8DACEDF}" type="presParOf" srcId="{C782F523-835B-4D2B-A80E-7FAB0C80EA0F}" destId="{8936EBD0-EF73-4208-8214-B25CD17CBA70}" srcOrd="3" destOrd="0" presId="urn:microsoft.com/office/officeart/2005/8/layout/hProcess7"/>
    <dgm:cxn modelId="{521AA948-07B8-4274-B0E0-12B549C42D2F}" type="presParOf" srcId="{C782F523-835B-4D2B-A80E-7FAB0C80EA0F}" destId="{A3C4201C-359C-4179-9DA7-F7B658431846}" srcOrd="4" destOrd="0" presId="urn:microsoft.com/office/officeart/2005/8/layout/hProcess7"/>
    <dgm:cxn modelId="{A5BE0EC6-4AD6-4D05-B1CE-6983457642FC}" type="presParOf" srcId="{A3C4201C-359C-4179-9DA7-F7B658431846}" destId="{116C86B5-5E3F-4317-AE7C-39FDFCC48697}" srcOrd="0" destOrd="0" presId="urn:microsoft.com/office/officeart/2005/8/layout/hProcess7"/>
    <dgm:cxn modelId="{88D3819D-3999-4238-8AC6-2C30336D8463}" type="presParOf" srcId="{A3C4201C-359C-4179-9DA7-F7B658431846}" destId="{FB4AFC78-4ACF-473C-A5C2-E70B183EE2C8}" srcOrd="1" destOrd="0" presId="urn:microsoft.com/office/officeart/2005/8/layout/hProcess7"/>
    <dgm:cxn modelId="{056B3673-3C7C-4218-86CA-A78B421F2E42}" type="presParOf" srcId="{A3C4201C-359C-4179-9DA7-F7B658431846}" destId="{6FC3CA1B-6A37-45C4-B7A6-305B33EFA249}" srcOrd="2" destOrd="0" presId="urn:microsoft.com/office/officeart/2005/8/layout/hProcess7"/>
    <dgm:cxn modelId="{63AF0ED2-E422-4210-9EC5-0DFE85FDC828}" type="presParOf" srcId="{C782F523-835B-4D2B-A80E-7FAB0C80EA0F}" destId="{B4E95275-C75A-4101-9FEC-6E927ACEEFA4}" srcOrd="5" destOrd="0" presId="urn:microsoft.com/office/officeart/2005/8/layout/hProcess7"/>
    <dgm:cxn modelId="{FEB9A502-616C-4F2E-AA47-B82921C63280}" type="presParOf" srcId="{C782F523-835B-4D2B-A80E-7FAB0C80EA0F}" destId="{7297E243-D2CF-46EA-B9D8-EC03D9101B74}" srcOrd="6" destOrd="0" presId="urn:microsoft.com/office/officeart/2005/8/layout/hProcess7"/>
    <dgm:cxn modelId="{942235D1-8317-46F8-8F9A-EB639F59210D}" type="presParOf" srcId="{7297E243-D2CF-46EA-B9D8-EC03D9101B74}" destId="{643B72A8-4154-4F76-B9A8-FCD5B3885376}" srcOrd="0" destOrd="0" presId="urn:microsoft.com/office/officeart/2005/8/layout/hProcess7"/>
    <dgm:cxn modelId="{6EE8BF13-EABB-4533-B8A9-BD64A508C85F}" type="presParOf" srcId="{7297E243-D2CF-46EA-B9D8-EC03D9101B74}" destId="{723817D0-491A-4D90-979C-7C2570D63FFD}" srcOrd="1" destOrd="0" presId="urn:microsoft.com/office/officeart/2005/8/layout/hProcess7"/>
    <dgm:cxn modelId="{190319BA-EE3B-4F79-83D7-795AAA17D53E}" type="presParOf" srcId="{7297E243-D2CF-46EA-B9D8-EC03D9101B74}" destId="{F4B0665C-2759-4CB0-B9D3-A1C47B66C382}" srcOrd="2" destOrd="0" presId="urn:microsoft.com/office/officeart/2005/8/layout/hProcess7"/>
    <dgm:cxn modelId="{97EE6479-EE4F-4A35-84D1-CF33DF25F38D}" type="presParOf" srcId="{C782F523-835B-4D2B-A80E-7FAB0C80EA0F}" destId="{70C56040-2543-4CE8-B4CB-F339D8AF6ACA}" srcOrd="7" destOrd="0" presId="urn:microsoft.com/office/officeart/2005/8/layout/hProcess7"/>
    <dgm:cxn modelId="{68F4AD6B-8B8F-4881-ACFD-B619F9C2C2F0}" type="presParOf" srcId="{C782F523-835B-4D2B-A80E-7FAB0C80EA0F}" destId="{069A6C4C-438A-42DF-9A64-A553A681BFCD}" srcOrd="8" destOrd="0" presId="urn:microsoft.com/office/officeart/2005/8/layout/hProcess7"/>
    <dgm:cxn modelId="{27885922-1C42-494C-913F-6CAFE4D48BBE}" type="presParOf" srcId="{069A6C4C-438A-42DF-9A64-A553A681BFCD}" destId="{A4307B8D-12E9-4B36-904C-5A3D0801C397}" srcOrd="0" destOrd="0" presId="urn:microsoft.com/office/officeart/2005/8/layout/hProcess7"/>
    <dgm:cxn modelId="{F41F1831-23AA-458E-84D1-AC1FC009D5A6}" type="presParOf" srcId="{069A6C4C-438A-42DF-9A64-A553A681BFCD}" destId="{46CF400F-1665-4474-A7CA-19C067E4EA24}" srcOrd="1" destOrd="0" presId="urn:microsoft.com/office/officeart/2005/8/layout/hProcess7"/>
    <dgm:cxn modelId="{5C619C24-D677-4D1E-B0B3-99A305F08588}" type="presParOf" srcId="{069A6C4C-438A-42DF-9A64-A553A681BFCD}" destId="{F1D7EE74-9F1D-43F6-8F9F-2AA18344A56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27929-FFF5-45C6-BED7-F1A5D5AA3A56}">
      <dsp:nvSpPr>
        <dsp:cNvPr id="0" name=""/>
        <dsp:cNvSpPr/>
      </dsp:nvSpPr>
      <dsp:spPr>
        <a:xfrm>
          <a:off x="944" y="246784"/>
          <a:ext cx="2113253" cy="35257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i="1" kern="1200" dirty="0" smtClean="0"/>
            <a:t>Art. 835.- Ámbito de aplicación</a:t>
          </a:r>
          <a:endParaRPr lang="es-ES" sz="1500" kern="1200" dirty="0"/>
        </a:p>
      </dsp:txBody>
      <dsp:txXfrm rot="16200000">
        <a:off x="-1233284" y="1481013"/>
        <a:ext cx="2891109" cy="422650"/>
      </dsp:txXfrm>
    </dsp:sp>
    <dsp:sp modelId="{DED8C5CB-EA79-4C29-8828-C12CC71AD0BA}">
      <dsp:nvSpPr>
        <dsp:cNvPr id="0" name=""/>
        <dsp:cNvSpPr/>
      </dsp:nvSpPr>
      <dsp:spPr>
        <a:xfrm>
          <a:off x="423595" y="246784"/>
          <a:ext cx="1574373" cy="352574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 dirty="0" smtClean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El empresario, promotor u organizador del espectáculo deportivo masivo presentará en el Balcón de Servicios todos los requisitos necesarios para obtener la autorización de boletaje para el evento a realizarse</a:t>
          </a:r>
          <a:r>
            <a:rPr lang="es-EC" sz="1200" kern="12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.</a:t>
          </a:r>
          <a:endParaRPr lang="es-ES" sz="1200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dsp:txBody>
      <dsp:txXfrm>
        <a:off x="423595" y="246784"/>
        <a:ext cx="1574373" cy="3525743"/>
      </dsp:txXfrm>
    </dsp:sp>
    <dsp:sp modelId="{116C86B5-5E3F-4317-AE7C-39FDFCC48697}">
      <dsp:nvSpPr>
        <dsp:cNvPr id="0" name=""/>
        <dsp:cNvSpPr/>
      </dsp:nvSpPr>
      <dsp:spPr>
        <a:xfrm>
          <a:off x="2325478" y="246784"/>
          <a:ext cx="2113253" cy="35257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i="1" kern="1200" dirty="0" smtClean="0"/>
            <a:t>Art. 1523.- Autorización de boletaje</a:t>
          </a:r>
          <a:endParaRPr lang="es-ES" sz="1400" kern="1200" dirty="0"/>
        </a:p>
      </dsp:txBody>
      <dsp:txXfrm rot="16200000">
        <a:off x="1091248" y="1481013"/>
        <a:ext cx="2891109" cy="422650"/>
      </dsp:txXfrm>
    </dsp:sp>
    <dsp:sp modelId="{925E50E0-B21F-4924-8CFF-411F113008A4}">
      <dsp:nvSpPr>
        <dsp:cNvPr id="0" name=""/>
        <dsp:cNvSpPr/>
      </dsp:nvSpPr>
      <dsp:spPr>
        <a:xfrm rot="5400000">
          <a:off x="2097698" y="2781768"/>
          <a:ext cx="271450" cy="45430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3CA1B-6A37-45C4-B7A6-305B33EFA249}">
      <dsp:nvSpPr>
        <dsp:cNvPr id="0" name=""/>
        <dsp:cNvSpPr/>
      </dsp:nvSpPr>
      <dsp:spPr>
        <a:xfrm>
          <a:off x="2748128" y="246784"/>
          <a:ext cx="1574373" cy="352574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t" anchorCtr="0">
          <a:noAutofit/>
        </a:bodyPr>
        <a:lstStyle/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50" kern="1200" dirty="0" smtClean="0">
              <a:solidFill>
                <a:schemeClr val="tx1"/>
              </a:solidFill>
            </a:rPr>
            <a:t>Solicitud de autorización de boletaje suscrita por el empresario, promotor u organizador en el cual se establecerá las localidades, precios, números de boletos valorados y cortesías, lugar, fecha y hora del evento.</a:t>
          </a:r>
        </a:p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50" kern="1200" dirty="0">
            <a:solidFill>
              <a:schemeClr val="tx1"/>
            </a:solidFill>
          </a:endParaRPr>
        </a:p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50" kern="1200" dirty="0" smtClean="0">
              <a:solidFill>
                <a:schemeClr val="tx1"/>
              </a:solidFill>
            </a:rPr>
            <a:t>Certificado de calificación de aforo y categorización de riesgo emitida por la Secretaría de Seguridad Ciudadana y Gestión de Riesgo</a:t>
          </a:r>
          <a:r>
            <a:rPr lang="es-EC" sz="1200" kern="1200" dirty="0" smtClean="0">
              <a:solidFill>
                <a:schemeClr val="tx1"/>
              </a:solidFill>
            </a:rPr>
            <a:t>.</a:t>
          </a:r>
          <a:endParaRPr lang="es-EC" sz="1200" kern="1200" dirty="0">
            <a:solidFill>
              <a:schemeClr val="tx1"/>
            </a:solidFill>
          </a:endParaRPr>
        </a:p>
      </dsp:txBody>
      <dsp:txXfrm>
        <a:off x="2748128" y="246784"/>
        <a:ext cx="1574373" cy="3525743"/>
      </dsp:txXfrm>
    </dsp:sp>
    <dsp:sp modelId="{A4307B8D-12E9-4B36-904C-5A3D0801C397}">
      <dsp:nvSpPr>
        <dsp:cNvPr id="0" name=""/>
        <dsp:cNvSpPr/>
      </dsp:nvSpPr>
      <dsp:spPr>
        <a:xfrm>
          <a:off x="4606209" y="246784"/>
          <a:ext cx="2113253" cy="3538879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16200000">
        <a:off x="3366594" y="1486399"/>
        <a:ext cx="2901881" cy="422650"/>
      </dsp:txXfrm>
    </dsp:sp>
    <dsp:sp modelId="{723817D0-491A-4D90-979C-7C2570D63FFD}">
      <dsp:nvSpPr>
        <dsp:cNvPr id="0" name=""/>
        <dsp:cNvSpPr/>
      </dsp:nvSpPr>
      <dsp:spPr>
        <a:xfrm rot="5400000">
          <a:off x="4494358" y="2850752"/>
          <a:ext cx="273500" cy="41050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7EE74-9F1D-43F6-8F9F-2AA18344A56B}">
      <dsp:nvSpPr>
        <dsp:cNvPr id="0" name=""/>
        <dsp:cNvSpPr/>
      </dsp:nvSpPr>
      <dsp:spPr>
        <a:xfrm>
          <a:off x="5028860" y="246784"/>
          <a:ext cx="1574373" cy="353887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 dirty="0" smtClean="0">
            <a:solidFill>
              <a:schemeClr val="tx1"/>
            </a:solidFill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 dirty="0" smtClean="0">
            <a:solidFill>
              <a:schemeClr val="tx1"/>
            </a:solidFill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solidFill>
                <a:schemeClr val="tx1"/>
              </a:solidFill>
            </a:rPr>
            <a:t>La Dirección Metropolitana Tributaria verificará el cumplimiento de los requisitos y emite la autorización de boletaje suscrita por el Jefe de la Unidad competente </a:t>
          </a:r>
          <a:endParaRPr lang="es-ES" sz="1500" kern="1200" dirty="0">
            <a:solidFill>
              <a:schemeClr val="tx1"/>
            </a:solidFill>
          </a:endParaRPr>
        </a:p>
      </dsp:txBody>
      <dsp:txXfrm>
        <a:off x="5028860" y="246784"/>
        <a:ext cx="1574373" cy="3538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27929-FFF5-45C6-BED7-F1A5D5AA3A56}">
      <dsp:nvSpPr>
        <dsp:cNvPr id="0" name=""/>
        <dsp:cNvSpPr/>
      </dsp:nvSpPr>
      <dsp:spPr>
        <a:xfrm>
          <a:off x="2342" y="-16822"/>
          <a:ext cx="2357593" cy="3129988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i="1" kern="1200" dirty="0" smtClean="0"/>
            <a:t>Art. 875.- Del control en el ingreso a los escenarios. </a:t>
          </a:r>
          <a:endParaRPr lang="es-ES" sz="1500" kern="1200" dirty="0"/>
        </a:p>
      </dsp:txBody>
      <dsp:txXfrm rot="16200000">
        <a:off x="-1045193" y="1030713"/>
        <a:ext cx="2566590" cy="471518"/>
      </dsp:txXfrm>
    </dsp:sp>
    <dsp:sp modelId="{DED8C5CB-EA79-4C29-8828-C12CC71AD0BA}">
      <dsp:nvSpPr>
        <dsp:cNvPr id="0" name=""/>
        <dsp:cNvSpPr/>
      </dsp:nvSpPr>
      <dsp:spPr>
        <a:xfrm>
          <a:off x="473860" y="-16822"/>
          <a:ext cx="1756407" cy="31299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 dirty="0" smtClean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i="0" kern="1200" dirty="0" smtClean="0">
              <a:solidFill>
                <a:schemeClr val="tx1"/>
              </a:solidFill>
            </a:rPr>
            <a:t>Todo propietario de un escenario con capacidad para realizar un espectáculo deportivo masivo deberá contar con dispositivos electrónicos que validen y reconozcan inequívocamente los boletos legalmente autorizados por el Municipio del Distrito Metropolitano de Quito</a:t>
          </a:r>
          <a:r>
            <a:rPr lang="es-EC" sz="1300" i="0" kern="1200" dirty="0" smtClean="0"/>
            <a:t> </a:t>
          </a:r>
          <a:endParaRPr lang="es-ES" sz="1300" i="0" kern="1200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dsp:txBody>
      <dsp:txXfrm>
        <a:off x="473860" y="-16822"/>
        <a:ext cx="1756407" cy="3129988"/>
      </dsp:txXfrm>
    </dsp:sp>
    <dsp:sp modelId="{116C86B5-5E3F-4317-AE7C-39FDFCC48697}">
      <dsp:nvSpPr>
        <dsp:cNvPr id="0" name=""/>
        <dsp:cNvSpPr/>
      </dsp:nvSpPr>
      <dsp:spPr>
        <a:xfrm>
          <a:off x="2539256" y="-16822"/>
          <a:ext cx="2357593" cy="3129988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i="1" kern="1200" dirty="0" smtClean="0"/>
            <a:t>Art. 876.- Procedimiento de control</a:t>
          </a:r>
          <a:endParaRPr lang="es-ES" sz="1500" kern="1200" dirty="0"/>
        </a:p>
      </dsp:txBody>
      <dsp:txXfrm rot="16200000">
        <a:off x="1491720" y="1030713"/>
        <a:ext cx="2566590" cy="471518"/>
      </dsp:txXfrm>
    </dsp:sp>
    <dsp:sp modelId="{925E50E0-B21F-4924-8CFF-411F113008A4}">
      <dsp:nvSpPr>
        <dsp:cNvPr id="0" name=""/>
        <dsp:cNvSpPr/>
      </dsp:nvSpPr>
      <dsp:spPr>
        <a:xfrm rot="5400000">
          <a:off x="2313222" y="2719590"/>
          <a:ext cx="303062" cy="45044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3CA1B-6A37-45C4-B7A6-305B33EFA249}">
      <dsp:nvSpPr>
        <dsp:cNvPr id="0" name=""/>
        <dsp:cNvSpPr/>
      </dsp:nvSpPr>
      <dsp:spPr>
        <a:xfrm>
          <a:off x="3010775" y="-16822"/>
          <a:ext cx="1756407" cy="31299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kern="1200" dirty="0" smtClean="0">
            <a:solidFill>
              <a:schemeClr val="tx1"/>
            </a:solidFill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solidFill>
                <a:schemeClr val="tx1"/>
              </a:solidFill>
            </a:rPr>
            <a:t>Autorizar el uso de los lectores de códigos de seguridad de control de entradas autorizadas por la Dirección Metropolitana Tributaria.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3010775" y="-16822"/>
        <a:ext cx="1756407" cy="3129988"/>
      </dsp:txXfrm>
    </dsp:sp>
    <dsp:sp modelId="{A4307B8D-12E9-4B36-904C-5A3D0801C397}">
      <dsp:nvSpPr>
        <dsp:cNvPr id="0" name=""/>
        <dsp:cNvSpPr/>
      </dsp:nvSpPr>
      <dsp:spPr>
        <a:xfrm>
          <a:off x="5056887" y="-16822"/>
          <a:ext cx="2357593" cy="3129988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i="1" kern="1200" dirty="0" smtClean="0"/>
            <a:t>Art. 1528.- Control de entradas ingresadas en ánforas</a:t>
          </a:r>
          <a:endParaRPr lang="es-ES" sz="1500" kern="1200" dirty="0"/>
        </a:p>
      </dsp:txBody>
      <dsp:txXfrm rot="16200000">
        <a:off x="4009351" y="1030713"/>
        <a:ext cx="2566590" cy="471518"/>
      </dsp:txXfrm>
    </dsp:sp>
    <dsp:sp modelId="{723817D0-491A-4D90-979C-7C2570D63FFD}">
      <dsp:nvSpPr>
        <dsp:cNvPr id="0" name=""/>
        <dsp:cNvSpPr/>
      </dsp:nvSpPr>
      <dsp:spPr>
        <a:xfrm rot="5400000">
          <a:off x="4945324" y="2728019"/>
          <a:ext cx="305488" cy="43116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7EE74-9F1D-43F6-8F9F-2AA18344A56B}">
      <dsp:nvSpPr>
        <dsp:cNvPr id="0" name=""/>
        <dsp:cNvSpPr/>
      </dsp:nvSpPr>
      <dsp:spPr>
        <a:xfrm>
          <a:off x="5528406" y="-16822"/>
          <a:ext cx="1756407" cy="31299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51435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500" kern="1200" dirty="0" smtClean="0">
            <a:solidFill>
              <a:schemeClr val="tx1"/>
            </a:solidFill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>
              <a:solidFill>
                <a:schemeClr val="tx1"/>
              </a:solidFill>
            </a:rPr>
            <a:t>Los funcionarios controlarán en las puertas de acceso que el personal a cargo del ingreso al escenario deportivo utilicen los lectores de seguridad y que cada espectador ingrese con su respectivo boleto físico o electrónico.</a:t>
          </a:r>
          <a:endParaRPr lang="es-ES" sz="1500" kern="1200" dirty="0">
            <a:solidFill>
              <a:schemeClr val="tx1"/>
            </a:solidFill>
          </a:endParaRPr>
        </a:p>
      </dsp:txBody>
      <dsp:txXfrm>
        <a:off x="5528406" y="-16822"/>
        <a:ext cx="1756407" cy="3129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6AB68-B09C-40AE-832A-6DB8B86F34D7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95748-E686-4183-9397-BF48D5170A4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0266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95748-E686-4183-9397-BF48D5170A4D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384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95748-E686-4183-9397-BF48D5170A4D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61221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95748-E686-4183-9397-BF48D5170A4D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524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953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226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366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6719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253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068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881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90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061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531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380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1633-D3A4-444E-8F8C-8D877F388898}" type="datetimeFigureOut">
              <a:rPr lang="es-EC" smtClean="0"/>
              <a:t>10/4/2024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1882C-1DA9-4FB6-B295-A486E20BB4B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465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lataforma Virtual de Capacitació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767" y="1431577"/>
            <a:ext cx="6368465" cy="242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5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30"/>
          <a:stretch/>
        </p:blipFill>
        <p:spPr>
          <a:xfrm>
            <a:off x="3363990" y="604687"/>
            <a:ext cx="5783471" cy="3953934"/>
          </a:xfrm>
          <a:prstGeom prst="rect">
            <a:avLst/>
          </a:prstGeom>
        </p:spPr>
      </p:pic>
      <p:pic>
        <p:nvPicPr>
          <p:cNvPr id="4" name="Google Shape;18;p11">
            <a:extLst>
              <a:ext uri="{FF2B5EF4-FFF2-40B4-BE49-F238E27FC236}">
                <a16:creationId xmlns:a16="http://schemas.microsoft.com/office/drawing/2014/main" id="{B616EEAB-DCCD-BA76-8D48-4A1ABDFEC30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9;p11">
            <a:extLst>
              <a:ext uri="{FF2B5EF4-FFF2-40B4-BE49-F238E27FC236}">
                <a16:creationId xmlns:a16="http://schemas.microsoft.com/office/drawing/2014/main" id="{9FA8CEB9-2B08-229E-EA5E-8DBBFCA0C53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9225" y="4372275"/>
            <a:ext cx="1569301" cy="57750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70;p2">
            <a:extLst>
              <a:ext uri="{FF2B5EF4-FFF2-40B4-BE49-F238E27FC236}">
                <a16:creationId xmlns:a16="http://schemas.microsoft.com/office/drawing/2014/main" id="{CD16A121-22FC-985B-E8DA-209AA639DD5A}"/>
              </a:ext>
            </a:extLst>
          </p:cNvPr>
          <p:cNvSpPr txBox="1"/>
          <p:nvPr/>
        </p:nvSpPr>
        <p:spPr>
          <a:xfrm>
            <a:off x="427462" y="1968434"/>
            <a:ext cx="2933067" cy="15062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5400"/>
            </a:pPr>
            <a:endParaRPr sz="675" dirty="0"/>
          </a:p>
        </p:txBody>
      </p:sp>
      <p:sp>
        <p:nvSpPr>
          <p:cNvPr id="7" name="Rectángulo 6"/>
          <p:cNvSpPr/>
          <p:nvPr/>
        </p:nvSpPr>
        <p:spPr>
          <a:xfrm>
            <a:off x="1366077" y="3827016"/>
            <a:ext cx="143340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buClr>
                <a:srgbClr val="223F86"/>
              </a:buClr>
              <a:buSzPts val="4400"/>
            </a:pPr>
            <a:r>
              <a:rPr lang="es-EC" b="1" dirty="0" smtClean="0">
                <a:solidFill>
                  <a:srgbClr val="223F86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ABRIL 2024</a:t>
            </a:r>
            <a:endParaRPr lang="es-EC" sz="788" dirty="0"/>
          </a:p>
        </p:txBody>
      </p:sp>
      <p:sp>
        <p:nvSpPr>
          <p:cNvPr id="11" name="Google Shape;68;p2">
            <a:extLst>
              <a:ext uri="{FF2B5EF4-FFF2-40B4-BE49-F238E27FC236}">
                <a16:creationId xmlns:a16="http://schemas.microsoft.com/office/drawing/2014/main" id="{5D393C96-FF74-B421-49B8-479D6122225F}"/>
              </a:ext>
            </a:extLst>
          </p:cNvPr>
          <p:cNvSpPr txBox="1"/>
          <p:nvPr/>
        </p:nvSpPr>
        <p:spPr>
          <a:xfrm>
            <a:off x="287414" y="372758"/>
            <a:ext cx="3436107" cy="1262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223F86"/>
              </a:buClr>
              <a:buSzPts val="4400"/>
            </a:pPr>
            <a:r>
              <a:rPr lang="es-EC" sz="2800" b="1" dirty="0" smtClean="0">
                <a:solidFill>
                  <a:srgbClr val="223F86"/>
                </a:solidFill>
                <a:latin typeface="Montserrat ExtraBold"/>
                <a:sym typeface="Montserrat ExtraBold"/>
              </a:rPr>
              <a:t>DIRECCIÓN METROPOLITANA TRIBUTARIA </a:t>
            </a:r>
          </a:p>
          <a:p>
            <a:pPr algn="ctr">
              <a:lnSpc>
                <a:spcPct val="90000"/>
              </a:lnSpc>
              <a:buClr>
                <a:srgbClr val="223F86"/>
              </a:buClr>
              <a:buSzPts val="4400"/>
            </a:pPr>
            <a:endParaRPr lang="es-MX" sz="2800" b="1" dirty="0">
              <a:solidFill>
                <a:srgbClr val="223F86"/>
              </a:solidFill>
              <a:latin typeface="Montserrat ExtraBold"/>
              <a:sym typeface="Montserrat ExtraBold"/>
            </a:endParaRPr>
          </a:p>
          <a:p>
            <a:pPr algn="ctr">
              <a:lnSpc>
                <a:spcPct val="90000"/>
              </a:lnSpc>
              <a:buClr>
                <a:srgbClr val="223F86"/>
              </a:buClr>
              <a:buSzPts val="4400"/>
            </a:pPr>
            <a:endParaRPr sz="1000" dirty="0"/>
          </a:p>
        </p:txBody>
      </p:sp>
      <p:sp>
        <p:nvSpPr>
          <p:cNvPr id="14" name="Google Shape;68;p2">
            <a:extLst>
              <a:ext uri="{FF2B5EF4-FFF2-40B4-BE49-F238E27FC236}">
                <a16:creationId xmlns:a16="http://schemas.microsoft.com/office/drawing/2014/main" id="{5D393C96-FF74-B421-49B8-479D6122225F}"/>
              </a:ext>
            </a:extLst>
          </p:cNvPr>
          <p:cNvSpPr txBox="1"/>
          <p:nvPr/>
        </p:nvSpPr>
        <p:spPr>
          <a:xfrm>
            <a:off x="611560" y="2106345"/>
            <a:ext cx="2717043" cy="1125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/>
            <a:r>
              <a:rPr lang="es-EC" sz="2100" b="1" cap="all" dirty="0" smtClean="0"/>
              <a:t>PROCESO </a:t>
            </a:r>
            <a:r>
              <a:rPr lang="es-EC" sz="2100" b="1" cap="all" dirty="0"/>
              <a:t>DE AUTORIZACIÓN Y CONTROL DE BOLETAJE </a:t>
            </a:r>
            <a:endParaRPr lang="es-EC" sz="2100" dirty="0"/>
          </a:p>
        </p:txBody>
      </p:sp>
    </p:spTree>
    <p:extLst>
      <p:ext uri="{BB962C8B-B14F-4D97-AF65-F5344CB8AC3E}">
        <p14:creationId xmlns:p14="http://schemas.microsoft.com/office/powerpoint/2010/main" val="32225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7">
            <a:extLst>
              <a:ext uri="{FF2B5EF4-FFF2-40B4-BE49-F238E27FC236}">
                <a16:creationId xmlns:a16="http://schemas.microsoft.com/office/drawing/2014/main" id="{55CF1E55-618D-EFFD-E69D-4C9D78DDBDFC}"/>
              </a:ext>
            </a:extLst>
          </p:cNvPr>
          <p:cNvSpPr txBox="1"/>
          <p:nvPr/>
        </p:nvSpPr>
        <p:spPr>
          <a:xfrm>
            <a:off x="179512" y="287647"/>
            <a:ext cx="8640960" cy="8180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93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68569" tIns="34275" rIns="68569" bIns="34275" anchor="ctr" anchorCtr="0">
            <a:normAutofit fontScale="92500" lnSpcReduction="10000"/>
          </a:bodyPr>
          <a:lstStyle/>
          <a:p>
            <a:r>
              <a:rPr lang="es-EC" b="1" dirty="0" smtClean="0"/>
              <a:t>Espectáculo </a:t>
            </a:r>
            <a:r>
              <a:rPr lang="es-EC" b="1" dirty="0"/>
              <a:t>deportivo masivo: </a:t>
            </a:r>
            <a:r>
              <a:rPr lang="es-EC" dirty="0"/>
              <a:t>Es todo evento público o privado en el que se practique actividad física e </a:t>
            </a:r>
            <a:r>
              <a:rPr lang="es-EC" dirty="0" smtClean="0"/>
              <a:t>intelectual dentro </a:t>
            </a:r>
            <a:r>
              <a:rPr lang="es-EC" dirty="0"/>
              <a:t>de las disciplinas y normas preestablecidas, que se desarrolle en </a:t>
            </a:r>
            <a:r>
              <a:rPr lang="es-EC" dirty="0" smtClean="0"/>
              <a:t>un escenario </a:t>
            </a:r>
            <a:r>
              <a:rPr lang="es-EC" dirty="0"/>
              <a:t>con capacidad para cinco mil o más espectadores</a:t>
            </a:r>
            <a:endParaRPr lang="es-EC" sz="3300" dirty="0">
              <a:solidFill>
                <a:srgbClr val="00206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62857" y="412986"/>
            <a:ext cx="4572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C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42606104"/>
              </p:ext>
            </p:extLst>
          </p:nvPr>
        </p:nvGraphicFramePr>
        <p:xfrm>
          <a:off x="1331640" y="1111052"/>
          <a:ext cx="67204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2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7">
            <a:extLst>
              <a:ext uri="{FF2B5EF4-FFF2-40B4-BE49-F238E27FC236}">
                <a16:creationId xmlns:a16="http://schemas.microsoft.com/office/drawing/2014/main" id="{55CF1E55-618D-EFFD-E69D-4C9D78DDBDFC}"/>
              </a:ext>
            </a:extLst>
          </p:cNvPr>
          <p:cNvSpPr txBox="1"/>
          <p:nvPr/>
        </p:nvSpPr>
        <p:spPr>
          <a:xfrm>
            <a:off x="1691680" y="483519"/>
            <a:ext cx="5976664" cy="504055"/>
          </a:xfrm>
          <a:prstGeom prst="rect">
            <a:avLst/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68569" tIns="34275" rIns="68569" bIns="34275" anchor="ctr" anchorCtr="0">
            <a:normAutofit/>
          </a:bodyPr>
          <a:lstStyle/>
          <a:p>
            <a:pPr algn="ctr"/>
            <a:r>
              <a:rPr lang="es-EC" b="1" u="sng" dirty="0"/>
              <a:t>PROCESO DE CONTROL DE BOLETAJE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362857" y="412986"/>
            <a:ext cx="4572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C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100565782"/>
              </p:ext>
            </p:extLst>
          </p:nvPr>
        </p:nvGraphicFramePr>
        <p:xfrm>
          <a:off x="971600" y="1491630"/>
          <a:ext cx="741682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193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15159</TotalTime>
  <Words>314</Words>
  <Application>Microsoft Office PowerPoint</Application>
  <PresentationFormat>Presentación en pantalla (16:9)</PresentationFormat>
  <Paragraphs>30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Montserrat ExtraBold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Cantonal de Planificacion para el Desarrollo DESARR</dc:title>
  <dc:creator>Sanchez Enriquez German Sandino</dc:creator>
  <cp:lastModifiedBy>Licenia KarinaValencia Gualichico</cp:lastModifiedBy>
  <cp:revision>505</cp:revision>
  <cp:lastPrinted>2018-08-13T14:26:43Z</cp:lastPrinted>
  <dcterms:created xsi:type="dcterms:W3CDTF">2018-08-02T14:37:13Z</dcterms:created>
  <dcterms:modified xsi:type="dcterms:W3CDTF">2024-04-10T21:27:39Z</dcterms:modified>
</cp:coreProperties>
</file>