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1"/>
  </p:notesMasterIdLst>
  <p:sldIdLst>
    <p:sldId id="367" r:id="rId2"/>
    <p:sldId id="369" r:id="rId3"/>
    <p:sldId id="370" r:id="rId4"/>
    <p:sldId id="371" r:id="rId5"/>
    <p:sldId id="378" r:id="rId6"/>
    <p:sldId id="381" r:id="rId7"/>
    <p:sldId id="380" r:id="rId8"/>
    <p:sldId id="383" r:id="rId9"/>
    <p:sldId id="376" r:id="rId10"/>
  </p:sldIdLst>
  <p:sldSz cx="14400213"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53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ceth Estefania Sanchez Rodriguez" initials="LESR" lastIdx="0" clrIdx="0">
    <p:extLst>
      <p:ext uri="{19B8F6BF-5375-455C-9EA6-DF929625EA0E}">
        <p15:presenceInfo xmlns:p15="http://schemas.microsoft.com/office/powerpoint/2012/main" userId="S-1-5-21-273869320-1094921958-1243824655-1320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BEA"/>
    <a:srgbClr val="1775BC"/>
    <a:srgbClr val="253E85"/>
    <a:srgbClr val="AFCFE5"/>
    <a:srgbClr val="E02A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599" autoAdjust="0"/>
  </p:normalViewPr>
  <p:slideViewPr>
    <p:cSldViewPr snapToGrid="0">
      <p:cViewPr varScale="1">
        <p:scale>
          <a:sx n="77" d="100"/>
          <a:sy n="77" d="100"/>
        </p:scale>
        <p:origin x="114" y="186"/>
      </p:cViewPr>
      <p:guideLst>
        <p:guide orient="horz" pos="2160"/>
        <p:guide pos="4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95F7AF-8283-47A9-B943-9E2DD76A686E}" type="doc">
      <dgm:prSet loTypeId="urn:microsoft.com/office/officeart/2005/8/layout/hProcess9" loCatId="process" qsTypeId="urn:microsoft.com/office/officeart/2005/8/quickstyle/simple1" qsCatId="simple" csTypeId="urn:microsoft.com/office/officeart/2005/8/colors/colorful1" csCatId="colorful" phldr="1"/>
      <dgm:spPr/>
    </dgm:pt>
    <dgm:pt modelId="{A576801B-BDEF-420B-9907-08E903A5BE5A}">
      <dgm:prSet phldrT="[Texto]"/>
      <dgm:spPr/>
      <dgm:t>
        <a:bodyPr/>
        <a:lstStyle/>
        <a:p>
          <a:r>
            <a:rPr lang="es-EC" b="1" dirty="0" smtClean="0">
              <a:latin typeface="Cambria" panose="02040503050406030204" pitchFamily="18" charset="0"/>
              <a:ea typeface="Cambria" panose="02040503050406030204" pitchFamily="18" charset="0"/>
            </a:rPr>
            <a:t>Diseño</a:t>
          </a:r>
          <a:endParaRPr lang="es-ES" dirty="0">
            <a:latin typeface="Cambria" panose="02040503050406030204" pitchFamily="18" charset="0"/>
            <a:ea typeface="Cambria" panose="02040503050406030204" pitchFamily="18" charset="0"/>
          </a:endParaRPr>
        </a:p>
      </dgm:t>
    </dgm:pt>
    <dgm:pt modelId="{C672549C-DCBE-4DE5-AE55-D9697773FC53}" type="parTrans" cxnId="{84B89BF5-10F2-4C2E-9389-219DF8B120E4}">
      <dgm:prSet/>
      <dgm:spPr/>
      <dgm:t>
        <a:bodyPr/>
        <a:lstStyle/>
        <a:p>
          <a:endParaRPr lang="es-ES"/>
        </a:p>
      </dgm:t>
    </dgm:pt>
    <dgm:pt modelId="{088765B3-E677-490D-8081-2935BF72CD2E}" type="sibTrans" cxnId="{84B89BF5-10F2-4C2E-9389-219DF8B120E4}">
      <dgm:prSet/>
      <dgm:spPr/>
      <dgm:t>
        <a:bodyPr/>
        <a:lstStyle/>
        <a:p>
          <a:endParaRPr lang="es-ES"/>
        </a:p>
      </dgm:t>
    </dgm:pt>
    <dgm:pt modelId="{591EBB4B-6878-4B96-8FCE-A227A550524A}">
      <dgm:prSet phldrT="[Texto]"/>
      <dgm:spPr/>
      <dgm:t>
        <a:bodyPr/>
        <a:lstStyle/>
        <a:p>
          <a:r>
            <a:rPr lang="es-EC" b="1" dirty="0" smtClean="0">
              <a:latin typeface="Cambria" panose="02040503050406030204" pitchFamily="18" charset="0"/>
              <a:ea typeface="Cambria" panose="02040503050406030204" pitchFamily="18" charset="0"/>
            </a:rPr>
            <a:t>Diagnóstico</a:t>
          </a:r>
          <a:endParaRPr lang="es-ES" dirty="0">
            <a:latin typeface="Cambria" panose="02040503050406030204" pitchFamily="18" charset="0"/>
            <a:ea typeface="Cambria" panose="02040503050406030204" pitchFamily="18" charset="0"/>
          </a:endParaRPr>
        </a:p>
      </dgm:t>
    </dgm:pt>
    <dgm:pt modelId="{CE05AFC3-2728-43F0-BCC0-AAC84209991F}" type="parTrans" cxnId="{4D3763EA-EDA9-4751-BB13-C67CF11A7753}">
      <dgm:prSet/>
      <dgm:spPr/>
      <dgm:t>
        <a:bodyPr/>
        <a:lstStyle/>
        <a:p>
          <a:endParaRPr lang="es-ES"/>
        </a:p>
      </dgm:t>
    </dgm:pt>
    <dgm:pt modelId="{215917DD-25E4-46FE-95C5-A0B0D450712C}" type="sibTrans" cxnId="{4D3763EA-EDA9-4751-BB13-C67CF11A7753}">
      <dgm:prSet/>
      <dgm:spPr/>
      <dgm:t>
        <a:bodyPr/>
        <a:lstStyle/>
        <a:p>
          <a:endParaRPr lang="es-ES"/>
        </a:p>
      </dgm:t>
    </dgm:pt>
    <dgm:pt modelId="{62CBC687-B516-4465-82E6-E19EA7D42AE6}">
      <dgm:prSet phldrT="[Texto]"/>
      <dgm:spPr/>
      <dgm:t>
        <a:bodyPr/>
        <a:lstStyle/>
        <a:p>
          <a:r>
            <a:rPr lang="es-EC" b="1" dirty="0" smtClean="0">
              <a:latin typeface="Cambria" panose="02040503050406030204" pitchFamily="18" charset="0"/>
              <a:ea typeface="Cambria" panose="02040503050406030204" pitchFamily="18" charset="0"/>
            </a:rPr>
            <a:t>Construcción de la norma</a:t>
          </a:r>
          <a:endParaRPr lang="es-ES" dirty="0">
            <a:latin typeface="Cambria" panose="02040503050406030204" pitchFamily="18" charset="0"/>
            <a:ea typeface="Cambria" panose="02040503050406030204" pitchFamily="18" charset="0"/>
          </a:endParaRPr>
        </a:p>
      </dgm:t>
    </dgm:pt>
    <dgm:pt modelId="{D9A46418-FB3B-4CAF-A405-D076CE43C67F}" type="parTrans" cxnId="{A669E181-ED41-4110-A080-C3FDDBFAD1AF}">
      <dgm:prSet/>
      <dgm:spPr/>
      <dgm:t>
        <a:bodyPr/>
        <a:lstStyle/>
        <a:p>
          <a:endParaRPr lang="es-ES"/>
        </a:p>
      </dgm:t>
    </dgm:pt>
    <dgm:pt modelId="{E3268158-7033-4A72-A40F-1B0D02FA4E23}" type="sibTrans" cxnId="{A669E181-ED41-4110-A080-C3FDDBFAD1AF}">
      <dgm:prSet/>
      <dgm:spPr/>
      <dgm:t>
        <a:bodyPr/>
        <a:lstStyle/>
        <a:p>
          <a:endParaRPr lang="es-ES"/>
        </a:p>
      </dgm:t>
    </dgm:pt>
    <dgm:pt modelId="{F2D18C9E-B02C-4A33-A152-B3111F665880}" type="pres">
      <dgm:prSet presAssocID="{F595F7AF-8283-47A9-B943-9E2DD76A686E}" presName="CompostProcess" presStyleCnt="0">
        <dgm:presLayoutVars>
          <dgm:dir/>
          <dgm:resizeHandles val="exact"/>
        </dgm:presLayoutVars>
      </dgm:prSet>
      <dgm:spPr/>
    </dgm:pt>
    <dgm:pt modelId="{7AE2C6CF-4781-4E75-B70F-7856CAF776AD}" type="pres">
      <dgm:prSet presAssocID="{F595F7AF-8283-47A9-B943-9E2DD76A686E}" presName="arrow" presStyleLbl="bgShp" presStyleIdx="0" presStyleCnt="1"/>
      <dgm:spPr/>
    </dgm:pt>
    <dgm:pt modelId="{FD948657-BDA7-4D66-8C4C-808D34138EBA}" type="pres">
      <dgm:prSet presAssocID="{F595F7AF-8283-47A9-B943-9E2DD76A686E}" presName="linearProcess" presStyleCnt="0"/>
      <dgm:spPr/>
    </dgm:pt>
    <dgm:pt modelId="{ABEB1023-0CEB-400E-92B7-5E352F07FBC3}" type="pres">
      <dgm:prSet presAssocID="{A576801B-BDEF-420B-9907-08E903A5BE5A}" presName="textNode" presStyleLbl="node1" presStyleIdx="0" presStyleCnt="3">
        <dgm:presLayoutVars>
          <dgm:bulletEnabled val="1"/>
        </dgm:presLayoutVars>
      </dgm:prSet>
      <dgm:spPr/>
      <dgm:t>
        <a:bodyPr/>
        <a:lstStyle/>
        <a:p>
          <a:endParaRPr lang="es-ES"/>
        </a:p>
      </dgm:t>
    </dgm:pt>
    <dgm:pt modelId="{F8527F3B-7393-49DE-9B92-94F58230529F}" type="pres">
      <dgm:prSet presAssocID="{088765B3-E677-490D-8081-2935BF72CD2E}" presName="sibTrans" presStyleCnt="0"/>
      <dgm:spPr/>
    </dgm:pt>
    <dgm:pt modelId="{54E30D14-BCBC-43A5-8DAF-4576D5E2E4D2}" type="pres">
      <dgm:prSet presAssocID="{591EBB4B-6878-4B96-8FCE-A227A550524A}" presName="textNode" presStyleLbl="node1" presStyleIdx="1" presStyleCnt="3">
        <dgm:presLayoutVars>
          <dgm:bulletEnabled val="1"/>
        </dgm:presLayoutVars>
      </dgm:prSet>
      <dgm:spPr/>
      <dgm:t>
        <a:bodyPr/>
        <a:lstStyle/>
        <a:p>
          <a:endParaRPr lang="es-ES"/>
        </a:p>
      </dgm:t>
    </dgm:pt>
    <dgm:pt modelId="{B9653067-0197-450A-838A-262FB3C04827}" type="pres">
      <dgm:prSet presAssocID="{215917DD-25E4-46FE-95C5-A0B0D450712C}" presName="sibTrans" presStyleCnt="0"/>
      <dgm:spPr/>
    </dgm:pt>
    <dgm:pt modelId="{91DFEA57-FE6F-42F8-9BD9-694EB424BD4F}" type="pres">
      <dgm:prSet presAssocID="{62CBC687-B516-4465-82E6-E19EA7D42AE6}" presName="textNode" presStyleLbl="node1" presStyleIdx="2" presStyleCnt="3">
        <dgm:presLayoutVars>
          <dgm:bulletEnabled val="1"/>
        </dgm:presLayoutVars>
      </dgm:prSet>
      <dgm:spPr/>
      <dgm:t>
        <a:bodyPr/>
        <a:lstStyle/>
        <a:p>
          <a:endParaRPr lang="es-ES"/>
        </a:p>
      </dgm:t>
    </dgm:pt>
  </dgm:ptLst>
  <dgm:cxnLst>
    <dgm:cxn modelId="{84B89BF5-10F2-4C2E-9389-219DF8B120E4}" srcId="{F595F7AF-8283-47A9-B943-9E2DD76A686E}" destId="{A576801B-BDEF-420B-9907-08E903A5BE5A}" srcOrd="0" destOrd="0" parTransId="{C672549C-DCBE-4DE5-AE55-D9697773FC53}" sibTransId="{088765B3-E677-490D-8081-2935BF72CD2E}"/>
    <dgm:cxn modelId="{3ACC369E-CFDC-4E8B-AEB6-5020C665DA50}" type="presOf" srcId="{591EBB4B-6878-4B96-8FCE-A227A550524A}" destId="{54E30D14-BCBC-43A5-8DAF-4576D5E2E4D2}" srcOrd="0" destOrd="0" presId="urn:microsoft.com/office/officeart/2005/8/layout/hProcess9"/>
    <dgm:cxn modelId="{A669E181-ED41-4110-A080-C3FDDBFAD1AF}" srcId="{F595F7AF-8283-47A9-B943-9E2DD76A686E}" destId="{62CBC687-B516-4465-82E6-E19EA7D42AE6}" srcOrd="2" destOrd="0" parTransId="{D9A46418-FB3B-4CAF-A405-D076CE43C67F}" sibTransId="{E3268158-7033-4A72-A40F-1B0D02FA4E23}"/>
    <dgm:cxn modelId="{4D3763EA-EDA9-4751-BB13-C67CF11A7753}" srcId="{F595F7AF-8283-47A9-B943-9E2DD76A686E}" destId="{591EBB4B-6878-4B96-8FCE-A227A550524A}" srcOrd="1" destOrd="0" parTransId="{CE05AFC3-2728-43F0-BCC0-AAC84209991F}" sibTransId="{215917DD-25E4-46FE-95C5-A0B0D450712C}"/>
    <dgm:cxn modelId="{0E80A98E-42F8-4259-96E8-9CB592DB2E22}" type="presOf" srcId="{62CBC687-B516-4465-82E6-E19EA7D42AE6}" destId="{91DFEA57-FE6F-42F8-9BD9-694EB424BD4F}" srcOrd="0" destOrd="0" presId="urn:microsoft.com/office/officeart/2005/8/layout/hProcess9"/>
    <dgm:cxn modelId="{DC35AE7C-D5E9-40D4-8265-8E159A894C36}" type="presOf" srcId="{A576801B-BDEF-420B-9907-08E903A5BE5A}" destId="{ABEB1023-0CEB-400E-92B7-5E352F07FBC3}" srcOrd="0" destOrd="0" presId="urn:microsoft.com/office/officeart/2005/8/layout/hProcess9"/>
    <dgm:cxn modelId="{8EC9A63D-7175-400F-98DC-A50CFAD426C7}" type="presOf" srcId="{F595F7AF-8283-47A9-B943-9E2DD76A686E}" destId="{F2D18C9E-B02C-4A33-A152-B3111F665880}" srcOrd="0" destOrd="0" presId="urn:microsoft.com/office/officeart/2005/8/layout/hProcess9"/>
    <dgm:cxn modelId="{3BE77EAB-998F-4431-9D5C-5201E6CB9ECC}" type="presParOf" srcId="{F2D18C9E-B02C-4A33-A152-B3111F665880}" destId="{7AE2C6CF-4781-4E75-B70F-7856CAF776AD}" srcOrd="0" destOrd="0" presId="urn:microsoft.com/office/officeart/2005/8/layout/hProcess9"/>
    <dgm:cxn modelId="{FF339CEF-76A3-45D8-B894-D35428963F59}" type="presParOf" srcId="{F2D18C9E-B02C-4A33-A152-B3111F665880}" destId="{FD948657-BDA7-4D66-8C4C-808D34138EBA}" srcOrd="1" destOrd="0" presId="urn:microsoft.com/office/officeart/2005/8/layout/hProcess9"/>
    <dgm:cxn modelId="{FF776F15-577E-403D-80DD-28FD25A87363}" type="presParOf" srcId="{FD948657-BDA7-4D66-8C4C-808D34138EBA}" destId="{ABEB1023-0CEB-400E-92B7-5E352F07FBC3}" srcOrd="0" destOrd="0" presId="urn:microsoft.com/office/officeart/2005/8/layout/hProcess9"/>
    <dgm:cxn modelId="{95D8EB38-0534-4030-A775-25C465DD6D78}" type="presParOf" srcId="{FD948657-BDA7-4D66-8C4C-808D34138EBA}" destId="{F8527F3B-7393-49DE-9B92-94F58230529F}" srcOrd="1" destOrd="0" presId="urn:microsoft.com/office/officeart/2005/8/layout/hProcess9"/>
    <dgm:cxn modelId="{52B4ECA1-611D-4F86-98BA-207859E45BD2}" type="presParOf" srcId="{FD948657-BDA7-4D66-8C4C-808D34138EBA}" destId="{54E30D14-BCBC-43A5-8DAF-4576D5E2E4D2}" srcOrd="2" destOrd="0" presId="urn:microsoft.com/office/officeart/2005/8/layout/hProcess9"/>
    <dgm:cxn modelId="{273001CC-8CC2-466B-BBA4-47703647AB60}" type="presParOf" srcId="{FD948657-BDA7-4D66-8C4C-808D34138EBA}" destId="{B9653067-0197-450A-838A-262FB3C04827}" srcOrd="3" destOrd="0" presId="urn:microsoft.com/office/officeart/2005/8/layout/hProcess9"/>
    <dgm:cxn modelId="{5E362C56-11C9-46AE-928C-363296C23E49}" type="presParOf" srcId="{FD948657-BDA7-4D66-8C4C-808D34138EBA}" destId="{91DFEA57-FE6F-42F8-9BD9-694EB424BD4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F8AE84-571A-4575-A3E8-23574326D22A}" type="doc">
      <dgm:prSet loTypeId="urn:microsoft.com/office/officeart/2005/8/layout/process3" loCatId="process" qsTypeId="urn:microsoft.com/office/officeart/2005/8/quickstyle/simple5" qsCatId="simple" csTypeId="urn:microsoft.com/office/officeart/2005/8/colors/colorful1" csCatId="colorful" phldr="1"/>
      <dgm:spPr/>
      <dgm:t>
        <a:bodyPr/>
        <a:lstStyle/>
        <a:p>
          <a:endParaRPr lang="es-ES"/>
        </a:p>
      </dgm:t>
    </dgm:pt>
    <dgm:pt modelId="{90CCB210-F431-43AC-A160-FEA8233BB968}">
      <dgm:prSet phldrT="[Texto]"/>
      <dgm:spPr/>
      <dgm:t>
        <a:bodyPr/>
        <a:lstStyle/>
        <a:p>
          <a:r>
            <a:rPr lang="es-ES" dirty="0" smtClean="0">
              <a:latin typeface="Cambria" panose="02040503050406030204" pitchFamily="18" charset="0"/>
              <a:ea typeface="Cambria" panose="02040503050406030204" pitchFamily="18" charset="0"/>
            </a:rPr>
            <a:t>Desarrollo</a:t>
          </a:r>
          <a:endParaRPr lang="es-ES" dirty="0">
            <a:latin typeface="Cambria" panose="02040503050406030204" pitchFamily="18" charset="0"/>
            <a:ea typeface="Cambria" panose="02040503050406030204" pitchFamily="18" charset="0"/>
          </a:endParaRPr>
        </a:p>
      </dgm:t>
    </dgm:pt>
    <dgm:pt modelId="{36260826-AB1C-4D5A-9671-A917BEB246FC}" type="parTrans" cxnId="{678FF5DC-B9AC-4E22-B4C6-0D3D10604E18}">
      <dgm:prSet/>
      <dgm:spPr/>
      <dgm:t>
        <a:bodyPr/>
        <a:lstStyle/>
        <a:p>
          <a:endParaRPr lang="es-ES">
            <a:latin typeface="Cambria" panose="02040503050406030204" pitchFamily="18" charset="0"/>
            <a:ea typeface="Cambria" panose="02040503050406030204" pitchFamily="18" charset="0"/>
          </a:endParaRPr>
        </a:p>
      </dgm:t>
    </dgm:pt>
    <dgm:pt modelId="{8C14CE78-AE8F-4574-9A27-E74FB982A3A9}" type="sibTrans" cxnId="{678FF5DC-B9AC-4E22-B4C6-0D3D10604E18}">
      <dgm:prSet/>
      <dgm:spPr/>
      <dgm:t>
        <a:bodyPr/>
        <a:lstStyle/>
        <a:p>
          <a:endParaRPr lang="es-ES">
            <a:latin typeface="Cambria" panose="02040503050406030204" pitchFamily="18" charset="0"/>
            <a:ea typeface="Cambria" panose="02040503050406030204" pitchFamily="18" charset="0"/>
          </a:endParaRPr>
        </a:p>
      </dgm:t>
    </dgm:pt>
    <dgm:pt modelId="{E541A60E-91C9-4CC9-9978-C10D026B50F0}">
      <dgm:prSet phldrT="[Texto]"/>
      <dgm:spPr/>
      <dgm:t>
        <a:bodyPr/>
        <a:lstStyle/>
        <a:p>
          <a:r>
            <a:rPr lang="es-ES" dirty="0" smtClean="0">
              <a:latin typeface="Cambria" panose="02040503050406030204" pitchFamily="18" charset="0"/>
              <a:ea typeface="Cambria" panose="02040503050406030204" pitchFamily="18" charset="0"/>
            </a:rPr>
            <a:t>Diseñar el esquema de trabajo.</a:t>
          </a:r>
          <a:endParaRPr lang="es-ES" dirty="0">
            <a:latin typeface="Cambria" panose="02040503050406030204" pitchFamily="18" charset="0"/>
            <a:ea typeface="Cambria" panose="02040503050406030204" pitchFamily="18" charset="0"/>
          </a:endParaRPr>
        </a:p>
      </dgm:t>
    </dgm:pt>
    <dgm:pt modelId="{9FCD4DD6-F07E-4EF4-B729-5F7FD7BA42B3}" type="parTrans" cxnId="{13DA2109-BAD7-47ED-9D2C-2133C3450F15}">
      <dgm:prSet/>
      <dgm:spPr/>
      <dgm:t>
        <a:bodyPr/>
        <a:lstStyle/>
        <a:p>
          <a:endParaRPr lang="es-ES">
            <a:latin typeface="Cambria" panose="02040503050406030204" pitchFamily="18" charset="0"/>
            <a:ea typeface="Cambria" panose="02040503050406030204" pitchFamily="18" charset="0"/>
          </a:endParaRPr>
        </a:p>
      </dgm:t>
    </dgm:pt>
    <dgm:pt modelId="{0C619B14-E657-44BD-8C27-518C4AFF1798}" type="sibTrans" cxnId="{13DA2109-BAD7-47ED-9D2C-2133C3450F15}">
      <dgm:prSet/>
      <dgm:spPr/>
      <dgm:t>
        <a:bodyPr/>
        <a:lstStyle/>
        <a:p>
          <a:endParaRPr lang="es-ES">
            <a:latin typeface="Cambria" panose="02040503050406030204" pitchFamily="18" charset="0"/>
            <a:ea typeface="Cambria" panose="02040503050406030204" pitchFamily="18" charset="0"/>
          </a:endParaRPr>
        </a:p>
      </dgm:t>
    </dgm:pt>
    <dgm:pt modelId="{6287E9C8-FD02-42DE-95EF-01C3519F3710}">
      <dgm:prSet phldrT="[Texto]"/>
      <dgm:spPr/>
      <dgm:t>
        <a:bodyPr/>
        <a:lstStyle/>
        <a:p>
          <a:r>
            <a:rPr lang="es-ES" dirty="0" smtClean="0">
              <a:latin typeface="Cambria" panose="02040503050406030204" pitchFamily="18" charset="0"/>
              <a:ea typeface="Cambria" panose="02040503050406030204" pitchFamily="18" charset="0"/>
            </a:rPr>
            <a:t>Talleres </a:t>
          </a:r>
          <a:endParaRPr lang="es-ES" dirty="0">
            <a:latin typeface="Cambria" panose="02040503050406030204" pitchFamily="18" charset="0"/>
            <a:ea typeface="Cambria" panose="02040503050406030204" pitchFamily="18" charset="0"/>
          </a:endParaRPr>
        </a:p>
      </dgm:t>
    </dgm:pt>
    <dgm:pt modelId="{56A7310B-AF0C-46E4-8C61-47811F442FFE}" type="parTrans" cxnId="{39DD50A7-6C19-438F-A731-721C8FCBB601}">
      <dgm:prSet/>
      <dgm:spPr/>
      <dgm:t>
        <a:bodyPr/>
        <a:lstStyle/>
        <a:p>
          <a:endParaRPr lang="es-ES">
            <a:latin typeface="Cambria" panose="02040503050406030204" pitchFamily="18" charset="0"/>
            <a:ea typeface="Cambria" panose="02040503050406030204" pitchFamily="18" charset="0"/>
          </a:endParaRPr>
        </a:p>
      </dgm:t>
    </dgm:pt>
    <dgm:pt modelId="{9C4A1F33-BCB1-4969-9662-608D5CDF21D9}" type="sibTrans" cxnId="{39DD50A7-6C19-438F-A731-721C8FCBB601}">
      <dgm:prSet/>
      <dgm:spPr/>
      <dgm:t>
        <a:bodyPr/>
        <a:lstStyle/>
        <a:p>
          <a:endParaRPr lang="es-ES">
            <a:latin typeface="Cambria" panose="02040503050406030204" pitchFamily="18" charset="0"/>
            <a:ea typeface="Cambria" panose="02040503050406030204" pitchFamily="18" charset="0"/>
          </a:endParaRPr>
        </a:p>
      </dgm:t>
    </dgm:pt>
    <dgm:pt modelId="{BE3E6B3D-D07B-4D99-ADEC-3D946784EB51}">
      <dgm:prSet phldrT="[Texto]"/>
      <dgm:spPr/>
      <dgm:t>
        <a:bodyPr/>
        <a:lstStyle/>
        <a:p>
          <a:r>
            <a:rPr lang="es-ES" dirty="0" smtClean="0">
              <a:latin typeface="Cambria" panose="02040503050406030204" pitchFamily="18" charset="0"/>
              <a:ea typeface="Cambria" panose="02040503050406030204" pitchFamily="18" charset="0"/>
            </a:rPr>
            <a:t>Impartir talleres a los asesores jurídicos del GAD DMQ</a:t>
          </a:r>
          <a:endParaRPr lang="es-ES" dirty="0">
            <a:latin typeface="Cambria" panose="02040503050406030204" pitchFamily="18" charset="0"/>
            <a:ea typeface="Cambria" panose="02040503050406030204" pitchFamily="18" charset="0"/>
          </a:endParaRPr>
        </a:p>
      </dgm:t>
    </dgm:pt>
    <dgm:pt modelId="{3531B33D-7385-4257-8270-AA1AAF717526}" type="parTrans" cxnId="{6501E404-1F55-4E6B-A8A1-316DA864D3E0}">
      <dgm:prSet/>
      <dgm:spPr/>
      <dgm:t>
        <a:bodyPr/>
        <a:lstStyle/>
        <a:p>
          <a:endParaRPr lang="es-ES">
            <a:latin typeface="Cambria" panose="02040503050406030204" pitchFamily="18" charset="0"/>
            <a:ea typeface="Cambria" panose="02040503050406030204" pitchFamily="18" charset="0"/>
          </a:endParaRPr>
        </a:p>
      </dgm:t>
    </dgm:pt>
    <dgm:pt modelId="{C3BB6891-BA52-4A21-8D46-3D4271A04505}" type="sibTrans" cxnId="{6501E404-1F55-4E6B-A8A1-316DA864D3E0}">
      <dgm:prSet/>
      <dgm:spPr/>
      <dgm:t>
        <a:bodyPr/>
        <a:lstStyle/>
        <a:p>
          <a:endParaRPr lang="es-ES">
            <a:latin typeface="Cambria" panose="02040503050406030204" pitchFamily="18" charset="0"/>
            <a:ea typeface="Cambria" panose="02040503050406030204" pitchFamily="18" charset="0"/>
          </a:endParaRPr>
        </a:p>
      </dgm:t>
    </dgm:pt>
    <dgm:pt modelId="{414E2F04-9267-4DEC-B150-D356FF2A7EB6}">
      <dgm:prSet phldrT="[Texto]"/>
      <dgm:spPr/>
      <dgm:t>
        <a:bodyPr/>
        <a:lstStyle/>
        <a:p>
          <a:r>
            <a:rPr lang="es-ES" dirty="0" smtClean="0">
              <a:latin typeface="Cambria" panose="02040503050406030204" pitchFamily="18" charset="0"/>
              <a:ea typeface="Cambria" panose="02040503050406030204" pitchFamily="18" charset="0"/>
            </a:rPr>
            <a:t>Someter a análisis</a:t>
          </a:r>
          <a:endParaRPr lang="es-ES" dirty="0">
            <a:latin typeface="Cambria" panose="02040503050406030204" pitchFamily="18" charset="0"/>
            <a:ea typeface="Cambria" panose="02040503050406030204" pitchFamily="18" charset="0"/>
          </a:endParaRPr>
        </a:p>
      </dgm:t>
    </dgm:pt>
    <dgm:pt modelId="{0F26CA3B-C6E9-4884-B8CF-4DE4CFF90435}" type="parTrans" cxnId="{B19F1575-3D1D-48A2-BB93-EBC8ABA5C2DB}">
      <dgm:prSet/>
      <dgm:spPr/>
      <dgm:t>
        <a:bodyPr/>
        <a:lstStyle/>
        <a:p>
          <a:endParaRPr lang="es-ES">
            <a:latin typeface="Cambria" panose="02040503050406030204" pitchFamily="18" charset="0"/>
            <a:ea typeface="Cambria" panose="02040503050406030204" pitchFamily="18" charset="0"/>
          </a:endParaRPr>
        </a:p>
      </dgm:t>
    </dgm:pt>
    <dgm:pt modelId="{E3019B5C-01FD-4934-8CBC-FF043A1FDC6D}" type="sibTrans" cxnId="{B19F1575-3D1D-48A2-BB93-EBC8ABA5C2DB}">
      <dgm:prSet/>
      <dgm:spPr/>
      <dgm:t>
        <a:bodyPr/>
        <a:lstStyle/>
        <a:p>
          <a:endParaRPr lang="es-ES">
            <a:latin typeface="Cambria" panose="02040503050406030204" pitchFamily="18" charset="0"/>
            <a:ea typeface="Cambria" panose="02040503050406030204" pitchFamily="18" charset="0"/>
          </a:endParaRPr>
        </a:p>
      </dgm:t>
    </dgm:pt>
    <dgm:pt modelId="{37871FC0-BD05-4635-B8AD-0614AA2F0AEC}">
      <dgm:prSet phldrT="[Texto]"/>
      <dgm:spPr/>
      <dgm:t>
        <a:bodyPr/>
        <a:lstStyle/>
        <a:p>
          <a:r>
            <a:rPr lang="es-ES" dirty="0" smtClean="0">
              <a:latin typeface="Cambria" panose="02040503050406030204" pitchFamily="18" charset="0"/>
              <a:ea typeface="Cambria" panose="02040503050406030204" pitchFamily="18" charset="0"/>
            </a:rPr>
            <a:t>Diseñar la metodología.</a:t>
          </a:r>
          <a:endParaRPr lang="es-ES" dirty="0">
            <a:latin typeface="Cambria" panose="02040503050406030204" pitchFamily="18" charset="0"/>
            <a:ea typeface="Cambria" panose="02040503050406030204" pitchFamily="18" charset="0"/>
          </a:endParaRPr>
        </a:p>
      </dgm:t>
    </dgm:pt>
    <dgm:pt modelId="{77F35043-7227-4298-B17E-EF135759F2B4}" type="parTrans" cxnId="{F5EF7D33-1CC4-408E-AD29-29B96AFBDF01}">
      <dgm:prSet/>
      <dgm:spPr/>
      <dgm:t>
        <a:bodyPr/>
        <a:lstStyle/>
        <a:p>
          <a:endParaRPr lang="es-ES"/>
        </a:p>
      </dgm:t>
    </dgm:pt>
    <dgm:pt modelId="{DAF2D499-9721-481E-B5F4-98B3F05E5B5E}" type="sibTrans" cxnId="{F5EF7D33-1CC4-408E-AD29-29B96AFBDF01}">
      <dgm:prSet/>
      <dgm:spPr/>
      <dgm:t>
        <a:bodyPr/>
        <a:lstStyle/>
        <a:p>
          <a:endParaRPr lang="es-ES"/>
        </a:p>
      </dgm:t>
    </dgm:pt>
    <dgm:pt modelId="{0CD8D06C-C22F-46CE-BC26-9D9A18AD01F6}">
      <dgm:prSet phldrT="[Texto]"/>
      <dgm:spPr/>
      <dgm:t>
        <a:bodyPr/>
        <a:lstStyle/>
        <a:p>
          <a:r>
            <a:rPr lang="es-ES" dirty="0" smtClean="0">
              <a:latin typeface="Cambria" panose="02040503050406030204" pitchFamily="18" charset="0"/>
              <a:ea typeface="Cambria" panose="02040503050406030204" pitchFamily="18" charset="0"/>
            </a:rPr>
            <a:t>Diseñar la estructura de la codificación,</a:t>
          </a:r>
          <a:endParaRPr lang="es-ES" dirty="0">
            <a:latin typeface="Cambria" panose="02040503050406030204" pitchFamily="18" charset="0"/>
            <a:ea typeface="Cambria" panose="02040503050406030204" pitchFamily="18" charset="0"/>
          </a:endParaRPr>
        </a:p>
      </dgm:t>
    </dgm:pt>
    <dgm:pt modelId="{B882CA96-7A89-46C5-AAC7-8B9D3D668E36}" type="parTrans" cxnId="{08623D95-5667-4DE4-B33E-AE482E3082CF}">
      <dgm:prSet/>
      <dgm:spPr/>
      <dgm:t>
        <a:bodyPr/>
        <a:lstStyle/>
        <a:p>
          <a:endParaRPr lang="es-ES"/>
        </a:p>
      </dgm:t>
    </dgm:pt>
    <dgm:pt modelId="{F9A7D583-23FA-4D6F-BECE-3828627DD4A2}" type="sibTrans" cxnId="{08623D95-5667-4DE4-B33E-AE482E3082CF}">
      <dgm:prSet/>
      <dgm:spPr/>
      <dgm:t>
        <a:bodyPr/>
        <a:lstStyle/>
        <a:p>
          <a:endParaRPr lang="es-ES"/>
        </a:p>
      </dgm:t>
    </dgm:pt>
    <dgm:pt modelId="{FDDDDB1B-6E9E-48CF-B439-5D628805F395}">
      <dgm:prSet phldrT="[Texto]"/>
      <dgm:spPr/>
      <dgm:t>
        <a:bodyPr/>
        <a:lstStyle/>
        <a:p>
          <a:r>
            <a:rPr lang="es-ES" dirty="0" smtClean="0">
              <a:latin typeface="Cambria" panose="02040503050406030204" pitchFamily="18" charset="0"/>
              <a:ea typeface="Cambria" panose="02040503050406030204" pitchFamily="18" charset="0"/>
            </a:rPr>
            <a:t>Diseñar matriz de diagnóstico.</a:t>
          </a:r>
          <a:endParaRPr lang="es-ES" dirty="0">
            <a:latin typeface="Cambria" panose="02040503050406030204" pitchFamily="18" charset="0"/>
            <a:ea typeface="Cambria" panose="02040503050406030204" pitchFamily="18" charset="0"/>
          </a:endParaRPr>
        </a:p>
      </dgm:t>
    </dgm:pt>
    <dgm:pt modelId="{A5EA3AAF-973F-4E86-AEE2-DDA56925B86B}" type="parTrans" cxnId="{74E97196-47C6-4B78-BA8F-C2FBEF3CAEC3}">
      <dgm:prSet/>
      <dgm:spPr/>
      <dgm:t>
        <a:bodyPr/>
        <a:lstStyle/>
        <a:p>
          <a:endParaRPr lang="es-ES"/>
        </a:p>
      </dgm:t>
    </dgm:pt>
    <dgm:pt modelId="{1F171A39-03CF-452E-9DEF-52B685A3AB01}" type="sibTrans" cxnId="{74E97196-47C6-4B78-BA8F-C2FBEF3CAEC3}">
      <dgm:prSet/>
      <dgm:spPr/>
      <dgm:t>
        <a:bodyPr/>
        <a:lstStyle/>
        <a:p>
          <a:endParaRPr lang="es-ES"/>
        </a:p>
      </dgm:t>
    </dgm:pt>
    <dgm:pt modelId="{1C0444BD-4766-446B-9E5B-A50D4F2F7E7A}">
      <dgm:prSet phldrT="[Texto]"/>
      <dgm:spPr/>
      <dgm:t>
        <a:bodyPr/>
        <a:lstStyle/>
        <a:p>
          <a:r>
            <a:rPr lang="es-ES" dirty="0" smtClean="0">
              <a:latin typeface="Cambria" panose="02040503050406030204" pitchFamily="18" charset="0"/>
              <a:ea typeface="Cambria" panose="02040503050406030204" pitchFamily="18" charset="0"/>
            </a:rPr>
            <a:t>Capacitar a los asesores jurídicos del GAD DMQ</a:t>
          </a:r>
          <a:endParaRPr lang="es-ES" dirty="0">
            <a:latin typeface="Cambria" panose="02040503050406030204" pitchFamily="18" charset="0"/>
            <a:ea typeface="Cambria" panose="02040503050406030204" pitchFamily="18" charset="0"/>
          </a:endParaRPr>
        </a:p>
      </dgm:t>
    </dgm:pt>
    <dgm:pt modelId="{F13DB6C6-18AB-4C92-AC37-C2F9E65B6527}" type="parTrans" cxnId="{7D663364-827B-46B5-9374-9112C6EE3F21}">
      <dgm:prSet/>
      <dgm:spPr/>
      <dgm:t>
        <a:bodyPr/>
        <a:lstStyle/>
        <a:p>
          <a:endParaRPr lang="es-ES"/>
        </a:p>
      </dgm:t>
    </dgm:pt>
    <dgm:pt modelId="{76114CF5-3BB7-4FD2-B9E5-3786050E5C94}" type="sibTrans" cxnId="{7D663364-827B-46B5-9374-9112C6EE3F21}">
      <dgm:prSet/>
      <dgm:spPr/>
      <dgm:t>
        <a:bodyPr/>
        <a:lstStyle/>
        <a:p>
          <a:endParaRPr lang="es-ES"/>
        </a:p>
      </dgm:t>
    </dgm:pt>
    <dgm:pt modelId="{DB476C41-2044-48FA-AD7A-6BA0AE201A3A}" type="pres">
      <dgm:prSet presAssocID="{2AF8AE84-571A-4575-A3E8-23574326D22A}" presName="linearFlow" presStyleCnt="0">
        <dgm:presLayoutVars>
          <dgm:dir/>
          <dgm:animLvl val="lvl"/>
          <dgm:resizeHandles val="exact"/>
        </dgm:presLayoutVars>
      </dgm:prSet>
      <dgm:spPr/>
      <dgm:t>
        <a:bodyPr/>
        <a:lstStyle/>
        <a:p>
          <a:endParaRPr lang="es-ES"/>
        </a:p>
      </dgm:t>
    </dgm:pt>
    <dgm:pt modelId="{CC40CDB9-E3CD-4201-8EAA-9647F6860FE0}" type="pres">
      <dgm:prSet presAssocID="{90CCB210-F431-43AC-A160-FEA8233BB968}" presName="composite" presStyleCnt="0"/>
      <dgm:spPr/>
    </dgm:pt>
    <dgm:pt modelId="{88D4AB76-1F1F-4297-A80C-F55B8B75F9F1}" type="pres">
      <dgm:prSet presAssocID="{90CCB210-F431-43AC-A160-FEA8233BB968}" presName="parTx" presStyleLbl="node1" presStyleIdx="0" presStyleCnt="2">
        <dgm:presLayoutVars>
          <dgm:chMax val="0"/>
          <dgm:chPref val="0"/>
          <dgm:bulletEnabled val="1"/>
        </dgm:presLayoutVars>
      </dgm:prSet>
      <dgm:spPr/>
      <dgm:t>
        <a:bodyPr/>
        <a:lstStyle/>
        <a:p>
          <a:endParaRPr lang="es-ES"/>
        </a:p>
      </dgm:t>
    </dgm:pt>
    <dgm:pt modelId="{86D01BE3-293F-45DF-9D77-C00208ACC6E9}" type="pres">
      <dgm:prSet presAssocID="{90CCB210-F431-43AC-A160-FEA8233BB968}" presName="parSh" presStyleLbl="node1" presStyleIdx="0" presStyleCnt="2"/>
      <dgm:spPr/>
      <dgm:t>
        <a:bodyPr/>
        <a:lstStyle/>
        <a:p>
          <a:endParaRPr lang="es-ES"/>
        </a:p>
      </dgm:t>
    </dgm:pt>
    <dgm:pt modelId="{258E5020-8D71-4F4D-A4AD-DEBB8DE6D21E}" type="pres">
      <dgm:prSet presAssocID="{90CCB210-F431-43AC-A160-FEA8233BB968}" presName="desTx" presStyleLbl="fgAcc1" presStyleIdx="0" presStyleCnt="2">
        <dgm:presLayoutVars>
          <dgm:bulletEnabled val="1"/>
        </dgm:presLayoutVars>
      </dgm:prSet>
      <dgm:spPr/>
      <dgm:t>
        <a:bodyPr/>
        <a:lstStyle/>
        <a:p>
          <a:endParaRPr lang="es-ES"/>
        </a:p>
      </dgm:t>
    </dgm:pt>
    <dgm:pt modelId="{D53598AB-843B-40BA-8808-74C15514591A}" type="pres">
      <dgm:prSet presAssocID="{8C14CE78-AE8F-4574-9A27-E74FB982A3A9}" presName="sibTrans" presStyleLbl="sibTrans2D1" presStyleIdx="0" presStyleCnt="1"/>
      <dgm:spPr/>
      <dgm:t>
        <a:bodyPr/>
        <a:lstStyle/>
        <a:p>
          <a:endParaRPr lang="es-ES"/>
        </a:p>
      </dgm:t>
    </dgm:pt>
    <dgm:pt modelId="{E85D28E2-D6FF-47F4-933D-0A8D69F0EE2F}" type="pres">
      <dgm:prSet presAssocID="{8C14CE78-AE8F-4574-9A27-E74FB982A3A9}" presName="connTx" presStyleLbl="sibTrans2D1" presStyleIdx="0" presStyleCnt="1"/>
      <dgm:spPr/>
      <dgm:t>
        <a:bodyPr/>
        <a:lstStyle/>
        <a:p>
          <a:endParaRPr lang="es-ES"/>
        </a:p>
      </dgm:t>
    </dgm:pt>
    <dgm:pt modelId="{CA58A80E-B252-4306-8E2A-B0C8B6F25FA2}" type="pres">
      <dgm:prSet presAssocID="{6287E9C8-FD02-42DE-95EF-01C3519F3710}" presName="composite" presStyleCnt="0"/>
      <dgm:spPr/>
    </dgm:pt>
    <dgm:pt modelId="{33C45038-15D2-4D21-8C57-597D59C810E7}" type="pres">
      <dgm:prSet presAssocID="{6287E9C8-FD02-42DE-95EF-01C3519F3710}" presName="parTx" presStyleLbl="node1" presStyleIdx="0" presStyleCnt="2">
        <dgm:presLayoutVars>
          <dgm:chMax val="0"/>
          <dgm:chPref val="0"/>
          <dgm:bulletEnabled val="1"/>
        </dgm:presLayoutVars>
      </dgm:prSet>
      <dgm:spPr/>
      <dgm:t>
        <a:bodyPr/>
        <a:lstStyle/>
        <a:p>
          <a:endParaRPr lang="es-ES"/>
        </a:p>
      </dgm:t>
    </dgm:pt>
    <dgm:pt modelId="{71DCB4CC-720C-4F6F-899A-64E6B002DF26}" type="pres">
      <dgm:prSet presAssocID="{6287E9C8-FD02-42DE-95EF-01C3519F3710}" presName="parSh" presStyleLbl="node1" presStyleIdx="1" presStyleCnt="2"/>
      <dgm:spPr/>
      <dgm:t>
        <a:bodyPr/>
        <a:lstStyle/>
        <a:p>
          <a:endParaRPr lang="es-ES"/>
        </a:p>
      </dgm:t>
    </dgm:pt>
    <dgm:pt modelId="{62FF484C-8553-4B9E-95BD-75A9544A92F3}" type="pres">
      <dgm:prSet presAssocID="{6287E9C8-FD02-42DE-95EF-01C3519F3710}" presName="desTx" presStyleLbl="fgAcc1" presStyleIdx="1" presStyleCnt="2">
        <dgm:presLayoutVars>
          <dgm:bulletEnabled val="1"/>
        </dgm:presLayoutVars>
      </dgm:prSet>
      <dgm:spPr/>
      <dgm:t>
        <a:bodyPr/>
        <a:lstStyle/>
        <a:p>
          <a:endParaRPr lang="es-ES"/>
        </a:p>
      </dgm:t>
    </dgm:pt>
  </dgm:ptLst>
  <dgm:cxnLst>
    <dgm:cxn modelId="{085BEB98-FF14-4583-A8F2-88F22B97B26E}" type="presOf" srcId="{0CD8D06C-C22F-46CE-BC26-9D9A18AD01F6}" destId="{258E5020-8D71-4F4D-A4AD-DEBB8DE6D21E}" srcOrd="0" destOrd="2" presId="urn:microsoft.com/office/officeart/2005/8/layout/process3"/>
    <dgm:cxn modelId="{B19F1575-3D1D-48A2-BB93-EBC8ABA5C2DB}" srcId="{6287E9C8-FD02-42DE-95EF-01C3519F3710}" destId="{414E2F04-9267-4DEC-B150-D356FF2A7EB6}" srcOrd="1" destOrd="0" parTransId="{0F26CA3B-C6E9-4884-B8CF-4DE4CFF90435}" sibTransId="{E3019B5C-01FD-4934-8CBC-FF043A1FDC6D}"/>
    <dgm:cxn modelId="{91238732-59F6-40E7-8393-FA6410266438}" type="presOf" srcId="{E541A60E-91C9-4CC9-9978-C10D026B50F0}" destId="{258E5020-8D71-4F4D-A4AD-DEBB8DE6D21E}" srcOrd="0" destOrd="0" presId="urn:microsoft.com/office/officeart/2005/8/layout/process3"/>
    <dgm:cxn modelId="{F5EF7D33-1CC4-408E-AD29-29B96AFBDF01}" srcId="{90CCB210-F431-43AC-A160-FEA8233BB968}" destId="{37871FC0-BD05-4635-B8AD-0614AA2F0AEC}" srcOrd="1" destOrd="0" parTransId="{77F35043-7227-4298-B17E-EF135759F2B4}" sibTransId="{DAF2D499-9721-481E-B5F4-98B3F05E5B5E}"/>
    <dgm:cxn modelId="{74E97196-47C6-4B78-BA8F-C2FBEF3CAEC3}" srcId="{90CCB210-F431-43AC-A160-FEA8233BB968}" destId="{FDDDDB1B-6E9E-48CF-B439-5D628805F395}" srcOrd="3" destOrd="0" parTransId="{A5EA3AAF-973F-4E86-AEE2-DDA56925B86B}" sibTransId="{1F171A39-03CF-452E-9DEF-52B685A3AB01}"/>
    <dgm:cxn modelId="{08623D95-5667-4DE4-B33E-AE482E3082CF}" srcId="{90CCB210-F431-43AC-A160-FEA8233BB968}" destId="{0CD8D06C-C22F-46CE-BC26-9D9A18AD01F6}" srcOrd="2" destOrd="0" parTransId="{B882CA96-7A89-46C5-AAC7-8B9D3D668E36}" sibTransId="{F9A7D583-23FA-4D6F-BECE-3828627DD4A2}"/>
    <dgm:cxn modelId="{F1A60755-7F83-4609-A6EC-EB184628991D}" type="presOf" srcId="{8C14CE78-AE8F-4574-9A27-E74FB982A3A9}" destId="{E85D28E2-D6FF-47F4-933D-0A8D69F0EE2F}" srcOrd="1" destOrd="0" presId="urn:microsoft.com/office/officeart/2005/8/layout/process3"/>
    <dgm:cxn modelId="{39DD50A7-6C19-438F-A731-721C8FCBB601}" srcId="{2AF8AE84-571A-4575-A3E8-23574326D22A}" destId="{6287E9C8-FD02-42DE-95EF-01C3519F3710}" srcOrd="1" destOrd="0" parTransId="{56A7310B-AF0C-46E4-8C61-47811F442FFE}" sibTransId="{9C4A1F33-BCB1-4969-9662-608D5CDF21D9}"/>
    <dgm:cxn modelId="{678FF5DC-B9AC-4E22-B4C6-0D3D10604E18}" srcId="{2AF8AE84-571A-4575-A3E8-23574326D22A}" destId="{90CCB210-F431-43AC-A160-FEA8233BB968}" srcOrd="0" destOrd="0" parTransId="{36260826-AB1C-4D5A-9671-A917BEB246FC}" sibTransId="{8C14CE78-AE8F-4574-9A27-E74FB982A3A9}"/>
    <dgm:cxn modelId="{13DA2109-BAD7-47ED-9D2C-2133C3450F15}" srcId="{90CCB210-F431-43AC-A160-FEA8233BB968}" destId="{E541A60E-91C9-4CC9-9978-C10D026B50F0}" srcOrd="0" destOrd="0" parTransId="{9FCD4DD6-F07E-4EF4-B729-5F7FD7BA42B3}" sibTransId="{0C619B14-E657-44BD-8C27-518C4AFF1798}"/>
    <dgm:cxn modelId="{DA1B7C28-CFD7-4B4C-9CD4-85D710072B2E}" type="presOf" srcId="{8C14CE78-AE8F-4574-9A27-E74FB982A3A9}" destId="{D53598AB-843B-40BA-8808-74C15514591A}" srcOrd="0" destOrd="0" presId="urn:microsoft.com/office/officeart/2005/8/layout/process3"/>
    <dgm:cxn modelId="{48029A2F-2AE7-40E4-AADB-C89FD00FA4EE}" type="presOf" srcId="{6287E9C8-FD02-42DE-95EF-01C3519F3710}" destId="{71DCB4CC-720C-4F6F-899A-64E6B002DF26}" srcOrd="1" destOrd="0" presId="urn:microsoft.com/office/officeart/2005/8/layout/process3"/>
    <dgm:cxn modelId="{BB7AF55F-7059-49BE-A091-7AD3D2A64F8D}" type="presOf" srcId="{90CCB210-F431-43AC-A160-FEA8233BB968}" destId="{86D01BE3-293F-45DF-9D77-C00208ACC6E9}" srcOrd="1" destOrd="0" presId="urn:microsoft.com/office/officeart/2005/8/layout/process3"/>
    <dgm:cxn modelId="{20822ADA-4B08-45C5-A016-1037D9897854}" type="presOf" srcId="{BE3E6B3D-D07B-4D99-ADEC-3D946784EB51}" destId="{62FF484C-8553-4B9E-95BD-75A9544A92F3}" srcOrd="0" destOrd="0" presId="urn:microsoft.com/office/officeart/2005/8/layout/process3"/>
    <dgm:cxn modelId="{36877C39-CA1B-4597-BA8A-08625C199325}" type="presOf" srcId="{37871FC0-BD05-4635-B8AD-0614AA2F0AEC}" destId="{258E5020-8D71-4F4D-A4AD-DEBB8DE6D21E}" srcOrd="0" destOrd="1" presId="urn:microsoft.com/office/officeart/2005/8/layout/process3"/>
    <dgm:cxn modelId="{6501E404-1F55-4E6B-A8A1-316DA864D3E0}" srcId="{6287E9C8-FD02-42DE-95EF-01C3519F3710}" destId="{BE3E6B3D-D07B-4D99-ADEC-3D946784EB51}" srcOrd="0" destOrd="0" parTransId="{3531B33D-7385-4257-8270-AA1AAF717526}" sibTransId="{C3BB6891-BA52-4A21-8D46-3D4271A04505}"/>
    <dgm:cxn modelId="{C29CF189-9E19-4437-B5AF-7024646CD991}" type="presOf" srcId="{90CCB210-F431-43AC-A160-FEA8233BB968}" destId="{88D4AB76-1F1F-4297-A80C-F55B8B75F9F1}" srcOrd="0" destOrd="0" presId="urn:microsoft.com/office/officeart/2005/8/layout/process3"/>
    <dgm:cxn modelId="{2BE19343-1A65-4F67-AF4E-952E498778D0}" type="presOf" srcId="{FDDDDB1B-6E9E-48CF-B439-5D628805F395}" destId="{258E5020-8D71-4F4D-A4AD-DEBB8DE6D21E}" srcOrd="0" destOrd="3" presId="urn:microsoft.com/office/officeart/2005/8/layout/process3"/>
    <dgm:cxn modelId="{E65A8937-AC48-424A-BAC7-836E0A1FA4D4}" type="presOf" srcId="{414E2F04-9267-4DEC-B150-D356FF2A7EB6}" destId="{62FF484C-8553-4B9E-95BD-75A9544A92F3}" srcOrd="0" destOrd="1" presId="urn:microsoft.com/office/officeart/2005/8/layout/process3"/>
    <dgm:cxn modelId="{4BEC0BF1-3D8B-40C7-A2C1-A80EA39B9AA4}" type="presOf" srcId="{2AF8AE84-571A-4575-A3E8-23574326D22A}" destId="{DB476C41-2044-48FA-AD7A-6BA0AE201A3A}" srcOrd="0" destOrd="0" presId="urn:microsoft.com/office/officeart/2005/8/layout/process3"/>
    <dgm:cxn modelId="{7D663364-827B-46B5-9374-9112C6EE3F21}" srcId="{6287E9C8-FD02-42DE-95EF-01C3519F3710}" destId="{1C0444BD-4766-446B-9E5B-A50D4F2F7E7A}" srcOrd="2" destOrd="0" parTransId="{F13DB6C6-18AB-4C92-AC37-C2F9E65B6527}" sibTransId="{76114CF5-3BB7-4FD2-B9E5-3786050E5C94}"/>
    <dgm:cxn modelId="{A8A4FD00-F8A4-4FAA-A773-4C5C35027DDA}" type="presOf" srcId="{6287E9C8-FD02-42DE-95EF-01C3519F3710}" destId="{33C45038-15D2-4D21-8C57-597D59C810E7}" srcOrd="0" destOrd="0" presId="urn:microsoft.com/office/officeart/2005/8/layout/process3"/>
    <dgm:cxn modelId="{7C041AC9-1B16-4D05-ADB7-AAEC9765FAC3}" type="presOf" srcId="{1C0444BD-4766-446B-9E5B-A50D4F2F7E7A}" destId="{62FF484C-8553-4B9E-95BD-75A9544A92F3}" srcOrd="0" destOrd="2" presId="urn:microsoft.com/office/officeart/2005/8/layout/process3"/>
    <dgm:cxn modelId="{82A531E3-334E-47F5-9383-5A7C9EF5520D}" type="presParOf" srcId="{DB476C41-2044-48FA-AD7A-6BA0AE201A3A}" destId="{CC40CDB9-E3CD-4201-8EAA-9647F6860FE0}" srcOrd="0" destOrd="0" presId="urn:microsoft.com/office/officeart/2005/8/layout/process3"/>
    <dgm:cxn modelId="{3889F296-4F40-4841-BFF6-E530726AB505}" type="presParOf" srcId="{CC40CDB9-E3CD-4201-8EAA-9647F6860FE0}" destId="{88D4AB76-1F1F-4297-A80C-F55B8B75F9F1}" srcOrd="0" destOrd="0" presId="urn:microsoft.com/office/officeart/2005/8/layout/process3"/>
    <dgm:cxn modelId="{A82FF71F-D4F7-4F1E-8AB3-760324BC22E9}" type="presParOf" srcId="{CC40CDB9-E3CD-4201-8EAA-9647F6860FE0}" destId="{86D01BE3-293F-45DF-9D77-C00208ACC6E9}" srcOrd="1" destOrd="0" presId="urn:microsoft.com/office/officeart/2005/8/layout/process3"/>
    <dgm:cxn modelId="{3D4C226B-2D0F-4493-B519-0B12E7B66064}" type="presParOf" srcId="{CC40CDB9-E3CD-4201-8EAA-9647F6860FE0}" destId="{258E5020-8D71-4F4D-A4AD-DEBB8DE6D21E}" srcOrd="2" destOrd="0" presId="urn:microsoft.com/office/officeart/2005/8/layout/process3"/>
    <dgm:cxn modelId="{CAF8620B-9EEB-45D5-93FB-0A415BE72AB2}" type="presParOf" srcId="{DB476C41-2044-48FA-AD7A-6BA0AE201A3A}" destId="{D53598AB-843B-40BA-8808-74C15514591A}" srcOrd="1" destOrd="0" presId="urn:microsoft.com/office/officeart/2005/8/layout/process3"/>
    <dgm:cxn modelId="{4593D8EE-2195-47E0-BEA3-2EF05817B368}" type="presParOf" srcId="{D53598AB-843B-40BA-8808-74C15514591A}" destId="{E85D28E2-D6FF-47F4-933D-0A8D69F0EE2F}" srcOrd="0" destOrd="0" presId="urn:microsoft.com/office/officeart/2005/8/layout/process3"/>
    <dgm:cxn modelId="{53FB0B15-F6D3-4C26-9607-58CAFC780801}" type="presParOf" srcId="{DB476C41-2044-48FA-AD7A-6BA0AE201A3A}" destId="{CA58A80E-B252-4306-8E2A-B0C8B6F25FA2}" srcOrd="2" destOrd="0" presId="urn:microsoft.com/office/officeart/2005/8/layout/process3"/>
    <dgm:cxn modelId="{DFF74301-072D-49E5-ADAD-D3607B22A960}" type="presParOf" srcId="{CA58A80E-B252-4306-8E2A-B0C8B6F25FA2}" destId="{33C45038-15D2-4D21-8C57-597D59C810E7}" srcOrd="0" destOrd="0" presId="urn:microsoft.com/office/officeart/2005/8/layout/process3"/>
    <dgm:cxn modelId="{B67CA366-4356-484B-98CE-1EBB1F6503EA}" type="presParOf" srcId="{CA58A80E-B252-4306-8E2A-B0C8B6F25FA2}" destId="{71DCB4CC-720C-4F6F-899A-64E6B002DF26}" srcOrd="1" destOrd="0" presId="urn:microsoft.com/office/officeart/2005/8/layout/process3"/>
    <dgm:cxn modelId="{16760631-840F-4B33-94AB-E4F61879C323}" type="presParOf" srcId="{CA58A80E-B252-4306-8E2A-B0C8B6F25FA2}" destId="{62FF484C-8553-4B9E-95BD-75A9544A92F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F8AE84-571A-4575-A3E8-23574326D22A}" type="doc">
      <dgm:prSet loTypeId="urn:microsoft.com/office/officeart/2005/8/layout/chevron1" loCatId="process" qsTypeId="urn:microsoft.com/office/officeart/2005/8/quickstyle/simple5" qsCatId="simple" csTypeId="urn:microsoft.com/office/officeart/2005/8/colors/colorful5" csCatId="colorful" phldr="1"/>
      <dgm:spPr/>
      <dgm:t>
        <a:bodyPr/>
        <a:lstStyle/>
        <a:p>
          <a:endParaRPr lang="es-ES"/>
        </a:p>
      </dgm:t>
    </dgm:pt>
    <dgm:pt modelId="{90CCB210-F431-43AC-A160-FEA8233BB968}">
      <dgm:prSet phldrT="[Texto]"/>
      <dgm:spPr/>
      <dgm:t>
        <a:bodyPr/>
        <a:lstStyle/>
        <a:p>
          <a:r>
            <a:rPr lang="es-ES" dirty="0" smtClean="0">
              <a:latin typeface="Cambria" panose="02040503050406030204" pitchFamily="18" charset="0"/>
              <a:ea typeface="Cambria" panose="02040503050406030204" pitchFamily="18" charset="0"/>
            </a:rPr>
            <a:t>Identificar y recolectar</a:t>
          </a:r>
          <a:endParaRPr lang="es-ES" dirty="0">
            <a:latin typeface="Cambria" panose="02040503050406030204" pitchFamily="18" charset="0"/>
            <a:ea typeface="Cambria" panose="02040503050406030204" pitchFamily="18" charset="0"/>
          </a:endParaRPr>
        </a:p>
      </dgm:t>
    </dgm:pt>
    <dgm:pt modelId="{36260826-AB1C-4D5A-9671-A917BEB246FC}" type="parTrans" cxnId="{678FF5DC-B9AC-4E22-B4C6-0D3D10604E18}">
      <dgm:prSet/>
      <dgm:spPr/>
      <dgm:t>
        <a:bodyPr/>
        <a:lstStyle/>
        <a:p>
          <a:endParaRPr lang="es-ES">
            <a:latin typeface="Cambria" panose="02040503050406030204" pitchFamily="18" charset="0"/>
            <a:ea typeface="Cambria" panose="02040503050406030204" pitchFamily="18" charset="0"/>
          </a:endParaRPr>
        </a:p>
      </dgm:t>
    </dgm:pt>
    <dgm:pt modelId="{8C14CE78-AE8F-4574-9A27-E74FB982A3A9}" type="sibTrans" cxnId="{678FF5DC-B9AC-4E22-B4C6-0D3D10604E18}">
      <dgm:prSet/>
      <dgm:spPr/>
      <dgm:t>
        <a:bodyPr/>
        <a:lstStyle/>
        <a:p>
          <a:endParaRPr lang="es-ES">
            <a:latin typeface="Cambria" panose="02040503050406030204" pitchFamily="18" charset="0"/>
            <a:ea typeface="Cambria" panose="02040503050406030204" pitchFamily="18" charset="0"/>
          </a:endParaRPr>
        </a:p>
      </dgm:t>
    </dgm:pt>
    <dgm:pt modelId="{E541A60E-91C9-4CC9-9978-C10D026B50F0}">
      <dgm:prSet phldrT="[Texto]"/>
      <dgm:spPr/>
      <dgm:t>
        <a:bodyPr/>
        <a:lstStyle/>
        <a:p>
          <a:r>
            <a:rPr lang="es-ES" dirty="0" smtClean="0">
              <a:latin typeface="Cambria" panose="02040503050406030204" pitchFamily="18" charset="0"/>
              <a:ea typeface="Cambria" panose="02040503050406030204" pitchFamily="18" charset="0"/>
            </a:rPr>
            <a:t>¿Quién? </a:t>
          </a:r>
          <a:endParaRPr lang="es-ES" dirty="0">
            <a:latin typeface="Cambria" panose="02040503050406030204" pitchFamily="18" charset="0"/>
            <a:ea typeface="Cambria" panose="02040503050406030204" pitchFamily="18" charset="0"/>
          </a:endParaRPr>
        </a:p>
      </dgm:t>
    </dgm:pt>
    <dgm:pt modelId="{9FCD4DD6-F07E-4EF4-B729-5F7FD7BA42B3}" type="parTrans" cxnId="{13DA2109-BAD7-47ED-9D2C-2133C3450F15}">
      <dgm:prSet/>
      <dgm:spPr/>
      <dgm:t>
        <a:bodyPr/>
        <a:lstStyle/>
        <a:p>
          <a:endParaRPr lang="es-ES">
            <a:latin typeface="Cambria" panose="02040503050406030204" pitchFamily="18" charset="0"/>
            <a:ea typeface="Cambria" panose="02040503050406030204" pitchFamily="18" charset="0"/>
          </a:endParaRPr>
        </a:p>
      </dgm:t>
    </dgm:pt>
    <dgm:pt modelId="{0C619B14-E657-44BD-8C27-518C4AFF1798}" type="sibTrans" cxnId="{13DA2109-BAD7-47ED-9D2C-2133C3450F15}">
      <dgm:prSet/>
      <dgm:spPr/>
      <dgm:t>
        <a:bodyPr/>
        <a:lstStyle/>
        <a:p>
          <a:endParaRPr lang="es-ES">
            <a:latin typeface="Cambria" panose="02040503050406030204" pitchFamily="18" charset="0"/>
            <a:ea typeface="Cambria" panose="02040503050406030204" pitchFamily="18" charset="0"/>
          </a:endParaRPr>
        </a:p>
      </dgm:t>
    </dgm:pt>
    <dgm:pt modelId="{6287E9C8-FD02-42DE-95EF-01C3519F3710}">
      <dgm:prSet phldrT="[Texto]"/>
      <dgm:spPr/>
      <dgm:t>
        <a:bodyPr/>
        <a:lstStyle/>
        <a:p>
          <a:r>
            <a:rPr lang="es-ES" dirty="0" smtClean="0">
              <a:latin typeface="Cambria" panose="02040503050406030204" pitchFamily="18" charset="0"/>
              <a:ea typeface="Cambria" panose="02040503050406030204" pitchFamily="18" charset="0"/>
            </a:rPr>
            <a:t>Sistematizar</a:t>
          </a:r>
          <a:endParaRPr lang="es-ES" dirty="0">
            <a:latin typeface="Cambria" panose="02040503050406030204" pitchFamily="18" charset="0"/>
            <a:ea typeface="Cambria" panose="02040503050406030204" pitchFamily="18" charset="0"/>
          </a:endParaRPr>
        </a:p>
      </dgm:t>
    </dgm:pt>
    <dgm:pt modelId="{56A7310B-AF0C-46E4-8C61-47811F442FFE}" type="parTrans" cxnId="{39DD50A7-6C19-438F-A731-721C8FCBB601}">
      <dgm:prSet/>
      <dgm:spPr/>
      <dgm:t>
        <a:bodyPr/>
        <a:lstStyle/>
        <a:p>
          <a:endParaRPr lang="es-ES">
            <a:latin typeface="Cambria" panose="02040503050406030204" pitchFamily="18" charset="0"/>
            <a:ea typeface="Cambria" panose="02040503050406030204" pitchFamily="18" charset="0"/>
          </a:endParaRPr>
        </a:p>
      </dgm:t>
    </dgm:pt>
    <dgm:pt modelId="{9C4A1F33-BCB1-4969-9662-608D5CDF21D9}" type="sibTrans" cxnId="{39DD50A7-6C19-438F-A731-721C8FCBB601}">
      <dgm:prSet/>
      <dgm:spPr/>
      <dgm:t>
        <a:bodyPr/>
        <a:lstStyle/>
        <a:p>
          <a:endParaRPr lang="es-ES">
            <a:latin typeface="Cambria" panose="02040503050406030204" pitchFamily="18" charset="0"/>
            <a:ea typeface="Cambria" panose="02040503050406030204" pitchFamily="18" charset="0"/>
          </a:endParaRPr>
        </a:p>
      </dgm:t>
    </dgm:pt>
    <dgm:pt modelId="{BE3E6B3D-D07B-4D99-ADEC-3D946784EB51}">
      <dgm:prSet phldrT="[Texto]"/>
      <dgm:spPr/>
      <dgm:t>
        <a:bodyPr/>
        <a:lstStyle/>
        <a:p>
          <a:r>
            <a:rPr lang="es-ES" dirty="0" smtClean="0">
              <a:latin typeface="Cambria" panose="02040503050406030204" pitchFamily="18" charset="0"/>
              <a:ea typeface="Cambria" panose="02040503050406030204" pitchFamily="18" charset="0"/>
            </a:rPr>
            <a:t>¿Quién? </a:t>
          </a:r>
          <a:endParaRPr lang="es-ES" dirty="0">
            <a:latin typeface="Cambria" panose="02040503050406030204" pitchFamily="18" charset="0"/>
            <a:ea typeface="Cambria" panose="02040503050406030204" pitchFamily="18" charset="0"/>
          </a:endParaRPr>
        </a:p>
      </dgm:t>
    </dgm:pt>
    <dgm:pt modelId="{3531B33D-7385-4257-8270-AA1AAF717526}" type="parTrans" cxnId="{6501E404-1F55-4E6B-A8A1-316DA864D3E0}">
      <dgm:prSet/>
      <dgm:spPr/>
      <dgm:t>
        <a:bodyPr/>
        <a:lstStyle/>
        <a:p>
          <a:endParaRPr lang="es-ES">
            <a:latin typeface="Cambria" panose="02040503050406030204" pitchFamily="18" charset="0"/>
            <a:ea typeface="Cambria" panose="02040503050406030204" pitchFamily="18" charset="0"/>
          </a:endParaRPr>
        </a:p>
      </dgm:t>
    </dgm:pt>
    <dgm:pt modelId="{C3BB6891-BA52-4A21-8D46-3D4271A04505}" type="sibTrans" cxnId="{6501E404-1F55-4E6B-A8A1-316DA864D3E0}">
      <dgm:prSet/>
      <dgm:spPr/>
      <dgm:t>
        <a:bodyPr/>
        <a:lstStyle/>
        <a:p>
          <a:endParaRPr lang="es-ES">
            <a:latin typeface="Cambria" panose="02040503050406030204" pitchFamily="18" charset="0"/>
            <a:ea typeface="Cambria" panose="02040503050406030204" pitchFamily="18" charset="0"/>
          </a:endParaRPr>
        </a:p>
      </dgm:t>
    </dgm:pt>
    <dgm:pt modelId="{414E2F04-9267-4DEC-B150-D356FF2A7EB6}">
      <dgm:prSet phldrT="[Texto]"/>
      <dgm:spPr/>
      <dgm:t>
        <a:bodyPr/>
        <a:lstStyle/>
        <a:p>
          <a:r>
            <a:rPr lang="es-ES" dirty="0" smtClean="0">
              <a:latin typeface="Cambria" panose="02040503050406030204" pitchFamily="18" charset="0"/>
              <a:ea typeface="Cambria" panose="02040503050406030204" pitchFamily="18" charset="0"/>
            </a:rPr>
            <a:t>¿Qué?          </a:t>
          </a:r>
          <a:endParaRPr lang="es-ES" dirty="0">
            <a:latin typeface="Cambria" panose="02040503050406030204" pitchFamily="18" charset="0"/>
            <a:ea typeface="Cambria" panose="02040503050406030204" pitchFamily="18" charset="0"/>
          </a:endParaRPr>
        </a:p>
      </dgm:t>
    </dgm:pt>
    <dgm:pt modelId="{0F26CA3B-C6E9-4884-B8CF-4DE4CFF90435}" type="parTrans" cxnId="{B19F1575-3D1D-48A2-BB93-EBC8ABA5C2DB}">
      <dgm:prSet/>
      <dgm:spPr/>
      <dgm:t>
        <a:bodyPr/>
        <a:lstStyle/>
        <a:p>
          <a:endParaRPr lang="es-ES">
            <a:latin typeface="Cambria" panose="02040503050406030204" pitchFamily="18" charset="0"/>
            <a:ea typeface="Cambria" panose="02040503050406030204" pitchFamily="18" charset="0"/>
          </a:endParaRPr>
        </a:p>
      </dgm:t>
    </dgm:pt>
    <dgm:pt modelId="{E3019B5C-01FD-4934-8CBC-FF043A1FDC6D}" type="sibTrans" cxnId="{B19F1575-3D1D-48A2-BB93-EBC8ABA5C2DB}">
      <dgm:prSet/>
      <dgm:spPr/>
      <dgm:t>
        <a:bodyPr/>
        <a:lstStyle/>
        <a:p>
          <a:endParaRPr lang="es-ES">
            <a:latin typeface="Cambria" panose="02040503050406030204" pitchFamily="18" charset="0"/>
            <a:ea typeface="Cambria" panose="02040503050406030204" pitchFamily="18" charset="0"/>
          </a:endParaRPr>
        </a:p>
      </dgm:t>
    </dgm:pt>
    <dgm:pt modelId="{E83A00D8-D570-43F0-9031-AFE3D648E091}">
      <dgm:prSet phldrT="[Texto]" custT="1"/>
      <dgm:spPr/>
      <dgm:t>
        <a:bodyPr/>
        <a:lstStyle/>
        <a:p>
          <a:r>
            <a:rPr lang="es-ES" sz="2000" dirty="0" smtClean="0">
              <a:latin typeface="Cambria" panose="02040503050406030204" pitchFamily="18" charset="0"/>
              <a:ea typeface="Cambria" panose="02040503050406030204" pitchFamily="18" charset="0"/>
            </a:rPr>
            <a:t>Analizar </a:t>
          </a:r>
          <a:endParaRPr lang="es-ES" sz="2000" dirty="0">
            <a:latin typeface="Cambria" panose="02040503050406030204" pitchFamily="18" charset="0"/>
            <a:ea typeface="Cambria" panose="02040503050406030204" pitchFamily="18" charset="0"/>
          </a:endParaRPr>
        </a:p>
      </dgm:t>
    </dgm:pt>
    <dgm:pt modelId="{E2A3CFC5-25E4-4644-BF1E-A33EF4D45E58}" type="parTrans" cxnId="{303BC798-6660-40AC-AFD9-54D411EE407E}">
      <dgm:prSet/>
      <dgm:spPr/>
      <dgm:t>
        <a:bodyPr/>
        <a:lstStyle/>
        <a:p>
          <a:endParaRPr lang="es-ES">
            <a:latin typeface="Cambria" panose="02040503050406030204" pitchFamily="18" charset="0"/>
            <a:ea typeface="Cambria" panose="02040503050406030204" pitchFamily="18" charset="0"/>
          </a:endParaRPr>
        </a:p>
      </dgm:t>
    </dgm:pt>
    <dgm:pt modelId="{DFF00633-05C9-4061-9A6C-368CBA0EECF3}" type="sibTrans" cxnId="{303BC798-6660-40AC-AFD9-54D411EE407E}">
      <dgm:prSet/>
      <dgm:spPr/>
      <dgm:t>
        <a:bodyPr/>
        <a:lstStyle/>
        <a:p>
          <a:endParaRPr lang="es-ES">
            <a:latin typeface="Cambria" panose="02040503050406030204" pitchFamily="18" charset="0"/>
            <a:ea typeface="Cambria" panose="02040503050406030204" pitchFamily="18" charset="0"/>
          </a:endParaRPr>
        </a:p>
      </dgm:t>
    </dgm:pt>
    <dgm:pt modelId="{17D50C5B-2CB1-423A-9104-9BAD984CFF5F}">
      <dgm:prSet phldrT="[Texto]"/>
      <dgm:spPr/>
      <dgm:t>
        <a:bodyPr/>
        <a:lstStyle/>
        <a:p>
          <a:r>
            <a:rPr lang="es-ES" dirty="0" smtClean="0">
              <a:latin typeface="Cambria" panose="02040503050406030204" pitchFamily="18" charset="0"/>
              <a:ea typeface="Cambria" panose="02040503050406030204" pitchFamily="18" charset="0"/>
            </a:rPr>
            <a:t>¿Quién? </a:t>
          </a:r>
          <a:endParaRPr lang="es-ES" dirty="0">
            <a:latin typeface="Cambria" panose="02040503050406030204" pitchFamily="18" charset="0"/>
            <a:ea typeface="Cambria" panose="02040503050406030204" pitchFamily="18" charset="0"/>
          </a:endParaRPr>
        </a:p>
      </dgm:t>
    </dgm:pt>
    <dgm:pt modelId="{5B335843-3C83-436A-8548-0C30883F8609}" type="parTrans" cxnId="{173E8729-3644-47D5-BAA5-F8D33F397452}">
      <dgm:prSet/>
      <dgm:spPr/>
      <dgm:t>
        <a:bodyPr/>
        <a:lstStyle/>
        <a:p>
          <a:endParaRPr lang="es-ES">
            <a:latin typeface="Cambria" panose="02040503050406030204" pitchFamily="18" charset="0"/>
            <a:ea typeface="Cambria" panose="02040503050406030204" pitchFamily="18" charset="0"/>
          </a:endParaRPr>
        </a:p>
      </dgm:t>
    </dgm:pt>
    <dgm:pt modelId="{B00194BB-9BE7-4611-9C35-A36C14D2AD89}" type="sibTrans" cxnId="{173E8729-3644-47D5-BAA5-F8D33F397452}">
      <dgm:prSet/>
      <dgm:spPr/>
      <dgm:t>
        <a:bodyPr/>
        <a:lstStyle/>
        <a:p>
          <a:endParaRPr lang="es-ES">
            <a:latin typeface="Cambria" panose="02040503050406030204" pitchFamily="18" charset="0"/>
            <a:ea typeface="Cambria" panose="02040503050406030204" pitchFamily="18" charset="0"/>
          </a:endParaRPr>
        </a:p>
      </dgm:t>
    </dgm:pt>
    <dgm:pt modelId="{3F344427-574D-4A61-B57F-621EE52C876A}">
      <dgm:prSet phldrT="[Texto]"/>
      <dgm:spPr/>
      <dgm:t>
        <a:bodyPr/>
        <a:lstStyle/>
        <a:p>
          <a:r>
            <a:rPr lang="es-ES" dirty="0" smtClean="0">
              <a:latin typeface="Cambria" panose="02040503050406030204" pitchFamily="18" charset="0"/>
              <a:ea typeface="Cambria" panose="02040503050406030204" pitchFamily="18" charset="0"/>
            </a:rPr>
            <a:t>Analizar matriz de diagnóstico</a:t>
          </a:r>
          <a:endParaRPr lang="es-ES" dirty="0">
            <a:latin typeface="Cambria" panose="02040503050406030204" pitchFamily="18" charset="0"/>
            <a:ea typeface="Cambria" panose="02040503050406030204" pitchFamily="18" charset="0"/>
          </a:endParaRPr>
        </a:p>
      </dgm:t>
    </dgm:pt>
    <dgm:pt modelId="{1EAA5EED-49D7-4BAA-83B9-3DED7C30B4D9}" type="parTrans" cxnId="{EDAAB34B-6051-480E-B712-28F28842EE9C}">
      <dgm:prSet/>
      <dgm:spPr/>
      <dgm:t>
        <a:bodyPr/>
        <a:lstStyle/>
        <a:p>
          <a:endParaRPr lang="es-ES"/>
        </a:p>
      </dgm:t>
    </dgm:pt>
    <dgm:pt modelId="{4ACD9513-FC9F-4385-8036-51E183BCE74B}" type="sibTrans" cxnId="{EDAAB34B-6051-480E-B712-28F28842EE9C}">
      <dgm:prSet/>
      <dgm:spPr/>
      <dgm:t>
        <a:bodyPr/>
        <a:lstStyle/>
        <a:p>
          <a:endParaRPr lang="es-ES"/>
        </a:p>
      </dgm:t>
    </dgm:pt>
    <dgm:pt modelId="{8DCF663E-B5B1-4BA2-8CB9-EB14DB3E9400}">
      <dgm:prSet phldrT="[Texto]"/>
      <dgm:spPr/>
      <dgm:t>
        <a:bodyPr/>
        <a:lstStyle/>
        <a:p>
          <a:r>
            <a:rPr lang="es-ES" dirty="0" smtClean="0">
              <a:latin typeface="Cambria" panose="02040503050406030204" pitchFamily="18" charset="0"/>
              <a:ea typeface="Cambria" panose="02040503050406030204" pitchFamily="18" charset="0"/>
            </a:rPr>
            <a:t>Trabajar en conjunto</a:t>
          </a:r>
          <a:endParaRPr lang="es-ES" dirty="0">
            <a:latin typeface="Cambria" panose="02040503050406030204" pitchFamily="18" charset="0"/>
            <a:ea typeface="Cambria" panose="02040503050406030204" pitchFamily="18" charset="0"/>
          </a:endParaRPr>
        </a:p>
      </dgm:t>
    </dgm:pt>
    <dgm:pt modelId="{0181C5FD-D997-4C08-8D5F-4FD4E286A1EC}" type="parTrans" cxnId="{0A102DAA-D5AE-4542-888B-857D0D2D980F}">
      <dgm:prSet/>
      <dgm:spPr/>
      <dgm:t>
        <a:bodyPr/>
        <a:lstStyle/>
        <a:p>
          <a:endParaRPr lang="es-ES"/>
        </a:p>
      </dgm:t>
    </dgm:pt>
    <dgm:pt modelId="{FB64F464-34B7-446C-8A4F-27AB09B9E934}" type="sibTrans" cxnId="{0A102DAA-D5AE-4542-888B-857D0D2D980F}">
      <dgm:prSet/>
      <dgm:spPr/>
      <dgm:t>
        <a:bodyPr/>
        <a:lstStyle/>
        <a:p>
          <a:endParaRPr lang="es-ES"/>
        </a:p>
      </dgm:t>
    </dgm:pt>
    <dgm:pt modelId="{D7D2ECDD-D47A-4B36-944C-6BB2F1F48FF5}">
      <dgm:prSet phldrT="[Texto]"/>
      <dgm:spPr/>
      <dgm:t>
        <a:bodyPr/>
        <a:lstStyle/>
        <a:p>
          <a:r>
            <a:rPr lang="es-ES" dirty="0" smtClean="0">
              <a:latin typeface="Cambria" panose="02040503050406030204" pitchFamily="18" charset="0"/>
              <a:ea typeface="Cambria" panose="02040503050406030204" pitchFamily="18" charset="0"/>
            </a:rPr>
            <a:t>Determinar elementos relevantes</a:t>
          </a:r>
          <a:endParaRPr lang="es-ES" dirty="0">
            <a:latin typeface="Cambria" panose="02040503050406030204" pitchFamily="18" charset="0"/>
            <a:ea typeface="Cambria" panose="02040503050406030204" pitchFamily="18" charset="0"/>
          </a:endParaRPr>
        </a:p>
      </dgm:t>
    </dgm:pt>
    <dgm:pt modelId="{8771EC53-78F4-492D-B6C1-5685BD052983}" type="parTrans" cxnId="{933D1BC0-BAF8-4D12-ABB9-836D7BE264A7}">
      <dgm:prSet/>
      <dgm:spPr/>
      <dgm:t>
        <a:bodyPr/>
        <a:lstStyle/>
        <a:p>
          <a:endParaRPr lang="es-ES"/>
        </a:p>
      </dgm:t>
    </dgm:pt>
    <dgm:pt modelId="{88344F42-A495-4D00-925A-C7F358E4B56F}" type="sibTrans" cxnId="{933D1BC0-BAF8-4D12-ABB9-836D7BE264A7}">
      <dgm:prSet/>
      <dgm:spPr/>
      <dgm:t>
        <a:bodyPr/>
        <a:lstStyle/>
        <a:p>
          <a:endParaRPr lang="es-ES"/>
        </a:p>
      </dgm:t>
    </dgm:pt>
    <dgm:pt modelId="{8F50D339-B262-4D92-BCD0-B32F663F1113}">
      <dgm:prSet phldrT="[Texto]"/>
      <dgm:spPr/>
      <dgm:t>
        <a:bodyPr/>
        <a:lstStyle/>
        <a:p>
          <a:r>
            <a:rPr lang="es-ES" dirty="0" smtClean="0">
              <a:latin typeface="Cambria" panose="02040503050406030204" pitchFamily="18" charset="0"/>
              <a:ea typeface="Cambria" panose="02040503050406030204" pitchFamily="18" charset="0"/>
            </a:rPr>
            <a:t>¿Qué?         </a:t>
          </a:r>
          <a:endParaRPr lang="es-ES" dirty="0">
            <a:latin typeface="Cambria" panose="02040503050406030204" pitchFamily="18" charset="0"/>
            <a:ea typeface="Cambria" panose="02040503050406030204" pitchFamily="18" charset="0"/>
          </a:endParaRPr>
        </a:p>
      </dgm:t>
    </dgm:pt>
    <dgm:pt modelId="{C6023A0E-6C3A-468A-8923-743C6D269CC3}" type="parTrans" cxnId="{0052B983-DBD5-4B6D-A02A-760B3ED483AA}">
      <dgm:prSet/>
      <dgm:spPr/>
      <dgm:t>
        <a:bodyPr/>
        <a:lstStyle/>
        <a:p>
          <a:endParaRPr lang="es-ES"/>
        </a:p>
      </dgm:t>
    </dgm:pt>
    <dgm:pt modelId="{A44B006D-B466-47DB-956C-32FABC3257E3}" type="sibTrans" cxnId="{0052B983-DBD5-4B6D-A02A-760B3ED483AA}">
      <dgm:prSet/>
      <dgm:spPr/>
      <dgm:t>
        <a:bodyPr/>
        <a:lstStyle/>
        <a:p>
          <a:endParaRPr lang="es-ES"/>
        </a:p>
      </dgm:t>
    </dgm:pt>
    <dgm:pt modelId="{7719F74C-6067-4155-B995-CE9874EF5CB7}">
      <dgm:prSet phldrT="[Texto]"/>
      <dgm:spPr/>
      <dgm:t>
        <a:bodyPr/>
        <a:lstStyle/>
        <a:p>
          <a:r>
            <a:rPr lang="es-ES" dirty="0" smtClean="0">
              <a:latin typeface="Cambria" panose="02040503050406030204" pitchFamily="18" charset="0"/>
              <a:ea typeface="Cambria" panose="02040503050406030204" pitchFamily="18" charset="0"/>
            </a:rPr>
            <a:t>Asesores jurídicos del GAD DMQ</a:t>
          </a:r>
          <a:endParaRPr lang="es-ES" dirty="0">
            <a:latin typeface="Cambria" panose="02040503050406030204" pitchFamily="18" charset="0"/>
            <a:ea typeface="Cambria" panose="02040503050406030204" pitchFamily="18" charset="0"/>
          </a:endParaRPr>
        </a:p>
      </dgm:t>
    </dgm:pt>
    <dgm:pt modelId="{43153587-1F86-4CDA-AE1F-86B4BF874485}" type="parTrans" cxnId="{7D982032-A913-40D2-B7F3-A498F8358B3C}">
      <dgm:prSet/>
      <dgm:spPr/>
      <dgm:t>
        <a:bodyPr/>
        <a:lstStyle/>
        <a:p>
          <a:endParaRPr lang="es-ES"/>
        </a:p>
      </dgm:t>
    </dgm:pt>
    <dgm:pt modelId="{245A500B-2339-4492-BAD6-09B2CE05EED0}" type="sibTrans" cxnId="{7D982032-A913-40D2-B7F3-A498F8358B3C}">
      <dgm:prSet/>
      <dgm:spPr/>
      <dgm:t>
        <a:bodyPr/>
        <a:lstStyle/>
        <a:p>
          <a:endParaRPr lang="es-ES"/>
        </a:p>
      </dgm:t>
    </dgm:pt>
    <dgm:pt modelId="{3CFB34DE-B943-4E49-8AA7-36111AD1900D}">
      <dgm:prSet phldrT="[Texto]"/>
      <dgm:spPr/>
      <dgm:t>
        <a:bodyPr/>
        <a:lstStyle/>
        <a:p>
          <a:r>
            <a:rPr lang="es-ES" dirty="0" smtClean="0">
              <a:latin typeface="Cambria" panose="02040503050406030204" pitchFamily="18" charset="0"/>
              <a:ea typeface="Cambria" panose="02040503050406030204" pitchFamily="18" charset="0"/>
            </a:rPr>
            <a:t> Identificar la información, así como las antinomias y repeticiones.</a:t>
          </a:r>
          <a:endParaRPr lang="es-ES" dirty="0">
            <a:latin typeface="Cambria" panose="02040503050406030204" pitchFamily="18" charset="0"/>
            <a:ea typeface="Cambria" panose="02040503050406030204" pitchFamily="18" charset="0"/>
          </a:endParaRPr>
        </a:p>
      </dgm:t>
    </dgm:pt>
    <dgm:pt modelId="{787BD1B5-790A-4094-B34A-05DBEB09D344}" type="parTrans" cxnId="{C1BED16E-376E-49B9-A63A-D55D07CDEA3B}">
      <dgm:prSet/>
      <dgm:spPr/>
      <dgm:t>
        <a:bodyPr/>
        <a:lstStyle/>
        <a:p>
          <a:endParaRPr lang="es-ES"/>
        </a:p>
      </dgm:t>
    </dgm:pt>
    <dgm:pt modelId="{F50A1C3E-066E-4AD2-9E0A-BB9D7E660C6F}" type="sibTrans" cxnId="{C1BED16E-376E-49B9-A63A-D55D07CDEA3B}">
      <dgm:prSet/>
      <dgm:spPr/>
      <dgm:t>
        <a:bodyPr/>
        <a:lstStyle/>
        <a:p>
          <a:endParaRPr lang="es-ES"/>
        </a:p>
      </dgm:t>
    </dgm:pt>
    <dgm:pt modelId="{400BC8B0-3989-4A7B-9402-82A1E42F1AB9}">
      <dgm:prSet phldrT="[Texto]"/>
      <dgm:spPr/>
      <dgm:t>
        <a:bodyPr/>
        <a:lstStyle/>
        <a:p>
          <a:r>
            <a:rPr lang="es-ES" dirty="0" smtClean="0">
              <a:latin typeface="Cambria" panose="02040503050406030204" pitchFamily="18" charset="0"/>
              <a:ea typeface="Cambria" panose="02040503050406030204" pitchFamily="18" charset="0"/>
            </a:rPr>
            <a:t>Asesores jurídicos del GAD DMQ</a:t>
          </a:r>
          <a:endParaRPr lang="es-ES" dirty="0">
            <a:latin typeface="Cambria" panose="02040503050406030204" pitchFamily="18" charset="0"/>
            <a:ea typeface="Cambria" panose="02040503050406030204" pitchFamily="18" charset="0"/>
          </a:endParaRPr>
        </a:p>
      </dgm:t>
    </dgm:pt>
    <dgm:pt modelId="{138758D8-E283-4CBE-A297-6B4A29F192C9}" type="parTrans" cxnId="{94077726-4B67-453A-941E-88D77012BB75}">
      <dgm:prSet/>
      <dgm:spPr/>
      <dgm:t>
        <a:bodyPr/>
        <a:lstStyle/>
        <a:p>
          <a:endParaRPr lang="es-ES"/>
        </a:p>
      </dgm:t>
    </dgm:pt>
    <dgm:pt modelId="{8EDB0BDC-731E-4298-A53E-87151D5E37E8}" type="sibTrans" cxnId="{94077726-4B67-453A-941E-88D77012BB75}">
      <dgm:prSet/>
      <dgm:spPr/>
      <dgm:t>
        <a:bodyPr/>
        <a:lstStyle/>
        <a:p>
          <a:endParaRPr lang="es-ES"/>
        </a:p>
      </dgm:t>
    </dgm:pt>
    <dgm:pt modelId="{19C33BB1-C2DC-44EB-9AB5-6263C7417948}">
      <dgm:prSet phldrT="[Texto]"/>
      <dgm:spPr/>
      <dgm:t>
        <a:bodyPr/>
        <a:lstStyle/>
        <a:p>
          <a:r>
            <a:rPr lang="es-ES" dirty="0" smtClean="0">
              <a:latin typeface="Cambria" panose="02040503050406030204" pitchFamily="18" charset="0"/>
              <a:ea typeface="Cambria" panose="02040503050406030204" pitchFamily="18" charset="0"/>
            </a:rPr>
            <a:t>Llenar la matriz de diagnóstico</a:t>
          </a:r>
          <a:endParaRPr lang="es-ES" dirty="0">
            <a:latin typeface="Cambria" panose="02040503050406030204" pitchFamily="18" charset="0"/>
            <a:ea typeface="Cambria" panose="02040503050406030204" pitchFamily="18" charset="0"/>
          </a:endParaRPr>
        </a:p>
      </dgm:t>
    </dgm:pt>
    <dgm:pt modelId="{F2D1DA8D-B2B3-4CB7-8D5A-2F1130B29E94}" type="parTrans" cxnId="{DAFE19A9-0606-46DE-AF02-A0F1ECEC94F5}">
      <dgm:prSet/>
      <dgm:spPr/>
      <dgm:t>
        <a:bodyPr/>
        <a:lstStyle/>
        <a:p>
          <a:endParaRPr lang="es-ES"/>
        </a:p>
      </dgm:t>
    </dgm:pt>
    <dgm:pt modelId="{A7B24BB2-10FD-47E5-92A6-C78F681FE77E}" type="sibTrans" cxnId="{DAFE19A9-0606-46DE-AF02-A0F1ECEC94F5}">
      <dgm:prSet/>
      <dgm:spPr/>
      <dgm:t>
        <a:bodyPr/>
        <a:lstStyle/>
        <a:p>
          <a:endParaRPr lang="es-ES"/>
        </a:p>
      </dgm:t>
    </dgm:pt>
    <dgm:pt modelId="{32297D45-E032-479B-90C6-6768317DB740}">
      <dgm:prSet phldrT="[Texto]"/>
      <dgm:spPr/>
      <dgm:t>
        <a:bodyPr/>
        <a:lstStyle/>
        <a:p>
          <a:r>
            <a:rPr lang="es-ES" dirty="0" smtClean="0">
              <a:latin typeface="Cambria" panose="02040503050406030204" pitchFamily="18" charset="0"/>
              <a:ea typeface="Cambria" panose="02040503050406030204" pitchFamily="18" charset="0"/>
            </a:rPr>
            <a:t>Unidad especializada</a:t>
          </a:r>
          <a:endParaRPr lang="es-ES" dirty="0">
            <a:latin typeface="Cambria" panose="02040503050406030204" pitchFamily="18" charset="0"/>
            <a:ea typeface="Cambria" panose="02040503050406030204" pitchFamily="18" charset="0"/>
          </a:endParaRPr>
        </a:p>
      </dgm:t>
    </dgm:pt>
    <dgm:pt modelId="{A8758ADA-96CE-4148-97BB-1B8827BFECC7}" type="parTrans" cxnId="{87F1D4AE-5DCD-4421-9F0B-BB88F72BDACA}">
      <dgm:prSet/>
      <dgm:spPr/>
      <dgm:t>
        <a:bodyPr/>
        <a:lstStyle/>
        <a:p>
          <a:endParaRPr lang="es-ES"/>
        </a:p>
      </dgm:t>
    </dgm:pt>
    <dgm:pt modelId="{0EAC9099-193A-40A9-BD91-3EA342D7E105}" type="sibTrans" cxnId="{87F1D4AE-5DCD-4421-9F0B-BB88F72BDACA}">
      <dgm:prSet/>
      <dgm:spPr/>
      <dgm:t>
        <a:bodyPr/>
        <a:lstStyle/>
        <a:p>
          <a:endParaRPr lang="es-ES"/>
        </a:p>
      </dgm:t>
    </dgm:pt>
    <dgm:pt modelId="{04D85965-D09B-4249-A55E-0EB8B8CDAEF8}">
      <dgm:prSet phldrT="[Texto]"/>
      <dgm:spPr/>
      <dgm:t>
        <a:bodyPr/>
        <a:lstStyle/>
        <a:p>
          <a:r>
            <a:rPr lang="es-ES" dirty="0" smtClean="0">
              <a:latin typeface="Cambria" panose="02040503050406030204" pitchFamily="18" charset="0"/>
              <a:ea typeface="Cambria" panose="02040503050406030204" pitchFamily="18" charset="0"/>
            </a:rPr>
            <a:t>¿Qué?</a:t>
          </a:r>
          <a:endParaRPr lang="es-ES" dirty="0">
            <a:latin typeface="Cambria" panose="02040503050406030204" pitchFamily="18" charset="0"/>
            <a:ea typeface="Cambria" panose="02040503050406030204" pitchFamily="18" charset="0"/>
          </a:endParaRPr>
        </a:p>
      </dgm:t>
    </dgm:pt>
    <dgm:pt modelId="{16307278-73AA-4365-8AB0-D09D4EB02785}" type="parTrans" cxnId="{45E00A85-246A-4F44-A526-F36312DC308E}">
      <dgm:prSet/>
      <dgm:spPr/>
      <dgm:t>
        <a:bodyPr/>
        <a:lstStyle/>
        <a:p>
          <a:endParaRPr lang="es-ES"/>
        </a:p>
      </dgm:t>
    </dgm:pt>
    <dgm:pt modelId="{429A3F40-CCE0-454E-BC99-13E9A21311BF}" type="sibTrans" cxnId="{45E00A85-246A-4F44-A526-F36312DC308E}">
      <dgm:prSet/>
      <dgm:spPr/>
      <dgm:t>
        <a:bodyPr/>
        <a:lstStyle/>
        <a:p>
          <a:endParaRPr lang="es-ES"/>
        </a:p>
      </dgm:t>
    </dgm:pt>
    <dgm:pt modelId="{81AEFF59-DA54-49E7-9271-8D4DD6505384}" type="pres">
      <dgm:prSet presAssocID="{2AF8AE84-571A-4575-A3E8-23574326D22A}" presName="Name0" presStyleCnt="0">
        <dgm:presLayoutVars>
          <dgm:dir/>
          <dgm:animLvl val="lvl"/>
          <dgm:resizeHandles val="exact"/>
        </dgm:presLayoutVars>
      </dgm:prSet>
      <dgm:spPr/>
      <dgm:t>
        <a:bodyPr/>
        <a:lstStyle/>
        <a:p>
          <a:endParaRPr lang="es-ES"/>
        </a:p>
      </dgm:t>
    </dgm:pt>
    <dgm:pt modelId="{1A2CD7DD-68D6-4D4D-BBB8-F44A82136E1B}" type="pres">
      <dgm:prSet presAssocID="{90CCB210-F431-43AC-A160-FEA8233BB968}" presName="composite" presStyleCnt="0"/>
      <dgm:spPr/>
    </dgm:pt>
    <dgm:pt modelId="{9E719410-CAF0-45F8-B878-AA1FB155C30A}" type="pres">
      <dgm:prSet presAssocID="{90CCB210-F431-43AC-A160-FEA8233BB968}" presName="parTx" presStyleLbl="node1" presStyleIdx="0" presStyleCnt="3">
        <dgm:presLayoutVars>
          <dgm:chMax val="0"/>
          <dgm:chPref val="0"/>
          <dgm:bulletEnabled val="1"/>
        </dgm:presLayoutVars>
      </dgm:prSet>
      <dgm:spPr/>
      <dgm:t>
        <a:bodyPr/>
        <a:lstStyle/>
        <a:p>
          <a:endParaRPr lang="es-ES"/>
        </a:p>
      </dgm:t>
    </dgm:pt>
    <dgm:pt modelId="{C6020D30-8D86-4D53-9221-3B747A209C08}" type="pres">
      <dgm:prSet presAssocID="{90CCB210-F431-43AC-A160-FEA8233BB968}" presName="desTx" presStyleLbl="revTx" presStyleIdx="0" presStyleCnt="3">
        <dgm:presLayoutVars>
          <dgm:bulletEnabled val="1"/>
        </dgm:presLayoutVars>
      </dgm:prSet>
      <dgm:spPr/>
      <dgm:t>
        <a:bodyPr/>
        <a:lstStyle/>
        <a:p>
          <a:endParaRPr lang="es-ES"/>
        </a:p>
      </dgm:t>
    </dgm:pt>
    <dgm:pt modelId="{CBD74561-8BE2-4374-BDA1-B66D188E1AC8}" type="pres">
      <dgm:prSet presAssocID="{8C14CE78-AE8F-4574-9A27-E74FB982A3A9}" presName="space" presStyleCnt="0"/>
      <dgm:spPr/>
    </dgm:pt>
    <dgm:pt modelId="{524F8C4E-69AE-48CB-A936-B02F5EF67508}" type="pres">
      <dgm:prSet presAssocID="{6287E9C8-FD02-42DE-95EF-01C3519F3710}" presName="composite" presStyleCnt="0"/>
      <dgm:spPr/>
    </dgm:pt>
    <dgm:pt modelId="{321004F3-EDAD-492B-B4EF-4B8504C10B8B}" type="pres">
      <dgm:prSet presAssocID="{6287E9C8-FD02-42DE-95EF-01C3519F3710}" presName="parTx" presStyleLbl="node1" presStyleIdx="1" presStyleCnt="3">
        <dgm:presLayoutVars>
          <dgm:chMax val="0"/>
          <dgm:chPref val="0"/>
          <dgm:bulletEnabled val="1"/>
        </dgm:presLayoutVars>
      </dgm:prSet>
      <dgm:spPr/>
      <dgm:t>
        <a:bodyPr/>
        <a:lstStyle/>
        <a:p>
          <a:endParaRPr lang="es-ES"/>
        </a:p>
      </dgm:t>
    </dgm:pt>
    <dgm:pt modelId="{061B9B61-BD60-458C-A6D4-8992039D608B}" type="pres">
      <dgm:prSet presAssocID="{6287E9C8-FD02-42DE-95EF-01C3519F3710}" presName="desTx" presStyleLbl="revTx" presStyleIdx="1" presStyleCnt="3">
        <dgm:presLayoutVars>
          <dgm:bulletEnabled val="1"/>
        </dgm:presLayoutVars>
      </dgm:prSet>
      <dgm:spPr/>
      <dgm:t>
        <a:bodyPr/>
        <a:lstStyle/>
        <a:p>
          <a:endParaRPr lang="es-ES"/>
        </a:p>
      </dgm:t>
    </dgm:pt>
    <dgm:pt modelId="{E790B929-8D25-4624-B381-0BF784A8ECBD}" type="pres">
      <dgm:prSet presAssocID="{9C4A1F33-BCB1-4969-9662-608D5CDF21D9}" presName="space" presStyleCnt="0"/>
      <dgm:spPr/>
    </dgm:pt>
    <dgm:pt modelId="{75838759-B317-43D5-BEE9-4E15EE6C07E1}" type="pres">
      <dgm:prSet presAssocID="{E83A00D8-D570-43F0-9031-AFE3D648E091}" presName="composite" presStyleCnt="0"/>
      <dgm:spPr/>
    </dgm:pt>
    <dgm:pt modelId="{D1B10A51-0A39-446D-ACC8-C4101CAEF1B1}" type="pres">
      <dgm:prSet presAssocID="{E83A00D8-D570-43F0-9031-AFE3D648E091}" presName="parTx" presStyleLbl="node1" presStyleIdx="2" presStyleCnt="3">
        <dgm:presLayoutVars>
          <dgm:chMax val="0"/>
          <dgm:chPref val="0"/>
          <dgm:bulletEnabled val="1"/>
        </dgm:presLayoutVars>
      </dgm:prSet>
      <dgm:spPr/>
      <dgm:t>
        <a:bodyPr/>
        <a:lstStyle/>
        <a:p>
          <a:endParaRPr lang="es-ES"/>
        </a:p>
      </dgm:t>
    </dgm:pt>
    <dgm:pt modelId="{307BF07A-30EC-4929-B174-D1B5087CF4DF}" type="pres">
      <dgm:prSet presAssocID="{E83A00D8-D570-43F0-9031-AFE3D648E091}" presName="desTx" presStyleLbl="revTx" presStyleIdx="2" presStyleCnt="3">
        <dgm:presLayoutVars>
          <dgm:bulletEnabled val="1"/>
        </dgm:presLayoutVars>
      </dgm:prSet>
      <dgm:spPr/>
      <dgm:t>
        <a:bodyPr/>
        <a:lstStyle/>
        <a:p>
          <a:endParaRPr lang="es-ES"/>
        </a:p>
      </dgm:t>
    </dgm:pt>
  </dgm:ptLst>
  <dgm:cxnLst>
    <dgm:cxn modelId="{742A16BD-24A8-4B85-9DAA-E4E67BFA48AC}" type="presOf" srcId="{90CCB210-F431-43AC-A160-FEA8233BB968}" destId="{9E719410-CAF0-45F8-B878-AA1FB155C30A}" srcOrd="0" destOrd="0" presId="urn:microsoft.com/office/officeart/2005/8/layout/chevron1"/>
    <dgm:cxn modelId="{39DD50A7-6C19-438F-A731-721C8FCBB601}" srcId="{2AF8AE84-571A-4575-A3E8-23574326D22A}" destId="{6287E9C8-FD02-42DE-95EF-01C3519F3710}" srcOrd="1" destOrd="0" parTransId="{56A7310B-AF0C-46E4-8C61-47811F442FFE}" sibTransId="{9C4A1F33-BCB1-4969-9662-608D5CDF21D9}"/>
    <dgm:cxn modelId="{B8898E7C-32BA-4881-8288-696E5CE6E22F}" type="presOf" srcId="{414E2F04-9267-4DEC-B150-D356FF2A7EB6}" destId="{061B9B61-BD60-458C-A6D4-8992039D608B}" srcOrd="0" destOrd="2" presId="urn:microsoft.com/office/officeart/2005/8/layout/chevron1"/>
    <dgm:cxn modelId="{8D29B516-0D79-4527-A30E-36C0BD6828DD}" type="presOf" srcId="{D7D2ECDD-D47A-4B36-944C-6BB2F1F48FF5}" destId="{307BF07A-30EC-4929-B174-D1B5087CF4DF}" srcOrd="0" destOrd="5" presId="urn:microsoft.com/office/officeart/2005/8/layout/chevron1"/>
    <dgm:cxn modelId="{515F4004-CEB8-40B3-9AC5-79A9E0D47171}" type="presOf" srcId="{3F344427-574D-4A61-B57F-621EE52C876A}" destId="{307BF07A-30EC-4929-B174-D1B5087CF4DF}" srcOrd="0" destOrd="3" presId="urn:microsoft.com/office/officeart/2005/8/layout/chevron1"/>
    <dgm:cxn modelId="{DAFE19A9-0606-46DE-AF02-A0F1ECEC94F5}" srcId="{414E2F04-9267-4DEC-B150-D356FF2A7EB6}" destId="{19C33BB1-C2DC-44EB-9AB5-6263C7417948}" srcOrd="0" destOrd="0" parTransId="{F2D1DA8D-B2B3-4CB7-8D5A-2F1130B29E94}" sibTransId="{A7B24BB2-10FD-47E5-92A6-C78F681FE77E}"/>
    <dgm:cxn modelId="{4CEE6404-C8EF-4A70-8830-C5A72745538D}" type="presOf" srcId="{BE3E6B3D-D07B-4D99-ADEC-3D946784EB51}" destId="{061B9B61-BD60-458C-A6D4-8992039D608B}" srcOrd="0" destOrd="0" presId="urn:microsoft.com/office/officeart/2005/8/layout/chevron1"/>
    <dgm:cxn modelId="{173E8729-3644-47D5-BAA5-F8D33F397452}" srcId="{E83A00D8-D570-43F0-9031-AFE3D648E091}" destId="{17D50C5B-2CB1-423A-9104-9BAD984CFF5F}" srcOrd="0" destOrd="0" parTransId="{5B335843-3C83-436A-8548-0C30883F8609}" sibTransId="{B00194BB-9BE7-4611-9C35-A36C14D2AD89}"/>
    <dgm:cxn modelId="{CA609980-6951-4745-814F-C1B94DF2D900}" type="presOf" srcId="{32297D45-E032-479B-90C6-6768317DB740}" destId="{307BF07A-30EC-4929-B174-D1B5087CF4DF}" srcOrd="0" destOrd="1" presId="urn:microsoft.com/office/officeart/2005/8/layout/chevron1"/>
    <dgm:cxn modelId="{0A102DAA-D5AE-4542-888B-857D0D2D980F}" srcId="{04D85965-D09B-4249-A55E-0EB8B8CDAEF8}" destId="{8DCF663E-B5B1-4BA2-8CB9-EB14DB3E9400}" srcOrd="1" destOrd="0" parTransId="{0181C5FD-D997-4C08-8D5F-4FD4E286A1EC}" sibTransId="{FB64F464-34B7-446C-8A4F-27AB09B9E934}"/>
    <dgm:cxn modelId="{F475F415-69A5-457C-81A4-9A8EF7878D8F}" type="presOf" srcId="{E541A60E-91C9-4CC9-9978-C10D026B50F0}" destId="{C6020D30-8D86-4D53-9221-3B747A209C08}" srcOrd="0" destOrd="0" presId="urn:microsoft.com/office/officeart/2005/8/layout/chevron1"/>
    <dgm:cxn modelId="{DF78E7EC-D58F-4AAE-A2DB-FF9449331358}" type="presOf" srcId="{3CFB34DE-B943-4E49-8AA7-36111AD1900D}" destId="{C6020D30-8D86-4D53-9221-3B747A209C08}" srcOrd="0" destOrd="3" presId="urn:microsoft.com/office/officeart/2005/8/layout/chevron1"/>
    <dgm:cxn modelId="{A5968023-F9D9-4B29-B568-EFF3A81C1357}" type="presOf" srcId="{7719F74C-6067-4155-B995-CE9874EF5CB7}" destId="{C6020D30-8D86-4D53-9221-3B747A209C08}" srcOrd="0" destOrd="1" presId="urn:microsoft.com/office/officeart/2005/8/layout/chevron1"/>
    <dgm:cxn modelId="{45E00A85-246A-4F44-A526-F36312DC308E}" srcId="{E83A00D8-D570-43F0-9031-AFE3D648E091}" destId="{04D85965-D09B-4249-A55E-0EB8B8CDAEF8}" srcOrd="1" destOrd="0" parTransId="{16307278-73AA-4365-8AB0-D09D4EB02785}" sibTransId="{429A3F40-CCE0-454E-BC99-13E9A21311BF}"/>
    <dgm:cxn modelId="{B6F1E747-A14F-4BB5-B0F8-5CD1ECE3D20F}" type="presOf" srcId="{04D85965-D09B-4249-A55E-0EB8B8CDAEF8}" destId="{307BF07A-30EC-4929-B174-D1B5087CF4DF}" srcOrd="0" destOrd="2" presId="urn:microsoft.com/office/officeart/2005/8/layout/chevron1"/>
    <dgm:cxn modelId="{13065815-6B4B-4406-9C91-3B3CF59F936C}" type="presOf" srcId="{2AF8AE84-571A-4575-A3E8-23574326D22A}" destId="{81AEFF59-DA54-49E7-9271-8D4DD6505384}" srcOrd="0" destOrd="0" presId="urn:microsoft.com/office/officeart/2005/8/layout/chevron1"/>
    <dgm:cxn modelId="{6DC43435-E85E-4579-8770-E99DE4A0CF64}" type="presOf" srcId="{17D50C5B-2CB1-423A-9104-9BAD984CFF5F}" destId="{307BF07A-30EC-4929-B174-D1B5087CF4DF}" srcOrd="0" destOrd="0" presId="urn:microsoft.com/office/officeart/2005/8/layout/chevron1"/>
    <dgm:cxn modelId="{A5DCCDAA-DE50-4873-9423-99DBF75BA498}" type="presOf" srcId="{E83A00D8-D570-43F0-9031-AFE3D648E091}" destId="{D1B10A51-0A39-446D-ACC8-C4101CAEF1B1}" srcOrd="0" destOrd="0" presId="urn:microsoft.com/office/officeart/2005/8/layout/chevron1"/>
    <dgm:cxn modelId="{87F1D4AE-5DCD-4421-9F0B-BB88F72BDACA}" srcId="{17D50C5B-2CB1-423A-9104-9BAD984CFF5F}" destId="{32297D45-E032-479B-90C6-6768317DB740}" srcOrd="0" destOrd="0" parTransId="{A8758ADA-96CE-4148-97BB-1B8827BFECC7}" sibTransId="{0EAC9099-193A-40A9-BD91-3EA342D7E105}"/>
    <dgm:cxn modelId="{6501E404-1F55-4E6B-A8A1-316DA864D3E0}" srcId="{6287E9C8-FD02-42DE-95EF-01C3519F3710}" destId="{BE3E6B3D-D07B-4D99-ADEC-3D946784EB51}" srcOrd="0" destOrd="0" parTransId="{3531B33D-7385-4257-8270-AA1AAF717526}" sibTransId="{C3BB6891-BA52-4A21-8D46-3D4271A04505}"/>
    <dgm:cxn modelId="{933D1BC0-BAF8-4D12-ABB9-836D7BE264A7}" srcId="{04D85965-D09B-4249-A55E-0EB8B8CDAEF8}" destId="{D7D2ECDD-D47A-4B36-944C-6BB2F1F48FF5}" srcOrd="2" destOrd="0" parTransId="{8771EC53-78F4-492D-B6C1-5685BD052983}" sibTransId="{88344F42-A495-4D00-925A-C7F358E4B56F}"/>
    <dgm:cxn modelId="{E83B933E-2288-4700-AF1F-E1C75C9CF142}" type="presOf" srcId="{8F50D339-B262-4D92-BCD0-B32F663F1113}" destId="{C6020D30-8D86-4D53-9221-3B747A209C08}" srcOrd="0" destOrd="2" presId="urn:microsoft.com/office/officeart/2005/8/layout/chevron1"/>
    <dgm:cxn modelId="{C1BED16E-376E-49B9-A63A-D55D07CDEA3B}" srcId="{8F50D339-B262-4D92-BCD0-B32F663F1113}" destId="{3CFB34DE-B943-4E49-8AA7-36111AD1900D}" srcOrd="0" destOrd="0" parTransId="{787BD1B5-790A-4094-B34A-05DBEB09D344}" sibTransId="{F50A1C3E-066E-4AD2-9E0A-BB9D7E660C6F}"/>
    <dgm:cxn modelId="{CDD55652-B5A5-483D-9659-A4F97DFC31DA}" type="presOf" srcId="{8DCF663E-B5B1-4BA2-8CB9-EB14DB3E9400}" destId="{307BF07A-30EC-4929-B174-D1B5087CF4DF}" srcOrd="0" destOrd="4" presId="urn:microsoft.com/office/officeart/2005/8/layout/chevron1"/>
    <dgm:cxn modelId="{B19F1575-3D1D-48A2-BB93-EBC8ABA5C2DB}" srcId="{6287E9C8-FD02-42DE-95EF-01C3519F3710}" destId="{414E2F04-9267-4DEC-B150-D356FF2A7EB6}" srcOrd="1" destOrd="0" parTransId="{0F26CA3B-C6E9-4884-B8CF-4DE4CFF90435}" sibTransId="{E3019B5C-01FD-4934-8CBC-FF043A1FDC6D}"/>
    <dgm:cxn modelId="{7D982032-A913-40D2-B7F3-A498F8358B3C}" srcId="{E541A60E-91C9-4CC9-9978-C10D026B50F0}" destId="{7719F74C-6067-4155-B995-CE9874EF5CB7}" srcOrd="0" destOrd="0" parTransId="{43153587-1F86-4CDA-AE1F-86B4BF874485}" sibTransId="{245A500B-2339-4492-BAD6-09B2CE05EED0}"/>
    <dgm:cxn modelId="{AAE4EEE0-911A-435A-AC26-CBCFC67FEBA6}" type="presOf" srcId="{6287E9C8-FD02-42DE-95EF-01C3519F3710}" destId="{321004F3-EDAD-492B-B4EF-4B8504C10B8B}" srcOrd="0" destOrd="0" presId="urn:microsoft.com/office/officeart/2005/8/layout/chevron1"/>
    <dgm:cxn modelId="{EDAAB34B-6051-480E-B712-28F28842EE9C}" srcId="{04D85965-D09B-4249-A55E-0EB8B8CDAEF8}" destId="{3F344427-574D-4A61-B57F-621EE52C876A}" srcOrd="0" destOrd="0" parTransId="{1EAA5EED-49D7-4BAA-83B9-3DED7C30B4D9}" sibTransId="{4ACD9513-FC9F-4385-8036-51E183BCE74B}"/>
    <dgm:cxn modelId="{0052B983-DBD5-4B6D-A02A-760B3ED483AA}" srcId="{90CCB210-F431-43AC-A160-FEA8233BB968}" destId="{8F50D339-B262-4D92-BCD0-B32F663F1113}" srcOrd="1" destOrd="0" parTransId="{C6023A0E-6C3A-468A-8923-743C6D269CC3}" sibTransId="{A44B006D-B466-47DB-956C-32FABC3257E3}"/>
    <dgm:cxn modelId="{94077726-4B67-453A-941E-88D77012BB75}" srcId="{BE3E6B3D-D07B-4D99-ADEC-3D946784EB51}" destId="{400BC8B0-3989-4A7B-9402-82A1E42F1AB9}" srcOrd="0" destOrd="0" parTransId="{138758D8-E283-4CBE-A297-6B4A29F192C9}" sibTransId="{8EDB0BDC-731E-4298-A53E-87151D5E37E8}"/>
    <dgm:cxn modelId="{13DA2109-BAD7-47ED-9D2C-2133C3450F15}" srcId="{90CCB210-F431-43AC-A160-FEA8233BB968}" destId="{E541A60E-91C9-4CC9-9978-C10D026B50F0}" srcOrd="0" destOrd="0" parTransId="{9FCD4DD6-F07E-4EF4-B729-5F7FD7BA42B3}" sibTransId="{0C619B14-E657-44BD-8C27-518C4AFF1798}"/>
    <dgm:cxn modelId="{303BC798-6660-40AC-AFD9-54D411EE407E}" srcId="{2AF8AE84-571A-4575-A3E8-23574326D22A}" destId="{E83A00D8-D570-43F0-9031-AFE3D648E091}" srcOrd="2" destOrd="0" parTransId="{E2A3CFC5-25E4-4644-BF1E-A33EF4D45E58}" sibTransId="{DFF00633-05C9-4061-9A6C-368CBA0EECF3}"/>
    <dgm:cxn modelId="{0F74B9EB-EFB9-4C28-BD02-832D1EE32BB4}" type="presOf" srcId="{19C33BB1-C2DC-44EB-9AB5-6263C7417948}" destId="{061B9B61-BD60-458C-A6D4-8992039D608B}" srcOrd="0" destOrd="3" presId="urn:microsoft.com/office/officeart/2005/8/layout/chevron1"/>
    <dgm:cxn modelId="{678FF5DC-B9AC-4E22-B4C6-0D3D10604E18}" srcId="{2AF8AE84-571A-4575-A3E8-23574326D22A}" destId="{90CCB210-F431-43AC-A160-FEA8233BB968}" srcOrd="0" destOrd="0" parTransId="{36260826-AB1C-4D5A-9671-A917BEB246FC}" sibTransId="{8C14CE78-AE8F-4574-9A27-E74FB982A3A9}"/>
    <dgm:cxn modelId="{F867A352-3E80-489C-91AE-3D6F11F3C24B}" type="presOf" srcId="{400BC8B0-3989-4A7B-9402-82A1E42F1AB9}" destId="{061B9B61-BD60-458C-A6D4-8992039D608B}" srcOrd="0" destOrd="1" presId="urn:microsoft.com/office/officeart/2005/8/layout/chevron1"/>
    <dgm:cxn modelId="{B68CCB3A-055B-4EF1-A12C-A0A79445913F}" type="presParOf" srcId="{81AEFF59-DA54-49E7-9271-8D4DD6505384}" destId="{1A2CD7DD-68D6-4D4D-BBB8-F44A82136E1B}" srcOrd="0" destOrd="0" presId="urn:microsoft.com/office/officeart/2005/8/layout/chevron1"/>
    <dgm:cxn modelId="{CBF98973-B260-486B-926F-F8D90F73DB17}" type="presParOf" srcId="{1A2CD7DD-68D6-4D4D-BBB8-F44A82136E1B}" destId="{9E719410-CAF0-45F8-B878-AA1FB155C30A}" srcOrd="0" destOrd="0" presId="urn:microsoft.com/office/officeart/2005/8/layout/chevron1"/>
    <dgm:cxn modelId="{777592AB-8AD1-4307-A6D9-4681817673CD}" type="presParOf" srcId="{1A2CD7DD-68D6-4D4D-BBB8-F44A82136E1B}" destId="{C6020D30-8D86-4D53-9221-3B747A209C08}" srcOrd="1" destOrd="0" presId="urn:microsoft.com/office/officeart/2005/8/layout/chevron1"/>
    <dgm:cxn modelId="{00306EB5-8CA7-4F78-A976-EECD2AB49D37}" type="presParOf" srcId="{81AEFF59-DA54-49E7-9271-8D4DD6505384}" destId="{CBD74561-8BE2-4374-BDA1-B66D188E1AC8}" srcOrd="1" destOrd="0" presId="urn:microsoft.com/office/officeart/2005/8/layout/chevron1"/>
    <dgm:cxn modelId="{610A6B95-7561-4E60-A4B9-F755599D6F42}" type="presParOf" srcId="{81AEFF59-DA54-49E7-9271-8D4DD6505384}" destId="{524F8C4E-69AE-48CB-A936-B02F5EF67508}" srcOrd="2" destOrd="0" presId="urn:microsoft.com/office/officeart/2005/8/layout/chevron1"/>
    <dgm:cxn modelId="{E4B00139-D49C-42C6-A875-9AE44FD13CF9}" type="presParOf" srcId="{524F8C4E-69AE-48CB-A936-B02F5EF67508}" destId="{321004F3-EDAD-492B-B4EF-4B8504C10B8B}" srcOrd="0" destOrd="0" presId="urn:microsoft.com/office/officeart/2005/8/layout/chevron1"/>
    <dgm:cxn modelId="{AAF2F854-6D96-4961-AEFA-D15038688DC7}" type="presParOf" srcId="{524F8C4E-69AE-48CB-A936-B02F5EF67508}" destId="{061B9B61-BD60-458C-A6D4-8992039D608B}" srcOrd="1" destOrd="0" presId="urn:microsoft.com/office/officeart/2005/8/layout/chevron1"/>
    <dgm:cxn modelId="{FF18D0D3-8984-4F6E-BA3E-BC9827183421}" type="presParOf" srcId="{81AEFF59-DA54-49E7-9271-8D4DD6505384}" destId="{E790B929-8D25-4624-B381-0BF784A8ECBD}" srcOrd="3" destOrd="0" presId="urn:microsoft.com/office/officeart/2005/8/layout/chevron1"/>
    <dgm:cxn modelId="{CDC83528-BADA-47D7-87B0-CDC83A08AEC6}" type="presParOf" srcId="{81AEFF59-DA54-49E7-9271-8D4DD6505384}" destId="{75838759-B317-43D5-BEE9-4E15EE6C07E1}" srcOrd="4" destOrd="0" presId="urn:microsoft.com/office/officeart/2005/8/layout/chevron1"/>
    <dgm:cxn modelId="{AA9C8AD2-1A4B-4E58-AE91-255AEB0B853B}" type="presParOf" srcId="{75838759-B317-43D5-BEE9-4E15EE6C07E1}" destId="{D1B10A51-0A39-446D-ACC8-C4101CAEF1B1}" srcOrd="0" destOrd="0" presId="urn:microsoft.com/office/officeart/2005/8/layout/chevron1"/>
    <dgm:cxn modelId="{40B3E0EB-8D6D-428A-BF58-7DD842C39C9D}" type="presParOf" srcId="{75838759-B317-43D5-BEE9-4E15EE6C07E1}" destId="{307BF07A-30EC-4929-B174-D1B5087CF4DF}"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F8AE84-571A-4575-A3E8-23574326D22A}" type="doc">
      <dgm:prSet loTypeId="urn:microsoft.com/office/officeart/2005/8/layout/process3" loCatId="process" qsTypeId="urn:microsoft.com/office/officeart/2005/8/quickstyle/simple5" qsCatId="simple" csTypeId="urn:microsoft.com/office/officeart/2005/8/colors/colorful5" csCatId="colorful" phldr="1"/>
      <dgm:spPr/>
      <dgm:t>
        <a:bodyPr/>
        <a:lstStyle/>
        <a:p>
          <a:endParaRPr lang="es-ES"/>
        </a:p>
      </dgm:t>
    </dgm:pt>
    <dgm:pt modelId="{90CCB210-F431-43AC-A160-FEA8233BB968}">
      <dgm:prSet phldrT="[Texto]"/>
      <dgm:spPr/>
      <dgm:t>
        <a:bodyPr/>
        <a:lstStyle/>
        <a:p>
          <a:r>
            <a:rPr lang="es-ES" dirty="0" smtClean="0">
              <a:latin typeface="Cambria" panose="02040503050406030204" pitchFamily="18" charset="0"/>
              <a:ea typeface="Cambria" panose="02040503050406030204" pitchFamily="18" charset="0"/>
            </a:rPr>
            <a:t>Elaboración borrador</a:t>
          </a:r>
          <a:endParaRPr lang="es-ES" dirty="0">
            <a:latin typeface="Cambria" panose="02040503050406030204" pitchFamily="18" charset="0"/>
            <a:ea typeface="Cambria" panose="02040503050406030204" pitchFamily="18" charset="0"/>
          </a:endParaRPr>
        </a:p>
      </dgm:t>
    </dgm:pt>
    <dgm:pt modelId="{36260826-AB1C-4D5A-9671-A917BEB246FC}" type="parTrans" cxnId="{678FF5DC-B9AC-4E22-B4C6-0D3D10604E18}">
      <dgm:prSet/>
      <dgm:spPr/>
      <dgm:t>
        <a:bodyPr/>
        <a:lstStyle/>
        <a:p>
          <a:endParaRPr lang="es-ES">
            <a:latin typeface="Cambria" panose="02040503050406030204" pitchFamily="18" charset="0"/>
            <a:ea typeface="Cambria" panose="02040503050406030204" pitchFamily="18" charset="0"/>
          </a:endParaRPr>
        </a:p>
      </dgm:t>
    </dgm:pt>
    <dgm:pt modelId="{8C14CE78-AE8F-4574-9A27-E74FB982A3A9}" type="sibTrans" cxnId="{678FF5DC-B9AC-4E22-B4C6-0D3D10604E18}">
      <dgm:prSet/>
      <dgm:spPr/>
      <dgm:t>
        <a:bodyPr/>
        <a:lstStyle/>
        <a:p>
          <a:endParaRPr lang="es-ES">
            <a:latin typeface="Cambria" panose="02040503050406030204" pitchFamily="18" charset="0"/>
            <a:ea typeface="Cambria" panose="02040503050406030204" pitchFamily="18" charset="0"/>
          </a:endParaRPr>
        </a:p>
      </dgm:t>
    </dgm:pt>
    <dgm:pt modelId="{E541A60E-91C9-4CC9-9978-C10D026B50F0}">
      <dgm:prSet phldrT="[Texto]"/>
      <dgm:spPr/>
      <dgm:t>
        <a:bodyPr/>
        <a:lstStyle/>
        <a:p>
          <a:r>
            <a:rPr lang="es-ES" dirty="0" smtClean="0">
              <a:latin typeface="Cambria" panose="02040503050406030204" pitchFamily="18" charset="0"/>
              <a:ea typeface="Cambria" panose="02040503050406030204" pitchFamily="18" charset="0"/>
            </a:rPr>
            <a:t>¿Quién?    </a:t>
          </a:r>
          <a:endParaRPr lang="es-ES" dirty="0">
            <a:latin typeface="Cambria" panose="02040503050406030204" pitchFamily="18" charset="0"/>
            <a:ea typeface="Cambria" panose="02040503050406030204" pitchFamily="18" charset="0"/>
          </a:endParaRPr>
        </a:p>
      </dgm:t>
    </dgm:pt>
    <dgm:pt modelId="{9FCD4DD6-F07E-4EF4-B729-5F7FD7BA42B3}" type="parTrans" cxnId="{13DA2109-BAD7-47ED-9D2C-2133C3450F15}">
      <dgm:prSet/>
      <dgm:spPr/>
      <dgm:t>
        <a:bodyPr/>
        <a:lstStyle/>
        <a:p>
          <a:endParaRPr lang="es-ES">
            <a:latin typeface="Cambria" panose="02040503050406030204" pitchFamily="18" charset="0"/>
            <a:ea typeface="Cambria" panose="02040503050406030204" pitchFamily="18" charset="0"/>
          </a:endParaRPr>
        </a:p>
      </dgm:t>
    </dgm:pt>
    <dgm:pt modelId="{0C619B14-E657-44BD-8C27-518C4AFF1798}" type="sibTrans" cxnId="{13DA2109-BAD7-47ED-9D2C-2133C3450F15}">
      <dgm:prSet/>
      <dgm:spPr/>
      <dgm:t>
        <a:bodyPr/>
        <a:lstStyle/>
        <a:p>
          <a:endParaRPr lang="es-ES">
            <a:latin typeface="Cambria" panose="02040503050406030204" pitchFamily="18" charset="0"/>
            <a:ea typeface="Cambria" panose="02040503050406030204" pitchFamily="18" charset="0"/>
          </a:endParaRPr>
        </a:p>
      </dgm:t>
    </dgm:pt>
    <dgm:pt modelId="{6287E9C8-FD02-42DE-95EF-01C3519F3710}">
      <dgm:prSet phldrT="[Texto]"/>
      <dgm:spPr/>
      <dgm:t>
        <a:bodyPr/>
        <a:lstStyle/>
        <a:p>
          <a:r>
            <a:rPr lang="es-ES" dirty="0" smtClean="0">
              <a:latin typeface="Cambria" panose="02040503050406030204" pitchFamily="18" charset="0"/>
              <a:ea typeface="Cambria" panose="02040503050406030204" pitchFamily="18" charset="0"/>
            </a:rPr>
            <a:t>Revisión pares</a:t>
          </a:r>
          <a:endParaRPr lang="es-ES" dirty="0">
            <a:latin typeface="Cambria" panose="02040503050406030204" pitchFamily="18" charset="0"/>
            <a:ea typeface="Cambria" panose="02040503050406030204" pitchFamily="18" charset="0"/>
          </a:endParaRPr>
        </a:p>
      </dgm:t>
    </dgm:pt>
    <dgm:pt modelId="{56A7310B-AF0C-46E4-8C61-47811F442FFE}" type="parTrans" cxnId="{39DD50A7-6C19-438F-A731-721C8FCBB601}">
      <dgm:prSet/>
      <dgm:spPr/>
      <dgm:t>
        <a:bodyPr/>
        <a:lstStyle/>
        <a:p>
          <a:endParaRPr lang="es-ES">
            <a:latin typeface="Cambria" panose="02040503050406030204" pitchFamily="18" charset="0"/>
            <a:ea typeface="Cambria" panose="02040503050406030204" pitchFamily="18" charset="0"/>
          </a:endParaRPr>
        </a:p>
      </dgm:t>
    </dgm:pt>
    <dgm:pt modelId="{9C4A1F33-BCB1-4969-9662-608D5CDF21D9}" type="sibTrans" cxnId="{39DD50A7-6C19-438F-A731-721C8FCBB601}">
      <dgm:prSet/>
      <dgm:spPr/>
      <dgm:t>
        <a:bodyPr/>
        <a:lstStyle/>
        <a:p>
          <a:endParaRPr lang="es-ES">
            <a:latin typeface="Cambria" panose="02040503050406030204" pitchFamily="18" charset="0"/>
            <a:ea typeface="Cambria" panose="02040503050406030204" pitchFamily="18" charset="0"/>
          </a:endParaRPr>
        </a:p>
      </dgm:t>
    </dgm:pt>
    <dgm:pt modelId="{BE3E6B3D-D07B-4D99-ADEC-3D946784EB51}">
      <dgm:prSet phldrT="[Texto]"/>
      <dgm:spPr/>
      <dgm:t>
        <a:bodyPr/>
        <a:lstStyle/>
        <a:p>
          <a:r>
            <a:rPr lang="es-ES" dirty="0" smtClean="0">
              <a:latin typeface="Cambria" panose="02040503050406030204" pitchFamily="18" charset="0"/>
              <a:ea typeface="Cambria" panose="02040503050406030204" pitchFamily="18" charset="0"/>
            </a:rPr>
            <a:t>¿Quién? </a:t>
          </a:r>
          <a:endParaRPr lang="es-ES" dirty="0">
            <a:latin typeface="Cambria" panose="02040503050406030204" pitchFamily="18" charset="0"/>
            <a:ea typeface="Cambria" panose="02040503050406030204" pitchFamily="18" charset="0"/>
          </a:endParaRPr>
        </a:p>
      </dgm:t>
    </dgm:pt>
    <dgm:pt modelId="{3531B33D-7385-4257-8270-AA1AAF717526}" type="parTrans" cxnId="{6501E404-1F55-4E6B-A8A1-316DA864D3E0}">
      <dgm:prSet/>
      <dgm:spPr/>
      <dgm:t>
        <a:bodyPr/>
        <a:lstStyle/>
        <a:p>
          <a:endParaRPr lang="es-ES">
            <a:latin typeface="Cambria" panose="02040503050406030204" pitchFamily="18" charset="0"/>
            <a:ea typeface="Cambria" panose="02040503050406030204" pitchFamily="18" charset="0"/>
          </a:endParaRPr>
        </a:p>
      </dgm:t>
    </dgm:pt>
    <dgm:pt modelId="{C3BB6891-BA52-4A21-8D46-3D4271A04505}" type="sibTrans" cxnId="{6501E404-1F55-4E6B-A8A1-316DA864D3E0}">
      <dgm:prSet/>
      <dgm:spPr/>
      <dgm:t>
        <a:bodyPr/>
        <a:lstStyle/>
        <a:p>
          <a:endParaRPr lang="es-ES">
            <a:latin typeface="Cambria" panose="02040503050406030204" pitchFamily="18" charset="0"/>
            <a:ea typeface="Cambria" panose="02040503050406030204" pitchFamily="18" charset="0"/>
          </a:endParaRPr>
        </a:p>
      </dgm:t>
    </dgm:pt>
    <dgm:pt modelId="{414E2F04-9267-4DEC-B150-D356FF2A7EB6}">
      <dgm:prSet phldrT="[Texto]"/>
      <dgm:spPr/>
      <dgm:t>
        <a:bodyPr/>
        <a:lstStyle/>
        <a:p>
          <a:r>
            <a:rPr lang="es-ES" dirty="0" smtClean="0">
              <a:latin typeface="Cambria" panose="02040503050406030204" pitchFamily="18" charset="0"/>
              <a:ea typeface="Cambria" panose="02040503050406030204" pitchFamily="18" charset="0"/>
            </a:rPr>
            <a:t>Análisis</a:t>
          </a:r>
          <a:endParaRPr lang="es-ES" dirty="0">
            <a:latin typeface="Cambria" panose="02040503050406030204" pitchFamily="18" charset="0"/>
            <a:ea typeface="Cambria" panose="02040503050406030204" pitchFamily="18" charset="0"/>
          </a:endParaRPr>
        </a:p>
      </dgm:t>
    </dgm:pt>
    <dgm:pt modelId="{0F26CA3B-C6E9-4884-B8CF-4DE4CFF90435}" type="parTrans" cxnId="{B19F1575-3D1D-48A2-BB93-EBC8ABA5C2DB}">
      <dgm:prSet/>
      <dgm:spPr/>
      <dgm:t>
        <a:bodyPr/>
        <a:lstStyle/>
        <a:p>
          <a:endParaRPr lang="es-ES">
            <a:latin typeface="Cambria" panose="02040503050406030204" pitchFamily="18" charset="0"/>
            <a:ea typeface="Cambria" panose="02040503050406030204" pitchFamily="18" charset="0"/>
          </a:endParaRPr>
        </a:p>
      </dgm:t>
    </dgm:pt>
    <dgm:pt modelId="{E3019B5C-01FD-4934-8CBC-FF043A1FDC6D}" type="sibTrans" cxnId="{B19F1575-3D1D-48A2-BB93-EBC8ABA5C2DB}">
      <dgm:prSet/>
      <dgm:spPr/>
      <dgm:t>
        <a:bodyPr/>
        <a:lstStyle/>
        <a:p>
          <a:endParaRPr lang="es-ES">
            <a:latin typeface="Cambria" panose="02040503050406030204" pitchFamily="18" charset="0"/>
            <a:ea typeface="Cambria" panose="02040503050406030204" pitchFamily="18" charset="0"/>
          </a:endParaRPr>
        </a:p>
      </dgm:t>
    </dgm:pt>
    <dgm:pt modelId="{7F48C586-C3BE-4249-9EF4-4F8803499493}">
      <dgm:prSet phldrT="[Texto]"/>
      <dgm:spPr/>
      <dgm:t>
        <a:bodyPr/>
        <a:lstStyle/>
        <a:p>
          <a:r>
            <a:rPr lang="es-ES" dirty="0" smtClean="0">
              <a:latin typeface="Cambria" panose="02040503050406030204" pitchFamily="18" charset="0"/>
              <a:ea typeface="Cambria" panose="02040503050406030204" pitchFamily="18" charset="0"/>
            </a:rPr>
            <a:t>¿Quién?</a:t>
          </a:r>
          <a:endParaRPr lang="es-ES" dirty="0">
            <a:latin typeface="Cambria" panose="02040503050406030204" pitchFamily="18" charset="0"/>
            <a:ea typeface="Cambria" panose="02040503050406030204" pitchFamily="18" charset="0"/>
          </a:endParaRPr>
        </a:p>
      </dgm:t>
    </dgm:pt>
    <dgm:pt modelId="{5E8B29DB-E8DF-4542-9587-793EE40716AE}" type="parTrans" cxnId="{09DFE4C1-32BC-4A1F-A7A2-1882D2E4EEE6}">
      <dgm:prSet/>
      <dgm:spPr/>
      <dgm:t>
        <a:bodyPr/>
        <a:lstStyle/>
        <a:p>
          <a:endParaRPr lang="es-ES"/>
        </a:p>
      </dgm:t>
    </dgm:pt>
    <dgm:pt modelId="{E6F829CB-2936-4674-96D2-C5EBA0C95014}" type="sibTrans" cxnId="{09DFE4C1-32BC-4A1F-A7A2-1882D2E4EEE6}">
      <dgm:prSet/>
      <dgm:spPr/>
      <dgm:t>
        <a:bodyPr/>
        <a:lstStyle/>
        <a:p>
          <a:endParaRPr lang="es-ES"/>
        </a:p>
      </dgm:t>
    </dgm:pt>
    <dgm:pt modelId="{900A18FF-93B0-4624-9F8B-FA49CA10ED0A}">
      <dgm:prSet phldrT="[Texto]"/>
      <dgm:spPr/>
      <dgm:t>
        <a:bodyPr/>
        <a:lstStyle/>
        <a:p>
          <a:r>
            <a:rPr lang="es-ES" dirty="0" smtClean="0">
              <a:latin typeface="Cambria" panose="02040503050406030204" pitchFamily="18" charset="0"/>
              <a:ea typeface="Cambria" panose="02040503050406030204" pitchFamily="18" charset="0"/>
            </a:rPr>
            <a:t>Elaborar borrador de propuesta</a:t>
          </a:r>
          <a:endParaRPr lang="es-ES" dirty="0">
            <a:latin typeface="Cambria" panose="02040503050406030204" pitchFamily="18" charset="0"/>
            <a:ea typeface="Cambria" panose="02040503050406030204" pitchFamily="18" charset="0"/>
          </a:endParaRPr>
        </a:p>
      </dgm:t>
    </dgm:pt>
    <dgm:pt modelId="{FA0738A8-CD9F-4FA6-B33C-0DBB646FCA0A}" type="parTrans" cxnId="{886604FA-414A-488F-A167-B2B0E4817C79}">
      <dgm:prSet/>
      <dgm:spPr/>
      <dgm:t>
        <a:bodyPr/>
        <a:lstStyle/>
        <a:p>
          <a:endParaRPr lang="es-ES"/>
        </a:p>
      </dgm:t>
    </dgm:pt>
    <dgm:pt modelId="{82DAC71F-BC1C-40A3-86C4-C416A57C57CA}" type="sibTrans" cxnId="{886604FA-414A-488F-A167-B2B0E4817C79}">
      <dgm:prSet/>
      <dgm:spPr/>
      <dgm:t>
        <a:bodyPr/>
        <a:lstStyle/>
        <a:p>
          <a:endParaRPr lang="es-ES"/>
        </a:p>
      </dgm:t>
    </dgm:pt>
    <dgm:pt modelId="{81DE3750-6F23-4AA1-BBD4-BC2445F86F31}">
      <dgm:prSet phldrT="[Texto]"/>
      <dgm:spPr/>
      <dgm:t>
        <a:bodyPr/>
        <a:lstStyle/>
        <a:p>
          <a:r>
            <a:rPr lang="es-ES" dirty="0" smtClean="0">
              <a:latin typeface="Cambria" panose="02040503050406030204" pitchFamily="18" charset="0"/>
              <a:ea typeface="Cambria" panose="02040503050406030204" pitchFamily="18" charset="0"/>
            </a:rPr>
            <a:t>¿Qué?</a:t>
          </a:r>
          <a:endParaRPr lang="es-ES" dirty="0">
            <a:latin typeface="Cambria" panose="02040503050406030204" pitchFamily="18" charset="0"/>
            <a:ea typeface="Cambria" panose="02040503050406030204" pitchFamily="18" charset="0"/>
          </a:endParaRPr>
        </a:p>
      </dgm:t>
    </dgm:pt>
    <dgm:pt modelId="{B5597B4D-F55E-4695-8926-E758A3FFCFB3}" type="parTrans" cxnId="{811D0936-799F-47CB-B966-ED51CDE9525A}">
      <dgm:prSet/>
      <dgm:spPr/>
      <dgm:t>
        <a:bodyPr/>
        <a:lstStyle/>
        <a:p>
          <a:endParaRPr lang="es-ES"/>
        </a:p>
      </dgm:t>
    </dgm:pt>
    <dgm:pt modelId="{855035C4-C152-44E5-B496-AFFD4BDFC674}" type="sibTrans" cxnId="{811D0936-799F-47CB-B966-ED51CDE9525A}">
      <dgm:prSet/>
      <dgm:spPr/>
      <dgm:t>
        <a:bodyPr/>
        <a:lstStyle/>
        <a:p>
          <a:endParaRPr lang="es-ES"/>
        </a:p>
      </dgm:t>
    </dgm:pt>
    <dgm:pt modelId="{D1A74FAB-A780-4704-BD8B-CBC9D323A522}">
      <dgm:prSet phldrT="[Texto]"/>
      <dgm:spPr/>
      <dgm:t>
        <a:bodyPr/>
        <a:lstStyle/>
        <a:p>
          <a:r>
            <a:rPr lang="es-ES" dirty="0" smtClean="0">
              <a:latin typeface="Cambria" panose="02040503050406030204" pitchFamily="18" charset="0"/>
              <a:ea typeface="Cambria" panose="02040503050406030204" pitchFamily="18" charset="0"/>
            </a:rPr>
            <a:t>¿Qué?     </a:t>
          </a:r>
          <a:endParaRPr lang="es-ES" dirty="0">
            <a:latin typeface="Cambria" panose="02040503050406030204" pitchFamily="18" charset="0"/>
            <a:ea typeface="Cambria" panose="02040503050406030204" pitchFamily="18" charset="0"/>
          </a:endParaRPr>
        </a:p>
      </dgm:t>
    </dgm:pt>
    <dgm:pt modelId="{1E9384FC-C6D7-4E71-ABF0-F8A2728344FD}" type="parTrans" cxnId="{68BA97FD-A655-4F4A-A63E-ADB93C2EAE64}">
      <dgm:prSet/>
      <dgm:spPr/>
      <dgm:t>
        <a:bodyPr/>
        <a:lstStyle/>
        <a:p>
          <a:endParaRPr lang="es-ES"/>
        </a:p>
      </dgm:t>
    </dgm:pt>
    <dgm:pt modelId="{ED75478C-FFC1-4746-A43A-CF5C751B6FAA}" type="sibTrans" cxnId="{68BA97FD-A655-4F4A-A63E-ADB93C2EAE64}">
      <dgm:prSet/>
      <dgm:spPr/>
      <dgm:t>
        <a:bodyPr/>
        <a:lstStyle/>
        <a:p>
          <a:endParaRPr lang="es-ES"/>
        </a:p>
      </dgm:t>
    </dgm:pt>
    <dgm:pt modelId="{5AA13E7C-532E-493F-B89F-F053968C2597}">
      <dgm:prSet phldrT="[Texto]"/>
      <dgm:spPr/>
      <dgm:t>
        <a:bodyPr/>
        <a:lstStyle/>
        <a:p>
          <a:r>
            <a:rPr lang="es-ES" dirty="0" smtClean="0">
              <a:latin typeface="Cambria" panose="02040503050406030204" pitchFamily="18" charset="0"/>
              <a:ea typeface="Cambria" panose="02040503050406030204" pitchFamily="18" charset="0"/>
            </a:rPr>
            <a:t>¿Qué? </a:t>
          </a:r>
          <a:endParaRPr lang="es-ES" dirty="0">
            <a:latin typeface="Cambria" panose="02040503050406030204" pitchFamily="18" charset="0"/>
            <a:ea typeface="Cambria" panose="02040503050406030204" pitchFamily="18" charset="0"/>
          </a:endParaRPr>
        </a:p>
      </dgm:t>
    </dgm:pt>
    <dgm:pt modelId="{90CD45AF-D004-493D-B67C-4691CA4B5FCC}" type="parTrans" cxnId="{A3A3EC2A-AA99-4C86-8581-D314B5C6910B}">
      <dgm:prSet/>
      <dgm:spPr/>
      <dgm:t>
        <a:bodyPr/>
        <a:lstStyle/>
        <a:p>
          <a:endParaRPr lang="es-ES"/>
        </a:p>
      </dgm:t>
    </dgm:pt>
    <dgm:pt modelId="{3EAD94A5-F4A9-4131-88D0-CE2314E331E8}" type="sibTrans" cxnId="{A3A3EC2A-AA99-4C86-8581-D314B5C6910B}">
      <dgm:prSet/>
      <dgm:spPr/>
      <dgm:t>
        <a:bodyPr/>
        <a:lstStyle/>
        <a:p>
          <a:endParaRPr lang="es-ES"/>
        </a:p>
      </dgm:t>
    </dgm:pt>
    <dgm:pt modelId="{FF4A07DA-B344-466C-A185-A1DDA0F18BF8}">
      <dgm:prSet phldrT="[Texto]"/>
      <dgm:spPr/>
      <dgm:t>
        <a:bodyPr/>
        <a:lstStyle/>
        <a:p>
          <a:r>
            <a:rPr lang="es-ES" dirty="0" smtClean="0">
              <a:latin typeface="Cambria" panose="02040503050406030204" pitchFamily="18" charset="0"/>
              <a:ea typeface="Cambria" panose="02040503050406030204" pitchFamily="18" charset="0"/>
            </a:rPr>
            <a:t>Elaborar borrador definitivo de proyecto</a:t>
          </a:r>
          <a:endParaRPr lang="es-ES" dirty="0">
            <a:latin typeface="Cambria" panose="02040503050406030204" pitchFamily="18" charset="0"/>
            <a:ea typeface="Cambria" panose="02040503050406030204" pitchFamily="18" charset="0"/>
          </a:endParaRPr>
        </a:p>
      </dgm:t>
    </dgm:pt>
    <dgm:pt modelId="{8F393936-54EB-4E8F-8A14-7B6F4E367836}" type="parTrans" cxnId="{46A3ED67-6D9B-45F3-9BEB-343BE0F811B7}">
      <dgm:prSet/>
      <dgm:spPr/>
      <dgm:t>
        <a:bodyPr/>
        <a:lstStyle/>
        <a:p>
          <a:endParaRPr lang="es-ES"/>
        </a:p>
      </dgm:t>
    </dgm:pt>
    <dgm:pt modelId="{FCE2F429-6816-41D6-A403-0B9656AFB92B}" type="sibTrans" cxnId="{46A3ED67-6D9B-45F3-9BEB-343BE0F811B7}">
      <dgm:prSet/>
      <dgm:spPr/>
      <dgm:t>
        <a:bodyPr/>
        <a:lstStyle/>
        <a:p>
          <a:endParaRPr lang="es-ES"/>
        </a:p>
      </dgm:t>
    </dgm:pt>
    <dgm:pt modelId="{0948AD00-E968-4E4E-8DE1-79D04B93A1F5}">
      <dgm:prSet phldrT="[Texto]"/>
      <dgm:spPr/>
      <dgm:t>
        <a:bodyPr/>
        <a:lstStyle/>
        <a:p>
          <a:r>
            <a:rPr lang="es-ES" dirty="0" smtClean="0">
              <a:latin typeface="Cambria" panose="02040503050406030204" pitchFamily="18" charset="0"/>
              <a:ea typeface="Cambria" panose="02040503050406030204" pitchFamily="18" charset="0"/>
            </a:rPr>
            <a:t>Elaborar informe</a:t>
          </a:r>
          <a:endParaRPr lang="es-ES" dirty="0">
            <a:latin typeface="Cambria" panose="02040503050406030204" pitchFamily="18" charset="0"/>
            <a:ea typeface="Cambria" panose="02040503050406030204" pitchFamily="18" charset="0"/>
          </a:endParaRPr>
        </a:p>
      </dgm:t>
    </dgm:pt>
    <dgm:pt modelId="{9838BC82-289D-44A5-B326-D801ED8ED6D0}" type="parTrans" cxnId="{558543B1-7E32-4043-9FBE-E487A6BCA722}">
      <dgm:prSet/>
      <dgm:spPr/>
      <dgm:t>
        <a:bodyPr/>
        <a:lstStyle/>
        <a:p>
          <a:endParaRPr lang="es-ES"/>
        </a:p>
      </dgm:t>
    </dgm:pt>
    <dgm:pt modelId="{F820CA12-1C9C-46EE-A593-2F00CB50682F}" type="sibTrans" cxnId="{558543B1-7E32-4043-9FBE-E487A6BCA722}">
      <dgm:prSet/>
      <dgm:spPr/>
      <dgm:t>
        <a:bodyPr/>
        <a:lstStyle/>
        <a:p>
          <a:endParaRPr lang="es-ES"/>
        </a:p>
      </dgm:t>
    </dgm:pt>
    <dgm:pt modelId="{6B2C1F38-28BF-4291-A9F2-0CD69B25A8B9}">
      <dgm:prSet phldrT="[Texto]"/>
      <dgm:spPr/>
      <dgm:t>
        <a:bodyPr/>
        <a:lstStyle/>
        <a:p>
          <a:r>
            <a:rPr lang="es-ES" dirty="0" smtClean="0">
              <a:latin typeface="Cambria" panose="02040503050406030204" pitchFamily="18" charset="0"/>
              <a:ea typeface="Cambria" panose="02040503050406030204" pitchFamily="18" charset="0"/>
            </a:rPr>
            <a:t>Unidad especializada</a:t>
          </a:r>
          <a:endParaRPr lang="es-ES" dirty="0">
            <a:latin typeface="Cambria" panose="02040503050406030204" pitchFamily="18" charset="0"/>
            <a:ea typeface="Cambria" panose="02040503050406030204" pitchFamily="18" charset="0"/>
          </a:endParaRPr>
        </a:p>
      </dgm:t>
    </dgm:pt>
    <dgm:pt modelId="{C897A9E7-D07B-4EC5-827C-D31D5167EA0F}" type="parTrans" cxnId="{95FF3337-408A-4DCD-B68A-E0C9ECC1C0AC}">
      <dgm:prSet/>
      <dgm:spPr/>
      <dgm:t>
        <a:bodyPr/>
        <a:lstStyle/>
        <a:p>
          <a:endParaRPr lang="es-ES"/>
        </a:p>
      </dgm:t>
    </dgm:pt>
    <dgm:pt modelId="{06E7518D-FDC1-4917-BFC3-F7E699890A61}" type="sibTrans" cxnId="{95FF3337-408A-4DCD-B68A-E0C9ECC1C0AC}">
      <dgm:prSet/>
      <dgm:spPr/>
      <dgm:t>
        <a:bodyPr/>
        <a:lstStyle/>
        <a:p>
          <a:endParaRPr lang="es-ES"/>
        </a:p>
      </dgm:t>
    </dgm:pt>
    <dgm:pt modelId="{783DC580-D5FA-4C32-B16E-2C501CED5882}">
      <dgm:prSet phldrT="[Texto]"/>
      <dgm:spPr/>
      <dgm:t>
        <a:bodyPr/>
        <a:lstStyle/>
        <a:p>
          <a:r>
            <a:rPr lang="es-ES" dirty="0" smtClean="0">
              <a:latin typeface="Cambria" panose="02040503050406030204" pitchFamily="18" charset="0"/>
              <a:ea typeface="Cambria" panose="02040503050406030204" pitchFamily="18" charset="0"/>
            </a:rPr>
            <a:t>Asesores jurídicos del GAD DMQ</a:t>
          </a:r>
          <a:endParaRPr lang="es-ES" dirty="0">
            <a:latin typeface="Cambria" panose="02040503050406030204" pitchFamily="18" charset="0"/>
            <a:ea typeface="Cambria" panose="02040503050406030204" pitchFamily="18" charset="0"/>
          </a:endParaRPr>
        </a:p>
      </dgm:t>
    </dgm:pt>
    <dgm:pt modelId="{1F4DF920-41D1-4BCC-BD18-F8B517BF24BA}" type="parTrans" cxnId="{710767A5-EE3B-4402-9D18-BE2424B4C27C}">
      <dgm:prSet/>
      <dgm:spPr/>
      <dgm:t>
        <a:bodyPr/>
        <a:lstStyle/>
        <a:p>
          <a:endParaRPr lang="es-ES"/>
        </a:p>
      </dgm:t>
    </dgm:pt>
    <dgm:pt modelId="{0DC79165-4B51-4191-96D7-4C6473080A33}" type="sibTrans" cxnId="{710767A5-EE3B-4402-9D18-BE2424B4C27C}">
      <dgm:prSet/>
      <dgm:spPr/>
      <dgm:t>
        <a:bodyPr/>
        <a:lstStyle/>
        <a:p>
          <a:endParaRPr lang="es-ES"/>
        </a:p>
      </dgm:t>
    </dgm:pt>
    <dgm:pt modelId="{17E5EC67-4DB4-4B1B-AC31-0F7EAB2F5D2C}">
      <dgm:prSet phldrT="[Texto]"/>
      <dgm:spPr/>
      <dgm:t>
        <a:bodyPr/>
        <a:lstStyle/>
        <a:p>
          <a:r>
            <a:rPr lang="es-ES" dirty="0" smtClean="0">
              <a:latin typeface="Cambria" panose="02040503050406030204" pitchFamily="18" charset="0"/>
              <a:ea typeface="Cambria" panose="02040503050406030204" pitchFamily="18" charset="0"/>
            </a:rPr>
            <a:t>Realizar observaciones y aportes al borrador de la propuesta</a:t>
          </a:r>
          <a:endParaRPr lang="es-ES" dirty="0">
            <a:latin typeface="Cambria" panose="02040503050406030204" pitchFamily="18" charset="0"/>
            <a:ea typeface="Cambria" panose="02040503050406030204" pitchFamily="18" charset="0"/>
          </a:endParaRPr>
        </a:p>
      </dgm:t>
    </dgm:pt>
    <dgm:pt modelId="{64110BD1-5FE8-4599-804F-4D57B0E42851}" type="parTrans" cxnId="{FB4F037A-878A-42C5-83FD-51303CF2E403}">
      <dgm:prSet/>
      <dgm:spPr/>
      <dgm:t>
        <a:bodyPr/>
        <a:lstStyle/>
        <a:p>
          <a:endParaRPr lang="es-ES"/>
        </a:p>
      </dgm:t>
    </dgm:pt>
    <dgm:pt modelId="{D79CF711-BE1B-421F-B4AE-7265F6272322}" type="sibTrans" cxnId="{FB4F037A-878A-42C5-83FD-51303CF2E403}">
      <dgm:prSet/>
      <dgm:spPr/>
      <dgm:t>
        <a:bodyPr/>
        <a:lstStyle/>
        <a:p>
          <a:endParaRPr lang="es-ES"/>
        </a:p>
      </dgm:t>
    </dgm:pt>
    <dgm:pt modelId="{D9F963EC-A8D5-45C2-9BF6-31925C92C572}">
      <dgm:prSet phldrT="[Texto]"/>
      <dgm:spPr/>
      <dgm:t>
        <a:bodyPr/>
        <a:lstStyle/>
        <a:p>
          <a:r>
            <a:rPr lang="es-ES" dirty="0" smtClean="0">
              <a:latin typeface="Cambria" panose="02040503050406030204" pitchFamily="18" charset="0"/>
              <a:ea typeface="Cambria" panose="02040503050406030204" pitchFamily="18" charset="0"/>
            </a:rPr>
            <a:t>Unidad especializada</a:t>
          </a:r>
          <a:endParaRPr lang="es-ES" dirty="0">
            <a:latin typeface="Cambria" panose="02040503050406030204" pitchFamily="18" charset="0"/>
            <a:ea typeface="Cambria" panose="02040503050406030204" pitchFamily="18" charset="0"/>
          </a:endParaRPr>
        </a:p>
      </dgm:t>
    </dgm:pt>
    <dgm:pt modelId="{0B0021C6-C46D-47D0-A04F-846F0C43FA40}" type="parTrans" cxnId="{AA38F4EC-1B9D-478B-A391-B8E3112319F9}">
      <dgm:prSet/>
      <dgm:spPr/>
      <dgm:t>
        <a:bodyPr/>
        <a:lstStyle/>
        <a:p>
          <a:endParaRPr lang="es-ES"/>
        </a:p>
      </dgm:t>
    </dgm:pt>
    <dgm:pt modelId="{430BBE76-31A3-46E0-8E4F-875E2AA95FB1}" type="sibTrans" cxnId="{AA38F4EC-1B9D-478B-A391-B8E3112319F9}">
      <dgm:prSet/>
      <dgm:spPr/>
      <dgm:t>
        <a:bodyPr/>
        <a:lstStyle/>
        <a:p>
          <a:endParaRPr lang="es-ES"/>
        </a:p>
      </dgm:t>
    </dgm:pt>
    <dgm:pt modelId="{F5075252-206F-4589-A123-A4EDADAC0EB9}">
      <dgm:prSet phldrT="[Texto]"/>
      <dgm:spPr/>
      <dgm:t>
        <a:bodyPr/>
        <a:lstStyle/>
        <a:p>
          <a:r>
            <a:rPr lang="es-ES" dirty="0" smtClean="0">
              <a:latin typeface="Cambria" panose="02040503050406030204" pitchFamily="18" charset="0"/>
              <a:ea typeface="Cambria" panose="02040503050406030204" pitchFamily="18" charset="0"/>
            </a:rPr>
            <a:t>Analizar aportes y observaciones</a:t>
          </a:r>
          <a:endParaRPr lang="es-ES" dirty="0">
            <a:latin typeface="Cambria" panose="02040503050406030204" pitchFamily="18" charset="0"/>
            <a:ea typeface="Cambria" panose="02040503050406030204" pitchFamily="18" charset="0"/>
          </a:endParaRPr>
        </a:p>
      </dgm:t>
    </dgm:pt>
    <dgm:pt modelId="{92A8130B-25E8-4646-9204-09C66F676BE9}" type="parTrans" cxnId="{785E9DED-F80B-41B4-A1A3-CC81D4C2370A}">
      <dgm:prSet/>
      <dgm:spPr/>
      <dgm:t>
        <a:bodyPr/>
        <a:lstStyle/>
        <a:p>
          <a:endParaRPr lang="es-ES"/>
        </a:p>
      </dgm:t>
    </dgm:pt>
    <dgm:pt modelId="{E21E2BF5-99A5-432C-BFC6-1ECCDC36D0CE}" type="sibTrans" cxnId="{785E9DED-F80B-41B4-A1A3-CC81D4C2370A}">
      <dgm:prSet/>
      <dgm:spPr/>
      <dgm:t>
        <a:bodyPr/>
        <a:lstStyle/>
        <a:p>
          <a:endParaRPr lang="es-ES"/>
        </a:p>
      </dgm:t>
    </dgm:pt>
    <dgm:pt modelId="{2F704DDF-1B6E-4A80-82B5-2B155AA7A22C}">
      <dgm:prSet phldrT="[Texto]"/>
      <dgm:spPr/>
      <dgm:t>
        <a:bodyPr/>
        <a:lstStyle/>
        <a:p>
          <a:r>
            <a:rPr lang="es-ES" dirty="0" smtClean="0">
              <a:latin typeface="Cambria" panose="02040503050406030204" pitchFamily="18" charset="0"/>
              <a:ea typeface="Cambria" panose="02040503050406030204" pitchFamily="18" charset="0"/>
            </a:rPr>
            <a:t>Subcomisión</a:t>
          </a:r>
          <a:endParaRPr lang="es-ES" dirty="0">
            <a:latin typeface="Cambria" panose="02040503050406030204" pitchFamily="18" charset="0"/>
            <a:ea typeface="Cambria" panose="02040503050406030204" pitchFamily="18" charset="0"/>
          </a:endParaRPr>
        </a:p>
      </dgm:t>
    </dgm:pt>
    <dgm:pt modelId="{D9F35168-5A41-4798-8E33-B5639B48AC0C}" type="parTrans" cxnId="{D6CDA53A-E481-41B5-8F34-982B2D08BA57}">
      <dgm:prSet/>
      <dgm:spPr/>
      <dgm:t>
        <a:bodyPr/>
        <a:lstStyle/>
        <a:p>
          <a:endParaRPr lang="es-ES"/>
        </a:p>
      </dgm:t>
    </dgm:pt>
    <dgm:pt modelId="{D719A263-0134-4801-A359-54D2D2431999}" type="sibTrans" cxnId="{D6CDA53A-E481-41B5-8F34-982B2D08BA57}">
      <dgm:prSet/>
      <dgm:spPr/>
      <dgm:t>
        <a:bodyPr/>
        <a:lstStyle/>
        <a:p>
          <a:endParaRPr lang="es-ES"/>
        </a:p>
      </dgm:t>
    </dgm:pt>
    <dgm:pt modelId="{F8C6DCEA-FBFC-4E7B-B641-0E80F2724F7F}">
      <dgm:prSet phldrT="[Texto]"/>
      <dgm:spPr/>
      <dgm:t>
        <a:bodyPr/>
        <a:lstStyle/>
        <a:p>
          <a:r>
            <a:rPr lang="es-ES" dirty="0" smtClean="0">
              <a:latin typeface="Cambria" panose="02040503050406030204" pitchFamily="18" charset="0"/>
              <a:ea typeface="Cambria" panose="02040503050406030204" pitchFamily="18" charset="0"/>
            </a:rPr>
            <a:t>Subcomisión</a:t>
          </a:r>
          <a:endParaRPr lang="es-ES" dirty="0">
            <a:latin typeface="Cambria" panose="02040503050406030204" pitchFamily="18" charset="0"/>
            <a:ea typeface="Cambria" panose="02040503050406030204" pitchFamily="18" charset="0"/>
          </a:endParaRPr>
        </a:p>
      </dgm:t>
    </dgm:pt>
    <dgm:pt modelId="{A968D661-7546-468E-A019-0E1A085B7B0D}" type="parTrans" cxnId="{9189A063-FCD1-4521-910B-EDAA16687AD5}">
      <dgm:prSet/>
      <dgm:spPr/>
    </dgm:pt>
    <dgm:pt modelId="{AC261649-F619-4EB8-BED8-7E8FDCDA3702}" type="sibTrans" cxnId="{9189A063-FCD1-4521-910B-EDAA16687AD5}">
      <dgm:prSet/>
      <dgm:spPr/>
    </dgm:pt>
    <dgm:pt modelId="{DB476C41-2044-48FA-AD7A-6BA0AE201A3A}" type="pres">
      <dgm:prSet presAssocID="{2AF8AE84-571A-4575-A3E8-23574326D22A}" presName="linearFlow" presStyleCnt="0">
        <dgm:presLayoutVars>
          <dgm:dir/>
          <dgm:animLvl val="lvl"/>
          <dgm:resizeHandles val="exact"/>
        </dgm:presLayoutVars>
      </dgm:prSet>
      <dgm:spPr/>
      <dgm:t>
        <a:bodyPr/>
        <a:lstStyle/>
        <a:p>
          <a:endParaRPr lang="es-ES"/>
        </a:p>
      </dgm:t>
    </dgm:pt>
    <dgm:pt modelId="{CC40CDB9-E3CD-4201-8EAA-9647F6860FE0}" type="pres">
      <dgm:prSet presAssocID="{90CCB210-F431-43AC-A160-FEA8233BB968}" presName="composite" presStyleCnt="0"/>
      <dgm:spPr/>
    </dgm:pt>
    <dgm:pt modelId="{88D4AB76-1F1F-4297-A80C-F55B8B75F9F1}" type="pres">
      <dgm:prSet presAssocID="{90CCB210-F431-43AC-A160-FEA8233BB968}" presName="parTx" presStyleLbl="node1" presStyleIdx="0" presStyleCnt="3">
        <dgm:presLayoutVars>
          <dgm:chMax val="0"/>
          <dgm:chPref val="0"/>
          <dgm:bulletEnabled val="1"/>
        </dgm:presLayoutVars>
      </dgm:prSet>
      <dgm:spPr/>
      <dgm:t>
        <a:bodyPr/>
        <a:lstStyle/>
        <a:p>
          <a:endParaRPr lang="es-ES"/>
        </a:p>
      </dgm:t>
    </dgm:pt>
    <dgm:pt modelId="{86D01BE3-293F-45DF-9D77-C00208ACC6E9}" type="pres">
      <dgm:prSet presAssocID="{90CCB210-F431-43AC-A160-FEA8233BB968}" presName="parSh" presStyleLbl="node1" presStyleIdx="0" presStyleCnt="3"/>
      <dgm:spPr/>
      <dgm:t>
        <a:bodyPr/>
        <a:lstStyle/>
        <a:p>
          <a:endParaRPr lang="es-ES"/>
        </a:p>
      </dgm:t>
    </dgm:pt>
    <dgm:pt modelId="{258E5020-8D71-4F4D-A4AD-DEBB8DE6D21E}" type="pres">
      <dgm:prSet presAssocID="{90CCB210-F431-43AC-A160-FEA8233BB968}" presName="desTx" presStyleLbl="fgAcc1" presStyleIdx="0" presStyleCnt="3">
        <dgm:presLayoutVars>
          <dgm:bulletEnabled val="1"/>
        </dgm:presLayoutVars>
      </dgm:prSet>
      <dgm:spPr/>
      <dgm:t>
        <a:bodyPr/>
        <a:lstStyle/>
        <a:p>
          <a:endParaRPr lang="es-ES"/>
        </a:p>
      </dgm:t>
    </dgm:pt>
    <dgm:pt modelId="{D53598AB-843B-40BA-8808-74C15514591A}" type="pres">
      <dgm:prSet presAssocID="{8C14CE78-AE8F-4574-9A27-E74FB982A3A9}" presName="sibTrans" presStyleLbl="sibTrans2D1" presStyleIdx="0" presStyleCnt="2"/>
      <dgm:spPr/>
      <dgm:t>
        <a:bodyPr/>
        <a:lstStyle/>
        <a:p>
          <a:endParaRPr lang="es-ES"/>
        </a:p>
      </dgm:t>
    </dgm:pt>
    <dgm:pt modelId="{E85D28E2-D6FF-47F4-933D-0A8D69F0EE2F}" type="pres">
      <dgm:prSet presAssocID="{8C14CE78-AE8F-4574-9A27-E74FB982A3A9}" presName="connTx" presStyleLbl="sibTrans2D1" presStyleIdx="0" presStyleCnt="2"/>
      <dgm:spPr/>
      <dgm:t>
        <a:bodyPr/>
        <a:lstStyle/>
        <a:p>
          <a:endParaRPr lang="es-ES"/>
        </a:p>
      </dgm:t>
    </dgm:pt>
    <dgm:pt modelId="{CA58A80E-B252-4306-8E2A-B0C8B6F25FA2}" type="pres">
      <dgm:prSet presAssocID="{6287E9C8-FD02-42DE-95EF-01C3519F3710}" presName="composite" presStyleCnt="0"/>
      <dgm:spPr/>
    </dgm:pt>
    <dgm:pt modelId="{33C45038-15D2-4D21-8C57-597D59C810E7}" type="pres">
      <dgm:prSet presAssocID="{6287E9C8-FD02-42DE-95EF-01C3519F3710}" presName="parTx" presStyleLbl="node1" presStyleIdx="0" presStyleCnt="3">
        <dgm:presLayoutVars>
          <dgm:chMax val="0"/>
          <dgm:chPref val="0"/>
          <dgm:bulletEnabled val="1"/>
        </dgm:presLayoutVars>
      </dgm:prSet>
      <dgm:spPr/>
      <dgm:t>
        <a:bodyPr/>
        <a:lstStyle/>
        <a:p>
          <a:endParaRPr lang="es-ES"/>
        </a:p>
      </dgm:t>
    </dgm:pt>
    <dgm:pt modelId="{71DCB4CC-720C-4F6F-899A-64E6B002DF26}" type="pres">
      <dgm:prSet presAssocID="{6287E9C8-FD02-42DE-95EF-01C3519F3710}" presName="parSh" presStyleLbl="node1" presStyleIdx="1" presStyleCnt="3"/>
      <dgm:spPr/>
      <dgm:t>
        <a:bodyPr/>
        <a:lstStyle/>
        <a:p>
          <a:endParaRPr lang="es-ES"/>
        </a:p>
      </dgm:t>
    </dgm:pt>
    <dgm:pt modelId="{62FF484C-8553-4B9E-95BD-75A9544A92F3}" type="pres">
      <dgm:prSet presAssocID="{6287E9C8-FD02-42DE-95EF-01C3519F3710}" presName="desTx" presStyleLbl="fgAcc1" presStyleIdx="1" presStyleCnt="3">
        <dgm:presLayoutVars>
          <dgm:bulletEnabled val="1"/>
        </dgm:presLayoutVars>
      </dgm:prSet>
      <dgm:spPr/>
      <dgm:t>
        <a:bodyPr/>
        <a:lstStyle/>
        <a:p>
          <a:endParaRPr lang="es-ES"/>
        </a:p>
      </dgm:t>
    </dgm:pt>
    <dgm:pt modelId="{6A4EA65B-634E-46BA-A93F-CC01C2EF9654}" type="pres">
      <dgm:prSet presAssocID="{9C4A1F33-BCB1-4969-9662-608D5CDF21D9}" presName="sibTrans" presStyleLbl="sibTrans2D1" presStyleIdx="1" presStyleCnt="2"/>
      <dgm:spPr/>
      <dgm:t>
        <a:bodyPr/>
        <a:lstStyle/>
        <a:p>
          <a:endParaRPr lang="es-ES"/>
        </a:p>
      </dgm:t>
    </dgm:pt>
    <dgm:pt modelId="{123B334D-D7F3-4A0D-9848-57ACC71EED65}" type="pres">
      <dgm:prSet presAssocID="{9C4A1F33-BCB1-4969-9662-608D5CDF21D9}" presName="connTx" presStyleLbl="sibTrans2D1" presStyleIdx="1" presStyleCnt="2"/>
      <dgm:spPr/>
      <dgm:t>
        <a:bodyPr/>
        <a:lstStyle/>
        <a:p>
          <a:endParaRPr lang="es-ES"/>
        </a:p>
      </dgm:t>
    </dgm:pt>
    <dgm:pt modelId="{BC75C015-71D6-42A1-B117-693FA05FEFE6}" type="pres">
      <dgm:prSet presAssocID="{414E2F04-9267-4DEC-B150-D356FF2A7EB6}" presName="composite" presStyleCnt="0"/>
      <dgm:spPr/>
    </dgm:pt>
    <dgm:pt modelId="{461B5CA5-A16A-4062-84E1-D89A8BEA5C88}" type="pres">
      <dgm:prSet presAssocID="{414E2F04-9267-4DEC-B150-D356FF2A7EB6}" presName="parTx" presStyleLbl="node1" presStyleIdx="1" presStyleCnt="3">
        <dgm:presLayoutVars>
          <dgm:chMax val="0"/>
          <dgm:chPref val="0"/>
          <dgm:bulletEnabled val="1"/>
        </dgm:presLayoutVars>
      </dgm:prSet>
      <dgm:spPr/>
      <dgm:t>
        <a:bodyPr/>
        <a:lstStyle/>
        <a:p>
          <a:endParaRPr lang="es-ES"/>
        </a:p>
      </dgm:t>
    </dgm:pt>
    <dgm:pt modelId="{A5F2AB77-2E6F-4B29-94F1-00D7E5E0EF1E}" type="pres">
      <dgm:prSet presAssocID="{414E2F04-9267-4DEC-B150-D356FF2A7EB6}" presName="parSh" presStyleLbl="node1" presStyleIdx="2" presStyleCnt="3"/>
      <dgm:spPr/>
      <dgm:t>
        <a:bodyPr/>
        <a:lstStyle/>
        <a:p>
          <a:endParaRPr lang="es-ES"/>
        </a:p>
      </dgm:t>
    </dgm:pt>
    <dgm:pt modelId="{F3792BB1-BDFB-4384-AF46-28351A73B44F}" type="pres">
      <dgm:prSet presAssocID="{414E2F04-9267-4DEC-B150-D356FF2A7EB6}" presName="desTx" presStyleLbl="fgAcc1" presStyleIdx="2" presStyleCnt="3">
        <dgm:presLayoutVars>
          <dgm:bulletEnabled val="1"/>
        </dgm:presLayoutVars>
      </dgm:prSet>
      <dgm:spPr/>
      <dgm:t>
        <a:bodyPr/>
        <a:lstStyle/>
        <a:p>
          <a:endParaRPr lang="es-ES"/>
        </a:p>
      </dgm:t>
    </dgm:pt>
  </dgm:ptLst>
  <dgm:cxnLst>
    <dgm:cxn modelId="{240F2B05-D200-4805-BD7B-B8EB209DB218}" type="presOf" srcId="{2AF8AE84-571A-4575-A3E8-23574326D22A}" destId="{DB476C41-2044-48FA-AD7A-6BA0AE201A3A}" srcOrd="0" destOrd="0" presId="urn:microsoft.com/office/officeart/2005/8/layout/process3"/>
    <dgm:cxn modelId="{678FF5DC-B9AC-4E22-B4C6-0D3D10604E18}" srcId="{2AF8AE84-571A-4575-A3E8-23574326D22A}" destId="{90CCB210-F431-43AC-A160-FEA8233BB968}" srcOrd="0" destOrd="0" parTransId="{36260826-AB1C-4D5A-9671-A917BEB246FC}" sibTransId="{8C14CE78-AE8F-4574-9A27-E74FB982A3A9}"/>
    <dgm:cxn modelId="{AA38F4EC-1B9D-478B-A391-B8E3112319F9}" srcId="{7F48C586-C3BE-4249-9EF4-4F8803499493}" destId="{D9F963EC-A8D5-45C2-9BF6-31925C92C572}" srcOrd="0" destOrd="0" parTransId="{0B0021C6-C46D-47D0-A04F-846F0C43FA40}" sibTransId="{430BBE76-31A3-46E0-8E4F-875E2AA95FB1}"/>
    <dgm:cxn modelId="{F464FDCE-366F-4D14-A672-79591E72DD72}" type="presOf" srcId="{6287E9C8-FD02-42DE-95EF-01C3519F3710}" destId="{71DCB4CC-720C-4F6F-899A-64E6B002DF26}" srcOrd="1" destOrd="0" presId="urn:microsoft.com/office/officeart/2005/8/layout/process3"/>
    <dgm:cxn modelId="{C13A8C47-FC2C-49F5-AEF1-6192A81D4519}" type="presOf" srcId="{6B2C1F38-28BF-4291-A9F2-0CD69B25A8B9}" destId="{258E5020-8D71-4F4D-A4AD-DEBB8DE6D21E}" srcOrd="0" destOrd="1" presId="urn:microsoft.com/office/officeart/2005/8/layout/process3"/>
    <dgm:cxn modelId="{A7A24F52-5F33-402E-8E81-A388C84966F8}" type="presOf" srcId="{90CCB210-F431-43AC-A160-FEA8233BB968}" destId="{86D01BE3-293F-45DF-9D77-C00208ACC6E9}" srcOrd="1" destOrd="0" presId="urn:microsoft.com/office/officeart/2005/8/layout/process3"/>
    <dgm:cxn modelId="{811D0936-799F-47CB-B966-ED51CDE9525A}" srcId="{6287E9C8-FD02-42DE-95EF-01C3519F3710}" destId="{81DE3750-6F23-4AA1-BBD4-BC2445F86F31}" srcOrd="1" destOrd="0" parTransId="{B5597B4D-F55E-4695-8926-E758A3FFCFB3}" sibTransId="{855035C4-C152-44E5-B496-AFFD4BDFC674}"/>
    <dgm:cxn modelId="{90D9376B-AB11-4AAB-B384-F946C90CEB8F}" type="presOf" srcId="{8C14CE78-AE8F-4574-9A27-E74FB982A3A9}" destId="{D53598AB-843B-40BA-8808-74C15514591A}" srcOrd="0" destOrd="0" presId="urn:microsoft.com/office/officeart/2005/8/layout/process3"/>
    <dgm:cxn modelId="{6A433EBE-4C10-4286-94FB-90B397E9CD3C}" type="presOf" srcId="{D1A74FAB-A780-4704-BD8B-CBC9D323A522}" destId="{258E5020-8D71-4F4D-A4AD-DEBB8DE6D21E}" srcOrd="0" destOrd="3" presId="urn:microsoft.com/office/officeart/2005/8/layout/process3"/>
    <dgm:cxn modelId="{A3A3EC2A-AA99-4C86-8581-D314B5C6910B}" srcId="{414E2F04-9267-4DEC-B150-D356FF2A7EB6}" destId="{5AA13E7C-532E-493F-B89F-F053968C2597}" srcOrd="1" destOrd="0" parTransId="{90CD45AF-D004-493D-B67C-4691CA4B5FCC}" sibTransId="{3EAD94A5-F4A9-4131-88D0-CE2314E331E8}"/>
    <dgm:cxn modelId="{C7ED962F-AC9D-4EBA-BDC9-25FA9ED32DED}" type="presOf" srcId="{17E5EC67-4DB4-4B1B-AC31-0F7EAB2F5D2C}" destId="{62FF484C-8553-4B9E-95BD-75A9544A92F3}" srcOrd="0" destOrd="3" presId="urn:microsoft.com/office/officeart/2005/8/layout/process3"/>
    <dgm:cxn modelId="{02A30B6A-787D-475F-B870-FA152EC941F3}" type="presOf" srcId="{414E2F04-9267-4DEC-B150-D356FF2A7EB6}" destId="{461B5CA5-A16A-4062-84E1-D89A8BEA5C88}" srcOrd="0" destOrd="0" presId="urn:microsoft.com/office/officeart/2005/8/layout/process3"/>
    <dgm:cxn modelId="{83CD7B3E-FC4C-4679-AF34-BD90CC605EB3}" type="presOf" srcId="{900A18FF-93B0-4624-9F8B-FA49CA10ED0A}" destId="{258E5020-8D71-4F4D-A4AD-DEBB8DE6D21E}" srcOrd="0" destOrd="5" presId="urn:microsoft.com/office/officeart/2005/8/layout/process3"/>
    <dgm:cxn modelId="{09DFE4C1-32BC-4A1F-A7A2-1882D2E4EEE6}" srcId="{414E2F04-9267-4DEC-B150-D356FF2A7EB6}" destId="{7F48C586-C3BE-4249-9EF4-4F8803499493}" srcOrd="0" destOrd="0" parTransId="{5E8B29DB-E8DF-4542-9587-793EE40716AE}" sibTransId="{E6F829CB-2936-4674-96D2-C5EBA0C95014}"/>
    <dgm:cxn modelId="{9AB2B536-E0AB-432D-A5C3-24C50D00F493}" type="presOf" srcId="{7F48C586-C3BE-4249-9EF4-4F8803499493}" destId="{F3792BB1-BDFB-4384-AF46-28351A73B44F}" srcOrd="0" destOrd="0" presId="urn:microsoft.com/office/officeart/2005/8/layout/process3"/>
    <dgm:cxn modelId="{B19F1575-3D1D-48A2-BB93-EBC8ABA5C2DB}" srcId="{2AF8AE84-571A-4575-A3E8-23574326D22A}" destId="{414E2F04-9267-4DEC-B150-D356FF2A7EB6}" srcOrd="2" destOrd="0" parTransId="{0F26CA3B-C6E9-4884-B8CF-4DE4CFF90435}" sibTransId="{E3019B5C-01FD-4934-8CBC-FF043A1FDC6D}"/>
    <dgm:cxn modelId="{886604FA-414A-488F-A167-B2B0E4817C79}" srcId="{D1A74FAB-A780-4704-BD8B-CBC9D323A522}" destId="{900A18FF-93B0-4624-9F8B-FA49CA10ED0A}" srcOrd="1" destOrd="0" parTransId="{FA0738A8-CD9F-4FA6-B33C-0DBB646FCA0A}" sibTransId="{82DAC71F-BC1C-40A3-86C4-C416A57C57CA}"/>
    <dgm:cxn modelId="{37483BB6-0A3E-433E-9269-F2F310F1B4E2}" type="presOf" srcId="{9C4A1F33-BCB1-4969-9662-608D5CDF21D9}" destId="{123B334D-D7F3-4A0D-9848-57ACC71EED65}" srcOrd="1" destOrd="0" presId="urn:microsoft.com/office/officeart/2005/8/layout/process3"/>
    <dgm:cxn modelId="{D6DF17DE-4676-4B56-B7CD-8F0B1C08DCCE}" type="presOf" srcId="{F5075252-206F-4589-A123-A4EDADAC0EB9}" destId="{F3792BB1-BDFB-4384-AF46-28351A73B44F}" srcOrd="0" destOrd="4" presId="urn:microsoft.com/office/officeart/2005/8/layout/process3"/>
    <dgm:cxn modelId="{BCC7BA9B-4A48-4F51-A70F-1A92909E6251}" type="presOf" srcId="{783DC580-D5FA-4C32-B16E-2C501CED5882}" destId="{62FF484C-8553-4B9E-95BD-75A9544A92F3}" srcOrd="0" destOrd="1" presId="urn:microsoft.com/office/officeart/2005/8/layout/process3"/>
    <dgm:cxn modelId="{747ED2E8-09C5-4624-B1AA-6959F6315045}" type="presOf" srcId="{0948AD00-E968-4E4E-8DE1-79D04B93A1F5}" destId="{258E5020-8D71-4F4D-A4AD-DEBB8DE6D21E}" srcOrd="0" destOrd="4" presId="urn:microsoft.com/office/officeart/2005/8/layout/process3"/>
    <dgm:cxn modelId="{558543B1-7E32-4043-9FBE-E487A6BCA722}" srcId="{D1A74FAB-A780-4704-BD8B-CBC9D323A522}" destId="{0948AD00-E968-4E4E-8DE1-79D04B93A1F5}" srcOrd="0" destOrd="0" parTransId="{9838BC82-289D-44A5-B326-D801ED8ED6D0}" sibTransId="{F820CA12-1C9C-46EE-A593-2F00CB50682F}"/>
    <dgm:cxn modelId="{9A9404B9-DD97-44C2-8DAF-CD8398150C5B}" type="presOf" srcId="{E541A60E-91C9-4CC9-9978-C10D026B50F0}" destId="{258E5020-8D71-4F4D-A4AD-DEBB8DE6D21E}" srcOrd="0" destOrd="0" presId="urn:microsoft.com/office/officeart/2005/8/layout/process3"/>
    <dgm:cxn modelId="{6501E404-1F55-4E6B-A8A1-316DA864D3E0}" srcId="{6287E9C8-FD02-42DE-95EF-01C3519F3710}" destId="{BE3E6B3D-D07B-4D99-ADEC-3D946784EB51}" srcOrd="0" destOrd="0" parTransId="{3531B33D-7385-4257-8270-AA1AAF717526}" sibTransId="{C3BB6891-BA52-4A21-8D46-3D4271A04505}"/>
    <dgm:cxn modelId="{EB08B13B-80C3-44B1-9E1F-D3112703D116}" type="presOf" srcId="{414E2F04-9267-4DEC-B150-D356FF2A7EB6}" destId="{A5F2AB77-2E6F-4B29-94F1-00D7E5E0EF1E}" srcOrd="1" destOrd="0" presId="urn:microsoft.com/office/officeart/2005/8/layout/process3"/>
    <dgm:cxn modelId="{B4941958-7694-4779-8027-EEBCF1B6DA86}" type="presOf" srcId="{90CCB210-F431-43AC-A160-FEA8233BB968}" destId="{88D4AB76-1F1F-4297-A80C-F55B8B75F9F1}" srcOrd="0" destOrd="0" presId="urn:microsoft.com/office/officeart/2005/8/layout/process3"/>
    <dgm:cxn modelId="{AD304498-27C2-4DB9-AB5E-8CDFD01C12DC}" type="presOf" srcId="{81DE3750-6F23-4AA1-BBD4-BC2445F86F31}" destId="{62FF484C-8553-4B9E-95BD-75A9544A92F3}" srcOrd="0" destOrd="2" presId="urn:microsoft.com/office/officeart/2005/8/layout/process3"/>
    <dgm:cxn modelId="{767FFF88-9626-4235-93E1-C8734C77E931}" type="presOf" srcId="{F8C6DCEA-FBFC-4E7B-B641-0E80F2724F7F}" destId="{258E5020-8D71-4F4D-A4AD-DEBB8DE6D21E}" srcOrd="0" destOrd="2" presId="urn:microsoft.com/office/officeart/2005/8/layout/process3"/>
    <dgm:cxn modelId="{24937CBB-F88B-4B9A-9FF9-8A441BAAE6D3}" type="presOf" srcId="{FF4A07DA-B344-466C-A185-A1DDA0F18BF8}" destId="{F3792BB1-BDFB-4384-AF46-28351A73B44F}" srcOrd="0" destOrd="5" presId="urn:microsoft.com/office/officeart/2005/8/layout/process3"/>
    <dgm:cxn modelId="{A7766FDE-C49E-42F2-8B09-79886E2CDE47}" type="presOf" srcId="{D9F963EC-A8D5-45C2-9BF6-31925C92C572}" destId="{F3792BB1-BDFB-4384-AF46-28351A73B44F}" srcOrd="0" destOrd="1" presId="urn:microsoft.com/office/officeart/2005/8/layout/process3"/>
    <dgm:cxn modelId="{B8093483-0FD4-4795-986E-EFBD4FF28740}" type="presOf" srcId="{8C14CE78-AE8F-4574-9A27-E74FB982A3A9}" destId="{E85D28E2-D6FF-47F4-933D-0A8D69F0EE2F}" srcOrd="1" destOrd="0" presId="urn:microsoft.com/office/officeart/2005/8/layout/process3"/>
    <dgm:cxn modelId="{A608C944-5840-4BEB-9C86-70694F9323C3}" type="presOf" srcId="{5AA13E7C-532E-493F-B89F-F053968C2597}" destId="{F3792BB1-BDFB-4384-AF46-28351A73B44F}" srcOrd="0" destOrd="3" presId="urn:microsoft.com/office/officeart/2005/8/layout/process3"/>
    <dgm:cxn modelId="{6C4A3537-0D35-41F7-B39E-507E55AFE541}" type="presOf" srcId="{2F704DDF-1B6E-4A80-82B5-2B155AA7A22C}" destId="{F3792BB1-BDFB-4384-AF46-28351A73B44F}" srcOrd="0" destOrd="2" presId="urn:microsoft.com/office/officeart/2005/8/layout/process3"/>
    <dgm:cxn modelId="{95FF3337-408A-4DCD-B68A-E0C9ECC1C0AC}" srcId="{E541A60E-91C9-4CC9-9978-C10D026B50F0}" destId="{6B2C1F38-28BF-4291-A9F2-0CD69B25A8B9}" srcOrd="0" destOrd="0" parTransId="{C897A9E7-D07B-4EC5-827C-D31D5167EA0F}" sibTransId="{06E7518D-FDC1-4917-BFC3-F7E699890A61}"/>
    <dgm:cxn modelId="{10D75CA8-023E-4435-BBA5-667784D44934}" type="presOf" srcId="{6287E9C8-FD02-42DE-95EF-01C3519F3710}" destId="{33C45038-15D2-4D21-8C57-597D59C810E7}" srcOrd="0" destOrd="0" presId="urn:microsoft.com/office/officeart/2005/8/layout/process3"/>
    <dgm:cxn modelId="{5D69E03C-9671-4A4C-A7CE-375385170CD2}" type="presOf" srcId="{BE3E6B3D-D07B-4D99-ADEC-3D946784EB51}" destId="{62FF484C-8553-4B9E-95BD-75A9544A92F3}" srcOrd="0" destOrd="0" presId="urn:microsoft.com/office/officeart/2005/8/layout/process3"/>
    <dgm:cxn modelId="{68BA97FD-A655-4F4A-A63E-ADB93C2EAE64}" srcId="{90CCB210-F431-43AC-A160-FEA8233BB968}" destId="{D1A74FAB-A780-4704-BD8B-CBC9D323A522}" srcOrd="1" destOrd="0" parTransId="{1E9384FC-C6D7-4E71-ABF0-F8A2728344FD}" sibTransId="{ED75478C-FFC1-4746-A43A-CF5C751B6FAA}"/>
    <dgm:cxn modelId="{13DA2109-BAD7-47ED-9D2C-2133C3450F15}" srcId="{90CCB210-F431-43AC-A160-FEA8233BB968}" destId="{E541A60E-91C9-4CC9-9978-C10D026B50F0}" srcOrd="0" destOrd="0" parTransId="{9FCD4DD6-F07E-4EF4-B729-5F7FD7BA42B3}" sibTransId="{0C619B14-E657-44BD-8C27-518C4AFF1798}"/>
    <dgm:cxn modelId="{39DD50A7-6C19-438F-A731-721C8FCBB601}" srcId="{2AF8AE84-571A-4575-A3E8-23574326D22A}" destId="{6287E9C8-FD02-42DE-95EF-01C3519F3710}" srcOrd="1" destOrd="0" parTransId="{56A7310B-AF0C-46E4-8C61-47811F442FFE}" sibTransId="{9C4A1F33-BCB1-4969-9662-608D5CDF21D9}"/>
    <dgm:cxn modelId="{710767A5-EE3B-4402-9D18-BE2424B4C27C}" srcId="{BE3E6B3D-D07B-4D99-ADEC-3D946784EB51}" destId="{783DC580-D5FA-4C32-B16E-2C501CED5882}" srcOrd="0" destOrd="0" parTransId="{1F4DF920-41D1-4BCC-BD18-F8B517BF24BA}" sibTransId="{0DC79165-4B51-4191-96D7-4C6473080A33}"/>
    <dgm:cxn modelId="{785E9DED-F80B-41B4-A1A3-CC81D4C2370A}" srcId="{5AA13E7C-532E-493F-B89F-F053968C2597}" destId="{F5075252-206F-4589-A123-A4EDADAC0EB9}" srcOrd="0" destOrd="0" parTransId="{92A8130B-25E8-4646-9204-09C66F676BE9}" sibTransId="{E21E2BF5-99A5-432C-BFC6-1ECCDC36D0CE}"/>
    <dgm:cxn modelId="{FB4F037A-878A-42C5-83FD-51303CF2E403}" srcId="{81DE3750-6F23-4AA1-BBD4-BC2445F86F31}" destId="{17E5EC67-4DB4-4B1B-AC31-0F7EAB2F5D2C}" srcOrd="0" destOrd="0" parTransId="{64110BD1-5FE8-4599-804F-4D57B0E42851}" sibTransId="{D79CF711-BE1B-421F-B4AE-7265F6272322}"/>
    <dgm:cxn modelId="{D6CDA53A-E481-41B5-8F34-982B2D08BA57}" srcId="{7F48C586-C3BE-4249-9EF4-4F8803499493}" destId="{2F704DDF-1B6E-4A80-82B5-2B155AA7A22C}" srcOrd="1" destOrd="0" parTransId="{D9F35168-5A41-4798-8E33-B5639B48AC0C}" sibTransId="{D719A263-0134-4801-A359-54D2D2431999}"/>
    <dgm:cxn modelId="{9189A063-FCD1-4521-910B-EDAA16687AD5}" srcId="{E541A60E-91C9-4CC9-9978-C10D026B50F0}" destId="{F8C6DCEA-FBFC-4E7B-B641-0E80F2724F7F}" srcOrd="1" destOrd="0" parTransId="{A968D661-7546-468E-A019-0E1A085B7B0D}" sibTransId="{AC261649-F619-4EB8-BED8-7E8FDCDA3702}"/>
    <dgm:cxn modelId="{64F150F8-CC61-4BC1-801A-9F4E08878E6F}" type="presOf" srcId="{9C4A1F33-BCB1-4969-9662-608D5CDF21D9}" destId="{6A4EA65B-634E-46BA-A93F-CC01C2EF9654}" srcOrd="0" destOrd="0" presId="urn:microsoft.com/office/officeart/2005/8/layout/process3"/>
    <dgm:cxn modelId="{46A3ED67-6D9B-45F3-9BEB-343BE0F811B7}" srcId="{5AA13E7C-532E-493F-B89F-F053968C2597}" destId="{FF4A07DA-B344-466C-A185-A1DDA0F18BF8}" srcOrd="1" destOrd="0" parTransId="{8F393936-54EB-4E8F-8A14-7B6F4E367836}" sibTransId="{FCE2F429-6816-41D6-A403-0B9656AFB92B}"/>
    <dgm:cxn modelId="{879038EB-4068-42C0-A205-735AECA70E2F}" type="presParOf" srcId="{DB476C41-2044-48FA-AD7A-6BA0AE201A3A}" destId="{CC40CDB9-E3CD-4201-8EAA-9647F6860FE0}" srcOrd="0" destOrd="0" presId="urn:microsoft.com/office/officeart/2005/8/layout/process3"/>
    <dgm:cxn modelId="{16417797-B6BC-4624-A56C-80D46199437A}" type="presParOf" srcId="{CC40CDB9-E3CD-4201-8EAA-9647F6860FE0}" destId="{88D4AB76-1F1F-4297-A80C-F55B8B75F9F1}" srcOrd="0" destOrd="0" presId="urn:microsoft.com/office/officeart/2005/8/layout/process3"/>
    <dgm:cxn modelId="{1A1082A8-0B97-4EAB-B84F-119D8DF22FFC}" type="presParOf" srcId="{CC40CDB9-E3CD-4201-8EAA-9647F6860FE0}" destId="{86D01BE3-293F-45DF-9D77-C00208ACC6E9}" srcOrd="1" destOrd="0" presId="urn:microsoft.com/office/officeart/2005/8/layout/process3"/>
    <dgm:cxn modelId="{0AE5A158-A5B5-4EAD-8E62-BEF1EB1BF58D}" type="presParOf" srcId="{CC40CDB9-E3CD-4201-8EAA-9647F6860FE0}" destId="{258E5020-8D71-4F4D-A4AD-DEBB8DE6D21E}" srcOrd="2" destOrd="0" presId="urn:microsoft.com/office/officeart/2005/8/layout/process3"/>
    <dgm:cxn modelId="{0927BB11-C162-420E-9EE5-B44E22BD9C1C}" type="presParOf" srcId="{DB476C41-2044-48FA-AD7A-6BA0AE201A3A}" destId="{D53598AB-843B-40BA-8808-74C15514591A}" srcOrd="1" destOrd="0" presId="urn:microsoft.com/office/officeart/2005/8/layout/process3"/>
    <dgm:cxn modelId="{D190C8D6-B7F4-4F44-9FCA-E421291003B6}" type="presParOf" srcId="{D53598AB-843B-40BA-8808-74C15514591A}" destId="{E85D28E2-D6FF-47F4-933D-0A8D69F0EE2F}" srcOrd="0" destOrd="0" presId="urn:microsoft.com/office/officeart/2005/8/layout/process3"/>
    <dgm:cxn modelId="{37D02212-9023-47C4-932C-ACCA79410259}" type="presParOf" srcId="{DB476C41-2044-48FA-AD7A-6BA0AE201A3A}" destId="{CA58A80E-B252-4306-8E2A-B0C8B6F25FA2}" srcOrd="2" destOrd="0" presId="urn:microsoft.com/office/officeart/2005/8/layout/process3"/>
    <dgm:cxn modelId="{F462F21E-F648-4C5C-95F3-C5D501D9A42B}" type="presParOf" srcId="{CA58A80E-B252-4306-8E2A-B0C8B6F25FA2}" destId="{33C45038-15D2-4D21-8C57-597D59C810E7}" srcOrd="0" destOrd="0" presId="urn:microsoft.com/office/officeart/2005/8/layout/process3"/>
    <dgm:cxn modelId="{EEF0777C-0602-473A-8487-FEB45FE7EC6A}" type="presParOf" srcId="{CA58A80E-B252-4306-8E2A-B0C8B6F25FA2}" destId="{71DCB4CC-720C-4F6F-899A-64E6B002DF26}" srcOrd="1" destOrd="0" presId="urn:microsoft.com/office/officeart/2005/8/layout/process3"/>
    <dgm:cxn modelId="{3535AF98-1F76-4B17-8987-EC7AE781CAA5}" type="presParOf" srcId="{CA58A80E-B252-4306-8E2A-B0C8B6F25FA2}" destId="{62FF484C-8553-4B9E-95BD-75A9544A92F3}" srcOrd="2" destOrd="0" presId="urn:microsoft.com/office/officeart/2005/8/layout/process3"/>
    <dgm:cxn modelId="{F8086186-DBA7-41CB-8339-D68AB32A37CE}" type="presParOf" srcId="{DB476C41-2044-48FA-AD7A-6BA0AE201A3A}" destId="{6A4EA65B-634E-46BA-A93F-CC01C2EF9654}" srcOrd="3" destOrd="0" presId="urn:microsoft.com/office/officeart/2005/8/layout/process3"/>
    <dgm:cxn modelId="{D9C6BB3F-F050-4635-A646-A31B68F002A0}" type="presParOf" srcId="{6A4EA65B-634E-46BA-A93F-CC01C2EF9654}" destId="{123B334D-D7F3-4A0D-9848-57ACC71EED65}" srcOrd="0" destOrd="0" presId="urn:microsoft.com/office/officeart/2005/8/layout/process3"/>
    <dgm:cxn modelId="{3A9D7F42-A32C-4DF6-ABCD-A7C2B7A42CC9}" type="presParOf" srcId="{DB476C41-2044-48FA-AD7A-6BA0AE201A3A}" destId="{BC75C015-71D6-42A1-B117-693FA05FEFE6}" srcOrd="4" destOrd="0" presId="urn:microsoft.com/office/officeart/2005/8/layout/process3"/>
    <dgm:cxn modelId="{B4FDCCD6-8D74-48F4-880C-4E42621094F6}" type="presParOf" srcId="{BC75C015-71D6-42A1-B117-693FA05FEFE6}" destId="{461B5CA5-A16A-4062-84E1-D89A8BEA5C88}" srcOrd="0" destOrd="0" presId="urn:microsoft.com/office/officeart/2005/8/layout/process3"/>
    <dgm:cxn modelId="{2E187F99-C4C9-42DC-8EA2-0AA1B3B737E3}" type="presParOf" srcId="{BC75C015-71D6-42A1-B117-693FA05FEFE6}" destId="{A5F2AB77-2E6F-4B29-94F1-00D7E5E0EF1E}" srcOrd="1" destOrd="0" presId="urn:microsoft.com/office/officeart/2005/8/layout/process3"/>
    <dgm:cxn modelId="{71931678-3A14-4130-BBEA-366ABDAA6D4A}" type="presParOf" srcId="{BC75C015-71D6-42A1-B117-693FA05FEFE6}" destId="{F3792BB1-BDFB-4384-AF46-28351A73B44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F8AE84-571A-4575-A3E8-23574326D22A}" type="doc">
      <dgm:prSet loTypeId="urn:microsoft.com/office/officeart/2005/8/layout/process3" loCatId="process" qsTypeId="urn:microsoft.com/office/officeart/2005/8/quickstyle/simple5" qsCatId="simple" csTypeId="urn:microsoft.com/office/officeart/2005/8/colors/colorful1" csCatId="colorful" phldr="1"/>
      <dgm:spPr/>
      <dgm:t>
        <a:bodyPr/>
        <a:lstStyle/>
        <a:p>
          <a:endParaRPr lang="es-ES"/>
        </a:p>
      </dgm:t>
    </dgm:pt>
    <dgm:pt modelId="{90CCB210-F431-43AC-A160-FEA8233BB968}">
      <dgm:prSet phldrT="[Texto]"/>
      <dgm:spPr/>
      <dgm:t>
        <a:bodyPr/>
        <a:lstStyle/>
        <a:p>
          <a:r>
            <a:rPr lang="es-ES" dirty="0" smtClean="0">
              <a:latin typeface="Cambria" panose="02040503050406030204" pitchFamily="18" charset="0"/>
              <a:ea typeface="Cambria" panose="02040503050406030204" pitchFamily="18" charset="0"/>
            </a:rPr>
            <a:t>Identificación y sistematización</a:t>
          </a:r>
          <a:endParaRPr lang="es-ES" dirty="0">
            <a:latin typeface="Cambria" panose="02040503050406030204" pitchFamily="18" charset="0"/>
            <a:ea typeface="Cambria" panose="02040503050406030204" pitchFamily="18" charset="0"/>
          </a:endParaRPr>
        </a:p>
      </dgm:t>
    </dgm:pt>
    <dgm:pt modelId="{36260826-AB1C-4D5A-9671-A917BEB246FC}" type="parTrans" cxnId="{678FF5DC-B9AC-4E22-B4C6-0D3D10604E18}">
      <dgm:prSet/>
      <dgm:spPr/>
      <dgm:t>
        <a:bodyPr/>
        <a:lstStyle/>
        <a:p>
          <a:endParaRPr lang="es-ES">
            <a:latin typeface="Cambria" panose="02040503050406030204" pitchFamily="18" charset="0"/>
            <a:ea typeface="Cambria" panose="02040503050406030204" pitchFamily="18" charset="0"/>
          </a:endParaRPr>
        </a:p>
      </dgm:t>
    </dgm:pt>
    <dgm:pt modelId="{8C14CE78-AE8F-4574-9A27-E74FB982A3A9}" type="sibTrans" cxnId="{678FF5DC-B9AC-4E22-B4C6-0D3D10604E18}">
      <dgm:prSet/>
      <dgm:spPr/>
      <dgm:t>
        <a:bodyPr/>
        <a:lstStyle/>
        <a:p>
          <a:endParaRPr lang="es-ES">
            <a:latin typeface="Cambria" panose="02040503050406030204" pitchFamily="18" charset="0"/>
            <a:ea typeface="Cambria" panose="02040503050406030204" pitchFamily="18" charset="0"/>
          </a:endParaRPr>
        </a:p>
      </dgm:t>
    </dgm:pt>
    <dgm:pt modelId="{E541A60E-91C9-4CC9-9978-C10D026B50F0}">
      <dgm:prSet phldrT="[Texto]"/>
      <dgm:spPr/>
      <dgm:t>
        <a:bodyPr/>
        <a:lstStyle/>
        <a:p>
          <a:r>
            <a:rPr lang="es-ES" dirty="0" smtClean="0">
              <a:latin typeface="Cambria" panose="02040503050406030204" pitchFamily="18" charset="0"/>
              <a:ea typeface="Cambria" panose="02040503050406030204" pitchFamily="18" charset="0"/>
            </a:rPr>
            <a:t>Recolectar información</a:t>
          </a:r>
          <a:endParaRPr lang="es-ES" dirty="0">
            <a:latin typeface="Cambria" panose="02040503050406030204" pitchFamily="18" charset="0"/>
            <a:ea typeface="Cambria" panose="02040503050406030204" pitchFamily="18" charset="0"/>
          </a:endParaRPr>
        </a:p>
      </dgm:t>
    </dgm:pt>
    <dgm:pt modelId="{9FCD4DD6-F07E-4EF4-B729-5F7FD7BA42B3}" type="parTrans" cxnId="{13DA2109-BAD7-47ED-9D2C-2133C3450F15}">
      <dgm:prSet/>
      <dgm:spPr/>
      <dgm:t>
        <a:bodyPr/>
        <a:lstStyle/>
        <a:p>
          <a:endParaRPr lang="es-ES">
            <a:latin typeface="Cambria" panose="02040503050406030204" pitchFamily="18" charset="0"/>
            <a:ea typeface="Cambria" panose="02040503050406030204" pitchFamily="18" charset="0"/>
          </a:endParaRPr>
        </a:p>
      </dgm:t>
    </dgm:pt>
    <dgm:pt modelId="{0C619B14-E657-44BD-8C27-518C4AFF1798}" type="sibTrans" cxnId="{13DA2109-BAD7-47ED-9D2C-2133C3450F15}">
      <dgm:prSet/>
      <dgm:spPr/>
      <dgm:t>
        <a:bodyPr/>
        <a:lstStyle/>
        <a:p>
          <a:endParaRPr lang="es-ES">
            <a:latin typeface="Cambria" panose="02040503050406030204" pitchFamily="18" charset="0"/>
            <a:ea typeface="Cambria" panose="02040503050406030204" pitchFamily="18" charset="0"/>
          </a:endParaRPr>
        </a:p>
      </dgm:t>
    </dgm:pt>
    <dgm:pt modelId="{6287E9C8-FD02-42DE-95EF-01C3519F3710}">
      <dgm:prSet phldrT="[Texto]"/>
      <dgm:spPr/>
      <dgm:t>
        <a:bodyPr/>
        <a:lstStyle/>
        <a:p>
          <a:r>
            <a:rPr lang="es-ES" dirty="0" smtClean="0">
              <a:latin typeface="Cambria" panose="02040503050406030204" pitchFamily="18" charset="0"/>
              <a:ea typeface="Cambria" panose="02040503050406030204" pitchFamily="18" charset="0"/>
            </a:rPr>
            <a:t>Borrador de proyecto</a:t>
          </a:r>
          <a:endParaRPr lang="es-ES" dirty="0">
            <a:latin typeface="Cambria" panose="02040503050406030204" pitchFamily="18" charset="0"/>
            <a:ea typeface="Cambria" panose="02040503050406030204" pitchFamily="18" charset="0"/>
          </a:endParaRPr>
        </a:p>
      </dgm:t>
    </dgm:pt>
    <dgm:pt modelId="{56A7310B-AF0C-46E4-8C61-47811F442FFE}" type="parTrans" cxnId="{39DD50A7-6C19-438F-A731-721C8FCBB601}">
      <dgm:prSet/>
      <dgm:spPr/>
      <dgm:t>
        <a:bodyPr/>
        <a:lstStyle/>
        <a:p>
          <a:endParaRPr lang="es-ES">
            <a:latin typeface="Cambria" panose="02040503050406030204" pitchFamily="18" charset="0"/>
            <a:ea typeface="Cambria" panose="02040503050406030204" pitchFamily="18" charset="0"/>
          </a:endParaRPr>
        </a:p>
      </dgm:t>
    </dgm:pt>
    <dgm:pt modelId="{9C4A1F33-BCB1-4969-9662-608D5CDF21D9}" type="sibTrans" cxnId="{39DD50A7-6C19-438F-A731-721C8FCBB601}">
      <dgm:prSet/>
      <dgm:spPr/>
      <dgm:t>
        <a:bodyPr/>
        <a:lstStyle/>
        <a:p>
          <a:endParaRPr lang="es-ES">
            <a:latin typeface="Cambria" panose="02040503050406030204" pitchFamily="18" charset="0"/>
            <a:ea typeface="Cambria" panose="02040503050406030204" pitchFamily="18" charset="0"/>
          </a:endParaRPr>
        </a:p>
      </dgm:t>
    </dgm:pt>
    <dgm:pt modelId="{BE3E6B3D-D07B-4D99-ADEC-3D946784EB51}">
      <dgm:prSet phldrT="[Texto]"/>
      <dgm:spPr/>
      <dgm:t>
        <a:bodyPr/>
        <a:lstStyle/>
        <a:p>
          <a:r>
            <a:rPr lang="es-ES" dirty="0" smtClean="0">
              <a:latin typeface="Cambria" panose="02040503050406030204" pitchFamily="18" charset="0"/>
              <a:ea typeface="Cambria" panose="02040503050406030204" pitchFamily="18" charset="0"/>
            </a:rPr>
            <a:t>Establecer mesas de trabajo</a:t>
          </a:r>
          <a:endParaRPr lang="es-ES" dirty="0">
            <a:latin typeface="Cambria" panose="02040503050406030204" pitchFamily="18" charset="0"/>
            <a:ea typeface="Cambria" panose="02040503050406030204" pitchFamily="18" charset="0"/>
          </a:endParaRPr>
        </a:p>
      </dgm:t>
    </dgm:pt>
    <dgm:pt modelId="{3531B33D-7385-4257-8270-AA1AAF717526}" type="parTrans" cxnId="{6501E404-1F55-4E6B-A8A1-316DA864D3E0}">
      <dgm:prSet/>
      <dgm:spPr/>
      <dgm:t>
        <a:bodyPr/>
        <a:lstStyle/>
        <a:p>
          <a:endParaRPr lang="es-ES">
            <a:latin typeface="Cambria" panose="02040503050406030204" pitchFamily="18" charset="0"/>
            <a:ea typeface="Cambria" panose="02040503050406030204" pitchFamily="18" charset="0"/>
          </a:endParaRPr>
        </a:p>
      </dgm:t>
    </dgm:pt>
    <dgm:pt modelId="{C3BB6891-BA52-4A21-8D46-3D4271A04505}" type="sibTrans" cxnId="{6501E404-1F55-4E6B-A8A1-316DA864D3E0}">
      <dgm:prSet/>
      <dgm:spPr/>
      <dgm:t>
        <a:bodyPr/>
        <a:lstStyle/>
        <a:p>
          <a:endParaRPr lang="es-ES">
            <a:latin typeface="Cambria" panose="02040503050406030204" pitchFamily="18" charset="0"/>
            <a:ea typeface="Cambria" panose="02040503050406030204" pitchFamily="18" charset="0"/>
          </a:endParaRPr>
        </a:p>
      </dgm:t>
    </dgm:pt>
    <dgm:pt modelId="{E83A00D8-D570-43F0-9031-AFE3D648E091}">
      <dgm:prSet phldrT="[Texto]" custT="1"/>
      <dgm:spPr/>
      <dgm:t>
        <a:bodyPr/>
        <a:lstStyle/>
        <a:p>
          <a:r>
            <a:rPr lang="es-ES" sz="2000" dirty="0" smtClean="0">
              <a:latin typeface="Cambria" panose="02040503050406030204" pitchFamily="18" charset="0"/>
              <a:ea typeface="Cambria" panose="02040503050406030204" pitchFamily="18" charset="0"/>
            </a:rPr>
            <a:t>Iniciativa</a:t>
          </a:r>
          <a:endParaRPr lang="es-ES" sz="2000" dirty="0">
            <a:latin typeface="Cambria" panose="02040503050406030204" pitchFamily="18" charset="0"/>
            <a:ea typeface="Cambria" panose="02040503050406030204" pitchFamily="18" charset="0"/>
          </a:endParaRPr>
        </a:p>
      </dgm:t>
    </dgm:pt>
    <dgm:pt modelId="{E2A3CFC5-25E4-4644-BF1E-A33EF4D45E58}" type="parTrans" cxnId="{303BC798-6660-40AC-AFD9-54D411EE407E}">
      <dgm:prSet/>
      <dgm:spPr/>
      <dgm:t>
        <a:bodyPr/>
        <a:lstStyle/>
        <a:p>
          <a:endParaRPr lang="es-ES">
            <a:latin typeface="Cambria" panose="02040503050406030204" pitchFamily="18" charset="0"/>
            <a:ea typeface="Cambria" panose="02040503050406030204" pitchFamily="18" charset="0"/>
          </a:endParaRPr>
        </a:p>
      </dgm:t>
    </dgm:pt>
    <dgm:pt modelId="{DFF00633-05C9-4061-9A6C-368CBA0EECF3}" type="sibTrans" cxnId="{303BC798-6660-40AC-AFD9-54D411EE407E}">
      <dgm:prSet/>
      <dgm:spPr/>
      <dgm:t>
        <a:bodyPr/>
        <a:lstStyle/>
        <a:p>
          <a:endParaRPr lang="es-ES">
            <a:latin typeface="Cambria" panose="02040503050406030204" pitchFamily="18" charset="0"/>
            <a:ea typeface="Cambria" panose="02040503050406030204" pitchFamily="18" charset="0"/>
          </a:endParaRPr>
        </a:p>
      </dgm:t>
    </dgm:pt>
    <dgm:pt modelId="{17D50C5B-2CB1-423A-9104-9BAD984CFF5F}">
      <dgm:prSet phldrT="[Texto]"/>
      <dgm:spPr/>
      <dgm:t>
        <a:bodyPr/>
        <a:lstStyle/>
        <a:p>
          <a:r>
            <a:rPr lang="es-ES" dirty="0" smtClean="0">
              <a:latin typeface="Cambria" panose="02040503050406030204" pitchFamily="18" charset="0"/>
              <a:ea typeface="Cambria" panose="02040503050406030204" pitchFamily="18" charset="0"/>
            </a:rPr>
            <a:t>Presentar iniciativa</a:t>
          </a:r>
          <a:endParaRPr lang="es-ES" dirty="0">
            <a:latin typeface="Cambria" panose="02040503050406030204" pitchFamily="18" charset="0"/>
            <a:ea typeface="Cambria" panose="02040503050406030204" pitchFamily="18" charset="0"/>
          </a:endParaRPr>
        </a:p>
      </dgm:t>
    </dgm:pt>
    <dgm:pt modelId="{5B335843-3C83-436A-8548-0C30883F8609}" type="parTrans" cxnId="{173E8729-3644-47D5-BAA5-F8D33F397452}">
      <dgm:prSet/>
      <dgm:spPr/>
      <dgm:t>
        <a:bodyPr/>
        <a:lstStyle/>
        <a:p>
          <a:endParaRPr lang="es-ES">
            <a:latin typeface="Cambria" panose="02040503050406030204" pitchFamily="18" charset="0"/>
            <a:ea typeface="Cambria" panose="02040503050406030204" pitchFamily="18" charset="0"/>
          </a:endParaRPr>
        </a:p>
      </dgm:t>
    </dgm:pt>
    <dgm:pt modelId="{B00194BB-9BE7-4611-9C35-A36C14D2AD89}" type="sibTrans" cxnId="{173E8729-3644-47D5-BAA5-F8D33F397452}">
      <dgm:prSet/>
      <dgm:spPr/>
      <dgm:t>
        <a:bodyPr/>
        <a:lstStyle/>
        <a:p>
          <a:endParaRPr lang="es-ES">
            <a:latin typeface="Cambria" panose="02040503050406030204" pitchFamily="18" charset="0"/>
            <a:ea typeface="Cambria" panose="02040503050406030204" pitchFamily="18" charset="0"/>
          </a:endParaRPr>
        </a:p>
      </dgm:t>
    </dgm:pt>
    <dgm:pt modelId="{C7CE38EF-90B4-4C28-9FF9-3981E7872200}">
      <dgm:prSet phldrT="[Texto]"/>
      <dgm:spPr/>
      <dgm:t>
        <a:bodyPr/>
        <a:lstStyle/>
        <a:p>
          <a:r>
            <a:rPr lang="es-ES" dirty="0" smtClean="0">
              <a:latin typeface="Cambria" panose="02040503050406030204" pitchFamily="18" charset="0"/>
              <a:ea typeface="Cambria" panose="02040503050406030204" pitchFamily="18" charset="0"/>
            </a:rPr>
            <a:t>Sistematizar información</a:t>
          </a:r>
          <a:endParaRPr lang="es-ES" dirty="0">
            <a:latin typeface="Cambria" panose="02040503050406030204" pitchFamily="18" charset="0"/>
            <a:ea typeface="Cambria" panose="02040503050406030204" pitchFamily="18" charset="0"/>
          </a:endParaRPr>
        </a:p>
      </dgm:t>
    </dgm:pt>
    <dgm:pt modelId="{A0D18FD9-3961-4128-93BA-35DA48B34BF6}" type="parTrans" cxnId="{F6CF6665-7BA0-41AE-AA89-CE8002170D4B}">
      <dgm:prSet/>
      <dgm:spPr/>
      <dgm:t>
        <a:bodyPr/>
        <a:lstStyle/>
        <a:p>
          <a:endParaRPr lang="es-ES"/>
        </a:p>
      </dgm:t>
    </dgm:pt>
    <dgm:pt modelId="{DEFEE954-3189-4027-8654-98AA3EA643E0}" type="sibTrans" cxnId="{F6CF6665-7BA0-41AE-AA89-CE8002170D4B}">
      <dgm:prSet/>
      <dgm:spPr/>
      <dgm:t>
        <a:bodyPr/>
        <a:lstStyle/>
        <a:p>
          <a:endParaRPr lang="es-ES"/>
        </a:p>
      </dgm:t>
    </dgm:pt>
    <dgm:pt modelId="{A53F2D33-546A-49AE-9D41-39AA65C5EDD1}">
      <dgm:prSet phldrT="[Texto]"/>
      <dgm:spPr/>
      <dgm:t>
        <a:bodyPr/>
        <a:lstStyle/>
        <a:p>
          <a:r>
            <a:rPr lang="es-ES" dirty="0" smtClean="0">
              <a:latin typeface="Cambria" panose="02040503050406030204" pitchFamily="18" charset="0"/>
              <a:ea typeface="Cambria" panose="02040503050406030204" pitchFamily="18" charset="0"/>
            </a:rPr>
            <a:t>Identificar antinomias y repeticiones</a:t>
          </a:r>
          <a:endParaRPr lang="es-ES" dirty="0">
            <a:latin typeface="Cambria" panose="02040503050406030204" pitchFamily="18" charset="0"/>
            <a:ea typeface="Cambria" panose="02040503050406030204" pitchFamily="18" charset="0"/>
          </a:endParaRPr>
        </a:p>
      </dgm:t>
    </dgm:pt>
    <dgm:pt modelId="{97DF2C8E-71C8-49D7-92DA-049DD9E55059}" type="parTrans" cxnId="{5A5012ED-1920-4A1C-B917-82E35A8B0BC4}">
      <dgm:prSet/>
      <dgm:spPr/>
      <dgm:t>
        <a:bodyPr/>
        <a:lstStyle/>
        <a:p>
          <a:endParaRPr lang="es-ES"/>
        </a:p>
      </dgm:t>
    </dgm:pt>
    <dgm:pt modelId="{151A7FD9-E37E-4C52-86D7-0D007DC76BBE}" type="sibTrans" cxnId="{5A5012ED-1920-4A1C-B917-82E35A8B0BC4}">
      <dgm:prSet/>
      <dgm:spPr/>
      <dgm:t>
        <a:bodyPr/>
        <a:lstStyle/>
        <a:p>
          <a:endParaRPr lang="es-ES"/>
        </a:p>
      </dgm:t>
    </dgm:pt>
    <dgm:pt modelId="{75E004CA-1757-40AA-BF7C-F8AB44628D0A}">
      <dgm:prSet phldrT="[Texto]"/>
      <dgm:spPr/>
      <dgm:t>
        <a:bodyPr/>
        <a:lstStyle/>
        <a:p>
          <a:r>
            <a:rPr lang="es-ES" dirty="0" smtClean="0">
              <a:latin typeface="Cambria" panose="02040503050406030204" pitchFamily="18" charset="0"/>
              <a:ea typeface="Cambria" panose="02040503050406030204" pitchFamily="18" charset="0"/>
            </a:rPr>
            <a:t>Solicitar y procesar observaciones</a:t>
          </a:r>
          <a:endParaRPr lang="es-ES" dirty="0">
            <a:latin typeface="Cambria" panose="02040503050406030204" pitchFamily="18" charset="0"/>
            <a:ea typeface="Cambria" panose="02040503050406030204" pitchFamily="18" charset="0"/>
          </a:endParaRPr>
        </a:p>
      </dgm:t>
    </dgm:pt>
    <dgm:pt modelId="{1DA9CE59-380C-485C-B32B-63325AFBDF7A}" type="parTrans" cxnId="{16E9BD58-28F4-4E2B-8637-516D9CE57D84}">
      <dgm:prSet/>
      <dgm:spPr/>
      <dgm:t>
        <a:bodyPr/>
        <a:lstStyle/>
        <a:p>
          <a:endParaRPr lang="es-ES"/>
        </a:p>
      </dgm:t>
    </dgm:pt>
    <dgm:pt modelId="{9FD25990-5ABC-48F0-AA78-2DE6DBD702B7}" type="sibTrans" cxnId="{16E9BD58-28F4-4E2B-8637-516D9CE57D84}">
      <dgm:prSet/>
      <dgm:spPr/>
      <dgm:t>
        <a:bodyPr/>
        <a:lstStyle/>
        <a:p>
          <a:endParaRPr lang="es-ES"/>
        </a:p>
      </dgm:t>
    </dgm:pt>
    <dgm:pt modelId="{39DCF8AD-5FF7-4016-851B-580A6C0EC9F3}">
      <dgm:prSet phldrT="[Texto]"/>
      <dgm:spPr/>
      <dgm:t>
        <a:bodyPr/>
        <a:lstStyle/>
        <a:p>
          <a:r>
            <a:rPr lang="es-ES" dirty="0" smtClean="0">
              <a:latin typeface="Cambria" panose="02040503050406030204" pitchFamily="18" charset="0"/>
              <a:ea typeface="Cambria" panose="02040503050406030204" pitchFamily="18" charset="0"/>
            </a:rPr>
            <a:t>Elaborar el borrador de proyecto de ordenanza</a:t>
          </a:r>
          <a:endParaRPr lang="es-ES" dirty="0">
            <a:latin typeface="Cambria" panose="02040503050406030204" pitchFamily="18" charset="0"/>
            <a:ea typeface="Cambria" panose="02040503050406030204" pitchFamily="18" charset="0"/>
          </a:endParaRPr>
        </a:p>
      </dgm:t>
    </dgm:pt>
    <dgm:pt modelId="{226F7016-B721-4C2F-920F-6F4CEC92E7C0}" type="parTrans" cxnId="{2281E221-62CF-437F-A467-6A76160F39B5}">
      <dgm:prSet/>
      <dgm:spPr/>
      <dgm:t>
        <a:bodyPr/>
        <a:lstStyle/>
        <a:p>
          <a:endParaRPr lang="es-ES"/>
        </a:p>
      </dgm:t>
    </dgm:pt>
    <dgm:pt modelId="{FCC2962A-E494-4157-9125-FAC37C8EFCCE}" type="sibTrans" cxnId="{2281E221-62CF-437F-A467-6A76160F39B5}">
      <dgm:prSet/>
      <dgm:spPr/>
      <dgm:t>
        <a:bodyPr/>
        <a:lstStyle/>
        <a:p>
          <a:endParaRPr lang="es-ES"/>
        </a:p>
      </dgm:t>
    </dgm:pt>
    <dgm:pt modelId="{E67ADD7A-7D9C-461E-802D-C47B9D1C6D15}">
      <dgm:prSet phldrT="[Texto]"/>
      <dgm:spPr/>
      <dgm:t>
        <a:bodyPr/>
        <a:lstStyle/>
        <a:p>
          <a:r>
            <a:rPr lang="es-ES" dirty="0" smtClean="0">
              <a:latin typeface="Cambria" panose="02040503050406030204" pitchFamily="18" charset="0"/>
              <a:ea typeface="Cambria" panose="02040503050406030204" pitchFamily="18" charset="0"/>
            </a:rPr>
            <a:t>Someter a procedimiento parlamentario</a:t>
          </a:r>
          <a:endParaRPr lang="es-ES" dirty="0">
            <a:latin typeface="Cambria" panose="02040503050406030204" pitchFamily="18" charset="0"/>
            <a:ea typeface="Cambria" panose="02040503050406030204" pitchFamily="18" charset="0"/>
          </a:endParaRPr>
        </a:p>
      </dgm:t>
    </dgm:pt>
    <dgm:pt modelId="{3FC3DBE8-1575-4B68-BD31-2C53D6820A53}" type="parTrans" cxnId="{EEF0E64F-1023-424F-889D-E2C756393F7C}">
      <dgm:prSet/>
      <dgm:spPr/>
      <dgm:t>
        <a:bodyPr/>
        <a:lstStyle/>
        <a:p>
          <a:endParaRPr lang="es-ES"/>
        </a:p>
      </dgm:t>
    </dgm:pt>
    <dgm:pt modelId="{8BA2591D-6D98-48C8-9C2A-4935B1ED959F}" type="sibTrans" cxnId="{EEF0E64F-1023-424F-889D-E2C756393F7C}">
      <dgm:prSet/>
      <dgm:spPr/>
      <dgm:t>
        <a:bodyPr/>
        <a:lstStyle/>
        <a:p>
          <a:endParaRPr lang="es-ES"/>
        </a:p>
      </dgm:t>
    </dgm:pt>
    <dgm:pt modelId="{DB476C41-2044-48FA-AD7A-6BA0AE201A3A}" type="pres">
      <dgm:prSet presAssocID="{2AF8AE84-571A-4575-A3E8-23574326D22A}" presName="linearFlow" presStyleCnt="0">
        <dgm:presLayoutVars>
          <dgm:dir/>
          <dgm:animLvl val="lvl"/>
          <dgm:resizeHandles val="exact"/>
        </dgm:presLayoutVars>
      </dgm:prSet>
      <dgm:spPr/>
      <dgm:t>
        <a:bodyPr/>
        <a:lstStyle/>
        <a:p>
          <a:endParaRPr lang="es-ES"/>
        </a:p>
      </dgm:t>
    </dgm:pt>
    <dgm:pt modelId="{CC40CDB9-E3CD-4201-8EAA-9647F6860FE0}" type="pres">
      <dgm:prSet presAssocID="{90CCB210-F431-43AC-A160-FEA8233BB968}" presName="composite" presStyleCnt="0"/>
      <dgm:spPr/>
    </dgm:pt>
    <dgm:pt modelId="{88D4AB76-1F1F-4297-A80C-F55B8B75F9F1}" type="pres">
      <dgm:prSet presAssocID="{90CCB210-F431-43AC-A160-FEA8233BB968}" presName="parTx" presStyleLbl="node1" presStyleIdx="0" presStyleCnt="3">
        <dgm:presLayoutVars>
          <dgm:chMax val="0"/>
          <dgm:chPref val="0"/>
          <dgm:bulletEnabled val="1"/>
        </dgm:presLayoutVars>
      </dgm:prSet>
      <dgm:spPr/>
      <dgm:t>
        <a:bodyPr/>
        <a:lstStyle/>
        <a:p>
          <a:endParaRPr lang="es-ES"/>
        </a:p>
      </dgm:t>
    </dgm:pt>
    <dgm:pt modelId="{86D01BE3-293F-45DF-9D77-C00208ACC6E9}" type="pres">
      <dgm:prSet presAssocID="{90CCB210-F431-43AC-A160-FEA8233BB968}" presName="parSh" presStyleLbl="node1" presStyleIdx="0" presStyleCnt="3"/>
      <dgm:spPr/>
      <dgm:t>
        <a:bodyPr/>
        <a:lstStyle/>
        <a:p>
          <a:endParaRPr lang="es-ES"/>
        </a:p>
      </dgm:t>
    </dgm:pt>
    <dgm:pt modelId="{258E5020-8D71-4F4D-A4AD-DEBB8DE6D21E}" type="pres">
      <dgm:prSet presAssocID="{90CCB210-F431-43AC-A160-FEA8233BB968}" presName="desTx" presStyleLbl="fgAcc1" presStyleIdx="0" presStyleCnt="3">
        <dgm:presLayoutVars>
          <dgm:bulletEnabled val="1"/>
        </dgm:presLayoutVars>
      </dgm:prSet>
      <dgm:spPr/>
      <dgm:t>
        <a:bodyPr/>
        <a:lstStyle/>
        <a:p>
          <a:endParaRPr lang="es-ES"/>
        </a:p>
      </dgm:t>
    </dgm:pt>
    <dgm:pt modelId="{D53598AB-843B-40BA-8808-74C15514591A}" type="pres">
      <dgm:prSet presAssocID="{8C14CE78-AE8F-4574-9A27-E74FB982A3A9}" presName="sibTrans" presStyleLbl="sibTrans2D1" presStyleIdx="0" presStyleCnt="2"/>
      <dgm:spPr/>
      <dgm:t>
        <a:bodyPr/>
        <a:lstStyle/>
        <a:p>
          <a:endParaRPr lang="es-ES"/>
        </a:p>
      </dgm:t>
    </dgm:pt>
    <dgm:pt modelId="{E85D28E2-D6FF-47F4-933D-0A8D69F0EE2F}" type="pres">
      <dgm:prSet presAssocID="{8C14CE78-AE8F-4574-9A27-E74FB982A3A9}" presName="connTx" presStyleLbl="sibTrans2D1" presStyleIdx="0" presStyleCnt="2"/>
      <dgm:spPr/>
      <dgm:t>
        <a:bodyPr/>
        <a:lstStyle/>
        <a:p>
          <a:endParaRPr lang="es-ES"/>
        </a:p>
      </dgm:t>
    </dgm:pt>
    <dgm:pt modelId="{CA58A80E-B252-4306-8E2A-B0C8B6F25FA2}" type="pres">
      <dgm:prSet presAssocID="{6287E9C8-FD02-42DE-95EF-01C3519F3710}" presName="composite" presStyleCnt="0"/>
      <dgm:spPr/>
    </dgm:pt>
    <dgm:pt modelId="{33C45038-15D2-4D21-8C57-597D59C810E7}" type="pres">
      <dgm:prSet presAssocID="{6287E9C8-FD02-42DE-95EF-01C3519F3710}" presName="parTx" presStyleLbl="node1" presStyleIdx="0" presStyleCnt="3">
        <dgm:presLayoutVars>
          <dgm:chMax val="0"/>
          <dgm:chPref val="0"/>
          <dgm:bulletEnabled val="1"/>
        </dgm:presLayoutVars>
      </dgm:prSet>
      <dgm:spPr/>
      <dgm:t>
        <a:bodyPr/>
        <a:lstStyle/>
        <a:p>
          <a:endParaRPr lang="es-ES"/>
        </a:p>
      </dgm:t>
    </dgm:pt>
    <dgm:pt modelId="{71DCB4CC-720C-4F6F-899A-64E6B002DF26}" type="pres">
      <dgm:prSet presAssocID="{6287E9C8-FD02-42DE-95EF-01C3519F3710}" presName="parSh" presStyleLbl="node1" presStyleIdx="1" presStyleCnt="3"/>
      <dgm:spPr/>
      <dgm:t>
        <a:bodyPr/>
        <a:lstStyle/>
        <a:p>
          <a:endParaRPr lang="es-ES"/>
        </a:p>
      </dgm:t>
    </dgm:pt>
    <dgm:pt modelId="{62FF484C-8553-4B9E-95BD-75A9544A92F3}" type="pres">
      <dgm:prSet presAssocID="{6287E9C8-FD02-42DE-95EF-01C3519F3710}" presName="desTx" presStyleLbl="fgAcc1" presStyleIdx="1" presStyleCnt="3">
        <dgm:presLayoutVars>
          <dgm:bulletEnabled val="1"/>
        </dgm:presLayoutVars>
      </dgm:prSet>
      <dgm:spPr/>
      <dgm:t>
        <a:bodyPr/>
        <a:lstStyle/>
        <a:p>
          <a:endParaRPr lang="es-ES"/>
        </a:p>
      </dgm:t>
    </dgm:pt>
    <dgm:pt modelId="{6A4EA65B-634E-46BA-A93F-CC01C2EF9654}" type="pres">
      <dgm:prSet presAssocID="{9C4A1F33-BCB1-4969-9662-608D5CDF21D9}" presName="sibTrans" presStyleLbl="sibTrans2D1" presStyleIdx="1" presStyleCnt="2"/>
      <dgm:spPr/>
      <dgm:t>
        <a:bodyPr/>
        <a:lstStyle/>
        <a:p>
          <a:endParaRPr lang="es-ES"/>
        </a:p>
      </dgm:t>
    </dgm:pt>
    <dgm:pt modelId="{123B334D-D7F3-4A0D-9848-57ACC71EED65}" type="pres">
      <dgm:prSet presAssocID="{9C4A1F33-BCB1-4969-9662-608D5CDF21D9}" presName="connTx" presStyleLbl="sibTrans2D1" presStyleIdx="1" presStyleCnt="2"/>
      <dgm:spPr/>
      <dgm:t>
        <a:bodyPr/>
        <a:lstStyle/>
        <a:p>
          <a:endParaRPr lang="es-ES"/>
        </a:p>
      </dgm:t>
    </dgm:pt>
    <dgm:pt modelId="{41285EC2-61B6-4B74-BFF1-77CE73D66803}" type="pres">
      <dgm:prSet presAssocID="{E83A00D8-D570-43F0-9031-AFE3D648E091}" presName="composite" presStyleCnt="0"/>
      <dgm:spPr/>
    </dgm:pt>
    <dgm:pt modelId="{ACE81242-298D-4D0F-A8E2-ACBD53A8FB18}" type="pres">
      <dgm:prSet presAssocID="{E83A00D8-D570-43F0-9031-AFE3D648E091}" presName="parTx" presStyleLbl="node1" presStyleIdx="1" presStyleCnt="3">
        <dgm:presLayoutVars>
          <dgm:chMax val="0"/>
          <dgm:chPref val="0"/>
          <dgm:bulletEnabled val="1"/>
        </dgm:presLayoutVars>
      </dgm:prSet>
      <dgm:spPr/>
      <dgm:t>
        <a:bodyPr/>
        <a:lstStyle/>
        <a:p>
          <a:endParaRPr lang="es-ES"/>
        </a:p>
      </dgm:t>
    </dgm:pt>
    <dgm:pt modelId="{27282672-747A-4DDA-A439-CC0149DA83BC}" type="pres">
      <dgm:prSet presAssocID="{E83A00D8-D570-43F0-9031-AFE3D648E091}" presName="parSh" presStyleLbl="node1" presStyleIdx="2" presStyleCnt="3"/>
      <dgm:spPr/>
      <dgm:t>
        <a:bodyPr/>
        <a:lstStyle/>
        <a:p>
          <a:endParaRPr lang="es-ES"/>
        </a:p>
      </dgm:t>
    </dgm:pt>
    <dgm:pt modelId="{8A767D15-D499-46C1-B002-550CC37C59C9}" type="pres">
      <dgm:prSet presAssocID="{E83A00D8-D570-43F0-9031-AFE3D648E091}" presName="desTx" presStyleLbl="fgAcc1" presStyleIdx="2" presStyleCnt="3">
        <dgm:presLayoutVars>
          <dgm:bulletEnabled val="1"/>
        </dgm:presLayoutVars>
      </dgm:prSet>
      <dgm:spPr/>
      <dgm:t>
        <a:bodyPr/>
        <a:lstStyle/>
        <a:p>
          <a:endParaRPr lang="es-ES"/>
        </a:p>
      </dgm:t>
    </dgm:pt>
  </dgm:ptLst>
  <dgm:cxnLst>
    <dgm:cxn modelId="{18A40403-5313-44BC-945A-65A085E5C345}" type="presOf" srcId="{C7CE38EF-90B4-4C28-9FF9-3981E7872200}" destId="{258E5020-8D71-4F4D-A4AD-DEBB8DE6D21E}" srcOrd="0" destOrd="1" presId="urn:microsoft.com/office/officeart/2005/8/layout/process3"/>
    <dgm:cxn modelId="{353B9A01-E82F-4031-8348-EFA09B594504}" type="presOf" srcId="{39DCF8AD-5FF7-4016-851B-580A6C0EC9F3}" destId="{62FF484C-8553-4B9E-95BD-75A9544A92F3}" srcOrd="0" destOrd="2" presId="urn:microsoft.com/office/officeart/2005/8/layout/process3"/>
    <dgm:cxn modelId="{71EEAFC4-8D6C-4CCE-85C7-E706335931A9}" type="presOf" srcId="{E83A00D8-D570-43F0-9031-AFE3D648E091}" destId="{27282672-747A-4DDA-A439-CC0149DA83BC}" srcOrd="1" destOrd="0" presId="urn:microsoft.com/office/officeart/2005/8/layout/process3"/>
    <dgm:cxn modelId="{20822ADA-4B08-45C5-A016-1037D9897854}" type="presOf" srcId="{BE3E6B3D-D07B-4D99-ADEC-3D946784EB51}" destId="{62FF484C-8553-4B9E-95BD-75A9544A92F3}" srcOrd="0" destOrd="0" presId="urn:microsoft.com/office/officeart/2005/8/layout/process3"/>
    <dgm:cxn modelId="{5A5012ED-1920-4A1C-B917-82E35A8B0BC4}" srcId="{90CCB210-F431-43AC-A160-FEA8233BB968}" destId="{A53F2D33-546A-49AE-9D41-39AA65C5EDD1}" srcOrd="2" destOrd="0" parTransId="{97DF2C8E-71C8-49D7-92DA-049DD9E55059}" sibTransId="{151A7FD9-E37E-4C52-86D7-0D007DC76BBE}"/>
    <dgm:cxn modelId="{4BEC0BF1-3D8B-40C7-A2C1-A80EA39B9AA4}" type="presOf" srcId="{2AF8AE84-571A-4575-A3E8-23574326D22A}" destId="{DB476C41-2044-48FA-AD7A-6BA0AE201A3A}" srcOrd="0" destOrd="0" presId="urn:microsoft.com/office/officeart/2005/8/layout/process3"/>
    <dgm:cxn modelId="{F1A60755-7F83-4609-A6EC-EB184628991D}" type="presOf" srcId="{8C14CE78-AE8F-4574-9A27-E74FB982A3A9}" destId="{E85D28E2-D6FF-47F4-933D-0A8D69F0EE2F}" srcOrd="1" destOrd="0" presId="urn:microsoft.com/office/officeart/2005/8/layout/process3"/>
    <dgm:cxn modelId="{303BC798-6660-40AC-AFD9-54D411EE407E}" srcId="{2AF8AE84-571A-4575-A3E8-23574326D22A}" destId="{E83A00D8-D570-43F0-9031-AFE3D648E091}" srcOrd="2" destOrd="0" parTransId="{E2A3CFC5-25E4-4644-BF1E-A33EF4D45E58}" sibTransId="{DFF00633-05C9-4061-9A6C-368CBA0EECF3}"/>
    <dgm:cxn modelId="{91238732-59F6-40E7-8393-FA6410266438}" type="presOf" srcId="{E541A60E-91C9-4CC9-9978-C10D026B50F0}" destId="{258E5020-8D71-4F4D-A4AD-DEBB8DE6D21E}" srcOrd="0" destOrd="0" presId="urn:microsoft.com/office/officeart/2005/8/layout/process3"/>
    <dgm:cxn modelId="{A8A4FD00-F8A4-4FAA-A773-4C5C35027DDA}" type="presOf" srcId="{6287E9C8-FD02-42DE-95EF-01C3519F3710}" destId="{33C45038-15D2-4D21-8C57-597D59C810E7}" srcOrd="0" destOrd="0" presId="urn:microsoft.com/office/officeart/2005/8/layout/process3"/>
    <dgm:cxn modelId="{2250EAB9-4024-41E4-A69E-BE208636EF7F}" type="presOf" srcId="{17D50C5B-2CB1-423A-9104-9BAD984CFF5F}" destId="{8A767D15-D499-46C1-B002-550CC37C59C9}" srcOrd="0" destOrd="0" presId="urn:microsoft.com/office/officeart/2005/8/layout/process3"/>
    <dgm:cxn modelId="{5233CD0F-7A9C-4F43-963D-C4055BF6089F}" type="presOf" srcId="{9C4A1F33-BCB1-4969-9662-608D5CDF21D9}" destId="{6A4EA65B-634E-46BA-A93F-CC01C2EF9654}" srcOrd="0" destOrd="0" presId="urn:microsoft.com/office/officeart/2005/8/layout/process3"/>
    <dgm:cxn modelId="{16E9BD58-28F4-4E2B-8637-516D9CE57D84}" srcId="{6287E9C8-FD02-42DE-95EF-01C3519F3710}" destId="{75E004CA-1757-40AA-BF7C-F8AB44628D0A}" srcOrd="1" destOrd="0" parTransId="{1DA9CE59-380C-485C-B32B-63325AFBDF7A}" sibTransId="{9FD25990-5ABC-48F0-AA78-2DE6DBD702B7}"/>
    <dgm:cxn modelId="{4C674633-64EB-4E9D-A080-145A0C000DF3}" type="presOf" srcId="{E67ADD7A-7D9C-461E-802D-C47B9D1C6D15}" destId="{8A767D15-D499-46C1-B002-550CC37C59C9}" srcOrd="0" destOrd="1" presId="urn:microsoft.com/office/officeart/2005/8/layout/process3"/>
    <dgm:cxn modelId="{2281E221-62CF-437F-A467-6A76160F39B5}" srcId="{6287E9C8-FD02-42DE-95EF-01C3519F3710}" destId="{39DCF8AD-5FF7-4016-851B-580A6C0EC9F3}" srcOrd="2" destOrd="0" parTransId="{226F7016-B721-4C2F-920F-6F4CEC92E7C0}" sibTransId="{FCC2962A-E494-4157-9125-FAC37C8EFCCE}"/>
    <dgm:cxn modelId="{6B9F81EF-A73B-4DB6-8F47-63F2A6ECC775}" type="presOf" srcId="{A53F2D33-546A-49AE-9D41-39AA65C5EDD1}" destId="{258E5020-8D71-4F4D-A4AD-DEBB8DE6D21E}" srcOrd="0" destOrd="2" presId="urn:microsoft.com/office/officeart/2005/8/layout/process3"/>
    <dgm:cxn modelId="{BB7AF55F-7059-49BE-A091-7AD3D2A64F8D}" type="presOf" srcId="{90CCB210-F431-43AC-A160-FEA8233BB968}" destId="{86D01BE3-293F-45DF-9D77-C00208ACC6E9}" srcOrd="1" destOrd="0" presId="urn:microsoft.com/office/officeart/2005/8/layout/process3"/>
    <dgm:cxn modelId="{678FF5DC-B9AC-4E22-B4C6-0D3D10604E18}" srcId="{2AF8AE84-571A-4575-A3E8-23574326D22A}" destId="{90CCB210-F431-43AC-A160-FEA8233BB968}" srcOrd="0" destOrd="0" parTransId="{36260826-AB1C-4D5A-9671-A917BEB246FC}" sibTransId="{8C14CE78-AE8F-4574-9A27-E74FB982A3A9}"/>
    <dgm:cxn modelId="{8D41D60A-F079-42BF-848F-C76F439FAEB8}" type="presOf" srcId="{9C4A1F33-BCB1-4969-9662-608D5CDF21D9}" destId="{123B334D-D7F3-4A0D-9848-57ACC71EED65}" srcOrd="1" destOrd="0" presId="urn:microsoft.com/office/officeart/2005/8/layout/process3"/>
    <dgm:cxn modelId="{6501E404-1F55-4E6B-A8A1-316DA864D3E0}" srcId="{6287E9C8-FD02-42DE-95EF-01C3519F3710}" destId="{BE3E6B3D-D07B-4D99-ADEC-3D946784EB51}" srcOrd="0" destOrd="0" parTransId="{3531B33D-7385-4257-8270-AA1AAF717526}" sibTransId="{C3BB6891-BA52-4A21-8D46-3D4271A04505}"/>
    <dgm:cxn modelId="{39DD50A7-6C19-438F-A731-721C8FCBB601}" srcId="{2AF8AE84-571A-4575-A3E8-23574326D22A}" destId="{6287E9C8-FD02-42DE-95EF-01C3519F3710}" srcOrd="1" destOrd="0" parTransId="{56A7310B-AF0C-46E4-8C61-47811F442FFE}" sibTransId="{9C4A1F33-BCB1-4969-9662-608D5CDF21D9}"/>
    <dgm:cxn modelId="{173E8729-3644-47D5-BAA5-F8D33F397452}" srcId="{E83A00D8-D570-43F0-9031-AFE3D648E091}" destId="{17D50C5B-2CB1-423A-9104-9BAD984CFF5F}" srcOrd="0" destOrd="0" parTransId="{5B335843-3C83-436A-8548-0C30883F8609}" sibTransId="{B00194BB-9BE7-4611-9C35-A36C14D2AD89}"/>
    <dgm:cxn modelId="{48029A2F-2AE7-40E4-AADB-C89FD00FA4EE}" type="presOf" srcId="{6287E9C8-FD02-42DE-95EF-01C3519F3710}" destId="{71DCB4CC-720C-4F6F-899A-64E6B002DF26}" srcOrd="1" destOrd="0" presId="urn:microsoft.com/office/officeart/2005/8/layout/process3"/>
    <dgm:cxn modelId="{EAA47ACB-A457-4C48-8C0A-3FBDA3C2761D}" type="presOf" srcId="{75E004CA-1757-40AA-BF7C-F8AB44628D0A}" destId="{62FF484C-8553-4B9E-95BD-75A9544A92F3}" srcOrd="0" destOrd="1" presId="urn:microsoft.com/office/officeart/2005/8/layout/process3"/>
    <dgm:cxn modelId="{13DA2109-BAD7-47ED-9D2C-2133C3450F15}" srcId="{90CCB210-F431-43AC-A160-FEA8233BB968}" destId="{E541A60E-91C9-4CC9-9978-C10D026B50F0}" srcOrd="0" destOrd="0" parTransId="{9FCD4DD6-F07E-4EF4-B729-5F7FD7BA42B3}" sibTransId="{0C619B14-E657-44BD-8C27-518C4AFF1798}"/>
    <dgm:cxn modelId="{DA1B7C28-CFD7-4B4C-9CD4-85D710072B2E}" type="presOf" srcId="{8C14CE78-AE8F-4574-9A27-E74FB982A3A9}" destId="{D53598AB-843B-40BA-8808-74C15514591A}" srcOrd="0" destOrd="0" presId="urn:microsoft.com/office/officeart/2005/8/layout/process3"/>
    <dgm:cxn modelId="{F6CF6665-7BA0-41AE-AA89-CE8002170D4B}" srcId="{90CCB210-F431-43AC-A160-FEA8233BB968}" destId="{C7CE38EF-90B4-4C28-9FF9-3981E7872200}" srcOrd="1" destOrd="0" parTransId="{A0D18FD9-3961-4128-93BA-35DA48B34BF6}" sibTransId="{DEFEE954-3189-4027-8654-98AA3EA643E0}"/>
    <dgm:cxn modelId="{C29CF189-9E19-4437-B5AF-7024646CD991}" type="presOf" srcId="{90CCB210-F431-43AC-A160-FEA8233BB968}" destId="{88D4AB76-1F1F-4297-A80C-F55B8B75F9F1}" srcOrd="0" destOrd="0" presId="urn:microsoft.com/office/officeart/2005/8/layout/process3"/>
    <dgm:cxn modelId="{922DCA68-974B-4205-9547-F880F3451DD9}" type="presOf" srcId="{E83A00D8-D570-43F0-9031-AFE3D648E091}" destId="{ACE81242-298D-4D0F-A8E2-ACBD53A8FB18}" srcOrd="0" destOrd="0" presId="urn:microsoft.com/office/officeart/2005/8/layout/process3"/>
    <dgm:cxn modelId="{EEF0E64F-1023-424F-889D-E2C756393F7C}" srcId="{E83A00D8-D570-43F0-9031-AFE3D648E091}" destId="{E67ADD7A-7D9C-461E-802D-C47B9D1C6D15}" srcOrd="1" destOrd="0" parTransId="{3FC3DBE8-1575-4B68-BD31-2C53D6820A53}" sibTransId="{8BA2591D-6D98-48C8-9C2A-4935B1ED959F}"/>
    <dgm:cxn modelId="{82A531E3-334E-47F5-9383-5A7C9EF5520D}" type="presParOf" srcId="{DB476C41-2044-48FA-AD7A-6BA0AE201A3A}" destId="{CC40CDB9-E3CD-4201-8EAA-9647F6860FE0}" srcOrd="0" destOrd="0" presId="urn:microsoft.com/office/officeart/2005/8/layout/process3"/>
    <dgm:cxn modelId="{3889F296-4F40-4841-BFF6-E530726AB505}" type="presParOf" srcId="{CC40CDB9-E3CD-4201-8EAA-9647F6860FE0}" destId="{88D4AB76-1F1F-4297-A80C-F55B8B75F9F1}" srcOrd="0" destOrd="0" presId="urn:microsoft.com/office/officeart/2005/8/layout/process3"/>
    <dgm:cxn modelId="{A82FF71F-D4F7-4F1E-8AB3-760324BC22E9}" type="presParOf" srcId="{CC40CDB9-E3CD-4201-8EAA-9647F6860FE0}" destId="{86D01BE3-293F-45DF-9D77-C00208ACC6E9}" srcOrd="1" destOrd="0" presId="urn:microsoft.com/office/officeart/2005/8/layout/process3"/>
    <dgm:cxn modelId="{3D4C226B-2D0F-4493-B519-0B12E7B66064}" type="presParOf" srcId="{CC40CDB9-E3CD-4201-8EAA-9647F6860FE0}" destId="{258E5020-8D71-4F4D-A4AD-DEBB8DE6D21E}" srcOrd="2" destOrd="0" presId="urn:microsoft.com/office/officeart/2005/8/layout/process3"/>
    <dgm:cxn modelId="{CAF8620B-9EEB-45D5-93FB-0A415BE72AB2}" type="presParOf" srcId="{DB476C41-2044-48FA-AD7A-6BA0AE201A3A}" destId="{D53598AB-843B-40BA-8808-74C15514591A}" srcOrd="1" destOrd="0" presId="urn:microsoft.com/office/officeart/2005/8/layout/process3"/>
    <dgm:cxn modelId="{4593D8EE-2195-47E0-BEA3-2EF05817B368}" type="presParOf" srcId="{D53598AB-843B-40BA-8808-74C15514591A}" destId="{E85D28E2-D6FF-47F4-933D-0A8D69F0EE2F}" srcOrd="0" destOrd="0" presId="urn:microsoft.com/office/officeart/2005/8/layout/process3"/>
    <dgm:cxn modelId="{53FB0B15-F6D3-4C26-9607-58CAFC780801}" type="presParOf" srcId="{DB476C41-2044-48FA-AD7A-6BA0AE201A3A}" destId="{CA58A80E-B252-4306-8E2A-B0C8B6F25FA2}" srcOrd="2" destOrd="0" presId="urn:microsoft.com/office/officeart/2005/8/layout/process3"/>
    <dgm:cxn modelId="{DFF74301-072D-49E5-ADAD-D3607B22A960}" type="presParOf" srcId="{CA58A80E-B252-4306-8E2A-B0C8B6F25FA2}" destId="{33C45038-15D2-4D21-8C57-597D59C810E7}" srcOrd="0" destOrd="0" presId="urn:microsoft.com/office/officeart/2005/8/layout/process3"/>
    <dgm:cxn modelId="{B67CA366-4356-484B-98CE-1EBB1F6503EA}" type="presParOf" srcId="{CA58A80E-B252-4306-8E2A-B0C8B6F25FA2}" destId="{71DCB4CC-720C-4F6F-899A-64E6B002DF26}" srcOrd="1" destOrd="0" presId="urn:microsoft.com/office/officeart/2005/8/layout/process3"/>
    <dgm:cxn modelId="{16760631-840F-4B33-94AB-E4F61879C323}" type="presParOf" srcId="{CA58A80E-B252-4306-8E2A-B0C8B6F25FA2}" destId="{62FF484C-8553-4B9E-95BD-75A9544A92F3}" srcOrd="2" destOrd="0" presId="urn:microsoft.com/office/officeart/2005/8/layout/process3"/>
    <dgm:cxn modelId="{76397143-CC09-4A19-B66A-008A3EBFB58C}" type="presParOf" srcId="{DB476C41-2044-48FA-AD7A-6BA0AE201A3A}" destId="{6A4EA65B-634E-46BA-A93F-CC01C2EF9654}" srcOrd="3" destOrd="0" presId="urn:microsoft.com/office/officeart/2005/8/layout/process3"/>
    <dgm:cxn modelId="{7CE023BF-728D-4DCB-8F44-DB79F3B85703}" type="presParOf" srcId="{6A4EA65B-634E-46BA-A93F-CC01C2EF9654}" destId="{123B334D-D7F3-4A0D-9848-57ACC71EED65}" srcOrd="0" destOrd="0" presId="urn:microsoft.com/office/officeart/2005/8/layout/process3"/>
    <dgm:cxn modelId="{DE03C85F-4BCF-42AA-984A-76F21C8EE26A}" type="presParOf" srcId="{DB476C41-2044-48FA-AD7A-6BA0AE201A3A}" destId="{41285EC2-61B6-4B74-BFF1-77CE73D66803}" srcOrd="4" destOrd="0" presId="urn:microsoft.com/office/officeart/2005/8/layout/process3"/>
    <dgm:cxn modelId="{648428BF-894A-45F0-945F-1BD97CFB4715}" type="presParOf" srcId="{41285EC2-61B6-4B74-BFF1-77CE73D66803}" destId="{ACE81242-298D-4D0F-A8E2-ACBD53A8FB18}" srcOrd="0" destOrd="0" presId="urn:microsoft.com/office/officeart/2005/8/layout/process3"/>
    <dgm:cxn modelId="{B1C17DFD-868F-43DE-8356-77B8295547D6}" type="presParOf" srcId="{41285EC2-61B6-4B74-BFF1-77CE73D66803}" destId="{27282672-747A-4DDA-A439-CC0149DA83BC}" srcOrd="1" destOrd="0" presId="urn:microsoft.com/office/officeart/2005/8/layout/process3"/>
    <dgm:cxn modelId="{8D3CB717-0301-488A-A844-A6550FC2DBC1}" type="presParOf" srcId="{41285EC2-61B6-4B74-BFF1-77CE73D66803}" destId="{8A767D15-D499-46C1-B002-550CC37C59C9}"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2C6CF-4781-4E75-B70F-7856CAF776AD}">
      <dsp:nvSpPr>
        <dsp:cNvPr id="0" name=""/>
        <dsp:cNvSpPr/>
      </dsp:nvSpPr>
      <dsp:spPr>
        <a:xfrm>
          <a:off x="720010" y="0"/>
          <a:ext cx="8160120" cy="640009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EB1023-0CEB-400E-92B7-5E352F07FBC3}">
      <dsp:nvSpPr>
        <dsp:cNvPr id="0" name=""/>
        <dsp:cNvSpPr/>
      </dsp:nvSpPr>
      <dsp:spPr>
        <a:xfrm>
          <a:off x="587" y="1920028"/>
          <a:ext cx="3031528" cy="256003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C" sz="3200" b="1" kern="1200" dirty="0" smtClean="0">
              <a:latin typeface="Cambria" panose="02040503050406030204" pitchFamily="18" charset="0"/>
              <a:ea typeface="Cambria" panose="02040503050406030204" pitchFamily="18" charset="0"/>
            </a:rPr>
            <a:t>Diseño</a:t>
          </a:r>
          <a:endParaRPr lang="es-ES" sz="3200" kern="1200" dirty="0">
            <a:latin typeface="Cambria" panose="02040503050406030204" pitchFamily="18" charset="0"/>
            <a:ea typeface="Cambria" panose="02040503050406030204" pitchFamily="18" charset="0"/>
          </a:endParaRPr>
        </a:p>
      </dsp:txBody>
      <dsp:txXfrm>
        <a:off x="125558" y="2044999"/>
        <a:ext cx="2781586" cy="2310096"/>
      </dsp:txXfrm>
    </dsp:sp>
    <dsp:sp modelId="{54E30D14-BCBC-43A5-8DAF-4576D5E2E4D2}">
      <dsp:nvSpPr>
        <dsp:cNvPr id="0" name=""/>
        <dsp:cNvSpPr/>
      </dsp:nvSpPr>
      <dsp:spPr>
        <a:xfrm>
          <a:off x="3284306" y="1920028"/>
          <a:ext cx="3031528" cy="256003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C" sz="3200" b="1" kern="1200" dirty="0" smtClean="0">
              <a:latin typeface="Cambria" panose="02040503050406030204" pitchFamily="18" charset="0"/>
              <a:ea typeface="Cambria" panose="02040503050406030204" pitchFamily="18" charset="0"/>
            </a:rPr>
            <a:t>Diagnóstico</a:t>
          </a:r>
          <a:endParaRPr lang="es-ES" sz="3200" kern="1200" dirty="0">
            <a:latin typeface="Cambria" panose="02040503050406030204" pitchFamily="18" charset="0"/>
            <a:ea typeface="Cambria" panose="02040503050406030204" pitchFamily="18" charset="0"/>
          </a:endParaRPr>
        </a:p>
      </dsp:txBody>
      <dsp:txXfrm>
        <a:off x="3409277" y="2044999"/>
        <a:ext cx="2781586" cy="2310096"/>
      </dsp:txXfrm>
    </dsp:sp>
    <dsp:sp modelId="{91DFEA57-FE6F-42F8-9BD9-694EB424BD4F}">
      <dsp:nvSpPr>
        <dsp:cNvPr id="0" name=""/>
        <dsp:cNvSpPr/>
      </dsp:nvSpPr>
      <dsp:spPr>
        <a:xfrm>
          <a:off x="6568026" y="1920028"/>
          <a:ext cx="3031528" cy="256003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C" sz="3200" b="1" kern="1200" dirty="0" smtClean="0">
              <a:latin typeface="Cambria" panose="02040503050406030204" pitchFamily="18" charset="0"/>
              <a:ea typeface="Cambria" panose="02040503050406030204" pitchFamily="18" charset="0"/>
            </a:rPr>
            <a:t>Construcción de la norma</a:t>
          </a:r>
          <a:endParaRPr lang="es-ES" sz="3200" kern="1200" dirty="0">
            <a:latin typeface="Cambria" panose="02040503050406030204" pitchFamily="18" charset="0"/>
            <a:ea typeface="Cambria" panose="02040503050406030204" pitchFamily="18" charset="0"/>
          </a:endParaRPr>
        </a:p>
      </dsp:txBody>
      <dsp:txXfrm>
        <a:off x="6692997" y="2044999"/>
        <a:ext cx="2781586" cy="2310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01BE3-293F-45DF-9D77-C00208ACC6E9}">
      <dsp:nvSpPr>
        <dsp:cNvPr id="0" name=""/>
        <dsp:cNvSpPr/>
      </dsp:nvSpPr>
      <dsp:spPr>
        <a:xfrm>
          <a:off x="3520" y="29594"/>
          <a:ext cx="3021893" cy="103679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s-ES" sz="2400" kern="1200" dirty="0" smtClean="0">
              <a:latin typeface="Cambria" panose="02040503050406030204" pitchFamily="18" charset="0"/>
              <a:ea typeface="Cambria" panose="02040503050406030204" pitchFamily="18" charset="0"/>
            </a:rPr>
            <a:t>Desarrollo</a:t>
          </a:r>
          <a:endParaRPr lang="es-ES" sz="2400" kern="1200" dirty="0">
            <a:latin typeface="Cambria" panose="02040503050406030204" pitchFamily="18" charset="0"/>
            <a:ea typeface="Cambria" panose="02040503050406030204" pitchFamily="18" charset="0"/>
          </a:endParaRPr>
        </a:p>
      </dsp:txBody>
      <dsp:txXfrm>
        <a:off x="3520" y="29594"/>
        <a:ext cx="3021893" cy="691200"/>
      </dsp:txXfrm>
    </dsp:sp>
    <dsp:sp modelId="{258E5020-8D71-4F4D-A4AD-DEBB8DE6D21E}">
      <dsp:nvSpPr>
        <dsp:cNvPr id="0" name=""/>
        <dsp:cNvSpPr/>
      </dsp:nvSpPr>
      <dsp:spPr>
        <a:xfrm>
          <a:off x="622462" y="720794"/>
          <a:ext cx="3021893" cy="3974400"/>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s-ES" sz="2400" kern="1200" dirty="0" smtClean="0">
              <a:latin typeface="Cambria" panose="02040503050406030204" pitchFamily="18" charset="0"/>
              <a:ea typeface="Cambria" panose="02040503050406030204" pitchFamily="18" charset="0"/>
            </a:rPr>
            <a:t>Diseñar el esquema de trabajo.</a:t>
          </a:r>
          <a:endParaRPr lang="es-ES" sz="2400" kern="1200" dirty="0">
            <a:latin typeface="Cambria" panose="02040503050406030204" pitchFamily="18" charset="0"/>
            <a:ea typeface="Cambria" panose="02040503050406030204" pitchFamily="18" charset="0"/>
          </a:endParaRPr>
        </a:p>
        <a:p>
          <a:pPr marL="228600" lvl="1" indent="-228600" algn="l" defTabSz="1066800">
            <a:lnSpc>
              <a:spcPct val="90000"/>
            </a:lnSpc>
            <a:spcBef>
              <a:spcPct val="0"/>
            </a:spcBef>
            <a:spcAft>
              <a:spcPct val="15000"/>
            </a:spcAft>
            <a:buChar char="••"/>
          </a:pPr>
          <a:r>
            <a:rPr lang="es-ES" sz="2400" kern="1200" dirty="0" smtClean="0">
              <a:latin typeface="Cambria" panose="02040503050406030204" pitchFamily="18" charset="0"/>
              <a:ea typeface="Cambria" panose="02040503050406030204" pitchFamily="18" charset="0"/>
            </a:rPr>
            <a:t>Diseñar la metodología.</a:t>
          </a:r>
          <a:endParaRPr lang="es-ES" sz="2400" kern="1200" dirty="0">
            <a:latin typeface="Cambria" panose="02040503050406030204" pitchFamily="18" charset="0"/>
            <a:ea typeface="Cambria" panose="02040503050406030204" pitchFamily="18" charset="0"/>
          </a:endParaRPr>
        </a:p>
        <a:p>
          <a:pPr marL="228600" lvl="1" indent="-228600" algn="l" defTabSz="1066800">
            <a:lnSpc>
              <a:spcPct val="90000"/>
            </a:lnSpc>
            <a:spcBef>
              <a:spcPct val="0"/>
            </a:spcBef>
            <a:spcAft>
              <a:spcPct val="15000"/>
            </a:spcAft>
            <a:buChar char="••"/>
          </a:pPr>
          <a:r>
            <a:rPr lang="es-ES" sz="2400" kern="1200" dirty="0" smtClean="0">
              <a:latin typeface="Cambria" panose="02040503050406030204" pitchFamily="18" charset="0"/>
              <a:ea typeface="Cambria" panose="02040503050406030204" pitchFamily="18" charset="0"/>
            </a:rPr>
            <a:t>Diseñar la estructura de la codificación,</a:t>
          </a:r>
          <a:endParaRPr lang="es-ES" sz="2400" kern="1200" dirty="0">
            <a:latin typeface="Cambria" panose="02040503050406030204" pitchFamily="18" charset="0"/>
            <a:ea typeface="Cambria" panose="02040503050406030204" pitchFamily="18" charset="0"/>
          </a:endParaRPr>
        </a:p>
        <a:p>
          <a:pPr marL="228600" lvl="1" indent="-228600" algn="l" defTabSz="1066800">
            <a:lnSpc>
              <a:spcPct val="90000"/>
            </a:lnSpc>
            <a:spcBef>
              <a:spcPct val="0"/>
            </a:spcBef>
            <a:spcAft>
              <a:spcPct val="15000"/>
            </a:spcAft>
            <a:buChar char="••"/>
          </a:pPr>
          <a:r>
            <a:rPr lang="es-ES" sz="2400" kern="1200" dirty="0" smtClean="0">
              <a:latin typeface="Cambria" panose="02040503050406030204" pitchFamily="18" charset="0"/>
              <a:ea typeface="Cambria" panose="02040503050406030204" pitchFamily="18" charset="0"/>
            </a:rPr>
            <a:t>Diseñar matriz de diagnóstico.</a:t>
          </a:r>
          <a:endParaRPr lang="es-ES" sz="2400" kern="1200" dirty="0">
            <a:latin typeface="Cambria" panose="02040503050406030204" pitchFamily="18" charset="0"/>
            <a:ea typeface="Cambria" panose="02040503050406030204" pitchFamily="18" charset="0"/>
          </a:endParaRPr>
        </a:p>
      </dsp:txBody>
      <dsp:txXfrm>
        <a:off x="710970" y="809302"/>
        <a:ext cx="2844877" cy="3797384"/>
      </dsp:txXfrm>
    </dsp:sp>
    <dsp:sp modelId="{D53598AB-843B-40BA-8808-74C15514591A}">
      <dsp:nvSpPr>
        <dsp:cNvPr id="0" name=""/>
        <dsp:cNvSpPr/>
      </dsp:nvSpPr>
      <dsp:spPr>
        <a:xfrm>
          <a:off x="3483521" y="-987"/>
          <a:ext cx="971189" cy="752364"/>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ES" sz="1900" kern="1200">
            <a:latin typeface="Cambria" panose="02040503050406030204" pitchFamily="18" charset="0"/>
            <a:ea typeface="Cambria" panose="02040503050406030204" pitchFamily="18" charset="0"/>
          </a:endParaRPr>
        </a:p>
      </dsp:txBody>
      <dsp:txXfrm>
        <a:off x="3483521" y="149486"/>
        <a:ext cx="745480" cy="451418"/>
      </dsp:txXfrm>
    </dsp:sp>
    <dsp:sp modelId="{71DCB4CC-720C-4F6F-899A-64E6B002DF26}">
      <dsp:nvSpPr>
        <dsp:cNvPr id="0" name=""/>
        <dsp:cNvSpPr/>
      </dsp:nvSpPr>
      <dsp:spPr>
        <a:xfrm>
          <a:off x="4857846" y="29594"/>
          <a:ext cx="3021893" cy="1036799"/>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s-ES" sz="2400" kern="1200" dirty="0" smtClean="0">
              <a:latin typeface="Cambria" panose="02040503050406030204" pitchFamily="18" charset="0"/>
              <a:ea typeface="Cambria" panose="02040503050406030204" pitchFamily="18" charset="0"/>
            </a:rPr>
            <a:t>Talleres </a:t>
          </a:r>
          <a:endParaRPr lang="es-ES" sz="2400" kern="1200" dirty="0">
            <a:latin typeface="Cambria" panose="02040503050406030204" pitchFamily="18" charset="0"/>
            <a:ea typeface="Cambria" panose="02040503050406030204" pitchFamily="18" charset="0"/>
          </a:endParaRPr>
        </a:p>
      </dsp:txBody>
      <dsp:txXfrm>
        <a:off x="4857846" y="29594"/>
        <a:ext cx="3021893" cy="691200"/>
      </dsp:txXfrm>
    </dsp:sp>
    <dsp:sp modelId="{62FF484C-8553-4B9E-95BD-75A9544A92F3}">
      <dsp:nvSpPr>
        <dsp:cNvPr id="0" name=""/>
        <dsp:cNvSpPr/>
      </dsp:nvSpPr>
      <dsp:spPr>
        <a:xfrm>
          <a:off x="5476788" y="720794"/>
          <a:ext cx="3021893" cy="3974400"/>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es-ES" sz="2400" kern="1200" dirty="0" smtClean="0">
              <a:latin typeface="Cambria" panose="02040503050406030204" pitchFamily="18" charset="0"/>
              <a:ea typeface="Cambria" panose="02040503050406030204" pitchFamily="18" charset="0"/>
            </a:rPr>
            <a:t>Impartir talleres a los asesores jurídicos del GAD DMQ</a:t>
          </a:r>
          <a:endParaRPr lang="es-ES" sz="2400" kern="1200" dirty="0">
            <a:latin typeface="Cambria" panose="02040503050406030204" pitchFamily="18" charset="0"/>
            <a:ea typeface="Cambria" panose="02040503050406030204" pitchFamily="18" charset="0"/>
          </a:endParaRPr>
        </a:p>
        <a:p>
          <a:pPr marL="228600" lvl="1" indent="-228600" algn="l" defTabSz="1066800">
            <a:lnSpc>
              <a:spcPct val="90000"/>
            </a:lnSpc>
            <a:spcBef>
              <a:spcPct val="0"/>
            </a:spcBef>
            <a:spcAft>
              <a:spcPct val="15000"/>
            </a:spcAft>
            <a:buChar char="••"/>
          </a:pPr>
          <a:r>
            <a:rPr lang="es-ES" sz="2400" kern="1200" dirty="0" smtClean="0">
              <a:latin typeface="Cambria" panose="02040503050406030204" pitchFamily="18" charset="0"/>
              <a:ea typeface="Cambria" panose="02040503050406030204" pitchFamily="18" charset="0"/>
            </a:rPr>
            <a:t>Someter a análisis</a:t>
          </a:r>
          <a:endParaRPr lang="es-ES" sz="2400" kern="1200" dirty="0">
            <a:latin typeface="Cambria" panose="02040503050406030204" pitchFamily="18" charset="0"/>
            <a:ea typeface="Cambria" panose="02040503050406030204" pitchFamily="18" charset="0"/>
          </a:endParaRPr>
        </a:p>
        <a:p>
          <a:pPr marL="228600" lvl="1" indent="-228600" algn="l" defTabSz="1066800">
            <a:lnSpc>
              <a:spcPct val="90000"/>
            </a:lnSpc>
            <a:spcBef>
              <a:spcPct val="0"/>
            </a:spcBef>
            <a:spcAft>
              <a:spcPct val="15000"/>
            </a:spcAft>
            <a:buChar char="••"/>
          </a:pPr>
          <a:r>
            <a:rPr lang="es-ES" sz="2400" kern="1200" dirty="0" smtClean="0">
              <a:latin typeface="Cambria" panose="02040503050406030204" pitchFamily="18" charset="0"/>
              <a:ea typeface="Cambria" panose="02040503050406030204" pitchFamily="18" charset="0"/>
            </a:rPr>
            <a:t>Capacitar a los asesores jurídicos del GAD DMQ</a:t>
          </a:r>
          <a:endParaRPr lang="es-ES" sz="2400" kern="1200" dirty="0">
            <a:latin typeface="Cambria" panose="02040503050406030204" pitchFamily="18" charset="0"/>
            <a:ea typeface="Cambria" panose="02040503050406030204" pitchFamily="18" charset="0"/>
          </a:endParaRPr>
        </a:p>
      </dsp:txBody>
      <dsp:txXfrm>
        <a:off x="5565296" y="809302"/>
        <a:ext cx="2844877" cy="37973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719410-CAF0-45F8-B878-AA1FB155C30A}">
      <dsp:nvSpPr>
        <dsp:cNvPr id="0" name=""/>
        <dsp:cNvSpPr/>
      </dsp:nvSpPr>
      <dsp:spPr>
        <a:xfrm>
          <a:off x="960" y="444340"/>
          <a:ext cx="3597485" cy="1134000"/>
        </a:xfrm>
        <a:prstGeom prst="chevr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s-ES" sz="2100" kern="1200" dirty="0" smtClean="0">
              <a:latin typeface="Cambria" panose="02040503050406030204" pitchFamily="18" charset="0"/>
              <a:ea typeface="Cambria" panose="02040503050406030204" pitchFamily="18" charset="0"/>
            </a:rPr>
            <a:t>Identificar y recolectar</a:t>
          </a:r>
          <a:endParaRPr lang="es-ES" sz="2100" kern="1200" dirty="0">
            <a:latin typeface="Cambria" panose="02040503050406030204" pitchFamily="18" charset="0"/>
            <a:ea typeface="Cambria" panose="02040503050406030204" pitchFamily="18" charset="0"/>
          </a:endParaRPr>
        </a:p>
      </dsp:txBody>
      <dsp:txXfrm>
        <a:off x="567960" y="444340"/>
        <a:ext cx="2463485" cy="1134000"/>
      </dsp:txXfrm>
    </dsp:sp>
    <dsp:sp modelId="{C6020D30-8D86-4D53-9221-3B747A209C08}">
      <dsp:nvSpPr>
        <dsp:cNvPr id="0" name=""/>
        <dsp:cNvSpPr/>
      </dsp:nvSpPr>
      <dsp:spPr>
        <a:xfrm>
          <a:off x="960" y="1720090"/>
          <a:ext cx="2877988" cy="2560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¿Quién? </a:t>
          </a:r>
          <a:endParaRPr lang="es-ES" sz="2100" kern="1200" dirty="0">
            <a:latin typeface="Cambria" panose="02040503050406030204" pitchFamily="18" charset="0"/>
            <a:ea typeface="Cambria" panose="02040503050406030204" pitchFamily="18" charset="0"/>
          </a:endParaRPr>
        </a:p>
        <a:p>
          <a:pPr marL="457200" lvl="2"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Asesores jurídicos del GAD DMQ</a:t>
          </a:r>
          <a:endParaRPr lang="es-ES" sz="2100" kern="1200" dirty="0">
            <a:latin typeface="Cambria" panose="02040503050406030204" pitchFamily="18" charset="0"/>
            <a:ea typeface="Cambria" panose="02040503050406030204" pitchFamily="18" charset="0"/>
          </a:endParaRPr>
        </a:p>
        <a:p>
          <a:pPr marL="228600" lvl="1"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¿Qué?         </a:t>
          </a:r>
          <a:endParaRPr lang="es-ES" sz="2100" kern="1200" dirty="0">
            <a:latin typeface="Cambria" panose="02040503050406030204" pitchFamily="18" charset="0"/>
            <a:ea typeface="Cambria" panose="02040503050406030204" pitchFamily="18" charset="0"/>
          </a:endParaRPr>
        </a:p>
        <a:p>
          <a:pPr marL="457200" lvl="2"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 Identificar la información, así como las antinomias y repeticiones.</a:t>
          </a:r>
          <a:endParaRPr lang="es-ES" sz="2100" kern="1200" dirty="0">
            <a:latin typeface="Cambria" panose="02040503050406030204" pitchFamily="18" charset="0"/>
            <a:ea typeface="Cambria" panose="02040503050406030204" pitchFamily="18" charset="0"/>
          </a:endParaRPr>
        </a:p>
      </dsp:txBody>
      <dsp:txXfrm>
        <a:off x="960" y="1720090"/>
        <a:ext cx="2877988" cy="2560359"/>
      </dsp:txXfrm>
    </dsp:sp>
    <dsp:sp modelId="{321004F3-EDAD-492B-B4EF-4B8504C10B8B}">
      <dsp:nvSpPr>
        <dsp:cNvPr id="0" name=""/>
        <dsp:cNvSpPr/>
      </dsp:nvSpPr>
      <dsp:spPr>
        <a:xfrm>
          <a:off x="3382445" y="444340"/>
          <a:ext cx="3597485" cy="1134000"/>
        </a:xfrm>
        <a:prstGeom prst="chevron">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s-ES" sz="2100" kern="1200" dirty="0" smtClean="0">
              <a:latin typeface="Cambria" panose="02040503050406030204" pitchFamily="18" charset="0"/>
              <a:ea typeface="Cambria" panose="02040503050406030204" pitchFamily="18" charset="0"/>
            </a:rPr>
            <a:t>Sistematizar</a:t>
          </a:r>
          <a:endParaRPr lang="es-ES" sz="2100" kern="1200" dirty="0">
            <a:latin typeface="Cambria" panose="02040503050406030204" pitchFamily="18" charset="0"/>
            <a:ea typeface="Cambria" panose="02040503050406030204" pitchFamily="18" charset="0"/>
          </a:endParaRPr>
        </a:p>
      </dsp:txBody>
      <dsp:txXfrm>
        <a:off x="3949445" y="444340"/>
        <a:ext cx="2463485" cy="1134000"/>
      </dsp:txXfrm>
    </dsp:sp>
    <dsp:sp modelId="{061B9B61-BD60-458C-A6D4-8992039D608B}">
      <dsp:nvSpPr>
        <dsp:cNvPr id="0" name=""/>
        <dsp:cNvSpPr/>
      </dsp:nvSpPr>
      <dsp:spPr>
        <a:xfrm>
          <a:off x="3382445" y="1720090"/>
          <a:ext cx="2877988" cy="2560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¿Quién? </a:t>
          </a:r>
          <a:endParaRPr lang="es-ES" sz="2100" kern="1200" dirty="0">
            <a:latin typeface="Cambria" panose="02040503050406030204" pitchFamily="18" charset="0"/>
            <a:ea typeface="Cambria" panose="02040503050406030204" pitchFamily="18" charset="0"/>
          </a:endParaRPr>
        </a:p>
        <a:p>
          <a:pPr marL="457200" lvl="2"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Asesores jurídicos del GAD DMQ</a:t>
          </a:r>
          <a:endParaRPr lang="es-ES" sz="2100" kern="1200" dirty="0">
            <a:latin typeface="Cambria" panose="02040503050406030204" pitchFamily="18" charset="0"/>
            <a:ea typeface="Cambria" panose="02040503050406030204" pitchFamily="18" charset="0"/>
          </a:endParaRPr>
        </a:p>
        <a:p>
          <a:pPr marL="228600" lvl="1"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¿Qué?          </a:t>
          </a:r>
          <a:endParaRPr lang="es-ES" sz="2100" kern="1200" dirty="0">
            <a:latin typeface="Cambria" panose="02040503050406030204" pitchFamily="18" charset="0"/>
            <a:ea typeface="Cambria" panose="02040503050406030204" pitchFamily="18" charset="0"/>
          </a:endParaRPr>
        </a:p>
        <a:p>
          <a:pPr marL="457200" lvl="2"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Llenar la matriz de diagnóstico</a:t>
          </a:r>
          <a:endParaRPr lang="es-ES" sz="2100" kern="1200" dirty="0">
            <a:latin typeface="Cambria" panose="02040503050406030204" pitchFamily="18" charset="0"/>
            <a:ea typeface="Cambria" panose="02040503050406030204" pitchFamily="18" charset="0"/>
          </a:endParaRPr>
        </a:p>
      </dsp:txBody>
      <dsp:txXfrm>
        <a:off x="3382445" y="1720090"/>
        <a:ext cx="2877988" cy="2560359"/>
      </dsp:txXfrm>
    </dsp:sp>
    <dsp:sp modelId="{D1B10A51-0A39-446D-ACC8-C4101CAEF1B1}">
      <dsp:nvSpPr>
        <dsp:cNvPr id="0" name=""/>
        <dsp:cNvSpPr/>
      </dsp:nvSpPr>
      <dsp:spPr>
        <a:xfrm>
          <a:off x="6763931" y="444340"/>
          <a:ext cx="3597485" cy="1134000"/>
        </a:xfrm>
        <a:prstGeom prst="chevron">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s-ES" sz="2000" kern="1200" dirty="0" smtClean="0">
              <a:latin typeface="Cambria" panose="02040503050406030204" pitchFamily="18" charset="0"/>
              <a:ea typeface="Cambria" panose="02040503050406030204" pitchFamily="18" charset="0"/>
            </a:rPr>
            <a:t>Analizar </a:t>
          </a:r>
          <a:endParaRPr lang="es-ES" sz="2000" kern="1200" dirty="0">
            <a:latin typeface="Cambria" panose="02040503050406030204" pitchFamily="18" charset="0"/>
            <a:ea typeface="Cambria" panose="02040503050406030204" pitchFamily="18" charset="0"/>
          </a:endParaRPr>
        </a:p>
      </dsp:txBody>
      <dsp:txXfrm>
        <a:off x="7330931" y="444340"/>
        <a:ext cx="2463485" cy="1134000"/>
      </dsp:txXfrm>
    </dsp:sp>
    <dsp:sp modelId="{307BF07A-30EC-4929-B174-D1B5087CF4DF}">
      <dsp:nvSpPr>
        <dsp:cNvPr id="0" name=""/>
        <dsp:cNvSpPr/>
      </dsp:nvSpPr>
      <dsp:spPr>
        <a:xfrm>
          <a:off x="6763931" y="1720090"/>
          <a:ext cx="2877988" cy="2560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¿Quién? </a:t>
          </a:r>
          <a:endParaRPr lang="es-ES" sz="2100" kern="1200" dirty="0">
            <a:latin typeface="Cambria" panose="02040503050406030204" pitchFamily="18" charset="0"/>
            <a:ea typeface="Cambria" panose="02040503050406030204" pitchFamily="18" charset="0"/>
          </a:endParaRPr>
        </a:p>
        <a:p>
          <a:pPr marL="457200" lvl="2"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Unidad especializada</a:t>
          </a:r>
          <a:endParaRPr lang="es-ES" sz="2100" kern="1200" dirty="0">
            <a:latin typeface="Cambria" panose="02040503050406030204" pitchFamily="18" charset="0"/>
            <a:ea typeface="Cambria" panose="02040503050406030204" pitchFamily="18" charset="0"/>
          </a:endParaRPr>
        </a:p>
        <a:p>
          <a:pPr marL="228600" lvl="1"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¿Qué?</a:t>
          </a:r>
          <a:endParaRPr lang="es-ES" sz="2100" kern="1200" dirty="0">
            <a:latin typeface="Cambria" panose="02040503050406030204" pitchFamily="18" charset="0"/>
            <a:ea typeface="Cambria" panose="02040503050406030204" pitchFamily="18" charset="0"/>
          </a:endParaRPr>
        </a:p>
        <a:p>
          <a:pPr marL="457200" lvl="2"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Analizar matriz de diagnóstico</a:t>
          </a:r>
          <a:endParaRPr lang="es-ES" sz="2100" kern="1200" dirty="0">
            <a:latin typeface="Cambria" panose="02040503050406030204" pitchFamily="18" charset="0"/>
            <a:ea typeface="Cambria" panose="02040503050406030204" pitchFamily="18" charset="0"/>
          </a:endParaRPr>
        </a:p>
        <a:p>
          <a:pPr marL="457200" lvl="2"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Trabajar en conjunto</a:t>
          </a:r>
          <a:endParaRPr lang="es-ES" sz="2100" kern="1200" dirty="0">
            <a:latin typeface="Cambria" panose="02040503050406030204" pitchFamily="18" charset="0"/>
            <a:ea typeface="Cambria" panose="02040503050406030204" pitchFamily="18" charset="0"/>
          </a:endParaRPr>
        </a:p>
        <a:p>
          <a:pPr marL="457200" lvl="2" indent="-228600" algn="l" defTabSz="933450">
            <a:lnSpc>
              <a:spcPct val="90000"/>
            </a:lnSpc>
            <a:spcBef>
              <a:spcPct val="0"/>
            </a:spcBef>
            <a:spcAft>
              <a:spcPct val="15000"/>
            </a:spcAft>
            <a:buChar char="••"/>
          </a:pPr>
          <a:r>
            <a:rPr lang="es-ES" sz="2100" kern="1200" dirty="0" smtClean="0">
              <a:latin typeface="Cambria" panose="02040503050406030204" pitchFamily="18" charset="0"/>
              <a:ea typeface="Cambria" panose="02040503050406030204" pitchFamily="18" charset="0"/>
            </a:rPr>
            <a:t>Determinar elementos relevantes</a:t>
          </a:r>
          <a:endParaRPr lang="es-ES" sz="2100" kern="1200" dirty="0">
            <a:latin typeface="Cambria" panose="02040503050406030204" pitchFamily="18" charset="0"/>
            <a:ea typeface="Cambria" panose="02040503050406030204" pitchFamily="18" charset="0"/>
          </a:endParaRPr>
        </a:p>
      </dsp:txBody>
      <dsp:txXfrm>
        <a:off x="6763931" y="1720090"/>
        <a:ext cx="2877988" cy="25603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01BE3-293F-45DF-9D77-C00208ACC6E9}">
      <dsp:nvSpPr>
        <dsp:cNvPr id="0" name=""/>
        <dsp:cNvSpPr/>
      </dsp:nvSpPr>
      <dsp:spPr>
        <a:xfrm>
          <a:off x="6956" y="278554"/>
          <a:ext cx="3162963" cy="82080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es-ES" sz="1900" kern="1200" dirty="0" smtClean="0">
              <a:latin typeface="Cambria" panose="02040503050406030204" pitchFamily="18" charset="0"/>
              <a:ea typeface="Cambria" panose="02040503050406030204" pitchFamily="18" charset="0"/>
            </a:rPr>
            <a:t>Elaboración borrador</a:t>
          </a:r>
          <a:endParaRPr lang="es-ES" sz="1900" kern="1200" dirty="0">
            <a:latin typeface="Cambria" panose="02040503050406030204" pitchFamily="18" charset="0"/>
            <a:ea typeface="Cambria" panose="02040503050406030204" pitchFamily="18" charset="0"/>
          </a:endParaRPr>
        </a:p>
      </dsp:txBody>
      <dsp:txXfrm>
        <a:off x="6956" y="278554"/>
        <a:ext cx="3162963" cy="547200"/>
      </dsp:txXfrm>
    </dsp:sp>
    <dsp:sp modelId="{258E5020-8D71-4F4D-A4AD-DEBB8DE6D21E}">
      <dsp:nvSpPr>
        <dsp:cNvPr id="0" name=""/>
        <dsp:cNvSpPr/>
      </dsp:nvSpPr>
      <dsp:spPr>
        <a:xfrm>
          <a:off x="654792" y="825754"/>
          <a:ext cx="3162963" cy="269325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¿Quién?    </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Unidad especializada</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Subcomisión</a:t>
          </a:r>
          <a:endParaRPr lang="es-ES" sz="1900" kern="1200" dirty="0">
            <a:latin typeface="Cambria" panose="02040503050406030204" pitchFamily="18" charset="0"/>
            <a:ea typeface="Cambria" panose="02040503050406030204" pitchFamily="18" charset="0"/>
          </a:endParaRPr>
        </a:p>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¿Qué?     </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Elaborar informe</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Elaborar borrador de propuesta</a:t>
          </a:r>
          <a:endParaRPr lang="es-ES" sz="1900" kern="1200" dirty="0">
            <a:latin typeface="Cambria" panose="02040503050406030204" pitchFamily="18" charset="0"/>
            <a:ea typeface="Cambria" panose="02040503050406030204" pitchFamily="18" charset="0"/>
          </a:endParaRPr>
        </a:p>
      </dsp:txBody>
      <dsp:txXfrm>
        <a:off x="733675" y="904637"/>
        <a:ext cx="3005197" cy="2535484"/>
      </dsp:txXfrm>
    </dsp:sp>
    <dsp:sp modelId="{D53598AB-843B-40BA-8808-74C15514591A}">
      <dsp:nvSpPr>
        <dsp:cNvPr id="0" name=""/>
        <dsp:cNvSpPr/>
      </dsp:nvSpPr>
      <dsp:spPr>
        <a:xfrm>
          <a:off x="3649413" y="158411"/>
          <a:ext cx="1016526" cy="787486"/>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latin typeface="Cambria" panose="02040503050406030204" pitchFamily="18" charset="0"/>
            <a:ea typeface="Cambria" panose="02040503050406030204" pitchFamily="18" charset="0"/>
          </a:endParaRPr>
        </a:p>
      </dsp:txBody>
      <dsp:txXfrm>
        <a:off x="3649413" y="315908"/>
        <a:ext cx="780280" cy="472492"/>
      </dsp:txXfrm>
    </dsp:sp>
    <dsp:sp modelId="{71DCB4CC-720C-4F6F-899A-64E6B002DF26}">
      <dsp:nvSpPr>
        <dsp:cNvPr id="0" name=""/>
        <dsp:cNvSpPr/>
      </dsp:nvSpPr>
      <dsp:spPr>
        <a:xfrm>
          <a:off x="5087894" y="278554"/>
          <a:ext cx="3162963" cy="820800"/>
        </a:xfrm>
        <a:prstGeom prst="roundRect">
          <a:avLst>
            <a:gd name="adj" fmla="val 10000"/>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es-ES" sz="1900" kern="1200" dirty="0" smtClean="0">
              <a:latin typeface="Cambria" panose="02040503050406030204" pitchFamily="18" charset="0"/>
              <a:ea typeface="Cambria" panose="02040503050406030204" pitchFamily="18" charset="0"/>
            </a:rPr>
            <a:t>Revisión pares</a:t>
          </a:r>
          <a:endParaRPr lang="es-ES" sz="1900" kern="1200" dirty="0">
            <a:latin typeface="Cambria" panose="02040503050406030204" pitchFamily="18" charset="0"/>
            <a:ea typeface="Cambria" panose="02040503050406030204" pitchFamily="18" charset="0"/>
          </a:endParaRPr>
        </a:p>
      </dsp:txBody>
      <dsp:txXfrm>
        <a:off x="5087894" y="278554"/>
        <a:ext cx="3162963" cy="547200"/>
      </dsp:txXfrm>
    </dsp:sp>
    <dsp:sp modelId="{62FF484C-8553-4B9E-95BD-75A9544A92F3}">
      <dsp:nvSpPr>
        <dsp:cNvPr id="0" name=""/>
        <dsp:cNvSpPr/>
      </dsp:nvSpPr>
      <dsp:spPr>
        <a:xfrm>
          <a:off x="5735730" y="825754"/>
          <a:ext cx="3162963" cy="269325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¿Quién? </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Asesores jurídicos del GAD DMQ</a:t>
          </a:r>
          <a:endParaRPr lang="es-ES" sz="1900" kern="1200" dirty="0">
            <a:latin typeface="Cambria" panose="02040503050406030204" pitchFamily="18" charset="0"/>
            <a:ea typeface="Cambria" panose="02040503050406030204" pitchFamily="18" charset="0"/>
          </a:endParaRPr>
        </a:p>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¿Qué?</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Realizar observaciones y aportes al borrador de la propuesta</a:t>
          </a:r>
          <a:endParaRPr lang="es-ES" sz="1900" kern="1200" dirty="0">
            <a:latin typeface="Cambria" panose="02040503050406030204" pitchFamily="18" charset="0"/>
            <a:ea typeface="Cambria" panose="02040503050406030204" pitchFamily="18" charset="0"/>
          </a:endParaRPr>
        </a:p>
      </dsp:txBody>
      <dsp:txXfrm>
        <a:off x="5814613" y="904637"/>
        <a:ext cx="3005197" cy="2535484"/>
      </dsp:txXfrm>
    </dsp:sp>
    <dsp:sp modelId="{6A4EA65B-634E-46BA-A93F-CC01C2EF9654}">
      <dsp:nvSpPr>
        <dsp:cNvPr id="0" name=""/>
        <dsp:cNvSpPr/>
      </dsp:nvSpPr>
      <dsp:spPr>
        <a:xfrm>
          <a:off x="8730351" y="158411"/>
          <a:ext cx="1016526" cy="787486"/>
        </a:xfrm>
        <a:prstGeom prst="rightArrow">
          <a:avLst>
            <a:gd name="adj1" fmla="val 60000"/>
            <a:gd name="adj2" fmla="val 5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latin typeface="Cambria" panose="02040503050406030204" pitchFamily="18" charset="0"/>
            <a:ea typeface="Cambria" panose="02040503050406030204" pitchFamily="18" charset="0"/>
          </a:endParaRPr>
        </a:p>
      </dsp:txBody>
      <dsp:txXfrm>
        <a:off x="8730351" y="315908"/>
        <a:ext cx="780280" cy="472492"/>
      </dsp:txXfrm>
    </dsp:sp>
    <dsp:sp modelId="{A5F2AB77-2E6F-4B29-94F1-00D7E5E0EF1E}">
      <dsp:nvSpPr>
        <dsp:cNvPr id="0" name=""/>
        <dsp:cNvSpPr/>
      </dsp:nvSpPr>
      <dsp:spPr>
        <a:xfrm>
          <a:off x="10168832" y="278554"/>
          <a:ext cx="3162963" cy="820800"/>
        </a:xfrm>
        <a:prstGeom prst="roundRect">
          <a:avLst>
            <a:gd name="adj" fmla="val 1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es-ES" sz="1900" kern="1200" dirty="0" smtClean="0">
              <a:latin typeface="Cambria" panose="02040503050406030204" pitchFamily="18" charset="0"/>
              <a:ea typeface="Cambria" panose="02040503050406030204" pitchFamily="18" charset="0"/>
            </a:rPr>
            <a:t>Análisis</a:t>
          </a:r>
          <a:endParaRPr lang="es-ES" sz="1900" kern="1200" dirty="0">
            <a:latin typeface="Cambria" panose="02040503050406030204" pitchFamily="18" charset="0"/>
            <a:ea typeface="Cambria" panose="02040503050406030204" pitchFamily="18" charset="0"/>
          </a:endParaRPr>
        </a:p>
      </dsp:txBody>
      <dsp:txXfrm>
        <a:off x="10168832" y="278554"/>
        <a:ext cx="3162963" cy="547200"/>
      </dsp:txXfrm>
    </dsp:sp>
    <dsp:sp modelId="{F3792BB1-BDFB-4384-AF46-28351A73B44F}">
      <dsp:nvSpPr>
        <dsp:cNvPr id="0" name=""/>
        <dsp:cNvSpPr/>
      </dsp:nvSpPr>
      <dsp:spPr>
        <a:xfrm>
          <a:off x="10816668" y="825754"/>
          <a:ext cx="3162963" cy="269325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¿Quién?</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Unidad especializada</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Subcomisión</a:t>
          </a:r>
          <a:endParaRPr lang="es-ES" sz="1900" kern="1200" dirty="0">
            <a:latin typeface="Cambria" panose="02040503050406030204" pitchFamily="18" charset="0"/>
            <a:ea typeface="Cambria" panose="02040503050406030204" pitchFamily="18" charset="0"/>
          </a:endParaRPr>
        </a:p>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¿Qué? </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Analizar aportes y observaciones</a:t>
          </a:r>
          <a:endParaRPr lang="es-ES" sz="1900" kern="1200" dirty="0">
            <a:latin typeface="Cambria" panose="02040503050406030204" pitchFamily="18" charset="0"/>
            <a:ea typeface="Cambria" panose="02040503050406030204" pitchFamily="18" charset="0"/>
          </a:endParaRPr>
        </a:p>
        <a:p>
          <a:pPr marL="342900" lvl="2"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Elaborar borrador definitivo de proyecto</a:t>
          </a:r>
          <a:endParaRPr lang="es-ES" sz="1900" kern="1200" dirty="0">
            <a:latin typeface="Cambria" panose="02040503050406030204" pitchFamily="18" charset="0"/>
            <a:ea typeface="Cambria" panose="02040503050406030204" pitchFamily="18" charset="0"/>
          </a:endParaRPr>
        </a:p>
      </dsp:txBody>
      <dsp:txXfrm>
        <a:off x="10895551" y="904637"/>
        <a:ext cx="3005197" cy="25354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01BE3-293F-45DF-9D77-C00208ACC6E9}">
      <dsp:nvSpPr>
        <dsp:cNvPr id="0" name=""/>
        <dsp:cNvSpPr/>
      </dsp:nvSpPr>
      <dsp:spPr>
        <a:xfrm>
          <a:off x="4811" y="175174"/>
          <a:ext cx="2187909" cy="1082146"/>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es-ES" sz="1900" kern="1200" dirty="0" smtClean="0">
              <a:latin typeface="Cambria" panose="02040503050406030204" pitchFamily="18" charset="0"/>
              <a:ea typeface="Cambria" panose="02040503050406030204" pitchFamily="18" charset="0"/>
            </a:rPr>
            <a:t>Identificación y sistematización</a:t>
          </a:r>
          <a:endParaRPr lang="es-ES" sz="1900" kern="1200" dirty="0">
            <a:latin typeface="Cambria" panose="02040503050406030204" pitchFamily="18" charset="0"/>
            <a:ea typeface="Cambria" panose="02040503050406030204" pitchFamily="18" charset="0"/>
          </a:endParaRPr>
        </a:p>
      </dsp:txBody>
      <dsp:txXfrm>
        <a:off x="4811" y="175174"/>
        <a:ext cx="2187909" cy="721430"/>
      </dsp:txXfrm>
    </dsp:sp>
    <dsp:sp modelId="{258E5020-8D71-4F4D-A4AD-DEBB8DE6D21E}">
      <dsp:nvSpPr>
        <dsp:cNvPr id="0" name=""/>
        <dsp:cNvSpPr/>
      </dsp:nvSpPr>
      <dsp:spPr>
        <a:xfrm>
          <a:off x="452937" y="896604"/>
          <a:ext cx="2187909" cy="3052350"/>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Recolectar información</a:t>
          </a:r>
          <a:endParaRPr lang="es-ES" sz="1900" kern="1200" dirty="0">
            <a:latin typeface="Cambria" panose="02040503050406030204" pitchFamily="18" charset="0"/>
            <a:ea typeface="Cambria" panose="02040503050406030204" pitchFamily="18" charset="0"/>
          </a:endParaRPr>
        </a:p>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Sistematizar información</a:t>
          </a:r>
          <a:endParaRPr lang="es-ES" sz="1900" kern="1200" dirty="0">
            <a:latin typeface="Cambria" panose="02040503050406030204" pitchFamily="18" charset="0"/>
            <a:ea typeface="Cambria" panose="02040503050406030204" pitchFamily="18" charset="0"/>
          </a:endParaRPr>
        </a:p>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Identificar antinomias y repeticiones</a:t>
          </a:r>
          <a:endParaRPr lang="es-ES" sz="1900" kern="1200" dirty="0">
            <a:latin typeface="Cambria" panose="02040503050406030204" pitchFamily="18" charset="0"/>
            <a:ea typeface="Cambria" panose="02040503050406030204" pitchFamily="18" charset="0"/>
          </a:endParaRPr>
        </a:p>
      </dsp:txBody>
      <dsp:txXfrm>
        <a:off x="517019" y="960686"/>
        <a:ext cx="2059745" cy="2924186"/>
      </dsp:txXfrm>
    </dsp:sp>
    <dsp:sp modelId="{D53598AB-843B-40BA-8808-74C15514591A}">
      <dsp:nvSpPr>
        <dsp:cNvPr id="0" name=""/>
        <dsp:cNvSpPr/>
      </dsp:nvSpPr>
      <dsp:spPr>
        <a:xfrm>
          <a:off x="2524400" y="263526"/>
          <a:ext cx="703159" cy="544726"/>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latin typeface="Cambria" panose="02040503050406030204" pitchFamily="18" charset="0"/>
            <a:ea typeface="Cambria" panose="02040503050406030204" pitchFamily="18" charset="0"/>
          </a:endParaRPr>
        </a:p>
      </dsp:txBody>
      <dsp:txXfrm>
        <a:off x="2524400" y="372471"/>
        <a:ext cx="539741" cy="326836"/>
      </dsp:txXfrm>
    </dsp:sp>
    <dsp:sp modelId="{71DCB4CC-720C-4F6F-899A-64E6B002DF26}">
      <dsp:nvSpPr>
        <dsp:cNvPr id="0" name=""/>
        <dsp:cNvSpPr/>
      </dsp:nvSpPr>
      <dsp:spPr>
        <a:xfrm>
          <a:off x="3519437" y="175174"/>
          <a:ext cx="2187909" cy="108214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es-ES" sz="1900" kern="1200" dirty="0" smtClean="0">
              <a:latin typeface="Cambria" panose="02040503050406030204" pitchFamily="18" charset="0"/>
              <a:ea typeface="Cambria" panose="02040503050406030204" pitchFamily="18" charset="0"/>
            </a:rPr>
            <a:t>Borrador de proyecto</a:t>
          </a:r>
          <a:endParaRPr lang="es-ES" sz="1900" kern="1200" dirty="0">
            <a:latin typeface="Cambria" panose="02040503050406030204" pitchFamily="18" charset="0"/>
            <a:ea typeface="Cambria" panose="02040503050406030204" pitchFamily="18" charset="0"/>
          </a:endParaRPr>
        </a:p>
      </dsp:txBody>
      <dsp:txXfrm>
        <a:off x="3519437" y="175174"/>
        <a:ext cx="2187909" cy="721430"/>
      </dsp:txXfrm>
    </dsp:sp>
    <dsp:sp modelId="{62FF484C-8553-4B9E-95BD-75A9544A92F3}">
      <dsp:nvSpPr>
        <dsp:cNvPr id="0" name=""/>
        <dsp:cNvSpPr/>
      </dsp:nvSpPr>
      <dsp:spPr>
        <a:xfrm>
          <a:off x="3967563" y="896604"/>
          <a:ext cx="2187909" cy="3052350"/>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Establecer mesas de trabajo</a:t>
          </a:r>
          <a:endParaRPr lang="es-ES" sz="1900" kern="1200" dirty="0">
            <a:latin typeface="Cambria" panose="02040503050406030204" pitchFamily="18" charset="0"/>
            <a:ea typeface="Cambria" panose="02040503050406030204" pitchFamily="18" charset="0"/>
          </a:endParaRPr>
        </a:p>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Solicitar y procesar observaciones</a:t>
          </a:r>
          <a:endParaRPr lang="es-ES" sz="1900" kern="1200" dirty="0">
            <a:latin typeface="Cambria" panose="02040503050406030204" pitchFamily="18" charset="0"/>
            <a:ea typeface="Cambria" panose="02040503050406030204" pitchFamily="18" charset="0"/>
          </a:endParaRPr>
        </a:p>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Elaborar el borrador de proyecto de ordenanza</a:t>
          </a:r>
          <a:endParaRPr lang="es-ES" sz="1900" kern="1200" dirty="0">
            <a:latin typeface="Cambria" panose="02040503050406030204" pitchFamily="18" charset="0"/>
            <a:ea typeface="Cambria" panose="02040503050406030204" pitchFamily="18" charset="0"/>
          </a:endParaRPr>
        </a:p>
      </dsp:txBody>
      <dsp:txXfrm>
        <a:off x="4031645" y="960686"/>
        <a:ext cx="2059745" cy="2924186"/>
      </dsp:txXfrm>
    </dsp:sp>
    <dsp:sp modelId="{6A4EA65B-634E-46BA-A93F-CC01C2EF9654}">
      <dsp:nvSpPr>
        <dsp:cNvPr id="0" name=""/>
        <dsp:cNvSpPr/>
      </dsp:nvSpPr>
      <dsp:spPr>
        <a:xfrm>
          <a:off x="6039025" y="263526"/>
          <a:ext cx="703159" cy="544726"/>
        </a:xfrm>
        <a:prstGeom prst="rightArrow">
          <a:avLst>
            <a:gd name="adj1" fmla="val 6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S" sz="1500" kern="1200">
            <a:latin typeface="Cambria" panose="02040503050406030204" pitchFamily="18" charset="0"/>
            <a:ea typeface="Cambria" panose="02040503050406030204" pitchFamily="18" charset="0"/>
          </a:endParaRPr>
        </a:p>
      </dsp:txBody>
      <dsp:txXfrm>
        <a:off x="6039025" y="372471"/>
        <a:ext cx="539741" cy="326836"/>
      </dsp:txXfrm>
    </dsp:sp>
    <dsp:sp modelId="{27282672-747A-4DDA-A439-CC0149DA83BC}">
      <dsp:nvSpPr>
        <dsp:cNvPr id="0" name=""/>
        <dsp:cNvSpPr/>
      </dsp:nvSpPr>
      <dsp:spPr>
        <a:xfrm>
          <a:off x="7034063" y="175174"/>
          <a:ext cx="2187909" cy="108214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S" sz="2000" kern="1200" dirty="0" smtClean="0">
              <a:latin typeface="Cambria" panose="02040503050406030204" pitchFamily="18" charset="0"/>
              <a:ea typeface="Cambria" panose="02040503050406030204" pitchFamily="18" charset="0"/>
            </a:rPr>
            <a:t>Iniciativa</a:t>
          </a:r>
          <a:endParaRPr lang="es-ES" sz="2000" kern="1200" dirty="0">
            <a:latin typeface="Cambria" panose="02040503050406030204" pitchFamily="18" charset="0"/>
            <a:ea typeface="Cambria" panose="02040503050406030204" pitchFamily="18" charset="0"/>
          </a:endParaRPr>
        </a:p>
      </dsp:txBody>
      <dsp:txXfrm>
        <a:off x="7034063" y="175174"/>
        <a:ext cx="2187909" cy="721430"/>
      </dsp:txXfrm>
    </dsp:sp>
    <dsp:sp modelId="{8A767D15-D499-46C1-B002-550CC37C59C9}">
      <dsp:nvSpPr>
        <dsp:cNvPr id="0" name=""/>
        <dsp:cNvSpPr/>
      </dsp:nvSpPr>
      <dsp:spPr>
        <a:xfrm>
          <a:off x="7482188" y="896604"/>
          <a:ext cx="2187909" cy="305235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Presentar iniciativa</a:t>
          </a:r>
          <a:endParaRPr lang="es-ES" sz="1900" kern="1200" dirty="0">
            <a:latin typeface="Cambria" panose="02040503050406030204" pitchFamily="18" charset="0"/>
            <a:ea typeface="Cambria" panose="02040503050406030204" pitchFamily="18" charset="0"/>
          </a:endParaRPr>
        </a:p>
        <a:p>
          <a:pPr marL="171450" lvl="1" indent="-171450" algn="l" defTabSz="844550">
            <a:lnSpc>
              <a:spcPct val="90000"/>
            </a:lnSpc>
            <a:spcBef>
              <a:spcPct val="0"/>
            </a:spcBef>
            <a:spcAft>
              <a:spcPct val="15000"/>
            </a:spcAft>
            <a:buChar char="••"/>
          </a:pPr>
          <a:r>
            <a:rPr lang="es-ES" sz="1900" kern="1200" dirty="0" smtClean="0">
              <a:latin typeface="Cambria" panose="02040503050406030204" pitchFamily="18" charset="0"/>
              <a:ea typeface="Cambria" panose="02040503050406030204" pitchFamily="18" charset="0"/>
            </a:rPr>
            <a:t>Someter a procedimiento parlamentario</a:t>
          </a:r>
          <a:endParaRPr lang="es-ES" sz="1900" kern="1200" dirty="0">
            <a:latin typeface="Cambria" panose="02040503050406030204" pitchFamily="18" charset="0"/>
            <a:ea typeface="Cambria" panose="02040503050406030204" pitchFamily="18" charset="0"/>
          </a:endParaRPr>
        </a:p>
      </dsp:txBody>
      <dsp:txXfrm>
        <a:off x="7546270" y="960686"/>
        <a:ext cx="2059745" cy="292418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3037840" cy="466434"/>
          </a:xfrm>
          <a:prstGeom prst="rect">
            <a:avLst/>
          </a:prstGeom>
        </p:spPr>
        <p:txBody>
          <a:bodyPr vert="horz" lIns="91748" tIns="45875" rIns="91748" bIns="45875" rtlCol="0"/>
          <a:lstStyle>
            <a:lvl1pPr algn="l">
              <a:defRPr sz="1200"/>
            </a:lvl1pPr>
          </a:lstStyle>
          <a:p>
            <a:endParaRPr lang="es-EC"/>
          </a:p>
        </p:txBody>
      </p:sp>
      <p:sp>
        <p:nvSpPr>
          <p:cNvPr id="3" name="Marcador de fecha 2"/>
          <p:cNvSpPr>
            <a:spLocks noGrp="1"/>
          </p:cNvSpPr>
          <p:nvPr>
            <p:ph type="dt" idx="1"/>
          </p:nvPr>
        </p:nvSpPr>
        <p:spPr>
          <a:xfrm>
            <a:off x="3970938" y="1"/>
            <a:ext cx="3037840" cy="466434"/>
          </a:xfrm>
          <a:prstGeom prst="rect">
            <a:avLst/>
          </a:prstGeom>
        </p:spPr>
        <p:txBody>
          <a:bodyPr vert="horz" lIns="91748" tIns="45875" rIns="91748" bIns="45875" rtlCol="0"/>
          <a:lstStyle>
            <a:lvl1pPr algn="r">
              <a:defRPr sz="1200"/>
            </a:lvl1pPr>
          </a:lstStyle>
          <a:p>
            <a:fld id="{489221EE-8D2F-1D44-AE72-0874CC75D108}" type="datetimeFigureOut">
              <a:rPr lang="es-EC" smtClean="0"/>
              <a:t>11/7/2024</a:t>
            </a:fld>
            <a:endParaRPr lang="es-EC"/>
          </a:p>
        </p:txBody>
      </p:sp>
      <p:sp>
        <p:nvSpPr>
          <p:cNvPr id="4" name="Marcador de imagen de diapositiva 3"/>
          <p:cNvSpPr>
            <a:spLocks noGrp="1" noRot="1" noChangeAspect="1"/>
          </p:cNvSpPr>
          <p:nvPr>
            <p:ph type="sldImg" idx="2"/>
          </p:nvPr>
        </p:nvSpPr>
        <p:spPr>
          <a:xfrm>
            <a:off x="211138" y="1162050"/>
            <a:ext cx="6588125" cy="3136900"/>
          </a:xfrm>
          <a:prstGeom prst="rect">
            <a:avLst/>
          </a:prstGeom>
          <a:noFill/>
          <a:ln w="12700">
            <a:solidFill>
              <a:prstClr val="black"/>
            </a:solidFill>
          </a:ln>
        </p:spPr>
        <p:txBody>
          <a:bodyPr vert="horz" lIns="91748" tIns="45875" rIns="91748" bIns="45875" rtlCol="0" anchor="ctr"/>
          <a:lstStyle/>
          <a:p>
            <a:endParaRPr lang="es-EC"/>
          </a:p>
        </p:txBody>
      </p:sp>
      <p:sp>
        <p:nvSpPr>
          <p:cNvPr id="5" name="Marcador de notas 4"/>
          <p:cNvSpPr>
            <a:spLocks noGrp="1"/>
          </p:cNvSpPr>
          <p:nvPr>
            <p:ph type="body" sz="quarter" idx="3"/>
          </p:nvPr>
        </p:nvSpPr>
        <p:spPr>
          <a:xfrm>
            <a:off x="701041" y="4473893"/>
            <a:ext cx="5608320" cy="3660458"/>
          </a:xfrm>
          <a:prstGeom prst="rect">
            <a:avLst/>
          </a:prstGeom>
        </p:spPr>
        <p:txBody>
          <a:bodyPr vert="horz" lIns="91748" tIns="45875" rIns="91748" bIns="45875"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1748" tIns="45875" rIns="91748" bIns="45875"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1748" tIns="45875" rIns="91748" bIns="45875" rtlCol="0" anchor="b"/>
          <a:lstStyle>
            <a:lvl1pPr algn="r">
              <a:defRPr sz="1200"/>
            </a:lvl1pPr>
          </a:lstStyle>
          <a:p>
            <a:fld id="{FA9CDFD3-1F3B-BC4E-80BC-0D05261F54D7}" type="slidenum">
              <a:rPr lang="es-EC" smtClean="0"/>
              <a:t>‹Nº›</a:t>
            </a:fld>
            <a:endParaRPr lang="es-EC"/>
          </a:p>
        </p:txBody>
      </p:sp>
    </p:spTree>
    <p:extLst>
      <p:ext uri="{BB962C8B-B14F-4D97-AF65-F5344CB8AC3E}">
        <p14:creationId xmlns:p14="http://schemas.microsoft.com/office/powerpoint/2010/main" val="4050713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FA9CDFD3-1F3B-BC4E-80BC-0D05261F54D7}" type="slidenum">
              <a:rPr lang="es-EC" smtClean="0"/>
              <a:t>1</a:t>
            </a:fld>
            <a:endParaRPr lang="es-EC"/>
          </a:p>
        </p:txBody>
      </p:sp>
    </p:spTree>
    <p:extLst>
      <p:ext uri="{BB962C8B-B14F-4D97-AF65-F5344CB8AC3E}">
        <p14:creationId xmlns:p14="http://schemas.microsoft.com/office/powerpoint/2010/main" val="1596109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FA9CDFD3-1F3B-BC4E-80BC-0D05261F54D7}" type="slidenum">
              <a:rPr lang="es-EC" smtClean="0"/>
              <a:t>8</a:t>
            </a:fld>
            <a:endParaRPr lang="es-EC"/>
          </a:p>
        </p:txBody>
      </p:sp>
    </p:spTree>
    <p:extLst>
      <p:ext uri="{BB962C8B-B14F-4D97-AF65-F5344CB8AC3E}">
        <p14:creationId xmlns:p14="http://schemas.microsoft.com/office/powerpoint/2010/main" val="382606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00027" y="1122363"/>
            <a:ext cx="1080016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00027" y="3602038"/>
            <a:ext cx="1080016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4AF8DBA-77E7-F747-8A08-057BE4C55DDC}" type="datetimeFigureOut">
              <a:rPr lang="es-EC" smtClean="0"/>
              <a:t>11/7/2024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99243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AF8DBA-77E7-F747-8A08-057BE4C55DDC}" type="datetimeFigureOut">
              <a:rPr lang="es-EC" smtClean="0"/>
              <a:t>11/7/2024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355685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2" y="365125"/>
            <a:ext cx="3105046"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015" y="365125"/>
            <a:ext cx="913513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AF8DBA-77E7-F747-8A08-057BE4C55DDC}" type="datetimeFigureOut">
              <a:rPr lang="es-EC" smtClean="0"/>
              <a:t>11/7/2024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2456752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ncabezado de sección">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69DC5DA2-D5CD-D981-0EDC-735E5588E99A}"/>
              </a:ext>
            </a:extLst>
          </p:cNvPr>
          <p:cNvPicPr>
            <a:picLocks noChangeAspect="1"/>
          </p:cNvPicPr>
          <p:nvPr userDrawn="1"/>
        </p:nvPicPr>
        <p:blipFill>
          <a:blip r:embed="rId2"/>
          <a:stretch>
            <a:fillRect/>
          </a:stretch>
        </p:blipFill>
        <p:spPr>
          <a:xfrm>
            <a:off x="0" y="0"/>
            <a:ext cx="14400213" cy="6858000"/>
          </a:xfrm>
          <a:prstGeom prst="rect">
            <a:avLst/>
          </a:prstGeom>
        </p:spPr>
      </p:pic>
    </p:spTree>
    <p:extLst>
      <p:ext uri="{BB962C8B-B14F-4D97-AF65-F5344CB8AC3E}">
        <p14:creationId xmlns:p14="http://schemas.microsoft.com/office/powerpoint/2010/main" val="116201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AF8DBA-77E7-F747-8A08-057BE4C55DDC}" type="datetimeFigureOut">
              <a:rPr lang="es-EC" smtClean="0"/>
              <a:t>11/7/2024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197366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82514" y="1709739"/>
            <a:ext cx="12420184"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82514" y="4589464"/>
            <a:ext cx="12420184"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4AF8DBA-77E7-F747-8A08-057BE4C55DDC}" type="datetimeFigureOut">
              <a:rPr lang="es-EC" smtClean="0"/>
              <a:t>11/7/2024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3128127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990014" y="1825625"/>
            <a:ext cx="6120091"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290108" y="1825625"/>
            <a:ext cx="6120091"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4AF8DBA-77E7-F747-8A08-057BE4C55DDC}" type="datetimeFigureOut">
              <a:rPr lang="es-EC" smtClean="0"/>
              <a:t>11/7/2024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72767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91890" y="365126"/>
            <a:ext cx="12420184"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91891" y="1681163"/>
            <a:ext cx="60919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991891" y="2505075"/>
            <a:ext cx="6091965"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290108" y="1681163"/>
            <a:ext cx="612196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290108" y="2505075"/>
            <a:ext cx="6121966"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4AF8DBA-77E7-F747-8A08-057BE4C55DDC}" type="datetimeFigureOut">
              <a:rPr lang="es-EC" smtClean="0"/>
              <a:t>11/7/2024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204999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4AF8DBA-77E7-F747-8A08-057BE4C55DDC}" type="datetimeFigureOut">
              <a:rPr lang="es-EC" smtClean="0"/>
              <a:t>11/7/2024</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228718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F8DBA-77E7-F747-8A08-057BE4C55DDC}" type="datetimeFigureOut">
              <a:rPr lang="es-EC" smtClean="0"/>
              <a:t>11/7/2024</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404747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91891" y="457200"/>
            <a:ext cx="4644443"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121966" y="987426"/>
            <a:ext cx="729010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91891" y="2057400"/>
            <a:ext cx="46444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4AF8DBA-77E7-F747-8A08-057BE4C55DDC}" type="datetimeFigureOut">
              <a:rPr lang="es-EC" smtClean="0"/>
              <a:t>11/7/2024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42330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91891" y="457200"/>
            <a:ext cx="4644443"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121966" y="987426"/>
            <a:ext cx="7290108"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91891" y="2057400"/>
            <a:ext cx="46444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4AF8DBA-77E7-F747-8A08-057BE4C55DDC}" type="datetimeFigureOut">
              <a:rPr lang="es-EC" smtClean="0"/>
              <a:t>11/7/2024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7B99FF3-E1FE-C245-B7A9-74DDE7411F7F}" type="slidenum">
              <a:rPr lang="es-EC" smtClean="0"/>
              <a:t>‹Nº›</a:t>
            </a:fld>
            <a:endParaRPr lang="es-EC"/>
          </a:p>
        </p:txBody>
      </p:sp>
    </p:spTree>
    <p:extLst>
      <p:ext uri="{BB962C8B-B14F-4D97-AF65-F5344CB8AC3E}">
        <p14:creationId xmlns:p14="http://schemas.microsoft.com/office/powerpoint/2010/main" val="336217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015" y="365126"/>
            <a:ext cx="12420184"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90015" y="1825625"/>
            <a:ext cx="12420184"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015" y="6356351"/>
            <a:ext cx="324004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F8DBA-77E7-F747-8A08-057BE4C55DDC}" type="datetimeFigureOut">
              <a:rPr lang="es-EC" smtClean="0"/>
              <a:t>11/7/2024</a:t>
            </a:fld>
            <a:endParaRPr lang="es-EC"/>
          </a:p>
        </p:txBody>
      </p:sp>
      <p:sp>
        <p:nvSpPr>
          <p:cNvPr id="5" name="Footer Placeholder 4"/>
          <p:cNvSpPr>
            <a:spLocks noGrp="1"/>
          </p:cNvSpPr>
          <p:nvPr>
            <p:ph type="ftr" sz="quarter" idx="3"/>
          </p:nvPr>
        </p:nvSpPr>
        <p:spPr>
          <a:xfrm>
            <a:off x="4770071" y="6356351"/>
            <a:ext cx="48600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10170150" y="6356351"/>
            <a:ext cx="32400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99FF3-E1FE-C245-B7A9-74DDE7411F7F}" type="slidenum">
              <a:rPr lang="es-EC" smtClean="0"/>
              <a:t>‹Nº›</a:t>
            </a:fld>
            <a:endParaRPr lang="es-EC"/>
          </a:p>
        </p:txBody>
      </p:sp>
    </p:spTree>
    <p:extLst>
      <p:ext uri="{BB962C8B-B14F-4D97-AF65-F5344CB8AC3E}">
        <p14:creationId xmlns:p14="http://schemas.microsoft.com/office/powerpoint/2010/main" val="336926437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88233" y="3666930"/>
            <a:ext cx="4486027" cy="729430"/>
          </a:xfrm>
          <a:prstGeom prst="rect">
            <a:avLst/>
          </a:prstGeom>
        </p:spPr>
        <p:txBody>
          <a:bodyPr wrap="square">
            <a:spAutoFit/>
          </a:bodyPr>
          <a:lstStyle/>
          <a:p>
            <a:pPr algn="just">
              <a:lnSpc>
                <a:spcPct val="115000"/>
              </a:lnSpc>
              <a:spcAft>
                <a:spcPts val="0"/>
              </a:spcAft>
            </a:pPr>
            <a:endParaRPr lang="es-EC" dirty="0">
              <a:latin typeface="Cambria" panose="02040503050406030204" pitchFamily="18" charset="0"/>
              <a:ea typeface="Cambria" panose="02040503050406030204" pitchFamily="18" charset="0"/>
            </a:endParaRPr>
          </a:p>
          <a:p>
            <a:pPr algn="just">
              <a:lnSpc>
                <a:spcPct val="115000"/>
              </a:lnSpc>
              <a:spcAft>
                <a:spcPts val="0"/>
              </a:spcAft>
            </a:pPr>
            <a:r>
              <a:rPr lang="es-MX" dirty="0">
                <a:latin typeface="Cambria" panose="02040503050406030204" pitchFamily="18" charset="0"/>
                <a:ea typeface="Cambria" panose="02040503050406030204" pitchFamily="18" charset="0"/>
              </a:rPr>
              <a:t>Subcomisión de Codificación Legislativa</a:t>
            </a:r>
            <a:endParaRPr lang="es-EC" dirty="0">
              <a:latin typeface="Cambria" panose="02040503050406030204" pitchFamily="18" charset="0"/>
              <a:ea typeface="Cambria" panose="02040503050406030204" pitchFamily="18" charset="0"/>
              <a:cs typeface="Times New Roman" panose="02020603050405020304" pitchFamily="18" charset="0"/>
            </a:endParaRPr>
          </a:p>
        </p:txBody>
      </p:sp>
      <p:sp>
        <p:nvSpPr>
          <p:cNvPr id="2" name="Rectángulo 1"/>
          <p:cNvSpPr/>
          <p:nvPr/>
        </p:nvSpPr>
        <p:spPr>
          <a:xfrm>
            <a:off x="3135787" y="1921251"/>
            <a:ext cx="7990921" cy="1277850"/>
          </a:xfrm>
          <a:prstGeom prst="rect">
            <a:avLst/>
          </a:prstGeom>
        </p:spPr>
        <p:txBody>
          <a:bodyPr wrap="square">
            <a:spAutoFit/>
          </a:bodyPr>
          <a:lstStyle/>
          <a:p>
            <a:pPr algn="ctr">
              <a:lnSpc>
                <a:spcPct val="107000"/>
              </a:lnSpc>
              <a:spcAft>
                <a:spcPts val="0"/>
              </a:spcAft>
            </a:pPr>
            <a:r>
              <a:rPr lang="es-EC" sz="2400" b="1" dirty="0">
                <a:latin typeface="Cambria" panose="02040503050406030204" pitchFamily="18" charset="0"/>
                <a:ea typeface="Calibri" panose="020F0502020204030204" pitchFamily="34" charset="0"/>
                <a:cs typeface="Arial" panose="020B0604020202020204" pitchFamily="34" charset="0"/>
              </a:rPr>
              <a:t>METODOLOGÍA PARA LA SISTEMATIZACIÓN Y CODIFICACIÓN DE LAS ORDENANZAS EMITIDAS POR EL CONCEJO METROPOLITANO DE QUITO</a:t>
            </a:r>
            <a:endParaRPr lang="es-EC"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8111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19519" y="1442245"/>
            <a:ext cx="9826302" cy="3945054"/>
          </a:xfrm>
          <a:prstGeom prst="rect">
            <a:avLst/>
          </a:prstGeom>
        </p:spPr>
        <p:txBody>
          <a:bodyPr wrap="square">
            <a:spAutoFit/>
          </a:bodyPr>
          <a:lstStyle/>
          <a:p>
            <a:pPr algn="just">
              <a:lnSpc>
                <a:spcPct val="107000"/>
              </a:lnSpc>
              <a:spcAft>
                <a:spcPts val="0"/>
              </a:spcAft>
            </a:pPr>
            <a:r>
              <a:rPr lang="es-EC" dirty="0">
                <a:latin typeface="Cambria" panose="02040503050406030204" pitchFamily="18" charset="0"/>
                <a:ea typeface="Calibri" panose="020F0502020204030204" pitchFamily="34" charset="0"/>
                <a:cs typeface="Arial" panose="020B0604020202020204" pitchFamily="34" charset="0"/>
              </a:rPr>
              <a:t>En atención a la Disposición Final Segunda de la Ordenanza Metropolitana Nro. 063-2023 sancionada el 06 de noviembre de 2023, la cual señala:</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es-EC" i="1" dirty="0">
                <a:latin typeface="Cambria" panose="02040503050406030204" pitchFamily="18" charset="0"/>
                <a:ea typeface="Calibri" panose="020F0502020204030204" pitchFamily="34" charset="0"/>
                <a:cs typeface="Arial" panose="020B0604020202020204" pitchFamily="34" charset="0"/>
              </a:rPr>
              <a:t>“Se encarga a la Comisión de Codificación Legislativa, conjuntamente con la Subcomisión de Codificación Legislativa, presenten un proyecto de nueva codificación del Código Municipal vigente, considerando la estructuración del mismo, por libros compilados en función de las materias que rigen la administración municipal, en un plazo de 18 meses, contado a partir, del cumplimiento de la obligación prevista en la Disposición General Décimo Sexta del Código Orgánico de Organización Territorial, Autonomía y Descentralización, COOTAD”.</a:t>
            </a:r>
            <a:r>
              <a:rPr lang="es-EC" dirty="0"/>
              <a:t> </a:t>
            </a:r>
            <a:r>
              <a:rPr lang="es-EC" dirty="0">
                <a:latin typeface="Cambria" panose="02040503050406030204" pitchFamily="18" charset="0"/>
                <a:ea typeface="Calibri" panose="020F0502020204030204" pitchFamily="34" charset="0"/>
                <a:cs typeface="Arial" panose="020B0604020202020204" pitchFamily="34" charset="0"/>
              </a:rPr>
              <a:t>La Disposición General Décimo Sexta del Código Orgánico de Ordenamiento Territorial, Autonomía y Descentralización (2010) señala:</a:t>
            </a:r>
            <a:r>
              <a:rPr lang="es-EC" i="1" dirty="0">
                <a:latin typeface="Cambria" panose="02040503050406030204" pitchFamily="18" charset="0"/>
                <a:ea typeface="Calibri" panose="020F0502020204030204" pitchFamily="34" charset="0"/>
                <a:cs typeface="Arial" panose="020B0604020202020204" pitchFamily="34" charset="0"/>
              </a:rPr>
              <a:t> “Los órganos legislativos de los gobiernos autónomos descentralizados deberán codificar y actualizar toda la normativa en el primer mes de cada año y dispondrá su publicación en su gaceta oficial y en el dominio web de cada institución.”.</a:t>
            </a: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462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24538" y="1967869"/>
            <a:ext cx="7620270" cy="3416320"/>
          </a:xfrm>
          <a:prstGeom prst="rect">
            <a:avLst/>
          </a:prstGeom>
        </p:spPr>
        <p:txBody>
          <a:bodyPr wrap="square">
            <a:spAutoFit/>
          </a:bodyPr>
          <a:lstStyle/>
          <a:p>
            <a:pPr marL="342900" lvl="0" indent="-342900">
              <a:buAutoNum type="arabicPeriod"/>
            </a:pPr>
            <a:r>
              <a:rPr lang="es-EC" sz="2400" dirty="0" smtClean="0">
                <a:latin typeface="Cambria" panose="02040503050406030204" pitchFamily="18" charset="0"/>
                <a:ea typeface="Cambria" panose="02040503050406030204" pitchFamily="18" charset="0"/>
              </a:rPr>
              <a:t>Codificar de las ordenanzas metropolitanas emitidas por el Concejo Metropolitana.</a:t>
            </a:r>
          </a:p>
          <a:p>
            <a:pPr marL="342900" lvl="0" indent="-342900">
              <a:buAutoNum type="arabicPeriod" startAt="2"/>
            </a:pPr>
            <a:r>
              <a:rPr lang="es-EC" sz="2400" dirty="0" smtClean="0">
                <a:latin typeface="Cambria" panose="02040503050406030204" pitchFamily="18" charset="0"/>
                <a:ea typeface="Cambria" panose="02040503050406030204" pitchFamily="18" charset="0"/>
              </a:rPr>
              <a:t>Mejorar la aplicación de la norma. </a:t>
            </a:r>
          </a:p>
          <a:p>
            <a:pPr marL="342900" lvl="0" indent="-342900">
              <a:buAutoNum type="arabicPeriod" startAt="2"/>
            </a:pPr>
            <a:r>
              <a:rPr lang="es-EC" sz="2400" dirty="0" smtClean="0">
                <a:latin typeface="Cambria" panose="02040503050406030204" pitchFamily="18" charset="0"/>
                <a:ea typeface="Cambria" panose="02040503050406030204" pitchFamily="18" charset="0"/>
              </a:rPr>
              <a:t>Aplicar los principios de unidad, coherencia y cohesión.</a:t>
            </a:r>
          </a:p>
          <a:p>
            <a:pPr marL="342900" lvl="0" indent="-342900">
              <a:buAutoNum type="arabicPeriod" startAt="2"/>
            </a:pPr>
            <a:r>
              <a:rPr lang="es-EC" sz="2400" dirty="0" smtClean="0">
                <a:latin typeface="Cambria" panose="02040503050406030204" pitchFamily="18" charset="0"/>
                <a:ea typeface="Cambria" panose="02040503050406030204" pitchFamily="18" charset="0"/>
              </a:rPr>
              <a:t>Depurar las repeticiones, contradicciones y antinomias. </a:t>
            </a:r>
          </a:p>
          <a:p>
            <a:pPr marL="342900" lvl="0" indent="-342900">
              <a:buAutoNum type="arabicPeriod" startAt="2"/>
            </a:pPr>
            <a:r>
              <a:rPr lang="es-EC" sz="2400" dirty="0" smtClean="0">
                <a:latin typeface="Cambria" panose="02040503050406030204" pitchFamily="18" charset="0"/>
                <a:ea typeface="Cambria" panose="02040503050406030204" pitchFamily="18" charset="0"/>
              </a:rPr>
              <a:t>Identificar las anomías y demás falencias normativas.</a:t>
            </a:r>
          </a:p>
          <a:p>
            <a:pPr marL="400050" lvl="0" indent="-400050">
              <a:buFont typeface="+mj-lt"/>
              <a:buAutoNum type="romanUcPeriod"/>
            </a:pPr>
            <a:endParaRPr lang="es-EC" sz="2400" dirty="0">
              <a:latin typeface="Cambria" panose="02040503050406030204" pitchFamily="18" charset="0"/>
              <a:ea typeface="Cambria" panose="02040503050406030204" pitchFamily="18" charset="0"/>
            </a:endParaRPr>
          </a:p>
        </p:txBody>
      </p:sp>
      <p:sp>
        <p:nvSpPr>
          <p:cNvPr id="4" name="Rectángulo 3"/>
          <p:cNvSpPr/>
          <p:nvPr/>
        </p:nvSpPr>
        <p:spPr>
          <a:xfrm>
            <a:off x="4545142" y="1127582"/>
            <a:ext cx="3152513" cy="467564"/>
          </a:xfrm>
          <a:prstGeom prst="rect">
            <a:avLst/>
          </a:prstGeom>
        </p:spPr>
        <p:txBody>
          <a:bodyPr wrap="square">
            <a:spAutoFit/>
          </a:bodyPr>
          <a:lstStyle/>
          <a:p>
            <a:pPr marL="899160">
              <a:lnSpc>
                <a:spcPct val="107000"/>
              </a:lnSpc>
              <a:spcAft>
                <a:spcPts val="0"/>
              </a:spcAft>
            </a:pPr>
            <a:r>
              <a:rPr lang="es-MX" sz="2400" b="1" dirty="0" smtClean="0">
                <a:latin typeface="Cambria" panose="02040503050406030204" pitchFamily="18" charset="0"/>
                <a:ea typeface="Calibri" panose="020F0502020204030204" pitchFamily="34" charset="0"/>
                <a:cs typeface="Arial" panose="020B0604020202020204" pitchFamily="34" charset="0"/>
              </a:rPr>
              <a:t>Objetivos:</a:t>
            </a:r>
            <a:endParaRPr lang="es-EC"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271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4202091315"/>
              </p:ext>
            </p:extLst>
          </p:nvPr>
        </p:nvGraphicFramePr>
        <p:xfrm>
          <a:off x="2400035" y="228952"/>
          <a:ext cx="9600142" cy="6400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lipse 2"/>
          <p:cNvSpPr/>
          <p:nvPr/>
        </p:nvSpPr>
        <p:spPr>
          <a:xfrm>
            <a:off x="3663500" y="1918252"/>
            <a:ext cx="467139" cy="50689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C" dirty="0" smtClean="0"/>
              <a:t>1</a:t>
            </a:r>
            <a:endParaRPr lang="es-EC" dirty="0"/>
          </a:p>
        </p:txBody>
      </p:sp>
      <p:sp>
        <p:nvSpPr>
          <p:cNvPr id="4" name="Elipse 3"/>
          <p:cNvSpPr/>
          <p:nvPr/>
        </p:nvSpPr>
        <p:spPr>
          <a:xfrm>
            <a:off x="6933009" y="1895061"/>
            <a:ext cx="534194" cy="53008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C" dirty="0"/>
              <a:t>2</a:t>
            </a:r>
          </a:p>
        </p:txBody>
      </p:sp>
      <p:sp>
        <p:nvSpPr>
          <p:cNvPr id="5" name="Elipse 4"/>
          <p:cNvSpPr/>
          <p:nvPr/>
        </p:nvSpPr>
        <p:spPr>
          <a:xfrm>
            <a:off x="10073630" y="1918252"/>
            <a:ext cx="467139" cy="50689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C" dirty="0"/>
              <a:t>3</a:t>
            </a:r>
          </a:p>
        </p:txBody>
      </p:sp>
    </p:spTree>
    <p:extLst>
      <p:ext uri="{BB962C8B-B14F-4D97-AF65-F5344CB8AC3E}">
        <p14:creationId xmlns:p14="http://schemas.microsoft.com/office/powerpoint/2010/main" val="765796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629117" y="325149"/>
            <a:ext cx="3152513" cy="467564"/>
          </a:xfrm>
          <a:prstGeom prst="rect">
            <a:avLst/>
          </a:prstGeom>
        </p:spPr>
        <p:txBody>
          <a:bodyPr wrap="square">
            <a:spAutoFit/>
          </a:bodyPr>
          <a:lstStyle/>
          <a:p>
            <a:pPr marL="899160">
              <a:lnSpc>
                <a:spcPct val="107000"/>
              </a:lnSpc>
              <a:spcAft>
                <a:spcPts val="0"/>
              </a:spcAft>
            </a:pPr>
            <a:r>
              <a:rPr lang="es-MX" sz="2400" b="1" dirty="0" smtClean="0">
                <a:latin typeface="Cambria" panose="02040503050406030204" pitchFamily="18" charset="0"/>
                <a:ea typeface="Calibri" panose="020F0502020204030204" pitchFamily="34" charset="0"/>
                <a:cs typeface="Arial" panose="020B0604020202020204" pitchFamily="34" charset="0"/>
              </a:rPr>
              <a:t>Fase I: Diseño</a:t>
            </a:r>
            <a:endParaRPr lang="es-EC" sz="2400"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Diagrama 1"/>
          <p:cNvGraphicFramePr/>
          <p:nvPr>
            <p:extLst>
              <p:ext uri="{D42A27DB-BD31-4B8C-83A1-F6EECF244321}">
                <p14:modId xmlns:p14="http://schemas.microsoft.com/office/powerpoint/2010/main" val="1915521659"/>
              </p:ext>
            </p:extLst>
          </p:nvPr>
        </p:nvGraphicFramePr>
        <p:xfrm>
          <a:off x="841823" y="1390261"/>
          <a:ext cx="8502202" cy="4724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10356394" y="2382635"/>
            <a:ext cx="3111373" cy="1754326"/>
          </a:xfrm>
          <a:prstGeom prst="rect">
            <a:avLst/>
          </a:prstGeom>
        </p:spPr>
        <p:txBody>
          <a:bodyPr wrap="square">
            <a:spAutoFit/>
          </a:bodyPr>
          <a:lstStyle/>
          <a:p>
            <a:pPr algn="ctr"/>
            <a:r>
              <a:rPr lang="es-MX" b="1" dirty="0" smtClean="0">
                <a:latin typeface="Cambria" panose="02040503050406030204" pitchFamily="18" charset="0"/>
                <a:ea typeface="Cambria" panose="02040503050406030204" pitchFamily="18" charset="0"/>
              </a:rPr>
              <a:t>¿Quién? </a:t>
            </a:r>
          </a:p>
          <a:p>
            <a:endParaRPr lang="es-MX" b="1" dirty="0">
              <a:latin typeface="Cambria" panose="02040503050406030204" pitchFamily="18" charset="0"/>
              <a:ea typeface="Cambria" panose="02040503050406030204" pitchFamily="18" charset="0"/>
            </a:endParaRPr>
          </a:p>
          <a:p>
            <a:r>
              <a:rPr lang="es-MX" dirty="0" smtClean="0">
                <a:latin typeface="Cambria" panose="02040503050406030204" pitchFamily="18" charset="0"/>
                <a:ea typeface="Cambria" panose="02040503050406030204" pitchFamily="18" charset="0"/>
              </a:rPr>
              <a:t>Presidencia </a:t>
            </a:r>
            <a:r>
              <a:rPr lang="es-MX" dirty="0">
                <a:latin typeface="Cambria" panose="02040503050406030204" pitchFamily="18" charset="0"/>
                <a:ea typeface="Cambria" panose="02040503050406030204" pitchFamily="18" charset="0"/>
              </a:rPr>
              <a:t>de la Comisión </a:t>
            </a:r>
            <a:r>
              <a:rPr lang="es-MX" dirty="0" smtClean="0">
                <a:latin typeface="Cambria" panose="02040503050406030204" pitchFamily="18" charset="0"/>
                <a:ea typeface="Cambria" panose="02040503050406030204" pitchFamily="18" charset="0"/>
              </a:rPr>
              <a:t>de Codificación Legislativa y miembros de la Subcomisión de Codificación Legislativa.</a:t>
            </a:r>
            <a:endParaRPr lang="es-MX"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58394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629117" y="325149"/>
            <a:ext cx="4943508" cy="487506"/>
          </a:xfrm>
          <a:prstGeom prst="rect">
            <a:avLst/>
          </a:prstGeom>
        </p:spPr>
        <p:txBody>
          <a:bodyPr wrap="square">
            <a:spAutoFit/>
          </a:bodyPr>
          <a:lstStyle/>
          <a:p>
            <a:pPr marL="899160">
              <a:lnSpc>
                <a:spcPct val="107000"/>
              </a:lnSpc>
              <a:spcAft>
                <a:spcPts val="0"/>
              </a:spcAft>
            </a:pPr>
            <a:r>
              <a:rPr lang="es-MX" sz="2400" b="1" dirty="0" smtClean="0">
                <a:latin typeface="Cambria" panose="02040503050406030204" pitchFamily="18" charset="0"/>
                <a:ea typeface="Calibri" panose="020F0502020204030204" pitchFamily="34" charset="0"/>
                <a:cs typeface="Arial" panose="020B0604020202020204" pitchFamily="34" charset="0"/>
              </a:rPr>
              <a:t>Fase II</a:t>
            </a:r>
            <a:r>
              <a:rPr lang="es-MX" sz="2400" b="1" dirty="0">
                <a:latin typeface="Cambria" panose="02040503050406030204" pitchFamily="18" charset="0"/>
                <a:ea typeface="Calibri" panose="020F0502020204030204" pitchFamily="34" charset="0"/>
                <a:cs typeface="Arial" panose="020B0604020202020204" pitchFamily="34" charset="0"/>
              </a:rPr>
              <a:t>: Diagnóstico</a:t>
            </a:r>
            <a:endParaRPr lang="es-EC" sz="2400"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Diagrama 1"/>
          <p:cNvGraphicFramePr/>
          <p:nvPr>
            <p:extLst>
              <p:ext uri="{D42A27DB-BD31-4B8C-83A1-F6EECF244321}">
                <p14:modId xmlns:p14="http://schemas.microsoft.com/office/powerpoint/2010/main" val="2106894169"/>
              </p:ext>
            </p:extLst>
          </p:nvPr>
        </p:nvGraphicFramePr>
        <p:xfrm>
          <a:off x="1730095" y="1324364"/>
          <a:ext cx="10362377" cy="4724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8689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012439" y="418456"/>
            <a:ext cx="6176864" cy="487506"/>
          </a:xfrm>
          <a:prstGeom prst="rect">
            <a:avLst/>
          </a:prstGeom>
        </p:spPr>
        <p:txBody>
          <a:bodyPr wrap="square">
            <a:spAutoFit/>
          </a:bodyPr>
          <a:lstStyle/>
          <a:p>
            <a:pPr marL="899160">
              <a:lnSpc>
                <a:spcPct val="107000"/>
              </a:lnSpc>
              <a:spcAft>
                <a:spcPts val="0"/>
              </a:spcAft>
            </a:pPr>
            <a:r>
              <a:rPr lang="es-MX" sz="2400" b="1" dirty="0" smtClean="0">
                <a:latin typeface="Cambria" panose="02040503050406030204" pitchFamily="18" charset="0"/>
                <a:ea typeface="Calibri" panose="020F0502020204030204" pitchFamily="34" charset="0"/>
                <a:cs typeface="Arial" panose="020B0604020202020204" pitchFamily="34" charset="0"/>
              </a:rPr>
              <a:t>Fase III</a:t>
            </a:r>
            <a:r>
              <a:rPr lang="es-MX" sz="2400" b="1" dirty="0">
                <a:latin typeface="Cambria" panose="02040503050406030204" pitchFamily="18" charset="0"/>
                <a:ea typeface="Calibri" panose="020F0502020204030204" pitchFamily="34" charset="0"/>
                <a:cs typeface="Arial" panose="020B0604020202020204" pitchFamily="34" charset="0"/>
              </a:rPr>
              <a:t>: </a:t>
            </a:r>
            <a:r>
              <a:rPr lang="es-MX" sz="2400" b="1" dirty="0" smtClean="0">
                <a:latin typeface="Cambria" panose="02040503050406030204" pitchFamily="18" charset="0"/>
                <a:ea typeface="Calibri" panose="020F0502020204030204" pitchFamily="34" charset="0"/>
                <a:cs typeface="Arial" panose="020B0604020202020204" pitchFamily="34" charset="0"/>
              </a:rPr>
              <a:t>Construcción de la norma</a:t>
            </a:r>
            <a:endParaRPr lang="es-EC" sz="2400"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Diagrama 1"/>
          <p:cNvGraphicFramePr/>
          <p:nvPr>
            <p:extLst>
              <p:ext uri="{D42A27DB-BD31-4B8C-83A1-F6EECF244321}">
                <p14:modId xmlns:p14="http://schemas.microsoft.com/office/powerpoint/2010/main" val="4164336700"/>
              </p:ext>
            </p:extLst>
          </p:nvPr>
        </p:nvGraphicFramePr>
        <p:xfrm>
          <a:off x="279918" y="1380930"/>
          <a:ext cx="13986588" cy="3797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54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25755" y="483770"/>
            <a:ext cx="6912850" cy="467564"/>
          </a:xfrm>
          <a:prstGeom prst="rect">
            <a:avLst/>
          </a:prstGeom>
        </p:spPr>
        <p:txBody>
          <a:bodyPr wrap="square">
            <a:spAutoFit/>
          </a:bodyPr>
          <a:lstStyle/>
          <a:p>
            <a:pPr marL="899160" algn="ctr">
              <a:lnSpc>
                <a:spcPct val="107000"/>
              </a:lnSpc>
              <a:spcAft>
                <a:spcPts val="0"/>
              </a:spcAft>
            </a:pPr>
            <a:r>
              <a:rPr lang="es-MX" sz="2400" b="1" dirty="0" smtClean="0">
                <a:latin typeface="Cambria" panose="02040503050406030204" pitchFamily="18" charset="0"/>
                <a:ea typeface="Calibri" panose="020F0502020204030204" pitchFamily="34" charset="0"/>
                <a:cs typeface="Arial" panose="020B0604020202020204" pitchFamily="34" charset="0"/>
              </a:rPr>
              <a:t>Plan Piloto</a:t>
            </a:r>
            <a:endParaRPr lang="es-EC" sz="2400"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Diagrama 1"/>
          <p:cNvGraphicFramePr/>
          <p:nvPr>
            <p:extLst>
              <p:ext uri="{D42A27DB-BD31-4B8C-83A1-F6EECF244321}">
                <p14:modId xmlns:p14="http://schemas.microsoft.com/office/powerpoint/2010/main" val="1044277680"/>
              </p:ext>
            </p:extLst>
          </p:nvPr>
        </p:nvGraphicFramePr>
        <p:xfrm>
          <a:off x="1614196" y="1287626"/>
          <a:ext cx="9674910" cy="41241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ángulo redondeado 2"/>
          <p:cNvSpPr/>
          <p:nvPr/>
        </p:nvSpPr>
        <p:spPr>
          <a:xfrm>
            <a:off x="3125755" y="5047861"/>
            <a:ext cx="3331029" cy="13716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400" b="1" dirty="0" smtClean="0">
                <a:latin typeface="Cambria" panose="02040503050406030204" pitchFamily="18" charset="0"/>
                <a:ea typeface="Cambria" panose="02040503050406030204" pitchFamily="18" charset="0"/>
              </a:rPr>
              <a:t>¿Quién?</a:t>
            </a:r>
          </a:p>
          <a:p>
            <a:pPr algn="ctr"/>
            <a:endParaRPr lang="es-MX" sz="1400" b="1" dirty="0" smtClean="0">
              <a:latin typeface="Cambria" panose="02040503050406030204" pitchFamily="18" charset="0"/>
              <a:ea typeface="Cambria" panose="02040503050406030204" pitchFamily="18" charset="0"/>
            </a:endParaRPr>
          </a:p>
          <a:p>
            <a:pPr algn="ctr"/>
            <a:r>
              <a:rPr lang="es-MX" sz="1400" dirty="0" smtClean="0">
                <a:latin typeface="Cambria" panose="02040503050406030204" pitchFamily="18" charset="0"/>
                <a:ea typeface="Cambria" panose="02040503050406030204" pitchFamily="18" charset="0"/>
              </a:rPr>
              <a:t>Secretarías e instancias administrativas correspondientes bajo la coordinación de la Subcomisión de Codificación Legislativa</a:t>
            </a:r>
            <a:endParaRPr lang="es-MX" sz="1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06484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204259" y="401395"/>
            <a:ext cx="7076661" cy="5098255"/>
          </a:xfrm>
          <a:prstGeom prst="rect">
            <a:avLst/>
          </a:prstGeom>
        </p:spPr>
        <p:txBody>
          <a:bodyPr wrap="square">
            <a:spAutoFit/>
          </a:bodyPr>
          <a:lstStyle/>
          <a:p>
            <a:pPr algn="ctr">
              <a:lnSpc>
                <a:spcPct val="107000"/>
              </a:lnSpc>
              <a:spcAft>
                <a:spcPts val="0"/>
              </a:spcAft>
            </a:pPr>
            <a:r>
              <a:rPr lang="es-EC" sz="1600" b="1" dirty="0" smtClean="0">
                <a:latin typeface="Cambria" panose="02040503050406030204" pitchFamily="18" charset="0"/>
                <a:ea typeface="Calibri" panose="020F0502020204030204" pitchFamily="34" charset="0"/>
                <a:cs typeface="Arial" panose="020B0604020202020204" pitchFamily="34" charset="0"/>
              </a:rPr>
              <a:t>Estructura genérica por cada libro</a:t>
            </a:r>
            <a:endParaRPr lang="es-EC"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C" sz="1600" dirty="0" smtClean="0">
              <a:latin typeface="Cambria" panose="02040503050406030204" pitchFamily="18" charset="0"/>
              <a:ea typeface="Calibri" panose="020F0502020204030204" pitchFamily="34" charset="0"/>
              <a:cs typeface="Arial" panose="020B0604020202020204" pitchFamily="34" charset="0"/>
            </a:endParaRPr>
          </a:p>
          <a:p>
            <a:pPr algn="just">
              <a:lnSpc>
                <a:spcPct val="107000"/>
              </a:lnSpc>
              <a:spcAft>
                <a:spcPts val="0"/>
              </a:spcAft>
            </a:pPr>
            <a:r>
              <a:rPr lang="es-EC" sz="1600" dirty="0" smtClean="0">
                <a:latin typeface="Cambria" panose="02040503050406030204" pitchFamily="18" charset="0"/>
                <a:ea typeface="Calibri" panose="020F0502020204030204" pitchFamily="34" charset="0"/>
                <a:cs typeface="Arial" panose="020B0604020202020204" pitchFamily="34" charset="0"/>
              </a:rPr>
              <a:t>1. Título </a:t>
            </a:r>
            <a:r>
              <a:rPr lang="es-EC" sz="1600" dirty="0">
                <a:latin typeface="Cambria" panose="02040503050406030204" pitchFamily="18" charset="0"/>
                <a:ea typeface="Calibri" panose="020F0502020204030204" pitchFamily="34" charset="0"/>
                <a:cs typeface="Arial" panose="020B0604020202020204" pitchFamily="34" charset="0"/>
              </a:rPr>
              <a:t>del </a:t>
            </a:r>
            <a:r>
              <a:rPr lang="es-EC" sz="1600" dirty="0" smtClean="0">
                <a:latin typeface="Cambria" panose="02040503050406030204" pitchFamily="18" charset="0"/>
                <a:ea typeface="Calibri" panose="020F0502020204030204" pitchFamily="34" charset="0"/>
                <a:cs typeface="Arial" panose="020B0604020202020204" pitchFamily="34" charset="0"/>
              </a:rPr>
              <a:t>libro</a:t>
            </a:r>
          </a:p>
          <a:p>
            <a:pPr algn="just">
              <a:lnSpc>
                <a:spcPct val="107000"/>
              </a:lnSpc>
              <a:spcAft>
                <a:spcPts val="0"/>
              </a:spcAft>
            </a:pPr>
            <a:r>
              <a:rPr lang="es-EC" sz="1600" dirty="0" smtClean="0">
                <a:latin typeface="Cambria" panose="02040503050406030204" pitchFamily="18" charset="0"/>
                <a:ea typeface="Calibri" panose="020F0502020204030204" pitchFamily="34" charset="0"/>
                <a:cs typeface="Arial" panose="020B0604020202020204" pitchFamily="34" charset="0"/>
              </a:rPr>
              <a:t>2. </a:t>
            </a:r>
            <a:r>
              <a:rPr lang="es-EC" sz="1600" i="1" dirty="0">
                <a:latin typeface="Cambria" panose="02040503050406030204" pitchFamily="18" charset="0"/>
                <a:ea typeface="Calibri" panose="020F0502020204030204" pitchFamily="34" charset="0"/>
                <a:cs typeface="Arial" panose="020B0604020202020204" pitchFamily="34" charset="0"/>
              </a:rPr>
              <a:t>Parte </a:t>
            </a:r>
            <a:r>
              <a:rPr lang="es-EC" sz="1600" i="1" dirty="0" smtClean="0">
                <a:latin typeface="Cambria" panose="02040503050406030204" pitchFamily="18" charset="0"/>
                <a:ea typeface="Calibri" panose="020F0502020204030204" pitchFamily="34" charset="0"/>
                <a:cs typeface="Arial" panose="020B0604020202020204" pitchFamily="34" charset="0"/>
              </a:rPr>
              <a:t>inicial</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2.1 </a:t>
            </a:r>
            <a:r>
              <a:rPr lang="es-EC" sz="1600" dirty="0">
                <a:latin typeface="Cambria" panose="02040503050406030204" pitchFamily="18" charset="0"/>
                <a:ea typeface="Calibri" panose="020F0502020204030204" pitchFamily="34" charset="0"/>
                <a:cs typeface="Arial" panose="020B0604020202020204" pitchFamily="34" charset="0"/>
              </a:rPr>
              <a:t>Disposiciones </a:t>
            </a:r>
            <a:r>
              <a:rPr lang="es-EC" sz="1600" dirty="0" smtClean="0">
                <a:latin typeface="Cambria" panose="02040503050406030204" pitchFamily="18" charset="0"/>
                <a:ea typeface="Calibri" panose="020F0502020204030204" pitchFamily="34" charset="0"/>
                <a:cs typeface="Arial" panose="020B0604020202020204" pitchFamily="34" charset="0"/>
              </a:rPr>
              <a:t>iniciales</a:t>
            </a:r>
          </a:p>
          <a:p>
            <a:pPr lvl="3"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2.1.1 </a:t>
            </a:r>
            <a:r>
              <a:rPr lang="es-EC" sz="1600" dirty="0">
                <a:latin typeface="Cambria" panose="02040503050406030204" pitchFamily="18" charset="0"/>
                <a:ea typeface="Calibri" panose="020F0502020204030204" pitchFamily="34" charset="0"/>
                <a:cs typeface="Arial" panose="020B0604020202020204" pitchFamily="34" charset="0"/>
              </a:rPr>
              <a:t>Objeto de la </a:t>
            </a:r>
            <a:r>
              <a:rPr lang="es-EC" sz="1600" dirty="0" smtClean="0">
                <a:latin typeface="Cambria" panose="02040503050406030204" pitchFamily="18" charset="0"/>
                <a:ea typeface="Calibri" panose="020F0502020204030204" pitchFamily="34" charset="0"/>
                <a:cs typeface="Arial" panose="020B0604020202020204" pitchFamily="34" charset="0"/>
              </a:rPr>
              <a:t>norma</a:t>
            </a:r>
          </a:p>
          <a:p>
            <a:pPr lvl="3"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2.1.2 </a:t>
            </a:r>
            <a:r>
              <a:rPr lang="es-EC" sz="1600" dirty="0">
                <a:latin typeface="Cambria" panose="02040503050406030204" pitchFamily="18" charset="0"/>
                <a:ea typeface="Calibri" panose="020F0502020204030204" pitchFamily="34" charset="0"/>
                <a:cs typeface="Arial" panose="020B0604020202020204" pitchFamily="34" charset="0"/>
              </a:rPr>
              <a:t>Ámbito </a:t>
            </a:r>
            <a:endParaRPr lang="es-EC" sz="1600" dirty="0" smtClean="0">
              <a:latin typeface="Cambria" panose="02040503050406030204" pitchFamily="18" charset="0"/>
              <a:ea typeface="Calibri" panose="020F0502020204030204" pitchFamily="34" charset="0"/>
              <a:cs typeface="Arial" panose="020B0604020202020204" pitchFamily="34" charset="0"/>
            </a:endParaRPr>
          </a:p>
          <a:p>
            <a:pPr lvl="3"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2.1.3 Definiciones</a:t>
            </a:r>
          </a:p>
          <a:p>
            <a:pPr algn="just">
              <a:lnSpc>
                <a:spcPct val="107000"/>
              </a:lnSpc>
              <a:spcAft>
                <a:spcPts val="0"/>
              </a:spcAft>
            </a:pPr>
            <a:r>
              <a:rPr lang="es-EC" sz="1600" dirty="0" smtClean="0">
                <a:latin typeface="Cambria" panose="02040503050406030204" pitchFamily="18" charset="0"/>
                <a:ea typeface="Calibri" panose="020F0502020204030204" pitchFamily="34" charset="0"/>
                <a:cs typeface="Arial" panose="020B0604020202020204" pitchFamily="34" charset="0"/>
              </a:rPr>
              <a:t>3. </a:t>
            </a:r>
            <a:r>
              <a:rPr lang="es-EC" sz="1600" i="1" dirty="0">
                <a:latin typeface="Cambria" panose="02040503050406030204" pitchFamily="18" charset="0"/>
                <a:ea typeface="Calibri" panose="020F0502020204030204" pitchFamily="34" charset="0"/>
                <a:cs typeface="Arial" panose="020B0604020202020204" pitchFamily="34" charset="0"/>
              </a:rPr>
              <a:t>Parte dispositiva, sustantiva, contenido o cuerpo de la </a:t>
            </a:r>
            <a:r>
              <a:rPr lang="es-EC" sz="1600" i="1" dirty="0" smtClean="0">
                <a:latin typeface="Cambria" panose="02040503050406030204" pitchFamily="18" charset="0"/>
                <a:ea typeface="Calibri" panose="020F0502020204030204" pitchFamily="34" charset="0"/>
                <a:cs typeface="Arial" panose="020B0604020202020204" pitchFamily="34" charset="0"/>
              </a:rPr>
              <a:t>norma</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3.1 </a:t>
            </a:r>
            <a:r>
              <a:rPr lang="es-EC" sz="1600" dirty="0">
                <a:latin typeface="Cambria" panose="02040503050406030204" pitchFamily="18" charset="0"/>
                <a:ea typeface="Calibri" panose="020F0502020204030204" pitchFamily="34" charset="0"/>
                <a:cs typeface="Arial" panose="020B0604020202020204" pitchFamily="34" charset="0"/>
              </a:rPr>
              <a:t>Normas </a:t>
            </a:r>
            <a:r>
              <a:rPr lang="es-EC" sz="1600" dirty="0" smtClean="0">
                <a:latin typeface="Cambria" panose="02040503050406030204" pitchFamily="18" charset="0"/>
                <a:ea typeface="Calibri" panose="020F0502020204030204" pitchFamily="34" charset="0"/>
                <a:cs typeface="Arial" panose="020B0604020202020204" pitchFamily="34" charset="0"/>
              </a:rPr>
              <a:t>sustantivas</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3.2 </a:t>
            </a:r>
            <a:r>
              <a:rPr lang="es-EC" sz="1600" dirty="0">
                <a:latin typeface="Cambria" panose="02040503050406030204" pitchFamily="18" charset="0"/>
                <a:ea typeface="Calibri" panose="020F0502020204030204" pitchFamily="34" charset="0"/>
                <a:cs typeface="Arial" panose="020B0604020202020204" pitchFamily="34" charset="0"/>
              </a:rPr>
              <a:t>Normas </a:t>
            </a:r>
            <a:r>
              <a:rPr lang="es-EC" sz="1600" dirty="0" smtClean="0">
                <a:latin typeface="Cambria" panose="02040503050406030204" pitchFamily="18" charset="0"/>
                <a:ea typeface="Calibri" panose="020F0502020204030204" pitchFamily="34" charset="0"/>
                <a:cs typeface="Arial" panose="020B0604020202020204" pitchFamily="34" charset="0"/>
              </a:rPr>
              <a:t>organizativas</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3.3 </a:t>
            </a:r>
            <a:r>
              <a:rPr lang="es-EC" sz="1600" dirty="0">
                <a:latin typeface="Cambria" panose="02040503050406030204" pitchFamily="18" charset="0"/>
                <a:ea typeface="Calibri" panose="020F0502020204030204" pitchFamily="34" charset="0"/>
                <a:cs typeface="Arial" panose="020B0604020202020204" pitchFamily="34" charset="0"/>
              </a:rPr>
              <a:t>Normas procedimentales o </a:t>
            </a:r>
            <a:r>
              <a:rPr lang="es-EC" sz="1600" dirty="0" smtClean="0">
                <a:latin typeface="Cambria" panose="02040503050406030204" pitchFamily="18" charset="0"/>
                <a:ea typeface="Calibri" panose="020F0502020204030204" pitchFamily="34" charset="0"/>
                <a:cs typeface="Arial" panose="020B0604020202020204" pitchFamily="34" charset="0"/>
              </a:rPr>
              <a:t>procesales</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3.4 </a:t>
            </a:r>
            <a:r>
              <a:rPr lang="es-EC" sz="1600" dirty="0">
                <a:latin typeface="Cambria" panose="02040503050406030204" pitchFamily="18" charset="0"/>
                <a:ea typeface="Calibri" panose="020F0502020204030204" pitchFamily="34" charset="0"/>
                <a:cs typeface="Arial" panose="020B0604020202020204" pitchFamily="34" charset="0"/>
              </a:rPr>
              <a:t>Infracciones y </a:t>
            </a:r>
            <a:r>
              <a:rPr lang="es-EC" sz="1600" dirty="0" smtClean="0">
                <a:latin typeface="Cambria" panose="02040503050406030204" pitchFamily="18" charset="0"/>
                <a:ea typeface="Calibri" panose="020F0502020204030204" pitchFamily="34" charset="0"/>
                <a:cs typeface="Arial" panose="020B0604020202020204" pitchFamily="34" charset="0"/>
              </a:rPr>
              <a:t>sanciones</a:t>
            </a:r>
          </a:p>
          <a:p>
            <a:pPr algn="just">
              <a:lnSpc>
                <a:spcPct val="107000"/>
              </a:lnSpc>
              <a:spcAft>
                <a:spcPts val="0"/>
              </a:spcAft>
            </a:pPr>
            <a:r>
              <a:rPr lang="es-EC" sz="1600" dirty="0" smtClean="0">
                <a:latin typeface="Cambria" panose="02040503050406030204" pitchFamily="18" charset="0"/>
                <a:ea typeface="Calibri" panose="020F0502020204030204" pitchFamily="34" charset="0"/>
                <a:cs typeface="Arial" panose="020B0604020202020204" pitchFamily="34" charset="0"/>
              </a:rPr>
              <a:t>4. </a:t>
            </a:r>
            <a:r>
              <a:rPr lang="es-EC" sz="1600" i="1" dirty="0">
                <a:latin typeface="Cambria" panose="02040503050406030204" pitchFamily="18" charset="0"/>
                <a:ea typeface="Calibri" panose="020F0502020204030204" pitchFamily="34" charset="0"/>
                <a:cs typeface="Arial" panose="020B0604020202020204" pitchFamily="34" charset="0"/>
              </a:rPr>
              <a:t>Parte </a:t>
            </a:r>
            <a:r>
              <a:rPr lang="es-EC" sz="1600" i="1" dirty="0" smtClean="0">
                <a:latin typeface="Cambria" panose="02040503050406030204" pitchFamily="18" charset="0"/>
                <a:ea typeface="Calibri" panose="020F0502020204030204" pitchFamily="34" charset="0"/>
                <a:cs typeface="Arial" panose="020B0604020202020204" pitchFamily="34" charset="0"/>
              </a:rPr>
              <a:t>final</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4.1 </a:t>
            </a:r>
            <a:r>
              <a:rPr lang="es-EC" sz="1600" dirty="0">
                <a:latin typeface="Cambria" panose="02040503050406030204" pitchFamily="18" charset="0"/>
                <a:ea typeface="Calibri" panose="020F0502020204030204" pitchFamily="34" charset="0"/>
                <a:cs typeface="Arial" panose="020B0604020202020204" pitchFamily="34" charset="0"/>
              </a:rPr>
              <a:t>Disposiciones </a:t>
            </a:r>
            <a:r>
              <a:rPr lang="es-EC" sz="1600" dirty="0" smtClean="0">
                <a:latin typeface="Cambria" panose="02040503050406030204" pitchFamily="18" charset="0"/>
                <a:ea typeface="Calibri" panose="020F0502020204030204" pitchFamily="34" charset="0"/>
                <a:cs typeface="Arial" panose="020B0604020202020204" pitchFamily="34" charset="0"/>
              </a:rPr>
              <a:t>especiales</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4.2 </a:t>
            </a:r>
            <a:r>
              <a:rPr lang="es-EC" sz="1600" dirty="0">
                <a:latin typeface="Cambria" panose="02040503050406030204" pitchFamily="18" charset="0"/>
                <a:ea typeface="Calibri" panose="020F0502020204030204" pitchFamily="34" charset="0"/>
                <a:cs typeface="Arial" panose="020B0604020202020204" pitchFamily="34" charset="0"/>
              </a:rPr>
              <a:t>Disposiciones </a:t>
            </a:r>
            <a:r>
              <a:rPr lang="es-EC" sz="1600" dirty="0" smtClean="0">
                <a:latin typeface="Cambria" panose="02040503050406030204" pitchFamily="18" charset="0"/>
                <a:ea typeface="Calibri" panose="020F0502020204030204" pitchFamily="34" charset="0"/>
                <a:cs typeface="Arial" panose="020B0604020202020204" pitchFamily="34" charset="0"/>
              </a:rPr>
              <a:t>transitorias</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4.3 </a:t>
            </a:r>
            <a:r>
              <a:rPr lang="es-EC" sz="1600" dirty="0">
                <a:latin typeface="Cambria" panose="02040503050406030204" pitchFamily="18" charset="0"/>
                <a:ea typeface="Calibri" panose="020F0502020204030204" pitchFamily="34" charset="0"/>
                <a:cs typeface="Arial" panose="020B0604020202020204" pitchFamily="34" charset="0"/>
              </a:rPr>
              <a:t>Disposiciones </a:t>
            </a:r>
            <a:r>
              <a:rPr lang="es-EC" sz="1600" dirty="0" smtClean="0">
                <a:latin typeface="Cambria" panose="02040503050406030204" pitchFamily="18" charset="0"/>
                <a:ea typeface="Calibri" panose="020F0502020204030204" pitchFamily="34" charset="0"/>
                <a:cs typeface="Arial" panose="020B0604020202020204" pitchFamily="34" charset="0"/>
              </a:rPr>
              <a:t>derogatorias</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4.4 </a:t>
            </a:r>
            <a:r>
              <a:rPr lang="es-EC" sz="1600" dirty="0">
                <a:latin typeface="Cambria" panose="02040503050406030204" pitchFamily="18" charset="0"/>
                <a:ea typeface="Calibri" panose="020F0502020204030204" pitchFamily="34" charset="0"/>
                <a:cs typeface="Arial" panose="020B0604020202020204" pitchFamily="34" charset="0"/>
              </a:rPr>
              <a:t>Disposiciones </a:t>
            </a:r>
            <a:r>
              <a:rPr lang="es-EC" sz="1600" dirty="0" smtClean="0">
                <a:latin typeface="Cambria" panose="02040503050406030204" pitchFamily="18" charset="0"/>
                <a:ea typeface="Calibri" panose="020F0502020204030204" pitchFamily="34" charset="0"/>
                <a:cs typeface="Arial" panose="020B0604020202020204" pitchFamily="34" charset="0"/>
              </a:rPr>
              <a:t>finales</a:t>
            </a:r>
          </a:p>
          <a:p>
            <a:pPr lvl="2" algn="just">
              <a:lnSpc>
                <a:spcPct val="107000"/>
              </a:lnSpc>
            </a:pPr>
            <a:r>
              <a:rPr lang="es-EC" sz="1600" dirty="0" smtClean="0">
                <a:latin typeface="Cambria" panose="02040503050406030204" pitchFamily="18" charset="0"/>
                <a:ea typeface="Calibri" panose="020F0502020204030204" pitchFamily="34" charset="0"/>
                <a:cs typeface="Arial" panose="020B0604020202020204" pitchFamily="34" charset="0"/>
              </a:rPr>
              <a:t>4.5 </a:t>
            </a:r>
            <a:r>
              <a:rPr lang="es-EC" sz="1600" dirty="0">
                <a:latin typeface="Cambria" panose="02040503050406030204" pitchFamily="18" charset="0"/>
                <a:ea typeface="Calibri" panose="020F0502020204030204" pitchFamily="34" charset="0"/>
                <a:cs typeface="Arial" panose="020B0604020202020204" pitchFamily="34" charset="0"/>
              </a:rPr>
              <a:t>Anexos</a:t>
            </a:r>
            <a:endParaRPr lang="es-EC"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8672303" y="2007889"/>
            <a:ext cx="1811801" cy="2939143"/>
          </a:xfrm>
          <a:prstGeom prst="rect">
            <a:avLst/>
          </a:prstGeom>
        </p:spPr>
      </p:pic>
    </p:spTree>
    <p:extLst>
      <p:ext uri="{BB962C8B-B14F-4D97-AF65-F5344CB8AC3E}">
        <p14:creationId xmlns:p14="http://schemas.microsoft.com/office/powerpoint/2010/main" val="342654746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7987</TotalTime>
  <Words>574</Words>
  <Application>Microsoft Office PowerPoint</Application>
  <PresentationFormat>Personalizado</PresentationFormat>
  <Paragraphs>105</Paragraphs>
  <Slides>9</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Calibri Light</vt:lpstr>
      <vt:lpstr>Cambria</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Ines Camila Larrea Endara</cp:lastModifiedBy>
  <cp:revision>171</cp:revision>
  <cp:lastPrinted>2024-06-18T21:03:37Z</cp:lastPrinted>
  <dcterms:created xsi:type="dcterms:W3CDTF">2023-05-31T13:21:49Z</dcterms:created>
  <dcterms:modified xsi:type="dcterms:W3CDTF">2024-07-11T14:31:31Z</dcterms:modified>
</cp:coreProperties>
</file>