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5" r:id="rId2"/>
    <p:sldId id="292" r:id="rId3"/>
    <p:sldId id="293" r:id="rId4"/>
    <p:sldId id="258" r:id="rId5"/>
    <p:sldId id="316" r:id="rId6"/>
    <p:sldId id="259" r:id="rId7"/>
    <p:sldId id="261" r:id="rId8"/>
    <p:sldId id="262" r:id="rId9"/>
    <p:sldId id="260" r:id="rId10"/>
    <p:sldId id="263" r:id="rId11"/>
    <p:sldId id="264" r:id="rId12"/>
    <p:sldId id="265" r:id="rId13"/>
    <p:sldId id="290" r:id="rId14"/>
    <p:sldId id="267" r:id="rId15"/>
    <p:sldId id="269" r:id="rId16"/>
    <p:sldId id="271" r:id="rId17"/>
    <p:sldId id="270" r:id="rId18"/>
    <p:sldId id="272" r:id="rId19"/>
    <p:sldId id="274" r:id="rId20"/>
    <p:sldId id="273" r:id="rId21"/>
    <p:sldId id="278" r:id="rId22"/>
    <p:sldId id="279" r:id="rId23"/>
    <p:sldId id="280" r:id="rId24"/>
    <p:sldId id="275" r:id="rId25"/>
    <p:sldId id="281" r:id="rId26"/>
    <p:sldId id="284" r:id="rId27"/>
    <p:sldId id="283" r:id="rId28"/>
    <p:sldId id="282" r:id="rId29"/>
    <p:sldId id="298" r:id="rId30"/>
    <p:sldId id="299" r:id="rId31"/>
    <p:sldId id="301" r:id="rId32"/>
    <p:sldId id="312" r:id="rId33"/>
    <p:sldId id="308" r:id="rId34"/>
    <p:sldId id="304" r:id="rId35"/>
    <p:sldId id="313" r:id="rId36"/>
    <p:sldId id="305" r:id="rId37"/>
    <p:sldId id="303" r:id="rId38"/>
    <p:sldId id="302" r:id="rId39"/>
    <p:sldId id="307" r:id="rId40"/>
    <p:sldId id="306" r:id="rId41"/>
    <p:sldId id="289" r:id="rId42"/>
    <p:sldId id="311" r:id="rId4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216"/>
    <p:restoredTop sz="94624"/>
  </p:normalViewPr>
  <p:slideViewPr>
    <p:cSldViewPr snapToGrid="0" snapToObjects="1">
      <p:cViewPr varScale="1">
        <p:scale>
          <a:sx n="76" d="100"/>
          <a:sy n="76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508C1-9103-A542-8830-D0499E9D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F079A7-B61B-AE4B-B4B8-B5DB4DD01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89A47-4475-E34C-BAB8-B2B92CC7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7AA953-51A1-4B41-9DF7-BFCC802AF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879133-77F2-6647-B799-56244AD4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401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DB74B-8148-244C-AF2F-D2D088D2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7FF7C6-818F-AE44-B4C6-B542B76E2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109F41-BE0D-2541-9BE4-DDC6FDD8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273F13-4922-7A43-99D5-6501F727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3E84A3-B4CD-7C41-9256-E17E58BC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245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78050E-741E-1748-A21C-1866D9B6C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23FDCF-853A-3F46-AD0A-557216458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4819BC-E7AD-564E-9795-9C94931B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9C328B-3676-B344-A74F-275594783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EF5945-A834-7345-A3D9-AC1D69D5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659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D5AE1-17FC-D342-A213-DF949EB5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24C02-EF91-EF4E-8A87-E44A1221A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296EA2-8A77-5043-99F4-DFE064D7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E0E46-E7E2-0144-944D-04590EAE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3F6EF8-2964-2B4E-BB99-DBE1FB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40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AD367-23A1-B445-A7C9-A0861A3F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A3AEA3-FA26-6543-B689-C532DE52C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C7B244-3FA0-A144-AB80-91BA93CA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0D8450-9D1F-AC43-AB75-91FBBEB7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96E5D9-B224-C548-AE88-8E3E4446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151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3F9F5-9136-604B-BDF5-05041AEA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604FB-107D-C148-A02D-6A58B586A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FD308-FD90-F048-80C6-25522A9F8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D21EC-B045-354E-A8B8-504A562E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A20F1E-2AC0-5D49-BD9D-05C22D47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F7C566-DB7E-5947-B897-E024B4A8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520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C7523-4774-7844-AE74-CB819A21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D8D07A-D672-F745-A6B7-B98715063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4B11D9-DD1A-3647-9E96-85B2C89C2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597150-85B8-5C4B-83F9-D02435014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CBC694-4491-C241-9A45-D156F353B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4B8910E-CCFC-A347-A5C4-BCDA37C1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5BC6B6-6999-3845-86A8-4E77E3DB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4AC71D-94E5-084D-8AC0-DA3C265D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5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F1294-9CCD-8F42-A2D5-2B91748B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948280-2CD1-F243-A515-D1D58195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870B2B-B8CE-8640-8867-8E8784C3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4484EC-B7BB-E143-B42A-C20527A0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231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4A7954-D0CB-C345-818F-0391D0C5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D92A1C-CF8F-F047-B821-37710327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C5063B-9C0A-FD42-8981-A4CE992E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110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795CC-1B53-9D49-B774-94292659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10B743-CD99-2349-8065-5C06FB086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765CB2-E75E-9443-BEE7-04959BD82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691DD4-43D1-0C48-9E9A-4CA4545B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1E1057-EABE-594C-A991-8FF88344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4A7EF9-39AA-DD44-99D3-258196F1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770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B08D0-27B1-7047-9112-62C46983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4C2457-D13C-664C-9D11-C99889876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B21DC-A1F0-DE4A-A2C9-3B6D9A6D3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297783-9E51-894D-AB3B-4DCCB1E4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27C1A8-E1E6-D84E-95EE-4A83C52D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642DC-9622-ED4F-B3D1-EC29D51B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104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F47F8C-1F57-AA48-9406-EA3D2390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E07C31-6361-2A4F-A9C5-66173C5C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4945F7-E0BD-494F-A58D-33D9B727F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F498B-D6BC-4049-90C8-583A335D2EFE}" type="datetimeFigureOut">
              <a:rPr lang="es-EC" smtClean="0"/>
              <a:t>5/10/23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2AEC8D-6A7D-C943-A874-6573DC49E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5D4094-E8CD-1548-A0D7-CF083FD29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BDE52-B07E-C14D-9C0E-8AA4D777D9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087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87F26-FFAE-C940-B8A9-07C2BB299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/>
              <a:t>La Urgente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A03B382-0550-664E-95BE-BD12551C7AEB}"/>
              </a:ext>
            </a:extLst>
          </p:cNvPr>
          <p:cNvSpPr/>
          <p:nvPr/>
        </p:nvSpPr>
        <p:spPr>
          <a:xfrm>
            <a:off x="660400" y="863601"/>
            <a:ext cx="110744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C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s-EC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C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C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</a:t>
            </a:r>
            <a:r>
              <a:rPr lang="es-EC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Restauración </a:t>
            </a:r>
            <a:r>
              <a:rPr lang="es-EC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la Iglesia de la Magdalena una urgente necesidad.</a:t>
            </a:r>
            <a:endParaRPr lang="es-EC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24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301533-834E-4249-8CF8-19095ED8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8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C36453-7943-C640-8D64-DA7C1003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1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EF4124-3408-5046-8FC0-A627B0FC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7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015423-9678-CA4C-AEED-BC7E371A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94A5EE-1A82-3A47-872D-7C17E749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3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E35951-7785-0041-BDB5-B63A3076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25AC8E-1284-5845-98DE-CF2CCA73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1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0E5CCB-2BA2-EB42-B1CD-E83412A6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90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9A9619-8C05-074C-A313-1A3F0C6B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32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4B61DD-A19A-0E46-95E4-83027C01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DC8D91-725A-8B42-A298-34375E369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B7E004-0A5F-A043-A9FF-848A255A7C40}"/>
              </a:ext>
            </a:extLst>
          </p:cNvPr>
          <p:cNvSpPr txBox="1"/>
          <p:nvPr/>
        </p:nvSpPr>
        <p:spPr>
          <a:xfrm>
            <a:off x="7449354" y="6488668"/>
            <a:ext cx="30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Iglesia de la Magdalena  19006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04E61F-168C-7647-81C2-DA68E32B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5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1231D3-9CE8-6443-8E6A-E1F74E1F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110B78-8EA5-4E49-9310-4BE93252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6609E1-792A-6342-8F9F-B645F723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3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996665-5CE3-124B-966C-A1918C149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46A14D-4E37-A44E-A012-BBB307E1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6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E04D33-9E4E-2A41-A96E-43C6AE6F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1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C35ACF-D766-6E45-BF30-AFFE124D0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26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A0B61E-71BB-494B-92D2-CD444FDC7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71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DAE5F1-AE03-E347-9DBF-6E302E83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68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A2C631-077F-694B-9DE6-453958CC8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11B1CE-9A3A-8D4F-8BCE-DFD398684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5"/>
            <a:ext cx="12191999" cy="68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4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2F7498-AC90-2846-A425-D1CE557CC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"/>
            <a:ext cx="12192000" cy="68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8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2C8276-0A90-AA47-9D38-2C72F467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53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DAD38C-33EB-1043-8C5D-2A29E645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78" y="0"/>
            <a:ext cx="12274378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9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17E3D7-3267-E446-A57C-7B81C04FC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40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7302FB-7C85-B243-9865-DB907380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12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F595DD-8E8E-2341-9B40-7309ACD6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0" y="0"/>
            <a:ext cx="612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7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FACC28-5C3D-BC49-81EB-2A7D9B9DE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43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A35943-28F7-7647-8773-91B36E48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29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6FF261-7A50-104F-BCA9-880DE6D3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9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23BD7A-5462-C245-BB33-AE96ED97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>
            <a:extLst>
              <a:ext uri="{FF2B5EF4-FFF2-40B4-BE49-F238E27FC236}">
                <a16:creationId xmlns:a16="http://schemas.microsoft.com/office/drawing/2014/main" id="{4F115662-F2FE-1546-B0C1-4030D3F94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5690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14662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C589A7-5BEE-3248-9C70-51A7A905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6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>
            <a:extLst>
              <a:ext uri="{FF2B5EF4-FFF2-40B4-BE49-F238E27FC236}">
                <a16:creationId xmlns:a16="http://schemas.microsoft.com/office/drawing/2014/main" id="{AEF1944E-3C79-5B49-A347-7750FAD8B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68" y="0"/>
            <a:ext cx="9711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3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CFD986-A74B-5145-8798-2DABAB4D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2CCF35-68AB-A24E-885C-D3EDAF88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890"/>
            <a:ext cx="12192000" cy="71208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D66F54-0EA6-2E4D-9C43-CDA7D81928E1}"/>
              </a:ext>
            </a:extLst>
          </p:cNvPr>
          <p:cNvSpPr txBox="1"/>
          <p:nvPr/>
        </p:nvSpPr>
        <p:spPr>
          <a:xfrm>
            <a:off x="7696200" y="5181600"/>
            <a:ext cx="32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</a:rPr>
              <a:t>San Leonardo Murialdo Fundador de los Josefinos</a:t>
            </a:r>
          </a:p>
        </p:txBody>
      </p:sp>
    </p:spTree>
    <p:extLst>
      <p:ext uri="{BB962C8B-B14F-4D97-AF65-F5344CB8AC3E}">
        <p14:creationId xmlns:p14="http://schemas.microsoft.com/office/powerpoint/2010/main" val="212217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B2F5B4-8BA3-AC42-8751-12BFDD33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FCB141-8D80-9949-93C2-51D9F3E41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90A476-54AD-404B-9AE4-573FDFD0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66767B-F6AC-B04C-B80B-D6B4F8F4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44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27</Words>
  <Application>Microsoft Macintosh PowerPoint</Application>
  <PresentationFormat>Panorámica</PresentationFormat>
  <Paragraphs>6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La Urgente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13</cp:revision>
  <dcterms:created xsi:type="dcterms:W3CDTF">2023-10-03T22:27:33Z</dcterms:created>
  <dcterms:modified xsi:type="dcterms:W3CDTF">2023-10-05T13:50:52Z</dcterms:modified>
</cp:coreProperties>
</file>