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89" r:id="rId2"/>
    <p:sldMasterId id="2147483705" r:id="rId3"/>
    <p:sldMasterId id="2147483713" r:id="rId4"/>
    <p:sldMasterId id="2147483794" r:id="rId5"/>
    <p:sldMasterId id="2147483958" r:id="rId6"/>
    <p:sldMasterId id="2147484003" r:id="rId7"/>
  </p:sldMasterIdLst>
  <p:notesMasterIdLst>
    <p:notesMasterId r:id="rId28"/>
  </p:notesMasterIdLst>
  <p:handoutMasterIdLst>
    <p:handoutMasterId r:id="rId29"/>
  </p:handoutMasterIdLst>
  <p:sldIdLst>
    <p:sldId id="266" r:id="rId8"/>
    <p:sldId id="1089" r:id="rId9"/>
    <p:sldId id="1306" r:id="rId10"/>
    <p:sldId id="1327" r:id="rId11"/>
    <p:sldId id="1274" r:id="rId12"/>
    <p:sldId id="1011" r:id="rId13"/>
    <p:sldId id="1043" r:id="rId14"/>
    <p:sldId id="1330" r:id="rId15"/>
    <p:sldId id="1127" r:id="rId16"/>
    <p:sldId id="1255" r:id="rId17"/>
    <p:sldId id="1262" r:id="rId18"/>
    <p:sldId id="1261" r:id="rId19"/>
    <p:sldId id="1326" r:id="rId20"/>
    <p:sldId id="1258" r:id="rId21"/>
    <p:sldId id="1293" r:id="rId22"/>
    <p:sldId id="1292" r:id="rId23"/>
    <p:sldId id="1260" r:id="rId24"/>
    <p:sldId id="1277" r:id="rId25"/>
    <p:sldId id="1329" r:id="rId26"/>
    <p:sldId id="1090" r:id="rId27"/>
  </p:sldIdLst>
  <p:sldSz cx="10799763" cy="7740650"/>
  <p:notesSz cx="9856788" cy="6797675"/>
  <p:defaultTextStyle>
    <a:defPPr>
      <a:defRPr lang="es-MX"/>
    </a:defPPr>
    <a:lvl1pPr marL="0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1pPr>
    <a:lvl2pPr marL="509138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2pPr>
    <a:lvl3pPr marL="1018276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3pPr>
    <a:lvl4pPr marL="1527414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4pPr>
    <a:lvl5pPr marL="2036552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5pPr>
    <a:lvl6pPr marL="2545690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6pPr>
    <a:lvl7pPr marL="3054828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7pPr>
    <a:lvl8pPr marL="3563965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8pPr>
    <a:lvl9pPr marL="4073103" algn="l" defTabSz="1018276" rtl="0" eaLnBrk="1" latinLnBrk="0" hangingPunct="1">
      <a:defRPr sz="20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6803" userDrawn="1">
          <p15:clr>
            <a:srgbClr val="A4A3A4"/>
          </p15:clr>
        </p15:guide>
        <p15:guide id="7" orient="horz" pos="2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Pablo Cal y Mayor Meyer" initials="JPCyMM" lastIdx="9" clrIdx="0">
    <p:extLst>
      <p:ext uri="{19B8F6BF-5375-455C-9EA6-DF929625EA0E}">
        <p15:presenceInfo xmlns:p15="http://schemas.microsoft.com/office/powerpoint/2012/main" userId="S::jcalymayor@calymayor.com.mx::71e3ba7d-dda3-4017-ba03-c855fec575a9" providerId="AD"/>
      </p:ext>
    </p:extLst>
  </p:cmAuthor>
  <p:cmAuthor id="2" name="Ximena Carolina Velandia Villamil" initials="XCVV" lastIdx="14" clrIdx="1">
    <p:extLst>
      <p:ext uri="{19B8F6BF-5375-455C-9EA6-DF929625EA0E}">
        <p15:presenceInfo xmlns:p15="http://schemas.microsoft.com/office/powerpoint/2012/main" userId="S::xvelandia@calymayor.com.mx::2ac217b4-fde8-475a-9a86-cfa36881800d" providerId="AD"/>
      </p:ext>
    </p:extLst>
  </p:cmAuthor>
  <p:cmAuthor id="3" name="Laura Catalina Ortega Acosta" initials="LCOA" lastIdx="1" clrIdx="2">
    <p:extLst>
      <p:ext uri="{19B8F6BF-5375-455C-9EA6-DF929625EA0E}">
        <p15:presenceInfo xmlns:p15="http://schemas.microsoft.com/office/powerpoint/2012/main" userId="S::lortegaa@calymayor.com.mx::dc7503d7-4d19-4edb-a9ce-8d959fbf99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E79"/>
    <a:srgbClr val="ED3348"/>
    <a:srgbClr val="EB1D36"/>
    <a:srgbClr val="0A405E"/>
    <a:srgbClr val="8F96C7"/>
    <a:srgbClr val="808ED6"/>
    <a:srgbClr val="039203"/>
    <a:srgbClr val="DDDDDD"/>
    <a:srgbClr val="649E73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34" y="101"/>
      </p:cViewPr>
      <p:guideLst>
        <p:guide pos="6803"/>
        <p:guide orient="horz" pos="24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velandia\Downloads\Datos_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velandia\Downloads\Datos_1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ED344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E5-4A40-B99C-58312A3218C5}"/>
              </c:ext>
            </c:extLst>
          </c:dPt>
          <c:dPt>
            <c:idx val="1"/>
            <c:bubble3D val="0"/>
            <c:spPr>
              <a:solidFill>
                <a:srgbClr val="0134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E5-4A40-B99C-58312A3218C5}"/>
              </c:ext>
            </c:extLst>
          </c:dPt>
          <c:dPt>
            <c:idx val="2"/>
            <c:bubble3D val="0"/>
            <c:spPr>
              <a:solidFill>
                <a:srgbClr val="23679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E5-4A40-B99C-58312A3218C5}"/>
              </c:ext>
            </c:extLst>
          </c:dPt>
          <c:dPt>
            <c:idx val="3"/>
            <c:bubble3D val="0"/>
            <c:spPr>
              <a:solidFill>
                <a:srgbClr val="2A8E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E5-4A40-B99C-58312A3218C5}"/>
              </c:ext>
            </c:extLst>
          </c:dPt>
          <c:dPt>
            <c:idx val="4"/>
            <c:bubble3D val="0"/>
            <c:spPr>
              <a:solidFill>
                <a:srgbClr val="FFDD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0E5-4A40-B99C-58312A3218C5}"/>
              </c:ext>
            </c:extLst>
          </c:dPt>
          <c:dPt>
            <c:idx val="5"/>
            <c:bubble3D val="0"/>
            <c:spPr>
              <a:solidFill>
                <a:srgbClr val="ED3348">
                  <a:alpha val="7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0E5-4A40-B99C-58312A3218C5}"/>
              </c:ext>
            </c:extLst>
          </c:dPt>
          <c:dPt>
            <c:idx val="6"/>
            <c:bubble3D val="0"/>
            <c:spPr>
              <a:solidFill>
                <a:srgbClr val="7F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0E5-4A40-B99C-58312A3218C5}"/>
              </c:ext>
            </c:extLst>
          </c:dPt>
          <c:dPt>
            <c:idx val="7"/>
            <c:bubble3D val="0"/>
            <c:spPr>
              <a:solidFill>
                <a:srgbClr val="BBDD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0E5-4A40-B99C-58312A3218C5}"/>
              </c:ext>
            </c:extLst>
          </c:dPt>
          <c:dLbls>
            <c:dLbl>
              <c:idx val="0"/>
              <c:layout>
                <c:manualLayout>
                  <c:x val="-6.0694645627789055E-2"/>
                  <c:y val="7.273959427293027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E5-4A40-B99C-58312A3218C5}"/>
                </c:ext>
              </c:extLst>
            </c:dLbl>
            <c:dLbl>
              <c:idx val="1"/>
              <c:layout>
                <c:manualLayout>
                  <c:x val="-3.2057614504243395E-2"/>
                  <c:y val="-4.1334576457391081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E5-4A40-B99C-58312A3218C5}"/>
                </c:ext>
              </c:extLst>
            </c:dLbl>
            <c:dLbl>
              <c:idx val="2"/>
              <c:layout>
                <c:manualLayout>
                  <c:x val="4.669993331187812E-2"/>
                  <c:y val="-4.73036069335665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E5-4A40-B99C-58312A3218C5}"/>
                </c:ext>
              </c:extLst>
            </c:dLbl>
            <c:dLbl>
              <c:idx val="3"/>
              <c:layout>
                <c:manualLayout>
                  <c:x val="2.7556086671844709E-2"/>
                  <c:y val="3.116235607085806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98486245989587"/>
                      <c:h val="0.100395147419544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0E5-4A40-B99C-58312A3218C5}"/>
                </c:ext>
              </c:extLst>
            </c:dLbl>
            <c:dLbl>
              <c:idx val="4"/>
              <c:layout>
                <c:manualLayout>
                  <c:x val="3.8167752145798248E-2"/>
                  <c:y val="8.81380518348778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E5-4A40-B99C-58312A3218C5}"/>
                </c:ext>
              </c:extLst>
            </c:dLbl>
            <c:dLbl>
              <c:idx val="5"/>
              <c:layout>
                <c:manualLayout>
                  <c:x val="-1.0032810476218498E-2"/>
                  <c:y val="-2.86410310914306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E5-4A40-B99C-58312A3218C5}"/>
                </c:ext>
              </c:extLst>
            </c:dLbl>
            <c:dLbl>
              <c:idx val="6"/>
              <c:layout>
                <c:manualLayout>
                  <c:x val="0.1563396847410278"/>
                  <c:y val="-9.295420412641668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E5-4A40-B99C-58312A3218C5}"/>
                </c:ext>
              </c:extLst>
            </c:dLbl>
            <c:dLbl>
              <c:idx val="7"/>
              <c:layout>
                <c:manualLayout>
                  <c:x val="5.0850303155675269E-3"/>
                  <c:y val="3.98056826547546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E5-4A40-B99C-58312A3218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Quattrocento Sans" panose="020B0502050000020003" pitchFamily="34" charset="0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E2A47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Datos!$B$5:$B$12</c:f>
              <c:strCache>
                <c:ptCount val="8"/>
                <c:pt idx="0">
                  <c:v>Informal</c:v>
                </c:pt>
                <c:pt idx="1">
                  <c:v>Escolar e institucional</c:v>
                </c:pt>
                <c:pt idx="2">
                  <c:v>Moto</c:v>
                </c:pt>
                <c:pt idx="3">
                  <c:v>No Motorizados (bicicletas y scooters)</c:v>
                </c:pt>
                <c:pt idx="4">
                  <c:v>Taxi - Plataformas</c:v>
                </c:pt>
                <c:pt idx="5">
                  <c:v>Transporte público</c:v>
                </c:pt>
                <c:pt idx="6">
                  <c:v>Vehículo privado</c:v>
                </c:pt>
                <c:pt idx="7">
                  <c:v>A pie (mayores a 10 minutos)</c:v>
                </c:pt>
              </c:strCache>
            </c:strRef>
          </c:cat>
          <c:val>
            <c:numRef>
              <c:f>Datos!$E$5:$E$12</c:f>
              <c:numCache>
                <c:formatCode>0.0%</c:formatCode>
                <c:ptCount val="8"/>
                <c:pt idx="0">
                  <c:v>1.0279239681057003E-2</c:v>
                </c:pt>
                <c:pt idx="1">
                  <c:v>6.292958587030302E-2</c:v>
                </c:pt>
                <c:pt idx="2">
                  <c:v>2.7293786841661109E-2</c:v>
                </c:pt>
                <c:pt idx="3">
                  <c:v>6.2121466674046775E-3</c:v>
                </c:pt>
                <c:pt idx="4">
                  <c:v>4.1705583198807794E-2</c:v>
                </c:pt>
                <c:pt idx="5">
                  <c:v>0.51829116059095248</c:v>
                </c:pt>
                <c:pt idx="6">
                  <c:v>0.18508461855556127</c:v>
                </c:pt>
                <c:pt idx="7">
                  <c:v>0.14820387859425271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0E5-4A40-B99C-58312A321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ED344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A2-4DFD-97AF-37C694B604FE}"/>
              </c:ext>
            </c:extLst>
          </c:dPt>
          <c:dPt>
            <c:idx val="1"/>
            <c:bubble3D val="0"/>
            <c:spPr>
              <a:solidFill>
                <a:srgbClr val="0134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A2-4DFD-97AF-37C694B604FE}"/>
              </c:ext>
            </c:extLst>
          </c:dPt>
          <c:dPt>
            <c:idx val="2"/>
            <c:bubble3D val="0"/>
            <c:spPr>
              <a:solidFill>
                <a:srgbClr val="23679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A2-4DFD-97AF-37C694B604FE}"/>
              </c:ext>
            </c:extLst>
          </c:dPt>
          <c:dPt>
            <c:idx val="3"/>
            <c:bubble3D val="0"/>
            <c:spPr>
              <a:solidFill>
                <a:srgbClr val="2A8E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A2-4DFD-97AF-37C694B604FE}"/>
              </c:ext>
            </c:extLst>
          </c:dPt>
          <c:dPt>
            <c:idx val="4"/>
            <c:bubble3D val="0"/>
            <c:spPr>
              <a:solidFill>
                <a:srgbClr val="FFDD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0A2-4DFD-97AF-37C694B604FE}"/>
              </c:ext>
            </c:extLst>
          </c:dPt>
          <c:dPt>
            <c:idx val="5"/>
            <c:bubble3D val="0"/>
            <c:spPr>
              <a:solidFill>
                <a:srgbClr val="EB1D36">
                  <a:alpha val="7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0A2-4DFD-97AF-37C694B604FE}"/>
              </c:ext>
            </c:extLst>
          </c:dPt>
          <c:dPt>
            <c:idx val="6"/>
            <c:bubble3D val="0"/>
            <c:spPr>
              <a:solidFill>
                <a:srgbClr val="7F7F7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0A2-4DFD-97AF-37C694B604FE}"/>
              </c:ext>
            </c:extLst>
          </c:dPt>
          <c:dPt>
            <c:idx val="7"/>
            <c:bubble3D val="0"/>
            <c:spPr>
              <a:solidFill>
                <a:srgbClr val="BBDD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0A2-4DFD-97AF-37C694B604F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A2-4DFD-97AF-37C694B604FE}"/>
                </c:ext>
              </c:extLst>
            </c:dLbl>
            <c:dLbl>
              <c:idx val="1"/>
              <c:layout>
                <c:manualLayout>
                  <c:x val="-3.2057614504243395E-2"/>
                  <c:y val="-4.1334576457391081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A2-4DFD-97AF-37C694B604FE}"/>
                </c:ext>
              </c:extLst>
            </c:dLbl>
            <c:dLbl>
              <c:idx val="2"/>
              <c:layout>
                <c:manualLayout>
                  <c:x val="-3.3369882020937436E-3"/>
                  <c:y val="-1.40602802922043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A2-4DFD-97AF-37C694B604FE}"/>
                </c:ext>
              </c:extLst>
            </c:dLbl>
            <c:dLbl>
              <c:idx val="3"/>
              <c:layout>
                <c:manualLayout>
                  <c:x val="1.6497420103781773E-3"/>
                  <c:y val="3.11623560708580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A2-4DFD-97AF-37C694B604FE}"/>
                </c:ext>
              </c:extLst>
            </c:dLbl>
            <c:dLbl>
              <c:idx val="4"/>
              <c:layout>
                <c:manualLayout>
                  <c:x val="-9.235625638565512E-3"/>
                  <c:y val="3.273239650045146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A2-4DFD-97AF-37C694B604FE}"/>
                </c:ext>
              </c:extLst>
            </c:dLbl>
            <c:dLbl>
              <c:idx val="5"/>
              <c:layout>
                <c:manualLayout>
                  <c:x val="-1.0032810476218498E-2"/>
                  <c:y val="-2.86410310914306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A2-4DFD-97AF-37C694B604FE}"/>
                </c:ext>
              </c:extLst>
            </c:dLbl>
            <c:dLbl>
              <c:idx val="6"/>
              <c:layout>
                <c:manualLayout>
                  <c:x val="0"/>
                  <c:y val="3.25784726823417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A2-4DFD-97AF-37C694B604FE}"/>
                </c:ext>
              </c:extLst>
            </c:dLbl>
            <c:dLbl>
              <c:idx val="7"/>
              <c:layout>
                <c:manualLayout>
                  <c:x val="5.0850303155675269E-3"/>
                  <c:y val="3.98056826547546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A2-4DFD-97AF-37C694B60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Quattrocento Sans" panose="020B0502050000020003" pitchFamily="34" charset="0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E2A47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'Datos (2)'!$B$5:$B$12</c:f>
              <c:strCache>
                <c:ptCount val="8"/>
                <c:pt idx="0">
                  <c:v>Informal</c:v>
                </c:pt>
                <c:pt idx="1">
                  <c:v>Escolar e institucional</c:v>
                </c:pt>
                <c:pt idx="2">
                  <c:v>Moto</c:v>
                </c:pt>
                <c:pt idx="3">
                  <c:v>No Motorizados (bicicletas y scooters)</c:v>
                </c:pt>
                <c:pt idx="4">
                  <c:v>Taxi - Plataformas</c:v>
                </c:pt>
                <c:pt idx="5">
                  <c:v>Transporte público</c:v>
                </c:pt>
                <c:pt idx="6">
                  <c:v>Vehículo privado</c:v>
                </c:pt>
                <c:pt idx="7">
                  <c:v>A pie (mayores a 10 minutos)</c:v>
                </c:pt>
              </c:strCache>
            </c:strRef>
          </c:cat>
          <c:val>
            <c:numRef>
              <c:f>'Datos (2)'!$E$5:$E$12</c:f>
              <c:numCache>
                <c:formatCode>0.0%</c:formatCode>
                <c:ptCount val="8"/>
                <c:pt idx="0">
                  <c:v>0</c:v>
                </c:pt>
                <c:pt idx="1">
                  <c:v>5.8999999999999997E-2</c:v>
                </c:pt>
                <c:pt idx="2">
                  <c:v>1.4999999999999999E-2</c:v>
                </c:pt>
                <c:pt idx="3">
                  <c:v>0.06</c:v>
                </c:pt>
                <c:pt idx="4">
                  <c:v>2.5000000000000001E-2</c:v>
                </c:pt>
                <c:pt idx="5">
                  <c:v>0.621</c:v>
                </c:pt>
                <c:pt idx="6">
                  <c:v>0.03</c:v>
                </c:pt>
                <c:pt idx="7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0A2-4DFD-97AF-37C694B60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F3ABA-0806-46C5-829A-AF6AB00A8A7A}" type="doc">
      <dgm:prSet loTypeId="urn:microsoft.com/office/officeart/2009/3/layout/PieProcess" loCatId="process" qsTypeId="urn:microsoft.com/office/officeart/2005/8/quickstyle/simple1" qsCatId="simple" csTypeId="urn:microsoft.com/office/officeart/2005/8/colors/accent1_2" csCatId="accent1" phldr="1"/>
      <dgm:spPr/>
    </dgm:pt>
    <dgm:pt modelId="{92FD5175-3105-497F-8F07-1D0A1C882732}">
      <dgm:prSet phldrT="[Texto]" custT="1"/>
      <dgm:spPr>
        <a:xfrm rot="16200000">
          <a:off x="383893" y="664296"/>
          <a:ext cx="855461" cy="17699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Intervenciones inmediatas </a:t>
          </a:r>
        </a:p>
      </dgm:t>
    </dgm:pt>
    <dgm:pt modelId="{E0549082-B9BB-4477-8596-719DA9D808BC}" type="parTrans" cxnId="{A1FB347F-DD57-41C3-B07E-63BC48E21D1A}">
      <dgm:prSet/>
      <dgm:spPr/>
      <dgm:t>
        <a:bodyPr/>
        <a:lstStyle/>
        <a:p>
          <a:endParaRPr lang="es-CO" sz="1100"/>
        </a:p>
      </dgm:t>
    </dgm:pt>
    <dgm:pt modelId="{177D647E-B660-4E74-AAA8-AD2CA4AB1DF4}" type="sibTrans" cxnId="{A1FB347F-DD57-41C3-B07E-63BC48E21D1A}">
      <dgm:prSet/>
      <dgm:spPr/>
      <dgm:t>
        <a:bodyPr/>
        <a:lstStyle/>
        <a:p>
          <a:endParaRPr lang="es-CO" sz="1100"/>
        </a:p>
      </dgm:t>
    </dgm:pt>
    <dgm:pt modelId="{BB6C394D-42E9-4ACC-97D7-59F965C8A0A5}">
      <dgm:prSet phldrT="[Texto]" custT="1"/>
      <dgm:spPr>
        <a:xfrm rot="16200000">
          <a:off x="4650682" y="664296"/>
          <a:ext cx="855461" cy="17699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Largo plazo</a:t>
          </a:r>
        </a:p>
      </dgm:t>
    </dgm:pt>
    <dgm:pt modelId="{17AF223F-7050-40B0-82C7-9600151485F2}" type="parTrans" cxnId="{76171D86-7D22-4B9C-84DF-E4A8E0B7C7F1}">
      <dgm:prSet/>
      <dgm:spPr/>
      <dgm:t>
        <a:bodyPr/>
        <a:lstStyle/>
        <a:p>
          <a:endParaRPr lang="es-CO" sz="1100"/>
        </a:p>
      </dgm:t>
    </dgm:pt>
    <dgm:pt modelId="{1F3234F7-F6D8-447B-8ADF-4E06499F7FCC}" type="sibTrans" cxnId="{76171D86-7D22-4B9C-84DF-E4A8E0B7C7F1}">
      <dgm:prSet/>
      <dgm:spPr/>
      <dgm:t>
        <a:bodyPr/>
        <a:lstStyle/>
        <a:p>
          <a:endParaRPr lang="es-CO" sz="1100"/>
        </a:p>
      </dgm:t>
    </dgm:pt>
    <dgm:pt modelId="{EF700A90-D22C-4E8E-901F-F33A9883168D}">
      <dgm:prSet phldrT="[Texto]" custT="1"/>
      <dgm:spPr>
        <a:xfrm rot="16200000">
          <a:off x="1766394" y="664296"/>
          <a:ext cx="855461" cy="17699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Corto plazo</a:t>
          </a:r>
        </a:p>
      </dgm:t>
    </dgm:pt>
    <dgm:pt modelId="{1CEB796A-95E4-4E79-BC7D-87C88979294D}" type="parTrans" cxnId="{B6868C6E-3F65-48E6-AA30-AE9D69A565DA}">
      <dgm:prSet/>
      <dgm:spPr/>
      <dgm:t>
        <a:bodyPr/>
        <a:lstStyle/>
        <a:p>
          <a:endParaRPr lang="es-CO" sz="1100"/>
        </a:p>
      </dgm:t>
    </dgm:pt>
    <dgm:pt modelId="{255BC68D-7B77-4811-ADF0-C390BA064E47}" type="sibTrans" cxnId="{B6868C6E-3F65-48E6-AA30-AE9D69A565DA}">
      <dgm:prSet/>
      <dgm:spPr/>
      <dgm:t>
        <a:bodyPr/>
        <a:lstStyle/>
        <a:p>
          <a:endParaRPr lang="es-CO" sz="1100"/>
        </a:p>
      </dgm:t>
    </dgm:pt>
    <dgm:pt modelId="{BEC43DA9-1D24-4814-B06E-AA3672B76C6B}">
      <dgm:prSet phldrT="[Texto]" custT="1"/>
      <dgm:spPr>
        <a:xfrm rot="16200000">
          <a:off x="3286128" y="664296"/>
          <a:ext cx="855461" cy="17699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Mediano plazo</a:t>
          </a:r>
        </a:p>
      </dgm:t>
    </dgm:pt>
    <dgm:pt modelId="{67DDDCF2-575B-4ED7-90C3-194BFA422853}" type="parTrans" cxnId="{33B8C571-5530-4D6C-9D1F-6C612BAC2813}">
      <dgm:prSet/>
      <dgm:spPr/>
      <dgm:t>
        <a:bodyPr/>
        <a:lstStyle/>
        <a:p>
          <a:endParaRPr lang="es-CO" sz="1100"/>
        </a:p>
      </dgm:t>
    </dgm:pt>
    <dgm:pt modelId="{85B36740-B8A7-4DF9-A29C-8E53229ADCA5}" type="sibTrans" cxnId="{33B8C571-5530-4D6C-9D1F-6C612BAC2813}">
      <dgm:prSet/>
      <dgm:spPr/>
      <dgm:t>
        <a:bodyPr/>
        <a:lstStyle/>
        <a:p>
          <a:endParaRPr lang="es-CO" sz="1100"/>
        </a:p>
      </dgm:t>
    </dgm:pt>
    <dgm:pt modelId="{D08FA4CC-A787-49A8-9B16-A8A1383B255F}">
      <dgm:prSet custT="1"/>
      <dgm:spPr>
        <a:xfrm>
          <a:off x="2312119" y="576"/>
          <a:ext cx="1022872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71 km nuevos</a:t>
          </a:r>
        </a:p>
      </dgm:t>
    </dgm:pt>
    <dgm:pt modelId="{4C5E5311-F204-4324-9BFB-4FBF7BF8E1AF}" type="parTrans" cxnId="{0E2A53B6-55CE-45AA-8C15-06407010EF81}">
      <dgm:prSet/>
      <dgm:spPr/>
      <dgm:t>
        <a:bodyPr/>
        <a:lstStyle/>
        <a:p>
          <a:endParaRPr lang="es-CO" sz="1100"/>
        </a:p>
      </dgm:t>
    </dgm:pt>
    <dgm:pt modelId="{E473028A-1932-4BDD-825C-BF1D79B0E824}" type="sibTrans" cxnId="{0E2A53B6-55CE-45AA-8C15-06407010EF81}">
      <dgm:prSet/>
      <dgm:spPr/>
      <dgm:t>
        <a:bodyPr/>
        <a:lstStyle/>
        <a:p>
          <a:endParaRPr lang="es-CO" sz="1100"/>
        </a:p>
      </dgm:t>
    </dgm:pt>
    <dgm:pt modelId="{C7EF0B07-0C4A-4A5C-A48C-6C6F347FEE1E}">
      <dgm:prSet custT="1"/>
      <dgm:spPr>
        <a:xfrm>
          <a:off x="3961170" y="0"/>
          <a:ext cx="867691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s-CO" sz="11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</dgm:t>
    </dgm:pt>
    <dgm:pt modelId="{C1DEFA7A-702B-49B4-99A9-E6EB15C01464}" type="parTrans" cxnId="{568E356A-F971-4B44-BAC0-2EBDE1416636}">
      <dgm:prSet/>
      <dgm:spPr/>
      <dgm:t>
        <a:bodyPr/>
        <a:lstStyle/>
        <a:p>
          <a:endParaRPr lang="es-CO" sz="1100"/>
        </a:p>
      </dgm:t>
    </dgm:pt>
    <dgm:pt modelId="{64DE6F21-DE5B-4622-967A-D89968A789AE}" type="sibTrans" cxnId="{568E356A-F971-4B44-BAC0-2EBDE1416636}">
      <dgm:prSet/>
      <dgm:spPr/>
      <dgm:t>
        <a:bodyPr/>
        <a:lstStyle/>
        <a:p>
          <a:endParaRPr lang="es-CO" sz="1100"/>
        </a:p>
      </dgm:t>
    </dgm:pt>
    <dgm:pt modelId="{6AE3D7F6-1BEA-4E69-805F-5B4791BC59F4}">
      <dgm:prSet custT="1"/>
      <dgm:spPr>
        <a:xfrm>
          <a:off x="3961170" y="0"/>
          <a:ext cx="867691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84 km de red funcional urbana </a:t>
          </a:r>
        </a:p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60 km de red recreativa, banda activa y conexión virtual</a:t>
          </a:r>
        </a:p>
      </dgm:t>
    </dgm:pt>
    <dgm:pt modelId="{047FAA7C-3BF5-4BE3-9051-86E9C998CDB4}" type="parTrans" cxnId="{055F6E41-E434-49AF-93D7-BF2BE336012E}">
      <dgm:prSet/>
      <dgm:spPr/>
      <dgm:t>
        <a:bodyPr/>
        <a:lstStyle/>
        <a:p>
          <a:endParaRPr lang="es-CO" sz="1100"/>
        </a:p>
      </dgm:t>
    </dgm:pt>
    <dgm:pt modelId="{C4811B8D-A527-4B32-9E7D-993114C90D59}" type="sibTrans" cxnId="{055F6E41-E434-49AF-93D7-BF2BE336012E}">
      <dgm:prSet/>
      <dgm:spPr/>
      <dgm:t>
        <a:bodyPr/>
        <a:lstStyle/>
        <a:p>
          <a:endParaRPr lang="es-CO" sz="1100"/>
        </a:p>
      </dgm:t>
    </dgm:pt>
    <dgm:pt modelId="{BE1990DE-E76B-478C-A496-B2BB2B8E9B20}">
      <dgm:prSet custT="1"/>
      <dgm:spPr>
        <a:xfrm>
          <a:off x="5407659" y="0"/>
          <a:ext cx="919414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s-CO" sz="11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</dgm:t>
    </dgm:pt>
    <dgm:pt modelId="{E23BA761-D1E6-483D-A450-AFBA84F0C925}" type="parTrans" cxnId="{84B48CE1-2FAE-46FC-9534-6583FDBA5436}">
      <dgm:prSet/>
      <dgm:spPr/>
      <dgm:t>
        <a:bodyPr/>
        <a:lstStyle/>
        <a:p>
          <a:endParaRPr lang="es-CO" sz="1100"/>
        </a:p>
      </dgm:t>
    </dgm:pt>
    <dgm:pt modelId="{D18FE201-51AF-4CC3-ACFA-D6B84C07D372}" type="sibTrans" cxnId="{84B48CE1-2FAE-46FC-9534-6583FDBA5436}">
      <dgm:prSet/>
      <dgm:spPr/>
      <dgm:t>
        <a:bodyPr/>
        <a:lstStyle/>
        <a:p>
          <a:endParaRPr lang="es-CO" sz="1100"/>
        </a:p>
      </dgm:t>
    </dgm:pt>
    <dgm:pt modelId="{47441152-0EA9-4B33-ADB7-A03D18269F6C}">
      <dgm:prSet custT="1"/>
      <dgm:spPr>
        <a:xfrm>
          <a:off x="5407659" y="0"/>
          <a:ext cx="919414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34 km de red funcional urbana </a:t>
          </a:r>
        </a:p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55 km de red recreativa</a:t>
          </a:r>
        </a:p>
      </dgm:t>
    </dgm:pt>
    <dgm:pt modelId="{56762FF0-9F13-4855-82F5-03EA2DFAF366}" type="parTrans" cxnId="{B10A20F1-BCEF-425F-82E7-CD869A299DA6}">
      <dgm:prSet/>
      <dgm:spPr/>
      <dgm:t>
        <a:bodyPr/>
        <a:lstStyle/>
        <a:p>
          <a:endParaRPr lang="es-CO" sz="1100"/>
        </a:p>
      </dgm:t>
    </dgm:pt>
    <dgm:pt modelId="{A8E60A47-841E-4B22-A8A6-A1D5E4B5880E}" type="sibTrans" cxnId="{B10A20F1-BCEF-425F-82E7-CD869A299DA6}">
      <dgm:prSet/>
      <dgm:spPr/>
      <dgm:t>
        <a:bodyPr/>
        <a:lstStyle/>
        <a:p>
          <a:endParaRPr lang="es-CO" sz="1100"/>
        </a:p>
      </dgm:t>
    </dgm:pt>
    <dgm:pt modelId="{934777AD-2EC7-45B9-837B-C339112A38E4}">
      <dgm:prSet custT="1"/>
      <dgm:spPr>
        <a:xfrm>
          <a:off x="2312119" y="576"/>
          <a:ext cx="1022872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Fortalecimiento de la proximidad red funcional urbana</a:t>
          </a:r>
        </a:p>
      </dgm:t>
    </dgm:pt>
    <dgm:pt modelId="{C9D8F160-2FE9-4EBF-A27D-0D7459C83D71}" type="parTrans" cxnId="{D87C46BB-4ED5-4F15-8E22-238924B52B6A}">
      <dgm:prSet/>
      <dgm:spPr/>
      <dgm:t>
        <a:bodyPr/>
        <a:lstStyle/>
        <a:p>
          <a:endParaRPr lang="es-CO" sz="1100"/>
        </a:p>
      </dgm:t>
    </dgm:pt>
    <dgm:pt modelId="{941E01C0-2DBB-4639-9724-B1035965B51F}" type="sibTrans" cxnId="{D87C46BB-4ED5-4F15-8E22-238924B52B6A}">
      <dgm:prSet/>
      <dgm:spPr/>
      <dgm:t>
        <a:bodyPr/>
        <a:lstStyle/>
        <a:p>
          <a:endParaRPr lang="es-CO" sz="1100"/>
        </a:p>
      </dgm:t>
    </dgm:pt>
    <dgm:pt modelId="{22139234-B4CE-44D6-9D55-B09D2DC82E2D}">
      <dgm:prSet custT="1"/>
      <dgm:spPr>
        <a:xfrm>
          <a:off x="5407659" y="0"/>
          <a:ext cx="919414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viajes de larga distancia</a:t>
          </a:r>
        </a:p>
      </dgm:t>
    </dgm:pt>
    <dgm:pt modelId="{8A214B2B-4D8E-4D03-A5A1-FE8415E96A8D}" type="parTrans" cxnId="{EDF099E8-1E62-4B68-9B43-CF57B34D59DD}">
      <dgm:prSet/>
      <dgm:spPr/>
      <dgm:t>
        <a:bodyPr/>
        <a:lstStyle/>
        <a:p>
          <a:endParaRPr lang="es-CO"/>
        </a:p>
      </dgm:t>
    </dgm:pt>
    <dgm:pt modelId="{80B29CFE-A7BE-4A1C-BC7A-4FBCCC6A8E6A}" type="sibTrans" cxnId="{EDF099E8-1E62-4B68-9B43-CF57B34D59DD}">
      <dgm:prSet/>
      <dgm:spPr/>
      <dgm:t>
        <a:bodyPr/>
        <a:lstStyle/>
        <a:p>
          <a:endParaRPr lang="es-CO"/>
        </a:p>
      </dgm:t>
    </dgm:pt>
    <dgm:pt modelId="{C9A6A744-D83B-499C-B17C-EDDBA3DE8610}">
      <dgm:prSet custT="1"/>
      <dgm:spPr>
        <a:xfrm>
          <a:off x="929618" y="576"/>
          <a:ext cx="885638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Implementación de 17 km </a:t>
          </a:r>
        </a:p>
      </dgm:t>
    </dgm:pt>
    <dgm:pt modelId="{3B355121-EFD5-4FAF-9ED2-82B77C4DDD4F}" type="sibTrans" cxnId="{96AFBE35-CB23-4D98-AA18-DDC11499FECB}">
      <dgm:prSet/>
      <dgm:spPr/>
      <dgm:t>
        <a:bodyPr/>
        <a:lstStyle/>
        <a:p>
          <a:endParaRPr lang="es-CO" sz="1100"/>
        </a:p>
      </dgm:t>
    </dgm:pt>
    <dgm:pt modelId="{7DC209CD-EC68-41C7-BFCE-8081E72FD2C8}" type="parTrans" cxnId="{96AFBE35-CB23-4D98-AA18-DDC11499FECB}">
      <dgm:prSet/>
      <dgm:spPr/>
      <dgm:t>
        <a:bodyPr/>
        <a:lstStyle/>
        <a:p>
          <a:endParaRPr lang="es-CO" sz="1100"/>
        </a:p>
      </dgm:t>
    </dgm:pt>
    <dgm:pt modelId="{AF984685-EB3A-427F-945C-6D04E0DE8AE2}">
      <dgm:prSet custT="1"/>
      <dgm:spPr>
        <a:xfrm>
          <a:off x="929618" y="576"/>
          <a:ext cx="885638" cy="1179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CO" sz="11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Mantenimiento de red actual</a:t>
          </a:r>
        </a:p>
      </dgm:t>
    </dgm:pt>
    <dgm:pt modelId="{D13F9277-CE1F-49D2-97DA-A59E422E76D7}" type="sibTrans" cxnId="{F7D1BA16-D6B1-48E7-AA98-D36B96551F01}">
      <dgm:prSet/>
      <dgm:spPr/>
      <dgm:t>
        <a:bodyPr/>
        <a:lstStyle/>
        <a:p>
          <a:endParaRPr lang="es-CO" sz="1100"/>
        </a:p>
      </dgm:t>
    </dgm:pt>
    <dgm:pt modelId="{8C968559-1DA5-425F-8CEF-50756EE50D7E}" type="parTrans" cxnId="{F7D1BA16-D6B1-48E7-AA98-D36B96551F01}">
      <dgm:prSet/>
      <dgm:spPr/>
      <dgm:t>
        <a:bodyPr/>
        <a:lstStyle/>
        <a:p>
          <a:endParaRPr lang="es-CO" sz="1100"/>
        </a:p>
      </dgm:t>
    </dgm:pt>
    <dgm:pt modelId="{A5C7BA05-EF75-431C-B177-59F38A8F345E}" type="pres">
      <dgm:prSet presAssocID="{D5EF3ABA-0806-46C5-829A-AF6AB00A8A7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FB18FEF9-261D-44D3-A3DF-EA8290345FAF}" type="pres">
      <dgm:prSet presAssocID="{92FD5175-3105-497F-8F07-1D0A1C882732}" presName="ParentComposite" presStyleCnt="0"/>
      <dgm:spPr/>
    </dgm:pt>
    <dgm:pt modelId="{5B8A9721-E410-4DF6-A31B-F41A832F0ADA}" type="pres">
      <dgm:prSet presAssocID="{92FD5175-3105-497F-8F07-1D0A1C882732}" presName="Chord" presStyleLbl="bgShp" presStyleIdx="0" presStyleCnt="4"/>
      <dgm:spPr>
        <a:xfrm>
          <a:off x="723128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963D386A-F5B7-4A12-AFD6-28E719868DCD}" type="pres">
      <dgm:prSet presAssocID="{92FD5175-3105-497F-8F07-1D0A1C882732}" presName="Pie" presStyleLbl="alignNode1" presStyleIdx="0" presStyleCnt="4"/>
      <dgm:spPr>
        <a:xfrm>
          <a:off x="752626" y="30075"/>
          <a:ext cx="235989" cy="235989"/>
        </a:xfrm>
        <a:prstGeom prst="pie">
          <a:avLst>
            <a:gd name="adj1" fmla="val 135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4B2FC10-13E2-4354-9E26-83F0C2136147}" type="pres">
      <dgm:prSet presAssocID="{92FD5175-3105-497F-8F07-1D0A1C882732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D34099FA-ED9F-4D64-8E67-CD9F2438A219}" type="pres">
      <dgm:prSet presAssocID="{3B355121-EFD5-4FAF-9ED2-82B77C4DDD4F}" presName="negSibTrans" presStyleCnt="0"/>
      <dgm:spPr/>
    </dgm:pt>
    <dgm:pt modelId="{A76F7631-6CBE-4AE3-82FC-DBC2D9505FA4}" type="pres">
      <dgm:prSet presAssocID="{92FD5175-3105-497F-8F07-1D0A1C882732}" presName="composite" presStyleCnt="0"/>
      <dgm:spPr/>
    </dgm:pt>
    <dgm:pt modelId="{511B9F0C-1B3C-4700-A28D-2FA0A6D1DF27}" type="pres">
      <dgm:prSet presAssocID="{92FD5175-3105-497F-8F07-1D0A1C882732}" presName="Child" presStyleLbl="revTx" presStyleIdx="1" presStyleCnt="8" custScaleX="150115">
        <dgm:presLayoutVars>
          <dgm:chMax val="0"/>
          <dgm:chPref val="0"/>
          <dgm:bulletEnabled val="1"/>
        </dgm:presLayoutVars>
      </dgm:prSet>
      <dgm:spPr/>
    </dgm:pt>
    <dgm:pt modelId="{4E80C6A5-E2D0-40B5-BA50-6A8763A5800A}" type="pres">
      <dgm:prSet presAssocID="{177D647E-B660-4E74-AAA8-AD2CA4AB1DF4}" presName="sibTrans" presStyleCnt="0"/>
      <dgm:spPr/>
    </dgm:pt>
    <dgm:pt modelId="{F2BC9692-697A-49DE-8801-2EA2B3681FC9}" type="pres">
      <dgm:prSet presAssocID="{EF700A90-D22C-4E8E-901F-F33A9883168D}" presName="ParentComposite" presStyleCnt="0"/>
      <dgm:spPr/>
    </dgm:pt>
    <dgm:pt modelId="{DA72B0A5-AEB6-4D53-8647-75A44DD099D9}" type="pres">
      <dgm:prSet presAssocID="{EF700A90-D22C-4E8E-901F-F33A9883168D}" presName="Chord" presStyleLbl="bgShp" presStyleIdx="1" presStyleCnt="4"/>
      <dgm:spPr>
        <a:xfrm>
          <a:off x="2105628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C6613624-89AC-4526-BEA0-D33F3BE33371}" type="pres">
      <dgm:prSet presAssocID="{EF700A90-D22C-4E8E-901F-F33A9883168D}" presName="Pie" presStyleLbl="alignNode1" presStyleIdx="1" presStyleCnt="4"/>
      <dgm:spPr>
        <a:xfrm>
          <a:off x="2135127" y="30075"/>
          <a:ext cx="235989" cy="235989"/>
        </a:xfrm>
        <a:prstGeom prst="pie">
          <a:avLst>
            <a:gd name="adj1" fmla="val 108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907F8EB-9129-4597-860F-6E5F42A4D33A}" type="pres">
      <dgm:prSet presAssocID="{EF700A90-D22C-4E8E-901F-F33A9883168D}" presName="Parent" presStyleLbl="revTx" presStyleIdx="2" presStyleCnt="8">
        <dgm:presLayoutVars>
          <dgm:chMax val="1"/>
          <dgm:chPref val="1"/>
          <dgm:bulletEnabled val="1"/>
        </dgm:presLayoutVars>
      </dgm:prSet>
      <dgm:spPr/>
    </dgm:pt>
    <dgm:pt modelId="{22537151-1FD7-4267-A94C-F371C527CB93}" type="pres">
      <dgm:prSet presAssocID="{E473028A-1932-4BDD-825C-BF1D79B0E824}" presName="negSibTrans" presStyleCnt="0"/>
      <dgm:spPr/>
    </dgm:pt>
    <dgm:pt modelId="{A9387FDE-0718-4B2D-B6B9-4CFC811AB150}" type="pres">
      <dgm:prSet presAssocID="{EF700A90-D22C-4E8E-901F-F33A9883168D}" presName="composite" presStyleCnt="0"/>
      <dgm:spPr/>
    </dgm:pt>
    <dgm:pt modelId="{811C3BA4-6D1E-4CCE-A576-3B9878E3228B}" type="pres">
      <dgm:prSet presAssocID="{EF700A90-D22C-4E8E-901F-F33A9883168D}" presName="Child" presStyleLbl="revTx" presStyleIdx="3" presStyleCnt="8" custScaleX="173376">
        <dgm:presLayoutVars>
          <dgm:chMax val="0"/>
          <dgm:chPref val="0"/>
          <dgm:bulletEnabled val="1"/>
        </dgm:presLayoutVars>
      </dgm:prSet>
      <dgm:spPr/>
    </dgm:pt>
    <dgm:pt modelId="{BAC0DEE8-9FB6-4BDF-A94E-16D1664278F7}" type="pres">
      <dgm:prSet presAssocID="{255BC68D-7B77-4811-ADF0-C390BA064E47}" presName="sibTrans" presStyleCnt="0"/>
      <dgm:spPr/>
    </dgm:pt>
    <dgm:pt modelId="{C290AE5E-1546-43D3-BF20-E40F3B480C18}" type="pres">
      <dgm:prSet presAssocID="{BEC43DA9-1D24-4814-B06E-AA3672B76C6B}" presName="ParentComposite" presStyleCnt="0"/>
      <dgm:spPr/>
    </dgm:pt>
    <dgm:pt modelId="{48A8C389-4C69-48D8-AFAF-9D41D9773537}" type="pres">
      <dgm:prSet presAssocID="{BEC43DA9-1D24-4814-B06E-AA3672B76C6B}" presName="Chord" presStyleLbl="bgShp" presStyleIdx="2" presStyleCnt="4"/>
      <dgm:spPr>
        <a:xfrm>
          <a:off x="3625363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D31FFE4-E913-4ADF-9226-E1CB854CB319}" type="pres">
      <dgm:prSet presAssocID="{BEC43DA9-1D24-4814-B06E-AA3672B76C6B}" presName="Pie" presStyleLbl="alignNode1" presStyleIdx="2" presStyleCnt="4"/>
      <dgm:spPr>
        <a:xfrm>
          <a:off x="3654861" y="30075"/>
          <a:ext cx="235989" cy="235989"/>
        </a:xfrm>
        <a:prstGeom prst="pie">
          <a:avLst>
            <a:gd name="adj1" fmla="val 81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66F44CE-96C3-425E-9C73-1C1DBB8B01E8}" type="pres">
      <dgm:prSet presAssocID="{BEC43DA9-1D24-4814-B06E-AA3672B76C6B}" presName="Parent" presStyleLbl="revTx" presStyleIdx="4" presStyleCnt="8">
        <dgm:presLayoutVars>
          <dgm:chMax val="1"/>
          <dgm:chPref val="1"/>
          <dgm:bulletEnabled val="1"/>
        </dgm:presLayoutVars>
      </dgm:prSet>
      <dgm:spPr/>
    </dgm:pt>
    <dgm:pt modelId="{6CE0274E-8E35-45E1-9F9F-AFFC0365521C}" type="pres">
      <dgm:prSet presAssocID="{64DE6F21-DE5B-4622-967A-D89968A789AE}" presName="negSibTrans" presStyleCnt="0"/>
      <dgm:spPr/>
    </dgm:pt>
    <dgm:pt modelId="{C91CAD59-8936-4EB2-9A76-87E25F16EA2A}" type="pres">
      <dgm:prSet presAssocID="{BEC43DA9-1D24-4814-B06E-AA3672B76C6B}" presName="composite" presStyleCnt="0"/>
      <dgm:spPr/>
    </dgm:pt>
    <dgm:pt modelId="{AF8458B5-7802-4C4A-BC11-ABD8E37F6CA0}" type="pres">
      <dgm:prSet presAssocID="{BEC43DA9-1D24-4814-B06E-AA3672B76C6B}" presName="Child" presStyleLbl="revTx" presStyleIdx="5" presStyleCnt="8" custScaleX="147073" custLinFactNeighborX="21919" custLinFactNeighborY="-8037">
        <dgm:presLayoutVars>
          <dgm:chMax val="0"/>
          <dgm:chPref val="0"/>
          <dgm:bulletEnabled val="1"/>
        </dgm:presLayoutVars>
      </dgm:prSet>
      <dgm:spPr/>
    </dgm:pt>
    <dgm:pt modelId="{BAF5ECD7-CDC7-4DBF-B190-647BF085A067}" type="pres">
      <dgm:prSet presAssocID="{85B36740-B8A7-4DF9-A29C-8E53229ADCA5}" presName="sibTrans" presStyleCnt="0"/>
      <dgm:spPr/>
    </dgm:pt>
    <dgm:pt modelId="{FD3C6D5C-C1F7-46F2-8417-07D1CEFE5A8F}" type="pres">
      <dgm:prSet presAssocID="{BB6C394D-42E9-4ACC-97D7-59F965C8A0A5}" presName="ParentComposite" presStyleCnt="0"/>
      <dgm:spPr/>
    </dgm:pt>
    <dgm:pt modelId="{FD46DDBA-6AB0-4A0F-BCFE-00A604824834}" type="pres">
      <dgm:prSet presAssocID="{BB6C394D-42E9-4ACC-97D7-59F965C8A0A5}" presName="Chord" presStyleLbl="bgShp" presStyleIdx="3" presStyleCnt="4"/>
      <dgm:spPr>
        <a:xfrm>
          <a:off x="4989916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335D96EA-EE3F-44E2-B32E-6018C9A3A876}" type="pres">
      <dgm:prSet presAssocID="{BB6C394D-42E9-4ACC-97D7-59F965C8A0A5}" presName="Pie" presStyleLbl="alignNode1" presStyleIdx="3" presStyleCnt="4"/>
      <dgm:spPr>
        <a:xfrm>
          <a:off x="5019415" y="30075"/>
          <a:ext cx="235989" cy="235989"/>
        </a:xfrm>
        <a:prstGeom prst="pie">
          <a:avLst>
            <a:gd name="adj1" fmla="val 54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A802A0E-B37B-42E9-8DD3-26A9F6BEE0CD}" type="pres">
      <dgm:prSet presAssocID="{BB6C394D-42E9-4ACC-97D7-59F965C8A0A5}" presName="Parent" presStyleLbl="revTx" presStyleIdx="6" presStyleCnt="8">
        <dgm:presLayoutVars>
          <dgm:chMax val="1"/>
          <dgm:chPref val="1"/>
          <dgm:bulletEnabled val="1"/>
        </dgm:presLayoutVars>
      </dgm:prSet>
      <dgm:spPr/>
    </dgm:pt>
    <dgm:pt modelId="{28DF4D7E-0C0C-44DF-8BAB-FBE8E33A1F41}" type="pres">
      <dgm:prSet presAssocID="{D18FE201-51AF-4CC3-ACFA-D6B84C07D372}" presName="negSibTrans" presStyleCnt="0"/>
      <dgm:spPr/>
    </dgm:pt>
    <dgm:pt modelId="{EE4848B5-AD49-47BF-BF2D-8B207172C49C}" type="pres">
      <dgm:prSet presAssocID="{BB6C394D-42E9-4ACC-97D7-59F965C8A0A5}" presName="composite" presStyleCnt="0"/>
      <dgm:spPr/>
    </dgm:pt>
    <dgm:pt modelId="{34302D45-E09F-482B-9CF4-5AE3D29BFEB8}" type="pres">
      <dgm:prSet presAssocID="{BB6C394D-42E9-4ACC-97D7-59F965C8A0A5}" presName="Child" presStyleLbl="revTx" presStyleIdx="7" presStyleCnt="8" custScaleX="155840" custLinFactNeighborX="35807" custLinFactNeighborY="-49">
        <dgm:presLayoutVars>
          <dgm:chMax val="0"/>
          <dgm:chPref val="0"/>
          <dgm:bulletEnabled val="1"/>
        </dgm:presLayoutVars>
      </dgm:prSet>
      <dgm:spPr/>
    </dgm:pt>
  </dgm:ptLst>
  <dgm:cxnLst>
    <dgm:cxn modelId="{774B440E-81D3-4106-9E74-952371C94DDB}" type="presOf" srcId="{BE1990DE-E76B-478C-A496-B2BB2B8E9B20}" destId="{34302D45-E09F-482B-9CF4-5AE3D29BFEB8}" srcOrd="0" destOrd="0" presId="urn:microsoft.com/office/officeart/2009/3/layout/PieProcess"/>
    <dgm:cxn modelId="{F7D1BA16-D6B1-48E7-AA98-D36B96551F01}" srcId="{92FD5175-3105-497F-8F07-1D0A1C882732}" destId="{AF984685-EB3A-427F-945C-6D04E0DE8AE2}" srcOrd="1" destOrd="0" parTransId="{8C968559-1DA5-425F-8CEF-50756EE50D7E}" sibTransId="{D13F9277-CE1F-49D2-97DA-A59E422E76D7}"/>
    <dgm:cxn modelId="{DCC3F01A-D2CD-4053-B06A-CE712650A1B6}" type="presOf" srcId="{47441152-0EA9-4B33-ADB7-A03D18269F6C}" destId="{34302D45-E09F-482B-9CF4-5AE3D29BFEB8}" srcOrd="0" destOrd="1" presId="urn:microsoft.com/office/officeart/2009/3/layout/PieProcess"/>
    <dgm:cxn modelId="{96AFBE35-CB23-4D98-AA18-DDC11499FECB}" srcId="{92FD5175-3105-497F-8F07-1D0A1C882732}" destId="{C9A6A744-D83B-499C-B17C-EDDBA3DE8610}" srcOrd="0" destOrd="0" parTransId="{7DC209CD-EC68-41C7-BFCE-8081E72FD2C8}" sibTransId="{3B355121-EFD5-4FAF-9ED2-82B77C4DDD4F}"/>
    <dgm:cxn modelId="{055F6E41-E434-49AF-93D7-BF2BE336012E}" srcId="{BEC43DA9-1D24-4814-B06E-AA3672B76C6B}" destId="{6AE3D7F6-1BEA-4E69-805F-5B4791BC59F4}" srcOrd="1" destOrd="0" parTransId="{047FAA7C-3BF5-4BE3-9051-86E9C998CDB4}" sibTransId="{C4811B8D-A527-4B32-9E7D-993114C90D59}"/>
    <dgm:cxn modelId="{6BCF4363-C452-47C7-AE98-9E3F4774A9C0}" type="presOf" srcId="{AF984685-EB3A-427F-945C-6D04E0DE8AE2}" destId="{511B9F0C-1B3C-4700-A28D-2FA0A6D1DF27}" srcOrd="0" destOrd="1" presId="urn:microsoft.com/office/officeart/2009/3/layout/PieProcess"/>
    <dgm:cxn modelId="{C1FE6545-9DE6-4162-880A-1F9561BE8EA3}" type="presOf" srcId="{D08FA4CC-A787-49A8-9B16-A8A1383B255F}" destId="{811C3BA4-6D1E-4CCE-A576-3B9878E3228B}" srcOrd="0" destOrd="0" presId="urn:microsoft.com/office/officeart/2009/3/layout/PieProcess"/>
    <dgm:cxn modelId="{568E356A-F971-4B44-BAC0-2EBDE1416636}" srcId="{BEC43DA9-1D24-4814-B06E-AA3672B76C6B}" destId="{C7EF0B07-0C4A-4A5C-A48C-6C6F347FEE1E}" srcOrd="0" destOrd="0" parTransId="{C1DEFA7A-702B-49B4-99A9-E6EB15C01464}" sibTransId="{64DE6F21-DE5B-4622-967A-D89968A789AE}"/>
    <dgm:cxn modelId="{B6868C6E-3F65-48E6-AA30-AE9D69A565DA}" srcId="{D5EF3ABA-0806-46C5-829A-AF6AB00A8A7A}" destId="{EF700A90-D22C-4E8E-901F-F33A9883168D}" srcOrd="1" destOrd="0" parTransId="{1CEB796A-95E4-4E79-BC7D-87C88979294D}" sibTransId="{255BC68D-7B77-4811-ADF0-C390BA064E47}"/>
    <dgm:cxn modelId="{FB4A404F-5B3B-429D-BCC2-F888AF30517C}" type="presOf" srcId="{92FD5175-3105-497F-8F07-1D0A1C882732}" destId="{F4B2FC10-13E2-4354-9E26-83F0C2136147}" srcOrd="0" destOrd="0" presId="urn:microsoft.com/office/officeart/2009/3/layout/PieProcess"/>
    <dgm:cxn modelId="{D0DD5C71-F7AA-4918-BD2A-5AA207A5780D}" type="presOf" srcId="{934777AD-2EC7-45B9-837B-C339112A38E4}" destId="{811C3BA4-6D1E-4CCE-A576-3B9878E3228B}" srcOrd="0" destOrd="1" presId="urn:microsoft.com/office/officeart/2009/3/layout/PieProcess"/>
    <dgm:cxn modelId="{33B8C571-5530-4D6C-9D1F-6C612BAC2813}" srcId="{D5EF3ABA-0806-46C5-829A-AF6AB00A8A7A}" destId="{BEC43DA9-1D24-4814-B06E-AA3672B76C6B}" srcOrd="2" destOrd="0" parTransId="{67DDDCF2-575B-4ED7-90C3-194BFA422853}" sibTransId="{85B36740-B8A7-4DF9-A29C-8E53229ADCA5}"/>
    <dgm:cxn modelId="{A1FB347F-DD57-41C3-B07E-63BC48E21D1A}" srcId="{D5EF3ABA-0806-46C5-829A-AF6AB00A8A7A}" destId="{92FD5175-3105-497F-8F07-1D0A1C882732}" srcOrd="0" destOrd="0" parTransId="{E0549082-B9BB-4477-8596-719DA9D808BC}" sibTransId="{177D647E-B660-4E74-AAA8-AD2CA4AB1DF4}"/>
    <dgm:cxn modelId="{E154F982-5594-42A1-8DB9-4039D2405A77}" type="presOf" srcId="{22139234-B4CE-44D6-9D55-B09D2DC82E2D}" destId="{34302D45-E09F-482B-9CF4-5AE3D29BFEB8}" srcOrd="0" destOrd="2" presId="urn:microsoft.com/office/officeart/2009/3/layout/PieProcess"/>
    <dgm:cxn modelId="{84872983-9A1D-4BA3-8AC7-977E9BE6E874}" type="presOf" srcId="{EF700A90-D22C-4E8E-901F-F33A9883168D}" destId="{4907F8EB-9129-4597-860F-6E5F42A4D33A}" srcOrd="0" destOrd="0" presId="urn:microsoft.com/office/officeart/2009/3/layout/PieProcess"/>
    <dgm:cxn modelId="{76171D86-7D22-4B9C-84DF-E4A8E0B7C7F1}" srcId="{D5EF3ABA-0806-46C5-829A-AF6AB00A8A7A}" destId="{BB6C394D-42E9-4ACC-97D7-59F965C8A0A5}" srcOrd="3" destOrd="0" parTransId="{17AF223F-7050-40B0-82C7-9600151485F2}" sibTransId="{1F3234F7-F6D8-447B-8ADF-4E06499F7FCC}"/>
    <dgm:cxn modelId="{05DCFB86-C062-43D4-A4A3-E1A055D26ABF}" type="presOf" srcId="{D5EF3ABA-0806-46C5-829A-AF6AB00A8A7A}" destId="{A5C7BA05-EF75-431C-B177-59F38A8F345E}" srcOrd="0" destOrd="0" presId="urn:microsoft.com/office/officeart/2009/3/layout/PieProcess"/>
    <dgm:cxn modelId="{0E2A53B6-55CE-45AA-8C15-06407010EF81}" srcId="{EF700A90-D22C-4E8E-901F-F33A9883168D}" destId="{D08FA4CC-A787-49A8-9B16-A8A1383B255F}" srcOrd="0" destOrd="0" parTransId="{4C5E5311-F204-4324-9BFB-4FBF7BF8E1AF}" sibTransId="{E473028A-1932-4BDD-825C-BF1D79B0E824}"/>
    <dgm:cxn modelId="{43F94CB9-6C38-4B71-83A4-7A013BF961AF}" type="presOf" srcId="{BB6C394D-42E9-4ACC-97D7-59F965C8A0A5}" destId="{CA802A0E-B37B-42E9-8DD3-26A9F6BEE0CD}" srcOrd="0" destOrd="0" presId="urn:microsoft.com/office/officeart/2009/3/layout/PieProcess"/>
    <dgm:cxn modelId="{11D1BABA-7F6B-4B70-B566-2F7E3F037370}" type="presOf" srcId="{C7EF0B07-0C4A-4A5C-A48C-6C6F347FEE1E}" destId="{AF8458B5-7802-4C4A-BC11-ABD8E37F6CA0}" srcOrd="0" destOrd="0" presId="urn:microsoft.com/office/officeart/2009/3/layout/PieProcess"/>
    <dgm:cxn modelId="{D87C46BB-4ED5-4F15-8E22-238924B52B6A}" srcId="{EF700A90-D22C-4E8E-901F-F33A9883168D}" destId="{934777AD-2EC7-45B9-837B-C339112A38E4}" srcOrd="1" destOrd="0" parTransId="{C9D8F160-2FE9-4EBF-A27D-0D7459C83D71}" sibTransId="{941E01C0-2DBB-4639-9724-B1035965B51F}"/>
    <dgm:cxn modelId="{D97086D8-399F-42A7-A385-8173A03F77BB}" type="presOf" srcId="{6AE3D7F6-1BEA-4E69-805F-5B4791BC59F4}" destId="{AF8458B5-7802-4C4A-BC11-ABD8E37F6CA0}" srcOrd="0" destOrd="1" presId="urn:microsoft.com/office/officeart/2009/3/layout/PieProcess"/>
    <dgm:cxn modelId="{A11C5EDB-909B-45E1-8DAC-C793ADBD9205}" type="presOf" srcId="{BEC43DA9-1D24-4814-B06E-AA3672B76C6B}" destId="{566F44CE-96C3-425E-9C73-1C1DBB8B01E8}" srcOrd="0" destOrd="0" presId="urn:microsoft.com/office/officeart/2009/3/layout/PieProcess"/>
    <dgm:cxn modelId="{84B48CE1-2FAE-46FC-9534-6583FDBA5436}" srcId="{BB6C394D-42E9-4ACC-97D7-59F965C8A0A5}" destId="{BE1990DE-E76B-478C-A496-B2BB2B8E9B20}" srcOrd="0" destOrd="0" parTransId="{E23BA761-D1E6-483D-A450-AFBA84F0C925}" sibTransId="{D18FE201-51AF-4CC3-ACFA-D6B84C07D372}"/>
    <dgm:cxn modelId="{EDF099E8-1E62-4B68-9B43-CF57B34D59DD}" srcId="{BB6C394D-42E9-4ACC-97D7-59F965C8A0A5}" destId="{22139234-B4CE-44D6-9D55-B09D2DC82E2D}" srcOrd="2" destOrd="0" parTransId="{8A214B2B-4D8E-4D03-A5A1-FE8415E96A8D}" sibTransId="{80B29CFE-A7BE-4A1C-BC7A-4FBCCC6A8E6A}"/>
    <dgm:cxn modelId="{B10A20F1-BCEF-425F-82E7-CD869A299DA6}" srcId="{BB6C394D-42E9-4ACC-97D7-59F965C8A0A5}" destId="{47441152-0EA9-4B33-ADB7-A03D18269F6C}" srcOrd="1" destOrd="0" parTransId="{56762FF0-9F13-4855-82F5-03EA2DFAF366}" sibTransId="{A8E60A47-841E-4B22-A8A6-A1D5E4B5880E}"/>
    <dgm:cxn modelId="{0DAC8FFD-00E9-46D3-806C-B259A4AD43A1}" type="presOf" srcId="{C9A6A744-D83B-499C-B17C-EDDBA3DE8610}" destId="{511B9F0C-1B3C-4700-A28D-2FA0A6D1DF27}" srcOrd="0" destOrd="0" presId="urn:microsoft.com/office/officeart/2009/3/layout/PieProcess"/>
    <dgm:cxn modelId="{B574C327-F847-4931-AD50-94CAAE30AD62}" type="presParOf" srcId="{A5C7BA05-EF75-431C-B177-59F38A8F345E}" destId="{FB18FEF9-261D-44D3-A3DF-EA8290345FAF}" srcOrd="0" destOrd="0" presId="urn:microsoft.com/office/officeart/2009/3/layout/PieProcess"/>
    <dgm:cxn modelId="{1D328EE0-24DA-461D-8543-F68929018931}" type="presParOf" srcId="{FB18FEF9-261D-44D3-A3DF-EA8290345FAF}" destId="{5B8A9721-E410-4DF6-A31B-F41A832F0ADA}" srcOrd="0" destOrd="0" presId="urn:microsoft.com/office/officeart/2009/3/layout/PieProcess"/>
    <dgm:cxn modelId="{86EFFDD3-C80F-4E85-917A-852D0E5FF7A9}" type="presParOf" srcId="{FB18FEF9-261D-44D3-A3DF-EA8290345FAF}" destId="{963D386A-F5B7-4A12-AFD6-28E719868DCD}" srcOrd="1" destOrd="0" presId="urn:microsoft.com/office/officeart/2009/3/layout/PieProcess"/>
    <dgm:cxn modelId="{13A15660-A7EC-48F8-B490-388209D0C877}" type="presParOf" srcId="{FB18FEF9-261D-44D3-A3DF-EA8290345FAF}" destId="{F4B2FC10-13E2-4354-9E26-83F0C2136147}" srcOrd="2" destOrd="0" presId="urn:microsoft.com/office/officeart/2009/3/layout/PieProcess"/>
    <dgm:cxn modelId="{57D05571-B541-47DB-A85A-251B97D17DD7}" type="presParOf" srcId="{A5C7BA05-EF75-431C-B177-59F38A8F345E}" destId="{D34099FA-ED9F-4D64-8E67-CD9F2438A219}" srcOrd="1" destOrd="0" presId="urn:microsoft.com/office/officeart/2009/3/layout/PieProcess"/>
    <dgm:cxn modelId="{C5C8B99F-4C7D-4DFA-89C7-5634147BA4CE}" type="presParOf" srcId="{A5C7BA05-EF75-431C-B177-59F38A8F345E}" destId="{A76F7631-6CBE-4AE3-82FC-DBC2D9505FA4}" srcOrd="2" destOrd="0" presId="urn:microsoft.com/office/officeart/2009/3/layout/PieProcess"/>
    <dgm:cxn modelId="{DD4F4317-F107-4042-A828-58670C16CFAD}" type="presParOf" srcId="{A76F7631-6CBE-4AE3-82FC-DBC2D9505FA4}" destId="{511B9F0C-1B3C-4700-A28D-2FA0A6D1DF27}" srcOrd="0" destOrd="0" presId="urn:microsoft.com/office/officeart/2009/3/layout/PieProcess"/>
    <dgm:cxn modelId="{93F3189F-0301-444B-99A7-7A79B16E4F3D}" type="presParOf" srcId="{A5C7BA05-EF75-431C-B177-59F38A8F345E}" destId="{4E80C6A5-E2D0-40B5-BA50-6A8763A5800A}" srcOrd="3" destOrd="0" presId="urn:microsoft.com/office/officeart/2009/3/layout/PieProcess"/>
    <dgm:cxn modelId="{97BD0793-5C07-4A83-BD2A-F3893A5CF009}" type="presParOf" srcId="{A5C7BA05-EF75-431C-B177-59F38A8F345E}" destId="{F2BC9692-697A-49DE-8801-2EA2B3681FC9}" srcOrd="4" destOrd="0" presId="urn:microsoft.com/office/officeart/2009/3/layout/PieProcess"/>
    <dgm:cxn modelId="{A2079776-38EB-4BB0-B7B6-253332A3E133}" type="presParOf" srcId="{F2BC9692-697A-49DE-8801-2EA2B3681FC9}" destId="{DA72B0A5-AEB6-4D53-8647-75A44DD099D9}" srcOrd="0" destOrd="0" presId="urn:microsoft.com/office/officeart/2009/3/layout/PieProcess"/>
    <dgm:cxn modelId="{7AB7DA0F-65E9-4C9D-AD1A-BC09DA4EB402}" type="presParOf" srcId="{F2BC9692-697A-49DE-8801-2EA2B3681FC9}" destId="{C6613624-89AC-4526-BEA0-D33F3BE33371}" srcOrd="1" destOrd="0" presId="urn:microsoft.com/office/officeart/2009/3/layout/PieProcess"/>
    <dgm:cxn modelId="{09370BFB-2108-4AA4-A0B2-9644AF6A0D30}" type="presParOf" srcId="{F2BC9692-697A-49DE-8801-2EA2B3681FC9}" destId="{4907F8EB-9129-4597-860F-6E5F42A4D33A}" srcOrd="2" destOrd="0" presId="urn:microsoft.com/office/officeart/2009/3/layout/PieProcess"/>
    <dgm:cxn modelId="{3054E1F5-D37C-4233-9238-A792942C6429}" type="presParOf" srcId="{A5C7BA05-EF75-431C-B177-59F38A8F345E}" destId="{22537151-1FD7-4267-A94C-F371C527CB93}" srcOrd="5" destOrd="0" presId="urn:microsoft.com/office/officeart/2009/3/layout/PieProcess"/>
    <dgm:cxn modelId="{0AD3F1EE-4957-4B1C-931A-10165E25A76B}" type="presParOf" srcId="{A5C7BA05-EF75-431C-B177-59F38A8F345E}" destId="{A9387FDE-0718-4B2D-B6B9-4CFC811AB150}" srcOrd="6" destOrd="0" presId="urn:microsoft.com/office/officeart/2009/3/layout/PieProcess"/>
    <dgm:cxn modelId="{6E86B669-396B-4262-BB1B-5D591BF73CA1}" type="presParOf" srcId="{A9387FDE-0718-4B2D-B6B9-4CFC811AB150}" destId="{811C3BA4-6D1E-4CCE-A576-3B9878E3228B}" srcOrd="0" destOrd="0" presId="urn:microsoft.com/office/officeart/2009/3/layout/PieProcess"/>
    <dgm:cxn modelId="{7E76E8EB-0356-4853-B0AB-9AB50E16664C}" type="presParOf" srcId="{A5C7BA05-EF75-431C-B177-59F38A8F345E}" destId="{BAC0DEE8-9FB6-4BDF-A94E-16D1664278F7}" srcOrd="7" destOrd="0" presId="urn:microsoft.com/office/officeart/2009/3/layout/PieProcess"/>
    <dgm:cxn modelId="{18D2CCE4-FC44-4F40-8E48-CBB0FABF5CB8}" type="presParOf" srcId="{A5C7BA05-EF75-431C-B177-59F38A8F345E}" destId="{C290AE5E-1546-43D3-BF20-E40F3B480C18}" srcOrd="8" destOrd="0" presId="urn:microsoft.com/office/officeart/2009/3/layout/PieProcess"/>
    <dgm:cxn modelId="{4D1ECB7B-09C9-42C3-B5DF-B229EC96AC9E}" type="presParOf" srcId="{C290AE5E-1546-43D3-BF20-E40F3B480C18}" destId="{48A8C389-4C69-48D8-AFAF-9D41D9773537}" srcOrd="0" destOrd="0" presId="urn:microsoft.com/office/officeart/2009/3/layout/PieProcess"/>
    <dgm:cxn modelId="{30765CEF-03DC-4E6D-880A-B17323FECE7D}" type="presParOf" srcId="{C290AE5E-1546-43D3-BF20-E40F3B480C18}" destId="{1D31FFE4-E913-4ADF-9226-E1CB854CB319}" srcOrd="1" destOrd="0" presId="urn:microsoft.com/office/officeart/2009/3/layout/PieProcess"/>
    <dgm:cxn modelId="{28B11F6F-6AEE-4C62-8F01-D8A3AA698967}" type="presParOf" srcId="{C290AE5E-1546-43D3-BF20-E40F3B480C18}" destId="{566F44CE-96C3-425E-9C73-1C1DBB8B01E8}" srcOrd="2" destOrd="0" presId="urn:microsoft.com/office/officeart/2009/3/layout/PieProcess"/>
    <dgm:cxn modelId="{C0E9AC44-01EF-44A0-BD22-F28387216AED}" type="presParOf" srcId="{A5C7BA05-EF75-431C-B177-59F38A8F345E}" destId="{6CE0274E-8E35-45E1-9F9F-AFFC0365521C}" srcOrd="9" destOrd="0" presId="urn:microsoft.com/office/officeart/2009/3/layout/PieProcess"/>
    <dgm:cxn modelId="{93E2F464-D02F-40CA-B075-6474C3534481}" type="presParOf" srcId="{A5C7BA05-EF75-431C-B177-59F38A8F345E}" destId="{C91CAD59-8936-4EB2-9A76-87E25F16EA2A}" srcOrd="10" destOrd="0" presId="urn:microsoft.com/office/officeart/2009/3/layout/PieProcess"/>
    <dgm:cxn modelId="{F3D913B0-4F05-474F-B1B4-25FCD25484D3}" type="presParOf" srcId="{C91CAD59-8936-4EB2-9A76-87E25F16EA2A}" destId="{AF8458B5-7802-4C4A-BC11-ABD8E37F6CA0}" srcOrd="0" destOrd="0" presId="urn:microsoft.com/office/officeart/2009/3/layout/PieProcess"/>
    <dgm:cxn modelId="{1A2F9042-B44D-4234-9164-DE8DDBFD1902}" type="presParOf" srcId="{A5C7BA05-EF75-431C-B177-59F38A8F345E}" destId="{BAF5ECD7-CDC7-4DBF-B190-647BF085A067}" srcOrd="11" destOrd="0" presId="urn:microsoft.com/office/officeart/2009/3/layout/PieProcess"/>
    <dgm:cxn modelId="{D494499F-1C9A-41F7-969A-541B1CC0601D}" type="presParOf" srcId="{A5C7BA05-EF75-431C-B177-59F38A8F345E}" destId="{FD3C6D5C-C1F7-46F2-8417-07D1CEFE5A8F}" srcOrd="12" destOrd="0" presId="urn:microsoft.com/office/officeart/2009/3/layout/PieProcess"/>
    <dgm:cxn modelId="{C454DA44-9F3E-4EDB-96BC-0B078DD2298B}" type="presParOf" srcId="{FD3C6D5C-C1F7-46F2-8417-07D1CEFE5A8F}" destId="{FD46DDBA-6AB0-4A0F-BCFE-00A604824834}" srcOrd="0" destOrd="0" presId="urn:microsoft.com/office/officeart/2009/3/layout/PieProcess"/>
    <dgm:cxn modelId="{4F0AD4D6-1E2D-448B-B541-FE31B9ED1CBA}" type="presParOf" srcId="{FD3C6D5C-C1F7-46F2-8417-07D1CEFE5A8F}" destId="{335D96EA-EE3F-44E2-B32E-6018C9A3A876}" srcOrd="1" destOrd="0" presId="urn:microsoft.com/office/officeart/2009/3/layout/PieProcess"/>
    <dgm:cxn modelId="{1657C84A-9144-4F6C-8AAD-6B4B733DC07A}" type="presParOf" srcId="{FD3C6D5C-C1F7-46F2-8417-07D1CEFE5A8F}" destId="{CA802A0E-B37B-42E9-8DD3-26A9F6BEE0CD}" srcOrd="2" destOrd="0" presId="urn:microsoft.com/office/officeart/2009/3/layout/PieProcess"/>
    <dgm:cxn modelId="{4776098A-7536-45FC-A497-5DE3812B94CE}" type="presParOf" srcId="{A5C7BA05-EF75-431C-B177-59F38A8F345E}" destId="{28DF4D7E-0C0C-44DF-8BAB-FBE8E33A1F41}" srcOrd="13" destOrd="0" presId="urn:microsoft.com/office/officeart/2009/3/layout/PieProcess"/>
    <dgm:cxn modelId="{66B91F36-77DA-4A05-9605-DEB4657C3FEA}" type="presParOf" srcId="{A5C7BA05-EF75-431C-B177-59F38A8F345E}" destId="{EE4848B5-AD49-47BF-BF2D-8B207172C49C}" srcOrd="14" destOrd="0" presId="urn:microsoft.com/office/officeart/2009/3/layout/PieProcess"/>
    <dgm:cxn modelId="{43E40D64-49AC-4B65-8003-275EC33A46D9}" type="presParOf" srcId="{EE4848B5-AD49-47BF-BF2D-8B207172C49C}" destId="{34302D45-E09F-482B-9CF4-5AE3D29BFEB8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A9721-E410-4DF6-A31B-F41A832F0ADA}">
      <dsp:nvSpPr>
        <dsp:cNvPr id="0" name=""/>
        <dsp:cNvSpPr/>
      </dsp:nvSpPr>
      <dsp:spPr>
        <a:xfrm>
          <a:off x="723128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D386A-F5B7-4A12-AFD6-28E719868DCD}">
      <dsp:nvSpPr>
        <dsp:cNvPr id="0" name=""/>
        <dsp:cNvSpPr/>
      </dsp:nvSpPr>
      <dsp:spPr>
        <a:xfrm>
          <a:off x="752626" y="30075"/>
          <a:ext cx="235989" cy="235989"/>
        </a:xfrm>
        <a:prstGeom prst="pie">
          <a:avLst>
            <a:gd name="adj1" fmla="val 135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2FC10-13E2-4354-9E26-83F0C2136147}">
      <dsp:nvSpPr>
        <dsp:cNvPr id="0" name=""/>
        <dsp:cNvSpPr/>
      </dsp:nvSpPr>
      <dsp:spPr>
        <a:xfrm rot="16200000">
          <a:off x="383893" y="664296"/>
          <a:ext cx="855461" cy="17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Intervenciones inmediatas </a:t>
          </a:r>
        </a:p>
      </dsp:txBody>
      <dsp:txXfrm>
        <a:off x="383893" y="664296"/>
        <a:ext cx="855461" cy="176991"/>
      </dsp:txXfrm>
    </dsp:sp>
    <dsp:sp modelId="{511B9F0C-1B3C-4700-A28D-2FA0A6D1DF27}">
      <dsp:nvSpPr>
        <dsp:cNvPr id="0" name=""/>
        <dsp:cNvSpPr/>
      </dsp:nvSpPr>
      <dsp:spPr>
        <a:xfrm>
          <a:off x="929618" y="576"/>
          <a:ext cx="885638" cy="11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Implementación de 17 km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Mantenimiento de red actual</a:t>
          </a:r>
        </a:p>
      </dsp:txBody>
      <dsp:txXfrm>
        <a:off x="929618" y="576"/>
        <a:ext cx="885638" cy="1179946"/>
      </dsp:txXfrm>
    </dsp:sp>
    <dsp:sp modelId="{DA72B0A5-AEB6-4D53-8647-75A44DD099D9}">
      <dsp:nvSpPr>
        <dsp:cNvPr id="0" name=""/>
        <dsp:cNvSpPr/>
      </dsp:nvSpPr>
      <dsp:spPr>
        <a:xfrm>
          <a:off x="2105628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13624-89AC-4526-BEA0-D33F3BE33371}">
      <dsp:nvSpPr>
        <dsp:cNvPr id="0" name=""/>
        <dsp:cNvSpPr/>
      </dsp:nvSpPr>
      <dsp:spPr>
        <a:xfrm>
          <a:off x="2135127" y="30075"/>
          <a:ext cx="235989" cy="235989"/>
        </a:xfrm>
        <a:prstGeom prst="pie">
          <a:avLst>
            <a:gd name="adj1" fmla="val 108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7F8EB-9129-4597-860F-6E5F42A4D33A}">
      <dsp:nvSpPr>
        <dsp:cNvPr id="0" name=""/>
        <dsp:cNvSpPr/>
      </dsp:nvSpPr>
      <dsp:spPr>
        <a:xfrm rot="16200000">
          <a:off x="1766394" y="664296"/>
          <a:ext cx="855461" cy="17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Corto plazo</a:t>
          </a:r>
        </a:p>
      </dsp:txBody>
      <dsp:txXfrm>
        <a:off x="1766394" y="664296"/>
        <a:ext cx="855461" cy="176991"/>
      </dsp:txXfrm>
    </dsp:sp>
    <dsp:sp modelId="{811C3BA4-6D1E-4CCE-A576-3B9878E3228B}">
      <dsp:nvSpPr>
        <dsp:cNvPr id="0" name=""/>
        <dsp:cNvSpPr/>
      </dsp:nvSpPr>
      <dsp:spPr>
        <a:xfrm>
          <a:off x="2312119" y="576"/>
          <a:ext cx="1022872" cy="11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71 km nuevos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Fortalecimiento de la proximidad red funcional urbana</a:t>
          </a:r>
        </a:p>
      </dsp:txBody>
      <dsp:txXfrm>
        <a:off x="2312119" y="576"/>
        <a:ext cx="1022872" cy="1179946"/>
      </dsp:txXfrm>
    </dsp:sp>
    <dsp:sp modelId="{48A8C389-4C69-48D8-AFAF-9D41D9773537}">
      <dsp:nvSpPr>
        <dsp:cNvPr id="0" name=""/>
        <dsp:cNvSpPr/>
      </dsp:nvSpPr>
      <dsp:spPr>
        <a:xfrm>
          <a:off x="3625363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1FFE4-E913-4ADF-9226-E1CB854CB319}">
      <dsp:nvSpPr>
        <dsp:cNvPr id="0" name=""/>
        <dsp:cNvSpPr/>
      </dsp:nvSpPr>
      <dsp:spPr>
        <a:xfrm>
          <a:off x="3654861" y="30075"/>
          <a:ext cx="235989" cy="235989"/>
        </a:xfrm>
        <a:prstGeom prst="pie">
          <a:avLst>
            <a:gd name="adj1" fmla="val 81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F44CE-96C3-425E-9C73-1C1DBB8B01E8}">
      <dsp:nvSpPr>
        <dsp:cNvPr id="0" name=""/>
        <dsp:cNvSpPr/>
      </dsp:nvSpPr>
      <dsp:spPr>
        <a:xfrm rot="16200000">
          <a:off x="3286128" y="664296"/>
          <a:ext cx="855461" cy="17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Mediano plazo</a:t>
          </a:r>
        </a:p>
      </dsp:txBody>
      <dsp:txXfrm>
        <a:off x="3286128" y="664296"/>
        <a:ext cx="855461" cy="176991"/>
      </dsp:txXfrm>
    </dsp:sp>
    <dsp:sp modelId="{AF8458B5-7802-4C4A-BC11-ABD8E37F6CA0}">
      <dsp:nvSpPr>
        <dsp:cNvPr id="0" name=""/>
        <dsp:cNvSpPr/>
      </dsp:nvSpPr>
      <dsp:spPr>
        <a:xfrm>
          <a:off x="3961170" y="0"/>
          <a:ext cx="867691" cy="11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84 km de red funcional urbana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60 km de red recreativa, banda activa y conexión virtual</a:t>
          </a:r>
        </a:p>
      </dsp:txBody>
      <dsp:txXfrm>
        <a:off x="3961170" y="0"/>
        <a:ext cx="867691" cy="1179946"/>
      </dsp:txXfrm>
    </dsp:sp>
    <dsp:sp modelId="{FD46DDBA-6AB0-4A0F-BCFE-00A604824834}">
      <dsp:nvSpPr>
        <dsp:cNvPr id="0" name=""/>
        <dsp:cNvSpPr/>
      </dsp:nvSpPr>
      <dsp:spPr>
        <a:xfrm>
          <a:off x="4989916" y="576"/>
          <a:ext cx="294986" cy="294986"/>
        </a:xfrm>
        <a:prstGeom prst="chord">
          <a:avLst>
            <a:gd name="adj1" fmla="val 4800000"/>
            <a:gd name="adj2" fmla="val 16800000"/>
          </a:avLst>
        </a:prstGeom>
        <a:solidFill>
          <a:srgbClr val="2FB39F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D96EA-EE3F-44E2-B32E-6018C9A3A876}">
      <dsp:nvSpPr>
        <dsp:cNvPr id="0" name=""/>
        <dsp:cNvSpPr/>
      </dsp:nvSpPr>
      <dsp:spPr>
        <a:xfrm>
          <a:off x="5019415" y="30075"/>
          <a:ext cx="235989" cy="235989"/>
        </a:xfrm>
        <a:prstGeom prst="pie">
          <a:avLst>
            <a:gd name="adj1" fmla="val 5400000"/>
            <a:gd name="adj2" fmla="val 16200000"/>
          </a:avLst>
        </a:prstGeom>
        <a:solidFill>
          <a:srgbClr val="2FB3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F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02A0E-B37B-42E9-8DD3-26A9F6BEE0CD}">
      <dsp:nvSpPr>
        <dsp:cNvPr id="0" name=""/>
        <dsp:cNvSpPr/>
      </dsp:nvSpPr>
      <dsp:spPr>
        <a:xfrm rot="16200000">
          <a:off x="4650682" y="664296"/>
          <a:ext cx="855461" cy="17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Largo plazo</a:t>
          </a:r>
        </a:p>
      </dsp:txBody>
      <dsp:txXfrm>
        <a:off x="4650682" y="664296"/>
        <a:ext cx="855461" cy="176991"/>
      </dsp:txXfrm>
    </dsp:sp>
    <dsp:sp modelId="{34302D45-E09F-482B-9CF4-5AE3D29BFEB8}">
      <dsp:nvSpPr>
        <dsp:cNvPr id="0" name=""/>
        <dsp:cNvSpPr/>
      </dsp:nvSpPr>
      <dsp:spPr>
        <a:xfrm>
          <a:off x="5407659" y="0"/>
          <a:ext cx="919414" cy="11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34 km de red funcional urbana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55 km de red recreativa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arrow"/>
              <a:ea typeface="+mn-ea"/>
              <a:cs typeface="+mn-cs"/>
            </a:rPr>
            <a:t>viajes de larga distancia</a:t>
          </a:r>
        </a:p>
      </dsp:txBody>
      <dsp:txXfrm>
        <a:off x="5407659" y="0"/>
        <a:ext cx="919414" cy="1179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microsoft.com/office/2007/relationships/hdphoto" Target="../media/hdphoto5.wdp"/><Relationship Id="rId1" Type="http://schemas.openxmlformats.org/officeDocument/2006/relationships/image" Target="../media/image67.png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microsoft.com/office/2007/relationships/hdphoto" Target="../media/hdphoto6.wdp"/></Relationships>
</file>

<file path=ppt/drawings/_rels/drawing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microsoft.com/office/2007/relationships/hdphoto" Target="../media/hdphoto5.wdp"/><Relationship Id="rId1" Type="http://schemas.openxmlformats.org/officeDocument/2006/relationships/image" Target="../media/image67.png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microsoft.com/office/2007/relationships/hdphoto" Target="../media/hdphoto6.wdp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0.35215</cdr:x>
      <cdr:y>0.22378</cdr:y>
    </cdr:from>
    <cdr:to>
      <cdr:x>0.47062</cdr:x>
      <cdr:y>0.32538</cdr:y>
    </cdr:to>
    <cdr:pic>
      <cdr:nvPicPr>
        <cdr:cNvPr id="2" name="Picture 6" descr="hombre peatonal ">
          <a:extLst xmlns:a="http://schemas.openxmlformats.org/drawingml/2006/main">
            <a:ext uri="{FF2B5EF4-FFF2-40B4-BE49-F238E27FC236}">
              <a16:creationId xmlns:a16="http://schemas.microsoft.com/office/drawing/2014/main" id="{119BA27F-C143-D272-C779-A458A3A8554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sharpenSoften amount="100000"/>
                  </a14:imgEffect>
                  <a14:imgEffect>
                    <a14:brightnessContrast bright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flipH="1">
          <a:off x="1698247" y="1025896"/>
          <a:ext cx="571313" cy="465764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glow rad="1905000">
            <a:schemeClr val="accent1">
              <a:alpha val="0"/>
            </a:schemeClr>
          </a:glow>
          <a:outerShdw blurRad="1270000" dist="50800" dir="5400000" algn="ctr" rotWithShape="0">
            <a:srgbClr val="000000">
              <a:alpha val="0"/>
            </a:srgbClr>
          </a:outerShdw>
          <a:reflection stA="0" endPos="65000" dist="50800" dir="5400000" sy="-100000" algn="bl" rotWithShape="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0.2172</cdr:x>
      <cdr:y>0.42204</cdr:y>
    </cdr:from>
    <cdr:to>
      <cdr:x>0.29008</cdr:x>
      <cdr:y>0.52421</cdr:y>
    </cdr:to>
    <cdr:pic>
      <cdr:nvPicPr>
        <cdr:cNvPr id="3" name="Picture 2" descr="coche deportivo ">
          <a:extLst xmlns:a="http://schemas.openxmlformats.org/drawingml/2006/main">
            <a:ext uri="{FF2B5EF4-FFF2-40B4-BE49-F238E27FC236}">
              <a16:creationId xmlns:a16="http://schemas.microsoft.com/office/drawing/2014/main" id="{DBA99161-E3CE-9AE3-9E5B-D62A9A5E599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rightnessContrast bright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047430" y="1934804"/>
          <a:ext cx="351461" cy="46837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0.54522</cdr:x>
      <cdr:y>0.13642</cdr:y>
    </cdr:from>
    <cdr:to>
      <cdr:x>0.60732</cdr:x>
      <cdr:y>0.20529</cdr:y>
    </cdr:to>
    <cdr:pic>
      <cdr:nvPicPr>
        <cdr:cNvPr id="4" name="Picture 14" descr="autobús ">
          <a:extLst xmlns:a="http://schemas.openxmlformats.org/drawingml/2006/main">
            <a:ext uri="{FF2B5EF4-FFF2-40B4-BE49-F238E27FC236}">
              <a16:creationId xmlns:a16="http://schemas.microsoft.com/office/drawing/2014/main" id="{924883D0-AB8C-825A-2724-BEA0CDEA0E7A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BEBA8EAE-BF5A-486C-A8C5-ECC9F3942E4B}">
              <a14:imgProps xmlns:a14="http://schemas.microsoft.com/office/drawing/2010/main">
                <a14:imgLayer r:embed="rId6">
                  <a14:imgEffect>
                    <a14:brightnessContrast bright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629288" y="625395"/>
          <a:ext cx="299505" cy="31572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0.70691</cdr:x>
      <cdr:y>0.23999</cdr:y>
    </cdr:from>
    <cdr:to>
      <cdr:x>0.74685</cdr:x>
      <cdr:y>0.29338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04F28168-739D-E801-29BB-4A4A81B168F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BEBA8EAE-BF5A-486C-A8C5-ECC9F3942E4B}">
              <a14:imgProps xmlns:a14="http://schemas.microsoft.com/office/drawing/2010/main">
                <a14:imgLayer r:embed="rId8">
                  <a14:imgEffect>
                    <a14:brightnessContrast bright="1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09018" y="1100186"/>
          <a:ext cx="192612" cy="24479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0.32087</cdr:x>
      <cdr:y>0.22208</cdr:y>
    </cdr:from>
    <cdr:to>
      <cdr:x>0.44767</cdr:x>
      <cdr:y>0.35697</cdr:y>
    </cdr:to>
    <cdr:pic>
      <cdr:nvPicPr>
        <cdr:cNvPr id="2" name="Picture 6" descr="hombre peatonal ">
          <a:extLst xmlns:a="http://schemas.openxmlformats.org/drawingml/2006/main">
            <a:ext uri="{FF2B5EF4-FFF2-40B4-BE49-F238E27FC236}">
              <a16:creationId xmlns:a16="http://schemas.microsoft.com/office/drawing/2014/main" id="{119BA27F-C143-D272-C779-A458A3A8554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sharpenSoften amount="100000"/>
                  </a14:imgEffect>
                  <a14:imgEffect>
                    <a14:brightnessContrast bright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flipH="1">
          <a:off x="1672394" y="1086290"/>
          <a:ext cx="660910" cy="65985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glow rad="1905000">
            <a:schemeClr val="accent1">
              <a:alpha val="0"/>
            </a:schemeClr>
          </a:glow>
          <a:outerShdw blurRad="1270000" dist="50800" dir="5400000" algn="ctr" rotWithShape="0">
            <a:srgbClr val="000000">
              <a:alpha val="0"/>
            </a:srgbClr>
          </a:outerShdw>
          <a:reflection stA="0" endPos="65000" dist="50800" dir="5400000" sy="-100000" algn="bl" rotWithShape="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0.1841</cdr:x>
      <cdr:y>0.37773</cdr:y>
    </cdr:from>
    <cdr:to>
      <cdr:x>0.22884</cdr:x>
      <cdr:y>0.43888</cdr:y>
    </cdr:to>
    <cdr:pic>
      <cdr:nvPicPr>
        <cdr:cNvPr id="3" name="Picture 2" descr="coche deportivo ">
          <a:extLst xmlns:a="http://schemas.openxmlformats.org/drawingml/2006/main">
            <a:ext uri="{FF2B5EF4-FFF2-40B4-BE49-F238E27FC236}">
              <a16:creationId xmlns:a16="http://schemas.microsoft.com/office/drawing/2014/main" id="{DBA99161-E3CE-9AE3-9E5B-D62A9A5E599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rightnessContrast bright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959539" y="1847678"/>
          <a:ext cx="233188" cy="2991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0.52904</cdr:x>
      <cdr:y>0.14981</cdr:y>
    </cdr:from>
    <cdr:to>
      <cdr:x>0.59172</cdr:x>
      <cdr:y>0.21226</cdr:y>
    </cdr:to>
    <cdr:pic>
      <cdr:nvPicPr>
        <cdr:cNvPr id="4" name="Picture 14" descr="autobús ">
          <a:extLst xmlns:a="http://schemas.openxmlformats.org/drawingml/2006/main">
            <a:ext uri="{FF2B5EF4-FFF2-40B4-BE49-F238E27FC236}">
              <a16:creationId xmlns:a16="http://schemas.microsoft.com/office/drawing/2014/main" id="{924883D0-AB8C-825A-2724-BEA0CDEA0E7A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BEBA8EAE-BF5A-486C-A8C5-ECC9F3942E4B}">
              <a14:imgProps xmlns:a14="http://schemas.microsoft.com/office/drawing/2010/main">
                <a14:imgLayer r:embed="rId6">
                  <a14:imgEffect>
                    <a14:brightnessContrast bright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757393" y="732802"/>
          <a:ext cx="326684" cy="30547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0.76103</cdr:x>
      <cdr:y>0.25087</cdr:y>
    </cdr:from>
    <cdr:to>
      <cdr:x>0.79567</cdr:x>
      <cdr:y>0.29315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04F28168-739D-E801-29BB-4A4A81B168F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BEBA8EAE-BF5A-486C-A8C5-ECC9F3942E4B}">
              <a14:imgProps xmlns:a14="http://schemas.microsoft.com/office/drawing/2010/main">
                <a14:imgLayer r:embed="rId8">
                  <a14:imgEffect>
                    <a14:brightnessContrast bright="1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66541" y="1227125"/>
          <a:ext cx="180535" cy="20682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275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583802" y="0"/>
            <a:ext cx="4271275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0F9A7-7029-4891-B72A-3202696DF81F}" type="datetimeFigureOut">
              <a:rPr lang="es-MX" smtClean="0"/>
              <a:t>23/10/2023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456219"/>
            <a:ext cx="4271275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583802" y="6456219"/>
            <a:ext cx="4271275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6C033-E132-459B-8EB6-AB95EF8069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95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275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583802" y="0"/>
            <a:ext cx="4271275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5A23A-3D20-42E6-A9FC-08E417902546}" type="datetimeFigureOut">
              <a:rPr lang="es-CO" smtClean="0"/>
              <a:t>23/10/2023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27400" y="849313"/>
            <a:ext cx="32019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85679" y="3271382"/>
            <a:ext cx="788543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271275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583802" y="6456219"/>
            <a:ext cx="4271275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3A7A7-DFF5-41E1-A480-04E92E6014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324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A7A7-DFF5-41E1-A480-04E92E60140F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303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8ceba84788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5563" y="679450"/>
            <a:ext cx="4741862" cy="3398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8ceba84788_0_646:notes"/>
          <p:cNvSpPr txBox="1">
            <a:spLocks noGrp="1"/>
          </p:cNvSpPr>
          <p:nvPr>
            <p:ph type="body" idx="1"/>
          </p:nvPr>
        </p:nvSpPr>
        <p:spPr>
          <a:xfrm>
            <a:off x="739259" y="4305194"/>
            <a:ext cx="5914073" cy="4078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101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Resaltar lo de marco lógico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A7A7-DFF5-41E1-A480-04E92E60140F}" type="slidenum">
              <a:rPr lang="es-CO" smtClean="0"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0510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3A7A7-DFF5-41E1-A480-04E92E60140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24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Google Shape;2493;g8c835154f2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5563" y="679450"/>
            <a:ext cx="4741862" cy="3398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4" name="Google Shape;2494;g8c835154f2_0_257:notes"/>
          <p:cNvSpPr txBox="1">
            <a:spLocks noGrp="1"/>
          </p:cNvSpPr>
          <p:nvPr>
            <p:ph type="body" idx="1"/>
          </p:nvPr>
        </p:nvSpPr>
        <p:spPr>
          <a:xfrm>
            <a:off x="739259" y="4305194"/>
            <a:ext cx="5914073" cy="4078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18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3.wdp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1"/>
          <p:cNvSpPr>
            <a:spLocks noGrp="1"/>
          </p:cNvSpPr>
          <p:nvPr>
            <p:ph type="title"/>
          </p:nvPr>
        </p:nvSpPr>
        <p:spPr>
          <a:xfrm>
            <a:off x="495328" y="563678"/>
            <a:ext cx="9913263" cy="574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799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el estilo de título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120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5" y="1266823"/>
            <a:ext cx="9179799" cy="2694893"/>
          </a:xfrm>
        </p:spPr>
        <p:txBody>
          <a:bodyPr anchor="b"/>
          <a:lstStyle>
            <a:lvl1pPr algn="ctr">
              <a:defRPr sz="677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2" y="4065641"/>
            <a:ext cx="8099822" cy="1868865"/>
          </a:xfrm>
        </p:spPr>
        <p:txBody>
          <a:bodyPr/>
          <a:lstStyle>
            <a:lvl1pPr marL="0" indent="0" algn="ctr">
              <a:buNone/>
              <a:defRPr sz="2709"/>
            </a:lvl1pPr>
            <a:lvl2pPr marL="516016" indent="0" algn="ctr">
              <a:buNone/>
              <a:defRPr sz="2257"/>
            </a:lvl2pPr>
            <a:lvl3pPr marL="1032030" indent="0" algn="ctr">
              <a:buNone/>
              <a:defRPr sz="2032"/>
            </a:lvl3pPr>
            <a:lvl4pPr marL="1548046" indent="0" algn="ctr">
              <a:buNone/>
              <a:defRPr sz="1806"/>
            </a:lvl4pPr>
            <a:lvl5pPr marL="2064062" indent="0" algn="ctr">
              <a:buNone/>
              <a:defRPr sz="1806"/>
            </a:lvl5pPr>
            <a:lvl6pPr marL="2580077" indent="0" algn="ctr">
              <a:buNone/>
              <a:defRPr sz="1806"/>
            </a:lvl6pPr>
            <a:lvl7pPr marL="3096092" indent="0" algn="ctr">
              <a:buNone/>
              <a:defRPr sz="1806"/>
            </a:lvl7pPr>
            <a:lvl8pPr marL="3612107" indent="0" algn="ctr">
              <a:buNone/>
              <a:defRPr sz="1806"/>
            </a:lvl8pPr>
            <a:lvl9pPr marL="4128123" indent="0" algn="ctr">
              <a:buNone/>
              <a:defRPr sz="1806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353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602" y="2510482"/>
            <a:ext cx="5319094" cy="36961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6816" y="2899671"/>
            <a:ext cx="1503271" cy="18307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0400" y="5081021"/>
            <a:ext cx="3340810" cy="7512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6E43DC-0231-0F4E-C6FA-611FECFFFB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4907" y="271602"/>
            <a:ext cx="2762782" cy="7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05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5C3E19-5C92-68F3-A272-390BC6AD44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4907" y="271602"/>
            <a:ext cx="2762782" cy="7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967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828" y="0"/>
            <a:ext cx="3712108" cy="77406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07BB7A3-5653-6E21-BD3A-FAFA2BB05C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6381" y="6844364"/>
            <a:ext cx="2762782" cy="7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09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91" y="516043"/>
            <a:ext cx="3483204" cy="1806152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1306" y="1114511"/>
            <a:ext cx="5467380" cy="5500879"/>
          </a:xfrm>
        </p:spPr>
        <p:txBody>
          <a:bodyPr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891" y="2322195"/>
            <a:ext cx="3483204" cy="430215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23/10/2023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26329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23/10/2023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98868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28580" y="412118"/>
            <a:ext cx="2328699" cy="655984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2484" y="412118"/>
            <a:ext cx="6851100" cy="655984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23/10/2023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194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28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929797"/>
            <a:ext cx="9314796" cy="3219895"/>
          </a:xfrm>
        </p:spPr>
        <p:txBody>
          <a:bodyPr anchor="b"/>
          <a:lstStyle>
            <a:lvl1pPr>
              <a:defRPr sz="677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180153"/>
            <a:ext cx="9314796" cy="1693267"/>
          </a:xfrm>
        </p:spPr>
        <p:txBody>
          <a:bodyPr/>
          <a:lstStyle>
            <a:lvl1pPr marL="0" indent="0">
              <a:buNone/>
              <a:defRPr sz="2709">
                <a:solidFill>
                  <a:schemeClr val="tx1"/>
                </a:solidFill>
              </a:defRPr>
            </a:lvl1pPr>
            <a:lvl2pPr marL="516016" indent="0">
              <a:buNone/>
              <a:defRPr sz="2257">
                <a:solidFill>
                  <a:schemeClr val="tx1">
                    <a:tint val="75000"/>
                  </a:schemeClr>
                </a:solidFill>
              </a:defRPr>
            </a:lvl2pPr>
            <a:lvl3pPr marL="103203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3pPr>
            <a:lvl4pPr marL="1548046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4pPr>
            <a:lvl5pPr marL="2064062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5pPr>
            <a:lvl6pPr marL="258007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6pPr>
            <a:lvl7pPr marL="3096092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7pPr>
            <a:lvl8pPr marL="361210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8pPr>
            <a:lvl9pPr marL="4128123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3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8" y="2060598"/>
            <a:ext cx="4589899" cy="491137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4" y="2060598"/>
            <a:ext cx="4589899" cy="491137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65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2" y="412120"/>
            <a:ext cx="9314796" cy="149616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3" y="1897543"/>
            <a:ext cx="4568805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6016" indent="0">
              <a:buNone/>
              <a:defRPr sz="2257" b="1"/>
            </a:lvl2pPr>
            <a:lvl3pPr marL="1032030" indent="0">
              <a:buNone/>
              <a:defRPr sz="2032" b="1"/>
            </a:lvl3pPr>
            <a:lvl4pPr marL="1548046" indent="0">
              <a:buNone/>
              <a:defRPr sz="1806" b="1"/>
            </a:lvl4pPr>
            <a:lvl5pPr marL="2064062" indent="0">
              <a:buNone/>
              <a:defRPr sz="1806" b="1"/>
            </a:lvl5pPr>
            <a:lvl6pPr marL="2580077" indent="0">
              <a:buNone/>
              <a:defRPr sz="1806" b="1"/>
            </a:lvl6pPr>
            <a:lvl7pPr marL="3096092" indent="0">
              <a:buNone/>
              <a:defRPr sz="1806" b="1"/>
            </a:lvl7pPr>
            <a:lvl8pPr marL="3612107" indent="0">
              <a:buNone/>
              <a:defRPr sz="1806" b="1"/>
            </a:lvl8pPr>
            <a:lvl9pPr marL="4128123" indent="0">
              <a:buNone/>
              <a:defRPr sz="1806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3" y="2827487"/>
            <a:ext cx="4568805" cy="415880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97543"/>
            <a:ext cx="4591306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6016" indent="0">
              <a:buNone/>
              <a:defRPr sz="2257" b="1"/>
            </a:lvl2pPr>
            <a:lvl3pPr marL="1032030" indent="0">
              <a:buNone/>
              <a:defRPr sz="2032" b="1"/>
            </a:lvl3pPr>
            <a:lvl4pPr marL="1548046" indent="0">
              <a:buNone/>
              <a:defRPr sz="1806" b="1"/>
            </a:lvl4pPr>
            <a:lvl5pPr marL="2064062" indent="0">
              <a:buNone/>
              <a:defRPr sz="1806" b="1"/>
            </a:lvl5pPr>
            <a:lvl6pPr marL="2580077" indent="0">
              <a:buNone/>
              <a:defRPr sz="1806" b="1"/>
            </a:lvl6pPr>
            <a:lvl7pPr marL="3096092" indent="0">
              <a:buNone/>
              <a:defRPr sz="1806" b="1"/>
            </a:lvl7pPr>
            <a:lvl8pPr marL="3612107" indent="0">
              <a:buNone/>
              <a:defRPr sz="1806" b="1"/>
            </a:lvl8pPr>
            <a:lvl9pPr marL="4128123" indent="0">
              <a:buNone/>
              <a:defRPr sz="1806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827487"/>
            <a:ext cx="4591306" cy="415880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46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60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2" y="516043"/>
            <a:ext cx="3483205" cy="1806152"/>
          </a:xfrm>
        </p:spPr>
        <p:txBody>
          <a:bodyPr anchor="b"/>
          <a:lstStyle>
            <a:lvl1pPr>
              <a:defRPr sz="3613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7" y="1114520"/>
            <a:ext cx="5467380" cy="5500879"/>
          </a:xfrm>
        </p:spPr>
        <p:txBody>
          <a:bodyPr/>
          <a:lstStyle>
            <a:lvl1pPr>
              <a:defRPr sz="3613"/>
            </a:lvl1pPr>
            <a:lvl2pPr>
              <a:defRPr sz="3160"/>
            </a:lvl2pPr>
            <a:lvl3pPr>
              <a:defRPr sz="2709"/>
            </a:lvl3pPr>
            <a:lvl4pPr>
              <a:defRPr sz="2257"/>
            </a:lvl4pPr>
            <a:lvl5pPr>
              <a:defRPr sz="2257"/>
            </a:lvl5pPr>
            <a:lvl6pPr>
              <a:defRPr sz="2257"/>
            </a:lvl6pPr>
            <a:lvl7pPr>
              <a:defRPr sz="2257"/>
            </a:lvl7pPr>
            <a:lvl8pPr>
              <a:defRPr sz="2257"/>
            </a:lvl8pPr>
            <a:lvl9pPr>
              <a:defRPr sz="2257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2" y="2322203"/>
            <a:ext cx="3483205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6016" indent="0">
              <a:buNone/>
              <a:defRPr sz="1580"/>
            </a:lvl2pPr>
            <a:lvl3pPr marL="1032030" indent="0">
              <a:buNone/>
              <a:defRPr sz="1354"/>
            </a:lvl3pPr>
            <a:lvl4pPr marL="1548046" indent="0">
              <a:buNone/>
              <a:defRPr sz="1129"/>
            </a:lvl4pPr>
            <a:lvl5pPr marL="2064062" indent="0">
              <a:buNone/>
              <a:defRPr sz="1129"/>
            </a:lvl5pPr>
            <a:lvl6pPr marL="2580077" indent="0">
              <a:buNone/>
              <a:defRPr sz="1129"/>
            </a:lvl6pPr>
            <a:lvl7pPr marL="3096092" indent="0">
              <a:buNone/>
              <a:defRPr sz="1129"/>
            </a:lvl7pPr>
            <a:lvl8pPr marL="3612107" indent="0">
              <a:buNone/>
              <a:defRPr sz="1129"/>
            </a:lvl8pPr>
            <a:lvl9pPr marL="4128123" indent="0">
              <a:buNone/>
              <a:defRPr sz="1129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99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2" y="516043"/>
            <a:ext cx="3483205" cy="1806152"/>
          </a:xfrm>
        </p:spPr>
        <p:txBody>
          <a:bodyPr anchor="b"/>
          <a:lstStyle>
            <a:lvl1pPr>
              <a:defRPr sz="3613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7" y="1114520"/>
            <a:ext cx="5467380" cy="5500879"/>
          </a:xfrm>
        </p:spPr>
        <p:txBody>
          <a:bodyPr anchor="t"/>
          <a:lstStyle>
            <a:lvl1pPr marL="0" indent="0">
              <a:buNone/>
              <a:defRPr sz="3613"/>
            </a:lvl1pPr>
            <a:lvl2pPr marL="516016" indent="0">
              <a:buNone/>
              <a:defRPr sz="3160"/>
            </a:lvl2pPr>
            <a:lvl3pPr marL="1032030" indent="0">
              <a:buNone/>
              <a:defRPr sz="2709"/>
            </a:lvl3pPr>
            <a:lvl4pPr marL="1548046" indent="0">
              <a:buNone/>
              <a:defRPr sz="2257"/>
            </a:lvl4pPr>
            <a:lvl5pPr marL="2064062" indent="0">
              <a:buNone/>
              <a:defRPr sz="2257"/>
            </a:lvl5pPr>
            <a:lvl6pPr marL="2580077" indent="0">
              <a:buNone/>
              <a:defRPr sz="2257"/>
            </a:lvl6pPr>
            <a:lvl7pPr marL="3096092" indent="0">
              <a:buNone/>
              <a:defRPr sz="2257"/>
            </a:lvl7pPr>
            <a:lvl8pPr marL="3612107" indent="0">
              <a:buNone/>
              <a:defRPr sz="2257"/>
            </a:lvl8pPr>
            <a:lvl9pPr marL="4128123" indent="0">
              <a:buNone/>
              <a:defRPr sz="2257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2" y="2322203"/>
            <a:ext cx="3483205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6016" indent="0">
              <a:buNone/>
              <a:defRPr sz="1580"/>
            </a:lvl2pPr>
            <a:lvl3pPr marL="1032030" indent="0">
              <a:buNone/>
              <a:defRPr sz="1354"/>
            </a:lvl3pPr>
            <a:lvl4pPr marL="1548046" indent="0">
              <a:buNone/>
              <a:defRPr sz="1129"/>
            </a:lvl4pPr>
            <a:lvl5pPr marL="2064062" indent="0">
              <a:buNone/>
              <a:defRPr sz="1129"/>
            </a:lvl5pPr>
            <a:lvl6pPr marL="2580077" indent="0">
              <a:buNone/>
              <a:defRPr sz="1129"/>
            </a:lvl6pPr>
            <a:lvl7pPr marL="3096092" indent="0">
              <a:buNone/>
              <a:defRPr sz="1129"/>
            </a:lvl7pPr>
            <a:lvl8pPr marL="3612107" indent="0">
              <a:buNone/>
              <a:defRPr sz="1129"/>
            </a:lvl8pPr>
            <a:lvl9pPr marL="4128123" indent="0">
              <a:buNone/>
              <a:defRPr sz="1129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13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0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921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5" y="412126"/>
            <a:ext cx="2328699" cy="655984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12126"/>
            <a:ext cx="6851100" cy="655984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32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5560386" y="1"/>
            <a:ext cx="5239379" cy="7740651"/>
            <a:chOff x="6301712" y="2"/>
            <a:chExt cx="5937912" cy="7920039"/>
          </a:xfrm>
        </p:grpSpPr>
        <p:sp>
          <p:nvSpPr>
            <p:cNvPr id="18" name="Triángulo rectángulo 17"/>
            <p:cNvSpPr/>
            <p:nvPr userDrawn="1"/>
          </p:nvSpPr>
          <p:spPr>
            <a:xfrm flipH="1">
              <a:off x="7563173" y="2"/>
              <a:ext cx="4676451" cy="7920038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aralelogramo 18"/>
            <p:cNvSpPr/>
            <p:nvPr userDrawn="1"/>
          </p:nvSpPr>
          <p:spPr>
            <a:xfrm>
              <a:off x="630171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666005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379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3433" y="-1176915"/>
            <a:ext cx="3863752" cy="4355795"/>
          </a:xfrm>
          <a:prstGeom prst="rect">
            <a:avLst/>
          </a:prstGeom>
        </p:spPr>
      </p:pic>
      <p:grpSp>
        <p:nvGrpSpPr>
          <p:cNvPr id="12" name="Grupo 11"/>
          <p:cNvGrpSpPr/>
          <p:nvPr userDrawn="1"/>
        </p:nvGrpSpPr>
        <p:grpSpPr>
          <a:xfrm>
            <a:off x="5560386" y="1"/>
            <a:ext cx="5239379" cy="7740651"/>
            <a:chOff x="6301712" y="2"/>
            <a:chExt cx="5937912" cy="7920039"/>
          </a:xfrm>
        </p:grpSpPr>
        <p:sp>
          <p:nvSpPr>
            <p:cNvPr id="13" name="Triángulo rectángulo 12"/>
            <p:cNvSpPr/>
            <p:nvPr userDrawn="1"/>
          </p:nvSpPr>
          <p:spPr>
            <a:xfrm flipH="1">
              <a:off x="7563173" y="2"/>
              <a:ext cx="4676451" cy="7920038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Paralelogramo 13"/>
            <p:cNvSpPr/>
            <p:nvPr userDrawn="1"/>
          </p:nvSpPr>
          <p:spPr>
            <a:xfrm>
              <a:off x="630171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aralelogramo 14"/>
            <p:cNvSpPr/>
            <p:nvPr userDrawn="1"/>
          </p:nvSpPr>
          <p:spPr>
            <a:xfrm>
              <a:off x="666005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528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 userDrawn="1"/>
        </p:nvGrpSpPr>
        <p:grpSpPr>
          <a:xfrm rot="5400000" flipH="1">
            <a:off x="8083819" y="-641150"/>
            <a:ext cx="2074794" cy="3357094"/>
            <a:chOff x="0" y="0"/>
            <a:chExt cx="2351413" cy="3434894"/>
          </a:xfrm>
          <a:effectLst/>
        </p:grpSpPr>
        <p:sp>
          <p:nvSpPr>
            <p:cNvPr id="31" name="Triángulo isósceles 30"/>
            <p:cNvSpPr/>
            <p:nvPr userDrawn="1"/>
          </p:nvSpPr>
          <p:spPr>
            <a:xfrm flipV="1">
              <a:off x="0" y="0"/>
              <a:ext cx="2351413" cy="343489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riángulo isósceles 31"/>
            <p:cNvSpPr/>
            <p:nvPr userDrawn="1"/>
          </p:nvSpPr>
          <p:spPr>
            <a:xfrm flipV="1">
              <a:off x="574508" y="1"/>
              <a:ext cx="1776904" cy="2628065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757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9AE3395-ADE9-710A-42ED-CEDF17AAC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t="9779" r="22742" b="10128"/>
          <a:stretch/>
        </p:blipFill>
        <p:spPr>
          <a:xfrm>
            <a:off x="3" y="0"/>
            <a:ext cx="8823158" cy="7740650"/>
          </a:xfrm>
          <a:prstGeom prst="rect">
            <a:avLst/>
          </a:prstGeom>
        </p:spPr>
      </p:pic>
      <p:sp>
        <p:nvSpPr>
          <p:cNvPr id="5" name="Triángulo rectángulo 4"/>
          <p:cNvSpPr/>
          <p:nvPr userDrawn="1"/>
        </p:nvSpPr>
        <p:spPr>
          <a:xfrm>
            <a:off x="2" y="1596920"/>
            <a:ext cx="2711479" cy="6143730"/>
          </a:xfrm>
          <a:prstGeom prst="rtTriangle">
            <a:avLst/>
          </a:prstGeom>
          <a:gradFill flip="none" rotWithShape="1">
            <a:gsLst>
              <a:gs pos="0">
                <a:srgbClr val="2A8E79">
                  <a:shade val="30000"/>
                  <a:satMod val="115000"/>
                  <a:alpha val="16000"/>
                </a:srgbClr>
              </a:gs>
              <a:gs pos="50000">
                <a:srgbClr val="2A8E79">
                  <a:shade val="67500"/>
                  <a:satMod val="115000"/>
                </a:srgbClr>
              </a:gs>
              <a:gs pos="100000">
                <a:srgbClr val="2A8E7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o 3"/>
          <p:cNvGrpSpPr/>
          <p:nvPr userDrawn="1"/>
        </p:nvGrpSpPr>
        <p:grpSpPr>
          <a:xfrm>
            <a:off x="5297513" y="-21314"/>
            <a:ext cx="5502253" cy="7761964"/>
            <a:chOff x="4280500" y="-21314"/>
            <a:chExt cx="6503221" cy="7761964"/>
          </a:xfr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grpSpPr>
        <p:sp>
          <p:nvSpPr>
            <p:cNvPr id="2" name="Rectángulo 1"/>
            <p:cNvSpPr/>
            <p:nvPr userDrawn="1"/>
          </p:nvSpPr>
          <p:spPr>
            <a:xfrm>
              <a:off x="7844589" y="-21314"/>
              <a:ext cx="2939132" cy="77619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ángulo rectángulo 10"/>
            <p:cNvSpPr/>
            <p:nvPr userDrawn="1"/>
          </p:nvSpPr>
          <p:spPr>
            <a:xfrm rot="10800000">
              <a:off x="4280500" y="-21314"/>
              <a:ext cx="3580132" cy="776196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Conector recto 12"/>
          <p:cNvCxnSpPr/>
          <p:nvPr userDrawn="1"/>
        </p:nvCxnSpPr>
        <p:spPr>
          <a:xfrm>
            <a:off x="1" y="1284678"/>
            <a:ext cx="2874334" cy="6455972"/>
          </a:xfrm>
          <a:prstGeom prst="line">
            <a:avLst/>
          </a:prstGeom>
          <a:ln w="19050">
            <a:solidFill>
              <a:srgbClr val="2A8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ángulo isósceles 15"/>
          <p:cNvSpPr/>
          <p:nvPr userDrawn="1"/>
        </p:nvSpPr>
        <p:spPr>
          <a:xfrm rot="10800000">
            <a:off x="5297511" y="-21314"/>
            <a:ext cx="3239734" cy="3737481"/>
          </a:xfrm>
          <a:prstGeom prst="triangle">
            <a:avLst>
              <a:gd name="adj" fmla="val 5488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16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0C1FFC-9D26-8C53-C6E6-78E80D530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8"/>
          <a:stretch/>
        </p:blipFill>
        <p:spPr>
          <a:xfrm>
            <a:off x="0" y="0"/>
            <a:ext cx="10799761" cy="7740643"/>
          </a:xfrm>
          <a:prstGeom prst="rect">
            <a:avLst/>
          </a:prstGeom>
        </p:spPr>
      </p:pic>
      <p:sp>
        <p:nvSpPr>
          <p:cNvPr id="5" name="Triángulo rectángulo 4"/>
          <p:cNvSpPr/>
          <p:nvPr userDrawn="1"/>
        </p:nvSpPr>
        <p:spPr>
          <a:xfrm>
            <a:off x="2" y="1596920"/>
            <a:ext cx="2711479" cy="6143730"/>
          </a:xfrm>
          <a:prstGeom prst="rtTriangle">
            <a:avLst/>
          </a:prstGeom>
          <a:solidFill>
            <a:srgbClr val="2A8E79">
              <a:alpha val="78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o 3"/>
          <p:cNvGrpSpPr/>
          <p:nvPr userDrawn="1"/>
        </p:nvGrpSpPr>
        <p:grpSpPr>
          <a:xfrm>
            <a:off x="5137094" y="0"/>
            <a:ext cx="5662668" cy="7761964"/>
            <a:chOff x="4280500" y="-21314"/>
            <a:chExt cx="6503221" cy="7761964"/>
          </a:xfrm>
          <a:solidFill>
            <a:schemeClr val="bg1"/>
          </a:solidFill>
        </p:grpSpPr>
        <p:sp>
          <p:nvSpPr>
            <p:cNvPr id="2" name="Rectángulo 1"/>
            <p:cNvSpPr/>
            <p:nvPr userDrawn="1"/>
          </p:nvSpPr>
          <p:spPr>
            <a:xfrm>
              <a:off x="7844589" y="-21314"/>
              <a:ext cx="2939132" cy="7740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ángulo rectángulo 10"/>
            <p:cNvSpPr/>
            <p:nvPr userDrawn="1"/>
          </p:nvSpPr>
          <p:spPr>
            <a:xfrm rot="10800000">
              <a:off x="4280500" y="-21314"/>
              <a:ext cx="3580132" cy="776196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Conector recto 12"/>
          <p:cNvCxnSpPr/>
          <p:nvPr userDrawn="1"/>
        </p:nvCxnSpPr>
        <p:spPr>
          <a:xfrm>
            <a:off x="1" y="1284678"/>
            <a:ext cx="2874334" cy="6455972"/>
          </a:xfrm>
          <a:prstGeom prst="line">
            <a:avLst/>
          </a:prstGeom>
          <a:ln w="19050">
            <a:solidFill>
              <a:srgbClr val="2A8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ángulo isósceles 15"/>
          <p:cNvSpPr/>
          <p:nvPr userDrawn="1"/>
        </p:nvSpPr>
        <p:spPr>
          <a:xfrm rot="10800000">
            <a:off x="5094936" y="8"/>
            <a:ext cx="3239734" cy="3737481"/>
          </a:xfrm>
          <a:prstGeom prst="triangle">
            <a:avLst>
              <a:gd name="adj" fmla="val 5332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94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Vista aérea de una ciudad iluminada&#10;&#10;Descripción generada automáticamente">
            <a:extLst>
              <a:ext uri="{FF2B5EF4-FFF2-40B4-BE49-F238E27FC236}">
                <a16:creationId xmlns:a16="http://schemas.microsoft.com/office/drawing/2014/main" id="{17820450-CE05-4EF4-979F-0B460838D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8" t="-294" r="43190" b="294"/>
          <a:stretch/>
        </p:blipFill>
        <p:spPr>
          <a:xfrm>
            <a:off x="4758232" y="-20578"/>
            <a:ext cx="6041532" cy="7761228"/>
          </a:xfrm>
          <a:prstGeom prst="rect">
            <a:avLst/>
          </a:prstGeom>
          <a:effectLst/>
        </p:spPr>
      </p:pic>
      <p:sp>
        <p:nvSpPr>
          <p:cNvPr id="10" name="Triángulo rectángulo 9"/>
          <p:cNvSpPr/>
          <p:nvPr userDrawn="1"/>
        </p:nvSpPr>
        <p:spPr>
          <a:xfrm>
            <a:off x="4758236" y="0"/>
            <a:ext cx="3780485" cy="77406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ector recto 24"/>
          <p:cNvCxnSpPr/>
          <p:nvPr userDrawn="1"/>
        </p:nvCxnSpPr>
        <p:spPr>
          <a:xfrm>
            <a:off x="4634814" y="-8335"/>
            <a:ext cx="3781764" cy="7743268"/>
          </a:xfrm>
          <a:prstGeom prst="line">
            <a:avLst/>
          </a:prstGeom>
          <a:ln w="57150">
            <a:solidFill>
              <a:srgbClr val="73014A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GrpSpPr/>
          <p:nvPr userDrawn="1"/>
        </p:nvGrpSpPr>
        <p:grpSpPr>
          <a:xfrm>
            <a:off x="3828861" y="7031156"/>
            <a:ext cx="3273415" cy="688925"/>
            <a:chOff x="0" y="-66611"/>
            <a:chExt cx="3684113" cy="80443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0000000-0008-0000-0000-000013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1" b="21595"/>
            <a:stretch/>
          </p:blipFill>
          <p:spPr>
            <a:xfrm>
              <a:off x="0" y="70465"/>
              <a:ext cx="2607595" cy="530283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7" b="10988"/>
            <a:stretch/>
          </p:blipFill>
          <p:spPr>
            <a:xfrm>
              <a:off x="2607595" y="-66611"/>
              <a:ext cx="1076518" cy="804433"/>
            </a:xfrm>
            <a:prstGeom prst="rect">
              <a:avLst/>
            </a:prstGeom>
          </p:spPr>
        </p:pic>
      </p:grp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23784" y="412130"/>
            <a:ext cx="3746804" cy="905693"/>
          </a:xfrm>
        </p:spPr>
        <p:txBody>
          <a:bodyPr>
            <a:normAutofit/>
          </a:bodyPr>
          <a:lstStyle>
            <a:lvl1pPr>
              <a:defRPr sz="1318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5" name="Triángulo isósceles 34"/>
          <p:cNvSpPr/>
          <p:nvPr userDrawn="1"/>
        </p:nvSpPr>
        <p:spPr>
          <a:xfrm flipH="1">
            <a:off x="-11558" y="1596930"/>
            <a:ext cx="3020443" cy="6143729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  <a:alpha val="78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riángulo rectángulo 35"/>
          <p:cNvSpPr/>
          <p:nvPr userDrawn="1"/>
        </p:nvSpPr>
        <p:spPr>
          <a:xfrm>
            <a:off x="4" y="2893128"/>
            <a:ext cx="2383187" cy="484752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riángulo rectángulo 36"/>
          <p:cNvSpPr/>
          <p:nvPr userDrawn="1"/>
        </p:nvSpPr>
        <p:spPr>
          <a:xfrm rot="10800000">
            <a:off x="8416579" y="0"/>
            <a:ext cx="2383187" cy="4847522"/>
          </a:xfrm>
          <a:prstGeom prst="rtTriangle">
            <a:avLst/>
          </a:prstGeom>
          <a:solidFill>
            <a:srgbClr val="ED3348">
              <a:alpha val="64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arcador de contenido 38"/>
          <p:cNvSpPr>
            <a:spLocks noGrp="1"/>
          </p:cNvSpPr>
          <p:nvPr>
            <p:ph sz="quarter" idx="10"/>
          </p:nvPr>
        </p:nvSpPr>
        <p:spPr>
          <a:xfrm>
            <a:off x="1109393" y="1596547"/>
            <a:ext cx="4000535" cy="1885125"/>
          </a:xfrm>
        </p:spPr>
        <p:txBody>
          <a:bodyPr>
            <a:normAutofit/>
          </a:bodyPr>
          <a:lstStyle>
            <a:lvl1pPr>
              <a:defRPr sz="988">
                <a:latin typeface="+mj-lt"/>
              </a:defRPr>
            </a:lvl1pPr>
            <a:lvl2pPr>
              <a:defRPr sz="988">
                <a:latin typeface="+mj-lt"/>
              </a:defRPr>
            </a:lvl2pPr>
            <a:lvl3pPr>
              <a:defRPr sz="988">
                <a:latin typeface="+mj-lt"/>
              </a:defRPr>
            </a:lvl3pPr>
            <a:lvl4pPr>
              <a:defRPr sz="988">
                <a:latin typeface="+mj-lt"/>
              </a:defRPr>
            </a:lvl4pPr>
            <a:lvl5pPr>
              <a:defRPr sz="988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7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5"/>
          <a:stretch/>
        </p:blipFill>
        <p:spPr>
          <a:xfrm>
            <a:off x="3933299" y="2811913"/>
            <a:ext cx="6866464" cy="4930732"/>
          </a:xfrm>
          <a:prstGeom prst="rect">
            <a:avLst/>
          </a:prstGeom>
        </p:spPr>
      </p:pic>
      <p:sp>
        <p:nvSpPr>
          <p:cNvPr id="45" name="Rectángulo 44"/>
          <p:cNvSpPr/>
          <p:nvPr userDrawn="1"/>
        </p:nvSpPr>
        <p:spPr>
          <a:xfrm>
            <a:off x="6429046" y="136172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ítulo 18"/>
          <p:cNvSpPr txBox="1">
            <a:spLocks/>
          </p:cNvSpPr>
          <p:nvPr userDrawn="1"/>
        </p:nvSpPr>
        <p:spPr>
          <a:xfrm>
            <a:off x="6570128" y="164350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7" name="Rectángulo 46"/>
          <p:cNvSpPr/>
          <p:nvPr userDrawn="1"/>
        </p:nvSpPr>
        <p:spPr>
          <a:xfrm>
            <a:off x="10500344" y="135815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/>
          <p:cNvGrpSpPr/>
          <p:nvPr userDrawn="1"/>
        </p:nvGrpSpPr>
        <p:grpSpPr>
          <a:xfrm flipH="1">
            <a:off x="-7528" y="-2"/>
            <a:ext cx="6496279" cy="7740652"/>
            <a:chOff x="4887643" y="-2"/>
            <a:chExt cx="7362386" cy="7920040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10406039" y="-2"/>
              <a:ext cx="1843990" cy="79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iángulo rectángulo 17"/>
            <p:cNvSpPr/>
            <p:nvPr userDrawn="1"/>
          </p:nvSpPr>
          <p:spPr>
            <a:xfrm flipH="1">
              <a:off x="6404188" y="-1"/>
              <a:ext cx="4329295" cy="79200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4887643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elogramo 24"/>
            <p:cNvSpPr/>
            <p:nvPr userDrawn="1"/>
          </p:nvSpPr>
          <p:spPr>
            <a:xfrm>
              <a:off x="5679691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/>
            <p:cNvSpPr/>
            <p:nvPr userDrawn="1"/>
          </p:nvSpPr>
          <p:spPr>
            <a:xfrm>
              <a:off x="7079675" y="2125071"/>
              <a:ext cx="5170353" cy="230087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ángulo rectángulo 27"/>
            <p:cNvSpPr/>
            <p:nvPr userDrawn="1"/>
          </p:nvSpPr>
          <p:spPr>
            <a:xfrm flipH="1">
              <a:off x="5787696" y="2125071"/>
              <a:ext cx="1291978" cy="2300870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riángulo isósceles 47"/>
            <p:cNvSpPr/>
            <p:nvPr userDrawn="1"/>
          </p:nvSpPr>
          <p:spPr>
            <a:xfrm rot="10800000">
              <a:off x="5787695" y="4425939"/>
              <a:ext cx="1025712" cy="748148"/>
            </a:xfrm>
            <a:prstGeom prst="triangle">
              <a:avLst>
                <a:gd name="adj" fmla="val 39184"/>
              </a:avLst>
            </a:prstGeom>
            <a:gradFill flip="none" rotWithShape="1">
              <a:gsLst>
                <a:gs pos="0">
                  <a:srgbClr val="072130"/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riángulo rectángulo 28"/>
          <p:cNvSpPr/>
          <p:nvPr userDrawn="1"/>
        </p:nvSpPr>
        <p:spPr>
          <a:xfrm flipV="1">
            <a:off x="-16649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ítulo 37"/>
          <p:cNvSpPr>
            <a:spLocks noGrp="1"/>
          </p:cNvSpPr>
          <p:nvPr>
            <p:ph type="title"/>
          </p:nvPr>
        </p:nvSpPr>
        <p:spPr>
          <a:xfrm>
            <a:off x="234084" y="2523855"/>
            <a:ext cx="4462515" cy="1496168"/>
          </a:xfrm>
        </p:spPr>
        <p:txBody>
          <a:bodyPr>
            <a:noAutofit/>
          </a:bodyPr>
          <a:lstStyle>
            <a:lvl1pPr algn="l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9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22543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8052177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9" name="Título 18"/>
          <p:cNvSpPr txBox="1">
            <a:spLocks/>
          </p:cNvSpPr>
          <p:nvPr userDrawn="1"/>
        </p:nvSpPr>
        <p:spPr>
          <a:xfrm>
            <a:off x="6664088" y="166822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64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0" y="2493324"/>
            <a:ext cx="8719554" cy="5241113"/>
          </a:xfrm>
          <a:prstGeom prst="rect">
            <a:avLst/>
          </a:prstGeom>
        </p:spPr>
      </p:pic>
      <p:sp>
        <p:nvSpPr>
          <p:cNvPr id="45" name="Rectángulo 44"/>
          <p:cNvSpPr/>
          <p:nvPr userDrawn="1"/>
        </p:nvSpPr>
        <p:spPr>
          <a:xfrm>
            <a:off x="6429046" y="136172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 userDrawn="1"/>
        </p:nvSpPr>
        <p:spPr>
          <a:xfrm>
            <a:off x="10500344" y="135815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/>
          <p:cNvGrpSpPr/>
          <p:nvPr userDrawn="1"/>
        </p:nvGrpSpPr>
        <p:grpSpPr>
          <a:xfrm flipH="1">
            <a:off x="-7528" y="-2"/>
            <a:ext cx="6496279" cy="7740652"/>
            <a:chOff x="4887643" y="-2"/>
            <a:chExt cx="7362386" cy="79200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Rectángulo 15"/>
            <p:cNvSpPr/>
            <p:nvPr userDrawn="1"/>
          </p:nvSpPr>
          <p:spPr>
            <a:xfrm>
              <a:off x="10406039" y="-2"/>
              <a:ext cx="1843990" cy="79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iángulo rectángulo 17"/>
            <p:cNvSpPr/>
            <p:nvPr userDrawn="1"/>
          </p:nvSpPr>
          <p:spPr>
            <a:xfrm flipH="1">
              <a:off x="6404188" y="-1"/>
              <a:ext cx="4329295" cy="79200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4887643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elogramo 24"/>
            <p:cNvSpPr/>
            <p:nvPr userDrawn="1"/>
          </p:nvSpPr>
          <p:spPr>
            <a:xfrm>
              <a:off x="5679691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/>
            <p:cNvSpPr/>
            <p:nvPr userDrawn="1"/>
          </p:nvSpPr>
          <p:spPr>
            <a:xfrm>
              <a:off x="7079675" y="2125071"/>
              <a:ext cx="5170353" cy="230087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ángulo rectángulo 27"/>
            <p:cNvSpPr/>
            <p:nvPr userDrawn="1"/>
          </p:nvSpPr>
          <p:spPr>
            <a:xfrm flipH="1">
              <a:off x="5787696" y="2125071"/>
              <a:ext cx="1291978" cy="2300870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riángulo isósceles 47"/>
            <p:cNvSpPr/>
            <p:nvPr userDrawn="1"/>
          </p:nvSpPr>
          <p:spPr>
            <a:xfrm rot="10800000">
              <a:off x="5787695" y="4425939"/>
              <a:ext cx="1025712" cy="748148"/>
            </a:xfrm>
            <a:prstGeom prst="triangle">
              <a:avLst>
                <a:gd name="adj" fmla="val 39184"/>
              </a:avLst>
            </a:prstGeom>
            <a:gradFill flip="none" rotWithShape="1">
              <a:gsLst>
                <a:gs pos="0">
                  <a:srgbClr val="072130"/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riángulo rectángulo 28"/>
          <p:cNvSpPr/>
          <p:nvPr userDrawn="1"/>
        </p:nvSpPr>
        <p:spPr>
          <a:xfrm flipV="1">
            <a:off x="-16649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ítulo 37"/>
          <p:cNvSpPr>
            <a:spLocks noGrp="1"/>
          </p:cNvSpPr>
          <p:nvPr>
            <p:ph type="title"/>
          </p:nvPr>
        </p:nvSpPr>
        <p:spPr>
          <a:xfrm>
            <a:off x="234084" y="2523855"/>
            <a:ext cx="4462515" cy="1496168"/>
          </a:xfrm>
        </p:spPr>
        <p:txBody>
          <a:bodyPr>
            <a:noAutofit/>
          </a:bodyPr>
          <a:lstStyle>
            <a:lvl1pPr algn="l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9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22543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8052177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1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Título 18"/>
          <p:cNvSpPr txBox="1">
            <a:spLocks/>
          </p:cNvSpPr>
          <p:nvPr userDrawn="1"/>
        </p:nvSpPr>
        <p:spPr>
          <a:xfrm>
            <a:off x="6664088" y="166822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6168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13140"/>
          <a:stretch/>
        </p:blipFill>
        <p:spPr>
          <a:xfrm>
            <a:off x="4552997" y="9"/>
            <a:ext cx="6260696" cy="7733847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 flipH="1">
            <a:off x="-7528" y="-2"/>
            <a:ext cx="6496279" cy="7740652"/>
            <a:chOff x="4887643" y="-2"/>
            <a:chExt cx="7362386" cy="79200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Rectángulo 15"/>
            <p:cNvSpPr/>
            <p:nvPr userDrawn="1"/>
          </p:nvSpPr>
          <p:spPr>
            <a:xfrm>
              <a:off x="10406039" y="-2"/>
              <a:ext cx="1843990" cy="79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iángulo rectángulo 17"/>
            <p:cNvSpPr/>
            <p:nvPr userDrawn="1"/>
          </p:nvSpPr>
          <p:spPr>
            <a:xfrm flipH="1">
              <a:off x="6404188" y="-1"/>
              <a:ext cx="4329295" cy="79200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4887643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elogramo 24"/>
            <p:cNvSpPr/>
            <p:nvPr userDrawn="1"/>
          </p:nvSpPr>
          <p:spPr>
            <a:xfrm>
              <a:off x="5679691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/>
            <p:cNvSpPr/>
            <p:nvPr userDrawn="1"/>
          </p:nvSpPr>
          <p:spPr>
            <a:xfrm>
              <a:off x="7079675" y="2125071"/>
              <a:ext cx="5170353" cy="230087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ángulo rectángulo 27"/>
            <p:cNvSpPr/>
            <p:nvPr userDrawn="1"/>
          </p:nvSpPr>
          <p:spPr>
            <a:xfrm flipH="1">
              <a:off x="5787696" y="2125071"/>
              <a:ext cx="1291978" cy="2300870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riángulo isósceles 47"/>
            <p:cNvSpPr/>
            <p:nvPr userDrawn="1"/>
          </p:nvSpPr>
          <p:spPr>
            <a:xfrm rot="10800000">
              <a:off x="5787695" y="4425939"/>
              <a:ext cx="1025712" cy="748148"/>
            </a:xfrm>
            <a:prstGeom prst="triangle">
              <a:avLst>
                <a:gd name="adj" fmla="val 39184"/>
              </a:avLst>
            </a:prstGeom>
            <a:gradFill flip="none" rotWithShape="1">
              <a:gsLst>
                <a:gs pos="0">
                  <a:srgbClr val="072130"/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riángulo rectángulo 28"/>
          <p:cNvSpPr/>
          <p:nvPr userDrawn="1"/>
        </p:nvSpPr>
        <p:spPr>
          <a:xfrm flipV="1">
            <a:off x="-16649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ítulo 37"/>
          <p:cNvSpPr>
            <a:spLocks noGrp="1"/>
          </p:cNvSpPr>
          <p:nvPr>
            <p:ph type="title"/>
          </p:nvPr>
        </p:nvSpPr>
        <p:spPr>
          <a:xfrm>
            <a:off x="234084" y="2523855"/>
            <a:ext cx="4462515" cy="1496168"/>
          </a:xfrm>
        </p:spPr>
        <p:txBody>
          <a:bodyPr>
            <a:noAutofit/>
          </a:bodyPr>
          <a:lstStyle>
            <a:lvl1pPr algn="l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9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22543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8052177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1" name="Rectángulo 30"/>
          <p:cNvSpPr/>
          <p:nvPr userDrawn="1"/>
        </p:nvSpPr>
        <p:spPr>
          <a:xfrm>
            <a:off x="6429046" y="136172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ángulo 32"/>
          <p:cNvSpPr/>
          <p:nvPr userDrawn="1"/>
        </p:nvSpPr>
        <p:spPr>
          <a:xfrm>
            <a:off x="10500344" y="135815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ítulo 18"/>
          <p:cNvSpPr txBox="1">
            <a:spLocks/>
          </p:cNvSpPr>
          <p:nvPr userDrawn="1"/>
        </p:nvSpPr>
        <p:spPr>
          <a:xfrm>
            <a:off x="6664088" y="166822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10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271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2"/>
          <a:stretch/>
        </p:blipFill>
        <p:spPr>
          <a:xfrm>
            <a:off x="-7087" y="4855623"/>
            <a:ext cx="5492391" cy="2876739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181881" y="-2"/>
            <a:ext cx="1627064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5106834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650806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312666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5011538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246826" y="2076938"/>
            <a:ext cx="4562116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5106837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297234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346432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6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2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5" name="Marcador de contenido 5"/>
          <p:cNvSpPr>
            <a:spLocks noGrp="1"/>
          </p:cNvSpPr>
          <p:nvPr>
            <p:ph sz="quarter" idx="11"/>
          </p:nvPr>
        </p:nvSpPr>
        <p:spPr>
          <a:xfrm>
            <a:off x="381728" y="3571732"/>
            <a:ext cx="4786348" cy="2433706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7" name="Rectángulo 26"/>
          <p:cNvSpPr/>
          <p:nvPr userDrawn="1"/>
        </p:nvSpPr>
        <p:spPr>
          <a:xfrm>
            <a:off x="37877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4171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9"/>
          <a:stretch/>
        </p:blipFill>
        <p:spPr>
          <a:xfrm>
            <a:off x="3098" y="339235"/>
            <a:ext cx="6078229" cy="7400750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Rectángulo 14"/>
          <p:cNvSpPr/>
          <p:nvPr userDrawn="1"/>
        </p:nvSpPr>
        <p:spPr>
          <a:xfrm>
            <a:off x="37877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2277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5065" r="23806" b="12869"/>
          <a:stretch/>
        </p:blipFill>
        <p:spPr>
          <a:xfrm>
            <a:off x="-35542" y="0"/>
            <a:ext cx="10835305" cy="7743472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00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47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276B63-26CB-5962-A901-857C3FF28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326414" cy="7744811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1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2DF716-BFDD-F1AB-AE97-F56BABA64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r="20235" b="2292"/>
          <a:stretch/>
        </p:blipFill>
        <p:spPr>
          <a:xfrm>
            <a:off x="-1" y="-3"/>
            <a:ext cx="9539879" cy="7740652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1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 userDrawn="1"/>
        </p:nvSpPr>
        <p:spPr>
          <a:xfrm>
            <a:off x="37877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21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ángulo 101"/>
          <p:cNvSpPr/>
          <p:nvPr userDrawn="1"/>
        </p:nvSpPr>
        <p:spPr>
          <a:xfrm>
            <a:off x="5" y="2580952"/>
            <a:ext cx="5067463" cy="158311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Marcador de texto 26"/>
          <p:cNvSpPr>
            <a:spLocks noGrp="1"/>
          </p:cNvSpPr>
          <p:nvPr>
            <p:ph type="body" sz="quarter" idx="11"/>
          </p:nvPr>
        </p:nvSpPr>
        <p:spPr>
          <a:xfrm>
            <a:off x="378203" y="2124591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4" name="Marcador de texto 26"/>
          <p:cNvSpPr>
            <a:spLocks noGrp="1"/>
          </p:cNvSpPr>
          <p:nvPr>
            <p:ph type="body" sz="quarter" idx="12"/>
          </p:nvPr>
        </p:nvSpPr>
        <p:spPr>
          <a:xfrm>
            <a:off x="378203" y="2577055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5" name="Marcador de texto 26"/>
          <p:cNvSpPr>
            <a:spLocks noGrp="1"/>
          </p:cNvSpPr>
          <p:nvPr>
            <p:ph type="body" sz="quarter" idx="13"/>
          </p:nvPr>
        </p:nvSpPr>
        <p:spPr>
          <a:xfrm>
            <a:off x="522816" y="4545304"/>
            <a:ext cx="2277617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6" name="Marcador de texto 26"/>
          <p:cNvSpPr>
            <a:spLocks noGrp="1"/>
          </p:cNvSpPr>
          <p:nvPr>
            <p:ph type="body" sz="quarter" idx="14"/>
          </p:nvPr>
        </p:nvSpPr>
        <p:spPr>
          <a:xfrm>
            <a:off x="522812" y="5342601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7" name="Marcador de posición de imagen 37"/>
          <p:cNvSpPr>
            <a:spLocks noGrp="1"/>
          </p:cNvSpPr>
          <p:nvPr>
            <p:ph type="pic" sz="quarter" idx="15"/>
          </p:nvPr>
        </p:nvSpPr>
        <p:spPr>
          <a:xfrm>
            <a:off x="5653495" y="1192129"/>
            <a:ext cx="4740023" cy="2809866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sp>
        <p:nvSpPr>
          <p:cNvPr id="108" name="Marcador de texto 42"/>
          <p:cNvSpPr>
            <a:spLocks noGrp="1"/>
          </p:cNvSpPr>
          <p:nvPr>
            <p:ph type="body" sz="quarter" idx="17"/>
          </p:nvPr>
        </p:nvSpPr>
        <p:spPr>
          <a:xfrm>
            <a:off x="378204" y="3067062"/>
            <a:ext cx="4126602" cy="951576"/>
          </a:xfrm>
        </p:spPr>
        <p:txBody>
          <a:bodyPr>
            <a:normAutofit/>
          </a:bodyPr>
          <a:lstStyle>
            <a:lvl1pPr marL="0" indent="0">
              <a:buNone/>
              <a:defRPr sz="1153">
                <a:latin typeface="+mn-lt"/>
              </a:defRPr>
            </a:lvl1pPr>
            <a:lvl2pPr>
              <a:defRPr sz="988">
                <a:latin typeface="+mj-lt"/>
              </a:defRPr>
            </a:lvl2pPr>
            <a:lvl3pPr>
              <a:defRPr sz="988">
                <a:latin typeface="+mj-lt"/>
              </a:defRPr>
            </a:lvl3pPr>
            <a:lvl4pPr>
              <a:defRPr sz="988">
                <a:latin typeface="+mj-lt"/>
              </a:defRPr>
            </a:lvl4pPr>
            <a:lvl5pPr>
              <a:defRPr sz="988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9" name="Marcador de texto 26"/>
          <p:cNvSpPr>
            <a:spLocks noGrp="1"/>
          </p:cNvSpPr>
          <p:nvPr>
            <p:ph type="body" sz="quarter" idx="18"/>
          </p:nvPr>
        </p:nvSpPr>
        <p:spPr>
          <a:xfrm>
            <a:off x="8227029" y="856007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rgbClr val="700045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10" name="Marcador de texto 26"/>
          <p:cNvSpPr>
            <a:spLocks noGrp="1"/>
          </p:cNvSpPr>
          <p:nvPr>
            <p:ph type="body" sz="quarter" idx="19"/>
          </p:nvPr>
        </p:nvSpPr>
        <p:spPr>
          <a:xfrm>
            <a:off x="796988" y="6139898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11" name="Marcador de texto 26"/>
          <p:cNvSpPr>
            <a:spLocks noGrp="1"/>
          </p:cNvSpPr>
          <p:nvPr>
            <p:ph type="body" sz="quarter" idx="20"/>
          </p:nvPr>
        </p:nvSpPr>
        <p:spPr>
          <a:xfrm>
            <a:off x="8227029" y="4092520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chemeClr val="tx2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18" name="Marcador de contenido 39"/>
          <p:cNvSpPr>
            <a:spLocks noGrp="1"/>
          </p:cNvSpPr>
          <p:nvPr>
            <p:ph sz="quarter" idx="16"/>
          </p:nvPr>
        </p:nvSpPr>
        <p:spPr>
          <a:xfrm>
            <a:off x="5653496" y="4382840"/>
            <a:ext cx="4769471" cy="2287702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  <a:lvl2pPr>
              <a:defRPr sz="1153"/>
            </a:lvl2pPr>
            <a:lvl3pPr>
              <a:defRPr sz="1153"/>
            </a:lvl3pPr>
            <a:lvl4pPr>
              <a:defRPr sz="1153"/>
            </a:lvl4pPr>
            <a:lvl5pPr>
              <a:defRPr sz="1153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9" name="Marcador de texto 58"/>
          <p:cNvSpPr>
            <a:spLocks noGrp="1"/>
          </p:cNvSpPr>
          <p:nvPr>
            <p:ph type="body" sz="quarter" idx="25"/>
          </p:nvPr>
        </p:nvSpPr>
        <p:spPr>
          <a:xfrm>
            <a:off x="1426080" y="2128431"/>
            <a:ext cx="2636120" cy="317057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grpSp>
        <p:nvGrpSpPr>
          <p:cNvPr id="120" name="Grupo 119"/>
          <p:cNvGrpSpPr/>
          <p:nvPr userDrawn="1"/>
        </p:nvGrpSpPr>
        <p:grpSpPr>
          <a:xfrm flipH="1">
            <a:off x="0" y="5342591"/>
            <a:ext cx="1482078" cy="2398058"/>
            <a:chOff x="10199758" y="4930998"/>
            <a:chExt cx="2046195" cy="2989040"/>
          </a:xfrm>
        </p:grpSpPr>
        <p:sp>
          <p:nvSpPr>
            <p:cNvPr id="121" name="Triángulo isósceles 120"/>
            <p:cNvSpPr/>
            <p:nvPr userDrawn="1"/>
          </p:nvSpPr>
          <p:spPr>
            <a:xfrm>
              <a:off x="10199758" y="4930998"/>
              <a:ext cx="2046195" cy="2989040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riángulo isósceles 121"/>
            <p:cNvSpPr/>
            <p:nvPr userDrawn="1"/>
          </p:nvSpPr>
          <p:spPr>
            <a:xfrm>
              <a:off x="10542658" y="5410200"/>
              <a:ext cx="1696967" cy="2509838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4" name="Marcador de texto 69"/>
          <p:cNvSpPr>
            <a:spLocks noGrp="1"/>
          </p:cNvSpPr>
          <p:nvPr>
            <p:ph type="body" sz="quarter" idx="28"/>
          </p:nvPr>
        </p:nvSpPr>
        <p:spPr>
          <a:xfrm>
            <a:off x="454561" y="988409"/>
            <a:ext cx="3877571" cy="322285"/>
          </a:xfrm>
        </p:spPr>
        <p:txBody>
          <a:bodyPr>
            <a:noAutofit/>
          </a:bodyPr>
          <a:lstStyle>
            <a:lvl1pPr marL="0" indent="0">
              <a:buNone/>
              <a:defRPr sz="1318"/>
            </a:lvl1pPr>
          </a:lstStyle>
          <a:p>
            <a:pPr lvl="0" defTabSz="753061">
              <a:lnSpc>
                <a:spcPct val="100000"/>
              </a:lnSpc>
              <a:spcBef>
                <a:spcPts val="0"/>
              </a:spcBef>
              <a:defRPr/>
            </a:pPr>
            <a:endParaRPr lang="es-CO" b="1" kern="0" cap="all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5" name="Marcador de texto 26"/>
          <p:cNvSpPr>
            <a:spLocks noGrp="1"/>
          </p:cNvSpPr>
          <p:nvPr>
            <p:ph type="body" sz="quarter" idx="29"/>
          </p:nvPr>
        </p:nvSpPr>
        <p:spPr>
          <a:xfrm>
            <a:off x="378203" y="1566178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26" name="Marcador de texto 58"/>
          <p:cNvSpPr>
            <a:spLocks noGrp="1"/>
          </p:cNvSpPr>
          <p:nvPr>
            <p:ph type="body" sz="quarter" idx="30"/>
          </p:nvPr>
        </p:nvSpPr>
        <p:spPr>
          <a:xfrm>
            <a:off x="1426080" y="1570018"/>
            <a:ext cx="2636120" cy="317057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sp>
        <p:nvSpPr>
          <p:cNvPr id="26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7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2647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 userDrawn="1"/>
        </p:nvSpPr>
        <p:spPr>
          <a:xfrm>
            <a:off x="5" y="2580952"/>
            <a:ext cx="5067463" cy="158311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Marcador de texto 26"/>
          <p:cNvSpPr>
            <a:spLocks noGrp="1"/>
          </p:cNvSpPr>
          <p:nvPr>
            <p:ph type="body" sz="quarter" idx="11"/>
          </p:nvPr>
        </p:nvSpPr>
        <p:spPr>
          <a:xfrm>
            <a:off x="378203" y="2124591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2" name="Marcador de texto 26"/>
          <p:cNvSpPr>
            <a:spLocks noGrp="1"/>
          </p:cNvSpPr>
          <p:nvPr>
            <p:ph type="body" sz="quarter" idx="12"/>
          </p:nvPr>
        </p:nvSpPr>
        <p:spPr>
          <a:xfrm>
            <a:off x="378203" y="2577055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4" name="Marcador de texto 26"/>
          <p:cNvSpPr>
            <a:spLocks noGrp="1"/>
          </p:cNvSpPr>
          <p:nvPr>
            <p:ph type="body" sz="quarter" idx="13"/>
          </p:nvPr>
        </p:nvSpPr>
        <p:spPr>
          <a:xfrm>
            <a:off x="522816" y="4545304"/>
            <a:ext cx="2277617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5" name="Marcador de texto 26"/>
          <p:cNvSpPr>
            <a:spLocks noGrp="1"/>
          </p:cNvSpPr>
          <p:nvPr>
            <p:ph type="body" sz="quarter" idx="14"/>
          </p:nvPr>
        </p:nvSpPr>
        <p:spPr>
          <a:xfrm>
            <a:off x="522812" y="5342601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8" name="Marcador de posición de imagen 37"/>
          <p:cNvSpPr>
            <a:spLocks noGrp="1"/>
          </p:cNvSpPr>
          <p:nvPr>
            <p:ph type="pic" sz="quarter" idx="15"/>
          </p:nvPr>
        </p:nvSpPr>
        <p:spPr>
          <a:xfrm>
            <a:off x="5653495" y="1192129"/>
            <a:ext cx="4740023" cy="2809866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17"/>
          </p:nvPr>
        </p:nvSpPr>
        <p:spPr>
          <a:xfrm>
            <a:off x="378204" y="3067062"/>
            <a:ext cx="4126602" cy="951576"/>
          </a:xfrm>
        </p:spPr>
        <p:txBody>
          <a:bodyPr>
            <a:normAutofit/>
          </a:bodyPr>
          <a:lstStyle>
            <a:lvl1pPr marL="0" indent="0">
              <a:buNone/>
              <a:defRPr sz="1153">
                <a:latin typeface="+mn-lt"/>
              </a:defRPr>
            </a:lvl1pPr>
            <a:lvl2pPr>
              <a:defRPr sz="988">
                <a:latin typeface="+mj-lt"/>
              </a:defRPr>
            </a:lvl2pPr>
            <a:lvl3pPr>
              <a:defRPr sz="988">
                <a:latin typeface="+mj-lt"/>
              </a:defRPr>
            </a:lvl3pPr>
            <a:lvl4pPr>
              <a:defRPr sz="988">
                <a:latin typeface="+mj-lt"/>
              </a:defRPr>
            </a:lvl4pPr>
            <a:lvl5pPr>
              <a:defRPr sz="988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Marcador de texto 26"/>
          <p:cNvSpPr>
            <a:spLocks noGrp="1"/>
          </p:cNvSpPr>
          <p:nvPr>
            <p:ph type="body" sz="quarter" idx="18"/>
          </p:nvPr>
        </p:nvSpPr>
        <p:spPr>
          <a:xfrm>
            <a:off x="8227029" y="856007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rgbClr val="700045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25" name="Marcador de texto 26"/>
          <p:cNvSpPr>
            <a:spLocks noGrp="1"/>
          </p:cNvSpPr>
          <p:nvPr>
            <p:ph type="body" sz="quarter" idx="19"/>
          </p:nvPr>
        </p:nvSpPr>
        <p:spPr>
          <a:xfrm>
            <a:off x="796988" y="6139898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0" name="Marcador de texto 26"/>
          <p:cNvSpPr>
            <a:spLocks noGrp="1"/>
          </p:cNvSpPr>
          <p:nvPr>
            <p:ph type="body" sz="quarter" idx="20"/>
          </p:nvPr>
        </p:nvSpPr>
        <p:spPr>
          <a:xfrm>
            <a:off x="8227029" y="4092520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chemeClr val="tx2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40" name="Marcador de contenido 39"/>
          <p:cNvSpPr>
            <a:spLocks noGrp="1"/>
          </p:cNvSpPr>
          <p:nvPr>
            <p:ph sz="quarter" idx="16"/>
          </p:nvPr>
        </p:nvSpPr>
        <p:spPr>
          <a:xfrm>
            <a:off x="5653496" y="4382840"/>
            <a:ext cx="4769471" cy="2287702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  <a:lvl2pPr>
              <a:defRPr sz="1153"/>
            </a:lvl2pPr>
            <a:lvl3pPr>
              <a:defRPr sz="1153"/>
            </a:lvl3pPr>
            <a:lvl4pPr>
              <a:defRPr sz="1153"/>
            </a:lvl4pPr>
            <a:lvl5pPr>
              <a:defRPr sz="1153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3" name="Rectángulo 32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ángulo 36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ángulo 43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ítulo 18"/>
          <p:cNvSpPr txBox="1">
            <a:spLocks/>
          </p:cNvSpPr>
          <p:nvPr userDrawn="1"/>
        </p:nvSpPr>
        <p:spPr>
          <a:xfrm>
            <a:off x="6574788" y="197264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6" name="Rectángulo 45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7" name="Marcador de texto 58"/>
          <p:cNvSpPr>
            <a:spLocks noGrp="1"/>
          </p:cNvSpPr>
          <p:nvPr>
            <p:ph type="body" sz="quarter" idx="25"/>
          </p:nvPr>
        </p:nvSpPr>
        <p:spPr>
          <a:xfrm>
            <a:off x="1426080" y="2128431"/>
            <a:ext cx="2636120" cy="317057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grpSp>
        <p:nvGrpSpPr>
          <p:cNvPr id="2" name="Grupo 1"/>
          <p:cNvGrpSpPr/>
          <p:nvPr userDrawn="1"/>
        </p:nvGrpSpPr>
        <p:grpSpPr>
          <a:xfrm flipH="1">
            <a:off x="0" y="5342591"/>
            <a:ext cx="1482078" cy="2398058"/>
            <a:chOff x="10199758" y="4930998"/>
            <a:chExt cx="2046195" cy="2989040"/>
          </a:xfrm>
        </p:grpSpPr>
        <p:sp>
          <p:nvSpPr>
            <p:cNvPr id="50" name="Triángulo isósceles 49"/>
            <p:cNvSpPr/>
            <p:nvPr userDrawn="1"/>
          </p:nvSpPr>
          <p:spPr>
            <a:xfrm>
              <a:off x="10199758" y="4930998"/>
              <a:ext cx="2046195" cy="2989040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riángulo isósceles 50"/>
            <p:cNvSpPr/>
            <p:nvPr userDrawn="1"/>
          </p:nvSpPr>
          <p:spPr>
            <a:xfrm>
              <a:off x="10542658" y="5410200"/>
              <a:ext cx="1696967" cy="2509838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7" name="Marcador de texto 69"/>
          <p:cNvSpPr>
            <a:spLocks noGrp="1"/>
          </p:cNvSpPr>
          <p:nvPr>
            <p:ph type="body" sz="quarter" idx="28"/>
          </p:nvPr>
        </p:nvSpPr>
        <p:spPr>
          <a:xfrm>
            <a:off x="454561" y="988409"/>
            <a:ext cx="3877571" cy="322285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53"/>
            </a:lvl1pPr>
          </a:lstStyle>
          <a:p>
            <a:pPr lvl="0" defTabSz="753061">
              <a:lnSpc>
                <a:spcPct val="100000"/>
              </a:lnSpc>
              <a:spcBef>
                <a:spcPts val="0"/>
              </a:spcBef>
              <a:defRPr/>
            </a:pPr>
            <a:endParaRPr lang="es-CO" b="1" kern="0" cap="all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8" name="Marcador de texto 26"/>
          <p:cNvSpPr>
            <a:spLocks noGrp="1"/>
          </p:cNvSpPr>
          <p:nvPr>
            <p:ph type="body" sz="quarter" idx="29"/>
          </p:nvPr>
        </p:nvSpPr>
        <p:spPr>
          <a:xfrm>
            <a:off x="378203" y="1566178"/>
            <a:ext cx="1252268" cy="31705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89" name="Marcador de texto 58"/>
          <p:cNvSpPr>
            <a:spLocks noGrp="1"/>
          </p:cNvSpPr>
          <p:nvPr>
            <p:ph type="body" sz="quarter" idx="30"/>
          </p:nvPr>
        </p:nvSpPr>
        <p:spPr>
          <a:xfrm>
            <a:off x="1426080" y="1570018"/>
            <a:ext cx="2636120" cy="3170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53"/>
            </a:lvl1pPr>
          </a:lstStyle>
          <a:p>
            <a:endParaRPr lang="en-US"/>
          </a:p>
        </p:txBody>
      </p:sp>
      <p:sp>
        <p:nvSpPr>
          <p:cNvPr id="27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449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8" r="3613"/>
          <a:stretch/>
        </p:blipFill>
        <p:spPr>
          <a:xfrm rot="10800000">
            <a:off x="2" y="-3"/>
            <a:ext cx="10805345" cy="774065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1728" y="4329520"/>
            <a:ext cx="4786348" cy="2433706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381731" y="853304"/>
            <a:ext cx="4786349" cy="783434"/>
          </a:xfrm>
        </p:spPr>
        <p:txBody>
          <a:bodyPr>
            <a:noAutofit/>
          </a:bodyPr>
          <a:lstStyle>
            <a:lvl1pPr>
              <a:defRPr sz="3294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3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6" y="1652933"/>
            <a:ext cx="2263525" cy="2545094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2" y="1650530"/>
            <a:ext cx="2366785" cy="25474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8" name="Triángulo isósceles 17"/>
          <p:cNvSpPr/>
          <p:nvPr userDrawn="1"/>
        </p:nvSpPr>
        <p:spPr>
          <a:xfrm>
            <a:off x="8723728" y="3400801"/>
            <a:ext cx="2081623" cy="433985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2A8E79"/>
              </a:gs>
              <a:gs pos="83000">
                <a:schemeClr val="tx2">
                  <a:lumMod val="50000"/>
                </a:schemeClr>
              </a:gs>
              <a:gs pos="100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isósceles 18"/>
          <p:cNvSpPr/>
          <p:nvPr userDrawn="1"/>
        </p:nvSpPr>
        <p:spPr>
          <a:xfrm>
            <a:off x="9232315" y="4420203"/>
            <a:ext cx="1573032" cy="332045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7000">
                <a:schemeClr val="tx2">
                  <a:alpha val="65000"/>
                  <a:lumMod val="85000"/>
                </a:schemeClr>
              </a:gs>
              <a:gs pos="71000">
                <a:schemeClr val="tx2">
                  <a:lumMod val="50000"/>
                </a:schemeClr>
              </a:gs>
              <a:gs pos="89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arcador de contenido 5"/>
          <p:cNvSpPr>
            <a:spLocks noGrp="1"/>
          </p:cNvSpPr>
          <p:nvPr userDrawn="1">
            <p:ph sz="quarter" idx="15"/>
          </p:nvPr>
        </p:nvSpPr>
        <p:spPr>
          <a:xfrm>
            <a:off x="5626523" y="3532302"/>
            <a:ext cx="4786348" cy="3230933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texto 3"/>
          <p:cNvSpPr>
            <a:spLocks noGrp="1"/>
          </p:cNvSpPr>
          <p:nvPr userDrawn="1">
            <p:ph type="body" sz="quarter" idx="16"/>
          </p:nvPr>
        </p:nvSpPr>
        <p:spPr>
          <a:xfrm>
            <a:off x="5627201" y="855706"/>
            <a:ext cx="2263525" cy="2545094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 userDrawn="1">
            <p:ph type="body" sz="quarter" idx="17"/>
          </p:nvPr>
        </p:nvSpPr>
        <p:spPr>
          <a:xfrm>
            <a:off x="8056838" y="853304"/>
            <a:ext cx="2366785" cy="25474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8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Triángulo rectángulo 22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rectángulo 2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5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 userDrawn="1"/>
        </p:nvSpPr>
        <p:spPr>
          <a:xfrm>
            <a:off x="6153315" y="1885957"/>
            <a:ext cx="2398058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4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627823" y="114357"/>
            <a:ext cx="3908324" cy="342900"/>
          </a:xfrm>
          <a:prstGeom prst="rect">
            <a:avLst/>
          </a:prstGeom>
        </p:spPr>
        <p:txBody>
          <a:bodyPr/>
          <a:lstStyle>
            <a:lvl1pPr marL="0" indent="0" algn="r" defTabSz="914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s-MX" sz="1500" b="1" kern="1200" dirty="0">
                <a:solidFill>
                  <a:srgbClr val="7776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Mercado</a:t>
            </a:r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6627823" y="357244"/>
            <a:ext cx="3908324" cy="295275"/>
          </a:xfrm>
          <a:prstGeom prst="rect">
            <a:avLst/>
          </a:prstGeom>
        </p:spPr>
        <p:txBody>
          <a:bodyPr/>
          <a:lstStyle>
            <a:lvl1pPr marL="0" indent="0" algn="r" defTabSz="914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s-MX" sz="1500" b="0" kern="1200" dirty="0">
                <a:solidFill>
                  <a:srgbClr val="7776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Actividad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09605" y="981084"/>
            <a:ext cx="9313307" cy="333375"/>
          </a:xfrm>
          <a:prstGeom prst="rect">
            <a:avLst/>
          </a:prstGeom>
        </p:spPr>
        <p:txBody>
          <a:bodyPr/>
          <a:lstStyle>
            <a:lvl1pPr marL="0" marR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1600" b="1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976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84" userDrawn="1">
          <p15:clr>
            <a:srgbClr val="FBAE40"/>
          </p15:clr>
        </p15:guide>
        <p15:guide id="2" pos="194" userDrawn="1">
          <p15:clr>
            <a:srgbClr val="FBAE40"/>
          </p15:clr>
        </p15:guide>
        <p15:guide id="3" pos="350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riángulo rectángulo 22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rectángulo 2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2870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/>
          <a:stretch/>
        </p:blipFill>
        <p:spPr>
          <a:xfrm rot="5400000">
            <a:off x="4305018" y="1256315"/>
            <a:ext cx="7751061" cy="523843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Rectángulo 16"/>
          <p:cNvSpPr/>
          <p:nvPr userDrawn="1"/>
        </p:nvSpPr>
        <p:spPr>
          <a:xfrm>
            <a:off x="5561326" y="-1"/>
            <a:ext cx="5238438" cy="775106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1731" y="1432752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1367" y="1432751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052" y="829200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1733" y="4173134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26" name="Imagen 2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7" r="2130"/>
          <a:stretch/>
        </p:blipFill>
        <p:spPr>
          <a:xfrm>
            <a:off x="5561328" y="5568268"/>
            <a:ext cx="5238437" cy="217238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2" name="Grupo 1"/>
          <p:cNvGrpSpPr/>
          <p:nvPr userDrawn="1"/>
        </p:nvGrpSpPr>
        <p:grpSpPr>
          <a:xfrm rot="5400000" flipH="1">
            <a:off x="8135280" y="-366331"/>
            <a:ext cx="2298154" cy="3030816"/>
            <a:chOff x="0" y="0"/>
            <a:chExt cx="2351413" cy="3434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Triángulo isósceles 27"/>
            <p:cNvSpPr/>
            <p:nvPr userDrawn="1"/>
          </p:nvSpPr>
          <p:spPr>
            <a:xfrm flipV="1">
              <a:off x="0" y="0"/>
              <a:ext cx="2351413" cy="343489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riángulo isósceles 28"/>
            <p:cNvSpPr/>
            <p:nvPr userDrawn="1"/>
          </p:nvSpPr>
          <p:spPr>
            <a:xfrm flipV="1">
              <a:off x="574508" y="1"/>
              <a:ext cx="1776904" cy="2628065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ángulo 22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ángulo 29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ítulo 18"/>
          <p:cNvSpPr txBox="1">
            <a:spLocks/>
          </p:cNvSpPr>
          <p:nvPr userDrawn="1"/>
        </p:nvSpPr>
        <p:spPr>
          <a:xfrm>
            <a:off x="522812" y="194897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1059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/>
          <a:stretch/>
        </p:blipFill>
        <p:spPr>
          <a:xfrm rot="5400000">
            <a:off x="4335130" y="1276017"/>
            <a:ext cx="7740649" cy="518862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Rectángulo 1"/>
          <p:cNvSpPr/>
          <p:nvPr userDrawn="1"/>
        </p:nvSpPr>
        <p:spPr>
          <a:xfrm>
            <a:off x="5611138" y="-1"/>
            <a:ext cx="5188626" cy="7740651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ítulo 18"/>
          <p:cNvSpPr txBox="1">
            <a:spLocks/>
          </p:cNvSpPr>
          <p:nvPr userDrawn="1"/>
        </p:nvSpPr>
        <p:spPr>
          <a:xfrm>
            <a:off x="522812" y="194897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Triángulo isósceles 16"/>
          <p:cNvSpPr/>
          <p:nvPr userDrawn="1"/>
        </p:nvSpPr>
        <p:spPr>
          <a:xfrm>
            <a:off x="8724972" y="4393971"/>
            <a:ext cx="2074794" cy="3357094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2A8E79"/>
              </a:gs>
              <a:gs pos="83000">
                <a:schemeClr val="tx2">
                  <a:lumMod val="50000"/>
                </a:schemeClr>
              </a:gs>
              <a:gs pos="100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riángulo isósceles 17"/>
          <p:cNvSpPr/>
          <p:nvPr userDrawn="1"/>
        </p:nvSpPr>
        <p:spPr>
          <a:xfrm>
            <a:off x="9231893" y="5182524"/>
            <a:ext cx="1567870" cy="256854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7000">
                <a:schemeClr val="tx2">
                  <a:alpha val="65000"/>
                  <a:lumMod val="85000"/>
                </a:schemeClr>
              </a:gs>
              <a:gs pos="71000">
                <a:schemeClr val="tx2">
                  <a:lumMod val="50000"/>
                </a:schemeClr>
              </a:gs>
              <a:gs pos="89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2330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ángulo rectángulo 14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ángulo rectángulo 1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 rot="10800000">
            <a:off x="-1557" y="947112"/>
            <a:ext cx="4992969" cy="171751"/>
          </a:xfrm>
          <a:prstGeom prst="rect">
            <a:avLst/>
          </a:prstGeom>
          <a:gradFill flip="none" rotWithShape="1">
            <a:gsLst>
              <a:gs pos="0">
                <a:srgbClr val="73014A">
                  <a:shade val="30000"/>
                  <a:satMod val="115000"/>
                  <a:alpha val="0"/>
                </a:srgbClr>
              </a:gs>
              <a:gs pos="50000">
                <a:srgbClr val="73014A">
                  <a:shade val="67500"/>
                  <a:satMod val="115000"/>
                </a:srgbClr>
              </a:gs>
              <a:gs pos="100000">
                <a:srgbClr val="73014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7817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ángulo rectángulo 14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ángulo rectángulo 1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 rot="10800000">
            <a:off x="-1557" y="947112"/>
            <a:ext cx="4992969" cy="171751"/>
          </a:xfrm>
          <a:prstGeom prst="rect">
            <a:avLst/>
          </a:prstGeom>
          <a:gradFill flip="none" rotWithShape="1">
            <a:gsLst>
              <a:gs pos="0">
                <a:srgbClr val="73014A">
                  <a:shade val="30000"/>
                  <a:satMod val="115000"/>
                  <a:alpha val="0"/>
                </a:srgbClr>
              </a:gs>
              <a:gs pos="50000">
                <a:srgbClr val="73014A">
                  <a:shade val="67500"/>
                  <a:satMod val="115000"/>
                </a:srgbClr>
              </a:gs>
              <a:gs pos="100000">
                <a:srgbClr val="73014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 24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ítulo 18"/>
          <p:cNvSpPr txBox="1">
            <a:spLocks/>
          </p:cNvSpPr>
          <p:nvPr userDrawn="1"/>
        </p:nvSpPr>
        <p:spPr>
          <a:xfrm>
            <a:off x="6574788" y="197264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9814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ángulo rectángulo 14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ángulo rectángulo 1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 rot="10800000">
            <a:off x="-1557" y="1113178"/>
            <a:ext cx="4992969" cy="171751"/>
          </a:xfrm>
          <a:prstGeom prst="rect">
            <a:avLst/>
          </a:prstGeom>
          <a:gradFill flip="none" rotWithShape="1">
            <a:gsLst>
              <a:gs pos="0">
                <a:srgbClr val="73014A">
                  <a:shade val="30000"/>
                  <a:satMod val="115000"/>
                  <a:alpha val="0"/>
                </a:srgbClr>
              </a:gs>
              <a:gs pos="50000">
                <a:srgbClr val="73014A">
                  <a:shade val="67500"/>
                  <a:satMod val="115000"/>
                </a:srgbClr>
              </a:gs>
              <a:gs pos="100000">
                <a:srgbClr val="73014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 24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7986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2" name="Rectángulo 21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25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3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0223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3613"/>
          <a:stretch/>
        </p:blipFill>
        <p:spPr>
          <a:xfrm rot="10800000">
            <a:off x="1" y="0"/>
            <a:ext cx="10799763" cy="77406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5" name="Rectángulo 24"/>
          <p:cNvSpPr/>
          <p:nvPr userDrawn="1"/>
        </p:nvSpPr>
        <p:spPr>
          <a:xfrm>
            <a:off x="2" y="-16286"/>
            <a:ext cx="10799763" cy="7756938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grpSp>
        <p:nvGrpSpPr>
          <p:cNvPr id="30" name="Grupo 29"/>
          <p:cNvGrpSpPr/>
          <p:nvPr userDrawn="1"/>
        </p:nvGrpSpPr>
        <p:grpSpPr>
          <a:xfrm rot="5400000" flipH="1">
            <a:off x="8135280" y="-366331"/>
            <a:ext cx="2298154" cy="3030816"/>
            <a:chOff x="0" y="0"/>
            <a:chExt cx="2351413" cy="3434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Triángulo isósceles 30"/>
            <p:cNvSpPr/>
            <p:nvPr userDrawn="1"/>
          </p:nvSpPr>
          <p:spPr>
            <a:xfrm flipV="1">
              <a:off x="0" y="0"/>
              <a:ext cx="2351413" cy="343489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riángulo isósceles 31"/>
            <p:cNvSpPr/>
            <p:nvPr userDrawn="1"/>
          </p:nvSpPr>
          <p:spPr>
            <a:xfrm flipV="1">
              <a:off x="574508" y="1"/>
              <a:ext cx="1776904" cy="2628065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53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46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1"/>
          <p:cNvSpPr>
            <a:spLocks noGrp="1"/>
          </p:cNvSpPr>
          <p:nvPr>
            <p:ph type="title"/>
          </p:nvPr>
        </p:nvSpPr>
        <p:spPr>
          <a:xfrm>
            <a:off x="495328" y="563678"/>
            <a:ext cx="9913263" cy="574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799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el estilo de título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2718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 userDrawn="1"/>
        </p:nvGrpSpPr>
        <p:grpSpPr>
          <a:xfrm>
            <a:off x="-11561" y="-1"/>
            <a:ext cx="10811327" cy="7740648"/>
            <a:chOff x="-13105" y="-1"/>
            <a:chExt cx="12252731" cy="7920036"/>
          </a:xfrm>
        </p:grpSpPr>
        <p:pic>
          <p:nvPicPr>
            <p:cNvPr id="5" name="Imagen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"/>
            <a:stretch/>
          </p:blipFill>
          <p:spPr>
            <a:xfrm>
              <a:off x="6164390" y="0"/>
              <a:ext cx="6075236" cy="7920035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2"/>
            <a:stretch/>
          </p:blipFill>
          <p:spPr>
            <a:xfrm flipH="1">
              <a:off x="-13105" y="-1"/>
              <a:ext cx="6177491" cy="7920035"/>
            </a:xfrm>
            <a:prstGeom prst="rect">
              <a:avLst/>
            </a:prstGeom>
          </p:spPr>
        </p:pic>
      </p:grpSp>
      <p:sp>
        <p:nvSpPr>
          <p:cNvPr id="37" name="Triángulo rectángulo 36"/>
          <p:cNvSpPr/>
          <p:nvPr userDrawn="1"/>
        </p:nvSpPr>
        <p:spPr>
          <a:xfrm rot="10800000">
            <a:off x="7993603" y="0"/>
            <a:ext cx="2806165" cy="5707878"/>
          </a:xfrm>
          <a:prstGeom prst="rtTriangle">
            <a:avLst/>
          </a:prstGeom>
          <a:gradFill flip="none" rotWithShape="1">
            <a:gsLst>
              <a:gs pos="0">
                <a:srgbClr val="2A8E79">
                  <a:shade val="30000"/>
                  <a:satMod val="115000"/>
                  <a:alpha val="0"/>
                </a:srgbClr>
              </a:gs>
              <a:gs pos="50000">
                <a:srgbClr val="2A8E79">
                  <a:shade val="67500"/>
                  <a:satMod val="115000"/>
                </a:srgbClr>
              </a:gs>
              <a:gs pos="100000">
                <a:srgbClr val="2A8E7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riángulo isósceles 34"/>
          <p:cNvSpPr/>
          <p:nvPr userDrawn="1"/>
        </p:nvSpPr>
        <p:spPr>
          <a:xfrm flipH="1">
            <a:off x="-11558" y="1596930"/>
            <a:ext cx="3020443" cy="6143729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700045">
                  <a:shade val="30000"/>
                  <a:satMod val="115000"/>
                  <a:alpha val="66000"/>
                </a:srgbClr>
              </a:gs>
              <a:gs pos="50000">
                <a:srgbClr val="700045">
                  <a:shade val="67500"/>
                  <a:satMod val="115000"/>
                  <a:alpha val="43000"/>
                </a:srgbClr>
              </a:gs>
              <a:gs pos="100000">
                <a:srgbClr val="70004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riángulo rectángulo 35"/>
          <p:cNvSpPr/>
          <p:nvPr userDrawn="1"/>
        </p:nvSpPr>
        <p:spPr>
          <a:xfrm>
            <a:off x="4" y="2893128"/>
            <a:ext cx="2383187" cy="4847522"/>
          </a:xfrm>
          <a:prstGeom prst="rtTriangle">
            <a:avLst/>
          </a:prstGeom>
          <a:gradFill flip="none" rotWithShape="1">
            <a:gsLst>
              <a:gs pos="0">
                <a:srgbClr val="185262">
                  <a:shade val="30000"/>
                  <a:satMod val="115000"/>
                </a:srgbClr>
              </a:gs>
              <a:gs pos="50000">
                <a:srgbClr val="185262">
                  <a:shade val="67500"/>
                  <a:satMod val="115000"/>
                  <a:alpha val="71000"/>
                </a:srgbClr>
              </a:gs>
              <a:gs pos="100000">
                <a:srgbClr val="185262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GrpSpPr/>
          <p:nvPr userDrawn="1"/>
        </p:nvGrpSpPr>
        <p:grpSpPr>
          <a:xfrm>
            <a:off x="3547394" y="10"/>
            <a:ext cx="3273415" cy="688925"/>
            <a:chOff x="0" y="-66611"/>
            <a:chExt cx="3684113" cy="80443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0000000-0008-0000-0000-000013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1" b="21595"/>
            <a:stretch/>
          </p:blipFill>
          <p:spPr>
            <a:xfrm>
              <a:off x="0" y="70465"/>
              <a:ext cx="2607595" cy="530283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7" b="10988"/>
            <a:stretch/>
          </p:blipFill>
          <p:spPr>
            <a:xfrm>
              <a:off x="2607595" y="-66611"/>
              <a:ext cx="1076518" cy="804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046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3613"/>
          <a:stretch/>
        </p:blipFill>
        <p:spPr>
          <a:xfrm rot="10800000">
            <a:off x="3002469" y="159595"/>
            <a:ext cx="7659220" cy="740485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3" name="Rectángulo 22"/>
          <p:cNvSpPr/>
          <p:nvPr userDrawn="1"/>
        </p:nvSpPr>
        <p:spPr>
          <a:xfrm>
            <a:off x="2867827" y="159597"/>
            <a:ext cx="7793865" cy="7404851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3613"/>
          <a:stretch/>
        </p:blipFill>
        <p:spPr>
          <a:xfrm rot="10800000">
            <a:off x="1" y="938782"/>
            <a:ext cx="3245589" cy="680187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1" name="Rectángulo 20"/>
          <p:cNvSpPr/>
          <p:nvPr userDrawn="1"/>
        </p:nvSpPr>
        <p:spPr>
          <a:xfrm>
            <a:off x="1" y="938781"/>
            <a:ext cx="3234684" cy="6801879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ector recto 24"/>
          <p:cNvCxnSpPr/>
          <p:nvPr userDrawn="1"/>
        </p:nvCxnSpPr>
        <p:spPr>
          <a:xfrm>
            <a:off x="3231913" y="938772"/>
            <a:ext cx="0" cy="68018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0" y="0"/>
            <a:ext cx="3584447" cy="1244026"/>
            <a:chOff x="-8536" y="0"/>
            <a:chExt cx="6462333" cy="3049014"/>
          </a:xfrm>
        </p:grpSpPr>
        <p:grpSp>
          <p:nvGrpSpPr>
            <p:cNvPr id="8" name="Grupo 7"/>
            <p:cNvGrpSpPr/>
            <p:nvPr userDrawn="1"/>
          </p:nvGrpSpPr>
          <p:grpSpPr>
            <a:xfrm flipH="1">
              <a:off x="-8536" y="0"/>
              <a:ext cx="6462333" cy="3049014"/>
              <a:chOff x="5787695" y="2125071"/>
              <a:chExt cx="6462333" cy="3049014"/>
            </a:xfrm>
          </p:grpSpPr>
          <p:sp>
            <p:nvSpPr>
              <p:cNvPr id="13" name="Rectángulo 12"/>
              <p:cNvSpPr/>
              <p:nvPr userDrawn="1"/>
            </p:nvSpPr>
            <p:spPr>
              <a:xfrm>
                <a:off x="7079675" y="2125071"/>
                <a:ext cx="5170353" cy="230087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486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riángulo rectángulo 13"/>
              <p:cNvSpPr/>
              <p:nvPr userDrawn="1"/>
            </p:nvSpPr>
            <p:spPr>
              <a:xfrm flipH="1">
                <a:off x="5787696" y="2125071"/>
                <a:ext cx="1291978" cy="2300870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486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riángulo isósceles 14"/>
              <p:cNvSpPr/>
              <p:nvPr userDrawn="1"/>
            </p:nvSpPr>
            <p:spPr>
              <a:xfrm rot="10800000">
                <a:off x="5787695" y="4425933"/>
                <a:ext cx="648260" cy="748152"/>
              </a:xfrm>
              <a:prstGeom prst="triangle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072130"/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486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riángulo rectángulo 15"/>
            <p:cNvSpPr/>
            <p:nvPr userDrawn="1"/>
          </p:nvSpPr>
          <p:spPr>
            <a:xfrm flipV="1">
              <a:off x="-8529" y="2300862"/>
              <a:ext cx="6236208" cy="319752"/>
            </a:xfrm>
            <a:prstGeom prst="rtTriangle">
              <a:avLst/>
            </a:prstGeom>
            <a:solidFill>
              <a:srgbClr val="07213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4831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s and descriptions">
  <p:cSld name="Title, subtitles and descriptio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68142" y="669735"/>
            <a:ext cx="10063480" cy="8618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775082" y="3361025"/>
            <a:ext cx="2859740" cy="1006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4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775082" y="2857623"/>
            <a:ext cx="2859740" cy="631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44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3970012" y="3361025"/>
            <a:ext cx="2859740" cy="1006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4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4"/>
          </p:nvPr>
        </p:nvSpPr>
        <p:spPr>
          <a:xfrm>
            <a:off x="3970012" y="2857623"/>
            <a:ext cx="2859740" cy="631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44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5"/>
          </p:nvPr>
        </p:nvSpPr>
        <p:spPr>
          <a:xfrm>
            <a:off x="7164941" y="3361025"/>
            <a:ext cx="2859740" cy="1006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4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6"/>
          </p:nvPr>
        </p:nvSpPr>
        <p:spPr>
          <a:xfrm>
            <a:off x="7164941" y="2857623"/>
            <a:ext cx="2859740" cy="631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44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7"/>
          </p:nvPr>
        </p:nvSpPr>
        <p:spPr>
          <a:xfrm>
            <a:off x="775082" y="6147259"/>
            <a:ext cx="2859740" cy="1006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4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8"/>
          </p:nvPr>
        </p:nvSpPr>
        <p:spPr>
          <a:xfrm>
            <a:off x="775082" y="5627959"/>
            <a:ext cx="2859740" cy="631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44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9"/>
          </p:nvPr>
        </p:nvSpPr>
        <p:spPr>
          <a:xfrm>
            <a:off x="3970012" y="6147259"/>
            <a:ext cx="2859740" cy="1006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4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13"/>
          </p:nvPr>
        </p:nvSpPr>
        <p:spPr>
          <a:xfrm>
            <a:off x="3970012" y="5627959"/>
            <a:ext cx="2859740" cy="631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44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14"/>
          </p:nvPr>
        </p:nvSpPr>
        <p:spPr>
          <a:xfrm>
            <a:off x="7164941" y="6147259"/>
            <a:ext cx="2859740" cy="1006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4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5"/>
          </p:nvPr>
        </p:nvSpPr>
        <p:spPr>
          <a:xfrm>
            <a:off x="7164941" y="5627959"/>
            <a:ext cx="2859740" cy="631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44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7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 idx="16" hasCustomPrompt="1"/>
          </p:nvPr>
        </p:nvSpPr>
        <p:spPr>
          <a:xfrm>
            <a:off x="1809764" y="1870300"/>
            <a:ext cx="790140" cy="1006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9pPr>
          </a:lstStyle>
          <a:p>
            <a:r>
              <a:t>xx%</a:t>
            </a:r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 idx="17" hasCustomPrompt="1"/>
          </p:nvPr>
        </p:nvSpPr>
        <p:spPr>
          <a:xfrm>
            <a:off x="1809764" y="4641869"/>
            <a:ext cx="790140" cy="1006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9pPr>
          </a:lstStyle>
          <a:p>
            <a:r>
              <a:t>xx%</a:t>
            </a:r>
          </a:p>
        </p:txBody>
      </p:sp>
      <p:sp>
        <p:nvSpPr>
          <p:cNvPr id="128" name="Google Shape;128;p17"/>
          <p:cNvSpPr txBox="1">
            <a:spLocks noGrp="1"/>
          </p:cNvSpPr>
          <p:nvPr>
            <p:ph type="title" idx="18" hasCustomPrompt="1"/>
          </p:nvPr>
        </p:nvSpPr>
        <p:spPr>
          <a:xfrm>
            <a:off x="5004752" y="1870375"/>
            <a:ext cx="790140" cy="1006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9pPr>
          </a:lstStyle>
          <a:p>
            <a:r>
              <a:t>xx%</a:t>
            </a:r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 idx="19" hasCustomPrompt="1"/>
          </p:nvPr>
        </p:nvSpPr>
        <p:spPr>
          <a:xfrm>
            <a:off x="5004812" y="4641869"/>
            <a:ext cx="790140" cy="1006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9pPr>
          </a:lstStyle>
          <a:p>
            <a:r>
              <a:t>xx%</a:t>
            </a:r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 idx="20" hasCustomPrompt="1"/>
          </p:nvPr>
        </p:nvSpPr>
        <p:spPr>
          <a:xfrm>
            <a:off x="8199564" y="1870375"/>
            <a:ext cx="790140" cy="1006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9pPr>
          </a:lstStyle>
          <a:p>
            <a:r>
              <a:t>xx%</a:t>
            </a:r>
          </a:p>
        </p:txBody>
      </p:sp>
      <p:sp>
        <p:nvSpPr>
          <p:cNvPr id="131" name="Google Shape;131;p17"/>
          <p:cNvSpPr txBox="1">
            <a:spLocks noGrp="1"/>
          </p:cNvSpPr>
          <p:nvPr>
            <p:ph type="title" idx="21" hasCustomPrompt="1"/>
          </p:nvPr>
        </p:nvSpPr>
        <p:spPr>
          <a:xfrm>
            <a:off x="8199387" y="4641869"/>
            <a:ext cx="790494" cy="1006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4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1189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 rot="1351513">
            <a:off x="391729" y="-3153587"/>
            <a:ext cx="11973871" cy="14439663"/>
            <a:chOff x="1786775" y="1002200"/>
            <a:chExt cx="3861800" cy="3712875"/>
          </a:xfrm>
        </p:grpSpPr>
        <p:sp>
          <p:nvSpPr>
            <p:cNvPr id="82" name="Google Shape;82;p14"/>
            <p:cNvSpPr/>
            <p:nvPr/>
          </p:nvSpPr>
          <p:spPr>
            <a:xfrm>
              <a:off x="1786775" y="1002200"/>
              <a:ext cx="3861800" cy="3712875"/>
            </a:xfrm>
            <a:prstGeom prst="parallelogram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67"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2818350" y="1817311"/>
              <a:ext cx="218125" cy="218125"/>
            </a:xfrm>
            <a:prstGeom prst="parallelogram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67"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3016041" y="1693534"/>
              <a:ext cx="96525" cy="96525"/>
            </a:xfrm>
            <a:prstGeom prst="parallelogram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67"/>
            </a:p>
          </p:txBody>
        </p:sp>
      </p:grp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68142" y="669735"/>
            <a:ext cx="10063480" cy="8618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8876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5" y="1266823"/>
            <a:ext cx="9179799" cy="2694893"/>
          </a:xfrm>
        </p:spPr>
        <p:txBody>
          <a:bodyPr anchor="b"/>
          <a:lstStyle>
            <a:lvl1pPr algn="ctr">
              <a:defRPr sz="677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2" y="4065641"/>
            <a:ext cx="8099822" cy="1868865"/>
          </a:xfrm>
        </p:spPr>
        <p:txBody>
          <a:bodyPr/>
          <a:lstStyle>
            <a:lvl1pPr marL="0" indent="0" algn="ctr">
              <a:buNone/>
              <a:defRPr sz="2709"/>
            </a:lvl1pPr>
            <a:lvl2pPr marL="516016" indent="0" algn="ctr">
              <a:buNone/>
              <a:defRPr sz="2257"/>
            </a:lvl2pPr>
            <a:lvl3pPr marL="1032030" indent="0" algn="ctr">
              <a:buNone/>
              <a:defRPr sz="2032"/>
            </a:lvl3pPr>
            <a:lvl4pPr marL="1548046" indent="0" algn="ctr">
              <a:buNone/>
              <a:defRPr sz="1806"/>
            </a:lvl4pPr>
            <a:lvl5pPr marL="2064062" indent="0" algn="ctr">
              <a:buNone/>
              <a:defRPr sz="1806"/>
            </a:lvl5pPr>
            <a:lvl6pPr marL="2580077" indent="0" algn="ctr">
              <a:buNone/>
              <a:defRPr sz="1806"/>
            </a:lvl6pPr>
            <a:lvl7pPr marL="3096092" indent="0" algn="ctr">
              <a:buNone/>
              <a:defRPr sz="1806"/>
            </a:lvl7pPr>
            <a:lvl8pPr marL="3612107" indent="0" algn="ctr">
              <a:buNone/>
              <a:defRPr sz="1806"/>
            </a:lvl8pPr>
            <a:lvl9pPr marL="4128123" indent="0" algn="ctr">
              <a:buNone/>
              <a:defRPr sz="1806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95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54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929797"/>
            <a:ext cx="9314796" cy="3219895"/>
          </a:xfrm>
        </p:spPr>
        <p:txBody>
          <a:bodyPr anchor="b"/>
          <a:lstStyle>
            <a:lvl1pPr>
              <a:defRPr sz="677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180153"/>
            <a:ext cx="9314796" cy="1693267"/>
          </a:xfrm>
        </p:spPr>
        <p:txBody>
          <a:bodyPr/>
          <a:lstStyle>
            <a:lvl1pPr marL="0" indent="0">
              <a:buNone/>
              <a:defRPr sz="2709">
                <a:solidFill>
                  <a:schemeClr val="tx1"/>
                </a:solidFill>
              </a:defRPr>
            </a:lvl1pPr>
            <a:lvl2pPr marL="516016" indent="0">
              <a:buNone/>
              <a:defRPr sz="2257">
                <a:solidFill>
                  <a:schemeClr val="tx1">
                    <a:tint val="75000"/>
                  </a:schemeClr>
                </a:solidFill>
              </a:defRPr>
            </a:lvl2pPr>
            <a:lvl3pPr marL="103203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3pPr>
            <a:lvl4pPr marL="1548046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4pPr>
            <a:lvl5pPr marL="2064062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5pPr>
            <a:lvl6pPr marL="258007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6pPr>
            <a:lvl7pPr marL="3096092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7pPr>
            <a:lvl8pPr marL="361210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8pPr>
            <a:lvl9pPr marL="4128123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41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8" y="2060598"/>
            <a:ext cx="4589899" cy="491137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4" y="2060598"/>
            <a:ext cx="4589899" cy="491137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23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2" y="412120"/>
            <a:ext cx="9314796" cy="149616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3" y="1897543"/>
            <a:ext cx="4568805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6016" indent="0">
              <a:buNone/>
              <a:defRPr sz="2257" b="1"/>
            </a:lvl2pPr>
            <a:lvl3pPr marL="1032030" indent="0">
              <a:buNone/>
              <a:defRPr sz="2032" b="1"/>
            </a:lvl3pPr>
            <a:lvl4pPr marL="1548046" indent="0">
              <a:buNone/>
              <a:defRPr sz="1806" b="1"/>
            </a:lvl4pPr>
            <a:lvl5pPr marL="2064062" indent="0">
              <a:buNone/>
              <a:defRPr sz="1806" b="1"/>
            </a:lvl5pPr>
            <a:lvl6pPr marL="2580077" indent="0">
              <a:buNone/>
              <a:defRPr sz="1806" b="1"/>
            </a:lvl6pPr>
            <a:lvl7pPr marL="3096092" indent="0">
              <a:buNone/>
              <a:defRPr sz="1806" b="1"/>
            </a:lvl7pPr>
            <a:lvl8pPr marL="3612107" indent="0">
              <a:buNone/>
              <a:defRPr sz="1806" b="1"/>
            </a:lvl8pPr>
            <a:lvl9pPr marL="4128123" indent="0">
              <a:buNone/>
              <a:defRPr sz="1806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3" y="2827487"/>
            <a:ext cx="4568805" cy="415880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97543"/>
            <a:ext cx="4591306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6016" indent="0">
              <a:buNone/>
              <a:defRPr sz="2257" b="1"/>
            </a:lvl2pPr>
            <a:lvl3pPr marL="1032030" indent="0">
              <a:buNone/>
              <a:defRPr sz="2032" b="1"/>
            </a:lvl3pPr>
            <a:lvl4pPr marL="1548046" indent="0">
              <a:buNone/>
              <a:defRPr sz="1806" b="1"/>
            </a:lvl4pPr>
            <a:lvl5pPr marL="2064062" indent="0">
              <a:buNone/>
              <a:defRPr sz="1806" b="1"/>
            </a:lvl5pPr>
            <a:lvl6pPr marL="2580077" indent="0">
              <a:buNone/>
              <a:defRPr sz="1806" b="1"/>
            </a:lvl6pPr>
            <a:lvl7pPr marL="3096092" indent="0">
              <a:buNone/>
              <a:defRPr sz="1806" b="1"/>
            </a:lvl7pPr>
            <a:lvl8pPr marL="3612107" indent="0">
              <a:buNone/>
              <a:defRPr sz="1806" b="1"/>
            </a:lvl8pPr>
            <a:lvl9pPr marL="4128123" indent="0">
              <a:buNone/>
              <a:defRPr sz="1806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827487"/>
            <a:ext cx="4591306" cy="415880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49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3002969"/>
            <a:ext cx="10799763" cy="1620520"/>
          </a:xfrm>
          <a:prstGeom prst="rect">
            <a:avLst/>
          </a:prstGeom>
        </p:spPr>
      </p:pic>
      <p:sp>
        <p:nvSpPr>
          <p:cNvPr id="6" name="object 12"/>
          <p:cNvSpPr/>
          <p:nvPr/>
        </p:nvSpPr>
        <p:spPr>
          <a:xfrm>
            <a:off x="2913" y="3002969"/>
            <a:ext cx="10796850" cy="1620520"/>
          </a:xfrm>
          <a:custGeom>
            <a:avLst/>
            <a:gdLst/>
            <a:ahLst/>
            <a:cxnLst/>
            <a:rect l="l" t="t" r="r" b="b"/>
            <a:pathLst>
              <a:path w="10058400" h="6384925">
                <a:moveTo>
                  <a:pt x="0" y="0"/>
                </a:moveTo>
                <a:lnTo>
                  <a:pt x="0" y="6384886"/>
                </a:lnTo>
                <a:lnTo>
                  <a:pt x="10058400" y="6384886"/>
                </a:lnTo>
                <a:lnTo>
                  <a:pt x="1005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E997E">
              <a:alpha val="72941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1018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89626" y="3508686"/>
            <a:ext cx="9314796" cy="6090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lang="en-US" sz="3000" b="1" kern="1200" spc="33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título</a:t>
            </a:r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C22802-3210-404B-B9BB-187BC7B94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/>
          <a:stretch/>
        </p:blipFill>
        <p:spPr>
          <a:xfrm>
            <a:off x="4" y="6181725"/>
            <a:ext cx="10800293" cy="15592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77C618-3FB9-4DA7-A221-96A0DA1483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8" y="606061"/>
            <a:ext cx="2850397" cy="6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713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80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2" y="516043"/>
            <a:ext cx="3483205" cy="1806152"/>
          </a:xfrm>
        </p:spPr>
        <p:txBody>
          <a:bodyPr anchor="b"/>
          <a:lstStyle>
            <a:lvl1pPr>
              <a:defRPr sz="3613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7" y="1114520"/>
            <a:ext cx="5467380" cy="5500879"/>
          </a:xfrm>
        </p:spPr>
        <p:txBody>
          <a:bodyPr/>
          <a:lstStyle>
            <a:lvl1pPr>
              <a:defRPr sz="3613"/>
            </a:lvl1pPr>
            <a:lvl2pPr>
              <a:defRPr sz="3160"/>
            </a:lvl2pPr>
            <a:lvl3pPr>
              <a:defRPr sz="2709"/>
            </a:lvl3pPr>
            <a:lvl4pPr>
              <a:defRPr sz="2257"/>
            </a:lvl4pPr>
            <a:lvl5pPr>
              <a:defRPr sz="2257"/>
            </a:lvl5pPr>
            <a:lvl6pPr>
              <a:defRPr sz="2257"/>
            </a:lvl6pPr>
            <a:lvl7pPr>
              <a:defRPr sz="2257"/>
            </a:lvl7pPr>
            <a:lvl8pPr>
              <a:defRPr sz="2257"/>
            </a:lvl8pPr>
            <a:lvl9pPr>
              <a:defRPr sz="2257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2" y="2322203"/>
            <a:ext cx="3483205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6016" indent="0">
              <a:buNone/>
              <a:defRPr sz="1580"/>
            </a:lvl2pPr>
            <a:lvl3pPr marL="1032030" indent="0">
              <a:buNone/>
              <a:defRPr sz="1354"/>
            </a:lvl3pPr>
            <a:lvl4pPr marL="1548046" indent="0">
              <a:buNone/>
              <a:defRPr sz="1129"/>
            </a:lvl4pPr>
            <a:lvl5pPr marL="2064062" indent="0">
              <a:buNone/>
              <a:defRPr sz="1129"/>
            </a:lvl5pPr>
            <a:lvl6pPr marL="2580077" indent="0">
              <a:buNone/>
              <a:defRPr sz="1129"/>
            </a:lvl6pPr>
            <a:lvl7pPr marL="3096092" indent="0">
              <a:buNone/>
              <a:defRPr sz="1129"/>
            </a:lvl7pPr>
            <a:lvl8pPr marL="3612107" indent="0">
              <a:buNone/>
              <a:defRPr sz="1129"/>
            </a:lvl8pPr>
            <a:lvl9pPr marL="4128123" indent="0">
              <a:buNone/>
              <a:defRPr sz="1129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51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2" y="516043"/>
            <a:ext cx="3483205" cy="1806152"/>
          </a:xfrm>
        </p:spPr>
        <p:txBody>
          <a:bodyPr anchor="b"/>
          <a:lstStyle>
            <a:lvl1pPr>
              <a:defRPr sz="3613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7" y="1114520"/>
            <a:ext cx="5467380" cy="5500879"/>
          </a:xfrm>
        </p:spPr>
        <p:txBody>
          <a:bodyPr anchor="t"/>
          <a:lstStyle>
            <a:lvl1pPr marL="0" indent="0">
              <a:buNone/>
              <a:defRPr sz="3613"/>
            </a:lvl1pPr>
            <a:lvl2pPr marL="516016" indent="0">
              <a:buNone/>
              <a:defRPr sz="3160"/>
            </a:lvl2pPr>
            <a:lvl3pPr marL="1032030" indent="0">
              <a:buNone/>
              <a:defRPr sz="2709"/>
            </a:lvl3pPr>
            <a:lvl4pPr marL="1548046" indent="0">
              <a:buNone/>
              <a:defRPr sz="2257"/>
            </a:lvl4pPr>
            <a:lvl5pPr marL="2064062" indent="0">
              <a:buNone/>
              <a:defRPr sz="2257"/>
            </a:lvl5pPr>
            <a:lvl6pPr marL="2580077" indent="0">
              <a:buNone/>
              <a:defRPr sz="2257"/>
            </a:lvl6pPr>
            <a:lvl7pPr marL="3096092" indent="0">
              <a:buNone/>
              <a:defRPr sz="2257"/>
            </a:lvl7pPr>
            <a:lvl8pPr marL="3612107" indent="0">
              <a:buNone/>
              <a:defRPr sz="2257"/>
            </a:lvl8pPr>
            <a:lvl9pPr marL="4128123" indent="0">
              <a:buNone/>
              <a:defRPr sz="2257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2" y="2322203"/>
            <a:ext cx="3483205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6016" indent="0">
              <a:buNone/>
              <a:defRPr sz="1580"/>
            </a:lvl2pPr>
            <a:lvl3pPr marL="1032030" indent="0">
              <a:buNone/>
              <a:defRPr sz="1354"/>
            </a:lvl3pPr>
            <a:lvl4pPr marL="1548046" indent="0">
              <a:buNone/>
              <a:defRPr sz="1129"/>
            </a:lvl4pPr>
            <a:lvl5pPr marL="2064062" indent="0">
              <a:buNone/>
              <a:defRPr sz="1129"/>
            </a:lvl5pPr>
            <a:lvl6pPr marL="2580077" indent="0">
              <a:buNone/>
              <a:defRPr sz="1129"/>
            </a:lvl6pPr>
            <a:lvl7pPr marL="3096092" indent="0">
              <a:buNone/>
              <a:defRPr sz="1129"/>
            </a:lvl7pPr>
            <a:lvl8pPr marL="3612107" indent="0">
              <a:buNone/>
              <a:defRPr sz="1129"/>
            </a:lvl8pPr>
            <a:lvl9pPr marL="4128123" indent="0">
              <a:buNone/>
              <a:defRPr sz="1129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27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336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5" y="412126"/>
            <a:ext cx="2328699" cy="655984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12126"/>
            <a:ext cx="6851100" cy="655984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8634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86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8634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863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3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5560386" y="1"/>
            <a:ext cx="5239379" cy="7740651"/>
            <a:chOff x="6301712" y="2"/>
            <a:chExt cx="5937912" cy="7920039"/>
          </a:xfrm>
        </p:grpSpPr>
        <p:sp>
          <p:nvSpPr>
            <p:cNvPr id="18" name="Triángulo rectángulo 17"/>
            <p:cNvSpPr/>
            <p:nvPr userDrawn="1"/>
          </p:nvSpPr>
          <p:spPr>
            <a:xfrm flipH="1">
              <a:off x="7563173" y="2"/>
              <a:ext cx="4676451" cy="7920038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aralelogramo 18"/>
            <p:cNvSpPr/>
            <p:nvPr userDrawn="1"/>
          </p:nvSpPr>
          <p:spPr>
            <a:xfrm>
              <a:off x="630171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666005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3790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3433" y="-1176915"/>
            <a:ext cx="3863752" cy="4355795"/>
          </a:xfrm>
          <a:prstGeom prst="rect">
            <a:avLst/>
          </a:prstGeom>
        </p:spPr>
      </p:pic>
      <p:grpSp>
        <p:nvGrpSpPr>
          <p:cNvPr id="12" name="Grupo 11"/>
          <p:cNvGrpSpPr/>
          <p:nvPr userDrawn="1"/>
        </p:nvGrpSpPr>
        <p:grpSpPr>
          <a:xfrm>
            <a:off x="5560386" y="1"/>
            <a:ext cx="5239379" cy="7740651"/>
            <a:chOff x="6301712" y="2"/>
            <a:chExt cx="5937912" cy="7920039"/>
          </a:xfrm>
        </p:grpSpPr>
        <p:sp>
          <p:nvSpPr>
            <p:cNvPr id="13" name="Triángulo rectángulo 12"/>
            <p:cNvSpPr/>
            <p:nvPr userDrawn="1"/>
          </p:nvSpPr>
          <p:spPr>
            <a:xfrm flipH="1">
              <a:off x="7563173" y="2"/>
              <a:ext cx="4676451" cy="7920038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Paralelogramo 13"/>
            <p:cNvSpPr/>
            <p:nvPr userDrawn="1"/>
          </p:nvSpPr>
          <p:spPr>
            <a:xfrm>
              <a:off x="630171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aralelogramo 14"/>
            <p:cNvSpPr/>
            <p:nvPr userDrawn="1"/>
          </p:nvSpPr>
          <p:spPr>
            <a:xfrm>
              <a:off x="6660052" y="3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04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 userDrawn="1"/>
        </p:nvGrpSpPr>
        <p:grpSpPr>
          <a:xfrm rot="5400000" flipH="1">
            <a:off x="8083819" y="-641150"/>
            <a:ext cx="2074794" cy="3357094"/>
            <a:chOff x="0" y="0"/>
            <a:chExt cx="2351413" cy="3434894"/>
          </a:xfrm>
          <a:effectLst/>
        </p:grpSpPr>
        <p:sp>
          <p:nvSpPr>
            <p:cNvPr id="31" name="Triángulo isósceles 30"/>
            <p:cNvSpPr/>
            <p:nvPr userDrawn="1"/>
          </p:nvSpPr>
          <p:spPr>
            <a:xfrm flipV="1">
              <a:off x="0" y="0"/>
              <a:ext cx="2351413" cy="343489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riángulo isósceles 31"/>
            <p:cNvSpPr/>
            <p:nvPr userDrawn="1"/>
          </p:nvSpPr>
          <p:spPr>
            <a:xfrm flipV="1">
              <a:off x="574508" y="1"/>
              <a:ext cx="1776904" cy="2628065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041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9AE3395-ADE9-710A-42ED-CEDF17AAC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t="9779" r="22742" b="10128"/>
          <a:stretch/>
        </p:blipFill>
        <p:spPr>
          <a:xfrm>
            <a:off x="3" y="0"/>
            <a:ext cx="8823158" cy="7740650"/>
          </a:xfrm>
          <a:prstGeom prst="rect">
            <a:avLst/>
          </a:prstGeom>
        </p:spPr>
      </p:pic>
      <p:sp>
        <p:nvSpPr>
          <p:cNvPr id="5" name="Triángulo rectángulo 4"/>
          <p:cNvSpPr/>
          <p:nvPr userDrawn="1"/>
        </p:nvSpPr>
        <p:spPr>
          <a:xfrm>
            <a:off x="2" y="1596920"/>
            <a:ext cx="2711479" cy="6143730"/>
          </a:xfrm>
          <a:prstGeom prst="rtTriangle">
            <a:avLst/>
          </a:prstGeom>
          <a:gradFill flip="none" rotWithShape="1">
            <a:gsLst>
              <a:gs pos="0">
                <a:srgbClr val="2A8E79">
                  <a:shade val="30000"/>
                  <a:satMod val="115000"/>
                  <a:alpha val="16000"/>
                </a:srgbClr>
              </a:gs>
              <a:gs pos="50000">
                <a:srgbClr val="2A8E79">
                  <a:shade val="67500"/>
                  <a:satMod val="115000"/>
                </a:srgbClr>
              </a:gs>
              <a:gs pos="100000">
                <a:srgbClr val="2A8E7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o 3"/>
          <p:cNvGrpSpPr/>
          <p:nvPr userDrawn="1"/>
        </p:nvGrpSpPr>
        <p:grpSpPr>
          <a:xfrm>
            <a:off x="5297513" y="-21314"/>
            <a:ext cx="5502253" cy="7761964"/>
            <a:chOff x="4280500" y="-21314"/>
            <a:chExt cx="6503221" cy="7761964"/>
          </a:xfr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grpSpPr>
        <p:sp>
          <p:nvSpPr>
            <p:cNvPr id="2" name="Rectángulo 1"/>
            <p:cNvSpPr/>
            <p:nvPr userDrawn="1"/>
          </p:nvSpPr>
          <p:spPr>
            <a:xfrm>
              <a:off x="7844589" y="-21314"/>
              <a:ext cx="2939132" cy="77619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ángulo rectángulo 10"/>
            <p:cNvSpPr/>
            <p:nvPr userDrawn="1"/>
          </p:nvSpPr>
          <p:spPr>
            <a:xfrm rot="10800000">
              <a:off x="4280500" y="-21314"/>
              <a:ext cx="3580132" cy="776196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Conector recto 12"/>
          <p:cNvCxnSpPr/>
          <p:nvPr userDrawn="1"/>
        </p:nvCxnSpPr>
        <p:spPr>
          <a:xfrm>
            <a:off x="1" y="1284678"/>
            <a:ext cx="2874334" cy="6455972"/>
          </a:xfrm>
          <a:prstGeom prst="line">
            <a:avLst/>
          </a:prstGeom>
          <a:ln w="19050">
            <a:solidFill>
              <a:srgbClr val="2A8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ángulo isósceles 15"/>
          <p:cNvSpPr/>
          <p:nvPr userDrawn="1"/>
        </p:nvSpPr>
        <p:spPr>
          <a:xfrm rot="10800000">
            <a:off x="5297511" y="-21314"/>
            <a:ext cx="3239734" cy="3737481"/>
          </a:xfrm>
          <a:prstGeom prst="triangle">
            <a:avLst>
              <a:gd name="adj" fmla="val 5488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457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9AE3395-ADE9-710A-42ED-CEDF17AAC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256"/>
          <a:stretch/>
        </p:blipFill>
        <p:spPr>
          <a:xfrm>
            <a:off x="3" y="0"/>
            <a:ext cx="8823158" cy="7740650"/>
          </a:xfrm>
          <a:prstGeom prst="rect">
            <a:avLst/>
          </a:prstGeom>
        </p:spPr>
      </p:pic>
      <p:sp>
        <p:nvSpPr>
          <p:cNvPr id="5" name="Triángulo rectángulo 4"/>
          <p:cNvSpPr/>
          <p:nvPr userDrawn="1"/>
        </p:nvSpPr>
        <p:spPr>
          <a:xfrm>
            <a:off x="2" y="1596920"/>
            <a:ext cx="2711479" cy="6143730"/>
          </a:xfrm>
          <a:prstGeom prst="rtTriangle">
            <a:avLst/>
          </a:prstGeom>
          <a:solidFill>
            <a:srgbClr val="ED3348">
              <a:alpha val="78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o 3"/>
          <p:cNvGrpSpPr/>
          <p:nvPr userDrawn="1"/>
        </p:nvGrpSpPr>
        <p:grpSpPr>
          <a:xfrm>
            <a:off x="5137093" y="0"/>
            <a:ext cx="5502253" cy="7761964"/>
            <a:chOff x="4280500" y="-21314"/>
            <a:chExt cx="6503221" cy="7761964"/>
          </a:xfrm>
          <a:solidFill>
            <a:schemeClr val="bg1"/>
          </a:solidFill>
        </p:grpSpPr>
        <p:sp>
          <p:nvSpPr>
            <p:cNvPr id="2" name="Rectángulo 1"/>
            <p:cNvSpPr/>
            <p:nvPr userDrawn="1"/>
          </p:nvSpPr>
          <p:spPr>
            <a:xfrm>
              <a:off x="7844589" y="-21314"/>
              <a:ext cx="2939132" cy="7740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ángulo rectángulo 10"/>
            <p:cNvSpPr/>
            <p:nvPr userDrawn="1"/>
          </p:nvSpPr>
          <p:spPr>
            <a:xfrm rot="10800000">
              <a:off x="4280500" y="-21314"/>
              <a:ext cx="3580132" cy="776196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Conector recto 12"/>
          <p:cNvCxnSpPr/>
          <p:nvPr userDrawn="1"/>
        </p:nvCxnSpPr>
        <p:spPr>
          <a:xfrm>
            <a:off x="1" y="1284678"/>
            <a:ext cx="2874334" cy="6455972"/>
          </a:xfrm>
          <a:prstGeom prst="line">
            <a:avLst/>
          </a:prstGeom>
          <a:ln w="19050">
            <a:solidFill>
              <a:srgbClr val="2A8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ángulo isósceles 15"/>
          <p:cNvSpPr/>
          <p:nvPr userDrawn="1"/>
        </p:nvSpPr>
        <p:spPr>
          <a:xfrm rot="10800000">
            <a:off x="5094936" y="8"/>
            <a:ext cx="3239734" cy="3737481"/>
          </a:xfrm>
          <a:prstGeom prst="triangle">
            <a:avLst>
              <a:gd name="adj" fmla="val 54882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5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1"/>
          <p:cNvSpPr>
            <a:spLocks noGrp="1"/>
          </p:cNvSpPr>
          <p:nvPr>
            <p:ph type="title"/>
          </p:nvPr>
        </p:nvSpPr>
        <p:spPr>
          <a:xfrm>
            <a:off x="495328" y="563678"/>
            <a:ext cx="9913263" cy="574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799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el estilo de título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9145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Vista aérea de una ciudad iluminada&#10;&#10;Descripción generada automáticamente">
            <a:extLst>
              <a:ext uri="{FF2B5EF4-FFF2-40B4-BE49-F238E27FC236}">
                <a16:creationId xmlns:a16="http://schemas.microsoft.com/office/drawing/2014/main" id="{17820450-CE05-4EF4-979F-0B460838D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8" t="-294" r="43190" b="294"/>
          <a:stretch/>
        </p:blipFill>
        <p:spPr>
          <a:xfrm>
            <a:off x="4758232" y="-20578"/>
            <a:ext cx="6041532" cy="7761228"/>
          </a:xfrm>
          <a:prstGeom prst="rect">
            <a:avLst/>
          </a:prstGeom>
          <a:effectLst/>
        </p:spPr>
      </p:pic>
      <p:sp>
        <p:nvSpPr>
          <p:cNvPr id="10" name="Triángulo rectángulo 9"/>
          <p:cNvSpPr/>
          <p:nvPr userDrawn="1"/>
        </p:nvSpPr>
        <p:spPr>
          <a:xfrm>
            <a:off x="4758236" y="0"/>
            <a:ext cx="3780485" cy="77406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ector recto 24"/>
          <p:cNvCxnSpPr/>
          <p:nvPr userDrawn="1"/>
        </p:nvCxnSpPr>
        <p:spPr>
          <a:xfrm>
            <a:off x="4634814" y="-8335"/>
            <a:ext cx="3781764" cy="7743268"/>
          </a:xfrm>
          <a:prstGeom prst="line">
            <a:avLst/>
          </a:prstGeom>
          <a:ln w="57150">
            <a:solidFill>
              <a:srgbClr val="73014A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GrpSpPr/>
          <p:nvPr userDrawn="1"/>
        </p:nvGrpSpPr>
        <p:grpSpPr>
          <a:xfrm>
            <a:off x="3828861" y="7031156"/>
            <a:ext cx="3273415" cy="688925"/>
            <a:chOff x="0" y="-66611"/>
            <a:chExt cx="3684113" cy="80443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0000000-0008-0000-0000-000013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1" b="21595"/>
            <a:stretch/>
          </p:blipFill>
          <p:spPr>
            <a:xfrm>
              <a:off x="0" y="70465"/>
              <a:ext cx="2607595" cy="530283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7" b="10988"/>
            <a:stretch/>
          </p:blipFill>
          <p:spPr>
            <a:xfrm>
              <a:off x="2607595" y="-66611"/>
              <a:ext cx="1076518" cy="804433"/>
            </a:xfrm>
            <a:prstGeom prst="rect">
              <a:avLst/>
            </a:prstGeom>
          </p:spPr>
        </p:pic>
      </p:grp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23784" y="412130"/>
            <a:ext cx="3746804" cy="905693"/>
          </a:xfrm>
        </p:spPr>
        <p:txBody>
          <a:bodyPr>
            <a:normAutofit/>
          </a:bodyPr>
          <a:lstStyle>
            <a:lvl1pPr>
              <a:defRPr sz="1318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5" name="Triángulo isósceles 34"/>
          <p:cNvSpPr/>
          <p:nvPr userDrawn="1"/>
        </p:nvSpPr>
        <p:spPr>
          <a:xfrm flipH="1">
            <a:off x="-11558" y="1596930"/>
            <a:ext cx="3020443" cy="6143729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  <a:alpha val="78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riángulo rectángulo 35"/>
          <p:cNvSpPr/>
          <p:nvPr userDrawn="1"/>
        </p:nvSpPr>
        <p:spPr>
          <a:xfrm>
            <a:off x="4" y="2893128"/>
            <a:ext cx="2383187" cy="484752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riángulo rectángulo 36"/>
          <p:cNvSpPr/>
          <p:nvPr userDrawn="1"/>
        </p:nvSpPr>
        <p:spPr>
          <a:xfrm rot="10800000">
            <a:off x="8416579" y="0"/>
            <a:ext cx="2383187" cy="4847522"/>
          </a:xfrm>
          <a:prstGeom prst="rtTriangle">
            <a:avLst/>
          </a:prstGeom>
          <a:solidFill>
            <a:srgbClr val="ED3348">
              <a:alpha val="64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arcador de contenido 38"/>
          <p:cNvSpPr>
            <a:spLocks noGrp="1"/>
          </p:cNvSpPr>
          <p:nvPr>
            <p:ph sz="quarter" idx="10"/>
          </p:nvPr>
        </p:nvSpPr>
        <p:spPr>
          <a:xfrm>
            <a:off x="1109393" y="1596547"/>
            <a:ext cx="4000535" cy="1885125"/>
          </a:xfrm>
        </p:spPr>
        <p:txBody>
          <a:bodyPr>
            <a:normAutofit/>
          </a:bodyPr>
          <a:lstStyle>
            <a:lvl1pPr>
              <a:defRPr sz="988">
                <a:latin typeface="+mj-lt"/>
              </a:defRPr>
            </a:lvl1pPr>
            <a:lvl2pPr>
              <a:defRPr sz="988">
                <a:latin typeface="+mj-lt"/>
              </a:defRPr>
            </a:lvl2pPr>
            <a:lvl3pPr>
              <a:defRPr sz="988">
                <a:latin typeface="+mj-lt"/>
              </a:defRPr>
            </a:lvl3pPr>
            <a:lvl4pPr>
              <a:defRPr sz="988">
                <a:latin typeface="+mj-lt"/>
              </a:defRPr>
            </a:lvl4pPr>
            <a:lvl5pPr>
              <a:defRPr sz="988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361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5"/>
          <a:stretch/>
        </p:blipFill>
        <p:spPr>
          <a:xfrm>
            <a:off x="3933299" y="2811913"/>
            <a:ext cx="6866464" cy="4930732"/>
          </a:xfrm>
          <a:prstGeom prst="rect">
            <a:avLst/>
          </a:prstGeom>
        </p:spPr>
      </p:pic>
      <p:sp>
        <p:nvSpPr>
          <p:cNvPr id="45" name="Rectángulo 44"/>
          <p:cNvSpPr/>
          <p:nvPr userDrawn="1"/>
        </p:nvSpPr>
        <p:spPr>
          <a:xfrm>
            <a:off x="6429046" y="136172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ítulo 18"/>
          <p:cNvSpPr txBox="1">
            <a:spLocks/>
          </p:cNvSpPr>
          <p:nvPr userDrawn="1"/>
        </p:nvSpPr>
        <p:spPr>
          <a:xfrm>
            <a:off x="6570128" y="164350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7" name="Rectángulo 46"/>
          <p:cNvSpPr/>
          <p:nvPr userDrawn="1"/>
        </p:nvSpPr>
        <p:spPr>
          <a:xfrm>
            <a:off x="10500344" y="135815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/>
          <p:cNvGrpSpPr/>
          <p:nvPr userDrawn="1"/>
        </p:nvGrpSpPr>
        <p:grpSpPr>
          <a:xfrm flipH="1">
            <a:off x="-7528" y="-2"/>
            <a:ext cx="6496279" cy="7740652"/>
            <a:chOff x="4887643" y="-2"/>
            <a:chExt cx="7362386" cy="7920040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10406039" y="-2"/>
              <a:ext cx="1843990" cy="79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iángulo rectángulo 17"/>
            <p:cNvSpPr/>
            <p:nvPr userDrawn="1"/>
          </p:nvSpPr>
          <p:spPr>
            <a:xfrm flipH="1">
              <a:off x="6404188" y="-1"/>
              <a:ext cx="4329295" cy="79200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4887643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elogramo 24"/>
            <p:cNvSpPr/>
            <p:nvPr userDrawn="1"/>
          </p:nvSpPr>
          <p:spPr>
            <a:xfrm>
              <a:off x="5679691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/>
            <p:cNvSpPr/>
            <p:nvPr userDrawn="1"/>
          </p:nvSpPr>
          <p:spPr>
            <a:xfrm>
              <a:off x="7079675" y="2125071"/>
              <a:ext cx="5170353" cy="230087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ángulo rectángulo 27"/>
            <p:cNvSpPr/>
            <p:nvPr userDrawn="1"/>
          </p:nvSpPr>
          <p:spPr>
            <a:xfrm flipH="1">
              <a:off x="5787696" y="2125071"/>
              <a:ext cx="1291978" cy="2300870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riángulo isósceles 47"/>
            <p:cNvSpPr/>
            <p:nvPr userDrawn="1"/>
          </p:nvSpPr>
          <p:spPr>
            <a:xfrm rot="10800000">
              <a:off x="5787695" y="4425939"/>
              <a:ext cx="1025712" cy="748148"/>
            </a:xfrm>
            <a:prstGeom prst="triangle">
              <a:avLst>
                <a:gd name="adj" fmla="val 39184"/>
              </a:avLst>
            </a:prstGeom>
            <a:gradFill flip="none" rotWithShape="1">
              <a:gsLst>
                <a:gs pos="0">
                  <a:srgbClr val="072130"/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riángulo rectángulo 28"/>
          <p:cNvSpPr/>
          <p:nvPr userDrawn="1"/>
        </p:nvSpPr>
        <p:spPr>
          <a:xfrm flipV="1">
            <a:off x="-16649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ítulo 37"/>
          <p:cNvSpPr>
            <a:spLocks noGrp="1"/>
          </p:cNvSpPr>
          <p:nvPr>
            <p:ph type="title"/>
          </p:nvPr>
        </p:nvSpPr>
        <p:spPr>
          <a:xfrm>
            <a:off x="234084" y="2523855"/>
            <a:ext cx="4462515" cy="1496168"/>
          </a:xfrm>
        </p:spPr>
        <p:txBody>
          <a:bodyPr>
            <a:noAutofit/>
          </a:bodyPr>
          <a:lstStyle>
            <a:lvl1pPr algn="l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9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22543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8052177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9" name="Título 18"/>
          <p:cNvSpPr txBox="1">
            <a:spLocks/>
          </p:cNvSpPr>
          <p:nvPr userDrawn="1"/>
        </p:nvSpPr>
        <p:spPr>
          <a:xfrm>
            <a:off x="6664088" y="166822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3987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0" y="2493324"/>
            <a:ext cx="8719554" cy="5241113"/>
          </a:xfrm>
          <a:prstGeom prst="rect">
            <a:avLst/>
          </a:prstGeom>
        </p:spPr>
      </p:pic>
      <p:sp>
        <p:nvSpPr>
          <p:cNvPr id="45" name="Rectángulo 44"/>
          <p:cNvSpPr/>
          <p:nvPr userDrawn="1"/>
        </p:nvSpPr>
        <p:spPr>
          <a:xfrm>
            <a:off x="6429046" y="136172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 userDrawn="1"/>
        </p:nvSpPr>
        <p:spPr>
          <a:xfrm>
            <a:off x="10500344" y="135815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/>
          <p:cNvGrpSpPr/>
          <p:nvPr userDrawn="1"/>
        </p:nvGrpSpPr>
        <p:grpSpPr>
          <a:xfrm flipH="1">
            <a:off x="-7528" y="-2"/>
            <a:ext cx="6496279" cy="7740652"/>
            <a:chOff x="4887643" y="-2"/>
            <a:chExt cx="7362386" cy="79200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Rectángulo 15"/>
            <p:cNvSpPr/>
            <p:nvPr userDrawn="1"/>
          </p:nvSpPr>
          <p:spPr>
            <a:xfrm>
              <a:off x="10406039" y="-2"/>
              <a:ext cx="1843990" cy="79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iángulo rectángulo 17"/>
            <p:cNvSpPr/>
            <p:nvPr userDrawn="1"/>
          </p:nvSpPr>
          <p:spPr>
            <a:xfrm flipH="1">
              <a:off x="6404188" y="-1"/>
              <a:ext cx="4329295" cy="79200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4887643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elogramo 24"/>
            <p:cNvSpPr/>
            <p:nvPr userDrawn="1"/>
          </p:nvSpPr>
          <p:spPr>
            <a:xfrm>
              <a:off x="5679691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/>
            <p:cNvSpPr/>
            <p:nvPr userDrawn="1"/>
          </p:nvSpPr>
          <p:spPr>
            <a:xfrm>
              <a:off x="7079675" y="2125071"/>
              <a:ext cx="5170353" cy="230087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ángulo rectángulo 27"/>
            <p:cNvSpPr/>
            <p:nvPr userDrawn="1"/>
          </p:nvSpPr>
          <p:spPr>
            <a:xfrm flipH="1">
              <a:off x="5787696" y="2125071"/>
              <a:ext cx="1291978" cy="2300870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riángulo isósceles 47"/>
            <p:cNvSpPr/>
            <p:nvPr userDrawn="1"/>
          </p:nvSpPr>
          <p:spPr>
            <a:xfrm rot="10800000">
              <a:off x="5787695" y="4425939"/>
              <a:ext cx="1025712" cy="748148"/>
            </a:xfrm>
            <a:prstGeom prst="triangle">
              <a:avLst>
                <a:gd name="adj" fmla="val 39184"/>
              </a:avLst>
            </a:prstGeom>
            <a:gradFill flip="none" rotWithShape="1">
              <a:gsLst>
                <a:gs pos="0">
                  <a:srgbClr val="072130"/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riángulo rectángulo 28"/>
          <p:cNvSpPr/>
          <p:nvPr userDrawn="1"/>
        </p:nvSpPr>
        <p:spPr>
          <a:xfrm flipV="1">
            <a:off x="-16649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ítulo 37"/>
          <p:cNvSpPr>
            <a:spLocks noGrp="1"/>
          </p:cNvSpPr>
          <p:nvPr>
            <p:ph type="title"/>
          </p:nvPr>
        </p:nvSpPr>
        <p:spPr>
          <a:xfrm>
            <a:off x="234084" y="2523855"/>
            <a:ext cx="4462515" cy="1496168"/>
          </a:xfrm>
        </p:spPr>
        <p:txBody>
          <a:bodyPr>
            <a:noAutofit/>
          </a:bodyPr>
          <a:lstStyle>
            <a:lvl1pPr algn="l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9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22543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8052177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1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Título 18"/>
          <p:cNvSpPr txBox="1">
            <a:spLocks/>
          </p:cNvSpPr>
          <p:nvPr userDrawn="1"/>
        </p:nvSpPr>
        <p:spPr>
          <a:xfrm>
            <a:off x="6664088" y="166822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377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13140"/>
          <a:stretch/>
        </p:blipFill>
        <p:spPr>
          <a:xfrm>
            <a:off x="4552997" y="9"/>
            <a:ext cx="6260696" cy="7733847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 flipH="1">
            <a:off x="-7528" y="-2"/>
            <a:ext cx="6496279" cy="7740652"/>
            <a:chOff x="4887643" y="-2"/>
            <a:chExt cx="7362386" cy="79200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Rectángulo 15"/>
            <p:cNvSpPr/>
            <p:nvPr userDrawn="1"/>
          </p:nvSpPr>
          <p:spPr>
            <a:xfrm>
              <a:off x="10406039" y="-2"/>
              <a:ext cx="1843990" cy="79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iángulo rectángulo 17"/>
            <p:cNvSpPr/>
            <p:nvPr userDrawn="1"/>
          </p:nvSpPr>
          <p:spPr>
            <a:xfrm flipH="1">
              <a:off x="6404188" y="-1"/>
              <a:ext cx="4329295" cy="79200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aralelogramo 19"/>
            <p:cNvSpPr/>
            <p:nvPr userDrawn="1"/>
          </p:nvSpPr>
          <p:spPr>
            <a:xfrm>
              <a:off x="4887643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288C82">
                    <a:shade val="30000"/>
                    <a:satMod val="115000"/>
                  </a:srgbClr>
                </a:gs>
                <a:gs pos="50000">
                  <a:srgbClr val="288C82">
                    <a:shade val="67500"/>
                    <a:satMod val="115000"/>
                  </a:srgbClr>
                </a:gs>
                <a:gs pos="100000">
                  <a:srgbClr val="288C8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elogramo 24"/>
            <p:cNvSpPr/>
            <p:nvPr userDrawn="1"/>
          </p:nvSpPr>
          <p:spPr>
            <a:xfrm>
              <a:off x="5679691" y="0"/>
              <a:ext cx="5579572" cy="7920038"/>
            </a:xfrm>
            <a:prstGeom prst="parallelogram">
              <a:avLst>
                <a:gd name="adj" fmla="val 77510"/>
              </a:avLst>
            </a:prstGeom>
            <a:gradFill flip="none" rotWithShape="1">
              <a:gsLst>
                <a:gs pos="0">
                  <a:srgbClr val="1C625B">
                    <a:shade val="30000"/>
                    <a:satMod val="115000"/>
                  </a:srgbClr>
                </a:gs>
                <a:gs pos="50000">
                  <a:srgbClr val="1C625B">
                    <a:shade val="67500"/>
                    <a:satMod val="115000"/>
                  </a:srgbClr>
                </a:gs>
                <a:gs pos="100000">
                  <a:srgbClr val="1C625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 26"/>
            <p:cNvSpPr/>
            <p:nvPr userDrawn="1"/>
          </p:nvSpPr>
          <p:spPr>
            <a:xfrm>
              <a:off x="7079675" y="2125071"/>
              <a:ext cx="5170353" cy="230087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ángulo rectángulo 27"/>
            <p:cNvSpPr/>
            <p:nvPr userDrawn="1"/>
          </p:nvSpPr>
          <p:spPr>
            <a:xfrm flipH="1">
              <a:off x="5787696" y="2125071"/>
              <a:ext cx="1291978" cy="2300870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riángulo isósceles 47"/>
            <p:cNvSpPr/>
            <p:nvPr userDrawn="1"/>
          </p:nvSpPr>
          <p:spPr>
            <a:xfrm rot="10800000">
              <a:off x="5787695" y="4425939"/>
              <a:ext cx="1025712" cy="748148"/>
            </a:xfrm>
            <a:prstGeom prst="triangle">
              <a:avLst>
                <a:gd name="adj" fmla="val 39184"/>
              </a:avLst>
            </a:prstGeom>
            <a:gradFill flip="none" rotWithShape="1">
              <a:gsLst>
                <a:gs pos="0">
                  <a:srgbClr val="072130"/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riángulo rectángulo 28"/>
          <p:cNvSpPr/>
          <p:nvPr userDrawn="1"/>
        </p:nvSpPr>
        <p:spPr>
          <a:xfrm flipV="1">
            <a:off x="-16649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ítulo 37"/>
          <p:cNvSpPr>
            <a:spLocks noGrp="1"/>
          </p:cNvSpPr>
          <p:nvPr>
            <p:ph type="title"/>
          </p:nvPr>
        </p:nvSpPr>
        <p:spPr>
          <a:xfrm>
            <a:off x="234084" y="2523855"/>
            <a:ext cx="4462515" cy="1496168"/>
          </a:xfrm>
        </p:spPr>
        <p:txBody>
          <a:bodyPr>
            <a:noAutofit/>
          </a:bodyPr>
          <a:lstStyle>
            <a:lvl1pPr algn="l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9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22543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8052177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1" name="Rectángulo 30"/>
          <p:cNvSpPr/>
          <p:nvPr userDrawn="1"/>
        </p:nvSpPr>
        <p:spPr>
          <a:xfrm>
            <a:off x="6429046" y="136172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ángulo 32"/>
          <p:cNvSpPr/>
          <p:nvPr userDrawn="1"/>
        </p:nvSpPr>
        <p:spPr>
          <a:xfrm>
            <a:off x="10500344" y="135815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ítulo 18"/>
          <p:cNvSpPr txBox="1">
            <a:spLocks/>
          </p:cNvSpPr>
          <p:nvPr userDrawn="1"/>
        </p:nvSpPr>
        <p:spPr>
          <a:xfrm>
            <a:off x="6664088" y="166822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9255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2"/>
          <a:stretch/>
        </p:blipFill>
        <p:spPr>
          <a:xfrm>
            <a:off x="-7087" y="4855623"/>
            <a:ext cx="5492391" cy="2876739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181881" y="-2"/>
            <a:ext cx="1627064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5106834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650806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312666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5011538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246826" y="2076938"/>
            <a:ext cx="4562116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5106837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297234" y="4325690"/>
            <a:ext cx="5511711" cy="153628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346432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6" y="883433"/>
            <a:ext cx="2263525" cy="2545094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2" y="881030"/>
            <a:ext cx="2366785" cy="2547496"/>
          </a:xfrm>
        </p:spPr>
        <p:txBody>
          <a:bodyPr>
            <a:noAutofit/>
          </a:bodyPr>
          <a:lstStyle>
            <a:lvl1pPr marL="0" indent="0" algn="just">
              <a:buNone/>
              <a:defRPr sz="988">
                <a:latin typeface="+mn-lt"/>
              </a:defRPr>
            </a:lvl1pPr>
            <a:lvl2pPr algn="just">
              <a:defRPr sz="988">
                <a:latin typeface="+mn-lt"/>
              </a:defRPr>
            </a:lvl2pPr>
            <a:lvl3pPr algn="just">
              <a:defRPr sz="988">
                <a:latin typeface="+mn-lt"/>
              </a:defRPr>
            </a:lvl3pPr>
            <a:lvl4pPr algn="just">
              <a:defRPr sz="988">
                <a:latin typeface="+mn-lt"/>
              </a:defRPr>
            </a:lvl4pPr>
            <a:lvl5pPr algn="just"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5" name="Marcador de contenido 5"/>
          <p:cNvSpPr>
            <a:spLocks noGrp="1"/>
          </p:cNvSpPr>
          <p:nvPr>
            <p:ph sz="quarter" idx="11"/>
          </p:nvPr>
        </p:nvSpPr>
        <p:spPr>
          <a:xfrm>
            <a:off x="381728" y="3571732"/>
            <a:ext cx="4786348" cy="2433706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7" name="Rectángulo 26"/>
          <p:cNvSpPr/>
          <p:nvPr userDrawn="1"/>
        </p:nvSpPr>
        <p:spPr>
          <a:xfrm>
            <a:off x="37877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99731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9"/>
          <a:stretch/>
        </p:blipFill>
        <p:spPr>
          <a:xfrm>
            <a:off x="3098" y="339235"/>
            <a:ext cx="6078229" cy="7400750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Rectángulo 14"/>
          <p:cNvSpPr/>
          <p:nvPr userDrawn="1"/>
        </p:nvSpPr>
        <p:spPr>
          <a:xfrm>
            <a:off x="37877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0380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5065" r="23806" b="12869"/>
          <a:stretch/>
        </p:blipFill>
        <p:spPr>
          <a:xfrm>
            <a:off x="-35542" y="0"/>
            <a:ext cx="10835305" cy="7743472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89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9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276B63-26CB-5962-A901-857C3FF28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326414" cy="7744811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81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2DF716-BFDD-F1AB-AE97-F56BABA64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r="20235" b="2292"/>
          <a:stretch/>
        </p:blipFill>
        <p:spPr>
          <a:xfrm>
            <a:off x="-1" y="-3"/>
            <a:ext cx="9539879" cy="7740652"/>
          </a:xfrm>
          <a:prstGeom prst="rect">
            <a:avLst/>
          </a:prstGeom>
        </p:spPr>
      </p:pic>
      <p:sp>
        <p:nvSpPr>
          <p:cNvPr id="37" name="Rectángulo 36"/>
          <p:cNvSpPr/>
          <p:nvPr userDrawn="1"/>
        </p:nvSpPr>
        <p:spPr>
          <a:xfrm>
            <a:off x="9016378" y="-2"/>
            <a:ext cx="1783388" cy="77406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isósceles 25"/>
          <p:cNvSpPr/>
          <p:nvPr userDrawn="1"/>
        </p:nvSpPr>
        <p:spPr>
          <a:xfrm rot="10800000">
            <a:off x="4941332" y="4325701"/>
            <a:ext cx="905048" cy="731203"/>
          </a:xfrm>
          <a:prstGeom prst="triangle">
            <a:avLst>
              <a:gd name="adj" fmla="val 39184"/>
            </a:avLst>
          </a:prstGeom>
          <a:gradFill flip="none" rotWithShape="1">
            <a:gsLst>
              <a:gs pos="0">
                <a:srgbClr val="072130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rectángulo 18"/>
          <p:cNvSpPr/>
          <p:nvPr userDrawn="1"/>
        </p:nvSpPr>
        <p:spPr>
          <a:xfrm flipH="1">
            <a:off x="5485302" y="-1"/>
            <a:ext cx="3819999" cy="774065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elogramo 21"/>
          <p:cNvSpPr/>
          <p:nvPr userDrawn="1"/>
        </p:nvSpPr>
        <p:spPr>
          <a:xfrm>
            <a:off x="4147162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288C82">
                  <a:shade val="30000"/>
                  <a:satMod val="115000"/>
                </a:srgbClr>
              </a:gs>
              <a:gs pos="50000">
                <a:srgbClr val="288C82">
                  <a:shade val="67500"/>
                  <a:satMod val="115000"/>
                </a:srgbClr>
              </a:gs>
              <a:gs pos="100000">
                <a:srgbClr val="288C8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alelogramo 20"/>
          <p:cNvSpPr/>
          <p:nvPr userDrawn="1"/>
        </p:nvSpPr>
        <p:spPr>
          <a:xfrm>
            <a:off x="4846037" y="0"/>
            <a:ext cx="4923194" cy="7740650"/>
          </a:xfrm>
          <a:prstGeom prst="parallelogram">
            <a:avLst>
              <a:gd name="adj" fmla="val 77510"/>
            </a:avLst>
          </a:prstGeom>
          <a:gradFill flip="none" rotWithShape="1">
            <a:gsLst>
              <a:gs pos="0">
                <a:srgbClr val="1C625B">
                  <a:shade val="30000"/>
                  <a:satMod val="115000"/>
                </a:srgbClr>
              </a:gs>
              <a:gs pos="50000">
                <a:srgbClr val="1C625B">
                  <a:shade val="67500"/>
                  <a:satMod val="115000"/>
                </a:srgbClr>
              </a:gs>
              <a:gs pos="100000">
                <a:srgbClr val="1C625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6081328" y="2076938"/>
            <a:ext cx="4718439" cy="224875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ángulo rectángulo 23"/>
          <p:cNvSpPr/>
          <p:nvPr userDrawn="1"/>
        </p:nvSpPr>
        <p:spPr>
          <a:xfrm flipH="1">
            <a:off x="4941335" y="2076938"/>
            <a:ext cx="1139990" cy="2248756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ángulo rectángulo 31"/>
          <p:cNvSpPr/>
          <p:nvPr userDrawn="1"/>
        </p:nvSpPr>
        <p:spPr>
          <a:xfrm flipH="1" flipV="1">
            <a:off x="5131734" y="4325701"/>
            <a:ext cx="5668033" cy="203685"/>
          </a:xfrm>
          <a:prstGeom prst="rtTriangle">
            <a:avLst/>
          </a:prstGeom>
          <a:solidFill>
            <a:srgbClr val="07213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ítulo 37"/>
          <p:cNvSpPr>
            <a:spLocks noGrp="1"/>
          </p:cNvSpPr>
          <p:nvPr userDrawn="1">
            <p:ph type="title"/>
          </p:nvPr>
        </p:nvSpPr>
        <p:spPr>
          <a:xfrm>
            <a:off x="6180929" y="2453232"/>
            <a:ext cx="4462515" cy="1496168"/>
          </a:xfrm>
        </p:spPr>
        <p:txBody>
          <a:bodyPr>
            <a:noAutofit/>
          </a:bodyPr>
          <a:lstStyle>
            <a:lvl1pPr algn="r">
              <a:defRPr sz="4448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6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37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 userDrawn="1"/>
        </p:nvSpPr>
        <p:spPr>
          <a:xfrm>
            <a:off x="37877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21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ángulo 101"/>
          <p:cNvSpPr/>
          <p:nvPr userDrawn="1"/>
        </p:nvSpPr>
        <p:spPr>
          <a:xfrm>
            <a:off x="5" y="2580952"/>
            <a:ext cx="5067463" cy="158311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Marcador de texto 26"/>
          <p:cNvSpPr>
            <a:spLocks noGrp="1"/>
          </p:cNvSpPr>
          <p:nvPr>
            <p:ph type="body" sz="quarter" idx="11"/>
          </p:nvPr>
        </p:nvSpPr>
        <p:spPr>
          <a:xfrm>
            <a:off x="378203" y="2124591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4" name="Marcador de texto 26"/>
          <p:cNvSpPr>
            <a:spLocks noGrp="1"/>
          </p:cNvSpPr>
          <p:nvPr>
            <p:ph type="body" sz="quarter" idx="12"/>
          </p:nvPr>
        </p:nvSpPr>
        <p:spPr>
          <a:xfrm>
            <a:off x="378203" y="2577055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5" name="Marcador de texto 26"/>
          <p:cNvSpPr>
            <a:spLocks noGrp="1"/>
          </p:cNvSpPr>
          <p:nvPr>
            <p:ph type="body" sz="quarter" idx="13"/>
          </p:nvPr>
        </p:nvSpPr>
        <p:spPr>
          <a:xfrm>
            <a:off x="522816" y="4545304"/>
            <a:ext cx="2277617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6" name="Marcador de texto 26"/>
          <p:cNvSpPr>
            <a:spLocks noGrp="1"/>
          </p:cNvSpPr>
          <p:nvPr>
            <p:ph type="body" sz="quarter" idx="14"/>
          </p:nvPr>
        </p:nvSpPr>
        <p:spPr>
          <a:xfrm>
            <a:off x="522812" y="5342601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07" name="Marcador de posición de imagen 37"/>
          <p:cNvSpPr>
            <a:spLocks noGrp="1"/>
          </p:cNvSpPr>
          <p:nvPr>
            <p:ph type="pic" sz="quarter" idx="15"/>
          </p:nvPr>
        </p:nvSpPr>
        <p:spPr>
          <a:xfrm>
            <a:off x="5653495" y="1192129"/>
            <a:ext cx="4740023" cy="2809866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sp>
        <p:nvSpPr>
          <p:cNvPr id="108" name="Marcador de texto 42"/>
          <p:cNvSpPr>
            <a:spLocks noGrp="1"/>
          </p:cNvSpPr>
          <p:nvPr>
            <p:ph type="body" sz="quarter" idx="17"/>
          </p:nvPr>
        </p:nvSpPr>
        <p:spPr>
          <a:xfrm>
            <a:off x="378204" y="3067062"/>
            <a:ext cx="4126602" cy="951576"/>
          </a:xfrm>
        </p:spPr>
        <p:txBody>
          <a:bodyPr>
            <a:normAutofit/>
          </a:bodyPr>
          <a:lstStyle>
            <a:lvl1pPr marL="0" indent="0">
              <a:buNone/>
              <a:defRPr sz="1153">
                <a:latin typeface="+mn-lt"/>
              </a:defRPr>
            </a:lvl1pPr>
            <a:lvl2pPr>
              <a:defRPr sz="988">
                <a:latin typeface="+mj-lt"/>
              </a:defRPr>
            </a:lvl2pPr>
            <a:lvl3pPr>
              <a:defRPr sz="988">
                <a:latin typeface="+mj-lt"/>
              </a:defRPr>
            </a:lvl3pPr>
            <a:lvl4pPr>
              <a:defRPr sz="988">
                <a:latin typeface="+mj-lt"/>
              </a:defRPr>
            </a:lvl4pPr>
            <a:lvl5pPr>
              <a:defRPr sz="988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9" name="Marcador de texto 26"/>
          <p:cNvSpPr>
            <a:spLocks noGrp="1"/>
          </p:cNvSpPr>
          <p:nvPr>
            <p:ph type="body" sz="quarter" idx="18"/>
          </p:nvPr>
        </p:nvSpPr>
        <p:spPr>
          <a:xfrm>
            <a:off x="8227029" y="856007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rgbClr val="700045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10" name="Marcador de texto 26"/>
          <p:cNvSpPr>
            <a:spLocks noGrp="1"/>
          </p:cNvSpPr>
          <p:nvPr>
            <p:ph type="body" sz="quarter" idx="19"/>
          </p:nvPr>
        </p:nvSpPr>
        <p:spPr>
          <a:xfrm>
            <a:off x="796988" y="6139898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11" name="Marcador de texto 26"/>
          <p:cNvSpPr>
            <a:spLocks noGrp="1"/>
          </p:cNvSpPr>
          <p:nvPr>
            <p:ph type="body" sz="quarter" idx="20"/>
          </p:nvPr>
        </p:nvSpPr>
        <p:spPr>
          <a:xfrm>
            <a:off x="8227029" y="4092520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chemeClr val="tx2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18" name="Marcador de contenido 39"/>
          <p:cNvSpPr>
            <a:spLocks noGrp="1"/>
          </p:cNvSpPr>
          <p:nvPr>
            <p:ph sz="quarter" idx="16"/>
          </p:nvPr>
        </p:nvSpPr>
        <p:spPr>
          <a:xfrm>
            <a:off x="5653496" y="4382840"/>
            <a:ext cx="4769471" cy="2287702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  <a:lvl2pPr>
              <a:defRPr sz="1153"/>
            </a:lvl2pPr>
            <a:lvl3pPr>
              <a:defRPr sz="1153"/>
            </a:lvl3pPr>
            <a:lvl4pPr>
              <a:defRPr sz="1153"/>
            </a:lvl4pPr>
            <a:lvl5pPr>
              <a:defRPr sz="1153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9" name="Marcador de texto 58"/>
          <p:cNvSpPr>
            <a:spLocks noGrp="1"/>
          </p:cNvSpPr>
          <p:nvPr>
            <p:ph type="body" sz="quarter" idx="25"/>
          </p:nvPr>
        </p:nvSpPr>
        <p:spPr>
          <a:xfrm>
            <a:off x="1426080" y="2128431"/>
            <a:ext cx="2636120" cy="317057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grpSp>
        <p:nvGrpSpPr>
          <p:cNvPr id="120" name="Grupo 119"/>
          <p:cNvGrpSpPr/>
          <p:nvPr userDrawn="1"/>
        </p:nvGrpSpPr>
        <p:grpSpPr>
          <a:xfrm flipH="1">
            <a:off x="0" y="5342591"/>
            <a:ext cx="1482078" cy="2398058"/>
            <a:chOff x="10199758" y="4930998"/>
            <a:chExt cx="2046195" cy="2989040"/>
          </a:xfrm>
        </p:grpSpPr>
        <p:sp>
          <p:nvSpPr>
            <p:cNvPr id="121" name="Triángulo isósceles 120"/>
            <p:cNvSpPr/>
            <p:nvPr userDrawn="1"/>
          </p:nvSpPr>
          <p:spPr>
            <a:xfrm>
              <a:off x="10199758" y="4930998"/>
              <a:ext cx="2046195" cy="2989040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riángulo isósceles 121"/>
            <p:cNvSpPr/>
            <p:nvPr userDrawn="1"/>
          </p:nvSpPr>
          <p:spPr>
            <a:xfrm>
              <a:off x="10542658" y="5410200"/>
              <a:ext cx="1696967" cy="2509838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4" name="Marcador de texto 69"/>
          <p:cNvSpPr>
            <a:spLocks noGrp="1"/>
          </p:cNvSpPr>
          <p:nvPr>
            <p:ph type="body" sz="quarter" idx="28"/>
          </p:nvPr>
        </p:nvSpPr>
        <p:spPr>
          <a:xfrm>
            <a:off x="454561" y="988409"/>
            <a:ext cx="3877571" cy="322285"/>
          </a:xfrm>
        </p:spPr>
        <p:txBody>
          <a:bodyPr>
            <a:noAutofit/>
          </a:bodyPr>
          <a:lstStyle>
            <a:lvl1pPr marL="0" indent="0">
              <a:buNone/>
              <a:defRPr sz="1318"/>
            </a:lvl1pPr>
          </a:lstStyle>
          <a:p>
            <a:pPr lvl="0" defTabSz="753061">
              <a:lnSpc>
                <a:spcPct val="100000"/>
              </a:lnSpc>
              <a:spcBef>
                <a:spcPts val="0"/>
              </a:spcBef>
              <a:defRPr/>
            </a:pPr>
            <a:endParaRPr lang="es-CO" b="1" kern="0" cap="all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5" name="Marcador de texto 26"/>
          <p:cNvSpPr>
            <a:spLocks noGrp="1"/>
          </p:cNvSpPr>
          <p:nvPr>
            <p:ph type="body" sz="quarter" idx="29"/>
          </p:nvPr>
        </p:nvSpPr>
        <p:spPr>
          <a:xfrm>
            <a:off x="378203" y="1566178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126" name="Marcador de texto 58"/>
          <p:cNvSpPr>
            <a:spLocks noGrp="1"/>
          </p:cNvSpPr>
          <p:nvPr>
            <p:ph type="body" sz="quarter" idx="30"/>
          </p:nvPr>
        </p:nvSpPr>
        <p:spPr>
          <a:xfrm>
            <a:off x="1426080" y="1570018"/>
            <a:ext cx="2636120" cy="317057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sp>
        <p:nvSpPr>
          <p:cNvPr id="26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7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1960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 userDrawn="1"/>
        </p:nvSpPr>
        <p:spPr>
          <a:xfrm>
            <a:off x="5" y="2580952"/>
            <a:ext cx="5067463" cy="158311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Marcador de texto 26"/>
          <p:cNvSpPr>
            <a:spLocks noGrp="1"/>
          </p:cNvSpPr>
          <p:nvPr>
            <p:ph type="body" sz="quarter" idx="11"/>
          </p:nvPr>
        </p:nvSpPr>
        <p:spPr>
          <a:xfrm>
            <a:off x="378203" y="2124591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2" name="Marcador de texto 26"/>
          <p:cNvSpPr>
            <a:spLocks noGrp="1"/>
          </p:cNvSpPr>
          <p:nvPr>
            <p:ph type="body" sz="quarter" idx="12"/>
          </p:nvPr>
        </p:nvSpPr>
        <p:spPr>
          <a:xfrm>
            <a:off x="378203" y="2577055"/>
            <a:ext cx="1252268" cy="317057"/>
          </a:xfrm>
        </p:spPr>
        <p:txBody>
          <a:bodyPr>
            <a:noAutofit/>
          </a:bodyPr>
          <a:lstStyle>
            <a:lvl1pPr marL="0" indent="0"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4" name="Marcador de texto 26"/>
          <p:cNvSpPr>
            <a:spLocks noGrp="1"/>
          </p:cNvSpPr>
          <p:nvPr>
            <p:ph type="body" sz="quarter" idx="13"/>
          </p:nvPr>
        </p:nvSpPr>
        <p:spPr>
          <a:xfrm>
            <a:off x="522816" y="4545304"/>
            <a:ext cx="2277617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5" name="Marcador de texto 26"/>
          <p:cNvSpPr>
            <a:spLocks noGrp="1"/>
          </p:cNvSpPr>
          <p:nvPr>
            <p:ph type="body" sz="quarter" idx="14"/>
          </p:nvPr>
        </p:nvSpPr>
        <p:spPr>
          <a:xfrm>
            <a:off x="522812" y="5342601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8" name="Marcador de posición de imagen 37"/>
          <p:cNvSpPr>
            <a:spLocks noGrp="1"/>
          </p:cNvSpPr>
          <p:nvPr>
            <p:ph type="pic" sz="quarter" idx="15"/>
          </p:nvPr>
        </p:nvSpPr>
        <p:spPr>
          <a:xfrm>
            <a:off x="5653495" y="1192129"/>
            <a:ext cx="4740023" cy="2809866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17"/>
          </p:nvPr>
        </p:nvSpPr>
        <p:spPr>
          <a:xfrm>
            <a:off x="378204" y="3067062"/>
            <a:ext cx="4126602" cy="951576"/>
          </a:xfrm>
        </p:spPr>
        <p:txBody>
          <a:bodyPr>
            <a:normAutofit/>
          </a:bodyPr>
          <a:lstStyle>
            <a:lvl1pPr marL="0" indent="0">
              <a:buNone/>
              <a:defRPr sz="1153">
                <a:latin typeface="+mn-lt"/>
              </a:defRPr>
            </a:lvl1pPr>
            <a:lvl2pPr>
              <a:defRPr sz="988">
                <a:latin typeface="+mj-lt"/>
              </a:defRPr>
            </a:lvl2pPr>
            <a:lvl3pPr>
              <a:defRPr sz="988">
                <a:latin typeface="+mj-lt"/>
              </a:defRPr>
            </a:lvl3pPr>
            <a:lvl4pPr>
              <a:defRPr sz="988">
                <a:latin typeface="+mj-lt"/>
              </a:defRPr>
            </a:lvl4pPr>
            <a:lvl5pPr>
              <a:defRPr sz="988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Marcador de texto 26"/>
          <p:cNvSpPr>
            <a:spLocks noGrp="1"/>
          </p:cNvSpPr>
          <p:nvPr>
            <p:ph type="body" sz="quarter" idx="18"/>
          </p:nvPr>
        </p:nvSpPr>
        <p:spPr>
          <a:xfrm>
            <a:off x="8227029" y="856007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rgbClr val="700045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25" name="Marcador de texto 26"/>
          <p:cNvSpPr>
            <a:spLocks noGrp="1"/>
          </p:cNvSpPr>
          <p:nvPr>
            <p:ph type="body" sz="quarter" idx="19"/>
          </p:nvPr>
        </p:nvSpPr>
        <p:spPr>
          <a:xfrm>
            <a:off x="796988" y="6139898"/>
            <a:ext cx="2783702" cy="274017"/>
          </a:xfrm>
        </p:spPr>
        <p:txBody>
          <a:bodyPr>
            <a:noAutofit/>
          </a:bodyPr>
          <a:lstStyle>
            <a:lvl1pPr marL="0" indent="0">
              <a:buNone/>
              <a:defRPr sz="1318" b="1" baseline="0">
                <a:solidFill>
                  <a:srgbClr val="125A53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30" name="Marcador de texto 26"/>
          <p:cNvSpPr>
            <a:spLocks noGrp="1"/>
          </p:cNvSpPr>
          <p:nvPr>
            <p:ph type="body" sz="quarter" idx="20"/>
          </p:nvPr>
        </p:nvSpPr>
        <p:spPr>
          <a:xfrm>
            <a:off x="8227029" y="4092520"/>
            <a:ext cx="2166489" cy="204880"/>
          </a:xfrm>
        </p:spPr>
        <p:txBody>
          <a:bodyPr>
            <a:noAutofit/>
          </a:bodyPr>
          <a:lstStyle>
            <a:lvl1pPr marL="0" indent="0" algn="r">
              <a:buNone/>
              <a:defRPr sz="1318" b="1" baseline="0">
                <a:solidFill>
                  <a:schemeClr val="tx2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40" name="Marcador de contenido 39"/>
          <p:cNvSpPr>
            <a:spLocks noGrp="1"/>
          </p:cNvSpPr>
          <p:nvPr>
            <p:ph sz="quarter" idx="16"/>
          </p:nvPr>
        </p:nvSpPr>
        <p:spPr>
          <a:xfrm>
            <a:off x="5653496" y="4382840"/>
            <a:ext cx="4769471" cy="2287702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  <a:lvl2pPr>
              <a:defRPr sz="1153"/>
            </a:lvl2pPr>
            <a:lvl3pPr>
              <a:defRPr sz="1153"/>
            </a:lvl3pPr>
            <a:lvl4pPr>
              <a:defRPr sz="1153"/>
            </a:lvl4pPr>
            <a:lvl5pPr>
              <a:defRPr sz="1153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3" name="Rectángulo 32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ángulo 36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ángulo 43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ítulo 18"/>
          <p:cNvSpPr txBox="1">
            <a:spLocks/>
          </p:cNvSpPr>
          <p:nvPr userDrawn="1"/>
        </p:nvSpPr>
        <p:spPr>
          <a:xfrm>
            <a:off x="6574788" y="197264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6" name="Rectángulo 45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7" name="Marcador de texto 58"/>
          <p:cNvSpPr>
            <a:spLocks noGrp="1"/>
          </p:cNvSpPr>
          <p:nvPr>
            <p:ph type="body" sz="quarter" idx="25"/>
          </p:nvPr>
        </p:nvSpPr>
        <p:spPr>
          <a:xfrm>
            <a:off x="1426080" y="2128431"/>
            <a:ext cx="2636120" cy="317057"/>
          </a:xfrm>
        </p:spPr>
        <p:txBody>
          <a:bodyPr>
            <a:normAutofit/>
          </a:bodyPr>
          <a:lstStyle>
            <a:lvl1pPr marL="0" indent="0">
              <a:buNone/>
              <a:defRPr sz="1153"/>
            </a:lvl1pPr>
          </a:lstStyle>
          <a:p>
            <a:endParaRPr lang="en-US"/>
          </a:p>
        </p:txBody>
      </p:sp>
      <p:grpSp>
        <p:nvGrpSpPr>
          <p:cNvPr id="2" name="Grupo 1"/>
          <p:cNvGrpSpPr/>
          <p:nvPr userDrawn="1"/>
        </p:nvGrpSpPr>
        <p:grpSpPr>
          <a:xfrm flipH="1">
            <a:off x="0" y="5342591"/>
            <a:ext cx="1482078" cy="2398058"/>
            <a:chOff x="10199758" y="4930998"/>
            <a:chExt cx="2046195" cy="2989040"/>
          </a:xfrm>
        </p:grpSpPr>
        <p:sp>
          <p:nvSpPr>
            <p:cNvPr id="50" name="Triángulo isósceles 49"/>
            <p:cNvSpPr/>
            <p:nvPr userDrawn="1"/>
          </p:nvSpPr>
          <p:spPr>
            <a:xfrm>
              <a:off x="10199758" y="4930998"/>
              <a:ext cx="2046195" cy="2989040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riángulo isósceles 50"/>
            <p:cNvSpPr/>
            <p:nvPr userDrawn="1"/>
          </p:nvSpPr>
          <p:spPr>
            <a:xfrm>
              <a:off x="10542658" y="5410200"/>
              <a:ext cx="1696967" cy="2509838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7" name="Marcador de texto 69"/>
          <p:cNvSpPr>
            <a:spLocks noGrp="1"/>
          </p:cNvSpPr>
          <p:nvPr>
            <p:ph type="body" sz="quarter" idx="28"/>
          </p:nvPr>
        </p:nvSpPr>
        <p:spPr>
          <a:xfrm>
            <a:off x="454561" y="988409"/>
            <a:ext cx="3877571" cy="322285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53"/>
            </a:lvl1pPr>
          </a:lstStyle>
          <a:p>
            <a:pPr lvl="0" defTabSz="753061">
              <a:lnSpc>
                <a:spcPct val="100000"/>
              </a:lnSpc>
              <a:spcBef>
                <a:spcPts val="0"/>
              </a:spcBef>
              <a:defRPr/>
            </a:pPr>
            <a:endParaRPr lang="es-CO" b="1" kern="0" cap="all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8" name="Marcador de texto 26"/>
          <p:cNvSpPr>
            <a:spLocks noGrp="1"/>
          </p:cNvSpPr>
          <p:nvPr>
            <p:ph type="body" sz="quarter" idx="29"/>
          </p:nvPr>
        </p:nvSpPr>
        <p:spPr>
          <a:xfrm>
            <a:off x="378203" y="1566178"/>
            <a:ext cx="1252268" cy="31705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18" b="1">
                <a:solidFill>
                  <a:srgbClr val="08344C"/>
                </a:solidFill>
                <a:latin typeface="+mj-lt"/>
              </a:defRPr>
            </a:lvl1pPr>
            <a:lvl2pPr marL="434855" indent="0">
              <a:buNone/>
              <a:defRPr sz="1318"/>
            </a:lvl2pPr>
            <a:lvl3pPr marL="869711" indent="0">
              <a:buNone/>
              <a:defRPr sz="1318"/>
            </a:lvl3pPr>
            <a:lvl4pPr marL="1304566" indent="0">
              <a:buNone/>
              <a:defRPr sz="1318"/>
            </a:lvl4pPr>
            <a:lvl5pPr marL="1739421" indent="0">
              <a:buNone/>
              <a:defRPr sz="1318"/>
            </a:lvl5pPr>
          </a:lstStyle>
          <a:p>
            <a:pPr lvl="0"/>
            <a:endParaRPr lang="es-ES"/>
          </a:p>
        </p:txBody>
      </p:sp>
      <p:sp>
        <p:nvSpPr>
          <p:cNvPr id="89" name="Marcador de texto 58"/>
          <p:cNvSpPr>
            <a:spLocks noGrp="1"/>
          </p:cNvSpPr>
          <p:nvPr>
            <p:ph type="body" sz="quarter" idx="30"/>
          </p:nvPr>
        </p:nvSpPr>
        <p:spPr>
          <a:xfrm>
            <a:off x="1426080" y="1570018"/>
            <a:ext cx="2636120" cy="3170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53"/>
            </a:lvl1pPr>
          </a:lstStyle>
          <a:p>
            <a:endParaRPr lang="en-US"/>
          </a:p>
        </p:txBody>
      </p:sp>
      <p:sp>
        <p:nvSpPr>
          <p:cNvPr id="27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0992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8" r="3613"/>
          <a:stretch/>
        </p:blipFill>
        <p:spPr>
          <a:xfrm rot="10800000">
            <a:off x="2" y="-3"/>
            <a:ext cx="10805345" cy="774065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1728" y="4329520"/>
            <a:ext cx="4786348" cy="2433706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381731" y="853304"/>
            <a:ext cx="4786349" cy="783434"/>
          </a:xfrm>
        </p:spPr>
        <p:txBody>
          <a:bodyPr>
            <a:noAutofit/>
          </a:bodyPr>
          <a:lstStyle>
            <a:lvl1pPr>
              <a:defRPr sz="3294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3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6" y="1652933"/>
            <a:ext cx="2263525" cy="2545094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2" y="1650530"/>
            <a:ext cx="2366785" cy="25474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8" name="Triángulo isósceles 17"/>
          <p:cNvSpPr/>
          <p:nvPr userDrawn="1"/>
        </p:nvSpPr>
        <p:spPr>
          <a:xfrm>
            <a:off x="8723728" y="3400801"/>
            <a:ext cx="2081623" cy="433985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2A8E79"/>
              </a:gs>
              <a:gs pos="83000">
                <a:schemeClr val="tx2">
                  <a:lumMod val="50000"/>
                </a:schemeClr>
              </a:gs>
              <a:gs pos="100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ángulo isósceles 18"/>
          <p:cNvSpPr/>
          <p:nvPr userDrawn="1"/>
        </p:nvSpPr>
        <p:spPr>
          <a:xfrm>
            <a:off x="9232315" y="4420203"/>
            <a:ext cx="1573032" cy="332045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7000">
                <a:schemeClr val="tx2">
                  <a:alpha val="65000"/>
                  <a:lumMod val="85000"/>
                </a:schemeClr>
              </a:gs>
              <a:gs pos="71000">
                <a:schemeClr val="tx2">
                  <a:lumMod val="50000"/>
                </a:schemeClr>
              </a:gs>
              <a:gs pos="89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arcador de contenido 5"/>
          <p:cNvSpPr>
            <a:spLocks noGrp="1"/>
          </p:cNvSpPr>
          <p:nvPr userDrawn="1">
            <p:ph sz="quarter" idx="15"/>
          </p:nvPr>
        </p:nvSpPr>
        <p:spPr>
          <a:xfrm>
            <a:off x="5626523" y="3532302"/>
            <a:ext cx="4786348" cy="3230933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texto 3"/>
          <p:cNvSpPr>
            <a:spLocks noGrp="1"/>
          </p:cNvSpPr>
          <p:nvPr userDrawn="1">
            <p:ph type="body" sz="quarter" idx="16"/>
          </p:nvPr>
        </p:nvSpPr>
        <p:spPr>
          <a:xfrm>
            <a:off x="5627201" y="855706"/>
            <a:ext cx="2263525" cy="2545094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 userDrawn="1">
            <p:ph type="body" sz="quarter" idx="17"/>
          </p:nvPr>
        </p:nvSpPr>
        <p:spPr>
          <a:xfrm>
            <a:off x="8056838" y="853304"/>
            <a:ext cx="2366785" cy="25474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93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Triángulo rectángulo 22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rectángulo 2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2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riángulo rectángulo 22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ángulo rectángulo 2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8312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/>
          <a:stretch/>
        </p:blipFill>
        <p:spPr>
          <a:xfrm rot="5400000">
            <a:off x="4305018" y="1256315"/>
            <a:ext cx="7751061" cy="523843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Rectángulo 16"/>
          <p:cNvSpPr/>
          <p:nvPr userDrawn="1"/>
        </p:nvSpPr>
        <p:spPr>
          <a:xfrm>
            <a:off x="5561326" y="-1"/>
            <a:ext cx="5238438" cy="775106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1731" y="1432752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1367" y="1432751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052" y="829200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1733" y="4173134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26" name="Imagen 2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7" r="2130"/>
          <a:stretch/>
        </p:blipFill>
        <p:spPr>
          <a:xfrm>
            <a:off x="5561328" y="5568268"/>
            <a:ext cx="5238437" cy="217238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2" name="Grupo 1"/>
          <p:cNvGrpSpPr/>
          <p:nvPr userDrawn="1"/>
        </p:nvGrpSpPr>
        <p:grpSpPr>
          <a:xfrm rot="5400000" flipH="1">
            <a:off x="8135280" y="-366331"/>
            <a:ext cx="2298154" cy="3030816"/>
            <a:chOff x="0" y="0"/>
            <a:chExt cx="2351413" cy="3434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Triángulo isósceles 27"/>
            <p:cNvSpPr/>
            <p:nvPr userDrawn="1"/>
          </p:nvSpPr>
          <p:spPr>
            <a:xfrm flipV="1">
              <a:off x="0" y="0"/>
              <a:ext cx="2351413" cy="343489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riángulo isósceles 28"/>
            <p:cNvSpPr/>
            <p:nvPr userDrawn="1"/>
          </p:nvSpPr>
          <p:spPr>
            <a:xfrm flipV="1">
              <a:off x="574508" y="1"/>
              <a:ext cx="1776904" cy="2628065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ángulo 22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ángulo 29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ítulo 18"/>
          <p:cNvSpPr txBox="1">
            <a:spLocks/>
          </p:cNvSpPr>
          <p:nvPr userDrawn="1"/>
        </p:nvSpPr>
        <p:spPr>
          <a:xfrm>
            <a:off x="522812" y="194897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02379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/>
          <a:stretch/>
        </p:blipFill>
        <p:spPr>
          <a:xfrm rot="5400000">
            <a:off x="4335130" y="1276017"/>
            <a:ext cx="7740649" cy="518862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Rectángulo 1"/>
          <p:cNvSpPr/>
          <p:nvPr userDrawn="1"/>
        </p:nvSpPr>
        <p:spPr>
          <a:xfrm>
            <a:off x="5611138" y="-1"/>
            <a:ext cx="5188626" cy="7740651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ítulo 18"/>
          <p:cNvSpPr txBox="1">
            <a:spLocks/>
          </p:cNvSpPr>
          <p:nvPr userDrawn="1"/>
        </p:nvSpPr>
        <p:spPr>
          <a:xfrm>
            <a:off x="522812" y="194897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Triángulo isósceles 16"/>
          <p:cNvSpPr/>
          <p:nvPr userDrawn="1"/>
        </p:nvSpPr>
        <p:spPr>
          <a:xfrm>
            <a:off x="8724972" y="4393971"/>
            <a:ext cx="2074794" cy="3357094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2A8E79"/>
              </a:gs>
              <a:gs pos="83000">
                <a:schemeClr val="tx2">
                  <a:lumMod val="50000"/>
                </a:schemeClr>
              </a:gs>
              <a:gs pos="100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riángulo isósceles 17"/>
          <p:cNvSpPr/>
          <p:nvPr userDrawn="1"/>
        </p:nvSpPr>
        <p:spPr>
          <a:xfrm>
            <a:off x="9231893" y="5182524"/>
            <a:ext cx="1567870" cy="256854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7000">
                <a:schemeClr val="tx2">
                  <a:alpha val="65000"/>
                  <a:lumMod val="85000"/>
                </a:schemeClr>
              </a:gs>
              <a:gs pos="71000">
                <a:schemeClr val="tx2">
                  <a:lumMod val="50000"/>
                </a:schemeClr>
              </a:gs>
              <a:gs pos="89000">
                <a:schemeClr val="tx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33065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ángulo rectángulo 14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ángulo rectángulo 1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 rot="10800000">
            <a:off x="-1557" y="947112"/>
            <a:ext cx="4992969" cy="171751"/>
          </a:xfrm>
          <a:prstGeom prst="rect">
            <a:avLst/>
          </a:prstGeom>
          <a:gradFill flip="none" rotWithShape="1">
            <a:gsLst>
              <a:gs pos="0">
                <a:srgbClr val="73014A">
                  <a:shade val="30000"/>
                  <a:satMod val="115000"/>
                  <a:alpha val="0"/>
                </a:srgbClr>
              </a:gs>
              <a:gs pos="50000">
                <a:srgbClr val="73014A">
                  <a:shade val="67500"/>
                  <a:satMod val="115000"/>
                </a:srgbClr>
              </a:gs>
              <a:gs pos="100000">
                <a:srgbClr val="73014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79397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ángulo rectángulo 14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ángulo rectángulo 1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 rot="10800000">
            <a:off x="-1557" y="947112"/>
            <a:ext cx="4992969" cy="171751"/>
          </a:xfrm>
          <a:prstGeom prst="rect">
            <a:avLst/>
          </a:prstGeom>
          <a:gradFill flip="none" rotWithShape="1">
            <a:gsLst>
              <a:gs pos="0">
                <a:srgbClr val="73014A">
                  <a:shade val="30000"/>
                  <a:satMod val="115000"/>
                  <a:alpha val="0"/>
                </a:srgbClr>
              </a:gs>
              <a:gs pos="50000">
                <a:srgbClr val="73014A">
                  <a:shade val="67500"/>
                  <a:satMod val="115000"/>
                </a:srgbClr>
              </a:gs>
              <a:gs pos="100000">
                <a:srgbClr val="73014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 24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ítulo 18"/>
          <p:cNvSpPr txBox="1">
            <a:spLocks/>
          </p:cNvSpPr>
          <p:nvPr userDrawn="1"/>
        </p:nvSpPr>
        <p:spPr>
          <a:xfrm>
            <a:off x="6574788" y="197264"/>
            <a:ext cx="3923115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04085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ángulo rectángulo 14"/>
          <p:cNvSpPr/>
          <p:nvPr userDrawn="1"/>
        </p:nvSpPr>
        <p:spPr>
          <a:xfrm>
            <a:off x="4" y="4347392"/>
            <a:ext cx="2383187" cy="3393258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ángulo rectángulo 15"/>
          <p:cNvSpPr/>
          <p:nvPr userDrawn="1"/>
        </p:nvSpPr>
        <p:spPr>
          <a:xfrm>
            <a:off x="-9392" y="4979124"/>
            <a:ext cx="1953414" cy="2761526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 rot="10800000">
            <a:off x="-1557" y="1113178"/>
            <a:ext cx="4992969" cy="171751"/>
          </a:xfrm>
          <a:prstGeom prst="rect">
            <a:avLst/>
          </a:prstGeom>
          <a:gradFill flip="none" rotWithShape="1">
            <a:gsLst>
              <a:gs pos="0">
                <a:srgbClr val="73014A">
                  <a:shade val="30000"/>
                  <a:satMod val="115000"/>
                  <a:alpha val="0"/>
                </a:srgbClr>
              </a:gs>
              <a:gs pos="50000">
                <a:srgbClr val="73014A">
                  <a:shade val="67500"/>
                  <a:satMod val="115000"/>
                </a:srgbClr>
              </a:gs>
              <a:gs pos="100000">
                <a:srgbClr val="73014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 24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141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3002969"/>
            <a:ext cx="10799763" cy="1620520"/>
          </a:xfrm>
          <a:prstGeom prst="rect">
            <a:avLst/>
          </a:prstGeom>
        </p:spPr>
      </p:pic>
      <p:sp>
        <p:nvSpPr>
          <p:cNvPr id="6" name="object 12"/>
          <p:cNvSpPr/>
          <p:nvPr/>
        </p:nvSpPr>
        <p:spPr>
          <a:xfrm>
            <a:off x="2913" y="3002969"/>
            <a:ext cx="10796850" cy="1620520"/>
          </a:xfrm>
          <a:custGeom>
            <a:avLst/>
            <a:gdLst/>
            <a:ahLst/>
            <a:cxnLst/>
            <a:rect l="l" t="t" r="r" b="b"/>
            <a:pathLst>
              <a:path w="10058400" h="6384925">
                <a:moveTo>
                  <a:pt x="0" y="0"/>
                </a:moveTo>
                <a:lnTo>
                  <a:pt x="0" y="6384886"/>
                </a:lnTo>
                <a:lnTo>
                  <a:pt x="10058400" y="6384886"/>
                </a:lnTo>
                <a:lnTo>
                  <a:pt x="1005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E997E">
              <a:alpha val="72941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1018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89626" y="3508686"/>
            <a:ext cx="9314796" cy="6090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lang="en-US" sz="3000" b="1" kern="1200" spc="33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título</a:t>
            </a:r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C22802-3210-404B-B9BB-187BC7B94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/>
          <a:stretch/>
        </p:blipFill>
        <p:spPr>
          <a:xfrm>
            <a:off x="4" y="6181725"/>
            <a:ext cx="10800293" cy="15592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77C618-3FB9-4DA7-A221-96A0DA1483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8" y="606061"/>
            <a:ext cx="2850397" cy="6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447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2" name="Rectángulo 21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25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90385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Rectángulo 13"/>
          <p:cNvSpPr/>
          <p:nvPr userDrawn="1"/>
        </p:nvSpPr>
        <p:spPr>
          <a:xfrm>
            <a:off x="5" y="169086"/>
            <a:ext cx="313353" cy="410613"/>
          </a:xfrm>
          <a:prstGeom prst="rect">
            <a:avLst/>
          </a:prstGeom>
          <a:solidFill>
            <a:srgbClr val="3A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 userDrawn="1"/>
        </p:nvSpPr>
        <p:spPr>
          <a:xfrm>
            <a:off x="10491999" y="166719"/>
            <a:ext cx="313353" cy="410613"/>
          </a:xfrm>
          <a:prstGeom prst="rect">
            <a:avLst/>
          </a:prstGeom>
          <a:solidFill>
            <a:srgbClr val="2D9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 userDrawn="1"/>
        </p:nvSpPr>
        <p:spPr>
          <a:xfrm>
            <a:off x="6433704" y="169086"/>
            <a:ext cx="3989918" cy="4106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 userDrawn="1"/>
        </p:nvSpPr>
        <p:spPr>
          <a:xfrm>
            <a:off x="381728" y="166719"/>
            <a:ext cx="3989918" cy="410613"/>
          </a:xfrm>
          <a:prstGeom prst="rect">
            <a:avLst/>
          </a:prstGeom>
          <a:solidFill>
            <a:srgbClr val="2A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8"/>
          <p:cNvSpPr txBox="1">
            <a:spLocks/>
          </p:cNvSpPr>
          <p:nvPr userDrawn="1"/>
        </p:nvSpPr>
        <p:spPr>
          <a:xfrm>
            <a:off x="360749" y="209548"/>
            <a:ext cx="4290834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3" name="Título 18"/>
          <p:cNvSpPr txBox="1">
            <a:spLocks/>
          </p:cNvSpPr>
          <p:nvPr userDrawn="1"/>
        </p:nvSpPr>
        <p:spPr>
          <a:xfrm>
            <a:off x="6656571" y="196977"/>
            <a:ext cx="3868452" cy="354255"/>
          </a:xfrm>
          <a:prstGeom prst="rect">
            <a:avLst/>
          </a:prstGeom>
        </p:spPr>
        <p:txBody>
          <a:bodyPr vert="horz" lIns="75311" tIns="37655" rIns="75311" bIns="37655" rtlCol="0" anchor="ctr">
            <a:normAutofit fontScale="92500" lnSpcReduction="20000"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9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 DE MOVILIDAD SEGURA, SOSTENIBLE Y DE ESPACIO PÚBLICO</a:t>
            </a:r>
            <a:endParaRPr kumimoji="0" lang="en-US" sz="13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26369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3613"/>
          <a:stretch/>
        </p:blipFill>
        <p:spPr>
          <a:xfrm rot="10800000">
            <a:off x="1" y="0"/>
            <a:ext cx="10799763" cy="77406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5" name="Rectángulo 24"/>
          <p:cNvSpPr/>
          <p:nvPr userDrawn="1"/>
        </p:nvSpPr>
        <p:spPr>
          <a:xfrm>
            <a:off x="2" y="-16286"/>
            <a:ext cx="10799763" cy="7756938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82408" y="1316905"/>
            <a:ext cx="2263525" cy="2554196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Marcador de contenido 5"/>
          <p:cNvSpPr>
            <a:spLocks noGrp="1"/>
          </p:cNvSpPr>
          <p:nvPr>
            <p:ph sz="quarter" idx="12"/>
          </p:nvPr>
        </p:nvSpPr>
        <p:spPr>
          <a:xfrm>
            <a:off x="5642591" y="775371"/>
            <a:ext cx="4781033" cy="3095739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642872" y="4057287"/>
            <a:ext cx="4780751" cy="2894632"/>
          </a:xfrm>
        </p:spPr>
        <p:txBody>
          <a:bodyPr>
            <a:norm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2812044" y="1316904"/>
            <a:ext cx="2366785" cy="2542342"/>
          </a:xfrm>
        </p:spPr>
        <p:txBody>
          <a:bodyPr>
            <a:noAutofit/>
          </a:bodyPr>
          <a:lstStyle>
            <a:lvl1pPr marL="0" indent="0">
              <a:buNone/>
              <a:defRPr sz="988">
                <a:latin typeface="+mn-lt"/>
              </a:defRPr>
            </a:lvl1pPr>
            <a:lvl2pPr>
              <a:defRPr sz="988">
                <a:latin typeface="+mn-lt"/>
              </a:defRPr>
            </a:lvl2pPr>
            <a:lvl3pPr>
              <a:defRPr sz="988">
                <a:latin typeface="+mn-lt"/>
              </a:defRPr>
            </a:lvl3pPr>
            <a:lvl4pPr>
              <a:defRPr sz="988">
                <a:latin typeface="+mn-lt"/>
              </a:defRPr>
            </a:lvl4pPr>
            <a:lvl5pPr>
              <a:defRPr sz="988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728" y="713353"/>
            <a:ext cx="4797098" cy="467522"/>
          </a:xfrm>
        </p:spPr>
        <p:txBody>
          <a:bodyPr>
            <a:noAutofit/>
          </a:bodyPr>
          <a:lstStyle>
            <a:lvl1pPr>
              <a:defRPr sz="2306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82409" y="4057286"/>
            <a:ext cx="4785671" cy="2887422"/>
          </a:xfrm>
        </p:spPr>
        <p:txBody>
          <a:bodyPr>
            <a:normAutofit/>
          </a:bodyPr>
          <a:lstStyle>
            <a:lvl1pPr marL="0" indent="0">
              <a:buNone/>
              <a:defRPr sz="988"/>
            </a:lvl1pPr>
            <a:lvl2pPr>
              <a:defRPr sz="988"/>
            </a:lvl2pPr>
            <a:lvl3pPr>
              <a:defRPr sz="988"/>
            </a:lvl3pPr>
            <a:lvl4pPr>
              <a:defRPr sz="988"/>
            </a:lvl4pPr>
            <a:lvl5pPr>
              <a:defRPr sz="988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grpSp>
        <p:nvGrpSpPr>
          <p:cNvPr id="30" name="Grupo 29"/>
          <p:cNvGrpSpPr/>
          <p:nvPr userDrawn="1"/>
        </p:nvGrpSpPr>
        <p:grpSpPr>
          <a:xfrm rot="5400000" flipH="1">
            <a:off x="8135280" y="-366331"/>
            <a:ext cx="2298154" cy="3030816"/>
            <a:chOff x="0" y="0"/>
            <a:chExt cx="2351413" cy="3434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Triángulo isósceles 30"/>
            <p:cNvSpPr/>
            <p:nvPr userDrawn="1"/>
          </p:nvSpPr>
          <p:spPr>
            <a:xfrm flipV="1">
              <a:off x="0" y="0"/>
              <a:ext cx="2351413" cy="3434894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rgbClr val="2A8E79"/>
                </a:gs>
                <a:gs pos="8300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riángulo isósceles 31"/>
            <p:cNvSpPr/>
            <p:nvPr userDrawn="1"/>
          </p:nvSpPr>
          <p:spPr>
            <a:xfrm flipV="1">
              <a:off x="574508" y="1"/>
              <a:ext cx="1776904" cy="2628065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7000">
                  <a:schemeClr val="tx2">
                    <a:alpha val="65000"/>
                    <a:lumMod val="85000"/>
                  </a:schemeClr>
                </a:gs>
                <a:gs pos="71000">
                  <a:schemeClr val="tx2">
                    <a:lumMod val="50000"/>
                  </a:schemeClr>
                </a:gs>
                <a:gs pos="89000">
                  <a:schemeClr val="tx2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5986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68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 userDrawn="1"/>
        </p:nvGrpSpPr>
        <p:grpSpPr>
          <a:xfrm>
            <a:off x="-11561" y="-1"/>
            <a:ext cx="10811327" cy="7740648"/>
            <a:chOff x="-13105" y="-1"/>
            <a:chExt cx="12252731" cy="7920036"/>
          </a:xfrm>
        </p:grpSpPr>
        <p:pic>
          <p:nvPicPr>
            <p:cNvPr id="5" name="Imagen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"/>
            <a:stretch/>
          </p:blipFill>
          <p:spPr>
            <a:xfrm>
              <a:off x="6164390" y="0"/>
              <a:ext cx="6075236" cy="7920035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2"/>
            <a:stretch/>
          </p:blipFill>
          <p:spPr>
            <a:xfrm flipH="1">
              <a:off x="-13105" y="-1"/>
              <a:ext cx="6177491" cy="7920035"/>
            </a:xfrm>
            <a:prstGeom prst="rect">
              <a:avLst/>
            </a:prstGeom>
          </p:spPr>
        </p:pic>
      </p:grpSp>
      <p:sp>
        <p:nvSpPr>
          <p:cNvPr id="37" name="Triángulo rectángulo 36"/>
          <p:cNvSpPr/>
          <p:nvPr userDrawn="1"/>
        </p:nvSpPr>
        <p:spPr>
          <a:xfrm rot="10800000">
            <a:off x="7993603" y="0"/>
            <a:ext cx="2806165" cy="5707878"/>
          </a:xfrm>
          <a:prstGeom prst="rtTriangle">
            <a:avLst/>
          </a:prstGeom>
          <a:gradFill flip="none" rotWithShape="1">
            <a:gsLst>
              <a:gs pos="0">
                <a:srgbClr val="2A8E79">
                  <a:shade val="30000"/>
                  <a:satMod val="115000"/>
                  <a:alpha val="0"/>
                </a:srgbClr>
              </a:gs>
              <a:gs pos="50000">
                <a:srgbClr val="2A8E79">
                  <a:shade val="67500"/>
                  <a:satMod val="115000"/>
                </a:srgbClr>
              </a:gs>
              <a:gs pos="100000">
                <a:srgbClr val="2A8E7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riángulo isósceles 34"/>
          <p:cNvSpPr/>
          <p:nvPr userDrawn="1"/>
        </p:nvSpPr>
        <p:spPr>
          <a:xfrm flipH="1">
            <a:off x="-11558" y="1596930"/>
            <a:ext cx="3020443" cy="6143729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700045">
                  <a:shade val="30000"/>
                  <a:satMod val="115000"/>
                  <a:alpha val="66000"/>
                </a:srgbClr>
              </a:gs>
              <a:gs pos="50000">
                <a:srgbClr val="700045">
                  <a:shade val="67500"/>
                  <a:satMod val="115000"/>
                  <a:alpha val="43000"/>
                </a:srgbClr>
              </a:gs>
              <a:gs pos="100000">
                <a:srgbClr val="70004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riángulo rectángulo 35"/>
          <p:cNvSpPr/>
          <p:nvPr userDrawn="1"/>
        </p:nvSpPr>
        <p:spPr>
          <a:xfrm>
            <a:off x="4" y="2893128"/>
            <a:ext cx="2383187" cy="4847522"/>
          </a:xfrm>
          <a:prstGeom prst="rtTriangle">
            <a:avLst/>
          </a:prstGeom>
          <a:gradFill flip="none" rotWithShape="1">
            <a:gsLst>
              <a:gs pos="0">
                <a:srgbClr val="185262">
                  <a:shade val="30000"/>
                  <a:satMod val="115000"/>
                </a:srgbClr>
              </a:gs>
              <a:gs pos="50000">
                <a:srgbClr val="185262">
                  <a:shade val="67500"/>
                  <a:satMod val="115000"/>
                  <a:alpha val="71000"/>
                </a:srgbClr>
              </a:gs>
              <a:gs pos="100000">
                <a:srgbClr val="185262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GrpSpPr/>
          <p:nvPr userDrawn="1"/>
        </p:nvGrpSpPr>
        <p:grpSpPr>
          <a:xfrm>
            <a:off x="3547394" y="10"/>
            <a:ext cx="3273415" cy="688925"/>
            <a:chOff x="0" y="-66611"/>
            <a:chExt cx="3684113" cy="80443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0000000-0008-0000-0000-000013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1" b="21595"/>
            <a:stretch/>
          </p:blipFill>
          <p:spPr>
            <a:xfrm>
              <a:off x="0" y="70465"/>
              <a:ext cx="2607595" cy="530283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7" b="10988"/>
            <a:stretch/>
          </p:blipFill>
          <p:spPr>
            <a:xfrm>
              <a:off x="2607595" y="-66611"/>
              <a:ext cx="1076518" cy="804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9787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3613"/>
          <a:stretch/>
        </p:blipFill>
        <p:spPr>
          <a:xfrm rot="10800000">
            <a:off x="3002469" y="159595"/>
            <a:ext cx="7659220" cy="740485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3" name="Rectángulo 22"/>
          <p:cNvSpPr/>
          <p:nvPr userDrawn="1"/>
        </p:nvSpPr>
        <p:spPr>
          <a:xfrm>
            <a:off x="2867827" y="159597"/>
            <a:ext cx="7793865" cy="7404851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3613"/>
          <a:stretch/>
        </p:blipFill>
        <p:spPr>
          <a:xfrm rot="10800000">
            <a:off x="1" y="938782"/>
            <a:ext cx="3245589" cy="680187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1" name="Rectángulo 20"/>
          <p:cNvSpPr/>
          <p:nvPr userDrawn="1"/>
        </p:nvSpPr>
        <p:spPr>
          <a:xfrm>
            <a:off x="1" y="938781"/>
            <a:ext cx="3234684" cy="6801879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8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ector recto 24"/>
          <p:cNvCxnSpPr/>
          <p:nvPr userDrawn="1"/>
        </p:nvCxnSpPr>
        <p:spPr>
          <a:xfrm>
            <a:off x="3231913" y="938772"/>
            <a:ext cx="0" cy="68018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0" y="0"/>
            <a:ext cx="3584447" cy="1244026"/>
            <a:chOff x="-8536" y="0"/>
            <a:chExt cx="6462333" cy="3049014"/>
          </a:xfrm>
        </p:grpSpPr>
        <p:grpSp>
          <p:nvGrpSpPr>
            <p:cNvPr id="8" name="Grupo 7"/>
            <p:cNvGrpSpPr/>
            <p:nvPr userDrawn="1"/>
          </p:nvGrpSpPr>
          <p:grpSpPr>
            <a:xfrm flipH="1">
              <a:off x="-8536" y="0"/>
              <a:ext cx="6462333" cy="3049014"/>
              <a:chOff x="5787695" y="2125071"/>
              <a:chExt cx="6462333" cy="3049014"/>
            </a:xfrm>
          </p:grpSpPr>
          <p:sp>
            <p:nvSpPr>
              <p:cNvPr id="13" name="Rectángulo 12"/>
              <p:cNvSpPr/>
              <p:nvPr userDrawn="1"/>
            </p:nvSpPr>
            <p:spPr>
              <a:xfrm>
                <a:off x="7079675" y="2125071"/>
                <a:ext cx="5170353" cy="230087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486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riángulo rectángulo 13"/>
              <p:cNvSpPr/>
              <p:nvPr userDrawn="1"/>
            </p:nvSpPr>
            <p:spPr>
              <a:xfrm flipH="1">
                <a:off x="5787696" y="2125071"/>
                <a:ext cx="1291978" cy="2300870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486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riángulo isósceles 14"/>
              <p:cNvSpPr/>
              <p:nvPr userDrawn="1"/>
            </p:nvSpPr>
            <p:spPr>
              <a:xfrm rot="10800000">
                <a:off x="5787695" y="4425933"/>
                <a:ext cx="648260" cy="748152"/>
              </a:xfrm>
              <a:prstGeom prst="triangle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072130"/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486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riángulo rectángulo 15"/>
            <p:cNvSpPr/>
            <p:nvPr userDrawn="1"/>
          </p:nvSpPr>
          <p:spPr>
            <a:xfrm flipV="1">
              <a:off x="-8529" y="2300862"/>
              <a:ext cx="6236208" cy="319752"/>
            </a:xfrm>
            <a:prstGeom prst="rtTriangle">
              <a:avLst/>
            </a:prstGeom>
            <a:solidFill>
              <a:srgbClr val="07213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48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3738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269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C25ED1-187F-8FE8-C0AA-CF62E0D89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381" y="6844364"/>
            <a:ext cx="2762782" cy="7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43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C6D86F-FFEE-7C41-76FF-BC7A9C3C5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4544" y="6811771"/>
            <a:ext cx="2762782" cy="7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431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99763" cy="77406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DB94889-886A-204D-2BFB-BB1467A6C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4907" y="271602"/>
            <a:ext cx="2762782" cy="7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theme" Target="../theme/theme5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7" b="20672"/>
          <a:stretch/>
        </p:blipFill>
        <p:spPr>
          <a:xfrm>
            <a:off x="4" y="6743708"/>
            <a:ext cx="10800293" cy="9972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E0935E-A8A8-444F-B032-FB600C9F7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b="50259"/>
          <a:stretch/>
        </p:blipFill>
        <p:spPr>
          <a:xfrm>
            <a:off x="1" y="0"/>
            <a:ext cx="10799765" cy="166478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-1" y="0"/>
            <a:ext cx="10799764" cy="1664780"/>
          </a:xfrm>
          <a:prstGeom prst="rect">
            <a:avLst/>
          </a:prstGeom>
          <a:solidFill>
            <a:srgbClr val="9CA097">
              <a:alpha val="65098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4"/>
          </a:p>
        </p:txBody>
      </p:sp>
    </p:spTree>
    <p:extLst>
      <p:ext uri="{BB962C8B-B14F-4D97-AF65-F5344CB8AC3E}">
        <p14:creationId xmlns:p14="http://schemas.microsoft.com/office/powerpoint/2010/main" val="38206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4" r:id="rId3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6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" y="0"/>
            <a:ext cx="10804898" cy="7167720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>
            <a:off x="230311" y="7300969"/>
            <a:ext cx="7425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300" b="1"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endParaRPr lang="es-MX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6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7" b="20672"/>
          <a:stretch/>
        </p:blipFill>
        <p:spPr>
          <a:xfrm>
            <a:off x="4" y="6743708"/>
            <a:ext cx="10800293" cy="9972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CFB531-23E5-4CBB-AC2B-D22910D24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40661" b="42823"/>
          <a:stretch/>
        </p:blipFill>
        <p:spPr>
          <a:xfrm>
            <a:off x="534" y="0"/>
            <a:ext cx="10799233" cy="166478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1" y="0"/>
            <a:ext cx="10799764" cy="1664780"/>
          </a:xfrm>
          <a:prstGeom prst="rect">
            <a:avLst/>
          </a:prstGeom>
          <a:solidFill>
            <a:srgbClr val="9CA097">
              <a:alpha val="65098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8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8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6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7" b="20672"/>
          <a:stretch/>
        </p:blipFill>
        <p:spPr>
          <a:xfrm>
            <a:off x="4" y="6743708"/>
            <a:ext cx="10800293" cy="9972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CFB531-23E5-4CBB-AC2B-D22910D24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40661" b="42823"/>
          <a:stretch/>
        </p:blipFill>
        <p:spPr>
          <a:xfrm>
            <a:off x="534" y="0"/>
            <a:ext cx="10799233" cy="166478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1" y="0"/>
            <a:ext cx="10799764" cy="1664780"/>
          </a:xfrm>
          <a:prstGeom prst="rect">
            <a:avLst/>
          </a:prstGeom>
          <a:solidFill>
            <a:srgbClr val="9CA097">
              <a:alpha val="65098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8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9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6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12120"/>
            <a:ext cx="9314796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60598"/>
            <a:ext cx="9314796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5" y="7174437"/>
            <a:ext cx="24299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174437"/>
            <a:ext cx="364492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4" y="7174437"/>
            <a:ext cx="24299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912" r:id="rId13"/>
    <p:sldLayoutId id="2147483915" r:id="rId14"/>
    <p:sldLayoutId id="2147483729" r:id="rId15"/>
    <p:sldLayoutId id="2147483913" r:id="rId16"/>
    <p:sldLayoutId id="2147483730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916" r:id="rId24"/>
    <p:sldLayoutId id="2147483917" r:id="rId25"/>
    <p:sldLayoutId id="214748391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3" r:id="rId40"/>
    <p:sldLayoutId id="2147483754" r:id="rId41"/>
    <p:sldLayoutId id="2147483755" r:id="rId42"/>
    <p:sldLayoutId id="2147484001" r:id="rId43"/>
    <p:sldLayoutId id="2147484002" r:id="rId44"/>
  </p:sldLayoutIdLst>
  <p:txStyles>
    <p:titleStyle>
      <a:lvl1pPr algn="l" defTabSz="1032030" rtl="0" eaLnBrk="1" latinLnBrk="0" hangingPunct="1">
        <a:lnSpc>
          <a:spcPct val="90000"/>
        </a:lnSpc>
        <a:spcBef>
          <a:spcPct val="0"/>
        </a:spcBef>
        <a:buNone/>
        <a:defRPr sz="49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008" indent="-258008" algn="l" defTabSz="1032030" rtl="0" eaLnBrk="1" latinLnBrk="0" hangingPunct="1">
        <a:lnSpc>
          <a:spcPct val="90000"/>
        </a:lnSpc>
        <a:spcBef>
          <a:spcPts val="1129"/>
        </a:spcBef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1pPr>
      <a:lvl2pPr marL="774023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290038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257" kern="1200">
          <a:solidFill>
            <a:schemeClr val="tx1"/>
          </a:solidFill>
          <a:latin typeface="+mn-lt"/>
          <a:ea typeface="+mn-ea"/>
          <a:cs typeface="+mn-cs"/>
        </a:defRPr>
      </a:lvl3pPr>
      <a:lvl4pPr marL="1806054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322068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838085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354101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870115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386132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1pPr>
      <a:lvl2pPr marL="516016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1032030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3pPr>
      <a:lvl4pPr marL="1548046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064062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580077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096092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612107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128123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12120"/>
            <a:ext cx="9314796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60598"/>
            <a:ext cx="9314796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5" y="7174437"/>
            <a:ext cx="24299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174437"/>
            <a:ext cx="364492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4" y="7174437"/>
            <a:ext cx="24299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5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86" r:id="rId28"/>
    <p:sldLayoutId id="2147483987" r:id="rId29"/>
    <p:sldLayoutId id="2147483988" r:id="rId30"/>
    <p:sldLayoutId id="2147483989" r:id="rId31"/>
    <p:sldLayoutId id="2147483990" r:id="rId32"/>
    <p:sldLayoutId id="2147483991" r:id="rId33"/>
    <p:sldLayoutId id="2147483992" r:id="rId34"/>
    <p:sldLayoutId id="2147483993" r:id="rId35"/>
    <p:sldLayoutId id="2147483994" r:id="rId36"/>
    <p:sldLayoutId id="2147483995" r:id="rId37"/>
    <p:sldLayoutId id="2147483996" r:id="rId38"/>
    <p:sldLayoutId id="2147483997" r:id="rId39"/>
    <p:sldLayoutId id="2147483998" r:id="rId40"/>
    <p:sldLayoutId id="2147483999" r:id="rId41"/>
    <p:sldLayoutId id="2147484000" r:id="rId42"/>
  </p:sldLayoutIdLst>
  <p:txStyles>
    <p:titleStyle>
      <a:lvl1pPr algn="l" defTabSz="1032030" rtl="0" eaLnBrk="1" latinLnBrk="0" hangingPunct="1">
        <a:lnSpc>
          <a:spcPct val="90000"/>
        </a:lnSpc>
        <a:spcBef>
          <a:spcPct val="0"/>
        </a:spcBef>
        <a:buNone/>
        <a:defRPr sz="49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008" indent="-258008" algn="l" defTabSz="1032030" rtl="0" eaLnBrk="1" latinLnBrk="0" hangingPunct="1">
        <a:lnSpc>
          <a:spcPct val="90000"/>
        </a:lnSpc>
        <a:spcBef>
          <a:spcPts val="1129"/>
        </a:spcBef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1pPr>
      <a:lvl2pPr marL="774023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290038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257" kern="1200">
          <a:solidFill>
            <a:schemeClr val="tx1"/>
          </a:solidFill>
          <a:latin typeface="+mn-lt"/>
          <a:ea typeface="+mn-ea"/>
          <a:cs typeface="+mn-cs"/>
        </a:defRPr>
      </a:lvl3pPr>
      <a:lvl4pPr marL="1806054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322068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838085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354101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870115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386132" indent="-258008" algn="l" defTabSz="1032030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1pPr>
      <a:lvl2pPr marL="516016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1032030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3pPr>
      <a:lvl4pPr marL="1548046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064062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580077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096092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612107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128123" algn="l" defTabSz="1032030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84" y="412118"/>
            <a:ext cx="9314796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484" y="2060590"/>
            <a:ext cx="9314796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484" y="7174436"/>
            <a:ext cx="24299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23/10/2023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7422" y="7174436"/>
            <a:ext cx="364492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7332" y="7174436"/>
            <a:ext cx="24299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320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emf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e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emf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7.jpeg"/><Relationship Id="rId18" Type="http://schemas.openxmlformats.org/officeDocument/2006/relationships/image" Target="../media/image24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emf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74.png"/><Relationship Id="rId3" Type="http://schemas.openxmlformats.org/officeDocument/2006/relationships/image" Target="../media/image24.emf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image" Target="../media/image66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7.wdp"/><Relationship Id="rId11" Type="http://schemas.microsoft.com/office/2007/relationships/hdphoto" Target="../media/hdphoto10.wdp"/><Relationship Id="rId5" Type="http://schemas.openxmlformats.org/officeDocument/2006/relationships/image" Target="../media/image69.png"/><Relationship Id="rId15" Type="http://schemas.microsoft.com/office/2007/relationships/hdphoto" Target="../media/hdphoto11.wdp"/><Relationship Id="rId10" Type="http://schemas.openxmlformats.org/officeDocument/2006/relationships/image" Target="../media/image72.png"/><Relationship Id="rId4" Type="http://schemas.openxmlformats.org/officeDocument/2006/relationships/chart" Target="../charts/chart1.xml"/><Relationship Id="rId9" Type="http://schemas.openxmlformats.org/officeDocument/2006/relationships/chart" Target="../charts/chart2.xml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0D889C-3753-8562-FC6E-B69E8F74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68" y="3436000"/>
            <a:ext cx="5769227" cy="12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9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422740" y="-498242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02" y="130169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Resultados generales</a:t>
            </a:r>
          </a:p>
        </p:txBody>
      </p:sp>
      <p:sp>
        <p:nvSpPr>
          <p:cNvPr id="224" name="CuadroTexto 223">
            <a:extLst>
              <a:ext uri="{FF2B5EF4-FFF2-40B4-BE49-F238E27FC236}">
                <a16:creationId xmlns:a16="http://schemas.microsoft.com/office/drawing/2014/main" id="{B9AC296D-708A-734C-25AE-5DE40E9AF560}"/>
              </a:ext>
            </a:extLst>
          </p:cNvPr>
          <p:cNvSpPr txBox="1"/>
          <p:nvPr/>
        </p:nvSpPr>
        <p:spPr>
          <a:xfrm>
            <a:off x="6426660" y="1474704"/>
            <a:ext cx="415131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_tradnl" sz="1800" dirty="0">
              <a:latin typeface="+mj-lt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_tradnl" sz="1800" dirty="0">
              <a:latin typeface="+mj-lt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_tradnl" sz="1800" b="1" dirty="0">
                <a:latin typeface="+mj-lt"/>
                <a:ea typeface="Times New Roman" panose="02020603050405020304" pitchFamily="18" charset="0"/>
              </a:rPr>
              <a:t>Modelo Deseado de Movilidad Sostenible acorde al modelo de ciudad, vincula con centralidades y grandes terminales de transporte público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_tradnl" sz="1800" dirty="0">
              <a:latin typeface="+mj-lt"/>
              <a:ea typeface="Times New Roman" panose="02020603050405020304" pitchFamily="18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s-ES_tradnl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</a:t>
            </a:r>
            <a:r>
              <a:rPr lang="es-ES_tradnl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jes de alta conectividad y acceso masivo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s-ES_tradnl" sz="1800" dirty="0">
                <a:solidFill>
                  <a:srgbClr val="FF6600"/>
                </a:solidFill>
                <a:effectLst/>
                <a:latin typeface="+mj-lt"/>
                <a:ea typeface="Times New Roman" panose="02020603050405020304" pitchFamily="18" charset="0"/>
              </a:rPr>
              <a:t>Ejes de integración-articulación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s-ES_tradnl" sz="18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E</a:t>
            </a:r>
            <a:r>
              <a:rPr lang="es-ES_tradnl" sz="18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jes de proximidad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s-ES_tradnl" sz="1800" dirty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Conexión Ecológica</a:t>
            </a:r>
            <a:endParaRPr lang="es-CO" sz="1800" dirty="0">
              <a:solidFill>
                <a:schemeClr val="accent3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25" name="Imagen 224">
            <a:extLst>
              <a:ext uri="{FF2B5EF4-FFF2-40B4-BE49-F238E27FC236}">
                <a16:creationId xmlns:a16="http://schemas.microsoft.com/office/drawing/2014/main" id="{4DB6419B-82AD-B80F-EA44-9CFCC2FE9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25" y="840969"/>
            <a:ext cx="467628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631D714-76A7-17BB-CBD8-5177DACCF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787" y="7192456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6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422740" y="-498242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02" y="130169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Resultados generales</a:t>
            </a:r>
          </a:p>
        </p:txBody>
      </p:sp>
      <p:sp>
        <p:nvSpPr>
          <p:cNvPr id="193" name="Rectángulo: esquinas redondeadas 192">
            <a:extLst>
              <a:ext uri="{FF2B5EF4-FFF2-40B4-BE49-F238E27FC236}">
                <a16:creationId xmlns:a16="http://schemas.microsoft.com/office/drawing/2014/main" id="{52674CFB-5F7B-BF6C-59AD-98C42C42D41D}"/>
              </a:ext>
            </a:extLst>
          </p:cNvPr>
          <p:cNvSpPr/>
          <p:nvPr/>
        </p:nvSpPr>
        <p:spPr>
          <a:xfrm>
            <a:off x="185232" y="1594552"/>
            <a:ext cx="3306554" cy="4742080"/>
          </a:xfrm>
          <a:prstGeom prst="roundRect">
            <a:avLst/>
          </a:prstGeom>
          <a:noFill/>
          <a:ln w="28575" cap="flat" cmpd="sng" algn="ctr">
            <a:solidFill>
              <a:srgbClr val="54B5B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4" name="CuadroTexto 193">
            <a:extLst>
              <a:ext uri="{FF2B5EF4-FFF2-40B4-BE49-F238E27FC236}">
                <a16:creationId xmlns:a16="http://schemas.microsoft.com/office/drawing/2014/main" id="{331885B7-D0E7-FFAB-D5ED-D74E0DED8A07}"/>
              </a:ext>
            </a:extLst>
          </p:cNvPr>
          <p:cNvSpPr txBox="1"/>
          <p:nvPr/>
        </p:nvSpPr>
        <p:spPr>
          <a:xfrm>
            <a:off x="3800457" y="899085"/>
            <a:ext cx="5770631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líneas de acción del PMMS</a:t>
            </a:r>
            <a:endParaRPr lang="es-CO" b="1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Rectángulo: esquinas redondeadas 194">
            <a:extLst>
              <a:ext uri="{FF2B5EF4-FFF2-40B4-BE49-F238E27FC236}">
                <a16:creationId xmlns:a16="http://schemas.microsoft.com/office/drawing/2014/main" id="{49FF7CCC-71A4-E683-847E-9C596A1C8FB5}"/>
              </a:ext>
            </a:extLst>
          </p:cNvPr>
          <p:cNvSpPr/>
          <p:nvPr/>
        </p:nvSpPr>
        <p:spPr>
          <a:xfrm>
            <a:off x="351423" y="1783234"/>
            <a:ext cx="2963899" cy="4362864"/>
          </a:xfrm>
          <a:prstGeom prst="roundRect">
            <a:avLst/>
          </a:prstGeom>
          <a:solidFill>
            <a:srgbClr val="203F5B">
              <a:lumMod val="50000"/>
            </a:srgbClr>
          </a:solidFill>
          <a:ln w="12700" cap="flat" cmpd="sng" algn="ctr">
            <a:solidFill>
              <a:srgbClr val="54B5B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Rescate,  fortalecimiento y “up grade” del transporte público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Pieza central corto plazo: Sistema Integrado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Largo plazo: </a:t>
            </a:r>
            <a:r>
              <a:rPr kumimoji="0" lang="es-MX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Mobility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as a </a:t>
            </a:r>
            <a:r>
              <a:rPr kumimoji="0" lang="es-MX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Service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6" name="Rectángulo: esquinas redondeadas 195">
            <a:extLst>
              <a:ext uri="{FF2B5EF4-FFF2-40B4-BE49-F238E27FC236}">
                <a16:creationId xmlns:a16="http://schemas.microsoft.com/office/drawing/2014/main" id="{FB1EBD05-AB62-45AC-D09E-E4F260875A20}"/>
              </a:ext>
            </a:extLst>
          </p:cNvPr>
          <p:cNvSpPr/>
          <p:nvPr/>
        </p:nvSpPr>
        <p:spPr>
          <a:xfrm>
            <a:off x="3696665" y="1594552"/>
            <a:ext cx="3306554" cy="4742080"/>
          </a:xfrm>
          <a:prstGeom prst="roundRect">
            <a:avLst/>
          </a:prstGeom>
          <a:noFill/>
          <a:ln w="28575" cap="flat" cmpd="sng" algn="ctr">
            <a:solidFill>
              <a:srgbClr val="54B5B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7" name="Rectángulo: esquinas redondeadas 196">
            <a:extLst>
              <a:ext uri="{FF2B5EF4-FFF2-40B4-BE49-F238E27FC236}">
                <a16:creationId xmlns:a16="http://schemas.microsoft.com/office/drawing/2014/main" id="{F65C7336-352A-275D-AC7A-32C7640A8D21}"/>
              </a:ext>
            </a:extLst>
          </p:cNvPr>
          <p:cNvSpPr/>
          <p:nvPr/>
        </p:nvSpPr>
        <p:spPr>
          <a:xfrm>
            <a:off x="3862856" y="1783234"/>
            <a:ext cx="2963899" cy="4362864"/>
          </a:xfrm>
          <a:prstGeom prst="roundRect">
            <a:avLst/>
          </a:prstGeom>
          <a:solidFill>
            <a:srgbClr val="2A8E79"/>
          </a:solidFill>
          <a:ln w="12700" cap="flat" cmpd="sng" algn="ctr">
            <a:solidFill>
              <a:srgbClr val="54B5B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Gestión de la demanda</a:t>
            </a: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8" name="Rectángulo: esquinas redondeadas 197">
            <a:extLst>
              <a:ext uri="{FF2B5EF4-FFF2-40B4-BE49-F238E27FC236}">
                <a16:creationId xmlns:a16="http://schemas.microsoft.com/office/drawing/2014/main" id="{9D114BCE-2EB4-2CB8-9621-6773DB3EC042}"/>
              </a:ext>
            </a:extLst>
          </p:cNvPr>
          <p:cNvSpPr/>
          <p:nvPr/>
        </p:nvSpPr>
        <p:spPr>
          <a:xfrm>
            <a:off x="7265271" y="1594552"/>
            <a:ext cx="3306554" cy="4742080"/>
          </a:xfrm>
          <a:prstGeom prst="roundRect">
            <a:avLst/>
          </a:prstGeom>
          <a:noFill/>
          <a:ln w="28575" cap="flat" cmpd="sng" algn="ctr">
            <a:solidFill>
              <a:srgbClr val="54B5B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9" name="Rectángulo: esquinas redondeadas 198">
            <a:extLst>
              <a:ext uri="{FF2B5EF4-FFF2-40B4-BE49-F238E27FC236}">
                <a16:creationId xmlns:a16="http://schemas.microsoft.com/office/drawing/2014/main" id="{C690167D-DD19-DBEA-F05A-0DA7F14D301A}"/>
              </a:ext>
            </a:extLst>
          </p:cNvPr>
          <p:cNvSpPr/>
          <p:nvPr/>
        </p:nvSpPr>
        <p:spPr>
          <a:xfrm>
            <a:off x="7431462" y="1783234"/>
            <a:ext cx="2963899" cy="4362864"/>
          </a:xfrm>
          <a:prstGeom prst="roundRect">
            <a:avLst/>
          </a:prstGeom>
          <a:solidFill>
            <a:srgbClr val="AAD2E0">
              <a:lumMod val="50000"/>
            </a:srgbClr>
          </a:solidFill>
          <a:ln w="12700" cap="flat" cmpd="sng" algn="ctr">
            <a:solidFill>
              <a:srgbClr val="54B5B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Promoción de modos de movilidad activa, DOMS y mejoramiento del espacio público</a:t>
            </a: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00" name="Imagen 199">
            <a:extLst>
              <a:ext uri="{FF2B5EF4-FFF2-40B4-BE49-F238E27FC236}">
                <a16:creationId xmlns:a16="http://schemas.microsoft.com/office/drawing/2014/main" id="{7185F8DE-0110-72A5-693E-224DC10E2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49" y="4381417"/>
            <a:ext cx="1575999" cy="1575999"/>
          </a:xfrm>
          <a:prstGeom prst="rect">
            <a:avLst/>
          </a:prstGeom>
        </p:spPr>
      </p:pic>
      <p:pic>
        <p:nvPicPr>
          <p:cNvPr id="201" name="Imagen 200">
            <a:extLst>
              <a:ext uri="{FF2B5EF4-FFF2-40B4-BE49-F238E27FC236}">
                <a16:creationId xmlns:a16="http://schemas.microsoft.com/office/drawing/2014/main" id="{DF40F98C-192E-6330-7129-102AEA939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25" y="4572960"/>
            <a:ext cx="1192911" cy="1192911"/>
          </a:xfrm>
          <a:prstGeom prst="rect">
            <a:avLst/>
          </a:prstGeom>
        </p:spPr>
      </p:pic>
      <p:pic>
        <p:nvPicPr>
          <p:cNvPr id="202" name="Imagen 201">
            <a:extLst>
              <a:ext uri="{FF2B5EF4-FFF2-40B4-BE49-F238E27FC236}">
                <a16:creationId xmlns:a16="http://schemas.microsoft.com/office/drawing/2014/main" id="{96120C08-BAF9-C868-ADA5-DC8AA092D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00" y="4544210"/>
            <a:ext cx="1133143" cy="113314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5666739-1240-6EFB-DD62-82E816BAE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798" y="7148751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422740" y="-498242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02" y="130169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Resultados generales</a:t>
            </a:r>
          </a:p>
        </p:txBody>
      </p:sp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07B53DEF-D152-C96D-1397-619745D19542}"/>
              </a:ext>
            </a:extLst>
          </p:cNvPr>
          <p:cNvSpPr/>
          <p:nvPr/>
        </p:nvSpPr>
        <p:spPr>
          <a:xfrm>
            <a:off x="2886671" y="1164040"/>
            <a:ext cx="4816905" cy="83567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D1C27C92-98DB-4AAA-145B-6DEBBAA2475F}"/>
              </a:ext>
            </a:extLst>
          </p:cNvPr>
          <p:cNvSpPr/>
          <p:nvPr/>
        </p:nvSpPr>
        <p:spPr>
          <a:xfrm>
            <a:off x="2886672" y="1999711"/>
            <a:ext cx="4816905" cy="134266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atin typeface="+mj-lt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342B96A-85DB-D155-33C6-FDF12B92B5A0}"/>
              </a:ext>
            </a:extLst>
          </p:cNvPr>
          <p:cNvSpPr txBox="1"/>
          <p:nvPr/>
        </p:nvSpPr>
        <p:spPr>
          <a:xfrm>
            <a:off x="3567027" y="1316558"/>
            <a:ext cx="364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>
                <a:latin typeface="Arial Black" panose="020B0A04020102020204" pitchFamily="34" charset="0"/>
              </a:rPr>
              <a:t>33 Programas </a:t>
            </a:r>
            <a:endParaRPr lang="en-PH" sz="3200">
              <a:latin typeface="Arial Black" panose="020B0A040201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0A19C55-8C5D-9743-E670-5AA6CEA6D2F8}"/>
              </a:ext>
            </a:extLst>
          </p:cNvPr>
          <p:cNvSpPr txBox="1"/>
          <p:nvPr/>
        </p:nvSpPr>
        <p:spPr>
          <a:xfrm>
            <a:off x="2983469" y="2427826"/>
            <a:ext cx="481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>
                <a:latin typeface="Arial Black" panose="020B0A04020102020204" pitchFamily="34" charset="0"/>
              </a:rPr>
              <a:t>137 Proyectos</a:t>
            </a:r>
            <a:endParaRPr lang="en-PH" sz="3200">
              <a:latin typeface="Arial Black" panose="020B0A04020102020204" pitchFamily="34" charset="0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5A206945-D40B-4739-B8BA-B92CE1D73A83}"/>
              </a:ext>
            </a:extLst>
          </p:cNvPr>
          <p:cNvSpPr/>
          <p:nvPr/>
        </p:nvSpPr>
        <p:spPr>
          <a:xfrm>
            <a:off x="4863709" y="3440752"/>
            <a:ext cx="862832" cy="1134301"/>
          </a:xfrm>
          <a:prstGeom prst="downArrow">
            <a:avLst/>
          </a:prstGeom>
          <a:solidFill>
            <a:srgbClr val="D1B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8D260E-6D6D-3EEF-E533-83B1535A54F1}"/>
              </a:ext>
            </a:extLst>
          </p:cNvPr>
          <p:cNvSpPr txBox="1"/>
          <p:nvPr/>
        </p:nvSpPr>
        <p:spPr>
          <a:xfrm>
            <a:off x="2674147" y="4575053"/>
            <a:ext cx="5435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+mj-lt"/>
              </a:rPr>
              <a:t>Proyectos a nivel de concepto y descripción de la necesidad para generar:</a:t>
            </a:r>
          </a:p>
          <a:p>
            <a:pPr algn="ctr"/>
            <a:endParaRPr lang="es-MX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</a:rPr>
              <a:t>TDR, formulación y ejecución de proyectos </a:t>
            </a:r>
            <a:r>
              <a:rPr lang="es-MX" sz="1600" dirty="0" err="1">
                <a:latin typeface="+mj-lt"/>
              </a:rPr>
              <a:t>in-situ</a:t>
            </a:r>
            <a:r>
              <a:rPr lang="es-MX" sz="1600" dirty="0">
                <a:latin typeface="+mj-lt"/>
              </a:rPr>
              <a:t> en las instituciones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</a:rPr>
              <a:t>Priorización de inversiones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</a:rPr>
              <a:t>Articulación del PMMS con programas y asignaciones presupuestales PMDOT</a:t>
            </a:r>
            <a:endParaRPr lang="es-CO" sz="1600" dirty="0">
              <a:latin typeface="+mj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B49428-CAF3-4318-725B-E306FB19B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98" y="7148751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3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9" y="-741263"/>
            <a:ext cx="4294043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8538" y="36573"/>
            <a:ext cx="3449053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Movilidad - territorio</a:t>
            </a:r>
          </a:p>
        </p:txBody>
      </p:sp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4301909-A4BD-ADEC-3C92-D8314B414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15" y="-1"/>
            <a:ext cx="5242555" cy="7740650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87DE94-3F09-C0F4-60BA-B209941953AF}"/>
              </a:ext>
            </a:extLst>
          </p:cNvPr>
          <p:cNvGrpSpPr/>
          <p:nvPr/>
        </p:nvGrpSpPr>
        <p:grpSpPr>
          <a:xfrm>
            <a:off x="82136" y="2754133"/>
            <a:ext cx="3954036" cy="2083069"/>
            <a:chOff x="5847857" y="4893796"/>
            <a:chExt cx="4958370" cy="261217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5A0F4F6-32EE-5451-DA80-FC29C517BF39}"/>
                </a:ext>
              </a:extLst>
            </p:cNvPr>
            <p:cNvSpPr/>
            <p:nvPr/>
          </p:nvSpPr>
          <p:spPr>
            <a:xfrm>
              <a:off x="6480181" y="5471718"/>
              <a:ext cx="3240912" cy="517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Desarrollo del suelo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734F226-8CE9-6830-A1CC-AA1940918C73}"/>
                </a:ext>
              </a:extLst>
            </p:cNvPr>
            <p:cNvSpPr/>
            <p:nvPr/>
          </p:nvSpPr>
          <p:spPr>
            <a:xfrm>
              <a:off x="6480181" y="6905268"/>
              <a:ext cx="3240912" cy="517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Inversiones en transporte</a:t>
              </a:r>
            </a:p>
          </p:txBody>
        </p:sp>
        <p:cxnSp>
          <p:nvCxnSpPr>
            <p:cNvPr id="11" name="Conector: angular 10">
              <a:extLst>
                <a:ext uri="{FF2B5EF4-FFF2-40B4-BE49-F238E27FC236}">
                  <a16:creationId xmlns:a16="http://schemas.microsoft.com/office/drawing/2014/main" id="{67D1D9FD-9D3E-7306-0E5D-B5DC6036F919}"/>
                </a:ext>
              </a:extLst>
            </p:cNvPr>
            <p:cNvCxnSpPr>
              <a:cxnSpLocks/>
              <a:stCxn id="9" idx="1"/>
              <a:endCxn id="8" idx="1"/>
            </p:cNvCxnSpPr>
            <p:nvPr/>
          </p:nvCxnSpPr>
          <p:spPr>
            <a:xfrm rot="10800000">
              <a:off x="6480181" y="5730516"/>
              <a:ext cx="12700" cy="1433550"/>
            </a:xfrm>
            <a:prstGeom prst="bentConnector3">
              <a:avLst>
                <a:gd name="adj1" fmla="val 18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: angular 12">
              <a:extLst>
                <a:ext uri="{FF2B5EF4-FFF2-40B4-BE49-F238E27FC236}">
                  <a16:creationId xmlns:a16="http://schemas.microsoft.com/office/drawing/2014/main" id="{9886AA38-C20C-02A9-74F7-752765986268}"/>
                </a:ext>
              </a:extLst>
            </p:cNvPr>
            <p:cNvCxnSpPr>
              <a:cxnSpLocks/>
              <a:stCxn id="9" idx="3"/>
              <a:endCxn id="8" idx="3"/>
            </p:cNvCxnSpPr>
            <p:nvPr/>
          </p:nvCxnSpPr>
          <p:spPr>
            <a:xfrm flipV="1">
              <a:off x="9721093" y="5730516"/>
              <a:ext cx="12700" cy="1433550"/>
            </a:xfrm>
            <a:prstGeom prst="bentConnector3">
              <a:avLst>
                <a:gd name="adj1" fmla="val 18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246CE6F-46B6-1AD4-37B5-B783D96E3E39}"/>
                </a:ext>
              </a:extLst>
            </p:cNvPr>
            <p:cNvSpPr txBox="1"/>
            <p:nvPr/>
          </p:nvSpPr>
          <p:spPr>
            <a:xfrm rot="16200000">
              <a:off x="4890573" y="5851080"/>
              <a:ext cx="2377711" cy="463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Coordinación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7E32BE5-5BAD-CD87-49B6-AEFBA292BD50}"/>
                </a:ext>
              </a:extLst>
            </p:cNvPr>
            <p:cNvSpPr txBox="1"/>
            <p:nvPr/>
          </p:nvSpPr>
          <p:spPr>
            <a:xfrm rot="16200000">
              <a:off x="9212121" y="5911863"/>
              <a:ext cx="2377711" cy="810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Beneficios mutuos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8EC36CD-63DD-FA17-6069-33F9D0F6540A}"/>
              </a:ext>
            </a:extLst>
          </p:cNvPr>
          <p:cNvSpPr txBox="1"/>
          <p:nvPr/>
        </p:nvSpPr>
        <p:spPr>
          <a:xfrm>
            <a:off x="7861300" y="4837202"/>
            <a:ext cx="2448107" cy="101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</a:rPr>
              <a:t>PMDOT: Modelo deseado de territorio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7E86109-EEB3-025F-2F4E-7B2799FB93AC}"/>
              </a:ext>
            </a:extLst>
          </p:cNvPr>
          <p:cNvSpPr txBox="1"/>
          <p:nvPr/>
        </p:nvSpPr>
        <p:spPr>
          <a:xfrm>
            <a:off x="7861300" y="6460651"/>
            <a:ext cx="2448107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</a:rPr>
              <a:t>Estructura ecológica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E3C9E2D-230F-59B0-38D7-19126DA8C885}"/>
              </a:ext>
            </a:extLst>
          </p:cNvPr>
          <p:cNvSpPr txBox="1"/>
          <p:nvPr/>
        </p:nvSpPr>
        <p:spPr>
          <a:xfrm>
            <a:off x="7861300" y="3469574"/>
            <a:ext cx="2448107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</a:rPr>
              <a:t>PUGS: Usos del suelo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1DC0BBA-621E-104F-0FE3-97098D887936}"/>
              </a:ext>
            </a:extLst>
          </p:cNvPr>
          <p:cNvSpPr txBox="1"/>
          <p:nvPr/>
        </p:nvSpPr>
        <p:spPr>
          <a:xfrm>
            <a:off x="7861300" y="1924145"/>
            <a:ext cx="2448107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</a:rPr>
              <a:t>PUGS: Tratamientos del suelo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61F1B16-738F-4657-C242-23914E003247}"/>
              </a:ext>
            </a:extLst>
          </p:cNvPr>
          <p:cNvSpPr txBox="1"/>
          <p:nvPr/>
        </p:nvSpPr>
        <p:spPr>
          <a:xfrm>
            <a:off x="7861300" y="729334"/>
            <a:ext cx="2448107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</a:rPr>
              <a:t>Modelo deseado de movilidad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54AE02-F568-9D18-2AF7-8ABEA6FD81A2}"/>
              </a:ext>
            </a:extLst>
          </p:cNvPr>
          <p:cNvSpPr txBox="1"/>
          <p:nvPr/>
        </p:nvSpPr>
        <p:spPr>
          <a:xfrm>
            <a:off x="311565" y="1657713"/>
            <a:ext cx="313741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>
                <a:latin typeface="Quattrocento Sans" panose="020B0502050000020003" pitchFamily="34" charset="0"/>
                <a:cs typeface="Calibri"/>
              </a:rPr>
              <a:t>Desarrollos Orientados a la Movilidad Sostenible </a:t>
            </a:r>
            <a:r>
              <a:rPr lang="es-ES" sz="2000" b="1">
                <a:latin typeface="Quattrocento Sans" panose="020B0502050000020003" pitchFamily="34" charset="0"/>
                <a:cs typeface="Calibri"/>
              </a:rPr>
              <a:t>(DOMS)</a:t>
            </a:r>
            <a:endParaRPr lang="es-ES" b="1">
              <a:latin typeface="Quattrocento Sans" panose="020B05020500000200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EB2C3E-B6F4-237D-7664-E087A7B7146D}"/>
              </a:ext>
            </a:extLst>
          </p:cNvPr>
          <p:cNvSpPr txBox="1"/>
          <p:nvPr/>
        </p:nvSpPr>
        <p:spPr>
          <a:xfrm>
            <a:off x="298791" y="6153194"/>
            <a:ext cx="31374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>
                <a:latin typeface="Quattrocento Sans" panose="020B0502050000020003" pitchFamily="34" charset="0"/>
                <a:cs typeface="Calibri"/>
              </a:rPr>
              <a:t>Aportación con proyecciones poblacionales al modelo de transporte</a:t>
            </a:r>
            <a:endParaRPr lang="es-ES" b="1">
              <a:latin typeface="Quattrocento Sans" panose="020B05020500000200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869E9B-2DFB-6D10-26D5-0D9A46096DB1}"/>
              </a:ext>
            </a:extLst>
          </p:cNvPr>
          <p:cNvSpPr/>
          <p:nvPr/>
        </p:nvSpPr>
        <p:spPr>
          <a:xfrm>
            <a:off x="7861300" y="1885862"/>
            <a:ext cx="2626758" cy="4184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7628EB-4012-23F9-EA01-1C37C8F27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798" y="7148751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46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8" y="-741263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57A71E-62B7-C9CC-9C63-CEBC04F24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51" y="994299"/>
            <a:ext cx="5295059" cy="66177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5016AD-77D2-6DED-3AE8-F172EF7C7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5" t="4560" r="2762" b="1971"/>
          <a:stretch/>
        </p:blipFill>
        <p:spPr>
          <a:xfrm>
            <a:off x="1846988" y="1046168"/>
            <a:ext cx="2239064" cy="65157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E7DA776-B521-4345-D8B6-54F014F9B60D}"/>
              </a:ext>
            </a:extLst>
          </p:cNvPr>
          <p:cNvSpPr txBox="1"/>
          <p:nvPr/>
        </p:nvSpPr>
        <p:spPr>
          <a:xfrm>
            <a:off x="3894205" y="567613"/>
            <a:ext cx="4318065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latin typeface="Aharoni" panose="02010803020104030203" pitchFamily="2" charset="-79"/>
                <a:cs typeface="Aharoni" panose="02010803020104030203" pitchFamily="2" charset="-79"/>
              </a:rPr>
              <a:t>Red de Transporte Público</a:t>
            </a:r>
            <a:endParaRPr lang="es-CO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Google Shape;2496;p71">
            <a:extLst>
              <a:ext uri="{FF2B5EF4-FFF2-40B4-BE49-F238E27FC236}">
                <a16:creationId xmlns:a16="http://schemas.microsoft.com/office/drawing/2014/main" id="{2D53907F-F6CE-1B8F-D184-AABEEDFF9791}"/>
              </a:ext>
            </a:extLst>
          </p:cNvPr>
          <p:cNvSpPr txBox="1">
            <a:spLocks/>
          </p:cNvSpPr>
          <p:nvPr/>
        </p:nvSpPr>
        <p:spPr>
          <a:xfrm>
            <a:off x="379312" y="36573"/>
            <a:ext cx="3449052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>
            <a:lvl1pPr lvl="0" algn="ctr" defTabSz="1032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66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s-CO"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Transporte público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DAA199-CB9A-F1C0-AD53-C97228D0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636" y="108327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14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8" y="-741263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060DDE-55F9-D12D-653A-934B35217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"/>
          <a:stretch/>
        </p:blipFill>
        <p:spPr>
          <a:xfrm>
            <a:off x="240632" y="1114957"/>
            <a:ext cx="4921711" cy="45402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C9A289-E8DC-3E9E-A8E2-F72898D8F0D0}"/>
              </a:ext>
            </a:extLst>
          </p:cNvPr>
          <p:cNvSpPr txBox="1"/>
          <p:nvPr/>
        </p:nvSpPr>
        <p:spPr>
          <a:xfrm>
            <a:off x="980758" y="761854"/>
            <a:ext cx="37479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800" dirty="0">
                <a:latin typeface="Arial Rounded MT Bold"/>
              </a:rPr>
              <a:t>Principios de planificación</a:t>
            </a:r>
            <a:endParaRPr lang="es-CO" sz="18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4193256-0377-5538-E63E-D33A6DDC9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622078"/>
              </p:ext>
            </p:extLst>
          </p:nvPr>
        </p:nvGraphicFramePr>
        <p:xfrm>
          <a:off x="-470694" y="6416675"/>
          <a:ext cx="6838950" cy="118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áfico 11" descr="Bicicleta">
            <a:extLst>
              <a:ext uri="{FF2B5EF4-FFF2-40B4-BE49-F238E27FC236}">
                <a16:creationId xmlns:a16="http://schemas.microsoft.com/office/drawing/2014/main" id="{3C7B68E1-EDDC-B6EE-10CD-ECCDAC77C0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84" b="21677"/>
          <a:stretch/>
        </p:blipFill>
        <p:spPr bwMode="auto">
          <a:xfrm>
            <a:off x="240632" y="6182013"/>
            <a:ext cx="359410" cy="206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áfico 11" descr="Bicicleta">
            <a:extLst>
              <a:ext uri="{FF2B5EF4-FFF2-40B4-BE49-F238E27FC236}">
                <a16:creationId xmlns:a16="http://schemas.microsoft.com/office/drawing/2014/main" id="{44601AF8-2F38-6DA7-62BD-9D8D3B68C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84" b="21677"/>
          <a:stretch/>
        </p:blipFill>
        <p:spPr bwMode="auto">
          <a:xfrm>
            <a:off x="1635661" y="6196156"/>
            <a:ext cx="359410" cy="206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áfico 11" descr="Bicicleta">
            <a:extLst>
              <a:ext uri="{FF2B5EF4-FFF2-40B4-BE49-F238E27FC236}">
                <a16:creationId xmlns:a16="http://schemas.microsoft.com/office/drawing/2014/main" id="{7A14070D-F548-1250-54B0-73A51ACBF3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84" b="21677"/>
          <a:stretch/>
        </p:blipFill>
        <p:spPr bwMode="auto">
          <a:xfrm>
            <a:off x="3121561" y="6151932"/>
            <a:ext cx="359410" cy="206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áfico 11" descr="Bicicleta">
            <a:extLst>
              <a:ext uri="{FF2B5EF4-FFF2-40B4-BE49-F238E27FC236}">
                <a16:creationId xmlns:a16="http://schemas.microsoft.com/office/drawing/2014/main" id="{69936077-814E-1B07-579A-11797ED959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84" b="21677"/>
          <a:stretch/>
        </p:blipFill>
        <p:spPr bwMode="auto">
          <a:xfrm>
            <a:off x="4449847" y="6203228"/>
            <a:ext cx="359410" cy="206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6DEECCF-EC86-5B39-CD5C-D705EAFF625F}"/>
              </a:ext>
            </a:extLst>
          </p:cNvPr>
          <p:cNvSpPr txBox="1"/>
          <p:nvPr/>
        </p:nvSpPr>
        <p:spPr>
          <a:xfrm>
            <a:off x="800690" y="5855605"/>
            <a:ext cx="374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>
                <a:latin typeface="Arial Rounded MT Bold" panose="020F0704030504030204" pitchFamily="34" charset="0"/>
              </a:rPr>
              <a:t>Horizonte temporal</a:t>
            </a:r>
            <a:endParaRPr lang="es-CO" sz="1800">
              <a:latin typeface="Arial Rounded MT Bold" panose="020F0704030504030204" pitchFamily="34" charset="0"/>
            </a:endParaRPr>
          </a:p>
        </p:txBody>
      </p:sp>
      <p:pic>
        <p:nvPicPr>
          <p:cNvPr id="33" name="Imagen 33" descr="Mapa&#10;&#10;Descripción generada automáticamente">
            <a:extLst>
              <a:ext uri="{FF2B5EF4-FFF2-40B4-BE49-F238E27FC236}">
                <a16:creationId xmlns:a16="http://schemas.microsoft.com/office/drawing/2014/main" id="{3E28E009-AF6D-A6AB-4A2B-1E10BCA5F8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9840" y="795761"/>
            <a:ext cx="4768167" cy="6728841"/>
          </a:xfrm>
          <a:prstGeom prst="rect">
            <a:avLst/>
          </a:prstGeom>
        </p:spPr>
      </p:pic>
      <p:sp>
        <p:nvSpPr>
          <p:cNvPr id="14" name="Google Shape;2496;p71">
            <a:extLst>
              <a:ext uri="{FF2B5EF4-FFF2-40B4-BE49-F238E27FC236}">
                <a16:creationId xmlns:a16="http://schemas.microsoft.com/office/drawing/2014/main" id="{FBE856E5-43E2-E9AB-E985-5C02E77AF0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8538" y="36573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Modos no motorizados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44F2E7-C3CE-B085-A9CF-552502448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1980" y="36573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5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8" y="-741263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7BC84F-E878-3371-CBE8-11A2B8F8A044}"/>
              </a:ext>
            </a:extLst>
          </p:cNvPr>
          <p:cNvSpPr txBox="1"/>
          <p:nvPr/>
        </p:nvSpPr>
        <p:spPr>
          <a:xfrm>
            <a:off x="268969" y="781322"/>
            <a:ext cx="458346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2030">
              <a:lnSpc>
                <a:spcPct val="90000"/>
              </a:lnSpc>
              <a:buSzPts val="2800"/>
            </a:pPr>
            <a:r>
              <a:rPr lang="es-CO" sz="1600">
                <a:solidFill>
                  <a:srgbClr val="0A405E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SBC – Sistema de Bicicleta Compartida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744414B-51BB-4075-B82A-8A80DF327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" y="1135315"/>
            <a:ext cx="5059017" cy="64389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BCA395-430B-0B72-F93D-4B3A68DF1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74" y="1135315"/>
            <a:ext cx="5096229" cy="6369209"/>
          </a:xfrm>
          <a:prstGeom prst="rect">
            <a:avLst/>
          </a:prstGeom>
        </p:spPr>
      </p:pic>
      <p:sp>
        <p:nvSpPr>
          <p:cNvPr id="4" name="Google Shape;2496;p71">
            <a:extLst>
              <a:ext uri="{FF2B5EF4-FFF2-40B4-BE49-F238E27FC236}">
                <a16:creationId xmlns:a16="http://schemas.microsoft.com/office/drawing/2014/main" id="{FD6241E6-22C4-419E-68E7-17A328A06064}"/>
              </a:ext>
            </a:extLst>
          </p:cNvPr>
          <p:cNvSpPr txBox="1">
            <a:spLocks/>
          </p:cNvSpPr>
          <p:nvPr/>
        </p:nvSpPr>
        <p:spPr>
          <a:xfrm>
            <a:off x="5780517" y="726753"/>
            <a:ext cx="447941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>
            <a:lvl1pPr lvl="0" algn="ctr" defTabSz="1032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66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s-CO" sz="1600">
                <a:solidFill>
                  <a:srgbClr val="0A40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Integración con Transporte Público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3C42F57-BE00-7E90-DEC4-01FA867B2DC8}"/>
              </a:ext>
            </a:extLst>
          </p:cNvPr>
          <p:cNvSpPr/>
          <p:nvPr/>
        </p:nvSpPr>
        <p:spPr>
          <a:xfrm>
            <a:off x="6230508" y="1064954"/>
            <a:ext cx="3578586" cy="443412"/>
          </a:xfrm>
          <a:prstGeom prst="roundRect">
            <a:avLst/>
          </a:prstGeom>
          <a:solidFill>
            <a:srgbClr val="8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>
                <a:latin typeface="Arial" panose="020B0604020202020204" pitchFamily="34" charset="0"/>
                <a:cs typeface="Arial" panose="020B0604020202020204" pitchFamily="34" charset="0"/>
              </a:rPr>
              <a:t>DMQ Llega Fácil y red de ciclovías con cicloparqueaderos</a:t>
            </a:r>
            <a:endParaRPr lang="es-CO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496;p71">
            <a:extLst>
              <a:ext uri="{FF2B5EF4-FFF2-40B4-BE49-F238E27FC236}">
                <a16:creationId xmlns:a16="http://schemas.microsoft.com/office/drawing/2014/main" id="{8FF46EB3-D7DD-1B91-A227-5E2ABDB202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8538" y="36573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Modos no motorizados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B27E6C-42C7-E4AC-E0B7-481074FE6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376" y="96513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4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8" y="-741263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8538" y="36573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Gestión vial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7DA776-B521-4345-D8B6-54F014F9B60D}"/>
              </a:ext>
            </a:extLst>
          </p:cNvPr>
          <p:cNvSpPr txBox="1"/>
          <p:nvPr/>
        </p:nvSpPr>
        <p:spPr>
          <a:xfrm>
            <a:off x="3813192" y="194679"/>
            <a:ext cx="4318065" cy="400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>
                <a:latin typeface="Aharoni" panose="02010803020104030203" pitchFamily="2" charset="-79"/>
                <a:cs typeface="Aharoni" panose="02010803020104030203" pitchFamily="2" charset="-79"/>
              </a:rPr>
              <a:t>Red de Infraestructura Vial</a:t>
            </a:r>
            <a:endParaRPr lang="es-CO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065C1F-7F38-2700-C3B7-F7B0469ED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827" y="882651"/>
            <a:ext cx="4853136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3CF927-1CD8-4808-9BE8-5A36471B13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9" t="53333"/>
          <a:stretch/>
        </p:blipFill>
        <p:spPr>
          <a:xfrm>
            <a:off x="5057761" y="875440"/>
            <a:ext cx="3664736" cy="4586514"/>
          </a:xfrm>
          <a:prstGeom prst="rect">
            <a:avLst/>
          </a:prstGeom>
        </p:spPr>
      </p:pic>
      <p:pic>
        <p:nvPicPr>
          <p:cNvPr id="384" name="Imagen 38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1E86C9B-C191-61F4-7BBA-825F43A7E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17298"/>
          <a:stretch/>
        </p:blipFill>
        <p:spPr bwMode="auto">
          <a:xfrm>
            <a:off x="5081315" y="5917099"/>
            <a:ext cx="5556492" cy="1794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6" name="CuadroTexto 385">
            <a:extLst>
              <a:ext uri="{FF2B5EF4-FFF2-40B4-BE49-F238E27FC236}">
                <a16:creationId xmlns:a16="http://schemas.microsoft.com/office/drawing/2014/main" id="{49BDC135-5D2F-52D4-60E0-20D5EE5A0D4B}"/>
              </a:ext>
            </a:extLst>
          </p:cNvPr>
          <p:cNvSpPr txBox="1"/>
          <p:nvPr/>
        </p:nvSpPr>
        <p:spPr>
          <a:xfrm>
            <a:off x="5879131" y="5616189"/>
            <a:ext cx="46159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2030">
              <a:lnSpc>
                <a:spcPct val="90000"/>
              </a:lnSpc>
              <a:buSzPts val="2800"/>
            </a:pPr>
            <a:r>
              <a:rPr lang="es-MX" sz="1600">
                <a:solidFill>
                  <a:srgbClr val="0A405E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Perfil propuesto de Calles Completas</a:t>
            </a:r>
            <a:endParaRPr lang="es-CO" sz="1600">
              <a:solidFill>
                <a:srgbClr val="0A405E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AC85D3-C836-F9EA-3157-D0CC29D2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081" y="128607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1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8" y="-647744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75351A0-DB64-5DCD-6996-089F685E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2025650"/>
            <a:ext cx="107997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Google Shape;2496;p71">
            <a:extLst>
              <a:ext uri="{FF2B5EF4-FFF2-40B4-BE49-F238E27FC236}">
                <a16:creationId xmlns:a16="http://schemas.microsoft.com/office/drawing/2014/main" id="{C989E1B7-8E62-02AB-30A2-7F5A826B3DBF}"/>
              </a:ext>
            </a:extLst>
          </p:cNvPr>
          <p:cNvSpPr txBox="1">
            <a:spLocks/>
          </p:cNvSpPr>
          <p:nvPr/>
        </p:nvSpPr>
        <p:spPr>
          <a:xfrm>
            <a:off x="4172815" y="607396"/>
            <a:ext cx="447941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>
            <a:lvl1pPr lvl="0" algn="ctr" defTabSz="1032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66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s-CO" sz="1600" dirty="0">
                <a:solidFill>
                  <a:srgbClr val="0A40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Medidas de gestión de la demanda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3BE51B-D3B2-29DA-0016-F6B2FC4D3571}"/>
              </a:ext>
            </a:extLst>
          </p:cNvPr>
          <p:cNvSpPr txBox="1"/>
          <p:nvPr/>
        </p:nvSpPr>
        <p:spPr>
          <a:xfrm>
            <a:off x="410009" y="1572511"/>
            <a:ext cx="3817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>
                <a:latin typeface="Arial" panose="020B0604020202020204" pitchFamily="34" charset="0"/>
                <a:cs typeface="Arial" panose="020B0604020202020204" pitchFamily="34" charset="0"/>
              </a:rPr>
              <a:t>Centro cero emisiones</a:t>
            </a:r>
            <a:endParaRPr lang="es-CO" sz="14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56AC8C-4101-824F-AC68-1F2E48D248E0}"/>
              </a:ext>
            </a:extLst>
          </p:cNvPr>
          <p:cNvSpPr txBox="1"/>
          <p:nvPr/>
        </p:nvSpPr>
        <p:spPr>
          <a:xfrm>
            <a:off x="6816859" y="1560657"/>
            <a:ext cx="357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>
                <a:latin typeface="Arial" panose="020B0604020202020204" pitchFamily="34" charset="0"/>
                <a:cs typeface="Arial" panose="020B0604020202020204" pitchFamily="34" charset="0"/>
              </a:rPr>
              <a:t>Polígono de cobro x congestión (Sector La Carolina)</a:t>
            </a:r>
            <a:endParaRPr lang="es-CO" sz="14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997D09-28CE-5BA3-0811-0F2E7950B997}"/>
              </a:ext>
            </a:extLst>
          </p:cNvPr>
          <p:cNvSpPr txBox="1"/>
          <p:nvPr/>
        </p:nvSpPr>
        <p:spPr>
          <a:xfrm>
            <a:off x="4023266" y="1587501"/>
            <a:ext cx="267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u="sng">
                <a:latin typeface="Arial" panose="020B0604020202020204" pitchFamily="34" charset="0"/>
                <a:cs typeface="Arial" panose="020B0604020202020204" pitchFamily="34" charset="0"/>
              </a:rPr>
              <a:t>Carriles de alta ocupación</a:t>
            </a:r>
            <a:endParaRPr lang="es-CO" sz="14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CEA933-797A-2C55-EF60-8B4331502AAB}"/>
              </a:ext>
              <a:ext uri="{147F2762-F138-4A5C-976F-8EAC2B608ADB}">
                <a16:predDERef xmlns:a16="http://schemas.microsoft.com/office/drawing/2014/main" pred="{0A15A595-469F-C750-7459-9821C7908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4" y="2250613"/>
            <a:ext cx="4265563" cy="44488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E4EC11-E5B6-82E2-925C-123C4EE2F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849"/>
          <a:stretch/>
        </p:blipFill>
        <p:spPr>
          <a:xfrm>
            <a:off x="7050551" y="3000420"/>
            <a:ext cx="3105510" cy="3219688"/>
          </a:xfrm>
          <a:prstGeom prst="round2Diag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3901D5-8FE4-F84C-393F-D5508BEF8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92"/>
          <a:stretch/>
        </p:blipFill>
        <p:spPr>
          <a:xfrm>
            <a:off x="4397784" y="3466655"/>
            <a:ext cx="2188547" cy="2753453"/>
          </a:xfrm>
          <a:prstGeom prst="rect">
            <a:avLst/>
          </a:prstGeom>
        </p:spPr>
      </p:pic>
      <p:sp>
        <p:nvSpPr>
          <p:cNvPr id="194" name="CuadroTexto 193">
            <a:extLst>
              <a:ext uri="{FF2B5EF4-FFF2-40B4-BE49-F238E27FC236}">
                <a16:creationId xmlns:a16="http://schemas.microsoft.com/office/drawing/2014/main" id="{2DF7D96B-F948-CF16-712A-837581AF728B}"/>
              </a:ext>
            </a:extLst>
          </p:cNvPr>
          <p:cNvSpPr txBox="1"/>
          <p:nvPr/>
        </p:nvSpPr>
        <p:spPr>
          <a:xfrm>
            <a:off x="1160162" y="1880288"/>
            <a:ext cx="231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latin typeface="Arial" panose="020B0604020202020204" pitchFamily="34" charset="0"/>
                <a:cs typeface="Arial" panose="020B0604020202020204" pitchFamily="34" charset="0"/>
              </a:rPr>
              <a:t>Aumento de la demanda del 0,5%</a:t>
            </a:r>
            <a:endParaRPr lang="es-CO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CuadroTexto 194">
            <a:extLst>
              <a:ext uri="{FF2B5EF4-FFF2-40B4-BE49-F238E27FC236}">
                <a16:creationId xmlns:a16="http://schemas.microsoft.com/office/drawing/2014/main" id="{CB9EC962-EA7D-7AE5-C52F-1B28A36BBEFC}"/>
              </a:ext>
            </a:extLst>
          </p:cNvPr>
          <p:cNvSpPr txBox="1"/>
          <p:nvPr/>
        </p:nvSpPr>
        <p:spPr>
          <a:xfrm>
            <a:off x="7494348" y="2192708"/>
            <a:ext cx="231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latin typeface="Arial" panose="020B0604020202020204" pitchFamily="34" charset="0"/>
                <a:cs typeface="Arial" panose="020B0604020202020204" pitchFamily="34" charset="0"/>
              </a:rPr>
              <a:t>Aumento de la demanda del 2%</a:t>
            </a:r>
            <a:endParaRPr lang="es-CO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CuadroTexto 195">
            <a:extLst>
              <a:ext uri="{FF2B5EF4-FFF2-40B4-BE49-F238E27FC236}">
                <a16:creationId xmlns:a16="http://schemas.microsoft.com/office/drawing/2014/main" id="{000026FE-82D2-095F-B629-1D9C69F59E8E}"/>
              </a:ext>
            </a:extLst>
          </p:cNvPr>
          <p:cNvSpPr txBox="1"/>
          <p:nvPr/>
        </p:nvSpPr>
        <p:spPr>
          <a:xfrm>
            <a:off x="4023266" y="1981714"/>
            <a:ext cx="27935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200">
                <a:latin typeface="Arial" panose="020B0604020202020204" pitchFamily="34" charset="0"/>
                <a:cs typeface="Arial" panose="020B0604020202020204" pitchFamily="34" charset="0"/>
              </a:rPr>
              <a:t>Disminución de la demanda del 5%. Los carriles de alta ocupación llevan a tener sistemas BRT y de buses con mayores velocidades por lo que compiten contra la Línea 1 del Metro en algunos sectores de la ciudad. </a:t>
            </a:r>
            <a:endParaRPr lang="es-CO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CuadroTexto 196">
            <a:extLst>
              <a:ext uri="{FF2B5EF4-FFF2-40B4-BE49-F238E27FC236}">
                <a16:creationId xmlns:a16="http://schemas.microsoft.com/office/drawing/2014/main" id="{BFF23F0D-605A-6A68-6717-0F5680B34CE9}"/>
              </a:ext>
            </a:extLst>
          </p:cNvPr>
          <p:cNvSpPr txBox="1"/>
          <p:nvPr/>
        </p:nvSpPr>
        <p:spPr>
          <a:xfrm>
            <a:off x="5564761" y="6525255"/>
            <a:ext cx="4588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*Inversiones de bajo costo y alto impacto</a:t>
            </a:r>
            <a:endParaRPr lang="es-CO" sz="16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8" name="Imagen 197">
            <a:extLst>
              <a:ext uri="{FF2B5EF4-FFF2-40B4-BE49-F238E27FC236}">
                <a16:creationId xmlns:a16="http://schemas.microsoft.com/office/drawing/2014/main" id="{DC135B46-41A9-464B-400D-5978EB703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40" y="3538490"/>
            <a:ext cx="421612" cy="421612"/>
          </a:xfrm>
          <a:prstGeom prst="rect">
            <a:avLst/>
          </a:prstGeom>
        </p:spPr>
      </p:pic>
      <p:pic>
        <p:nvPicPr>
          <p:cNvPr id="199" name="Imagen 198">
            <a:extLst>
              <a:ext uri="{FF2B5EF4-FFF2-40B4-BE49-F238E27FC236}">
                <a16:creationId xmlns:a16="http://schemas.microsoft.com/office/drawing/2014/main" id="{D9A0CC09-3984-903A-992A-13CA85FA6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44" y="3236064"/>
            <a:ext cx="421612" cy="421612"/>
          </a:xfrm>
          <a:prstGeom prst="rect">
            <a:avLst/>
          </a:prstGeom>
        </p:spPr>
      </p:pic>
      <p:pic>
        <p:nvPicPr>
          <p:cNvPr id="200" name="Imagen 199">
            <a:extLst>
              <a:ext uri="{FF2B5EF4-FFF2-40B4-BE49-F238E27FC236}">
                <a16:creationId xmlns:a16="http://schemas.microsoft.com/office/drawing/2014/main" id="{302A0B40-677E-EEE9-8A7A-40A3679176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" y="2351234"/>
            <a:ext cx="421612" cy="421612"/>
          </a:xfrm>
          <a:prstGeom prst="rect">
            <a:avLst/>
          </a:prstGeom>
        </p:spPr>
      </p:pic>
      <p:sp>
        <p:nvSpPr>
          <p:cNvPr id="12" name="Google Shape;2496;p71">
            <a:extLst>
              <a:ext uri="{FF2B5EF4-FFF2-40B4-BE49-F238E27FC236}">
                <a16:creationId xmlns:a16="http://schemas.microsoft.com/office/drawing/2014/main" id="{BBA9C0B8-94A5-3577-4848-4A4E591D5570}"/>
              </a:ext>
            </a:extLst>
          </p:cNvPr>
          <p:cNvSpPr txBox="1">
            <a:spLocks/>
          </p:cNvSpPr>
          <p:nvPr/>
        </p:nvSpPr>
        <p:spPr>
          <a:xfrm>
            <a:off x="758538" y="36573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>
            <a:lvl1pPr lvl="0" algn="ctr" defTabSz="1032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66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s-CO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Gestión de demanda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89899C-77A4-539D-70ED-E99984FE0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0637" y="134826"/>
            <a:ext cx="2536027" cy="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349118" y="-741263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30E9C1D-14A0-D7BF-18FF-C40A4A4E6604}"/>
              </a:ext>
            </a:extLst>
          </p:cNvPr>
          <p:cNvSpPr/>
          <p:nvPr/>
        </p:nvSpPr>
        <p:spPr>
          <a:xfrm>
            <a:off x="8325634" y="-894980"/>
            <a:ext cx="3449053" cy="155608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4256" y="20344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Evaluación Financiera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4031CE-1A5B-EAFE-B036-CCA8CB13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98" y="7148751"/>
            <a:ext cx="2536027" cy="5328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D53012-3278-6991-B4DA-505CCBA46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7"/>
          <a:stretch/>
        </p:blipFill>
        <p:spPr>
          <a:xfrm>
            <a:off x="-20637" y="1067491"/>
            <a:ext cx="10820400" cy="6081260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6A1B796-5C8D-2D50-2C27-6A53D545A31D}"/>
              </a:ext>
            </a:extLst>
          </p:cNvPr>
          <p:cNvSpPr/>
          <p:nvPr/>
        </p:nvSpPr>
        <p:spPr>
          <a:xfrm>
            <a:off x="2897737" y="3705350"/>
            <a:ext cx="4470400" cy="1063170"/>
          </a:xfrm>
          <a:prstGeom prst="roundRect">
            <a:avLst/>
          </a:prstGeom>
          <a:solidFill>
            <a:srgbClr val="2A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Otterco" panose="00000500000000000000" pitchFamily="50" charset="0"/>
              </a:rPr>
              <a:t>Aumento del sentido de pertenecía por la ciudad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9608A29-1707-6618-7B86-A0BBDEA8C3AE}"/>
              </a:ext>
            </a:extLst>
          </p:cNvPr>
          <p:cNvSpPr/>
          <p:nvPr/>
        </p:nvSpPr>
        <p:spPr>
          <a:xfrm>
            <a:off x="2897737" y="5711730"/>
            <a:ext cx="4470400" cy="943535"/>
          </a:xfrm>
          <a:prstGeom prst="roundRect">
            <a:avLst/>
          </a:prstGeom>
          <a:solidFill>
            <a:srgbClr val="2A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Otterco" panose="00000500000000000000" pitchFamily="50" charset="0"/>
              </a:rPr>
              <a:t>Mejoramiento del entorno urbano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6C4AAA6-B0AB-D09F-80B3-9B77A34AD14C}"/>
              </a:ext>
            </a:extLst>
          </p:cNvPr>
          <p:cNvSpPr/>
          <p:nvPr/>
        </p:nvSpPr>
        <p:spPr>
          <a:xfrm>
            <a:off x="3114449" y="4837354"/>
            <a:ext cx="4470400" cy="805542"/>
          </a:xfrm>
          <a:prstGeom prst="roundRect">
            <a:avLst/>
          </a:prstGeom>
          <a:solidFill>
            <a:srgbClr val="2A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Otterco" panose="00000500000000000000" pitchFamily="50" charset="0"/>
              </a:rPr>
              <a:t>Disfrute del espacio público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BC84D64-0C67-6099-A0C9-5F7176707289}"/>
              </a:ext>
            </a:extLst>
          </p:cNvPr>
          <p:cNvSpPr/>
          <p:nvPr/>
        </p:nvSpPr>
        <p:spPr>
          <a:xfrm>
            <a:off x="7584849" y="4648560"/>
            <a:ext cx="1075059" cy="1063170"/>
          </a:xfrm>
          <a:prstGeom prst="ellipse">
            <a:avLst/>
          </a:prstGeom>
          <a:noFill/>
          <a:ln w="76200">
            <a:solidFill>
              <a:srgbClr val="E4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59BBE40-432B-283F-22F0-E4E9ACCF87BA}"/>
              </a:ext>
            </a:extLst>
          </p:cNvPr>
          <p:cNvSpPr/>
          <p:nvPr/>
        </p:nvSpPr>
        <p:spPr>
          <a:xfrm>
            <a:off x="1910264" y="3705350"/>
            <a:ext cx="1075059" cy="1063170"/>
          </a:xfrm>
          <a:prstGeom prst="ellipse">
            <a:avLst/>
          </a:prstGeom>
          <a:noFill/>
          <a:ln w="76200">
            <a:solidFill>
              <a:srgbClr val="E4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9A9CED9-8938-AE38-E015-811F74174C6F}"/>
              </a:ext>
            </a:extLst>
          </p:cNvPr>
          <p:cNvSpPr/>
          <p:nvPr/>
        </p:nvSpPr>
        <p:spPr>
          <a:xfrm>
            <a:off x="1910264" y="5642896"/>
            <a:ext cx="1075059" cy="1063170"/>
          </a:xfrm>
          <a:prstGeom prst="ellipse">
            <a:avLst/>
          </a:prstGeom>
          <a:noFill/>
          <a:ln w="76200">
            <a:solidFill>
              <a:srgbClr val="E4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C960BC0-1D21-EC18-5493-94AA286BEE9B}"/>
              </a:ext>
            </a:extLst>
          </p:cNvPr>
          <p:cNvSpPr/>
          <p:nvPr/>
        </p:nvSpPr>
        <p:spPr>
          <a:xfrm>
            <a:off x="1707565" y="3705350"/>
            <a:ext cx="464457" cy="438944"/>
          </a:xfrm>
          <a:prstGeom prst="ellipse">
            <a:avLst/>
          </a:prstGeom>
          <a:solidFill>
            <a:srgbClr val="E42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8847E63-F6EA-93BF-F049-2815E71DC39F}"/>
              </a:ext>
            </a:extLst>
          </p:cNvPr>
          <p:cNvSpPr/>
          <p:nvPr/>
        </p:nvSpPr>
        <p:spPr>
          <a:xfrm>
            <a:off x="1781138" y="5700844"/>
            <a:ext cx="464457" cy="438944"/>
          </a:xfrm>
          <a:prstGeom prst="ellipse">
            <a:avLst/>
          </a:prstGeom>
          <a:solidFill>
            <a:srgbClr val="E42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F94A793-CBC4-7430-A4A2-D76EDCC74689}"/>
              </a:ext>
            </a:extLst>
          </p:cNvPr>
          <p:cNvSpPr/>
          <p:nvPr/>
        </p:nvSpPr>
        <p:spPr>
          <a:xfrm>
            <a:off x="8412163" y="4601283"/>
            <a:ext cx="464457" cy="438944"/>
          </a:xfrm>
          <a:prstGeom prst="ellipse">
            <a:avLst/>
          </a:prstGeom>
          <a:solidFill>
            <a:srgbClr val="E42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Signo más 17">
            <a:extLst>
              <a:ext uri="{FF2B5EF4-FFF2-40B4-BE49-F238E27FC236}">
                <a16:creationId xmlns:a16="http://schemas.microsoft.com/office/drawing/2014/main" id="{19A08BD6-2BA8-3C22-2821-7911C3BA68E1}"/>
              </a:ext>
            </a:extLst>
          </p:cNvPr>
          <p:cNvSpPr/>
          <p:nvPr/>
        </p:nvSpPr>
        <p:spPr>
          <a:xfrm>
            <a:off x="8528276" y="4684901"/>
            <a:ext cx="232229" cy="271707"/>
          </a:xfrm>
          <a:prstGeom prst="mathPlus">
            <a:avLst/>
          </a:prstGeom>
          <a:solidFill>
            <a:srgbClr val="2A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Signo más 18">
            <a:extLst>
              <a:ext uri="{FF2B5EF4-FFF2-40B4-BE49-F238E27FC236}">
                <a16:creationId xmlns:a16="http://schemas.microsoft.com/office/drawing/2014/main" id="{80705427-9F4C-8214-9AA4-F77D4FC00E8E}"/>
              </a:ext>
            </a:extLst>
          </p:cNvPr>
          <p:cNvSpPr/>
          <p:nvPr/>
        </p:nvSpPr>
        <p:spPr>
          <a:xfrm>
            <a:off x="1925277" y="5784462"/>
            <a:ext cx="232229" cy="271707"/>
          </a:xfrm>
          <a:prstGeom prst="mathPlus">
            <a:avLst/>
          </a:prstGeom>
          <a:solidFill>
            <a:srgbClr val="2A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Signo más 19">
            <a:extLst>
              <a:ext uri="{FF2B5EF4-FFF2-40B4-BE49-F238E27FC236}">
                <a16:creationId xmlns:a16="http://schemas.microsoft.com/office/drawing/2014/main" id="{613860BC-35D2-5311-5F06-75FB2A166F06}"/>
              </a:ext>
            </a:extLst>
          </p:cNvPr>
          <p:cNvSpPr/>
          <p:nvPr/>
        </p:nvSpPr>
        <p:spPr>
          <a:xfrm>
            <a:off x="1853711" y="3788968"/>
            <a:ext cx="232229" cy="271707"/>
          </a:xfrm>
          <a:prstGeom prst="mathPlus">
            <a:avLst/>
          </a:prstGeom>
          <a:solidFill>
            <a:srgbClr val="2A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DD8CEC3-DF0C-A0E0-5311-913F2698FDA0}"/>
              </a:ext>
            </a:extLst>
          </p:cNvPr>
          <p:cNvSpPr txBox="1"/>
          <p:nvPr/>
        </p:nvSpPr>
        <p:spPr>
          <a:xfrm>
            <a:off x="8434435" y="1467358"/>
            <a:ext cx="9734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DF081F"/>
                </a:solidFill>
                <a:latin typeface="Otterco" panose="00000500000000000000" pitchFamily="50" charset="0"/>
              </a:rPr>
              <a:t>30%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3145377-7B8B-79B9-35F9-1AD24309737B}"/>
              </a:ext>
            </a:extLst>
          </p:cNvPr>
          <p:cNvSpPr txBox="1"/>
          <p:nvPr/>
        </p:nvSpPr>
        <p:spPr>
          <a:xfrm>
            <a:off x="4172990" y="1524645"/>
            <a:ext cx="13808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DF081F"/>
                </a:solidFill>
                <a:latin typeface="Otterco" panose="00000500000000000000" pitchFamily="50" charset="0"/>
              </a:rPr>
              <a:t>2.595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A8391DB-FE9D-9CCA-8527-A88C15F8AED8}"/>
              </a:ext>
            </a:extLst>
          </p:cNvPr>
          <p:cNvSpPr txBox="1"/>
          <p:nvPr/>
        </p:nvSpPr>
        <p:spPr>
          <a:xfrm>
            <a:off x="1322935" y="1657003"/>
            <a:ext cx="12554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DF081F"/>
                </a:solidFill>
                <a:latin typeface="Otterco" panose="00000500000000000000" pitchFamily="50" charset="0"/>
              </a:rPr>
              <a:t>75%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0D1474E-B142-0ED1-0998-28D95F0FE7E3}"/>
              </a:ext>
            </a:extLst>
          </p:cNvPr>
          <p:cNvSpPr/>
          <p:nvPr/>
        </p:nvSpPr>
        <p:spPr>
          <a:xfrm>
            <a:off x="3114449" y="1633389"/>
            <a:ext cx="908644" cy="861691"/>
          </a:xfrm>
          <a:prstGeom prst="ellipse">
            <a:avLst/>
          </a:prstGeom>
          <a:noFill/>
          <a:ln w="76200">
            <a:solidFill>
              <a:srgbClr val="E4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A754EE2A-DE02-2AE9-C3F8-C6C39E1FE65A}"/>
              </a:ext>
            </a:extLst>
          </p:cNvPr>
          <p:cNvSpPr/>
          <p:nvPr/>
        </p:nvSpPr>
        <p:spPr>
          <a:xfrm>
            <a:off x="233865" y="1678574"/>
            <a:ext cx="908644" cy="861691"/>
          </a:xfrm>
          <a:prstGeom prst="ellipse">
            <a:avLst/>
          </a:prstGeom>
          <a:noFill/>
          <a:ln w="76200">
            <a:solidFill>
              <a:srgbClr val="E4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975376D-1586-B982-DA05-D3F595F4DFB4}"/>
              </a:ext>
            </a:extLst>
          </p:cNvPr>
          <p:cNvSpPr/>
          <p:nvPr/>
        </p:nvSpPr>
        <p:spPr>
          <a:xfrm>
            <a:off x="5995033" y="1657003"/>
            <a:ext cx="908644" cy="861691"/>
          </a:xfrm>
          <a:prstGeom prst="ellipse">
            <a:avLst/>
          </a:prstGeom>
          <a:noFill/>
          <a:ln w="76200">
            <a:solidFill>
              <a:srgbClr val="E4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084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4D267EB0-9882-6B16-058F-4E4AFA0A4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7" b="17307"/>
          <a:stretch/>
        </p:blipFill>
        <p:spPr>
          <a:xfrm>
            <a:off x="3390980" y="-47270"/>
            <a:ext cx="13661932" cy="8933069"/>
          </a:xfrm>
          <a:prstGeom prst="parallelogram">
            <a:avLst/>
          </a:prstGeom>
        </p:spPr>
      </p:pic>
      <p:sp>
        <p:nvSpPr>
          <p:cNvPr id="22" name="Google Shape;922;p47">
            <a:extLst>
              <a:ext uri="{FF2B5EF4-FFF2-40B4-BE49-F238E27FC236}">
                <a16:creationId xmlns:a16="http://schemas.microsoft.com/office/drawing/2014/main" id="{34C0844D-6A23-FC34-4A01-2761F449EBBE}"/>
              </a:ext>
            </a:extLst>
          </p:cNvPr>
          <p:cNvSpPr/>
          <p:nvPr/>
        </p:nvSpPr>
        <p:spPr>
          <a:xfrm rot="16916239">
            <a:off x="7205556" y="-3556638"/>
            <a:ext cx="3939732" cy="6996720"/>
          </a:xfrm>
          <a:prstGeom prst="parallelogram">
            <a:avLst/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2400" dirty="0"/>
          </a:p>
        </p:txBody>
      </p:sp>
      <p:sp>
        <p:nvSpPr>
          <p:cNvPr id="21" name="Google Shape;922;p47">
            <a:extLst>
              <a:ext uri="{FF2B5EF4-FFF2-40B4-BE49-F238E27FC236}">
                <a16:creationId xmlns:a16="http://schemas.microsoft.com/office/drawing/2014/main" id="{BD0CA33C-AC0B-4DDA-CE40-FB1B62B20C34}"/>
              </a:ext>
            </a:extLst>
          </p:cNvPr>
          <p:cNvSpPr/>
          <p:nvPr/>
        </p:nvSpPr>
        <p:spPr>
          <a:xfrm rot="2597346">
            <a:off x="7330502" y="5074406"/>
            <a:ext cx="4807029" cy="4993666"/>
          </a:xfrm>
          <a:prstGeom prst="parallelogram">
            <a:avLst>
              <a:gd name="adj" fmla="val 44158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s-CO" dirty="0"/>
          </a:p>
        </p:txBody>
      </p:sp>
      <p:sp>
        <p:nvSpPr>
          <p:cNvPr id="11" name="Google Shape;537;p43">
            <a:extLst>
              <a:ext uri="{FF2B5EF4-FFF2-40B4-BE49-F238E27FC236}">
                <a16:creationId xmlns:a16="http://schemas.microsoft.com/office/drawing/2014/main" id="{20930652-4A19-32A5-9506-D90B72955FE9}"/>
              </a:ext>
            </a:extLst>
          </p:cNvPr>
          <p:cNvSpPr txBox="1">
            <a:spLocks/>
          </p:cNvSpPr>
          <p:nvPr/>
        </p:nvSpPr>
        <p:spPr>
          <a:xfrm>
            <a:off x="67822" y="989370"/>
            <a:ext cx="5039201" cy="1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0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5200"/>
              <a:buFont typeface="Fredoka One"/>
              <a:buNone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haroni"/>
                <a:sym typeface="Fredoka One"/>
              </a:rPr>
              <a:t>Plan Maestro de Movilidad Sostenible del</a:t>
            </a:r>
          </a:p>
          <a:p>
            <a:pPr algn="ctr" defTabSz="914400">
              <a:buClr>
                <a:srgbClr val="263238"/>
              </a:buClr>
              <a:defRPr/>
            </a:pPr>
            <a:r>
              <a:rPr lang="es-MX" sz="2800" kern="0" dirty="0">
                <a:latin typeface="Arial Black"/>
                <a:cs typeface="Aharoni"/>
              </a:rPr>
              <a:t> </a:t>
            </a: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haroni"/>
                <a:sym typeface="Fredoka One"/>
              </a:rPr>
              <a:t>Distrito Metropolitano de Quito</a:t>
            </a:r>
            <a:endParaRPr lang="es-MX" sz="2800" kern="0" dirty="0">
              <a:latin typeface="Arial Black"/>
              <a:cs typeface="Aharoni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tabLst/>
              <a:defRPr/>
            </a:pPr>
            <a:r>
              <a:rPr lang="es-MX" sz="2800" kern="0" dirty="0">
                <a:latin typeface="Arial Black"/>
                <a:cs typeface="Aharoni"/>
              </a:rPr>
              <a:t>2022-2042</a:t>
            </a:r>
            <a:endParaRPr lang="es-MX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Google Shape;537;p43">
            <a:extLst>
              <a:ext uri="{FF2B5EF4-FFF2-40B4-BE49-F238E27FC236}">
                <a16:creationId xmlns:a16="http://schemas.microsoft.com/office/drawing/2014/main" id="{0988856A-7BA6-CFFE-115A-88BDCC69661D}"/>
              </a:ext>
            </a:extLst>
          </p:cNvPr>
          <p:cNvSpPr txBox="1">
            <a:spLocks/>
          </p:cNvSpPr>
          <p:nvPr/>
        </p:nvSpPr>
        <p:spPr>
          <a:xfrm>
            <a:off x="304799" y="3371850"/>
            <a:ext cx="3987641" cy="12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0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5200"/>
              <a:buFont typeface="Fredoka One"/>
              <a:buNone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  <a:sym typeface="Fredoka One"/>
              </a:rPr>
              <a:t>Presentación ante la comisión de movilidad</a:t>
            </a:r>
          </a:p>
        </p:txBody>
      </p:sp>
      <p:sp>
        <p:nvSpPr>
          <p:cNvPr id="15" name="Google Shape;537;p43">
            <a:extLst>
              <a:ext uri="{FF2B5EF4-FFF2-40B4-BE49-F238E27FC236}">
                <a16:creationId xmlns:a16="http://schemas.microsoft.com/office/drawing/2014/main" id="{78AB3926-88A7-AA63-8D3A-D84506C1D208}"/>
              </a:ext>
            </a:extLst>
          </p:cNvPr>
          <p:cNvSpPr txBox="1">
            <a:spLocks/>
          </p:cNvSpPr>
          <p:nvPr/>
        </p:nvSpPr>
        <p:spPr>
          <a:xfrm>
            <a:off x="-117859" y="6398135"/>
            <a:ext cx="4410300" cy="63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0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5200"/>
              <a:buFont typeface="Fredoka One"/>
              <a:buNone/>
              <a:tabLst/>
              <a:defRPr/>
            </a:pPr>
            <a:r>
              <a:rPr lang="es-MX" sz="1800" kern="0" dirty="0">
                <a:latin typeface="Arial Black" panose="020B0A04020102020204" pitchFamily="34" charset="0"/>
                <a:cs typeface="Aharoni" panose="02010803020104030203" pitchFamily="2" charset="-79"/>
              </a:rPr>
              <a:t>Junio 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  <a:sym typeface="Fredoka One"/>
              </a:rPr>
              <a:t>de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5689E91-738C-9DE5-8F02-5CA9A36D236E}"/>
              </a:ext>
            </a:extLst>
          </p:cNvPr>
          <p:cNvCxnSpPr>
            <a:cxnSpLocks/>
          </p:cNvCxnSpPr>
          <p:nvPr/>
        </p:nvCxnSpPr>
        <p:spPr>
          <a:xfrm flipH="1">
            <a:off x="3605842" y="0"/>
            <a:ext cx="1932316" cy="7740650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FD9907B2-EEFE-F0D2-A879-0EF2C2C8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61" y="6965097"/>
            <a:ext cx="2884614" cy="6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60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5E"/>
        </a:solidFill>
        <a:effectLst/>
      </p:bgPr>
    </p:bg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70CB4BA-E6D8-FC9A-74BC-BF69B831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4" y="3527959"/>
            <a:ext cx="10063480" cy="861878"/>
          </a:xfrm>
        </p:spPr>
        <p:txBody>
          <a:bodyPr/>
          <a:lstStyle/>
          <a:p>
            <a:r>
              <a:rPr lang="es-CO" dirty="0">
                <a:solidFill>
                  <a:schemeClr val="tx2"/>
                </a:solidFill>
                <a:latin typeface="Arial Black" panose="020B0A040201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7034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422740" y="-498242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02" y="130169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Estructura general del proyecto</a:t>
            </a:r>
          </a:p>
        </p:txBody>
      </p:sp>
      <p:grpSp>
        <p:nvGrpSpPr>
          <p:cNvPr id="210" name="Grupo 209">
            <a:extLst>
              <a:ext uri="{FF2B5EF4-FFF2-40B4-BE49-F238E27FC236}">
                <a16:creationId xmlns:a16="http://schemas.microsoft.com/office/drawing/2014/main" id="{3BBB1F25-FD84-A77A-60E4-E7AE76D8CBBD}"/>
              </a:ext>
            </a:extLst>
          </p:cNvPr>
          <p:cNvGrpSpPr/>
          <p:nvPr/>
        </p:nvGrpSpPr>
        <p:grpSpPr>
          <a:xfrm>
            <a:off x="56599" y="164567"/>
            <a:ext cx="701939" cy="683779"/>
            <a:chOff x="-754102" y="450030"/>
            <a:chExt cx="701939" cy="683779"/>
          </a:xfrm>
        </p:grpSpPr>
        <p:sp>
          <p:nvSpPr>
            <p:cNvPr id="24" name="Google Shape;893;p46">
              <a:extLst>
                <a:ext uri="{FF2B5EF4-FFF2-40B4-BE49-F238E27FC236}">
                  <a16:creationId xmlns:a16="http://schemas.microsoft.com/office/drawing/2014/main" id="{A01CEB02-3BE5-88CA-B9E0-8447F125182F}"/>
                </a:ext>
              </a:extLst>
            </p:cNvPr>
            <p:cNvSpPr/>
            <p:nvPr/>
          </p:nvSpPr>
          <p:spPr>
            <a:xfrm>
              <a:off x="-754102" y="457407"/>
              <a:ext cx="676402" cy="67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  <p:sp>
          <p:nvSpPr>
            <p:cNvPr id="25" name="Google Shape;907;p46">
              <a:extLst>
                <a:ext uri="{FF2B5EF4-FFF2-40B4-BE49-F238E27FC236}">
                  <a16:creationId xmlns:a16="http://schemas.microsoft.com/office/drawing/2014/main" id="{3D408D49-688B-A014-1873-9A45079372B8}"/>
                </a:ext>
              </a:extLst>
            </p:cNvPr>
            <p:cNvSpPr txBox="1">
              <a:spLocks/>
            </p:cNvSpPr>
            <p:nvPr/>
          </p:nvSpPr>
          <p:spPr>
            <a:xfrm>
              <a:off x="-728565" y="450030"/>
              <a:ext cx="676402" cy="676402"/>
            </a:xfrm>
            <a:prstGeom prst="rect">
              <a:avLst/>
            </a:prstGeom>
          </p:spPr>
          <p:txBody>
            <a:bodyPr spcFirstLastPara="1" vert="horz" wrap="square" lIns="107980" tIns="107980" rIns="107980" bIns="107980" rtlCol="0" anchor="b" anchorCtr="0">
              <a:noAutofit/>
            </a:bodyPr>
            <a:lstStyle>
              <a:lvl1pPr algn="l" defTabSz="103203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9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66068F-4A65-5604-9884-0890935557EC}"/>
              </a:ext>
            </a:extLst>
          </p:cNvPr>
          <p:cNvSpPr/>
          <p:nvPr/>
        </p:nvSpPr>
        <p:spPr>
          <a:xfrm>
            <a:off x="4468478" y="10133"/>
            <a:ext cx="5581683" cy="7153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0A405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Productos y valor agregado</a:t>
            </a:r>
            <a:endParaRPr lang="es-CO" sz="2800" b="1" dirty="0">
              <a:solidFill>
                <a:srgbClr val="0A405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C3EDFC-5D00-0599-6496-21F3210CADB2}"/>
              </a:ext>
            </a:extLst>
          </p:cNvPr>
          <p:cNvSpPr txBox="1"/>
          <p:nvPr/>
        </p:nvSpPr>
        <p:spPr>
          <a:xfrm>
            <a:off x="1517172" y="7425490"/>
            <a:ext cx="548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Enfoque de género y ambiental</a:t>
            </a:r>
          </a:p>
        </p:txBody>
      </p:sp>
      <p:grpSp>
        <p:nvGrpSpPr>
          <p:cNvPr id="229" name="Grupo 228">
            <a:extLst>
              <a:ext uri="{FF2B5EF4-FFF2-40B4-BE49-F238E27FC236}">
                <a16:creationId xmlns:a16="http://schemas.microsoft.com/office/drawing/2014/main" id="{70DF0399-E3AE-D882-D02C-E9E3BFA8B54B}"/>
              </a:ext>
            </a:extLst>
          </p:cNvPr>
          <p:cNvGrpSpPr/>
          <p:nvPr/>
        </p:nvGrpSpPr>
        <p:grpSpPr>
          <a:xfrm rot="5400000">
            <a:off x="7710260" y="1669600"/>
            <a:ext cx="204600" cy="560809"/>
            <a:chOff x="8491488" y="1210650"/>
            <a:chExt cx="204600" cy="560809"/>
          </a:xfrm>
        </p:grpSpPr>
        <p:sp>
          <p:nvSpPr>
            <p:cNvPr id="230" name="Google Shape;817;p39">
              <a:extLst>
                <a:ext uri="{FF2B5EF4-FFF2-40B4-BE49-F238E27FC236}">
                  <a16:creationId xmlns:a16="http://schemas.microsoft.com/office/drawing/2014/main" id="{4C3B4B2E-6745-0F8B-E43E-AEAE2898A487}"/>
                </a:ext>
              </a:extLst>
            </p:cNvPr>
            <p:cNvSpPr/>
            <p:nvPr/>
          </p:nvSpPr>
          <p:spPr>
            <a:xfrm>
              <a:off x="8491488" y="1210650"/>
              <a:ext cx="204600" cy="204600"/>
            </a:xfrm>
            <a:prstGeom prst="ellipse">
              <a:avLst/>
            </a:prstGeom>
            <a:solidFill>
              <a:srgbClr val="8F9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31" name="Google Shape;822;p39">
              <a:extLst>
                <a:ext uri="{FF2B5EF4-FFF2-40B4-BE49-F238E27FC236}">
                  <a16:creationId xmlns:a16="http://schemas.microsoft.com/office/drawing/2014/main" id="{82349E05-FF5F-9982-5EC2-1D567E21679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424307" y="1584732"/>
              <a:ext cx="356208" cy="17245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2" name="Grupo 231">
            <a:extLst>
              <a:ext uri="{FF2B5EF4-FFF2-40B4-BE49-F238E27FC236}">
                <a16:creationId xmlns:a16="http://schemas.microsoft.com/office/drawing/2014/main" id="{20700DC1-67D6-943E-0AF2-72F58410E812}"/>
              </a:ext>
            </a:extLst>
          </p:cNvPr>
          <p:cNvGrpSpPr/>
          <p:nvPr/>
        </p:nvGrpSpPr>
        <p:grpSpPr>
          <a:xfrm rot="5400000">
            <a:off x="7630003" y="3852087"/>
            <a:ext cx="204600" cy="471777"/>
            <a:chOff x="8424722" y="1171642"/>
            <a:chExt cx="204600" cy="471777"/>
          </a:xfrm>
        </p:grpSpPr>
        <p:sp>
          <p:nvSpPr>
            <p:cNvPr id="233" name="Google Shape;817;p39">
              <a:extLst>
                <a:ext uri="{FF2B5EF4-FFF2-40B4-BE49-F238E27FC236}">
                  <a16:creationId xmlns:a16="http://schemas.microsoft.com/office/drawing/2014/main" id="{82107513-A32D-0B2E-2C91-44E36AF0BC14}"/>
                </a:ext>
              </a:extLst>
            </p:cNvPr>
            <p:cNvSpPr/>
            <p:nvPr/>
          </p:nvSpPr>
          <p:spPr>
            <a:xfrm>
              <a:off x="8424722" y="1171642"/>
              <a:ext cx="204600" cy="204600"/>
            </a:xfrm>
            <a:prstGeom prst="ellipse">
              <a:avLst/>
            </a:prstGeom>
            <a:solidFill>
              <a:srgbClr val="2A8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34" name="Google Shape;822;p39">
              <a:extLst>
                <a:ext uri="{FF2B5EF4-FFF2-40B4-BE49-F238E27FC236}">
                  <a16:creationId xmlns:a16="http://schemas.microsoft.com/office/drawing/2014/main" id="{C432387C-4C54-B152-C997-E0A01D26C909}"/>
                </a:ext>
              </a:extLst>
            </p:cNvPr>
            <p:cNvCxnSpPr>
              <a:cxnSpLocks/>
              <a:stCxn id="233" idx="4"/>
              <a:endCxn id="1074" idx="3"/>
            </p:cNvCxnSpPr>
            <p:nvPr/>
          </p:nvCxnSpPr>
          <p:spPr>
            <a:xfrm rot="16200000" flipH="1">
              <a:off x="8393434" y="1509831"/>
              <a:ext cx="267177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5" name="Grupo 234">
            <a:extLst>
              <a:ext uri="{FF2B5EF4-FFF2-40B4-BE49-F238E27FC236}">
                <a16:creationId xmlns:a16="http://schemas.microsoft.com/office/drawing/2014/main" id="{43D0DEE5-0333-A1D0-B492-691F5D1E2C33}"/>
              </a:ext>
            </a:extLst>
          </p:cNvPr>
          <p:cNvGrpSpPr/>
          <p:nvPr/>
        </p:nvGrpSpPr>
        <p:grpSpPr>
          <a:xfrm rot="5400000">
            <a:off x="7598048" y="5606454"/>
            <a:ext cx="189130" cy="527006"/>
            <a:chOff x="8491488" y="1184902"/>
            <a:chExt cx="189130" cy="593330"/>
          </a:xfrm>
        </p:grpSpPr>
        <p:sp>
          <p:nvSpPr>
            <p:cNvPr id="236" name="Google Shape;817;p39">
              <a:extLst>
                <a:ext uri="{FF2B5EF4-FFF2-40B4-BE49-F238E27FC236}">
                  <a16:creationId xmlns:a16="http://schemas.microsoft.com/office/drawing/2014/main" id="{F11B13E8-D6CB-BEBD-D496-B669DD5169C3}"/>
                </a:ext>
              </a:extLst>
            </p:cNvPr>
            <p:cNvSpPr/>
            <p:nvPr/>
          </p:nvSpPr>
          <p:spPr>
            <a:xfrm>
              <a:off x="8491488" y="1184902"/>
              <a:ext cx="189130" cy="230348"/>
            </a:xfrm>
            <a:prstGeom prst="ellipse">
              <a:avLst/>
            </a:prstGeom>
            <a:solidFill>
              <a:srgbClr val="ED3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37" name="Google Shape;822;p39">
              <a:extLst>
                <a:ext uri="{FF2B5EF4-FFF2-40B4-BE49-F238E27FC236}">
                  <a16:creationId xmlns:a16="http://schemas.microsoft.com/office/drawing/2014/main" id="{76D28F44-0993-FFE9-D1C0-3DEF4A69B15F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412297" y="1596740"/>
              <a:ext cx="362983" cy="2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38" name="CuadroTexto 237">
            <a:extLst>
              <a:ext uri="{FF2B5EF4-FFF2-40B4-BE49-F238E27FC236}">
                <a16:creationId xmlns:a16="http://schemas.microsoft.com/office/drawing/2014/main" id="{DE532973-0E3F-1F50-83E6-3DDD964148FF}"/>
              </a:ext>
            </a:extLst>
          </p:cNvPr>
          <p:cNvSpPr txBox="1"/>
          <p:nvPr/>
        </p:nvSpPr>
        <p:spPr>
          <a:xfrm>
            <a:off x="8088908" y="1704291"/>
            <a:ext cx="2506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Cartilla de indicadores de movilidad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Acercamiento a la comunidad</a:t>
            </a:r>
          </a:p>
        </p:txBody>
      </p:sp>
      <p:sp>
        <p:nvSpPr>
          <p:cNvPr id="239" name="CuadroTexto 238">
            <a:extLst>
              <a:ext uri="{FF2B5EF4-FFF2-40B4-BE49-F238E27FC236}">
                <a16:creationId xmlns:a16="http://schemas.microsoft.com/office/drawing/2014/main" id="{FF9C2C21-1756-BD1A-9DDA-63FB866D6500}"/>
              </a:ext>
            </a:extLst>
          </p:cNvPr>
          <p:cNvSpPr txBox="1"/>
          <p:nvPr/>
        </p:nvSpPr>
        <p:spPr>
          <a:xfrm>
            <a:off x="7927348" y="3531359"/>
            <a:ext cx="28724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Evaluación de escenarios con medidas de gestión de la demanda y bicicleta como alimentación del transporte público</a:t>
            </a:r>
          </a:p>
        </p:txBody>
      </p:sp>
      <p:sp>
        <p:nvSpPr>
          <p:cNvPr id="240" name="CuadroTexto 239">
            <a:extLst>
              <a:ext uri="{FF2B5EF4-FFF2-40B4-BE49-F238E27FC236}">
                <a16:creationId xmlns:a16="http://schemas.microsoft.com/office/drawing/2014/main" id="{F2A58DC3-3132-AFCE-2584-CAEA7286272B}"/>
              </a:ext>
            </a:extLst>
          </p:cNvPr>
          <p:cNvSpPr txBox="1"/>
          <p:nvPr/>
        </p:nvSpPr>
        <p:spPr>
          <a:xfrm>
            <a:off x="8109700" y="5460630"/>
            <a:ext cx="26937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Revisión de proyectos preexistentes</a:t>
            </a:r>
          </a:p>
          <a:p>
            <a:pPr algn="just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Nuevas prácticas para Quito, acompañadas de capacitación en modelación a funcionarios</a:t>
            </a:r>
          </a:p>
        </p:txBody>
      </p:sp>
      <p:sp>
        <p:nvSpPr>
          <p:cNvPr id="253" name="CuadroTexto 252">
            <a:extLst>
              <a:ext uri="{FF2B5EF4-FFF2-40B4-BE49-F238E27FC236}">
                <a16:creationId xmlns:a16="http://schemas.microsoft.com/office/drawing/2014/main" id="{689F87F8-5453-6470-B4C1-FA07C487C49D}"/>
              </a:ext>
            </a:extLst>
          </p:cNvPr>
          <p:cNvSpPr txBox="1"/>
          <p:nvPr/>
        </p:nvSpPr>
        <p:spPr>
          <a:xfrm>
            <a:off x="3760102" y="1153079"/>
            <a:ext cx="30327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/>
              <a:t>Tomo I – Toma de información y análisis de información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/>
              <a:t>Tomo II - Dinámicas urbanas y metropolitanas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/>
              <a:t>Tomo III - Diagnóstico de espacio público y movilidad activa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Tomo IV  - Diagnóstico de modos motorizados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/>
              <a:t>Tomo V - Diagnóstico de control y regulación de la movilidad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/>
              <a:t>Tomo VI - Síntesis del diagnóstico y definición de la problemática de movilidad</a:t>
            </a:r>
            <a:endParaRPr lang="es-CO" sz="1100" dirty="0"/>
          </a:p>
        </p:txBody>
      </p:sp>
      <p:sp>
        <p:nvSpPr>
          <p:cNvPr id="254" name="CuadroTexto 253">
            <a:extLst>
              <a:ext uri="{FF2B5EF4-FFF2-40B4-BE49-F238E27FC236}">
                <a16:creationId xmlns:a16="http://schemas.microsoft.com/office/drawing/2014/main" id="{15EFF384-020A-3CEC-92ED-C06C2AE686ED}"/>
              </a:ext>
            </a:extLst>
          </p:cNvPr>
          <p:cNvSpPr txBox="1"/>
          <p:nvPr/>
        </p:nvSpPr>
        <p:spPr>
          <a:xfrm>
            <a:off x="3773485" y="3717528"/>
            <a:ext cx="3032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/>
              <a:t>Tomo I – </a:t>
            </a:r>
            <a:r>
              <a:rPr lang="es-MX" sz="1100" dirty="0"/>
              <a:t>Modelación del escenario base (calibración)</a:t>
            </a:r>
            <a:endParaRPr lang="es-CO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100" dirty="0"/>
              <a:t>Tomo II - </a:t>
            </a:r>
            <a:r>
              <a:rPr lang="es-MX" sz="1100" dirty="0"/>
              <a:t>Modelación de escenarios futuros y proyecciones</a:t>
            </a:r>
            <a:endParaRPr lang="es-CO" sz="1100" dirty="0"/>
          </a:p>
        </p:txBody>
      </p:sp>
      <p:sp>
        <p:nvSpPr>
          <p:cNvPr id="255" name="CuadroTexto 254">
            <a:extLst>
              <a:ext uri="{FF2B5EF4-FFF2-40B4-BE49-F238E27FC236}">
                <a16:creationId xmlns:a16="http://schemas.microsoft.com/office/drawing/2014/main" id="{15D49177-AC68-B033-5E14-B147584C94B8}"/>
              </a:ext>
            </a:extLst>
          </p:cNvPr>
          <p:cNvSpPr txBox="1"/>
          <p:nvPr/>
        </p:nvSpPr>
        <p:spPr>
          <a:xfrm>
            <a:off x="3770812" y="4689688"/>
            <a:ext cx="369365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b="1" dirty="0"/>
              <a:t>Documento central</a:t>
            </a:r>
          </a:p>
          <a:p>
            <a:r>
              <a:rPr lang="es-MX" sz="1050" dirty="0"/>
              <a:t>1- Plan de Transporte Público</a:t>
            </a:r>
          </a:p>
          <a:p>
            <a:r>
              <a:rPr lang="es-MX" sz="1050" dirty="0"/>
              <a:t>2- Plan de Transporte de Vehículos Comerciales </a:t>
            </a:r>
          </a:p>
          <a:p>
            <a:r>
              <a:rPr lang="es-MX" sz="1050" dirty="0"/>
              <a:t>3- Plan de Movilidad Compartida</a:t>
            </a:r>
          </a:p>
          <a:p>
            <a:r>
              <a:rPr lang="es-MX" sz="1050" dirty="0"/>
              <a:t>4- Plan de transporte comercial de carga</a:t>
            </a:r>
          </a:p>
          <a:p>
            <a:r>
              <a:rPr lang="es-MX" sz="1050" dirty="0"/>
              <a:t>5- Plan de Transporte no Motorizado, Alternativo y de Movilidad Activa</a:t>
            </a:r>
          </a:p>
          <a:p>
            <a:r>
              <a:rPr lang="es-MX" sz="1050" dirty="0"/>
              <a:t>6- Plan de Gestión Integral del Tráfico</a:t>
            </a:r>
          </a:p>
          <a:p>
            <a:r>
              <a:rPr lang="es-MX" sz="1050" dirty="0"/>
              <a:t>7- Plan de Desarrollo y Mantenimiento Vial</a:t>
            </a:r>
          </a:p>
          <a:p>
            <a:r>
              <a:rPr lang="es-MX" sz="1050" dirty="0"/>
              <a:t>8- Plan de Seguridad Vial</a:t>
            </a:r>
          </a:p>
          <a:p>
            <a:r>
              <a:rPr lang="es-MX" sz="1050" dirty="0"/>
              <a:t>9- Plan de Gestión de la Demanda de Viajes</a:t>
            </a:r>
          </a:p>
          <a:p>
            <a:r>
              <a:rPr lang="es-MX" sz="1050" dirty="0"/>
              <a:t>10- Plan de Evaluaciones de impacto social, económico y ambiental </a:t>
            </a:r>
          </a:p>
          <a:p>
            <a:r>
              <a:rPr lang="es-MX" sz="1050" dirty="0"/>
              <a:t>11- Propuesta general del marco institucional </a:t>
            </a:r>
          </a:p>
          <a:p>
            <a:r>
              <a:rPr lang="es-MX" sz="1050" dirty="0"/>
              <a:t>12- Presupuesto general para la implementación del PMMS 2022-2042</a:t>
            </a:r>
          </a:p>
          <a:p>
            <a:r>
              <a:rPr lang="es-MX" sz="1050" b="1" dirty="0"/>
              <a:t>137 fichas</a:t>
            </a:r>
          </a:p>
        </p:txBody>
      </p:sp>
      <p:pic>
        <p:nvPicPr>
          <p:cNvPr id="1042" name="Picture 4" descr="lupa ">
            <a:extLst>
              <a:ext uri="{FF2B5EF4-FFF2-40B4-BE49-F238E27FC236}">
                <a16:creationId xmlns:a16="http://schemas.microsoft.com/office/drawing/2014/main" id="{62A0E66F-6139-56AC-EF82-1558C20D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4144" y="4096378"/>
            <a:ext cx="134082" cy="1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6" name="Grupo 1045">
            <a:extLst>
              <a:ext uri="{FF2B5EF4-FFF2-40B4-BE49-F238E27FC236}">
                <a16:creationId xmlns:a16="http://schemas.microsoft.com/office/drawing/2014/main" id="{B51189A5-7F0C-6F0C-8197-08206096D574}"/>
              </a:ext>
            </a:extLst>
          </p:cNvPr>
          <p:cNvGrpSpPr/>
          <p:nvPr/>
        </p:nvGrpSpPr>
        <p:grpSpPr>
          <a:xfrm>
            <a:off x="455864" y="1409782"/>
            <a:ext cx="3101273" cy="1045101"/>
            <a:chOff x="-474605" y="1212316"/>
            <a:chExt cx="3101273" cy="1045101"/>
          </a:xfrm>
        </p:grpSpPr>
        <p:cxnSp>
          <p:nvCxnSpPr>
            <p:cNvPr id="1047" name="Google Shape;1278;p48">
              <a:extLst>
                <a:ext uri="{FF2B5EF4-FFF2-40B4-BE49-F238E27FC236}">
                  <a16:creationId xmlns:a16="http://schemas.microsoft.com/office/drawing/2014/main" id="{049FC657-E967-FF8E-C046-71F68D9528C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-21164" y="1769783"/>
              <a:ext cx="1254900" cy="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048" name="Google Shape;1286;p48">
              <a:extLst>
                <a:ext uri="{FF2B5EF4-FFF2-40B4-BE49-F238E27FC236}">
                  <a16:creationId xmlns:a16="http://schemas.microsoft.com/office/drawing/2014/main" id="{A96A3DC3-3D0B-DBBC-9DDC-C54AEF9A5C8C}"/>
                </a:ext>
              </a:extLst>
            </p:cNvPr>
            <p:cNvGrpSpPr/>
            <p:nvPr/>
          </p:nvGrpSpPr>
          <p:grpSpPr>
            <a:xfrm>
              <a:off x="-474605" y="1212316"/>
              <a:ext cx="1045192" cy="1045101"/>
              <a:chOff x="3306813" y="1217603"/>
              <a:chExt cx="1275869" cy="1275757"/>
            </a:xfrm>
          </p:grpSpPr>
          <p:sp>
            <p:nvSpPr>
              <p:cNvPr id="1052" name="Google Shape;1287;p48">
                <a:extLst>
                  <a:ext uri="{FF2B5EF4-FFF2-40B4-BE49-F238E27FC236}">
                    <a16:creationId xmlns:a16="http://schemas.microsoft.com/office/drawing/2014/main" id="{5D566F4A-2D7F-1088-8CE3-E73FB3303F11}"/>
                  </a:ext>
                </a:extLst>
              </p:cNvPr>
              <p:cNvSpPr/>
              <p:nvPr/>
            </p:nvSpPr>
            <p:spPr>
              <a:xfrm>
                <a:off x="3306813" y="1217603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rgbClr val="8F96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3" name="Google Shape;1288;p48">
                <a:extLst>
                  <a:ext uri="{FF2B5EF4-FFF2-40B4-BE49-F238E27FC236}">
                    <a16:creationId xmlns:a16="http://schemas.microsoft.com/office/drawing/2014/main" id="{509DCD94-4793-9B7E-9FFB-29CAAD918560}"/>
                  </a:ext>
                </a:extLst>
              </p:cNvPr>
              <p:cNvSpPr/>
              <p:nvPr/>
            </p:nvSpPr>
            <p:spPr>
              <a:xfrm>
                <a:off x="3545284" y="1456032"/>
                <a:ext cx="798900" cy="7989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049" name="Google Shape;1321;p48">
              <a:extLst>
                <a:ext uri="{FF2B5EF4-FFF2-40B4-BE49-F238E27FC236}">
                  <a16:creationId xmlns:a16="http://schemas.microsoft.com/office/drawing/2014/main" id="{86EBF858-4962-CB67-F657-21F5FBB51C57}"/>
                </a:ext>
              </a:extLst>
            </p:cNvPr>
            <p:cNvGrpSpPr/>
            <p:nvPr/>
          </p:nvGrpSpPr>
          <p:grpSpPr>
            <a:xfrm>
              <a:off x="641950" y="1430477"/>
              <a:ext cx="1984718" cy="639458"/>
              <a:chOff x="5772690" y="2078099"/>
              <a:chExt cx="1984718" cy="639458"/>
            </a:xfrm>
          </p:grpSpPr>
          <p:sp>
            <p:nvSpPr>
              <p:cNvPr id="1050" name="Google Shape;1280;p48">
                <a:extLst>
                  <a:ext uri="{FF2B5EF4-FFF2-40B4-BE49-F238E27FC236}">
                    <a16:creationId xmlns:a16="http://schemas.microsoft.com/office/drawing/2014/main" id="{B7C7FD96-3040-06AE-789B-97119974BA42}"/>
                  </a:ext>
                </a:extLst>
              </p:cNvPr>
              <p:cNvSpPr/>
              <p:nvPr/>
            </p:nvSpPr>
            <p:spPr>
              <a:xfrm>
                <a:off x="5944508" y="2078099"/>
                <a:ext cx="1812900" cy="639458"/>
              </a:xfrm>
              <a:prstGeom prst="roundRect">
                <a:avLst>
                  <a:gd name="adj" fmla="val 11702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  <p:sp>
            <p:nvSpPr>
              <p:cNvPr id="1051" name="Google Shape;1323;p48">
                <a:extLst>
                  <a:ext uri="{FF2B5EF4-FFF2-40B4-BE49-F238E27FC236}">
                    <a16:creationId xmlns:a16="http://schemas.microsoft.com/office/drawing/2014/main" id="{B4C7EDF7-C717-F0BC-F4A4-17578B13BA90}"/>
                  </a:ext>
                </a:extLst>
              </p:cNvPr>
              <p:cNvSpPr txBox="1"/>
              <p:nvPr/>
            </p:nvSpPr>
            <p:spPr>
              <a:xfrm>
                <a:off x="5772690" y="2270565"/>
                <a:ext cx="1744537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s-CO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Diagnóstico </a:t>
                </a:r>
              </a:p>
            </p:txBody>
          </p:sp>
        </p:grpSp>
      </p:grpSp>
      <p:pic>
        <p:nvPicPr>
          <p:cNvPr id="1054" name="Picture 8" descr="lupa ">
            <a:extLst>
              <a:ext uri="{FF2B5EF4-FFF2-40B4-BE49-F238E27FC236}">
                <a16:creationId xmlns:a16="http://schemas.microsoft.com/office/drawing/2014/main" id="{5A885794-44EE-8FBF-5C44-36862B77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9" y="1747781"/>
            <a:ext cx="384664" cy="3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5" name="Grupo 1054">
            <a:extLst>
              <a:ext uri="{FF2B5EF4-FFF2-40B4-BE49-F238E27FC236}">
                <a16:creationId xmlns:a16="http://schemas.microsoft.com/office/drawing/2014/main" id="{1C78AD7C-03D4-0D56-6C75-BFDFD4BE813E}"/>
              </a:ext>
            </a:extLst>
          </p:cNvPr>
          <p:cNvGrpSpPr/>
          <p:nvPr/>
        </p:nvGrpSpPr>
        <p:grpSpPr>
          <a:xfrm>
            <a:off x="507851" y="3459873"/>
            <a:ext cx="3075276" cy="1045101"/>
            <a:chOff x="-474605" y="1212316"/>
            <a:chExt cx="3075276" cy="1045101"/>
          </a:xfrm>
        </p:grpSpPr>
        <p:cxnSp>
          <p:nvCxnSpPr>
            <p:cNvPr id="192" name="Google Shape;1278;p48">
              <a:extLst>
                <a:ext uri="{FF2B5EF4-FFF2-40B4-BE49-F238E27FC236}">
                  <a16:creationId xmlns:a16="http://schemas.microsoft.com/office/drawing/2014/main" id="{5FFC0B7C-7906-0D58-1307-66AA779E56A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-210922" y="1719668"/>
              <a:ext cx="1254900" cy="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93" name="Google Shape;1286;p48">
              <a:extLst>
                <a:ext uri="{FF2B5EF4-FFF2-40B4-BE49-F238E27FC236}">
                  <a16:creationId xmlns:a16="http://schemas.microsoft.com/office/drawing/2014/main" id="{B78A57B1-0958-DC0C-E3B0-4FDEC575EAD8}"/>
                </a:ext>
              </a:extLst>
            </p:cNvPr>
            <p:cNvGrpSpPr/>
            <p:nvPr/>
          </p:nvGrpSpPr>
          <p:grpSpPr>
            <a:xfrm>
              <a:off x="-474605" y="1212316"/>
              <a:ext cx="1045192" cy="1045101"/>
              <a:chOff x="3306813" y="1217603"/>
              <a:chExt cx="1275869" cy="1275757"/>
            </a:xfrm>
          </p:grpSpPr>
          <p:sp>
            <p:nvSpPr>
              <p:cNvPr id="197" name="Google Shape;1287;p48">
                <a:extLst>
                  <a:ext uri="{FF2B5EF4-FFF2-40B4-BE49-F238E27FC236}">
                    <a16:creationId xmlns:a16="http://schemas.microsoft.com/office/drawing/2014/main" id="{CDEC808D-CE30-12E5-E10A-051B88E2FE12}"/>
                  </a:ext>
                </a:extLst>
              </p:cNvPr>
              <p:cNvSpPr/>
              <p:nvPr/>
            </p:nvSpPr>
            <p:spPr>
              <a:xfrm>
                <a:off x="3306813" y="1217603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rgbClr val="2A8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" name="Google Shape;1288;p48">
                <a:extLst>
                  <a:ext uri="{FF2B5EF4-FFF2-40B4-BE49-F238E27FC236}">
                    <a16:creationId xmlns:a16="http://schemas.microsoft.com/office/drawing/2014/main" id="{A72B7FD6-8ACE-697D-D49C-5CEB6DBB3121}"/>
                  </a:ext>
                </a:extLst>
              </p:cNvPr>
              <p:cNvSpPr/>
              <p:nvPr/>
            </p:nvSpPr>
            <p:spPr>
              <a:xfrm>
                <a:off x="3545284" y="1456032"/>
                <a:ext cx="798900" cy="7989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94" name="Google Shape;1321;p48">
              <a:extLst>
                <a:ext uri="{FF2B5EF4-FFF2-40B4-BE49-F238E27FC236}">
                  <a16:creationId xmlns:a16="http://schemas.microsoft.com/office/drawing/2014/main" id="{67E14B32-7398-F11F-F27A-031AB509A9A5}"/>
                </a:ext>
              </a:extLst>
            </p:cNvPr>
            <p:cNvGrpSpPr/>
            <p:nvPr/>
          </p:nvGrpSpPr>
          <p:grpSpPr>
            <a:xfrm>
              <a:off x="572632" y="1433814"/>
              <a:ext cx="2028039" cy="575674"/>
              <a:chOff x="5703372" y="2081436"/>
              <a:chExt cx="2028039" cy="575674"/>
            </a:xfrm>
          </p:grpSpPr>
          <p:sp>
            <p:nvSpPr>
              <p:cNvPr id="195" name="Google Shape;1280;p48">
                <a:extLst>
                  <a:ext uri="{FF2B5EF4-FFF2-40B4-BE49-F238E27FC236}">
                    <a16:creationId xmlns:a16="http://schemas.microsoft.com/office/drawing/2014/main" id="{76977136-3DDE-FCA9-C4E7-3709B0BE4CF0}"/>
                  </a:ext>
                </a:extLst>
              </p:cNvPr>
              <p:cNvSpPr/>
              <p:nvPr/>
            </p:nvSpPr>
            <p:spPr>
              <a:xfrm>
                <a:off x="5918511" y="2081436"/>
                <a:ext cx="1812900" cy="575674"/>
              </a:xfrm>
              <a:prstGeom prst="roundRect">
                <a:avLst>
                  <a:gd name="adj" fmla="val 11702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  <p:sp>
            <p:nvSpPr>
              <p:cNvPr id="196" name="Google Shape;1323;p48">
                <a:extLst>
                  <a:ext uri="{FF2B5EF4-FFF2-40B4-BE49-F238E27FC236}">
                    <a16:creationId xmlns:a16="http://schemas.microsoft.com/office/drawing/2014/main" id="{C1FC7BFE-8481-2EA3-93A0-B1EAC1257B4E}"/>
                  </a:ext>
                </a:extLst>
              </p:cNvPr>
              <p:cNvSpPr txBox="1"/>
              <p:nvPr/>
            </p:nvSpPr>
            <p:spPr>
              <a:xfrm>
                <a:off x="5703372" y="2259424"/>
                <a:ext cx="1744537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s-CO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Modelación</a:t>
                </a:r>
              </a:p>
            </p:txBody>
          </p:sp>
        </p:grpSp>
      </p:grpSp>
      <p:pic>
        <p:nvPicPr>
          <p:cNvPr id="213" name="Picture 6" descr="archivo de base de datos ">
            <a:extLst>
              <a:ext uri="{FF2B5EF4-FFF2-40B4-BE49-F238E27FC236}">
                <a16:creationId xmlns:a16="http://schemas.microsoft.com/office/drawing/2014/main" id="{57C874A7-0F18-AF8A-581E-EB2C378A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5" y="3744326"/>
            <a:ext cx="420511" cy="4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6" name="Grupo 1055">
            <a:extLst>
              <a:ext uri="{FF2B5EF4-FFF2-40B4-BE49-F238E27FC236}">
                <a16:creationId xmlns:a16="http://schemas.microsoft.com/office/drawing/2014/main" id="{D539B5EC-6782-442E-54A3-FA4E916E62AB}"/>
              </a:ext>
            </a:extLst>
          </p:cNvPr>
          <p:cNvGrpSpPr/>
          <p:nvPr/>
        </p:nvGrpSpPr>
        <p:grpSpPr>
          <a:xfrm>
            <a:off x="494468" y="5589231"/>
            <a:ext cx="3155110" cy="1045101"/>
            <a:chOff x="-474605" y="1212316"/>
            <a:chExt cx="3155110" cy="1045101"/>
          </a:xfrm>
        </p:grpSpPr>
        <p:cxnSp>
          <p:nvCxnSpPr>
            <p:cNvPr id="1057" name="Google Shape;1278;p48">
              <a:extLst>
                <a:ext uri="{FF2B5EF4-FFF2-40B4-BE49-F238E27FC236}">
                  <a16:creationId xmlns:a16="http://schemas.microsoft.com/office/drawing/2014/main" id="{1489924C-511F-DE55-7B2F-3A23F4EB6CC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-289480" y="1773752"/>
              <a:ext cx="1254900" cy="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058" name="Google Shape;1286;p48">
              <a:extLst>
                <a:ext uri="{FF2B5EF4-FFF2-40B4-BE49-F238E27FC236}">
                  <a16:creationId xmlns:a16="http://schemas.microsoft.com/office/drawing/2014/main" id="{A48BF23E-F962-CA4F-1123-2D9D42D49D9C}"/>
                </a:ext>
              </a:extLst>
            </p:cNvPr>
            <p:cNvGrpSpPr/>
            <p:nvPr/>
          </p:nvGrpSpPr>
          <p:grpSpPr>
            <a:xfrm>
              <a:off x="-474605" y="1212316"/>
              <a:ext cx="1045192" cy="1045101"/>
              <a:chOff x="3306813" y="1217603"/>
              <a:chExt cx="1275869" cy="1275757"/>
            </a:xfrm>
          </p:grpSpPr>
          <p:sp>
            <p:nvSpPr>
              <p:cNvPr id="1062" name="Google Shape;1287;p48">
                <a:extLst>
                  <a:ext uri="{FF2B5EF4-FFF2-40B4-BE49-F238E27FC236}">
                    <a16:creationId xmlns:a16="http://schemas.microsoft.com/office/drawing/2014/main" id="{59EE50FE-9A12-1D13-AF58-D2069B608194}"/>
                  </a:ext>
                </a:extLst>
              </p:cNvPr>
              <p:cNvSpPr/>
              <p:nvPr/>
            </p:nvSpPr>
            <p:spPr>
              <a:xfrm>
                <a:off x="3306813" y="1217603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rgbClr val="ED3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3" name="Google Shape;1288;p48">
                <a:extLst>
                  <a:ext uri="{FF2B5EF4-FFF2-40B4-BE49-F238E27FC236}">
                    <a16:creationId xmlns:a16="http://schemas.microsoft.com/office/drawing/2014/main" id="{954995F6-805C-ACC5-BB23-534E06AA0363}"/>
                  </a:ext>
                </a:extLst>
              </p:cNvPr>
              <p:cNvSpPr/>
              <p:nvPr/>
            </p:nvSpPr>
            <p:spPr>
              <a:xfrm>
                <a:off x="3545284" y="1456032"/>
                <a:ext cx="798900" cy="7989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059" name="Google Shape;1321;p48">
              <a:extLst>
                <a:ext uri="{FF2B5EF4-FFF2-40B4-BE49-F238E27FC236}">
                  <a16:creationId xmlns:a16="http://schemas.microsoft.com/office/drawing/2014/main" id="{E713691C-8022-562A-06FF-C22CAF943EFE}"/>
                </a:ext>
              </a:extLst>
            </p:cNvPr>
            <p:cNvGrpSpPr/>
            <p:nvPr/>
          </p:nvGrpSpPr>
          <p:grpSpPr>
            <a:xfrm>
              <a:off x="686968" y="1470913"/>
              <a:ext cx="1993537" cy="605678"/>
              <a:chOff x="5817708" y="2118535"/>
              <a:chExt cx="1993537" cy="605678"/>
            </a:xfrm>
          </p:grpSpPr>
          <p:sp>
            <p:nvSpPr>
              <p:cNvPr id="1060" name="Google Shape;1280;p48">
                <a:extLst>
                  <a:ext uri="{FF2B5EF4-FFF2-40B4-BE49-F238E27FC236}">
                    <a16:creationId xmlns:a16="http://schemas.microsoft.com/office/drawing/2014/main" id="{E902F9C1-7D86-2DA6-3B22-35FC9C959D5E}"/>
                  </a:ext>
                </a:extLst>
              </p:cNvPr>
              <p:cNvSpPr/>
              <p:nvPr/>
            </p:nvSpPr>
            <p:spPr>
              <a:xfrm>
                <a:off x="5998345" y="2118535"/>
                <a:ext cx="1812900" cy="605678"/>
              </a:xfrm>
              <a:prstGeom prst="roundRect">
                <a:avLst>
                  <a:gd name="adj" fmla="val 11702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  <p:sp>
            <p:nvSpPr>
              <p:cNvPr id="1061" name="Google Shape;1323;p48">
                <a:extLst>
                  <a:ext uri="{FF2B5EF4-FFF2-40B4-BE49-F238E27FC236}">
                    <a16:creationId xmlns:a16="http://schemas.microsoft.com/office/drawing/2014/main" id="{0F45572D-EA5E-0AD7-6907-AC8BFF8434BF}"/>
                  </a:ext>
                </a:extLst>
              </p:cNvPr>
              <p:cNvSpPr txBox="1"/>
              <p:nvPr/>
            </p:nvSpPr>
            <p:spPr>
              <a:xfrm>
                <a:off x="5817708" y="2274475"/>
                <a:ext cx="1744537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s-CO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Formulación</a:t>
                </a:r>
              </a:p>
            </p:txBody>
          </p:sp>
        </p:grpSp>
      </p:grpSp>
      <p:pic>
        <p:nvPicPr>
          <p:cNvPr id="1064" name="Picture 10" descr="químico ">
            <a:extLst>
              <a:ext uri="{FF2B5EF4-FFF2-40B4-BE49-F238E27FC236}">
                <a16:creationId xmlns:a16="http://schemas.microsoft.com/office/drawing/2014/main" id="{949B7679-F97D-F0F9-68BC-18A5F07F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9" y="5835599"/>
            <a:ext cx="467382" cy="4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" name="Grupo 1064">
            <a:extLst>
              <a:ext uri="{FF2B5EF4-FFF2-40B4-BE49-F238E27FC236}">
                <a16:creationId xmlns:a16="http://schemas.microsoft.com/office/drawing/2014/main" id="{190C9725-6F80-4B68-73F9-6DE88502DACF}"/>
              </a:ext>
            </a:extLst>
          </p:cNvPr>
          <p:cNvGrpSpPr/>
          <p:nvPr/>
        </p:nvGrpSpPr>
        <p:grpSpPr>
          <a:xfrm rot="5400000">
            <a:off x="904146" y="7146267"/>
            <a:ext cx="204600" cy="897000"/>
            <a:chOff x="8491488" y="1210650"/>
            <a:chExt cx="204600" cy="897000"/>
          </a:xfrm>
        </p:grpSpPr>
        <p:sp>
          <p:nvSpPr>
            <p:cNvPr id="1066" name="Google Shape;817;p39">
              <a:extLst>
                <a:ext uri="{FF2B5EF4-FFF2-40B4-BE49-F238E27FC236}">
                  <a16:creationId xmlns:a16="http://schemas.microsoft.com/office/drawing/2014/main" id="{8CB4F8D5-9736-1815-8334-A8AC8AE41795}"/>
                </a:ext>
              </a:extLst>
            </p:cNvPr>
            <p:cNvSpPr/>
            <p:nvPr/>
          </p:nvSpPr>
          <p:spPr>
            <a:xfrm>
              <a:off x="8491488" y="1210650"/>
              <a:ext cx="204600" cy="204600"/>
            </a:xfrm>
            <a:prstGeom prst="ellipse">
              <a:avLst/>
            </a:prstGeom>
            <a:solidFill>
              <a:srgbClr val="039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67" name="Google Shape;822;p39">
              <a:extLst>
                <a:ext uri="{FF2B5EF4-FFF2-40B4-BE49-F238E27FC236}">
                  <a16:creationId xmlns:a16="http://schemas.microsoft.com/office/drawing/2014/main" id="{8EF7021B-B185-FA07-B7A7-76C2B8191547}"/>
                </a:ext>
              </a:extLst>
            </p:cNvPr>
            <p:cNvCxnSpPr/>
            <p:nvPr/>
          </p:nvCxnSpPr>
          <p:spPr>
            <a:xfrm>
              <a:off x="8593788" y="1415250"/>
              <a:ext cx="0" cy="692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8" name="Grupo 1067">
            <a:extLst>
              <a:ext uri="{FF2B5EF4-FFF2-40B4-BE49-F238E27FC236}">
                <a16:creationId xmlns:a16="http://schemas.microsoft.com/office/drawing/2014/main" id="{1357EA45-2139-F610-62C3-C260D9554318}"/>
              </a:ext>
            </a:extLst>
          </p:cNvPr>
          <p:cNvGrpSpPr/>
          <p:nvPr/>
        </p:nvGrpSpPr>
        <p:grpSpPr>
          <a:xfrm rot="16200000" flipH="1">
            <a:off x="4692791" y="7130767"/>
            <a:ext cx="204600" cy="897000"/>
            <a:chOff x="8491488" y="1210650"/>
            <a:chExt cx="204600" cy="897000"/>
          </a:xfrm>
        </p:grpSpPr>
        <p:sp>
          <p:nvSpPr>
            <p:cNvPr id="1069" name="Google Shape;817;p39">
              <a:extLst>
                <a:ext uri="{FF2B5EF4-FFF2-40B4-BE49-F238E27FC236}">
                  <a16:creationId xmlns:a16="http://schemas.microsoft.com/office/drawing/2014/main" id="{478BF530-1A70-3F50-8DEA-E31F479DF3FA}"/>
                </a:ext>
              </a:extLst>
            </p:cNvPr>
            <p:cNvSpPr/>
            <p:nvPr/>
          </p:nvSpPr>
          <p:spPr>
            <a:xfrm>
              <a:off x="8491488" y="1210650"/>
              <a:ext cx="204600" cy="204600"/>
            </a:xfrm>
            <a:prstGeom prst="ellipse">
              <a:avLst/>
            </a:prstGeom>
            <a:solidFill>
              <a:srgbClr val="039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70" name="Google Shape;822;p39">
              <a:extLst>
                <a:ext uri="{FF2B5EF4-FFF2-40B4-BE49-F238E27FC236}">
                  <a16:creationId xmlns:a16="http://schemas.microsoft.com/office/drawing/2014/main" id="{7A06189C-79B8-7593-C965-7E5EE41954FC}"/>
                </a:ext>
              </a:extLst>
            </p:cNvPr>
            <p:cNvCxnSpPr/>
            <p:nvPr/>
          </p:nvCxnSpPr>
          <p:spPr>
            <a:xfrm>
              <a:off x="8593788" y="1415250"/>
              <a:ext cx="0" cy="692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071" name="Rectángulo 1070">
            <a:extLst>
              <a:ext uri="{FF2B5EF4-FFF2-40B4-BE49-F238E27FC236}">
                <a16:creationId xmlns:a16="http://schemas.microsoft.com/office/drawing/2014/main" id="{407A19D4-D9E4-8E4D-FAA9-F0518EF702A4}"/>
              </a:ext>
            </a:extLst>
          </p:cNvPr>
          <p:cNvSpPr/>
          <p:nvPr/>
        </p:nvSpPr>
        <p:spPr>
          <a:xfrm>
            <a:off x="3723423" y="989987"/>
            <a:ext cx="3808733" cy="2329898"/>
          </a:xfrm>
          <a:prstGeom prst="rect">
            <a:avLst/>
          </a:prstGeom>
          <a:noFill/>
          <a:ln w="12700">
            <a:solidFill>
              <a:srgbClr val="8F96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74" name="Rectángulo 1073">
            <a:extLst>
              <a:ext uri="{FF2B5EF4-FFF2-40B4-BE49-F238E27FC236}">
                <a16:creationId xmlns:a16="http://schemas.microsoft.com/office/drawing/2014/main" id="{16451F04-2BE5-CBF1-C400-95CA0D4214B2}"/>
              </a:ext>
            </a:extLst>
          </p:cNvPr>
          <p:cNvSpPr/>
          <p:nvPr/>
        </p:nvSpPr>
        <p:spPr>
          <a:xfrm>
            <a:off x="3738861" y="3613130"/>
            <a:ext cx="3757553" cy="949690"/>
          </a:xfrm>
          <a:prstGeom prst="rect">
            <a:avLst/>
          </a:prstGeom>
          <a:noFill/>
          <a:ln w="12700">
            <a:solidFill>
              <a:srgbClr val="2A8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75" name="Rectángulo 1074">
            <a:extLst>
              <a:ext uri="{FF2B5EF4-FFF2-40B4-BE49-F238E27FC236}">
                <a16:creationId xmlns:a16="http://schemas.microsoft.com/office/drawing/2014/main" id="{8715710C-D580-F071-FB00-2A63184E86CE}"/>
              </a:ext>
            </a:extLst>
          </p:cNvPr>
          <p:cNvSpPr/>
          <p:nvPr/>
        </p:nvSpPr>
        <p:spPr>
          <a:xfrm>
            <a:off x="3713429" y="4665681"/>
            <a:ext cx="3705150" cy="2811285"/>
          </a:xfrm>
          <a:prstGeom prst="rect">
            <a:avLst/>
          </a:prstGeom>
          <a:noFill/>
          <a:ln w="12700">
            <a:solidFill>
              <a:srgbClr val="ED334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6AB748-FE7C-6FA3-49E3-6B12AA269BE6}"/>
              </a:ext>
            </a:extLst>
          </p:cNvPr>
          <p:cNvSpPr txBox="1"/>
          <p:nvPr/>
        </p:nvSpPr>
        <p:spPr>
          <a:xfrm>
            <a:off x="7717252" y="865060"/>
            <a:ext cx="288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Inicio: 15 de febrero 2022</a:t>
            </a:r>
          </a:p>
          <a:p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Fin: 30 de diciembre de 2022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44DEEE-8411-2946-63F6-3F5B8546C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809" y="7001984"/>
            <a:ext cx="2884614" cy="6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7ABE29-5AA4-D1C8-0915-101C2827D4A3}"/>
              </a:ext>
            </a:extLst>
          </p:cNvPr>
          <p:cNvSpPr/>
          <p:nvPr/>
        </p:nvSpPr>
        <p:spPr>
          <a:xfrm>
            <a:off x="-422740" y="-498242"/>
            <a:ext cx="3992484" cy="1482525"/>
          </a:xfrm>
          <a:prstGeom prst="rect">
            <a:avLst/>
          </a:prstGeom>
          <a:solidFill>
            <a:srgbClr val="0A405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Google Shape;2496;p71">
            <a:extLst>
              <a:ext uri="{FF2B5EF4-FFF2-40B4-BE49-F238E27FC236}">
                <a16:creationId xmlns:a16="http://schemas.microsoft.com/office/drawing/2014/main" id="{38FD5231-1824-BBA0-AD3B-E706971C0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02" y="130169"/>
            <a:ext cx="3069825" cy="676402"/>
          </a:xfrm>
          <a:prstGeom prst="rect">
            <a:avLst/>
          </a:prstGeom>
        </p:spPr>
        <p:txBody>
          <a:bodyPr spcFirstLastPara="1" vert="horz" wrap="square" lIns="107980" tIns="107980" rIns="107980" bIns="107980" rtlCol="0" anchor="t" anchorCtr="0">
            <a:no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Estructura general del proyecto</a:t>
            </a:r>
          </a:p>
        </p:txBody>
      </p:sp>
      <p:grpSp>
        <p:nvGrpSpPr>
          <p:cNvPr id="210" name="Grupo 209">
            <a:extLst>
              <a:ext uri="{FF2B5EF4-FFF2-40B4-BE49-F238E27FC236}">
                <a16:creationId xmlns:a16="http://schemas.microsoft.com/office/drawing/2014/main" id="{3BBB1F25-FD84-A77A-60E4-E7AE76D8CBBD}"/>
              </a:ext>
            </a:extLst>
          </p:cNvPr>
          <p:cNvGrpSpPr/>
          <p:nvPr/>
        </p:nvGrpSpPr>
        <p:grpSpPr>
          <a:xfrm>
            <a:off x="56599" y="164567"/>
            <a:ext cx="701939" cy="683779"/>
            <a:chOff x="-754102" y="450030"/>
            <a:chExt cx="701939" cy="683779"/>
          </a:xfrm>
        </p:grpSpPr>
        <p:sp>
          <p:nvSpPr>
            <p:cNvPr id="24" name="Google Shape;893;p46">
              <a:extLst>
                <a:ext uri="{FF2B5EF4-FFF2-40B4-BE49-F238E27FC236}">
                  <a16:creationId xmlns:a16="http://schemas.microsoft.com/office/drawing/2014/main" id="{A01CEB02-3BE5-88CA-B9E0-8447F125182F}"/>
                </a:ext>
              </a:extLst>
            </p:cNvPr>
            <p:cNvSpPr/>
            <p:nvPr/>
          </p:nvSpPr>
          <p:spPr>
            <a:xfrm>
              <a:off x="-754102" y="457407"/>
              <a:ext cx="676402" cy="67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  <p:sp>
          <p:nvSpPr>
            <p:cNvPr id="25" name="Google Shape;907;p46">
              <a:extLst>
                <a:ext uri="{FF2B5EF4-FFF2-40B4-BE49-F238E27FC236}">
                  <a16:creationId xmlns:a16="http://schemas.microsoft.com/office/drawing/2014/main" id="{3D408D49-688B-A014-1873-9A45079372B8}"/>
                </a:ext>
              </a:extLst>
            </p:cNvPr>
            <p:cNvSpPr txBox="1">
              <a:spLocks/>
            </p:cNvSpPr>
            <p:nvPr/>
          </p:nvSpPr>
          <p:spPr>
            <a:xfrm>
              <a:off x="-728565" y="450030"/>
              <a:ext cx="676402" cy="676402"/>
            </a:xfrm>
            <a:prstGeom prst="rect">
              <a:avLst/>
            </a:prstGeom>
          </p:spPr>
          <p:txBody>
            <a:bodyPr spcFirstLastPara="1" vert="horz" wrap="square" lIns="107980" tIns="107980" rIns="107980" bIns="107980" rtlCol="0" anchor="b" anchorCtr="0">
              <a:noAutofit/>
            </a:bodyPr>
            <a:lstStyle>
              <a:lvl1pPr algn="l" defTabSz="103203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9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66068F-4A65-5604-9884-0890935557EC}"/>
              </a:ext>
            </a:extLst>
          </p:cNvPr>
          <p:cNvSpPr/>
          <p:nvPr/>
        </p:nvSpPr>
        <p:spPr>
          <a:xfrm>
            <a:off x="4972017" y="312337"/>
            <a:ext cx="4845253" cy="826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0A405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Toma de información</a:t>
            </a:r>
            <a:endParaRPr lang="es-CO" sz="2800" b="1" dirty="0">
              <a:solidFill>
                <a:srgbClr val="0A405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0" name="Google Shape;1862;p58">
            <a:extLst>
              <a:ext uri="{FF2B5EF4-FFF2-40B4-BE49-F238E27FC236}">
                <a16:creationId xmlns:a16="http://schemas.microsoft.com/office/drawing/2014/main" id="{371437FE-0364-4294-575B-DCE869D097A8}"/>
              </a:ext>
            </a:extLst>
          </p:cNvPr>
          <p:cNvGrpSpPr/>
          <p:nvPr/>
        </p:nvGrpSpPr>
        <p:grpSpPr>
          <a:xfrm>
            <a:off x="9639882" y="543135"/>
            <a:ext cx="354775" cy="354700"/>
            <a:chOff x="7034250" y="3773625"/>
            <a:chExt cx="354775" cy="354700"/>
          </a:xfrm>
        </p:grpSpPr>
        <p:sp>
          <p:nvSpPr>
            <p:cNvPr id="11" name="Google Shape;1863;p58">
              <a:extLst>
                <a:ext uri="{FF2B5EF4-FFF2-40B4-BE49-F238E27FC236}">
                  <a16:creationId xmlns:a16="http://schemas.microsoft.com/office/drawing/2014/main" id="{422B98AE-B0F2-95F1-F8E3-C9B1DB5FE6AF}"/>
                </a:ext>
              </a:extLst>
            </p:cNvPr>
            <p:cNvSpPr/>
            <p:nvPr/>
          </p:nvSpPr>
          <p:spPr>
            <a:xfrm>
              <a:off x="7118825" y="3773625"/>
              <a:ext cx="270200" cy="354700"/>
            </a:xfrm>
            <a:custGeom>
              <a:avLst/>
              <a:gdLst/>
              <a:ahLst/>
              <a:cxnLst/>
              <a:rect l="l" t="t" r="r" b="b"/>
              <a:pathLst>
                <a:path w="10808" h="14188" extrusionOk="0">
                  <a:moveTo>
                    <a:pt x="5821" y="832"/>
                  </a:moveTo>
                  <a:lnTo>
                    <a:pt x="5821" y="1581"/>
                  </a:lnTo>
                  <a:cubicBezTo>
                    <a:pt x="5821" y="1772"/>
                    <a:pt x="5952" y="1938"/>
                    <a:pt x="6137" y="1984"/>
                  </a:cubicBezTo>
                  <a:lnTo>
                    <a:pt x="6930" y="2181"/>
                  </a:lnTo>
                  <a:lnTo>
                    <a:pt x="6930" y="2828"/>
                  </a:lnTo>
                  <a:lnTo>
                    <a:pt x="3878" y="2828"/>
                  </a:lnTo>
                  <a:lnTo>
                    <a:pt x="3878" y="2181"/>
                  </a:lnTo>
                  <a:lnTo>
                    <a:pt x="4671" y="1984"/>
                  </a:lnTo>
                  <a:cubicBezTo>
                    <a:pt x="4856" y="1938"/>
                    <a:pt x="4987" y="1772"/>
                    <a:pt x="4987" y="1581"/>
                  </a:cubicBezTo>
                  <a:lnTo>
                    <a:pt x="4987" y="832"/>
                  </a:lnTo>
                  <a:close/>
                  <a:moveTo>
                    <a:pt x="7727" y="10585"/>
                  </a:moveTo>
                  <a:lnTo>
                    <a:pt x="7205" y="11107"/>
                  </a:lnTo>
                  <a:lnTo>
                    <a:pt x="7205" y="10585"/>
                  </a:lnTo>
                  <a:close/>
                  <a:moveTo>
                    <a:pt x="8314" y="2550"/>
                  </a:moveTo>
                  <a:lnTo>
                    <a:pt x="8314" y="9754"/>
                  </a:lnTo>
                  <a:lnTo>
                    <a:pt x="6790" y="9754"/>
                  </a:lnTo>
                  <a:cubicBezTo>
                    <a:pt x="6561" y="9757"/>
                    <a:pt x="6377" y="9942"/>
                    <a:pt x="6374" y="10170"/>
                  </a:cubicBezTo>
                  <a:lnTo>
                    <a:pt x="6374" y="11694"/>
                  </a:lnTo>
                  <a:lnTo>
                    <a:pt x="2494" y="11694"/>
                  </a:lnTo>
                  <a:lnTo>
                    <a:pt x="2494" y="2550"/>
                  </a:lnTo>
                  <a:lnTo>
                    <a:pt x="3047" y="2550"/>
                  </a:lnTo>
                  <a:lnTo>
                    <a:pt x="3047" y="3240"/>
                  </a:lnTo>
                  <a:cubicBezTo>
                    <a:pt x="3047" y="3472"/>
                    <a:pt x="3234" y="3659"/>
                    <a:pt x="3465" y="3659"/>
                  </a:cubicBezTo>
                  <a:lnTo>
                    <a:pt x="7343" y="3659"/>
                  </a:lnTo>
                  <a:cubicBezTo>
                    <a:pt x="7574" y="3659"/>
                    <a:pt x="7761" y="3472"/>
                    <a:pt x="7761" y="3240"/>
                  </a:cubicBezTo>
                  <a:lnTo>
                    <a:pt x="7761" y="2550"/>
                  </a:lnTo>
                  <a:close/>
                  <a:moveTo>
                    <a:pt x="9561" y="2550"/>
                  </a:moveTo>
                  <a:cubicBezTo>
                    <a:pt x="9789" y="2550"/>
                    <a:pt x="9976" y="2734"/>
                    <a:pt x="9976" y="2962"/>
                  </a:cubicBezTo>
                  <a:lnTo>
                    <a:pt x="9976" y="12941"/>
                  </a:lnTo>
                  <a:cubicBezTo>
                    <a:pt x="9976" y="13169"/>
                    <a:pt x="9789" y="13356"/>
                    <a:pt x="9561" y="13356"/>
                  </a:cubicBezTo>
                  <a:lnTo>
                    <a:pt x="1247" y="13356"/>
                  </a:lnTo>
                  <a:cubicBezTo>
                    <a:pt x="1016" y="13356"/>
                    <a:pt x="832" y="13169"/>
                    <a:pt x="832" y="12941"/>
                  </a:cubicBezTo>
                  <a:lnTo>
                    <a:pt x="832" y="2962"/>
                  </a:lnTo>
                  <a:cubicBezTo>
                    <a:pt x="832" y="2734"/>
                    <a:pt x="1019" y="2550"/>
                    <a:pt x="1247" y="2550"/>
                  </a:cubicBezTo>
                  <a:lnTo>
                    <a:pt x="1666" y="2550"/>
                  </a:lnTo>
                  <a:lnTo>
                    <a:pt x="1666" y="12110"/>
                  </a:lnTo>
                  <a:cubicBezTo>
                    <a:pt x="1663" y="12336"/>
                    <a:pt x="1847" y="12522"/>
                    <a:pt x="2073" y="12522"/>
                  </a:cubicBezTo>
                  <a:cubicBezTo>
                    <a:pt x="2075" y="12522"/>
                    <a:pt x="2077" y="12522"/>
                    <a:pt x="2078" y="12522"/>
                  </a:cubicBezTo>
                  <a:lnTo>
                    <a:pt x="6790" y="12522"/>
                  </a:lnTo>
                  <a:cubicBezTo>
                    <a:pt x="6899" y="12522"/>
                    <a:pt x="7005" y="12481"/>
                    <a:pt x="7086" y="12403"/>
                  </a:cubicBezTo>
                  <a:lnTo>
                    <a:pt x="9023" y="10466"/>
                  </a:lnTo>
                  <a:cubicBezTo>
                    <a:pt x="9101" y="10385"/>
                    <a:pt x="9145" y="10279"/>
                    <a:pt x="9148" y="10170"/>
                  </a:cubicBezTo>
                  <a:lnTo>
                    <a:pt x="9148" y="2550"/>
                  </a:lnTo>
                  <a:close/>
                  <a:moveTo>
                    <a:pt x="4569" y="1"/>
                  </a:moveTo>
                  <a:cubicBezTo>
                    <a:pt x="4340" y="1"/>
                    <a:pt x="4159" y="187"/>
                    <a:pt x="4156" y="413"/>
                  </a:cubicBezTo>
                  <a:lnTo>
                    <a:pt x="4156" y="1253"/>
                  </a:lnTo>
                  <a:lnTo>
                    <a:pt x="3362" y="1453"/>
                  </a:lnTo>
                  <a:cubicBezTo>
                    <a:pt x="3228" y="1488"/>
                    <a:pt x="3119" y="1585"/>
                    <a:pt x="3072" y="1719"/>
                  </a:cubicBezTo>
                  <a:lnTo>
                    <a:pt x="1247" y="1719"/>
                  </a:lnTo>
                  <a:cubicBezTo>
                    <a:pt x="560" y="1719"/>
                    <a:pt x="1" y="2275"/>
                    <a:pt x="1" y="2962"/>
                  </a:cubicBezTo>
                  <a:lnTo>
                    <a:pt x="1" y="12941"/>
                  </a:lnTo>
                  <a:cubicBezTo>
                    <a:pt x="1" y="13628"/>
                    <a:pt x="560" y="14187"/>
                    <a:pt x="1247" y="14187"/>
                  </a:cubicBezTo>
                  <a:lnTo>
                    <a:pt x="9561" y="14187"/>
                  </a:lnTo>
                  <a:cubicBezTo>
                    <a:pt x="10248" y="14187"/>
                    <a:pt x="10807" y="13628"/>
                    <a:pt x="10807" y="12941"/>
                  </a:cubicBezTo>
                  <a:lnTo>
                    <a:pt x="10807" y="2962"/>
                  </a:lnTo>
                  <a:cubicBezTo>
                    <a:pt x="10807" y="2275"/>
                    <a:pt x="10248" y="1719"/>
                    <a:pt x="9561" y="1719"/>
                  </a:cubicBezTo>
                  <a:lnTo>
                    <a:pt x="7736" y="1719"/>
                  </a:lnTo>
                  <a:cubicBezTo>
                    <a:pt x="7689" y="1585"/>
                    <a:pt x="7580" y="1488"/>
                    <a:pt x="7446" y="1453"/>
                  </a:cubicBezTo>
                  <a:lnTo>
                    <a:pt x="6652" y="1253"/>
                  </a:lnTo>
                  <a:lnTo>
                    <a:pt x="6652" y="413"/>
                  </a:lnTo>
                  <a:cubicBezTo>
                    <a:pt x="6649" y="187"/>
                    <a:pt x="6465" y="1"/>
                    <a:pt x="6239" y="1"/>
                  </a:cubicBezTo>
                  <a:cubicBezTo>
                    <a:pt x="6237" y="1"/>
                    <a:pt x="6235" y="1"/>
                    <a:pt x="6233" y="1"/>
                  </a:cubicBezTo>
                  <a:lnTo>
                    <a:pt x="4575" y="1"/>
                  </a:lnTo>
                  <a:cubicBezTo>
                    <a:pt x="4573" y="1"/>
                    <a:pt x="4571" y="1"/>
                    <a:pt x="45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64;p58">
              <a:extLst>
                <a:ext uri="{FF2B5EF4-FFF2-40B4-BE49-F238E27FC236}">
                  <a16:creationId xmlns:a16="http://schemas.microsoft.com/office/drawing/2014/main" id="{BB3017BF-4918-7BA8-749A-30E3D18D03EB}"/>
                </a:ext>
              </a:extLst>
            </p:cNvPr>
            <p:cNvSpPr/>
            <p:nvPr/>
          </p:nvSpPr>
          <p:spPr>
            <a:xfrm>
              <a:off x="7201925" y="3885850"/>
              <a:ext cx="104000" cy="103925"/>
            </a:xfrm>
            <a:custGeom>
              <a:avLst/>
              <a:gdLst/>
              <a:ahLst/>
              <a:cxnLst/>
              <a:rect l="l" t="t" r="r" b="b"/>
              <a:pathLst>
                <a:path w="4160" h="4157" extrusionOk="0">
                  <a:moveTo>
                    <a:pt x="3328" y="829"/>
                  </a:moveTo>
                  <a:lnTo>
                    <a:pt x="3328" y="3325"/>
                  </a:lnTo>
                  <a:lnTo>
                    <a:pt x="832" y="3325"/>
                  </a:lnTo>
                  <a:lnTo>
                    <a:pt x="832" y="829"/>
                  </a:lnTo>
                  <a:lnTo>
                    <a:pt x="1663" y="829"/>
                  </a:lnTo>
                  <a:lnTo>
                    <a:pt x="1663" y="1247"/>
                  </a:lnTo>
                  <a:cubicBezTo>
                    <a:pt x="1685" y="1460"/>
                    <a:pt x="1866" y="1626"/>
                    <a:pt x="2078" y="1626"/>
                  </a:cubicBezTo>
                  <a:cubicBezTo>
                    <a:pt x="2294" y="1626"/>
                    <a:pt x="2475" y="1460"/>
                    <a:pt x="2497" y="1247"/>
                  </a:cubicBezTo>
                  <a:lnTo>
                    <a:pt x="2497" y="829"/>
                  </a:lnTo>
                  <a:close/>
                  <a:moveTo>
                    <a:pt x="411" y="1"/>
                  </a:moveTo>
                  <a:cubicBezTo>
                    <a:pt x="185" y="1"/>
                    <a:pt x="1" y="187"/>
                    <a:pt x="1" y="416"/>
                  </a:cubicBezTo>
                  <a:lnTo>
                    <a:pt x="1" y="3744"/>
                  </a:lnTo>
                  <a:cubicBezTo>
                    <a:pt x="1" y="3972"/>
                    <a:pt x="188" y="4156"/>
                    <a:pt x="416" y="4156"/>
                  </a:cubicBezTo>
                  <a:lnTo>
                    <a:pt x="3740" y="4156"/>
                  </a:lnTo>
                  <a:cubicBezTo>
                    <a:pt x="3972" y="4156"/>
                    <a:pt x="4156" y="3972"/>
                    <a:pt x="4159" y="3744"/>
                  </a:cubicBezTo>
                  <a:lnTo>
                    <a:pt x="4159" y="416"/>
                  </a:lnTo>
                  <a:cubicBezTo>
                    <a:pt x="4159" y="187"/>
                    <a:pt x="3975" y="1"/>
                    <a:pt x="3746" y="1"/>
                  </a:cubicBezTo>
                  <a:cubicBezTo>
                    <a:pt x="3744" y="1"/>
                    <a:pt x="3742" y="1"/>
                    <a:pt x="3740" y="1"/>
                  </a:cubicBezTo>
                  <a:lnTo>
                    <a:pt x="416" y="1"/>
                  </a:lnTo>
                  <a:cubicBezTo>
                    <a:pt x="415" y="1"/>
                    <a:pt x="413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65;p58">
              <a:extLst>
                <a:ext uri="{FF2B5EF4-FFF2-40B4-BE49-F238E27FC236}">
                  <a16:creationId xmlns:a16="http://schemas.microsoft.com/office/drawing/2014/main" id="{09987B91-E242-286D-7045-320ECD351D91}"/>
                </a:ext>
              </a:extLst>
            </p:cNvPr>
            <p:cNvSpPr/>
            <p:nvPr/>
          </p:nvSpPr>
          <p:spPr>
            <a:xfrm>
              <a:off x="7200925" y="4017400"/>
              <a:ext cx="62500" cy="20925"/>
            </a:xfrm>
            <a:custGeom>
              <a:avLst/>
              <a:gdLst/>
              <a:ahLst/>
              <a:cxnLst/>
              <a:rect l="l" t="t" r="r" b="b"/>
              <a:pathLst>
                <a:path w="2500" h="837" extrusionOk="0">
                  <a:moveTo>
                    <a:pt x="414" y="1"/>
                  </a:moveTo>
                  <a:cubicBezTo>
                    <a:pt x="189" y="1"/>
                    <a:pt x="0" y="186"/>
                    <a:pt x="0" y="419"/>
                  </a:cubicBezTo>
                  <a:cubicBezTo>
                    <a:pt x="0" y="651"/>
                    <a:pt x="189" y="836"/>
                    <a:pt x="414" y="836"/>
                  </a:cubicBezTo>
                  <a:cubicBezTo>
                    <a:pt x="428" y="836"/>
                    <a:pt x="442" y="836"/>
                    <a:pt x="456" y="834"/>
                  </a:cubicBezTo>
                  <a:lnTo>
                    <a:pt x="2122" y="834"/>
                  </a:lnTo>
                  <a:cubicBezTo>
                    <a:pt x="2337" y="815"/>
                    <a:pt x="2500" y="634"/>
                    <a:pt x="2500" y="419"/>
                  </a:cubicBezTo>
                  <a:cubicBezTo>
                    <a:pt x="2500" y="203"/>
                    <a:pt x="2337" y="25"/>
                    <a:pt x="2122" y="3"/>
                  </a:cubicBezTo>
                  <a:lnTo>
                    <a:pt x="456" y="3"/>
                  </a:lnTo>
                  <a:cubicBezTo>
                    <a:pt x="442" y="2"/>
                    <a:pt x="428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66;p58">
              <a:extLst>
                <a:ext uri="{FF2B5EF4-FFF2-40B4-BE49-F238E27FC236}">
                  <a16:creationId xmlns:a16="http://schemas.microsoft.com/office/drawing/2014/main" id="{E05614F4-BF65-8980-0AA9-94B087DA8E18}"/>
                </a:ext>
              </a:extLst>
            </p:cNvPr>
            <p:cNvSpPr/>
            <p:nvPr/>
          </p:nvSpPr>
          <p:spPr>
            <a:xfrm>
              <a:off x="7034250" y="3817450"/>
              <a:ext cx="62425" cy="309925"/>
            </a:xfrm>
            <a:custGeom>
              <a:avLst/>
              <a:gdLst/>
              <a:ahLst/>
              <a:cxnLst/>
              <a:rect l="l" t="t" r="r" b="b"/>
              <a:pathLst>
                <a:path w="2497" h="12397" extrusionOk="0">
                  <a:moveTo>
                    <a:pt x="1666" y="1628"/>
                  </a:moveTo>
                  <a:lnTo>
                    <a:pt x="1666" y="3015"/>
                  </a:lnTo>
                  <a:lnTo>
                    <a:pt x="835" y="3015"/>
                  </a:lnTo>
                  <a:lnTo>
                    <a:pt x="835" y="1628"/>
                  </a:lnTo>
                  <a:close/>
                  <a:moveTo>
                    <a:pt x="1666" y="3843"/>
                  </a:moveTo>
                  <a:lnTo>
                    <a:pt x="1666" y="9110"/>
                  </a:lnTo>
                  <a:lnTo>
                    <a:pt x="835" y="9110"/>
                  </a:lnTo>
                  <a:lnTo>
                    <a:pt x="835" y="3843"/>
                  </a:lnTo>
                  <a:close/>
                  <a:moveTo>
                    <a:pt x="1450" y="9941"/>
                  </a:moveTo>
                  <a:lnTo>
                    <a:pt x="1247" y="10410"/>
                  </a:lnTo>
                  <a:lnTo>
                    <a:pt x="1050" y="9941"/>
                  </a:lnTo>
                  <a:close/>
                  <a:moveTo>
                    <a:pt x="1250" y="0"/>
                  </a:moveTo>
                  <a:cubicBezTo>
                    <a:pt x="1035" y="0"/>
                    <a:pt x="853" y="163"/>
                    <a:pt x="835" y="378"/>
                  </a:cubicBezTo>
                  <a:lnTo>
                    <a:pt x="835" y="797"/>
                  </a:lnTo>
                  <a:lnTo>
                    <a:pt x="419" y="797"/>
                  </a:lnTo>
                  <a:cubicBezTo>
                    <a:pt x="191" y="797"/>
                    <a:pt x="4" y="981"/>
                    <a:pt x="4" y="1209"/>
                  </a:cubicBezTo>
                  <a:lnTo>
                    <a:pt x="4" y="9526"/>
                  </a:lnTo>
                  <a:cubicBezTo>
                    <a:pt x="0" y="9582"/>
                    <a:pt x="13" y="9638"/>
                    <a:pt x="38" y="9688"/>
                  </a:cubicBezTo>
                  <a:lnTo>
                    <a:pt x="835" y="11550"/>
                  </a:lnTo>
                  <a:lnTo>
                    <a:pt x="835" y="12019"/>
                  </a:lnTo>
                  <a:cubicBezTo>
                    <a:pt x="853" y="12234"/>
                    <a:pt x="1035" y="12397"/>
                    <a:pt x="1250" y="12397"/>
                  </a:cubicBezTo>
                  <a:cubicBezTo>
                    <a:pt x="1466" y="12397"/>
                    <a:pt x="1644" y="12234"/>
                    <a:pt x="1666" y="12019"/>
                  </a:cubicBezTo>
                  <a:lnTo>
                    <a:pt x="1666" y="11550"/>
                  </a:lnTo>
                  <a:lnTo>
                    <a:pt x="2462" y="9688"/>
                  </a:lnTo>
                  <a:cubicBezTo>
                    <a:pt x="2487" y="9638"/>
                    <a:pt x="2497" y="9582"/>
                    <a:pt x="2497" y="9526"/>
                  </a:cubicBezTo>
                  <a:lnTo>
                    <a:pt x="2497" y="1209"/>
                  </a:lnTo>
                  <a:cubicBezTo>
                    <a:pt x="2497" y="981"/>
                    <a:pt x="2309" y="797"/>
                    <a:pt x="2081" y="797"/>
                  </a:cubicBezTo>
                  <a:lnTo>
                    <a:pt x="1666" y="797"/>
                  </a:lnTo>
                  <a:lnTo>
                    <a:pt x="1666" y="378"/>
                  </a:lnTo>
                  <a:cubicBezTo>
                    <a:pt x="1644" y="163"/>
                    <a:pt x="1466" y="0"/>
                    <a:pt x="1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D97C3999-9308-5781-900A-6CC1940A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07" y="1178414"/>
            <a:ext cx="1076956" cy="1076956"/>
          </a:xfrm>
          <a:prstGeom prst="rect">
            <a:avLst/>
          </a:prstGeom>
        </p:spPr>
      </p:pic>
      <p:sp>
        <p:nvSpPr>
          <p:cNvPr id="16" name="Título 5">
            <a:extLst>
              <a:ext uri="{FF2B5EF4-FFF2-40B4-BE49-F238E27FC236}">
                <a16:creationId xmlns:a16="http://schemas.microsoft.com/office/drawing/2014/main" id="{8D35F7EF-41F7-FD51-0E77-0D87FCFC0FB1}"/>
              </a:ext>
            </a:extLst>
          </p:cNvPr>
          <p:cNvSpPr txBox="1">
            <a:spLocks/>
          </p:cNvSpPr>
          <p:nvPr/>
        </p:nvSpPr>
        <p:spPr>
          <a:xfrm>
            <a:off x="2075143" y="2289241"/>
            <a:ext cx="1495084" cy="486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4B4D4C"/>
                </a:solidFill>
                <a:latin typeface="Museo Sans 1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MX" sz="1200" b="0" dirty="0">
                <a:solidFill>
                  <a:srgbClr val="2D9D92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Información primaria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DA56951-4DD3-B944-1DCC-07FC063B8E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66" y="1178413"/>
            <a:ext cx="1076956" cy="1076956"/>
          </a:xfrm>
          <a:prstGeom prst="rect">
            <a:avLst/>
          </a:prstGeom>
        </p:spPr>
      </p:pic>
      <p:sp>
        <p:nvSpPr>
          <p:cNvPr id="18" name="Título 5">
            <a:extLst>
              <a:ext uri="{FF2B5EF4-FFF2-40B4-BE49-F238E27FC236}">
                <a16:creationId xmlns:a16="http://schemas.microsoft.com/office/drawing/2014/main" id="{76555CB7-0013-410C-0333-485B60C979F5}"/>
              </a:ext>
            </a:extLst>
          </p:cNvPr>
          <p:cNvSpPr txBox="1">
            <a:spLocks/>
          </p:cNvSpPr>
          <p:nvPr/>
        </p:nvSpPr>
        <p:spPr>
          <a:xfrm>
            <a:off x="4379037" y="2271483"/>
            <a:ext cx="1436529" cy="486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4B4D4C"/>
                </a:solidFill>
                <a:latin typeface="Museo Sans 1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MX" sz="1200" b="0" dirty="0">
                <a:solidFill>
                  <a:srgbClr val="2D9D92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Información secundaria</a:t>
            </a:r>
          </a:p>
        </p:txBody>
      </p:sp>
      <p:sp>
        <p:nvSpPr>
          <p:cNvPr id="19" name="Título 5">
            <a:extLst>
              <a:ext uri="{FF2B5EF4-FFF2-40B4-BE49-F238E27FC236}">
                <a16:creationId xmlns:a16="http://schemas.microsoft.com/office/drawing/2014/main" id="{81DDF477-8133-A7EC-64E3-20FD3D9AE675}"/>
              </a:ext>
            </a:extLst>
          </p:cNvPr>
          <p:cNvSpPr txBox="1">
            <a:spLocks/>
          </p:cNvSpPr>
          <p:nvPr/>
        </p:nvSpPr>
        <p:spPr>
          <a:xfrm>
            <a:off x="3281939" y="935125"/>
            <a:ext cx="1242333" cy="486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4B4D4C"/>
                </a:solidFill>
                <a:latin typeface="Museo Sans 1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MX" sz="9600" dirty="0">
                <a:solidFill>
                  <a:srgbClr val="08344C"/>
                </a:solidFill>
                <a:latin typeface="Quattrocento Sans" panose="020B0502050000020003" pitchFamily="34" charset="0"/>
              </a:rPr>
              <a:t>+</a:t>
            </a:r>
          </a:p>
        </p:txBody>
      </p:sp>
      <p:sp>
        <p:nvSpPr>
          <p:cNvPr id="20" name="Título 5">
            <a:extLst>
              <a:ext uri="{FF2B5EF4-FFF2-40B4-BE49-F238E27FC236}">
                <a16:creationId xmlns:a16="http://schemas.microsoft.com/office/drawing/2014/main" id="{ECF4F5F4-33E5-801D-6ED4-0433EC007755}"/>
              </a:ext>
            </a:extLst>
          </p:cNvPr>
          <p:cNvSpPr txBox="1">
            <a:spLocks/>
          </p:cNvSpPr>
          <p:nvPr/>
        </p:nvSpPr>
        <p:spPr>
          <a:xfrm>
            <a:off x="5710563" y="929689"/>
            <a:ext cx="1242333" cy="486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4B4D4C"/>
                </a:solidFill>
                <a:latin typeface="Museo Sans 1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MX" sz="9600" dirty="0">
                <a:solidFill>
                  <a:srgbClr val="08344C"/>
                </a:solidFill>
                <a:latin typeface="Quattrocento Sans" panose="020B0502050000020003" pitchFamily="34" charset="0"/>
              </a:rPr>
              <a:t>+</a:t>
            </a:r>
          </a:p>
        </p:txBody>
      </p:sp>
      <p:sp>
        <p:nvSpPr>
          <p:cNvPr id="26" name="Título 5">
            <a:extLst>
              <a:ext uri="{FF2B5EF4-FFF2-40B4-BE49-F238E27FC236}">
                <a16:creationId xmlns:a16="http://schemas.microsoft.com/office/drawing/2014/main" id="{84B0A41E-53CD-55BB-C9EA-63F0E691CD7E}"/>
              </a:ext>
            </a:extLst>
          </p:cNvPr>
          <p:cNvSpPr txBox="1">
            <a:spLocks/>
          </p:cNvSpPr>
          <p:nvPr/>
        </p:nvSpPr>
        <p:spPr>
          <a:xfrm>
            <a:off x="6157411" y="2650235"/>
            <a:ext cx="3788329" cy="660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4B4D4C"/>
                </a:solidFill>
                <a:latin typeface="Museo Sans 1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MX" sz="1200" b="0" dirty="0">
                <a:solidFill>
                  <a:srgbClr val="2D9D92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Proceso de información</a:t>
            </a:r>
          </a:p>
          <a:p>
            <a:pPr algn="ctr"/>
            <a:r>
              <a:rPr lang="es-MX" sz="1200" b="0" dirty="0">
                <a:solidFill>
                  <a:srgbClr val="2D9D92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Análisis estadístico</a:t>
            </a:r>
          </a:p>
          <a:p>
            <a:pPr algn="ctr"/>
            <a:r>
              <a:rPr lang="es-MX" sz="1200" b="0" dirty="0">
                <a:solidFill>
                  <a:srgbClr val="2D9D92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Modelos de Planeación de Transporte</a:t>
            </a:r>
          </a:p>
        </p:txBody>
      </p:sp>
      <p:sp>
        <p:nvSpPr>
          <p:cNvPr id="27" name="Shape 383">
            <a:extLst>
              <a:ext uri="{FF2B5EF4-FFF2-40B4-BE49-F238E27FC236}">
                <a16:creationId xmlns:a16="http://schemas.microsoft.com/office/drawing/2014/main" id="{AE60B2BB-3A80-CA37-1C90-50E2CDFF4869}"/>
              </a:ext>
            </a:extLst>
          </p:cNvPr>
          <p:cNvSpPr/>
          <p:nvPr/>
        </p:nvSpPr>
        <p:spPr>
          <a:xfrm rot="10800000" flipH="1">
            <a:off x="7439125" y="1688840"/>
            <a:ext cx="903470" cy="90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52" extrusionOk="0">
                <a:moveTo>
                  <a:pt x="20733" y="11404"/>
                </a:moveTo>
                <a:cubicBezTo>
                  <a:pt x="20356" y="11263"/>
                  <a:pt x="19979" y="11122"/>
                  <a:pt x="19955" y="11098"/>
                </a:cubicBezTo>
                <a:cubicBezTo>
                  <a:pt x="19884" y="11027"/>
                  <a:pt x="19931" y="10792"/>
                  <a:pt x="19931" y="10792"/>
                </a:cubicBezTo>
                <a:cubicBezTo>
                  <a:pt x="19931" y="10768"/>
                  <a:pt x="19931" y="10768"/>
                  <a:pt x="19931" y="10768"/>
                </a:cubicBezTo>
                <a:cubicBezTo>
                  <a:pt x="19931" y="10768"/>
                  <a:pt x="19908" y="10509"/>
                  <a:pt x="19955" y="10462"/>
                </a:cubicBezTo>
                <a:cubicBezTo>
                  <a:pt x="19979" y="10415"/>
                  <a:pt x="20356" y="10321"/>
                  <a:pt x="20733" y="10179"/>
                </a:cubicBezTo>
                <a:cubicBezTo>
                  <a:pt x="21110" y="10038"/>
                  <a:pt x="21488" y="9897"/>
                  <a:pt x="21511" y="9826"/>
                </a:cubicBezTo>
                <a:cubicBezTo>
                  <a:pt x="21582" y="9732"/>
                  <a:pt x="21535" y="9355"/>
                  <a:pt x="21441" y="9261"/>
                </a:cubicBezTo>
                <a:cubicBezTo>
                  <a:pt x="21417" y="9214"/>
                  <a:pt x="21016" y="9143"/>
                  <a:pt x="20615" y="9096"/>
                </a:cubicBezTo>
                <a:cubicBezTo>
                  <a:pt x="20214" y="9049"/>
                  <a:pt x="19813" y="9002"/>
                  <a:pt x="19790" y="8978"/>
                </a:cubicBezTo>
                <a:cubicBezTo>
                  <a:pt x="19696" y="8931"/>
                  <a:pt x="19672" y="8672"/>
                  <a:pt x="19672" y="8672"/>
                </a:cubicBezTo>
                <a:cubicBezTo>
                  <a:pt x="19672" y="8672"/>
                  <a:pt x="19672" y="8672"/>
                  <a:pt x="19672" y="8672"/>
                </a:cubicBezTo>
                <a:cubicBezTo>
                  <a:pt x="19672" y="8672"/>
                  <a:pt x="19601" y="8436"/>
                  <a:pt x="19625" y="8366"/>
                </a:cubicBezTo>
                <a:cubicBezTo>
                  <a:pt x="19648" y="8318"/>
                  <a:pt x="19979" y="8130"/>
                  <a:pt x="20332" y="7918"/>
                </a:cubicBezTo>
                <a:cubicBezTo>
                  <a:pt x="20662" y="7706"/>
                  <a:pt x="20992" y="7447"/>
                  <a:pt x="21016" y="7400"/>
                </a:cubicBezTo>
                <a:cubicBezTo>
                  <a:pt x="21063" y="7259"/>
                  <a:pt x="20922" y="6929"/>
                  <a:pt x="20827" y="6858"/>
                </a:cubicBezTo>
                <a:cubicBezTo>
                  <a:pt x="20757" y="6811"/>
                  <a:pt x="20356" y="6835"/>
                  <a:pt x="19955" y="6882"/>
                </a:cubicBezTo>
                <a:cubicBezTo>
                  <a:pt x="19554" y="6929"/>
                  <a:pt x="19177" y="6976"/>
                  <a:pt x="19130" y="6952"/>
                </a:cubicBezTo>
                <a:cubicBezTo>
                  <a:pt x="19035" y="6929"/>
                  <a:pt x="18965" y="6693"/>
                  <a:pt x="18965" y="6693"/>
                </a:cubicBezTo>
                <a:cubicBezTo>
                  <a:pt x="18965" y="6693"/>
                  <a:pt x="18965" y="6693"/>
                  <a:pt x="18965" y="6693"/>
                </a:cubicBezTo>
                <a:cubicBezTo>
                  <a:pt x="18965" y="6693"/>
                  <a:pt x="18823" y="6458"/>
                  <a:pt x="18823" y="6387"/>
                </a:cubicBezTo>
                <a:cubicBezTo>
                  <a:pt x="18847" y="6363"/>
                  <a:pt x="19130" y="6081"/>
                  <a:pt x="19413" y="5798"/>
                </a:cubicBezTo>
                <a:cubicBezTo>
                  <a:pt x="19672" y="5515"/>
                  <a:pt x="19955" y="5209"/>
                  <a:pt x="19955" y="5139"/>
                </a:cubicBezTo>
                <a:cubicBezTo>
                  <a:pt x="19955" y="4997"/>
                  <a:pt x="19766" y="4691"/>
                  <a:pt x="19648" y="4667"/>
                </a:cubicBezTo>
                <a:cubicBezTo>
                  <a:pt x="19578" y="4644"/>
                  <a:pt x="19200" y="4738"/>
                  <a:pt x="18799" y="4879"/>
                </a:cubicBezTo>
                <a:cubicBezTo>
                  <a:pt x="18422" y="4997"/>
                  <a:pt x="18068" y="5162"/>
                  <a:pt x="18021" y="5162"/>
                </a:cubicBezTo>
                <a:cubicBezTo>
                  <a:pt x="17927" y="5139"/>
                  <a:pt x="17785" y="4927"/>
                  <a:pt x="17785" y="4927"/>
                </a:cubicBezTo>
                <a:cubicBezTo>
                  <a:pt x="17785" y="4927"/>
                  <a:pt x="17785" y="4927"/>
                  <a:pt x="17785" y="4927"/>
                </a:cubicBezTo>
                <a:cubicBezTo>
                  <a:pt x="17785" y="4927"/>
                  <a:pt x="17620" y="4738"/>
                  <a:pt x="17597" y="4667"/>
                </a:cubicBezTo>
                <a:cubicBezTo>
                  <a:pt x="17597" y="4620"/>
                  <a:pt x="17809" y="4291"/>
                  <a:pt x="18021" y="3961"/>
                </a:cubicBezTo>
                <a:cubicBezTo>
                  <a:pt x="18234" y="3607"/>
                  <a:pt x="18422" y="3254"/>
                  <a:pt x="18399" y="3183"/>
                </a:cubicBezTo>
                <a:cubicBezTo>
                  <a:pt x="18375" y="3042"/>
                  <a:pt x="18116" y="2807"/>
                  <a:pt x="17998" y="2783"/>
                </a:cubicBezTo>
                <a:cubicBezTo>
                  <a:pt x="17927" y="2783"/>
                  <a:pt x="17573" y="2971"/>
                  <a:pt x="17243" y="3183"/>
                </a:cubicBezTo>
                <a:cubicBezTo>
                  <a:pt x="16889" y="3395"/>
                  <a:pt x="16559" y="3631"/>
                  <a:pt x="16512" y="3631"/>
                </a:cubicBezTo>
                <a:cubicBezTo>
                  <a:pt x="16441" y="3655"/>
                  <a:pt x="16253" y="3466"/>
                  <a:pt x="16253" y="3466"/>
                </a:cubicBezTo>
                <a:cubicBezTo>
                  <a:pt x="16253" y="3466"/>
                  <a:pt x="16253" y="3466"/>
                  <a:pt x="16253" y="3466"/>
                </a:cubicBezTo>
                <a:cubicBezTo>
                  <a:pt x="16253" y="3466"/>
                  <a:pt x="16041" y="3325"/>
                  <a:pt x="16017" y="3254"/>
                </a:cubicBezTo>
                <a:cubicBezTo>
                  <a:pt x="15993" y="3231"/>
                  <a:pt x="16135" y="2854"/>
                  <a:pt x="16253" y="2477"/>
                </a:cubicBezTo>
                <a:cubicBezTo>
                  <a:pt x="16371" y="2100"/>
                  <a:pt x="16465" y="1700"/>
                  <a:pt x="16441" y="1629"/>
                </a:cubicBezTo>
                <a:cubicBezTo>
                  <a:pt x="16394" y="1511"/>
                  <a:pt x="16088" y="1346"/>
                  <a:pt x="15946" y="1346"/>
                </a:cubicBezTo>
                <a:cubicBezTo>
                  <a:pt x="15899" y="1346"/>
                  <a:pt x="15592" y="1629"/>
                  <a:pt x="15310" y="1912"/>
                </a:cubicBezTo>
                <a:cubicBezTo>
                  <a:pt x="15027" y="2194"/>
                  <a:pt x="14767" y="2500"/>
                  <a:pt x="14720" y="2524"/>
                </a:cubicBezTo>
                <a:cubicBezTo>
                  <a:pt x="14649" y="2548"/>
                  <a:pt x="14413" y="2406"/>
                  <a:pt x="14413" y="2406"/>
                </a:cubicBezTo>
                <a:cubicBezTo>
                  <a:pt x="14413" y="2406"/>
                  <a:pt x="14413" y="2406"/>
                  <a:pt x="14413" y="2406"/>
                </a:cubicBezTo>
                <a:cubicBezTo>
                  <a:pt x="14413" y="2406"/>
                  <a:pt x="14178" y="2336"/>
                  <a:pt x="14130" y="2265"/>
                </a:cubicBezTo>
                <a:cubicBezTo>
                  <a:pt x="14107" y="2218"/>
                  <a:pt x="14154" y="1841"/>
                  <a:pt x="14178" y="1440"/>
                </a:cubicBezTo>
                <a:cubicBezTo>
                  <a:pt x="14225" y="1040"/>
                  <a:pt x="14225" y="640"/>
                  <a:pt x="14178" y="592"/>
                </a:cubicBezTo>
                <a:cubicBezTo>
                  <a:pt x="14107" y="475"/>
                  <a:pt x="13753" y="380"/>
                  <a:pt x="13635" y="428"/>
                </a:cubicBezTo>
                <a:cubicBezTo>
                  <a:pt x="13588" y="428"/>
                  <a:pt x="13352" y="781"/>
                  <a:pt x="13140" y="1111"/>
                </a:cubicBezTo>
                <a:cubicBezTo>
                  <a:pt x="12928" y="1464"/>
                  <a:pt x="12739" y="1817"/>
                  <a:pt x="12716" y="1841"/>
                </a:cubicBezTo>
                <a:cubicBezTo>
                  <a:pt x="12645" y="1888"/>
                  <a:pt x="12385" y="1817"/>
                  <a:pt x="12385" y="1817"/>
                </a:cubicBezTo>
                <a:cubicBezTo>
                  <a:pt x="12385" y="1794"/>
                  <a:pt x="12385" y="1794"/>
                  <a:pt x="12385" y="1794"/>
                </a:cubicBezTo>
                <a:cubicBezTo>
                  <a:pt x="12385" y="1794"/>
                  <a:pt x="12126" y="1794"/>
                  <a:pt x="12079" y="1723"/>
                </a:cubicBezTo>
                <a:cubicBezTo>
                  <a:pt x="12055" y="1700"/>
                  <a:pt x="12008" y="1299"/>
                  <a:pt x="11937" y="922"/>
                </a:cubicBezTo>
                <a:cubicBezTo>
                  <a:pt x="11867" y="522"/>
                  <a:pt x="11796" y="121"/>
                  <a:pt x="11749" y="74"/>
                </a:cubicBezTo>
                <a:cubicBezTo>
                  <a:pt x="11631" y="-20"/>
                  <a:pt x="11277" y="-20"/>
                  <a:pt x="11159" y="51"/>
                </a:cubicBezTo>
                <a:cubicBezTo>
                  <a:pt x="11112" y="74"/>
                  <a:pt x="10971" y="451"/>
                  <a:pt x="10853" y="852"/>
                </a:cubicBezTo>
                <a:cubicBezTo>
                  <a:pt x="10735" y="1228"/>
                  <a:pt x="10617" y="1605"/>
                  <a:pt x="10593" y="1652"/>
                </a:cubicBezTo>
                <a:cubicBezTo>
                  <a:pt x="10523" y="1700"/>
                  <a:pt x="10287" y="1676"/>
                  <a:pt x="10287" y="1676"/>
                </a:cubicBezTo>
                <a:cubicBezTo>
                  <a:pt x="10263" y="1676"/>
                  <a:pt x="10263" y="1676"/>
                  <a:pt x="10263" y="1676"/>
                </a:cubicBezTo>
                <a:cubicBezTo>
                  <a:pt x="10263" y="1676"/>
                  <a:pt x="10027" y="1723"/>
                  <a:pt x="9957" y="1676"/>
                </a:cubicBezTo>
                <a:cubicBezTo>
                  <a:pt x="9910" y="1652"/>
                  <a:pt x="9792" y="1299"/>
                  <a:pt x="9627" y="922"/>
                </a:cubicBezTo>
                <a:cubicBezTo>
                  <a:pt x="9485" y="545"/>
                  <a:pt x="9296" y="192"/>
                  <a:pt x="9249" y="145"/>
                </a:cubicBezTo>
                <a:cubicBezTo>
                  <a:pt x="9131" y="98"/>
                  <a:pt x="8778" y="168"/>
                  <a:pt x="8683" y="263"/>
                </a:cubicBezTo>
                <a:cubicBezTo>
                  <a:pt x="8636" y="286"/>
                  <a:pt x="8589" y="710"/>
                  <a:pt x="8542" y="1087"/>
                </a:cubicBezTo>
                <a:cubicBezTo>
                  <a:pt x="8518" y="1511"/>
                  <a:pt x="8518" y="1888"/>
                  <a:pt x="8495" y="1935"/>
                </a:cubicBezTo>
                <a:cubicBezTo>
                  <a:pt x="8448" y="2006"/>
                  <a:pt x="8188" y="2053"/>
                  <a:pt x="8188" y="2053"/>
                </a:cubicBezTo>
                <a:cubicBezTo>
                  <a:pt x="8188" y="2053"/>
                  <a:pt x="8188" y="2053"/>
                  <a:pt x="8188" y="2053"/>
                </a:cubicBezTo>
                <a:cubicBezTo>
                  <a:pt x="8188" y="2053"/>
                  <a:pt x="7952" y="2147"/>
                  <a:pt x="7882" y="2124"/>
                </a:cubicBezTo>
                <a:cubicBezTo>
                  <a:pt x="7834" y="2100"/>
                  <a:pt x="7622" y="1770"/>
                  <a:pt x="7386" y="1464"/>
                </a:cubicBezTo>
                <a:cubicBezTo>
                  <a:pt x="7151" y="1134"/>
                  <a:pt x="6891" y="804"/>
                  <a:pt x="6820" y="804"/>
                </a:cubicBezTo>
                <a:cubicBezTo>
                  <a:pt x="6703" y="757"/>
                  <a:pt x="6372" y="922"/>
                  <a:pt x="6302" y="1016"/>
                </a:cubicBezTo>
                <a:cubicBezTo>
                  <a:pt x="6278" y="1087"/>
                  <a:pt x="6325" y="1488"/>
                  <a:pt x="6372" y="1888"/>
                </a:cubicBezTo>
                <a:cubicBezTo>
                  <a:pt x="6443" y="2265"/>
                  <a:pt x="6514" y="2665"/>
                  <a:pt x="6514" y="2712"/>
                </a:cubicBezTo>
                <a:cubicBezTo>
                  <a:pt x="6490" y="2783"/>
                  <a:pt x="6254" y="2877"/>
                  <a:pt x="6254" y="2877"/>
                </a:cubicBezTo>
                <a:cubicBezTo>
                  <a:pt x="6254" y="2877"/>
                  <a:pt x="6254" y="2877"/>
                  <a:pt x="6254" y="2877"/>
                </a:cubicBezTo>
                <a:cubicBezTo>
                  <a:pt x="6254" y="2877"/>
                  <a:pt x="6042" y="3042"/>
                  <a:pt x="5948" y="3019"/>
                </a:cubicBezTo>
                <a:cubicBezTo>
                  <a:pt x="5924" y="3019"/>
                  <a:pt x="5641" y="2759"/>
                  <a:pt x="5335" y="2500"/>
                </a:cubicBezTo>
                <a:cubicBezTo>
                  <a:pt x="5028" y="2241"/>
                  <a:pt x="4698" y="1982"/>
                  <a:pt x="4627" y="1982"/>
                </a:cubicBezTo>
                <a:cubicBezTo>
                  <a:pt x="4510" y="1982"/>
                  <a:pt x="4203" y="2218"/>
                  <a:pt x="4179" y="2336"/>
                </a:cubicBezTo>
                <a:cubicBezTo>
                  <a:pt x="4156" y="2383"/>
                  <a:pt x="4297" y="2759"/>
                  <a:pt x="4439" y="3136"/>
                </a:cubicBezTo>
                <a:cubicBezTo>
                  <a:pt x="4604" y="3513"/>
                  <a:pt x="4769" y="3867"/>
                  <a:pt x="4769" y="3914"/>
                </a:cubicBezTo>
                <a:cubicBezTo>
                  <a:pt x="4769" y="4008"/>
                  <a:pt x="4557" y="4149"/>
                  <a:pt x="4557" y="4149"/>
                </a:cubicBezTo>
                <a:cubicBezTo>
                  <a:pt x="4557" y="4149"/>
                  <a:pt x="4557" y="4149"/>
                  <a:pt x="4557" y="4149"/>
                </a:cubicBezTo>
                <a:cubicBezTo>
                  <a:pt x="4557" y="4149"/>
                  <a:pt x="4368" y="4338"/>
                  <a:pt x="4297" y="4361"/>
                </a:cubicBezTo>
                <a:cubicBezTo>
                  <a:pt x="4250" y="4361"/>
                  <a:pt x="3920" y="4173"/>
                  <a:pt x="3566" y="3984"/>
                </a:cubicBezTo>
                <a:cubicBezTo>
                  <a:pt x="3213" y="3796"/>
                  <a:pt x="2835" y="3631"/>
                  <a:pt x="2765" y="3655"/>
                </a:cubicBezTo>
                <a:cubicBezTo>
                  <a:pt x="2647" y="3678"/>
                  <a:pt x="2411" y="3961"/>
                  <a:pt x="2411" y="4079"/>
                </a:cubicBezTo>
                <a:cubicBezTo>
                  <a:pt x="2411" y="4149"/>
                  <a:pt x="2623" y="4479"/>
                  <a:pt x="2859" y="4809"/>
                </a:cubicBezTo>
                <a:cubicBezTo>
                  <a:pt x="3095" y="5139"/>
                  <a:pt x="3330" y="5445"/>
                  <a:pt x="3354" y="5492"/>
                </a:cubicBezTo>
                <a:cubicBezTo>
                  <a:pt x="3354" y="5586"/>
                  <a:pt x="3189" y="5775"/>
                  <a:pt x="3189" y="5775"/>
                </a:cubicBezTo>
                <a:cubicBezTo>
                  <a:pt x="3189" y="5775"/>
                  <a:pt x="3189" y="5775"/>
                  <a:pt x="3189" y="5775"/>
                </a:cubicBezTo>
                <a:cubicBezTo>
                  <a:pt x="3189" y="5775"/>
                  <a:pt x="3071" y="6010"/>
                  <a:pt x="3000" y="6034"/>
                </a:cubicBezTo>
                <a:cubicBezTo>
                  <a:pt x="2953" y="6034"/>
                  <a:pt x="2576" y="5939"/>
                  <a:pt x="2199" y="5822"/>
                </a:cubicBezTo>
                <a:cubicBezTo>
                  <a:pt x="1798" y="5727"/>
                  <a:pt x="1397" y="5657"/>
                  <a:pt x="1350" y="5680"/>
                </a:cubicBezTo>
                <a:cubicBezTo>
                  <a:pt x="1208" y="5751"/>
                  <a:pt x="1067" y="6081"/>
                  <a:pt x="1090" y="6199"/>
                </a:cubicBezTo>
                <a:cubicBezTo>
                  <a:pt x="1090" y="6246"/>
                  <a:pt x="1397" y="6552"/>
                  <a:pt x="1680" y="6811"/>
                </a:cubicBezTo>
                <a:cubicBezTo>
                  <a:pt x="1986" y="7070"/>
                  <a:pt x="2293" y="7306"/>
                  <a:pt x="2316" y="7353"/>
                </a:cubicBezTo>
                <a:cubicBezTo>
                  <a:pt x="2364" y="7447"/>
                  <a:pt x="2246" y="7659"/>
                  <a:pt x="2246" y="7659"/>
                </a:cubicBezTo>
                <a:cubicBezTo>
                  <a:pt x="2246" y="7659"/>
                  <a:pt x="2246" y="7659"/>
                  <a:pt x="2246" y="7659"/>
                </a:cubicBezTo>
                <a:cubicBezTo>
                  <a:pt x="2222" y="7659"/>
                  <a:pt x="2175" y="7918"/>
                  <a:pt x="2104" y="7965"/>
                </a:cubicBezTo>
                <a:cubicBezTo>
                  <a:pt x="2081" y="7989"/>
                  <a:pt x="1680" y="7965"/>
                  <a:pt x="1279" y="7942"/>
                </a:cubicBezTo>
                <a:cubicBezTo>
                  <a:pt x="878" y="7942"/>
                  <a:pt x="477" y="7965"/>
                  <a:pt x="430" y="8012"/>
                </a:cubicBezTo>
                <a:cubicBezTo>
                  <a:pt x="312" y="8083"/>
                  <a:pt x="241" y="8436"/>
                  <a:pt x="289" y="8554"/>
                </a:cubicBezTo>
                <a:cubicBezTo>
                  <a:pt x="312" y="8625"/>
                  <a:pt x="666" y="8837"/>
                  <a:pt x="1020" y="9002"/>
                </a:cubicBezTo>
                <a:cubicBezTo>
                  <a:pt x="1373" y="9190"/>
                  <a:pt x="1727" y="9355"/>
                  <a:pt x="1774" y="9402"/>
                </a:cubicBezTo>
                <a:cubicBezTo>
                  <a:pt x="1821" y="9473"/>
                  <a:pt x="1751" y="9708"/>
                  <a:pt x="1751" y="9708"/>
                </a:cubicBezTo>
                <a:cubicBezTo>
                  <a:pt x="1751" y="9732"/>
                  <a:pt x="1751" y="9732"/>
                  <a:pt x="1751" y="9732"/>
                </a:cubicBezTo>
                <a:cubicBezTo>
                  <a:pt x="1751" y="9732"/>
                  <a:pt x="1751" y="9967"/>
                  <a:pt x="1680" y="10038"/>
                </a:cubicBezTo>
                <a:cubicBezTo>
                  <a:pt x="1656" y="10062"/>
                  <a:pt x="1279" y="10132"/>
                  <a:pt x="878" y="10226"/>
                </a:cubicBezTo>
                <a:cubicBezTo>
                  <a:pt x="501" y="10321"/>
                  <a:pt x="100" y="10415"/>
                  <a:pt x="53" y="10462"/>
                </a:cubicBezTo>
                <a:cubicBezTo>
                  <a:pt x="-18" y="10580"/>
                  <a:pt x="-18" y="10933"/>
                  <a:pt x="53" y="11051"/>
                </a:cubicBezTo>
                <a:cubicBezTo>
                  <a:pt x="100" y="11098"/>
                  <a:pt x="477" y="11216"/>
                  <a:pt x="878" y="11310"/>
                </a:cubicBezTo>
                <a:cubicBezTo>
                  <a:pt x="1255" y="11404"/>
                  <a:pt x="1656" y="11498"/>
                  <a:pt x="1680" y="11522"/>
                </a:cubicBezTo>
                <a:cubicBezTo>
                  <a:pt x="1751" y="11569"/>
                  <a:pt x="1751" y="11828"/>
                  <a:pt x="1751" y="11828"/>
                </a:cubicBezTo>
                <a:cubicBezTo>
                  <a:pt x="1751" y="11828"/>
                  <a:pt x="1751" y="11828"/>
                  <a:pt x="1751" y="11828"/>
                </a:cubicBezTo>
                <a:cubicBezTo>
                  <a:pt x="1751" y="11828"/>
                  <a:pt x="1798" y="12087"/>
                  <a:pt x="1774" y="12158"/>
                </a:cubicBezTo>
                <a:cubicBezTo>
                  <a:pt x="1751" y="12205"/>
                  <a:pt x="1373" y="12346"/>
                  <a:pt x="1020" y="12535"/>
                </a:cubicBezTo>
                <a:cubicBezTo>
                  <a:pt x="666" y="12700"/>
                  <a:pt x="312" y="12888"/>
                  <a:pt x="289" y="12959"/>
                </a:cubicBezTo>
                <a:cubicBezTo>
                  <a:pt x="218" y="13077"/>
                  <a:pt x="312" y="13430"/>
                  <a:pt x="406" y="13501"/>
                </a:cubicBezTo>
                <a:cubicBezTo>
                  <a:pt x="454" y="13548"/>
                  <a:pt x="854" y="13571"/>
                  <a:pt x="1255" y="13595"/>
                </a:cubicBezTo>
                <a:cubicBezTo>
                  <a:pt x="1656" y="13595"/>
                  <a:pt x="2057" y="13571"/>
                  <a:pt x="2104" y="13595"/>
                </a:cubicBezTo>
                <a:cubicBezTo>
                  <a:pt x="2175" y="13642"/>
                  <a:pt x="2246" y="13901"/>
                  <a:pt x="2246" y="13901"/>
                </a:cubicBezTo>
                <a:cubicBezTo>
                  <a:pt x="2246" y="13901"/>
                  <a:pt x="2246" y="13901"/>
                  <a:pt x="2246" y="13901"/>
                </a:cubicBezTo>
                <a:cubicBezTo>
                  <a:pt x="2246" y="13901"/>
                  <a:pt x="2340" y="14137"/>
                  <a:pt x="2316" y="14207"/>
                </a:cubicBezTo>
                <a:cubicBezTo>
                  <a:pt x="2316" y="14254"/>
                  <a:pt x="2010" y="14466"/>
                  <a:pt x="1680" y="14725"/>
                </a:cubicBezTo>
                <a:cubicBezTo>
                  <a:pt x="1373" y="14985"/>
                  <a:pt x="1090" y="15267"/>
                  <a:pt x="1067" y="15314"/>
                </a:cubicBezTo>
                <a:cubicBezTo>
                  <a:pt x="1043" y="15456"/>
                  <a:pt x="1208" y="15785"/>
                  <a:pt x="1326" y="15833"/>
                </a:cubicBezTo>
                <a:cubicBezTo>
                  <a:pt x="1373" y="15856"/>
                  <a:pt x="1774" y="15809"/>
                  <a:pt x="2175" y="15715"/>
                </a:cubicBezTo>
                <a:cubicBezTo>
                  <a:pt x="2576" y="15621"/>
                  <a:pt x="2953" y="15526"/>
                  <a:pt x="3000" y="15526"/>
                </a:cubicBezTo>
                <a:cubicBezTo>
                  <a:pt x="3071" y="15550"/>
                  <a:pt x="3189" y="15785"/>
                  <a:pt x="3189" y="15785"/>
                </a:cubicBezTo>
                <a:cubicBezTo>
                  <a:pt x="3189" y="15785"/>
                  <a:pt x="3189" y="15785"/>
                  <a:pt x="3189" y="15785"/>
                </a:cubicBezTo>
                <a:cubicBezTo>
                  <a:pt x="3189" y="15785"/>
                  <a:pt x="3354" y="15997"/>
                  <a:pt x="3354" y="16068"/>
                </a:cubicBezTo>
                <a:cubicBezTo>
                  <a:pt x="3354" y="16115"/>
                  <a:pt x="3095" y="16398"/>
                  <a:pt x="2859" y="16728"/>
                </a:cubicBezTo>
                <a:cubicBezTo>
                  <a:pt x="2599" y="17034"/>
                  <a:pt x="2387" y="17387"/>
                  <a:pt x="2387" y="17434"/>
                </a:cubicBezTo>
                <a:cubicBezTo>
                  <a:pt x="2387" y="17576"/>
                  <a:pt x="2623" y="17858"/>
                  <a:pt x="2741" y="17882"/>
                </a:cubicBezTo>
                <a:cubicBezTo>
                  <a:pt x="2812" y="17905"/>
                  <a:pt x="3189" y="17741"/>
                  <a:pt x="3543" y="17576"/>
                </a:cubicBezTo>
                <a:cubicBezTo>
                  <a:pt x="3896" y="17387"/>
                  <a:pt x="4250" y="17199"/>
                  <a:pt x="4297" y="17199"/>
                </a:cubicBezTo>
                <a:cubicBezTo>
                  <a:pt x="4392" y="17199"/>
                  <a:pt x="4557" y="17411"/>
                  <a:pt x="4557" y="17411"/>
                </a:cubicBezTo>
                <a:cubicBezTo>
                  <a:pt x="4557" y="17411"/>
                  <a:pt x="4557" y="17411"/>
                  <a:pt x="4557" y="17411"/>
                </a:cubicBezTo>
                <a:cubicBezTo>
                  <a:pt x="4557" y="17411"/>
                  <a:pt x="4745" y="17576"/>
                  <a:pt x="4769" y="17646"/>
                </a:cubicBezTo>
                <a:cubicBezTo>
                  <a:pt x="4769" y="17670"/>
                  <a:pt x="4604" y="18023"/>
                  <a:pt x="4439" y="18400"/>
                </a:cubicBezTo>
                <a:cubicBezTo>
                  <a:pt x="4274" y="18753"/>
                  <a:pt x="4132" y="19130"/>
                  <a:pt x="4156" y="19201"/>
                </a:cubicBezTo>
                <a:cubicBezTo>
                  <a:pt x="4179" y="19342"/>
                  <a:pt x="4486" y="19554"/>
                  <a:pt x="4604" y="19554"/>
                </a:cubicBezTo>
                <a:cubicBezTo>
                  <a:pt x="4675" y="19554"/>
                  <a:pt x="5005" y="19319"/>
                  <a:pt x="5311" y="19060"/>
                </a:cubicBezTo>
                <a:cubicBezTo>
                  <a:pt x="5618" y="18801"/>
                  <a:pt x="5924" y="18541"/>
                  <a:pt x="5972" y="18518"/>
                </a:cubicBezTo>
                <a:cubicBezTo>
                  <a:pt x="6042" y="18518"/>
                  <a:pt x="6254" y="18659"/>
                  <a:pt x="6254" y="18659"/>
                </a:cubicBezTo>
                <a:cubicBezTo>
                  <a:pt x="6254" y="18659"/>
                  <a:pt x="6254" y="18659"/>
                  <a:pt x="6254" y="18659"/>
                </a:cubicBezTo>
                <a:cubicBezTo>
                  <a:pt x="6254" y="18659"/>
                  <a:pt x="6490" y="18777"/>
                  <a:pt x="6514" y="18848"/>
                </a:cubicBezTo>
                <a:cubicBezTo>
                  <a:pt x="6537" y="18895"/>
                  <a:pt x="6443" y="19272"/>
                  <a:pt x="6372" y="19648"/>
                </a:cubicBezTo>
                <a:cubicBezTo>
                  <a:pt x="6302" y="20049"/>
                  <a:pt x="6231" y="20449"/>
                  <a:pt x="6278" y="20520"/>
                </a:cubicBezTo>
                <a:cubicBezTo>
                  <a:pt x="6325" y="20638"/>
                  <a:pt x="6679" y="20779"/>
                  <a:pt x="6797" y="20732"/>
                </a:cubicBezTo>
                <a:cubicBezTo>
                  <a:pt x="6844" y="20732"/>
                  <a:pt x="7127" y="20426"/>
                  <a:pt x="7363" y="20096"/>
                </a:cubicBezTo>
                <a:cubicBezTo>
                  <a:pt x="7622" y="19790"/>
                  <a:pt x="7834" y="19460"/>
                  <a:pt x="7882" y="19436"/>
                </a:cubicBezTo>
                <a:cubicBezTo>
                  <a:pt x="7952" y="19389"/>
                  <a:pt x="8188" y="19507"/>
                  <a:pt x="8188" y="19507"/>
                </a:cubicBezTo>
                <a:cubicBezTo>
                  <a:pt x="8188" y="19507"/>
                  <a:pt x="8188" y="19507"/>
                  <a:pt x="8188" y="19507"/>
                </a:cubicBezTo>
                <a:cubicBezTo>
                  <a:pt x="8188" y="19507"/>
                  <a:pt x="8448" y="19554"/>
                  <a:pt x="8495" y="19625"/>
                </a:cubicBezTo>
                <a:cubicBezTo>
                  <a:pt x="8518" y="19648"/>
                  <a:pt x="8518" y="20049"/>
                  <a:pt x="8542" y="20449"/>
                </a:cubicBezTo>
                <a:cubicBezTo>
                  <a:pt x="8565" y="20850"/>
                  <a:pt x="8589" y="21250"/>
                  <a:pt x="8636" y="21297"/>
                </a:cubicBezTo>
                <a:cubicBezTo>
                  <a:pt x="8730" y="21392"/>
                  <a:pt x="9084" y="21462"/>
                  <a:pt x="9202" y="21392"/>
                </a:cubicBezTo>
                <a:cubicBezTo>
                  <a:pt x="9249" y="21368"/>
                  <a:pt x="9438" y="21015"/>
                  <a:pt x="9603" y="20638"/>
                </a:cubicBezTo>
                <a:cubicBezTo>
                  <a:pt x="9768" y="20284"/>
                  <a:pt x="9933" y="19908"/>
                  <a:pt x="9957" y="19884"/>
                </a:cubicBezTo>
                <a:cubicBezTo>
                  <a:pt x="10027" y="19813"/>
                  <a:pt x="10263" y="19860"/>
                  <a:pt x="10263" y="19860"/>
                </a:cubicBezTo>
                <a:cubicBezTo>
                  <a:pt x="10287" y="19884"/>
                  <a:pt x="10287" y="19884"/>
                  <a:pt x="10287" y="19884"/>
                </a:cubicBezTo>
                <a:cubicBezTo>
                  <a:pt x="10287" y="19884"/>
                  <a:pt x="10546" y="19860"/>
                  <a:pt x="10593" y="19908"/>
                </a:cubicBezTo>
                <a:cubicBezTo>
                  <a:pt x="10617" y="19931"/>
                  <a:pt x="10711" y="20332"/>
                  <a:pt x="10829" y="20708"/>
                </a:cubicBezTo>
                <a:cubicBezTo>
                  <a:pt x="10947" y="21085"/>
                  <a:pt x="11065" y="21462"/>
                  <a:pt x="11136" y="21509"/>
                </a:cubicBezTo>
                <a:cubicBezTo>
                  <a:pt x="11230" y="21580"/>
                  <a:pt x="11607" y="21556"/>
                  <a:pt x="11702" y="21486"/>
                </a:cubicBezTo>
                <a:cubicBezTo>
                  <a:pt x="11749" y="21439"/>
                  <a:pt x="11843" y="21038"/>
                  <a:pt x="11914" y="20661"/>
                </a:cubicBezTo>
                <a:cubicBezTo>
                  <a:pt x="12008" y="20261"/>
                  <a:pt x="12055" y="19860"/>
                  <a:pt x="12079" y="19837"/>
                </a:cubicBezTo>
                <a:cubicBezTo>
                  <a:pt x="12126" y="19766"/>
                  <a:pt x="12385" y="19743"/>
                  <a:pt x="12385" y="19743"/>
                </a:cubicBezTo>
                <a:cubicBezTo>
                  <a:pt x="12385" y="19743"/>
                  <a:pt x="12385" y="19743"/>
                  <a:pt x="12385" y="19743"/>
                </a:cubicBezTo>
                <a:cubicBezTo>
                  <a:pt x="12385" y="19743"/>
                  <a:pt x="12645" y="19696"/>
                  <a:pt x="12716" y="19719"/>
                </a:cubicBezTo>
                <a:cubicBezTo>
                  <a:pt x="12739" y="19743"/>
                  <a:pt x="12928" y="20096"/>
                  <a:pt x="13116" y="20426"/>
                </a:cubicBezTo>
                <a:cubicBezTo>
                  <a:pt x="13305" y="20779"/>
                  <a:pt x="13541" y="21132"/>
                  <a:pt x="13588" y="21156"/>
                </a:cubicBezTo>
                <a:cubicBezTo>
                  <a:pt x="13730" y="21203"/>
                  <a:pt x="14060" y="21085"/>
                  <a:pt x="14154" y="20991"/>
                </a:cubicBezTo>
                <a:cubicBezTo>
                  <a:pt x="14178" y="20944"/>
                  <a:pt x="14178" y="20544"/>
                  <a:pt x="14178" y="20120"/>
                </a:cubicBezTo>
                <a:cubicBezTo>
                  <a:pt x="14154" y="19719"/>
                  <a:pt x="14130" y="19342"/>
                  <a:pt x="14130" y="19295"/>
                </a:cubicBezTo>
                <a:cubicBezTo>
                  <a:pt x="14178" y="19201"/>
                  <a:pt x="14413" y="19154"/>
                  <a:pt x="14413" y="19154"/>
                </a:cubicBezTo>
                <a:cubicBezTo>
                  <a:pt x="14413" y="19154"/>
                  <a:pt x="14413" y="19154"/>
                  <a:pt x="14413" y="19154"/>
                </a:cubicBezTo>
                <a:cubicBezTo>
                  <a:pt x="14413" y="19154"/>
                  <a:pt x="14649" y="19012"/>
                  <a:pt x="14720" y="19036"/>
                </a:cubicBezTo>
                <a:cubicBezTo>
                  <a:pt x="14767" y="19036"/>
                  <a:pt x="15027" y="19342"/>
                  <a:pt x="15286" y="19648"/>
                </a:cubicBezTo>
                <a:cubicBezTo>
                  <a:pt x="15569" y="19931"/>
                  <a:pt x="15852" y="20214"/>
                  <a:pt x="15923" y="20237"/>
                </a:cubicBezTo>
                <a:cubicBezTo>
                  <a:pt x="16041" y="20237"/>
                  <a:pt x="16371" y="20049"/>
                  <a:pt x="16418" y="19931"/>
                </a:cubicBezTo>
                <a:cubicBezTo>
                  <a:pt x="16441" y="19884"/>
                  <a:pt x="16347" y="19484"/>
                  <a:pt x="16229" y="19107"/>
                </a:cubicBezTo>
                <a:cubicBezTo>
                  <a:pt x="16135" y="18706"/>
                  <a:pt x="15993" y="18329"/>
                  <a:pt x="16017" y="18306"/>
                </a:cubicBezTo>
                <a:cubicBezTo>
                  <a:pt x="16017" y="18212"/>
                  <a:pt x="16253" y="18094"/>
                  <a:pt x="16253" y="18094"/>
                </a:cubicBezTo>
                <a:cubicBezTo>
                  <a:pt x="16253" y="18094"/>
                  <a:pt x="16253" y="18094"/>
                  <a:pt x="16253" y="18094"/>
                </a:cubicBezTo>
                <a:cubicBezTo>
                  <a:pt x="16253" y="18094"/>
                  <a:pt x="16441" y="17905"/>
                  <a:pt x="16536" y="17905"/>
                </a:cubicBezTo>
                <a:cubicBezTo>
                  <a:pt x="16559" y="17905"/>
                  <a:pt x="16889" y="18141"/>
                  <a:pt x="17220" y="18377"/>
                </a:cubicBezTo>
                <a:cubicBezTo>
                  <a:pt x="17550" y="18589"/>
                  <a:pt x="17880" y="18801"/>
                  <a:pt x="17951" y="18801"/>
                </a:cubicBezTo>
                <a:cubicBezTo>
                  <a:pt x="18092" y="18777"/>
                  <a:pt x="18351" y="18518"/>
                  <a:pt x="18375" y="18400"/>
                </a:cubicBezTo>
                <a:cubicBezTo>
                  <a:pt x="18375" y="18353"/>
                  <a:pt x="18210" y="17976"/>
                  <a:pt x="18021" y="17623"/>
                </a:cubicBezTo>
                <a:cubicBezTo>
                  <a:pt x="17809" y="17269"/>
                  <a:pt x="17620" y="16940"/>
                  <a:pt x="17597" y="16893"/>
                </a:cubicBezTo>
                <a:cubicBezTo>
                  <a:pt x="17597" y="16798"/>
                  <a:pt x="17785" y="16633"/>
                  <a:pt x="17785" y="16633"/>
                </a:cubicBezTo>
                <a:cubicBezTo>
                  <a:pt x="17785" y="16633"/>
                  <a:pt x="17785" y="16633"/>
                  <a:pt x="17785" y="16633"/>
                </a:cubicBezTo>
                <a:cubicBezTo>
                  <a:pt x="17785" y="16633"/>
                  <a:pt x="17951" y="16421"/>
                  <a:pt x="18021" y="16398"/>
                </a:cubicBezTo>
                <a:cubicBezTo>
                  <a:pt x="18068" y="16398"/>
                  <a:pt x="18422" y="16539"/>
                  <a:pt x="18799" y="16681"/>
                </a:cubicBezTo>
                <a:cubicBezTo>
                  <a:pt x="19153" y="16822"/>
                  <a:pt x="19554" y="16963"/>
                  <a:pt x="19625" y="16940"/>
                </a:cubicBezTo>
                <a:cubicBezTo>
                  <a:pt x="19743" y="16893"/>
                  <a:pt x="19931" y="16586"/>
                  <a:pt x="19931" y="16445"/>
                </a:cubicBezTo>
                <a:cubicBezTo>
                  <a:pt x="19931" y="16398"/>
                  <a:pt x="19672" y="16068"/>
                  <a:pt x="19413" y="15785"/>
                </a:cubicBezTo>
                <a:cubicBezTo>
                  <a:pt x="19130" y="15479"/>
                  <a:pt x="18847" y="15197"/>
                  <a:pt x="18847" y="15173"/>
                </a:cubicBezTo>
                <a:cubicBezTo>
                  <a:pt x="18823" y="15079"/>
                  <a:pt x="18965" y="14867"/>
                  <a:pt x="18965" y="14867"/>
                </a:cubicBezTo>
                <a:cubicBezTo>
                  <a:pt x="18965" y="14867"/>
                  <a:pt x="18965" y="14867"/>
                  <a:pt x="18965" y="14867"/>
                </a:cubicBezTo>
                <a:cubicBezTo>
                  <a:pt x="18965" y="14867"/>
                  <a:pt x="19059" y="14631"/>
                  <a:pt x="19130" y="14584"/>
                </a:cubicBezTo>
                <a:cubicBezTo>
                  <a:pt x="19153" y="14561"/>
                  <a:pt x="19554" y="14631"/>
                  <a:pt x="19931" y="14678"/>
                </a:cubicBezTo>
                <a:cubicBezTo>
                  <a:pt x="20332" y="14749"/>
                  <a:pt x="20733" y="14773"/>
                  <a:pt x="20804" y="14725"/>
                </a:cubicBezTo>
                <a:cubicBezTo>
                  <a:pt x="20922" y="14678"/>
                  <a:pt x="21040" y="14325"/>
                  <a:pt x="20992" y="14207"/>
                </a:cubicBezTo>
                <a:cubicBezTo>
                  <a:pt x="20992" y="14137"/>
                  <a:pt x="20662" y="13901"/>
                  <a:pt x="20332" y="13665"/>
                </a:cubicBezTo>
                <a:cubicBezTo>
                  <a:pt x="20002" y="13430"/>
                  <a:pt x="19648" y="13242"/>
                  <a:pt x="19625" y="13194"/>
                </a:cubicBezTo>
                <a:cubicBezTo>
                  <a:pt x="19578" y="13124"/>
                  <a:pt x="19672" y="12888"/>
                  <a:pt x="19672" y="12888"/>
                </a:cubicBezTo>
                <a:cubicBezTo>
                  <a:pt x="19672" y="12888"/>
                  <a:pt x="19672" y="12888"/>
                  <a:pt x="19672" y="12888"/>
                </a:cubicBezTo>
                <a:cubicBezTo>
                  <a:pt x="19696" y="12888"/>
                  <a:pt x="19719" y="12629"/>
                  <a:pt x="19790" y="12582"/>
                </a:cubicBezTo>
                <a:cubicBezTo>
                  <a:pt x="19813" y="12535"/>
                  <a:pt x="20191" y="12535"/>
                  <a:pt x="20592" y="12488"/>
                </a:cubicBezTo>
                <a:cubicBezTo>
                  <a:pt x="20992" y="12441"/>
                  <a:pt x="21393" y="12370"/>
                  <a:pt x="21441" y="12323"/>
                </a:cubicBezTo>
                <a:cubicBezTo>
                  <a:pt x="21535" y="12229"/>
                  <a:pt x="21582" y="11875"/>
                  <a:pt x="21511" y="11758"/>
                </a:cubicBezTo>
                <a:cubicBezTo>
                  <a:pt x="21488" y="11710"/>
                  <a:pt x="21110" y="11546"/>
                  <a:pt x="20733" y="11404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defTabSz="914353">
              <a:defRPr/>
            </a:pPr>
            <a:endParaRPr sz="1800" kern="0" dirty="0">
              <a:solidFill>
                <a:prstClr val="black"/>
              </a:solidFill>
              <a:latin typeface="Quattrocento Sans" panose="020B0502050000020003" pitchFamily="34" charset="0"/>
            </a:endParaRPr>
          </a:p>
        </p:txBody>
      </p:sp>
      <p:sp>
        <p:nvSpPr>
          <p:cNvPr id="28" name="Shape 383">
            <a:extLst>
              <a:ext uri="{FF2B5EF4-FFF2-40B4-BE49-F238E27FC236}">
                <a16:creationId xmlns:a16="http://schemas.microsoft.com/office/drawing/2014/main" id="{24659CCA-BC5A-74BB-A54A-E4C2912C370C}"/>
              </a:ext>
            </a:extLst>
          </p:cNvPr>
          <p:cNvSpPr/>
          <p:nvPr/>
        </p:nvSpPr>
        <p:spPr>
          <a:xfrm rot="10800000" flipH="1">
            <a:off x="6952895" y="1033574"/>
            <a:ext cx="861247" cy="86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52" extrusionOk="0">
                <a:moveTo>
                  <a:pt x="20733" y="11404"/>
                </a:moveTo>
                <a:cubicBezTo>
                  <a:pt x="20356" y="11263"/>
                  <a:pt x="19979" y="11122"/>
                  <a:pt x="19955" y="11098"/>
                </a:cubicBezTo>
                <a:cubicBezTo>
                  <a:pt x="19884" y="11027"/>
                  <a:pt x="19931" y="10792"/>
                  <a:pt x="19931" y="10792"/>
                </a:cubicBezTo>
                <a:cubicBezTo>
                  <a:pt x="19931" y="10768"/>
                  <a:pt x="19931" y="10768"/>
                  <a:pt x="19931" y="10768"/>
                </a:cubicBezTo>
                <a:cubicBezTo>
                  <a:pt x="19931" y="10768"/>
                  <a:pt x="19908" y="10509"/>
                  <a:pt x="19955" y="10462"/>
                </a:cubicBezTo>
                <a:cubicBezTo>
                  <a:pt x="19979" y="10415"/>
                  <a:pt x="20356" y="10321"/>
                  <a:pt x="20733" y="10179"/>
                </a:cubicBezTo>
                <a:cubicBezTo>
                  <a:pt x="21110" y="10038"/>
                  <a:pt x="21488" y="9897"/>
                  <a:pt x="21511" y="9826"/>
                </a:cubicBezTo>
                <a:cubicBezTo>
                  <a:pt x="21582" y="9732"/>
                  <a:pt x="21535" y="9355"/>
                  <a:pt x="21441" y="9261"/>
                </a:cubicBezTo>
                <a:cubicBezTo>
                  <a:pt x="21417" y="9214"/>
                  <a:pt x="21016" y="9143"/>
                  <a:pt x="20615" y="9096"/>
                </a:cubicBezTo>
                <a:cubicBezTo>
                  <a:pt x="20214" y="9049"/>
                  <a:pt x="19813" y="9002"/>
                  <a:pt x="19790" y="8978"/>
                </a:cubicBezTo>
                <a:cubicBezTo>
                  <a:pt x="19696" y="8931"/>
                  <a:pt x="19672" y="8672"/>
                  <a:pt x="19672" y="8672"/>
                </a:cubicBezTo>
                <a:cubicBezTo>
                  <a:pt x="19672" y="8672"/>
                  <a:pt x="19672" y="8672"/>
                  <a:pt x="19672" y="8672"/>
                </a:cubicBezTo>
                <a:cubicBezTo>
                  <a:pt x="19672" y="8672"/>
                  <a:pt x="19601" y="8436"/>
                  <a:pt x="19625" y="8366"/>
                </a:cubicBezTo>
                <a:cubicBezTo>
                  <a:pt x="19648" y="8318"/>
                  <a:pt x="19979" y="8130"/>
                  <a:pt x="20332" y="7918"/>
                </a:cubicBezTo>
                <a:cubicBezTo>
                  <a:pt x="20662" y="7706"/>
                  <a:pt x="20992" y="7447"/>
                  <a:pt x="21016" y="7400"/>
                </a:cubicBezTo>
                <a:cubicBezTo>
                  <a:pt x="21063" y="7259"/>
                  <a:pt x="20922" y="6929"/>
                  <a:pt x="20827" y="6858"/>
                </a:cubicBezTo>
                <a:cubicBezTo>
                  <a:pt x="20757" y="6811"/>
                  <a:pt x="20356" y="6835"/>
                  <a:pt x="19955" y="6882"/>
                </a:cubicBezTo>
                <a:cubicBezTo>
                  <a:pt x="19554" y="6929"/>
                  <a:pt x="19177" y="6976"/>
                  <a:pt x="19130" y="6952"/>
                </a:cubicBezTo>
                <a:cubicBezTo>
                  <a:pt x="19035" y="6929"/>
                  <a:pt x="18965" y="6693"/>
                  <a:pt x="18965" y="6693"/>
                </a:cubicBezTo>
                <a:cubicBezTo>
                  <a:pt x="18965" y="6693"/>
                  <a:pt x="18965" y="6693"/>
                  <a:pt x="18965" y="6693"/>
                </a:cubicBezTo>
                <a:cubicBezTo>
                  <a:pt x="18965" y="6693"/>
                  <a:pt x="18823" y="6458"/>
                  <a:pt x="18823" y="6387"/>
                </a:cubicBezTo>
                <a:cubicBezTo>
                  <a:pt x="18847" y="6363"/>
                  <a:pt x="19130" y="6081"/>
                  <a:pt x="19413" y="5798"/>
                </a:cubicBezTo>
                <a:cubicBezTo>
                  <a:pt x="19672" y="5515"/>
                  <a:pt x="19955" y="5209"/>
                  <a:pt x="19955" y="5139"/>
                </a:cubicBezTo>
                <a:cubicBezTo>
                  <a:pt x="19955" y="4997"/>
                  <a:pt x="19766" y="4691"/>
                  <a:pt x="19648" y="4667"/>
                </a:cubicBezTo>
                <a:cubicBezTo>
                  <a:pt x="19578" y="4644"/>
                  <a:pt x="19200" y="4738"/>
                  <a:pt x="18799" y="4879"/>
                </a:cubicBezTo>
                <a:cubicBezTo>
                  <a:pt x="18422" y="4997"/>
                  <a:pt x="18068" y="5162"/>
                  <a:pt x="18021" y="5162"/>
                </a:cubicBezTo>
                <a:cubicBezTo>
                  <a:pt x="17927" y="5139"/>
                  <a:pt x="17785" y="4927"/>
                  <a:pt x="17785" y="4927"/>
                </a:cubicBezTo>
                <a:cubicBezTo>
                  <a:pt x="17785" y="4927"/>
                  <a:pt x="17785" y="4927"/>
                  <a:pt x="17785" y="4927"/>
                </a:cubicBezTo>
                <a:cubicBezTo>
                  <a:pt x="17785" y="4927"/>
                  <a:pt x="17620" y="4738"/>
                  <a:pt x="17597" y="4667"/>
                </a:cubicBezTo>
                <a:cubicBezTo>
                  <a:pt x="17597" y="4620"/>
                  <a:pt x="17809" y="4291"/>
                  <a:pt x="18021" y="3961"/>
                </a:cubicBezTo>
                <a:cubicBezTo>
                  <a:pt x="18234" y="3607"/>
                  <a:pt x="18422" y="3254"/>
                  <a:pt x="18399" y="3183"/>
                </a:cubicBezTo>
                <a:cubicBezTo>
                  <a:pt x="18375" y="3042"/>
                  <a:pt x="18116" y="2807"/>
                  <a:pt x="17998" y="2783"/>
                </a:cubicBezTo>
                <a:cubicBezTo>
                  <a:pt x="17927" y="2783"/>
                  <a:pt x="17573" y="2971"/>
                  <a:pt x="17243" y="3183"/>
                </a:cubicBezTo>
                <a:cubicBezTo>
                  <a:pt x="16889" y="3395"/>
                  <a:pt x="16559" y="3631"/>
                  <a:pt x="16512" y="3631"/>
                </a:cubicBezTo>
                <a:cubicBezTo>
                  <a:pt x="16441" y="3655"/>
                  <a:pt x="16253" y="3466"/>
                  <a:pt x="16253" y="3466"/>
                </a:cubicBezTo>
                <a:cubicBezTo>
                  <a:pt x="16253" y="3466"/>
                  <a:pt x="16253" y="3466"/>
                  <a:pt x="16253" y="3466"/>
                </a:cubicBezTo>
                <a:cubicBezTo>
                  <a:pt x="16253" y="3466"/>
                  <a:pt x="16041" y="3325"/>
                  <a:pt x="16017" y="3254"/>
                </a:cubicBezTo>
                <a:cubicBezTo>
                  <a:pt x="15993" y="3231"/>
                  <a:pt x="16135" y="2854"/>
                  <a:pt x="16253" y="2477"/>
                </a:cubicBezTo>
                <a:cubicBezTo>
                  <a:pt x="16371" y="2100"/>
                  <a:pt x="16465" y="1700"/>
                  <a:pt x="16441" y="1629"/>
                </a:cubicBezTo>
                <a:cubicBezTo>
                  <a:pt x="16394" y="1511"/>
                  <a:pt x="16088" y="1346"/>
                  <a:pt x="15946" y="1346"/>
                </a:cubicBezTo>
                <a:cubicBezTo>
                  <a:pt x="15899" y="1346"/>
                  <a:pt x="15592" y="1629"/>
                  <a:pt x="15310" y="1912"/>
                </a:cubicBezTo>
                <a:cubicBezTo>
                  <a:pt x="15027" y="2194"/>
                  <a:pt x="14767" y="2500"/>
                  <a:pt x="14720" y="2524"/>
                </a:cubicBezTo>
                <a:cubicBezTo>
                  <a:pt x="14649" y="2548"/>
                  <a:pt x="14413" y="2406"/>
                  <a:pt x="14413" y="2406"/>
                </a:cubicBezTo>
                <a:cubicBezTo>
                  <a:pt x="14413" y="2406"/>
                  <a:pt x="14413" y="2406"/>
                  <a:pt x="14413" y="2406"/>
                </a:cubicBezTo>
                <a:cubicBezTo>
                  <a:pt x="14413" y="2406"/>
                  <a:pt x="14178" y="2336"/>
                  <a:pt x="14130" y="2265"/>
                </a:cubicBezTo>
                <a:cubicBezTo>
                  <a:pt x="14107" y="2218"/>
                  <a:pt x="14154" y="1841"/>
                  <a:pt x="14178" y="1440"/>
                </a:cubicBezTo>
                <a:cubicBezTo>
                  <a:pt x="14225" y="1040"/>
                  <a:pt x="14225" y="640"/>
                  <a:pt x="14178" y="592"/>
                </a:cubicBezTo>
                <a:cubicBezTo>
                  <a:pt x="14107" y="475"/>
                  <a:pt x="13753" y="380"/>
                  <a:pt x="13635" y="428"/>
                </a:cubicBezTo>
                <a:cubicBezTo>
                  <a:pt x="13588" y="428"/>
                  <a:pt x="13352" y="781"/>
                  <a:pt x="13140" y="1111"/>
                </a:cubicBezTo>
                <a:cubicBezTo>
                  <a:pt x="12928" y="1464"/>
                  <a:pt x="12739" y="1817"/>
                  <a:pt x="12716" y="1841"/>
                </a:cubicBezTo>
                <a:cubicBezTo>
                  <a:pt x="12645" y="1888"/>
                  <a:pt x="12385" y="1817"/>
                  <a:pt x="12385" y="1817"/>
                </a:cubicBezTo>
                <a:cubicBezTo>
                  <a:pt x="12385" y="1794"/>
                  <a:pt x="12385" y="1794"/>
                  <a:pt x="12385" y="1794"/>
                </a:cubicBezTo>
                <a:cubicBezTo>
                  <a:pt x="12385" y="1794"/>
                  <a:pt x="12126" y="1794"/>
                  <a:pt x="12079" y="1723"/>
                </a:cubicBezTo>
                <a:cubicBezTo>
                  <a:pt x="12055" y="1700"/>
                  <a:pt x="12008" y="1299"/>
                  <a:pt x="11937" y="922"/>
                </a:cubicBezTo>
                <a:cubicBezTo>
                  <a:pt x="11867" y="522"/>
                  <a:pt x="11796" y="121"/>
                  <a:pt x="11749" y="74"/>
                </a:cubicBezTo>
                <a:cubicBezTo>
                  <a:pt x="11631" y="-20"/>
                  <a:pt x="11277" y="-20"/>
                  <a:pt x="11159" y="51"/>
                </a:cubicBezTo>
                <a:cubicBezTo>
                  <a:pt x="11112" y="74"/>
                  <a:pt x="10971" y="451"/>
                  <a:pt x="10853" y="852"/>
                </a:cubicBezTo>
                <a:cubicBezTo>
                  <a:pt x="10735" y="1228"/>
                  <a:pt x="10617" y="1605"/>
                  <a:pt x="10593" y="1652"/>
                </a:cubicBezTo>
                <a:cubicBezTo>
                  <a:pt x="10523" y="1700"/>
                  <a:pt x="10287" y="1676"/>
                  <a:pt x="10287" y="1676"/>
                </a:cubicBezTo>
                <a:cubicBezTo>
                  <a:pt x="10263" y="1676"/>
                  <a:pt x="10263" y="1676"/>
                  <a:pt x="10263" y="1676"/>
                </a:cubicBezTo>
                <a:cubicBezTo>
                  <a:pt x="10263" y="1676"/>
                  <a:pt x="10027" y="1723"/>
                  <a:pt x="9957" y="1676"/>
                </a:cubicBezTo>
                <a:cubicBezTo>
                  <a:pt x="9910" y="1652"/>
                  <a:pt x="9792" y="1299"/>
                  <a:pt x="9627" y="922"/>
                </a:cubicBezTo>
                <a:cubicBezTo>
                  <a:pt x="9485" y="545"/>
                  <a:pt x="9296" y="192"/>
                  <a:pt x="9249" y="145"/>
                </a:cubicBezTo>
                <a:cubicBezTo>
                  <a:pt x="9131" y="98"/>
                  <a:pt x="8778" y="168"/>
                  <a:pt x="8683" y="263"/>
                </a:cubicBezTo>
                <a:cubicBezTo>
                  <a:pt x="8636" y="286"/>
                  <a:pt x="8589" y="710"/>
                  <a:pt x="8542" y="1087"/>
                </a:cubicBezTo>
                <a:cubicBezTo>
                  <a:pt x="8518" y="1511"/>
                  <a:pt x="8518" y="1888"/>
                  <a:pt x="8495" y="1935"/>
                </a:cubicBezTo>
                <a:cubicBezTo>
                  <a:pt x="8448" y="2006"/>
                  <a:pt x="8188" y="2053"/>
                  <a:pt x="8188" y="2053"/>
                </a:cubicBezTo>
                <a:cubicBezTo>
                  <a:pt x="8188" y="2053"/>
                  <a:pt x="8188" y="2053"/>
                  <a:pt x="8188" y="2053"/>
                </a:cubicBezTo>
                <a:cubicBezTo>
                  <a:pt x="8188" y="2053"/>
                  <a:pt x="7952" y="2147"/>
                  <a:pt x="7882" y="2124"/>
                </a:cubicBezTo>
                <a:cubicBezTo>
                  <a:pt x="7834" y="2100"/>
                  <a:pt x="7622" y="1770"/>
                  <a:pt x="7386" y="1464"/>
                </a:cubicBezTo>
                <a:cubicBezTo>
                  <a:pt x="7151" y="1134"/>
                  <a:pt x="6891" y="804"/>
                  <a:pt x="6820" y="804"/>
                </a:cubicBezTo>
                <a:cubicBezTo>
                  <a:pt x="6703" y="757"/>
                  <a:pt x="6372" y="922"/>
                  <a:pt x="6302" y="1016"/>
                </a:cubicBezTo>
                <a:cubicBezTo>
                  <a:pt x="6278" y="1087"/>
                  <a:pt x="6325" y="1488"/>
                  <a:pt x="6372" y="1888"/>
                </a:cubicBezTo>
                <a:cubicBezTo>
                  <a:pt x="6443" y="2265"/>
                  <a:pt x="6514" y="2665"/>
                  <a:pt x="6514" y="2712"/>
                </a:cubicBezTo>
                <a:cubicBezTo>
                  <a:pt x="6490" y="2783"/>
                  <a:pt x="6254" y="2877"/>
                  <a:pt x="6254" y="2877"/>
                </a:cubicBezTo>
                <a:cubicBezTo>
                  <a:pt x="6254" y="2877"/>
                  <a:pt x="6254" y="2877"/>
                  <a:pt x="6254" y="2877"/>
                </a:cubicBezTo>
                <a:cubicBezTo>
                  <a:pt x="6254" y="2877"/>
                  <a:pt x="6042" y="3042"/>
                  <a:pt x="5948" y="3019"/>
                </a:cubicBezTo>
                <a:cubicBezTo>
                  <a:pt x="5924" y="3019"/>
                  <a:pt x="5641" y="2759"/>
                  <a:pt x="5335" y="2500"/>
                </a:cubicBezTo>
                <a:cubicBezTo>
                  <a:pt x="5028" y="2241"/>
                  <a:pt x="4698" y="1982"/>
                  <a:pt x="4627" y="1982"/>
                </a:cubicBezTo>
                <a:cubicBezTo>
                  <a:pt x="4510" y="1982"/>
                  <a:pt x="4203" y="2218"/>
                  <a:pt x="4179" y="2336"/>
                </a:cubicBezTo>
                <a:cubicBezTo>
                  <a:pt x="4156" y="2383"/>
                  <a:pt x="4297" y="2759"/>
                  <a:pt x="4439" y="3136"/>
                </a:cubicBezTo>
                <a:cubicBezTo>
                  <a:pt x="4604" y="3513"/>
                  <a:pt x="4769" y="3867"/>
                  <a:pt x="4769" y="3914"/>
                </a:cubicBezTo>
                <a:cubicBezTo>
                  <a:pt x="4769" y="4008"/>
                  <a:pt x="4557" y="4149"/>
                  <a:pt x="4557" y="4149"/>
                </a:cubicBezTo>
                <a:cubicBezTo>
                  <a:pt x="4557" y="4149"/>
                  <a:pt x="4557" y="4149"/>
                  <a:pt x="4557" y="4149"/>
                </a:cubicBezTo>
                <a:cubicBezTo>
                  <a:pt x="4557" y="4149"/>
                  <a:pt x="4368" y="4338"/>
                  <a:pt x="4297" y="4361"/>
                </a:cubicBezTo>
                <a:cubicBezTo>
                  <a:pt x="4250" y="4361"/>
                  <a:pt x="3920" y="4173"/>
                  <a:pt x="3566" y="3984"/>
                </a:cubicBezTo>
                <a:cubicBezTo>
                  <a:pt x="3213" y="3796"/>
                  <a:pt x="2835" y="3631"/>
                  <a:pt x="2765" y="3655"/>
                </a:cubicBezTo>
                <a:cubicBezTo>
                  <a:pt x="2647" y="3678"/>
                  <a:pt x="2411" y="3961"/>
                  <a:pt x="2411" y="4079"/>
                </a:cubicBezTo>
                <a:cubicBezTo>
                  <a:pt x="2411" y="4149"/>
                  <a:pt x="2623" y="4479"/>
                  <a:pt x="2859" y="4809"/>
                </a:cubicBezTo>
                <a:cubicBezTo>
                  <a:pt x="3095" y="5139"/>
                  <a:pt x="3330" y="5445"/>
                  <a:pt x="3354" y="5492"/>
                </a:cubicBezTo>
                <a:cubicBezTo>
                  <a:pt x="3354" y="5586"/>
                  <a:pt x="3189" y="5775"/>
                  <a:pt x="3189" y="5775"/>
                </a:cubicBezTo>
                <a:cubicBezTo>
                  <a:pt x="3189" y="5775"/>
                  <a:pt x="3189" y="5775"/>
                  <a:pt x="3189" y="5775"/>
                </a:cubicBezTo>
                <a:cubicBezTo>
                  <a:pt x="3189" y="5775"/>
                  <a:pt x="3071" y="6010"/>
                  <a:pt x="3000" y="6034"/>
                </a:cubicBezTo>
                <a:cubicBezTo>
                  <a:pt x="2953" y="6034"/>
                  <a:pt x="2576" y="5939"/>
                  <a:pt x="2199" y="5822"/>
                </a:cubicBezTo>
                <a:cubicBezTo>
                  <a:pt x="1798" y="5727"/>
                  <a:pt x="1397" y="5657"/>
                  <a:pt x="1350" y="5680"/>
                </a:cubicBezTo>
                <a:cubicBezTo>
                  <a:pt x="1208" y="5751"/>
                  <a:pt x="1067" y="6081"/>
                  <a:pt x="1090" y="6199"/>
                </a:cubicBezTo>
                <a:cubicBezTo>
                  <a:pt x="1090" y="6246"/>
                  <a:pt x="1397" y="6552"/>
                  <a:pt x="1680" y="6811"/>
                </a:cubicBezTo>
                <a:cubicBezTo>
                  <a:pt x="1986" y="7070"/>
                  <a:pt x="2293" y="7306"/>
                  <a:pt x="2316" y="7353"/>
                </a:cubicBezTo>
                <a:cubicBezTo>
                  <a:pt x="2364" y="7447"/>
                  <a:pt x="2246" y="7659"/>
                  <a:pt x="2246" y="7659"/>
                </a:cubicBezTo>
                <a:cubicBezTo>
                  <a:pt x="2246" y="7659"/>
                  <a:pt x="2246" y="7659"/>
                  <a:pt x="2246" y="7659"/>
                </a:cubicBezTo>
                <a:cubicBezTo>
                  <a:pt x="2222" y="7659"/>
                  <a:pt x="2175" y="7918"/>
                  <a:pt x="2104" y="7965"/>
                </a:cubicBezTo>
                <a:cubicBezTo>
                  <a:pt x="2081" y="7989"/>
                  <a:pt x="1680" y="7965"/>
                  <a:pt x="1279" y="7942"/>
                </a:cubicBezTo>
                <a:cubicBezTo>
                  <a:pt x="878" y="7942"/>
                  <a:pt x="477" y="7965"/>
                  <a:pt x="430" y="8012"/>
                </a:cubicBezTo>
                <a:cubicBezTo>
                  <a:pt x="312" y="8083"/>
                  <a:pt x="241" y="8436"/>
                  <a:pt x="289" y="8554"/>
                </a:cubicBezTo>
                <a:cubicBezTo>
                  <a:pt x="312" y="8625"/>
                  <a:pt x="666" y="8837"/>
                  <a:pt x="1020" y="9002"/>
                </a:cubicBezTo>
                <a:cubicBezTo>
                  <a:pt x="1373" y="9190"/>
                  <a:pt x="1727" y="9355"/>
                  <a:pt x="1774" y="9402"/>
                </a:cubicBezTo>
                <a:cubicBezTo>
                  <a:pt x="1821" y="9473"/>
                  <a:pt x="1751" y="9708"/>
                  <a:pt x="1751" y="9708"/>
                </a:cubicBezTo>
                <a:cubicBezTo>
                  <a:pt x="1751" y="9732"/>
                  <a:pt x="1751" y="9732"/>
                  <a:pt x="1751" y="9732"/>
                </a:cubicBezTo>
                <a:cubicBezTo>
                  <a:pt x="1751" y="9732"/>
                  <a:pt x="1751" y="9967"/>
                  <a:pt x="1680" y="10038"/>
                </a:cubicBezTo>
                <a:cubicBezTo>
                  <a:pt x="1656" y="10062"/>
                  <a:pt x="1279" y="10132"/>
                  <a:pt x="878" y="10226"/>
                </a:cubicBezTo>
                <a:cubicBezTo>
                  <a:pt x="501" y="10321"/>
                  <a:pt x="100" y="10415"/>
                  <a:pt x="53" y="10462"/>
                </a:cubicBezTo>
                <a:cubicBezTo>
                  <a:pt x="-18" y="10580"/>
                  <a:pt x="-18" y="10933"/>
                  <a:pt x="53" y="11051"/>
                </a:cubicBezTo>
                <a:cubicBezTo>
                  <a:pt x="100" y="11098"/>
                  <a:pt x="477" y="11216"/>
                  <a:pt x="878" y="11310"/>
                </a:cubicBezTo>
                <a:cubicBezTo>
                  <a:pt x="1255" y="11404"/>
                  <a:pt x="1656" y="11498"/>
                  <a:pt x="1680" y="11522"/>
                </a:cubicBezTo>
                <a:cubicBezTo>
                  <a:pt x="1751" y="11569"/>
                  <a:pt x="1751" y="11828"/>
                  <a:pt x="1751" y="11828"/>
                </a:cubicBezTo>
                <a:cubicBezTo>
                  <a:pt x="1751" y="11828"/>
                  <a:pt x="1751" y="11828"/>
                  <a:pt x="1751" y="11828"/>
                </a:cubicBezTo>
                <a:cubicBezTo>
                  <a:pt x="1751" y="11828"/>
                  <a:pt x="1798" y="12087"/>
                  <a:pt x="1774" y="12158"/>
                </a:cubicBezTo>
                <a:cubicBezTo>
                  <a:pt x="1751" y="12205"/>
                  <a:pt x="1373" y="12346"/>
                  <a:pt x="1020" y="12535"/>
                </a:cubicBezTo>
                <a:cubicBezTo>
                  <a:pt x="666" y="12700"/>
                  <a:pt x="312" y="12888"/>
                  <a:pt x="289" y="12959"/>
                </a:cubicBezTo>
                <a:cubicBezTo>
                  <a:pt x="218" y="13077"/>
                  <a:pt x="312" y="13430"/>
                  <a:pt x="406" y="13501"/>
                </a:cubicBezTo>
                <a:cubicBezTo>
                  <a:pt x="454" y="13548"/>
                  <a:pt x="854" y="13571"/>
                  <a:pt x="1255" y="13595"/>
                </a:cubicBezTo>
                <a:cubicBezTo>
                  <a:pt x="1656" y="13595"/>
                  <a:pt x="2057" y="13571"/>
                  <a:pt x="2104" y="13595"/>
                </a:cubicBezTo>
                <a:cubicBezTo>
                  <a:pt x="2175" y="13642"/>
                  <a:pt x="2246" y="13901"/>
                  <a:pt x="2246" y="13901"/>
                </a:cubicBezTo>
                <a:cubicBezTo>
                  <a:pt x="2246" y="13901"/>
                  <a:pt x="2246" y="13901"/>
                  <a:pt x="2246" y="13901"/>
                </a:cubicBezTo>
                <a:cubicBezTo>
                  <a:pt x="2246" y="13901"/>
                  <a:pt x="2340" y="14137"/>
                  <a:pt x="2316" y="14207"/>
                </a:cubicBezTo>
                <a:cubicBezTo>
                  <a:pt x="2316" y="14254"/>
                  <a:pt x="2010" y="14466"/>
                  <a:pt x="1680" y="14725"/>
                </a:cubicBezTo>
                <a:cubicBezTo>
                  <a:pt x="1373" y="14985"/>
                  <a:pt x="1090" y="15267"/>
                  <a:pt x="1067" y="15314"/>
                </a:cubicBezTo>
                <a:cubicBezTo>
                  <a:pt x="1043" y="15456"/>
                  <a:pt x="1208" y="15785"/>
                  <a:pt x="1326" y="15833"/>
                </a:cubicBezTo>
                <a:cubicBezTo>
                  <a:pt x="1373" y="15856"/>
                  <a:pt x="1774" y="15809"/>
                  <a:pt x="2175" y="15715"/>
                </a:cubicBezTo>
                <a:cubicBezTo>
                  <a:pt x="2576" y="15621"/>
                  <a:pt x="2953" y="15526"/>
                  <a:pt x="3000" y="15526"/>
                </a:cubicBezTo>
                <a:cubicBezTo>
                  <a:pt x="3071" y="15550"/>
                  <a:pt x="3189" y="15785"/>
                  <a:pt x="3189" y="15785"/>
                </a:cubicBezTo>
                <a:cubicBezTo>
                  <a:pt x="3189" y="15785"/>
                  <a:pt x="3189" y="15785"/>
                  <a:pt x="3189" y="15785"/>
                </a:cubicBezTo>
                <a:cubicBezTo>
                  <a:pt x="3189" y="15785"/>
                  <a:pt x="3354" y="15997"/>
                  <a:pt x="3354" y="16068"/>
                </a:cubicBezTo>
                <a:cubicBezTo>
                  <a:pt x="3354" y="16115"/>
                  <a:pt x="3095" y="16398"/>
                  <a:pt x="2859" y="16728"/>
                </a:cubicBezTo>
                <a:cubicBezTo>
                  <a:pt x="2599" y="17034"/>
                  <a:pt x="2387" y="17387"/>
                  <a:pt x="2387" y="17434"/>
                </a:cubicBezTo>
                <a:cubicBezTo>
                  <a:pt x="2387" y="17576"/>
                  <a:pt x="2623" y="17858"/>
                  <a:pt x="2741" y="17882"/>
                </a:cubicBezTo>
                <a:cubicBezTo>
                  <a:pt x="2812" y="17905"/>
                  <a:pt x="3189" y="17741"/>
                  <a:pt x="3543" y="17576"/>
                </a:cubicBezTo>
                <a:cubicBezTo>
                  <a:pt x="3896" y="17387"/>
                  <a:pt x="4250" y="17199"/>
                  <a:pt x="4297" y="17199"/>
                </a:cubicBezTo>
                <a:cubicBezTo>
                  <a:pt x="4392" y="17199"/>
                  <a:pt x="4557" y="17411"/>
                  <a:pt x="4557" y="17411"/>
                </a:cubicBezTo>
                <a:cubicBezTo>
                  <a:pt x="4557" y="17411"/>
                  <a:pt x="4557" y="17411"/>
                  <a:pt x="4557" y="17411"/>
                </a:cubicBezTo>
                <a:cubicBezTo>
                  <a:pt x="4557" y="17411"/>
                  <a:pt x="4745" y="17576"/>
                  <a:pt x="4769" y="17646"/>
                </a:cubicBezTo>
                <a:cubicBezTo>
                  <a:pt x="4769" y="17670"/>
                  <a:pt x="4604" y="18023"/>
                  <a:pt x="4439" y="18400"/>
                </a:cubicBezTo>
                <a:cubicBezTo>
                  <a:pt x="4274" y="18753"/>
                  <a:pt x="4132" y="19130"/>
                  <a:pt x="4156" y="19201"/>
                </a:cubicBezTo>
                <a:cubicBezTo>
                  <a:pt x="4179" y="19342"/>
                  <a:pt x="4486" y="19554"/>
                  <a:pt x="4604" y="19554"/>
                </a:cubicBezTo>
                <a:cubicBezTo>
                  <a:pt x="4675" y="19554"/>
                  <a:pt x="5005" y="19319"/>
                  <a:pt x="5311" y="19060"/>
                </a:cubicBezTo>
                <a:cubicBezTo>
                  <a:pt x="5618" y="18801"/>
                  <a:pt x="5924" y="18541"/>
                  <a:pt x="5972" y="18518"/>
                </a:cubicBezTo>
                <a:cubicBezTo>
                  <a:pt x="6042" y="18518"/>
                  <a:pt x="6254" y="18659"/>
                  <a:pt x="6254" y="18659"/>
                </a:cubicBezTo>
                <a:cubicBezTo>
                  <a:pt x="6254" y="18659"/>
                  <a:pt x="6254" y="18659"/>
                  <a:pt x="6254" y="18659"/>
                </a:cubicBezTo>
                <a:cubicBezTo>
                  <a:pt x="6254" y="18659"/>
                  <a:pt x="6490" y="18777"/>
                  <a:pt x="6514" y="18848"/>
                </a:cubicBezTo>
                <a:cubicBezTo>
                  <a:pt x="6537" y="18895"/>
                  <a:pt x="6443" y="19272"/>
                  <a:pt x="6372" y="19648"/>
                </a:cubicBezTo>
                <a:cubicBezTo>
                  <a:pt x="6302" y="20049"/>
                  <a:pt x="6231" y="20449"/>
                  <a:pt x="6278" y="20520"/>
                </a:cubicBezTo>
                <a:cubicBezTo>
                  <a:pt x="6325" y="20638"/>
                  <a:pt x="6679" y="20779"/>
                  <a:pt x="6797" y="20732"/>
                </a:cubicBezTo>
                <a:cubicBezTo>
                  <a:pt x="6844" y="20732"/>
                  <a:pt x="7127" y="20426"/>
                  <a:pt x="7363" y="20096"/>
                </a:cubicBezTo>
                <a:cubicBezTo>
                  <a:pt x="7622" y="19790"/>
                  <a:pt x="7834" y="19460"/>
                  <a:pt x="7882" y="19436"/>
                </a:cubicBezTo>
                <a:cubicBezTo>
                  <a:pt x="7952" y="19389"/>
                  <a:pt x="8188" y="19507"/>
                  <a:pt x="8188" y="19507"/>
                </a:cubicBezTo>
                <a:cubicBezTo>
                  <a:pt x="8188" y="19507"/>
                  <a:pt x="8188" y="19507"/>
                  <a:pt x="8188" y="19507"/>
                </a:cubicBezTo>
                <a:cubicBezTo>
                  <a:pt x="8188" y="19507"/>
                  <a:pt x="8448" y="19554"/>
                  <a:pt x="8495" y="19625"/>
                </a:cubicBezTo>
                <a:cubicBezTo>
                  <a:pt x="8518" y="19648"/>
                  <a:pt x="8518" y="20049"/>
                  <a:pt x="8542" y="20449"/>
                </a:cubicBezTo>
                <a:cubicBezTo>
                  <a:pt x="8565" y="20850"/>
                  <a:pt x="8589" y="21250"/>
                  <a:pt x="8636" y="21297"/>
                </a:cubicBezTo>
                <a:cubicBezTo>
                  <a:pt x="8730" y="21392"/>
                  <a:pt x="9084" y="21462"/>
                  <a:pt x="9202" y="21392"/>
                </a:cubicBezTo>
                <a:cubicBezTo>
                  <a:pt x="9249" y="21368"/>
                  <a:pt x="9438" y="21015"/>
                  <a:pt x="9603" y="20638"/>
                </a:cubicBezTo>
                <a:cubicBezTo>
                  <a:pt x="9768" y="20284"/>
                  <a:pt x="9933" y="19908"/>
                  <a:pt x="9957" y="19884"/>
                </a:cubicBezTo>
                <a:cubicBezTo>
                  <a:pt x="10027" y="19813"/>
                  <a:pt x="10263" y="19860"/>
                  <a:pt x="10263" y="19860"/>
                </a:cubicBezTo>
                <a:cubicBezTo>
                  <a:pt x="10287" y="19884"/>
                  <a:pt x="10287" y="19884"/>
                  <a:pt x="10287" y="19884"/>
                </a:cubicBezTo>
                <a:cubicBezTo>
                  <a:pt x="10287" y="19884"/>
                  <a:pt x="10546" y="19860"/>
                  <a:pt x="10593" y="19908"/>
                </a:cubicBezTo>
                <a:cubicBezTo>
                  <a:pt x="10617" y="19931"/>
                  <a:pt x="10711" y="20332"/>
                  <a:pt x="10829" y="20708"/>
                </a:cubicBezTo>
                <a:cubicBezTo>
                  <a:pt x="10947" y="21085"/>
                  <a:pt x="11065" y="21462"/>
                  <a:pt x="11136" y="21509"/>
                </a:cubicBezTo>
                <a:cubicBezTo>
                  <a:pt x="11230" y="21580"/>
                  <a:pt x="11607" y="21556"/>
                  <a:pt x="11702" y="21486"/>
                </a:cubicBezTo>
                <a:cubicBezTo>
                  <a:pt x="11749" y="21439"/>
                  <a:pt x="11843" y="21038"/>
                  <a:pt x="11914" y="20661"/>
                </a:cubicBezTo>
                <a:cubicBezTo>
                  <a:pt x="12008" y="20261"/>
                  <a:pt x="12055" y="19860"/>
                  <a:pt x="12079" y="19837"/>
                </a:cubicBezTo>
                <a:cubicBezTo>
                  <a:pt x="12126" y="19766"/>
                  <a:pt x="12385" y="19743"/>
                  <a:pt x="12385" y="19743"/>
                </a:cubicBezTo>
                <a:cubicBezTo>
                  <a:pt x="12385" y="19743"/>
                  <a:pt x="12385" y="19743"/>
                  <a:pt x="12385" y="19743"/>
                </a:cubicBezTo>
                <a:cubicBezTo>
                  <a:pt x="12385" y="19743"/>
                  <a:pt x="12645" y="19696"/>
                  <a:pt x="12716" y="19719"/>
                </a:cubicBezTo>
                <a:cubicBezTo>
                  <a:pt x="12739" y="19743"/>
                  <a:pt x="12928" y="20096"/>
                  <a:pt x="13116" y="20426"/>
                </a:cubicBezTo>
                <a:cubicBezTo>
                  <a:pt x="13305" y="20779"/>
                  <a:pt x="13541" y="21132"/>
                  <a:pt x="13588" y="21156"/>
                </a:cubicBezTo>
                <a:cubicBezTo>
                  <a:pt x="13730" y="21203"/>
                  <a:pt x="14060" y="21085"/>
                  <a:pt x="14154" y="20991"/>
                </a:cubicBezTo>
                <a:cubicBezTo>
                  <a:pt x="14178" y="20944"/>
                  <a:pt x="14178" y="20544"/>
                  <a:pt x="14178" y="20120"/>
                </a:cubicBezTo>
                <a:cubicBezTo>
                  <a:pt x="14154" y="19719"/>
                  <a:pt x="14130" y="19342"/>
                  <a:pt x="14130" y="19295"/>
                </a:cubicBezTo>
                <a:cubicBezTo>
                  <a:pt x="14178" y="19201"/>
                  <a:pt x="14413" y="19154"/>
                  <a:pt x="14413" y="19154"/>
                </a:cubicBezTo>
                <a:cubicBezTo>
                  <a:pt x="14413" y="19154"/>
                  <a:pt x="14413" y="19154"/>
                  <a:pt x="14413" y="19154"/>
                </a:cubicBezTo>
                <a:cubicBezTo>
                  <a:pt x="14413" y="19154"/>
                  <a:pt x="14649" y="19012"/>
                  <a:pt x="14720" y="19036"/>
                </a:cubicBezTo>
                <a:cubicBezTo>
                  <a:pt x="14767" y="19036"/>
                  <a:pt x="15027" y="19342"/>
                  <a:pt x="15286" y="19648"/>
                </a:cubicBezTo>
                <a:cubicBezTo>
                  <a:pt x="15569" y="19931"/>
                  <a:pt x="15852" y="20214"/>
                  <a:pt x="15923" y="20237"/>
                </a:cubicBezTo>
                <a:cubicBezTo>
                  <a:pt x="16041" y="20237"/>
                  <a:pt x="16371" y="20049"/>
                  <a:pt x="16418" y="19931"/>
                </a:cubicBezTo>
                <a:cubicBezTo>
                  <a:pt x="16441" y="19884"/>
                  <a:pt x="16347" y="19484"/>
                  <a:pt x="16229" y="19107"/>
                </a:cubicBezTo>
                <a:cubicBezTo>
                  <a:pt x="16135" y="18706"/>
                  <a:pt x="15993" y="18329"/>
                  <a:pt x="16017" y="18306"/>
                </a:cubicBezTo>
                <a:cubicBezTo>
                  <a:pt x="16017" y="18212"/>
                  <a:pt x="16253" y="18094"/>
                  <a:pt x="16253" y="18094"/>
                </a:cubicBezTo>
                <a:cubicBezTo>
                  <a:pt x="16253" y="18094"/>
                  <a:pt x="16253" y="18094"/>
                  <a:pt x="16253" y="18094"/>
                </a:cubicBezTo>
                <a:cubicBezTo>
                  <a:pt x="16253" y="18094"/>
                  <a:pt x="16441" y="17905"/>
                  <a:pt x="16536" y="17905"/>
                </a:cubicBezTo>
                <a:cubicBezTo>
                  <a:pt x="16559" y="17905"/>
                  <a:pt x="16889" y="18141"/>
                  <a:pt x="17220" y="18377"/>
                </a:cubicBezTo>
                <a:cubicBezTo>
                  <a:pt x="17550" y="18589"/>
                  <a:pt x="17880" y="18801"/>
                  <a:pt x="17951" y="18801"/>
                </a:cubicBezTo>
                <a:cubicBezTo>
                  <a:pt x="18092" y="18777"/>
                  <a:pt x="18351" y="18518"/>
                  <a:pt x="18375" y="18400"/>
                </a:cubicBezTo>
                <a:cubicBezTo>
                  <a:pt x="18375" y="18353"/>
                  <a:pt x="18210" y="17976"/>
                  <a:pt x="18021" y="17623"/>
                </a:cubicBezTo>
                <a:cubicBezTo>
                  <a:pt x="17809" y="17269"/>
                  <a:pt x="17620" y="16940"/>
                  <a:pt x="17597" y="16893"/>
                </a:cubicBezTo>
                <a:cubicBezTo>
                  <a:pt x="17597" y="16798"/>
                  <a:pt x="17785" y="16633"/>
                  <a:pt x="17785" y="16633"/>
                </a:cubicBezTo>
                <a:cubicBezTo>
                  <a:pt x="17785" y="16633"/>
                  <a:pt x="17785" y="16633"/>
                  <a:pt x="17785" y="16633"/>
                </a:cubicBezTo>
                <a:cubicBezTo>
                  <a:pt x="17785" y="16633"/>
                  <a:pt x="17951" y="16421"/>
                  <a:pt x="18021" y="16398"/>
                </a:cubicBezTo>
                <a:cubicBezTo>
                  <a:pt x="18068" y="16398"/>
                  <a:pt x="18422" y="16539"/>
                  <a:pt x="18799" y="16681"/>
                </a:cubicBezTo>
                <a:cubicBezTo>
                  <a:pt x="19153" y="16822"/>
                  <a:pt x="19554" y="16963"/>
                  <a:pt x="19625" y="16940"/>
                </a:cubicBezTo>
                <a:cubicBezTo>
                  <a:pt x="19743" y="16893"/>
                  <a:pt x="19931" y="16586"/>
                  <a:pt x="19931" y="16445"/>
                </a:cubicBezTo>
                <a:cubicBezTo>
                  <a:pt x="19931" y="16398"/>
                  <a:pt x="19672" y="16068"/>
                  <a:pt x="19413" y="15785"/>
                </a:cubicBezTo>
                <a:cubicBezTo>
                  <a:pt x="19130" y="15479"/>
                  <a:pt x="18847" y="15197"/>
                  <a:pt x="18847" y="15173"/>
                </a:cubicBezTo>
                <a:cubicBezTo>
                  <a:pt x="18823" y="15079"/>
                  <a:pt x="18965" y="14867"/>
                  <a:pt x="18965" y="14867"/>
                </a:cubicBezTo>
                <a:cubicBezTo>
                  <a:pt x="18965" y="14867"/>
                  <a:pt x="18965" y="14867"/>
                  <a:pt x="18965" y="14867"/>
                </a:cubicBezTo>
                <a:cubicBezTo>
                  <a:pt x="18965" y="14867"/>
                  <a:pt x="19059" y="14631"/>
                  <a:pt x="19130" y="14584"/>
                </a:cubicBezTo>
                <a:cubicBezTo>
                  <a:pt x="19153" y="14561"/>
                  <a:pt x="19554" y="14631"/>
                  <a:pt x="19931" y="14678"/>
                </a:cubicBezTo>
                <a:cubicBezTo>
                  <a:pt x="20332" y="14749"/>
                  <a:pt x="20733" y="14773"/>
                  <a:pt x="20804" y="14725"/>
                </a:cubicBezTo>
                <a:cubicBezTo>
                  <a:pt x="20922" y="14678"/>
                  <a:pt x="21040" y="14325"/>
                  <a:pt x="20992" y="14207"/>
                </a:cubicBezTo>
                <a:cubicBezTo>
                  <a:pt x="20992" y="14137"/>
                  <a:pt x="20662" y="13901"/>
                  <a:pt x="20332" y="13665"/>
                </a:cubicBezTo>
                <a:cubicBezTo>
                  <a:pt x="20002" y="13430"/>
                  <a:pt x="19648" y="13242"/>
                  <a:pt x="19625" y="13194"/>
                </a:cubicBezTo>
                <a:cubicBezTo>
                  <a:pt x="19578" y="13124"/>
                  <a:pt x="19672" y="12888"/>
                  <a:pt x="19672" y="12888"/>
                </a:cubicBezTo>
                <a:cubicBezTo>
                  <a:pt x="19672" y="12888"/>
                  <a:pt x="19672" y="12888"/>
                  <a:pt x="19672" y="12888"/>
                </a:cubicBezTo>
                <a:cubicBezTo>
                  <a:pt x="19696" y="12888"/>
                  <a:pt x="19719" y="12629"/>
                  <a:pt x="19790" y="12582"/>
                </a:cubicBezTo>
                <a:cubicBezTo>
                  <a:pt x="19813" y="12535"/>
                  <a:pt x="20191" y="12535"/>
                  <a:pt x="20592" y="12488"/>
                </a:cubicBezTo>
                <a:cubicBezTo>
                  <a:pt x="20992" y="12441"/>
                  <a:pt x="21393" y="12370"/>
                  <a:pt x="21441" y="12323"/>
                </a:cubicBezTo>
                <a:cubicBezTo>
                  <a:pt x="21535" y="12229"/>
                  <a:pt x="21582" y="11875"/>
                  <a:pt x="21511" y="11758"/>
                </a:cubicBezTo>
                <a:cubicBezTo>
                  <a:pt x="21488" y="11710"/>
                  <a:pt x="21110" y="11546"/>
                  <a:pt x="20733" y="11404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defTabSz="914353">
              <a:defRPr/>
            </a:pPr>
            <a:endParaRPr sz="1800" kern="0" dirty="0">
              <a:solidFill>
                <a:prstClr val="black"/>
              </a:solidFill>
              <a:latin typeface="Quattrocento Sans" panose="020B0502050000020003" pitchFamily="34" charset="0"/>
            </a:endParaRPr>
          </a:p>
        </p:txBody>
      </p:sp>
      <p:sp>
        <p:nvSpPr>
          <p:cNvPr id="29" name="Shape 383">
            <a:extLst>
              <a:ext uri="{FF2B5EF4-FFF2-40B4-BE49-F238E27FC236}">
                <a16:creationId xmlns:a16="http://schemas.microsoft.com/office/drawing/2014/main" id="{9A886458-A380-2C07-4EFB-A8C09F202760}"/>
              </a:ext>
            </a:extLst>
          </p:cNvPr>
          <p:cNvSpPr/>
          <p:nvPr/>
        </p:nvSpPr>
        <p:spPr>
          <a:xfrm rot="10800000" flipH="1">
            <a:off x="8099792" y="1142424"/>
            <a:ext cx="895700" cy="89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52" extrusionOk="0">
                <a:moveTo>
                  <a:pt x="20733" y="11404"/>
                </a:moveTo>
                <a:cubicBezTo>
                  <a:pt x="20356" y="11263"/>
                  <a:pt x="19979" y="11122"/>
                  <a:pt x="19955" y="11098"/>
                </a:cubicBezTo>
                <a:cubicBezTo>
                  <a:pt x="19884" y="11027"/>
                  <a:pt x="19931" y="10792"/>
                  <a:pt x="19931" y="10792"/>
                </a:cubicBezTo>
                <a:cubicBezTo>
                  <a:pt x="19931" y="10768"/>
                  <a:pt x="19931" y="10768"/>
                  <a:pt x="19931" y="10768"/>
                </a:cubicBezTo>
                <a:cubicBezTo>
                  <a:pt x="19931" y="10768"/>
                  <a:pt x="19908" y="10509"/>
                  <a:pt x="19955" y="10462"/>
                </a:cubicBezTo>
                <a:cubicBezTo>
                  <a:pt x="19979" y="10415"/>
                  <a:pt x="20356" y="10321"/>
                  <a:pt x="20733" y="10179"/>
                </a:cubicBezTo>
                <a:cubicBezTo>
                  <a:pt x="21110" y="10038"/>
                  <a:pt x="21488" y="9897"/>
                  <a:pt x="21511" y="9826"/>
                </a:cubicBezTo>
                <a:cubicBezTo>
                  <a:pt x="21582" y="9732"/>
                  <a:pt x="21535" y="9355"/>
                  <a:pt x="21441" y="9261"/>
                </a:cubicBezTo>
                <a:cubicBezTo>
                  <a:pt x="21417" y="9214"/>
                  <a:pt x="21016" y="9143"/>
                  <a:pt x="20615" y="9096"/>
                </a:cubicBezTo>
                <a:cubicBezTo>
                  <a:pt x="20214" y="9049"/>
                  <a:pt x="19813" y="9002"/>
                  <a:pt x="19790" y="8978"/>
                </a:cubicBezTo>
                <a:cubicBezTo>
                  <a:pt x="19696" y="8931"/>
                  <a:pt x="19672" y="8672"/>
                  <a:pt x="19672" y="8672"/>
                </a:cubicBezTo>
                <a:cubicBezTo>
                  <a:pt x="19672" y="8672"/>
                  <a:pt x="19672" y="8672"/>
                  <a:pt x="19672" y="8672"/>
                </a:cubicBezTo>
                <a:cubicBezTo>
                  <a:pt x="19672" y="8672"/>
                  <a:pt x="19601" y="8436"/>
                  <a:pt x="19625" y="8366"/>
                </a:cubicBezTo>
                <a:cubicBezTo>
                  <a:pt x="19648" y="8318"/>
                  <a:pt x="19979" y="8130"/>
                  <a:pt x="20332" y="7918"/>
                </a:cubicBezTo>
                <a:cubicBezTo>
                  <a:pt x="20662" y="7706"/>
                  <a:pt x="20992" y="7447"/>
                  <a:pt x="21016" y="7400"/>
                </a:cubicBezTo>
                <a:cubicBezTo>
                  <a:pt x="21063" y="7259"/>
                  <a:pt x="20922" y="6929"/>
                  <a:pt x="20827" y="6858"/>
                </a:cubicBezTo>
                <a:cubicBezTo>
                  <a:pt x="20757" y="6811"/>
                  <a:pt x="20356" y="6835"/>
                  <a:pt x="19955" y="6882"/>
                </a:cubicBezTo>
                <a:cubicBezTo>
                  <a:pt x="19554" y="6929"/>
                  <a:pt x="19177" y="6976"/>
                  <a:pt x="19130" y="6952"/>
                </a:cubicBezTo>
                <a:cubicBezTo>
                  <a:pt x="19035" y="6929"/>
                  <a:pt x="18965" y="6693"/>
                  <a:pt x="18965" y="6693"/>
                </a:cubicBezTo>
                <a:cubicBezTo>
                  <a:pt x="18965" y="6693"/>
                  <a:pt x="18965" y="6693"/>
                  <a:pt x="18965" y="6693"/>
                </a:cubicBezTo>
                <a:cubicBezTo>
                  <a:pt x="18965" y="6693"/>
                  <a:pt x="18823" y="6458"/>
                  <a:pt x="18823" y="6387"/>
                </a:cubicBezTo>
                <a:cubicBezTo>
                  <a:pt x="18847" y="6363"/>
                  <a:pt x="19130" y="6081"/>
                  <a:pt x="19413" y="5798"/>
                </a:cubicBezTo>
                <a:cubicBezTo>
                  <a:pt x="19672" y="5515"/>
                  <a:pt x="19955" y="5209"/>
                  <a:pt x="19955" y="5139"/>
                </a:cubicBezTo>
                <a:cubicBezTo>
                  <a:pt x="19955" y="4997"/>
                  <a:pt x="19766" y="4691"/>
                  <a:pt x="19648" y="4667"/>
                </a:cubicBezTo>
                <a:cubicBezTo>
                  <a:pt x="19578" y="4644"/>
                  <a:pt x="19200" y="4738"/>
                  <a:pt x="18799" y="4879"/>
                </a:cubicBezTo>
                <a:cubicBezTo>
                  <a:pt x="18422" y="4997"/>
                  <a:pt x="18068" y="5162"/>
                  <a:pt x="18021" y="5162"/>
                </a:cubicBezTo>
                <a:cubicBezTo>
                  <a:pt x="17927" y="5139"/>
                  <a:pt x="17785" y="4927"/>
                  <a:pt x="17785" y="4927"/>
                </a:cubicBezTo>
                <a:cubicBezTo>
                  <a:pt x="17785" y="4927"/>
                  <a:pt x="17785" y="4927"/>
                  <a:pt x="17785" y="4927"/>
                </a:cubicBezTo>
                <a:cubicBezTo>
                  <a:pt x="17785" y="4927"/>
                  <a:pt x="17620" y="4738"/>
                  <a:pt x="17597" y="4667"/>
                </a:cubicBezTo>
                <a:cubicBezTo>
                  <a:pt x="17597" y="4620"/>
                  <a:pt x="17809" y="4291"/>
                  <a:pt x="18021" y="3961"/>
                </a:cubicBezTo>
                <a:cubicBezTo>
                  <a:pt x="18234" y="3607"/>
                  <a:pt x="18422" y="3254"/>
                  <a:pt x="18399" y="3183"/>
                </a:cubicBezTo>
                <a:cubicBezTo>
                  <a:pt x="18375" y="3042"/>
                  <a:pt x="18116" y="2807"/>
                  <a:pt x="17998" y="2783"/>
                </a:cubicBezTo>
                <a:cubicBezTo>
                  <a:pt x="17927" y="2783"/>
                  <a:pt x="17573" y="2971"/>
                  <a:pt x="17243" y="3183"/>
                </a:cubicBezTo>
                <a:cubicBezTo>
                  <a:pt x="16889" y="3395"/>
                  <a:pt x="16559" y="3631"/>
                  <a:pt x="16512" y="3631"/>
                </a:cubicBezTo>
                <a:cubicBezTo>
                  <a:pt x="16441" y="3655"/>
                  <a:pt x="16253" y="3466"/>
                  <a:pt x="16253" y="3466"/>
                </a:cubicBezTo>
                <a:cubicBezTo>
                  <a:pt x="16253" y="3466"/>
                  <a:pt x="16253" y="3466"/>
                  <a:pt x="16253" y="3466"/>
                </a:cubicBezTo>
                <a:cubicBezTo>
                  <a:pt x="16253" y="3466"/>
                  <a:pt x="16041" y="3325"/>
                  <a:pt x="16017" y="3254"/>
                </a:cubicBezTo>
                <a:cubicBezTo>
                  <a:pt x="15993" y="3231"/>
                  <a:pt x="16135" y="2854"/>
                  <a:pt x="16253" y="2477"/>
                </a:cubicBezTo>
                <a:cubicBezTo>
                  <a:pt x="16371" y="2100"/>
                  <a:pt x="16465" y="1700"/>
                  <a:pt x="16441" y="1629"/>
                </a:cubicBezTo>
                <a:cubicBezTo>
                  <a:pt x="16394" y="1511"/>
                  <a:pt x="16088" y="1346"/>
                  <a:pt x="15946" y="1346"/>
                </a:cubicBezTo>
                <a:cubicBezTo>
                  <a:pt x="15899" y="1346"/>
                  <a:pt x="15592" y="1629"/>
                  <a:pt x="15310" y="1912"/>
                </a:cubicBezTo>
                <a:cubicBezTo>
                  <a:pt x="15027" y="2194"/>
                  <a:pt x="14767" y="2500"/>
                  <a:pt x="14720" y="2524"/>
                </a:cubicBezTo>
                <a:cubicBezTo>
                  <a:pt x="14649" y="2548"/>
                  <a:pt x="14413" y="2406"/>
                  <a:pt x="14413" y="2406"/>
                </a:cubicBezTo>
                <a:cubicBezTo>
                  <a:pt x="14413" y="2406"/>
                  <a:pt x="14413" y="2406"/>
                  <a:pt x="14413" y="2406"/>
                </a:cubicBezTo>
                <a:cubicBezTo>
                  <a:pt x="14413" y="2406"/>
                  <a:pt x="14178" y="2336"/>
                  <a:pt x="14130" y="2265"/>
                </a:cubicBezTo>
                <a:cubicBezTo>
                  <a:pt x="14107" y="2218"/>
                  <a:pt x="14154" y="1841"/>
                  <a:pt x="14178" y="1440"/>
                </a:cubicBezTo>
                <a:cubicBezTo>
                  <a:pt x="14225" y="1040"/>
                  <a:pt x="14225" y="640"/>
                  <a:pt x="14178" y="592"/>
                </a:cubicBezTo>
                <a:cubicBezTo>
                  <a:pt x="14107" y="475"/>
                  <a:pt x="13753" y="380"/>
                  <a:pt x="13635" y="428"/>
                </a:cubicBezTo>
                <a:cubicBezTo>
                  <a:pt x="13588" y="428"/>
                  <a:pt x="13352" y="781"/>
                  <a:pt x="13140" y="1111"/>
                </a:cubicBezTo>
                <a:cubicBezTo>
                  <a:pt x="12928" y="1464"/>
                  <a:pt x="12739" y="1817"/>
                  <a:pt x="12716" y="1841"/>
                </a:cubicBezTo>
                <a:cubicBezTo>
                  <a:pt x="12645" y="1888"/>
                  <a:pt x="12385" y="1817"/>
                  <a:pt x="12385" y="1817"/>
                </a:cubicBezTo>
                <a:cubicBezTo>
                  <a:pt x="12385" y="1794"/>
                  <a:pt x="12385" y="1794"/>
                  <a:pt x="12385" y="1794"/>
                </a:cubicBezTo>
                <a:cubicBezTo>
                  <a:pt x="12385" y="1794"/>
                  <a:pt x="12126" y="1794"/>
                  <a:pt x="12079" y="1723"/>
                </a:cubicBezTo>
                <a:cubicBezTo>
                  <a:pt x="12055" y="1700"/>
                  <a:pt x="12008" y="1299"/>
                  <a:pt x="11937" y="922"/>
                </a:cubicBezTo>
                <a:cubicBezTo>
                  <a:pt x="11867" y="522"/>
                  <a:pt x="11796" y="121"/>
                  <a:pt x="11749" y="74"/>
                </a:cubicBezTo>
                <a:cubicBezTo>
                  <a:pt x="11631" y="-20"/>
                  <a:pt x="11277" y="-20"/>
                  <a:pt x="11159" y="51"/>
                </a:cubicBezTo>
                <a:cubicBezTo>
                  <a:pt x="11112" y="74"/>
                  <a:pt x="10971" y="451"/>
                  <a:pt x="10853" y="852"/>
                </a:cubicBezTo>
                <a:cubicBezTo>
                  <a:pt x="10735" y="1228"/>
                  <a:pt x="10617" y="1605"/>
                  <a:pt x="10593" y="1652"/>
                </a:cubicBezTo>
                <a:cubicBezTo>
                  <a:pt x="10523" y="1700"/>
                  <a:pt x="10287" y="1676"/>
                  <a:pt x="10287" y="1676"/>
                </a:cubicBezTo>
                <a:cubicBezTo>
                  <a:pt x="10263" y="1676"/>
                  <a:pt x="10263" y="1676"/>
                  <a:pt x="10263" y="1676"/>
                </a:cubicBezTo>
                <a:cubicBezTo>
                  <a:pt x="10263" y="1676"/>
                  <a:pt x="10027" y="1723"/>
                  <a:pt x="9957" y="1676"/>
                </a:cubicBezTo>
                <a:cubicBezTo>
                  <a:pt x="9910" y="1652"/>
                  <a:pt x="9792" y="1299"/>
                  <a:pt x="9627" y="922"/>
                </a:cubicBezTo>
                <a:cubicBezTo>
                  <a:pt x="9485" y="545"/>
                  <a:pt x="9296" y="192"/>
                  <a:pt x="9249" y="145"/>
                </a:cubicBezTo>
                <a:cubicBezTo>
                  <a:pt x="9131" y="98"/>
                  <a:pt x="8778" y="168"/>
                  <a:pt x="8683" y="263"/>
                </a:cubicBezTo>
                <a:cubicBezTo>
                  <a:pt x="8636" y="286"/>
                  <a:pt x="8589" y="710"/>
                  <a:pt x="8542" y="1087"/>
                </a:cubicBezTo>
                <a:cubicBezTo>
                  <a:pt x="8518" y="1511"/>
                  <a:pt x="8518" y="1888"/>
                  <a:pt x="8495" y="1935"/>
                </a:cubicBezTo>
                <a:cubicBezTo>
                  <a:pt x="8448" y="2006"/>
                  <a:pt x="8188" y="2053"/>
                  <a:pt x="8188" y="2053"/>
                </a:cubicBezTo>
                <a:cubicBezTo>
                  <a:pt x="8188" y="2053"/>
                  <a:pt x="8188" y="2053"/>
                  <a:pt x="8188" y="2053"/>
                </a:cubicBezTo>
                <a:cubicBezTo>
                  <a:pt x="8188" y="2053"/>
                  <a:pt x="7952" y="2147"/>
                  <a:pt x="7882" y="2124"/>
                </a:cubicBezTo>
                <a:cubicBezTo>
                  <a:pt x="7834" y="2100"/>
                  <a:pt x="7622" y="1770"/>
                  <a:pt x="7386" y="1464"/>
                </a:cubicBezTo>
                <a:cubicBezTo>
                  <a:pt x="7151" y="1134"/>
                  <a:pt x="6891" y="804"/>
                  <a:pt x="6820" y="804"/>
                </a:cubicBezTo>
                <a:cubicBezTo>
                  <a:pt x="6703" y="757"/>
                  <a:pt x="6372" y="922"/>
                  <a:pt x="6302" y="1016"/>
                </a:cubicBezTo>
                <a:cubicBezTo>
                  <a:pt x="6278" y="1087"/>
                  <a:pt x="6325" y="1488"/>
                  <a:pt x="6372" y="1888"/>
                </a:cubicBezTo>
                <a:cubicBezTo>
                  <a:pt x="6443" y="2265"/>
                  <a:pt x="6514" y="2665"/>
                  <a:pt x="6514" y="2712"/>
                </a:cubicBezTo>
                <a:cubicBezTo>
                  <a:pt x="6490" y="2783"/>
                  <a:pt x="6254" y="2877"/>
                  <a:pt x="6254" y="2877"/>
                </a:cubicBezTo>
                <a:cubicBezTo>
                  <a:pt x="6254" y="2877"/>
                  <a:pt x="6254" y="2877"/>
                  <a:pt x="6254" y="2877"/>
                </a:cubicBezTo>
                <a:cubicBezTo>
                  <a:pt x="6254" y="2877"/>
                  <a:pt x="6042" y="3042"/>
                  <a:pt x="5948" y="3019"/>
                </a:cubicBezTo>
                <a:cubicBezTo>
                  <a:pt x="5924" y="3019"/>
                  <a:pt x="5641" y="2759"/>
                  <a:pt x="5335" y="2500"/>
                </a:cubicBezTo>
                <a:cubicBezTo>
                  <a:pt x="5028" y="2241"/>
                  <a:pt x="4698" y="1982"/>
                  <a:pt x="4627" y="1982"/>
                </a:cubicBezTo>
                <a:cubicBezTo>
                  <a:pt x="4510" y="1982"/>
                  <a:pt x="4203" y="2218"/>
                  <a:pt x="4179" y="2336"/>
                </a:cubicBezTo>
                <a:cubicBezTo>
                  <a:pt x="4156" y="2383"/>
                  <a:pt x="4297" y="2759"/>
                  <a:pt x="4439" y="3136"/>
                </a:cubicBezTo>
                <a:cubicBezTo>
                  <a:pt x="4604" y="3513"/>
                  <a:pt x="4769" y="3867"/>
                  <a:pt x="4769" y="3914"/>
                </a:cubicBezTo>
                <a:cubicBezTo>
                  <a:pt x="4769" y="4008"/>
                  <a:pt x="4557" y="4149"/>
                  <a:pt x="4557" y="4149"/>
                </a:cubicBezTo>
                <a:cubicBezTo>
                  <a:pt x="4557" y="4149"/>
                  <a:pt x="4557" y="4149"/>
                  <a:pt x="4557" y="4149"/>
                </a:cubicBezTo>
                <a:cubicBezTo>
                  <a:pt x="4557" y="4149"/>
                  <a:pt x="4368" y="4338"/>
                  <a:pt x="4297" y="4361"/>
                </a:cubicBezTo>
                <a:cubicBezTo>
                  <a:pt x="4250" y="4361"/>
                  <a:pt x="3920" y="4173"/>
                  <a:pt x="3566" y="3984"/>
                </a:cubicBezTo>
                <a:cubicBezTo>
                  <a:pt x="3213" y="3796"/>
                  <a:pt x="2835" y="3631"/>
                  <a:pt x="2765" y="3655"/>
                </a:cubicBezTo>
                <a:cubicBezTo>
                  <a:pt x="2647" y="3678"/>
                  <a:pt x="2411" y="3961"/>
                  <a:pt x="2411" y="4079"/>
                </a:cubicBezTo>
                <a:cubicBezTo>
                  <a:pt x="2411" y="4149"/>
                  <a:pt x="2623" y="4479"/>
                  <a:pt x="2859" y="4809"/>
                </a:cubicBezTo>
                <a:cubicBezTo>
                  <a:pt x="3095" y="5139"/>
                  <a:pt x="3330" y="5445"/>
                  <a:pt x="3354" y="5492"/>
                </a:cubicBezTo>
                <a:cubicBezTo>
                  <a:pt x="3354" y="5586"/>
                  <a:pt x="3189" y="5775"/>
                  <a:pt x="3189" y="5775"/>
                </a:cubicBezTo>
                <a:cubicBezTo>
                  <a:pt x="3189" y="5775"/>
                  <a:pt x="3189" y="5775"/>
                  <a:pt x="3189" y="5775"/>
                </a:cubicBezTo>
                <a:cubicBezTo>
                  <a:pt x="3189" y="5775"/>
                  <a:pt x="3071" y="6010"/>
                  <a:pt x="3000" y="6034"/>
                </a:cubicBezTo>
                <a:cubicBezTo>
                  <a:pt x="2953" y="6034"/>
                  <a:pt x="2576" y="5939"/>
                  <a:pt x="2199" y="5822"/>
                </a:cubicBezTo>
                <a:cubicBezTo>
                  <a:pt x="1798" y="5727"/>
                  <a:pt x="1397" y="5657"/>
                  <a:pt x="1350" y="5680"/>
                </a:cubicBezTo>
                <a:cubicBezTo>
                  <a:pt x="1208" y="5751"/>
                  <a:pt x="1067" y="6081"/>
                  <a:pt x="1090" y="6199"/>
                </a:cubicBezTo>
                <a:cubicBezTo>
                  <a:pt x="1090" y="6246"/>
                  <a:pt x="1397" y="6552"/>
                  <a:pt x="1680" y="6811"/>
                </a:cubicBezTo>
                <a:cubicBezTo>
                  <a:pt x="1986" y="7070"/>
                  <a:pt x="2293" y="7306"/>
                  <a:pt x="2316" y="7353"/>
                </a:cubicBezTo>
                <a:cubicBezTo>
                  <a:pt x="2364" y="7447"/>
                  <a:pt x="2246" y="7659"/>
                  <a:pt x="2246" y="7659"/>
                </a:cubicBezTo>
                <a:cubicBezTo>
                  <a:pt x="2246" y="7659"/>
                  <a:pt x="2246" y="7659"/>
                  <a:pt x="2246" y="7659"/>
                </a:cubicBezTo>
                <a:cubicBezTo>
                  <a:pt x="2222" y="7659"/>
                  <a:pt x="2175" y="7918"/>
                  <a:pt x="2104" y="7965"/>
                </a:cubicBezTo>
                <a:cubicBezTo>
                  <a:pt x="2081" y="7989"/>
                  <a:pt x="1680" y="7965"/>
                  <a:pt x="1279" y="7942"/>
                </a:cubicBezTo>
                <a:cubicBezTo>
                  <a:pt x="878" y="7942"/>
                  <a:pt x="477" y="7965"/>
                  <a:pt x="430" y="8012"/>
                </a:cubicBezTo>
                <a:cubicBezTo>
                  <a:pt x="312" y="8083"/>
                  <a:pt x="241" y="8436"/>
                  <a:pt x="289" y="8554"/>
                </a:cubicBezTo>
                <a:cubicBezTo>
                  <a:pt x="312" y="8625"/>
                  <a:pt x="666" y="8837"/>
                  <a:pt x="1020" y="9002"/>
                </a:cubicBezTo>
                <a:cubicBezTo>
                  <a:pt x="1373" y="9190"/>
                  <a:pt x="1727" y="9355"/>
                  <a:pt x="1774" y="9402"/>
                </a:cubicBezTo>
                <a:cubicBezTo>
                  <a:pt x="1821" y="9473"/>
                  <a:pt x="1751" y="9708"/>
                  <a:pt x="1751" y="9708"/>
                </a:cubicBezTo>
                <a:cubicBezTo>
                  <a:pt x="1751" y="9732"/>
                  <a:pt x="1751" y="9732"/>
                  <a:pt x="1751" y="9732"/>
                </a:cubicBezTo>
                <a:cubicBezTo>
                  <a:pt x="1751" y="9732"/>
                  <a:pt x="1751" y="9967"/>
                  <a:pt x="1680" y="10038"/>
                </a:cubicBezTo>
                <a:cubicBezTo>
                  <a:pt x="1656" y="10062"/>
                  <a:pt x="1279" y="10132"/>
                  <a:pt x="878" y="10226"/>
                </a:cubicBezTo>
                <a:cubicBezTo>
                  <a:pt x="501" y="10321"/>
                  <a:pt x="100" y="10415"/>
                  <a:pt x="53" y="10462"/>
                </a:cubicBezTo>
                <a:cubicBezTo>
                  <a:pt x="-18" y="10580"/>
                  <a:pt x="-18" y="10933"/>
                  <a:pt x="53" y="11051"/>
                </a:cubicBezTo>
                <a:cubicBezTo>
                  <a:pt x="100" y="11098"/>
                  <a:pt x="477" y="11216"/>
                  <a:pt x="878" y="11310"/>
                </a:cubicBezTo>
                <a:cubicBezTo>
                  <a:pt x="1255" y="11404"/>
                  <a:pt x="1656" y="11498"/>
                  <a:pt x="1680" y="11522"/>
                </a:cubicBezTo>
                <a:cubicBezTo>
                  <a:pt x="1751" y="11569"/>
                  <a:pt x="1751" y="11828"/>
                  <a:pt x="1751" y="11828"/>
                </a:cubicBezTo>
                <a:cubicBezTo>
                  <a:pt x="1751" y="11828"/>
                  <a:pt x="1751" y="11828"/>
                  <a:pt x="1751" y="11828"/>
                </a:cubicBezTo>
                <a:cubicBezTo>
                  <a:pt x="1751" y="11828"/>
                  <a:pt x="1798" y="12087"/>
                  <a:pt x="1774" y="12158"/>
                </a:cubicBezTo>
                <a:cubicBezTo>
                  <a:pt x="1751" y="12205"/>
                  <a:pt x="1373" y="12346"/>
                  <a:pt x="1020" y="12535"/>
                </a:cubicBezTo>
                <a:cubicBezTo>
                  <a:pt x="666" y="12700"/>
                  <a:pt x="312" y="12888"/>
                  <a:pt x="289" y="12959"/>
                </a:cubicBezTo>
                <a:cubicBezTo>
                  <a:pt x="218" y="13077"/>
                  <a:pt x="312" y="13430"/>
                  <a:pt x="406" y="13501"/>
                </a:cubicBezTo>
                <a:cubicBezTo>
                  <a:pt x="454" y="13548"/>
                  <a:pt x="854" y="13571"/>
                  <a:pt x="1255" y="13595"/>
                </a:cubicBezTo>
                <a:cubicBezTo>
                  <a:pt x="1656" y="13595"/>
                  <a:pt x="2057" y="13571"/>
                  <a:pt x="2104" y="13595"/>
                </a:cubicBezTo>
                <a:cubicBezTo>
                  <a:pt x="2175" y="13642"/>
                  <a:pt x="2246" y="13901"/>
                  <a:pt x="2246" y="13901"/>
                </a:cubicBezTo>
                <a:cubicBezTo>
                  <a:pt x="2246" y="13901"/>
                  <a:pt x="2246" y="13901"/>
                  <a:pt x="2246" y="13901"/>
                </a:cubicBezTo>
                <a:cubicBezTo>
                  <a:pt x="2246" y="13901"/>
                  <a:pt x="2340" y="14137"/>
                  <a:pt x="2316" y="14207"/>
                </a:cubicBezTo>
                <a:cubicBezTo>
                  <a:pt x="2316" y="14254"/>
                  <a:pt x="2010" y="14466"/>
                  <a:pt x="1680" y="14725"/>
                </a:cubicBezTo>
                <a:cubicBezTo>
                  <a:pt x="1373" y="14985"/>
                  <a:pt x="1090" y="15267"/>
                  <a:pt x="1067" y="15314"/>
                </a:cubicBezTo>
                <a:cubicBezTo>
                  <a:pt x="1043" y="15456"/>
                  <a:pt x="1208" y="15785"/>
                  <a:pt x="1326" y="15833"/>
                </a:cubicBezTo>
                <a:cubicBezTo>
                  <a:pt x="1373" y="15856"/>
                  <a:pt x="1774" y="15809"/>
                  <a:pt x="2175" y="15715"/>
                </a:cubicBezTo>
                <a:cubicBezTo>
                  <a:pt x="2576" y="15621"/>
                  <a:pt x="2953" y="15526"/>
                  <a:pt x="3000" y="15526"/>
                </a:cubicBezTo>
                <a:cubicBezTo>
                  <a:pt x="3071" y="15550"/>
                  <a:pt x="3189" y="15785"/>
                  <a:pt x="3189" y="15785"/>
                </a:cubicBezTo>
                <a:cubicBezTo>
                  <a:pt x="3189" y="15785"/>
                  <a:pt x="3189" y="15785"/>
                  <a:pt x="3189" y="15785"/>
                </a:cubicBezTo>
                <a:cubicBezTo>
                  <a:pt x="3189" y="15785"/>
                  <a:pt x="3354" y="15997"/>
                  <a:pt x="3354" y="16068"/>
                </a:cubicBezTo>
                <a:cubicBezTo>
                  <a:pt x="3354" y="16115"/>
                  <a:pt x="3095" y="16398"/>
                  <a:pt x="2859" y="16728"/>
                </a:cubicBezTo>
                <a:cubicBezTo>
                  <a:pt x="2599" y="17034"/>
                  <a:pt x="2387" y="17387"/>
                  <a:pt x="2387" y="17434"/>
                </a:cubicBezTo>
                <a:cubicBezTo>
                  <a:pt x="2387" y="17576"/>
                  <a:pt x="2623" y="17858"/>
                  <a:pt x="2741" y="17882"/>
                </a:cubicBezTo>
                <a:cubicBezTo>
                  <a:pt x="2812" y="17905"/>
                  <a:pt x="3189" y="17741"/>
                  <a:pt x="3543" y="17576"/>
                </a:cubicBezTo>
                <a:cubicBezTo>
                  <a:pt x="3896" y="17387"/>
                  <a:pt x="4250" y="17199"/>
                  <a:pt x="4297" y="17199"/>
                </a:cubicBezTo>
                <a:cubicBezTo>
                  <a:pt x="4392" y="17199"/>
                  <a:pt x="4557" y="17411"/>
                  <a:pt x="4557" y="17411"/>
                </a:cubicBezTo>
                <a:cubicBezTo>
                  <a:pt x="4557" y="17411"/>
                  <a:pt x="4557" y="17411"/>
                  <a:pt x="4557" y="17411"/>
                </a:cubicBezTo>
                <a:cubicBezTo>
                  <a:pt x="4557" y="17411"/>
                  <a:pt x="4745" y="17576"/>
                  <a:pt x="4769" y="17646"/>
                </a:cubicBezTo>
                <a:cubicBezTo>
                  <a:pt x="4769" y="17670"/>
                  <a:pt x="4604" y="18023"/>
                  <a:pt x="4439" y="18400"/>
                </a:cubicBezTo>
                <a:cubicBezTo>
                  <a:pt x="4274" y="18753"/>
                  <a:pt x="4132" y="19130"/>
                  <a:pt x="4156" y="19201"/>
                </a:cubicBezTo>
                <a:cubicBezTo>
                  <a:pt x="4179" y="19342"/>
                  <a:pt x="4486" y="19554"/>
                  <a:pt x="4604" y="19554"/>
                </a:cubicBezTo>
                <a:cubicBezTo>
                  <a:pt x="4675" y="19554"/>
                  <a:pt x="5005" y="19319"/>
                  <a:pt x="5311" y="19060"/>
                </a:cubicBezTo>
                <a:cubicBezTo>
                  <a:pt x="5618" y="18801"/>
                  <a:pt x="5924" y="18541"/>
                  <a:pt x="5972" y="18518"/>
                </a:cubicBezTo>
                <a:cubicBezTo>
                  <a:pt x="6042" y="18518"/>
                  <a:pt x="6254" y="18659"/>
                  <a:pt x="6254" y="18659"/>
                </a:cubicBezTo>
                <a:cubicBezTo>
                  <a:pt x="6254" y="18659"/>
                  <a:pt x="6254" y="18659"/>
                  <a:pt x="6254" y="18659"/>
                </a:cubicBezTo>
                <a:cubicBezTo>
                  <a:pt x="6254" y="18659"/>
                  <a:pt x="6490" y="18777"/>
                  <a:pt x="6514" y="18848"/>
                </a:cubicBezTo>
                <a:cubicBezTo>
                  <a:pt x="6537" y="18895"/>
                  <a:pt x="6443" y="19272"/>
                  <a:pt x="6372" y="19648"/>
                </a:cubicBezTo>
                <a:cubicBezTo>
                  <a:pt x="6302" y="20049"/>
                  <a:pt x="6231" y="20449"/>
                  <a:pt x="6278" y="20520"/>
                </a:cubicBezTo>
                <a:cubicBezTo>
                  <a:pt x="6325" y="20638"/>
                  <a:pt x="6679" y="20779"/>
                  <a:pt x="6797" y="20732"/>
                </a:cubicBezTo>
                <a:cubicBezTo>
                  <a:pt x="6844" y="20732"/>
                  <a:pt x="7127" y="20426"/>
                  <a:pt x="7363" y="20096"/>
                </a:cubicBezTo>
                <a:cubicBezTo>
                  <a:pt x="7622" y="19790"/>
                  <a:pt x="7834" y="19460"/>
                  <a:pt x="7882" y="19436"/>
                </a:cubicBezTo>
                <a:cubicBezTo>
                  <a:pt x="7952" y="19389"/>
                  <a:pt x="8188" y="19507"/>
                  <a:pt x="8188" y="19507"/>
                </a:cubicBezTo>
                <a:cubicBezTo>
                  <a:pt x="8188" y="19507"/>
                  <a:pt x="8188" y="19507"/>
                  <a:pt x="8188" y="19507"/>
                </a:cubicBezTo>
                <a:cubicBezTo>
                  <a:pt x="8188" y="19507"/>
                  <a:pt x="8448" y="19554"/>
                  <a:pt x="8495" y="19625"/>
                </a:cubicBezTo>
                <a:cubicBezTo>
                  <a:pt x="8518" y="19648"/>
                  <a:pt x="8518" y="20049"/>
                  <a:pt x="8542" y="20449"/>
                </a:cubicBezTo>
                <a:cubicBezTo>
                  <a:pt x="8565" y="20850"/>
                  <a:pt x="8589" y="21250"/>
                  <a:pt x="8636" y="21297"/>
                </a:cubicBezTo>
                <a:cubicBezTo>
                  <a:pt x="8730" y="21392"/>
                  <a:pt x="9084" y="21462"/>
                  <a:pt x="9202" y="21392"/>
                </a:cubicBezTo>
                <a:cubicBezTo>
                  <a:pt x="9249" y="21368"/>
                  <a:pt x="9438" y="21015"/>
                  <a:pt x="9603" y="20638"/>
                </a:cubicBezTo>
                <a:cubicBezTo>
                  <a:pt x="9768" y="20284"/>
                  <a:pt x="9933" y="19908"/>
                  <a:pt x="9957" y="19884"/>
                </a:cubicBezTo>
                <a:cubicBezTo>
                  <a:pt x="10027" y="19813"/>
                  <a:pt x="10263" y="19860"/>
                  <a:pt x="10263" y="19860"/>
                </a:cubicBezTo>
                <a:cubicBezTo>
                  <a:pt x="10287" y="19884"/>
                  <a:pt x="10287" y="19884"/>
                  <a:pt x="10287" y="19884"/>
                </a:cubicBezTo>
                <a:cubicBezTo>
                  <a:pt x="10287" y="19884"/>
                  <a:pt x="10546" y="19860"/>
                  <a:pt x="10593" y="19908"/>
                </a:cubicBezTo>
                <a:cubicBezTo>
                  <a:pt x="10617" y="19931"/>
                  <a:pt x="10711" y="20332"/>
                  <a:pt x="10829" y="20708"/>
                </a:cubicBezTo>
                <a:cubicBezTo>
                  <a:pt x="10947" y="21085"/>
                  <a:pt x="11065" y="21462"/>
                  <a:pt x="11136" y="21509"/>
                </a:cubicBezTo>
                <a:cubicBezTo>
                  <a:pt x="11230" y="21580"/>
                  <a:pt x="11607" y="21556"/>
                  <a:pt x="11702" y="21486"/>
                </a:cubicBezTo>
                <a:cubicBezTo>
                  <a:pt x="11749" y="21439"/>
                  <a:pt x="11843" y="21038"/>
                  <a:pt x="11914" y="20661"/>
                </a:cubicBezTo>
                <a:cubicBezTo>
                  <a:pt x="12008" y="20261"/>
                  <a:pt x="12055" y="19860"/>
                  <a:pt x="12079" y="19837"/>
                </a:cubicBezTo>
                <a:cubicBezTo>
                  <a:pt x="12126" y="19766"/>
                  <a:pt x="12385" y="19743"/>
                  <a:pt x="12385" y="19743"/>
                </a:cubicBezTo>
                <a:cubicBezTo>
                  <a:pt x="12385" y="19743"/>
                  <a:pt x="12385" y="19743"/>
                  <a:pt x="12385" y="19743"/>
                </a:cubicBezTo>
                <a:cubicBezTo>
                  <a:pt x="12385" y="19743"/>
                  <a:pt x="12645" y="19696"/>
                  <a:pt x="12716" y="19719"/>
                </a:cubicBezTo>
                <a:cubicBezTo>
                  <a:pt x="12739" y="19743"/>
                  <a:pt x="12928" y="20096"/>
                  <a:pt x="13116" y="20426"/>
                </a:cubicBezTo>
                <a:cubicBezTo>
                  <a:pt x="13305" y="20779"/>
                  <a:pt x="13541" y="21132"/>
                  <a:pt x="13588" y="21156"/>
                </a:cubicBezTo>
                <a:cubicBezTo>
                  <a:pt x="13730" y="21203"/>
                  <a:pt x="14060" y="21085"/>
                  <a:pt x="14154" y="20991"/>
                </a:cubicBezTo>
                <a:cubicBezTo>
                  <a:pt x="14178" y="20944"/>
                  <a:pt x="14178" y="20544"/>
                  <a:pt x="14178" y="20120"/>
                </a:cubicBezTo>
                <a:cubicBezTo>
                  <a:pt x="14154" y="19719"/>
                  <a:pt x="14130" y="19342"/>
                  <a:pt x="14130" y="19295"/>
                </a:cubicBezTo>
                <a:cubicBezTo>
                  <a:pt x="14178" y="19201"/>
                  <a:pt x="14413" y="19154"/>
                  <a:pt x="14413" y="19154"/>
                </a:cubicBezTo>
                <a:cubicBezTo>
                  <a:pt x="14413" y="19154"/>
                  <a:pt x="14413" y="19154"/>
                  <a:pt x="14413" y="19154"/>
                </a:cubicBezTo>
                <a:cubicBezTo>
                  <a:pt x="14413" y="19154"/>
                  <a:pt x="14649" y="19012"/>
                  <a:pt x="14720" y="19036"/>
                </a:cubicBezTo>
                <a:cubicBezTo>
                  <a:pt x="14767" y="19036"/>
                  <a:pt x="15027" y="19342"/>
                  <a:pt x="15286" y="19648"/>
                </a:cubicBezTo>
                <a:cubicBezTo>
                  <a:pt x="15569" y="19931"/>
                  <a:pt x="15852" y="20214"/>
                  <a:pt x="15923" y="20237"/>
                </a:cubicBezTo>
                <a:cubicBezTo>
                  <a:pt x="16041" y="20237"/>
                  <a:pt x="16371" y="20049"/>
                  <a:pt x="16418" y="19931"/>
                </a:cubicBezTo>
                <a:cubicBezTo>
                  <a:pt x="16441" y="19884"/>
                  <a:pt x="16347" y="19484"/>
                  <a:pt x="16229" y="19107"/>
                </a:cubicBezTo>
                <a:cubicBezTo>
                  <a:pt x="16135" y="18706"/>
                  <a:pt x="15993" y="18329"/>
                  <a:pt x="16017" y="18306"/>
                </a:cubicBezTo>
                <a:cubicBezTo>
                  <a:pt x="16017" y="18212"/>
                  <a:pt x="16253" y="18094"/>
                  <a:pt x="16253" y="18094"/>
                </a:cubicBezTo>
                <a:cubicBezTo>
                  <a:pt x="16253" y="18094"/>
                  <a:pt x="16253" y="18094"/>
                  <a:pt x="16253" y="18094"/>
                </a:cubicBezTo>
                <a:cubicBezTo>
                  <a:pt x="16253" y="18094"/>
                  <a:pt x="16441" y="17905"/>
                  <a:pt x="16536" y="17905"/>
                </a:cubicBezTo>
                <a:cubicBezTo>
                  <a:pt x="16559" y="17905"/>
                  <a:pt x="16889" y="18141"/>
                  <a:pt x="17220" y="18377"/>
                </a:cubicBezTo>
                <a:cubicBezTo>
                  <a:pt x="17550" y="18589"/>
                  <a:pt x="17880" y="18801"/>
                  <a:pt x="17951" y="18801"/>
                </a:cubicBezTo>
                <a:cubicBezTo>
                  <a:pt x="18092" y="18777"/>
                  <a:pt x="18351" y="18518"/>
                  <a:pt x="18375" y="18400"/>
                </a:cubicBezTo>
                <a:cubicBezTo>
                  <a:pt x="18375" y="18353"/>
                  <a:pt x="18210" y="17976"/>
                  <a:pt x="18021" y="17623"/>
                </a:cubicBezTo>
                <a:cubicBezTo>
                  <a:pt x="17809" y="17269"/>
                  <a:pt x="17620" y="16940"/>
                  <a:pt x="17597" y="16893"/>
                </a:cubicBezTo>
                <a:cubicBezTo>
                  <a:pt x="17597" y="16798"/>
                  <a:pt x="17785" y="16633"/>
                  <a:pt x="17785" y="16633"/>
                </a:cubicBezTo>
                <a:cubicBezTo>
                  <a:pt x="17785" y="16633"/>
                  <a:pt x="17785" y="16633"/>
                  <a:pt x="17785" y="16633"/>
                </a:cubicBezTo>
                <a:cubicBezTo>
                  <a:pt x="17785" y="16633"/>
                  <a:pt x="17951" y="16421"/>
                  <a:pt x="18021" y="16398"/>
                </a:cubicBezTo>
                <a:cubicBezTo>
                  <a:pt x="18068" y="16398"/>
                  <a:pt x="18422" y="16539"/>
                  <a:pt x="18799" y="16681"/>
                </a:cubicBezTo>
                <a:cubicBezTo>
                  <a:pt x="19153" y="16822"/>
                  <a:pt x="19554" y="16963"/>
                  <a:pt x="19625" y="16940"/>
                </a:cubicBezTo>
                <a:cubicBezTo>
                  <a:pt x="19743" y="16893"/>
                  <a:pt x="19931" y="16586"/>
                  <a:pt x="19931" y="16445"/>
                </a:cubicBezTo>
                <a:cubicBezTo>
                  <a:pt x="19931" y="16398"/>
                  <a:pt x="19672" y="16068"/>
                  <a:pt x="19413" y="15785"/>
                </a:cubicBezTo>
                <a:cubicBezTo>
                  <a:pt x="19130" y="15479"/>
                  <a:pt x="18847" y="15197"/>
                  <a:pt x="18847" y="15173"/>
                </a:cubicBezTo>
                <a:cubicBezTo>
                  <a:pt x="18823" y="15079"/>
                  <a:pt x="18965" y="14867"/>
                  <a:pt x="18965" y="14867"/>
                </a:cubicBezTo>
                <a:cubicBezTo>
                  <a:pt x="18965" y="14867"/>
                  <a:pt x="18965" y="14867"/>
                  <a:pt x="18965" y="14867"/>
                </a:cubicBezTo>
                <a:cubicBezTo>
                  <a:pt x="18965" y="14867"/>
                  <a:pt x="19059" y="14631"/>
                  <a:pt x="19130" y="14584"/>
                </a:cubicBezTo>
                <a:cubicBezTo>
                  <a:pt x="19153" y="14561"/>
                  <a:pt x="19554" y="14631"/>
                  <a:pt x="19931" y="14678"/>
                </a:cubicBezTo>
                <a:cubicBezTo>
                  <a:pt x="20332" y="14749"/>
                  <a:pt x="20733" y="14773"/>
                  <a:pt x="20804" y="14725"/>
                </a:cubicBezTo>
                <a:cubicBezTo>
                  <a:pt x="20922" y="14678"/>
                  <a:pt x="21040" y="14325"/>
                  <a:pt x="20992" y="14207"/>
                </a:cubicBezTo>
                <a:cubicBezTo>
                  <a:pt x="20992" y="14137"/>
                  <a:pt x="20662" y="13901"/>
                  <a:pt x="20332" y="13665"/>
                </a:cubicBezTo>
                <a:cubicBezTo>
                  <a:pt x="20002" y="13430"/>
                  <a:pt x="19648" y="13242"/>
                  <a:pt x="19625" y="13194"/>
                </a:cubicBezTo>
                <a:cubicBezTo>
                  <a:pt x="19578" y="13124"/>
                  <a:pt x="19672" y="12888"/>
                  <a:pt x="19672" y="12888"/>
                </a:cubicBezTo>
                <a:cubicBezTo>
                  <a:pt x="19672" y="12888"/>
                  <a:pt x="19672" y="12888"/>
                  <a:pt x="19672" y="12888"/>
                </a:cubicBezTo>
                <a:cubicBezTo>
                  <a:pt x="19696" y="12888"/>
                  <a:pt x="19719" y="12629"/>
                  <a:pt x="19790" y="12582"/>
                </a:cubicBezTo>
                <a:cubicBezTo>
                  <a:pt x="19813" y="12535"/>
                  <a:pt x="20191" y="12535"/>
                  <a:pt x="20592" y="12488"/>
                </a:cubicBezTo>
                <a:cubicBezTo>
                  <a:pt x="20992" y="12441"/>
                  <a:pt x="21393" y="12370"/>
                  <a:pt x="21441" y="12323"/>
                </a:cubicBezTo>
                <a:cubicBezTo>
                  <a:pt x="21535" y="12229"/>
                  <a:pt x="21582" y="11875"/>
                  <a:pt x="21511" y="11758"/>
                </a:cubicBezTo>
                <a:cubicBezTo>
                  <a:pt x="21488" y="11710"/>
                  <a:pt x="21110" y="11546"/>
                  <a:pt x="20733" y="11404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defTabSz="914353">
              <a:defRPr/>
            </a:pPr>
            <a:endParaRPr sz="1800" kern="0" dirty="0">
              <a:solidFill>
                <a:prstClr val="black"/>
              </a:solidFill>
              <a:latin typeface="Quattrocento Sans" panose="020B0502050000020003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567B551-9A78-1586-0FD4-2154B99809DC}"/>
              </a:ext>
            </a:extLst>
          </p:cNvPr>
          <p:cNvGrpSpPr/>
          <p:nvPr/>
        </p:nvGrpSpPr>
        <p:grpSpPr>
          <a:xfrm>
            <a:off x="7061228" y="1142429"/>
            <a:ext cx="644581" cy="644979"/>
            <a:chOff x="7297325" y="4131606"/>
            <a:chExt cx="916093" cy="916658"/>
          </a:xfrm>
        </p:grpSpPr>
        <p:sp>
          <p:nvSpPr>
            <p:cNvPr id="31" name="Shape 384">
              <a:extLst>
                <a:ext uri="{FF2B5EF4-FFF2-40B4-BE49-F238E27FC236}">
                  <a16:creationId xmlns:a16="http://schemas.microsoft.com/office/drawing/2014/main" id="{BA826135-814F-AAB8-38F3-4EFD23C2998E}"/>
                </a:ext>
              </a:extLst>
            </p:cNvPr>
            <p:cNvSpPr/>
            <p:nvPr/>
          </p:nvSpPr>
          <p:spPr>
            <a:xfrm rot="10800000" flipH="1">
              <a:off x="7297325" y="4131606"/>
              <a:ext cx="916093" cy="916658"/>
            </a:xfrm>
            <a:prstGeom prst="ellipse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rgbClr val="FFFFFF"/>
                </a:gs>
              </a:gsLst>
              <a:lin ang="9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53">
                <a:defRPr/>
              </a:pPr>
              <a:endParaRPr sz="1800" kern="0" dirty="0">
                <a:solidFill>
                  <a:prstClr val="black"/>
                </a:solidFill>
                <a:latin typeface="Quattrocento Sans" panose="020B0502050000020003" pitchFamily="34" charset="0"/>
              </a:endParaRPr>
            </a:p>
          </p:txBody>
        </p:sp>
        <p:sp>
          <p:nvSpPr>
            <p:cNvPr id="192" name="Freeform 305">
              <a:extLst>
                <a:ext uri="{FF2B5EF4-FFF2-40B4-BE49-F238E27FC236}">
                  <a16:creationId xmlns:a16="http://schemas.microsoft.com/office/drawing/2014/main" id="{B7DEBD23-1F43-4F41-89D8-E4C112B283AC}"/>
                </a:ext>
              </a:extLst>
            </p:cNvPr>
            <p:cNvSpPr/>
            <p:nvPr/>
          </p:nvSpPr>
          <p:spPr>
            <a:xfrm>
              <a:off x="7452874" y="4360103"/>
              <a:ext cx="594962" cy="467890"/>
            </a:xfrm>
            <a:custGeom>
              <a:avLst/>
              <a:gdLst>
                <a:gd name="connsiteX0" fmla="*/ 426228 w 504826"/>
                <a:gd name="connsiteY0" fmla="*/ 101417 h 396680"/>
                <a:gd name="connsiteX1" fmla="*/ 483697 w 504826"/>
                <a:gd name="connsiteY1" fmla="*/ 151561 h 396680"/>
                <a:gd name="connsiteX2" fmla="*/ 504826 w 504826"/>
                <a:gd name="connsiteY2" fmla="*/ 216354 h 396680"/>
                <a:gd name="connsiteX3" fmla="*/ 484824 w 504826"/>
                <a:gd name="connsiteY3" fmla="*/ 279598 h 396680"/>
                <a:gd name="connsiteX4" fmla="*/ 429891 w 504826"/>
                <a:gd name="connsiteY4" fmla="*/ 329320 h 396680"/>
                <a:gd name="connsiteX5" fmla="*/ 435666 w 504826"/>
                <a:gd name="connsiteY5" fmla="*/ 341716 h 396680"/>
                <a:gd name="connsiteX6" fmla="*/ 442709 w 504826"/>
                <a:gd name="connsiteY6" fmla="*/ 352561 h 396680"/>
                <a:gd name="connsiteX7" fmla="*/ 449047 w 504826"/>
                <a:gd name="connsiteY7" fmla="*/ 360731 h 396680"/>
                <a:gd name="connsiteX8" fmla="*/ 456371 w 504826"/>
                <a:gd name="connsiteY8" fmla="*/ 369042 h 396680"/>
                <a:gd name="connsiteX9" fmla="*/ 462851 w 504826"/>
                <a:gd name="connsiteY9" fmla="*/ 376084 h 396680"/>
                <a:gd name="connsiteX10" fmla="*/ 463977 w 504826"/>
                <a:gd name="connsiteY10" fmla="*/ 377352 h 396680"/>
                <a:gd name="connsiteX11" fmla="*/ 465245 w 504826"/>
                <a:gd name="connsiteY11" fmla="*/ 378761 h 396680"/>
                <a:gd name="connsiteX12" fmla="*/ 466373 w 504826"/>
                <a:gd name="connsiteY12" fmla="*/ 380169 h 396680"/>
                <a:gd name="connsiteX13" fmla="*/ 467359 w 504826"/>
                <a:gd name="connsiteY13" fmla="*/ 381718 h 396680"/>
                <a:gd name="connsiteX14" fmla="*/ 468063 w 504826"/>
                <a:gd name="connsiteY14" fmla="*/ 383127 h 396680"/>
                <a:gd name="connsiteX15" fmla="*/ 468625 w 504826"/>
                <a:gd name="connsiteY15" fmla="*/ 384817 h 396680"/>
                <a:gd name="connsiteX16" fmla="*/ 468767 w 504826"/>
                <a:gd name="connsiteY16" fmla="*/ 386648 h 396680"/>
                <a:gd name="connsiteX17" fmla="*/ 468485 w 504826"/>
                <a:gd name="connsiteY17" fmla="*/ 388479 h 396680"/>
                <a:gd name="connsiteX18" fmla="*/ 464823 w 504826"/>
                <a:gd name="connsiteY18" fmla="*/ 394677 h 396680"/>
                <a:gd name="connsiteX19" fmla="*/ 458625 w 504826"/>
                <a:gd name="connsiteY19" fmla="*/ 396649 h 396680"/>
                <a:gd name="connsiteX20" fmla="*/ 434398 w 504826"/>
                <a:gd name="connsiteY20" fmla="*/ 392142 h 396680"/>
                <a:gd name="connsiteX21" fmla="*/ 356083 w 504826"/>
                <a:gd name="connsiteY21" fmla="*/ 356083 h 396680"/>
                <a:gd name="connsiteX22" fmla="*/ 306502 w 504826"/>
                <a:gd name="connsiteY22" fmla="*/ 360590 h 396680"/>
                <a:gd name="connsiteX23" fmla="*/ 173535 w 504826"/>
                <a:gd name="connsiteY23" fmla="*/ 323404 h 396680"/>
                <a:gd name="connsiteX24" fmla="*/ 198325 w 504826"/>
                <a:gd name="connsiteY24" fmla="*/ 324531 h 396680"/>
                <a:gd name="connsiteX25" fmla="*/ 285373 w 504826"/>
                <a:gd name="connsiteY25" fmla="*/ 311854 h 396680"/>
                <a:gd name="connsiteX26" fmla="*/ 359745 w 504826"/>
                <a:gd name="connsiteY26" fmla="*/ 275514 h 396680"/>
                <a:gd name="connsiteX27" fmla="*/ 413833 w 504826"/>
                <a:gd name="connsiteY27" fmla="*/ 215791 h 396680"/>
                <a:gd name="connsiteX28" fmla="*/ 432708 w 504826"/>
                <a:gd name="connsiteY28" fmla="*/ 144237 h 396680"/>
                <a:gd name="connsiteX29" fmla="*/ 426228 w 504826"/>
                <a:gd name="connsiteY29" fmla="*/ 101417 h 396680"/>
                <a:gd name="connsiteX30" fmla="*/ 198324 w 504826"/>
                <a:gd name="connsiteY30" fmla="*/ 0 h 396680"/>
                <a:gd name="connsiteX31" fmla="*/ 297908 w 504826"/>
                <a:gd name="connsiteY31" fmla="*/ 19297 h 396680"/>
                <a:gd name="connsiteX32" fmla="*/ 370168 w 504826"/>
                <a:gd name="connsiteY32" fmla="*/ 71836 h 396680"/>
                <a:gd name="connsiteX33" fmla="*/ 396648 w 504826"/>
                <a:gd name="connsiteY33" fmla="*/ 144236 h 396680"/>
                <a:gd name="connsiteX34" fmla="*/ 370168 w 504826"/>
                <a:gd name="connsiteY34" fmla="*/ 216635 h 396680"/>
                <a:gd name="connsiteX35" fmla="*/ 297908 w 504826"/>
                <a:gd name="connsiteY35" fmla="*/ 269174 h 396680"/>
                <a:gd name="connsiteX36" fmla="*/ 198324 w 504826"/>
                <a:gd name="connsiteY36" fmla="*/ 288471 h 396680"/>
                <a:gd name="connsiteX37" fmla="*/ 148743 w 504826"/>
                <a:gd name="connsiteY37" fmla="*/ 283964 h 396680"/>
                <a:gd name="connsiteX38" fmla="*/ 70428 w 504826"/>
                <a:gd name="connsiteY38" fmla="*/ 320023 h 396680"/>
                <a:gd name="connsiteX39" fmla="*/ 46201 w 504826"/>
                <a:gd name="connsiteY39" fmla="*/ 324530 h 396680"/>
                <a:gd name="connsiteX40" fmla="*/ 45355 w 504826"/>
                <a:gd name="connsiteY40" fmla="*/ 324530 h 396680"/>
                <a:gd name="connsiteX41" fmla="*/ 39580 w 504826"/>
                <a:gd name="connsiteY41" fmla="*/ 322277 h 396680"/>
                <a:gd name="connsiteX42" fmla="*/ 36341 w 504826"/>
                <a:gd name="connsiteY42" fmla="*/ 316361 h 396680"/>
                <a:gd name="connsiteX43" fmla="*/ 36059 w 504826"/>
                <a:gd name="connsiteY43" fmla="*/ 314530 h 396680"/>
                <a:gd name="connsiteX44" fmla="*/ 36200 w 504826"/>
                <a:gd name="connsiteY44" fmla="*/ 312698 h 396680"/>
                <a:gd name="connsiteX45" fmla="*/ 36763 w 504826"/>
                <a:gd name="connsiteY45" fmla="*/ 311008 h 396680"/>
                <a:gd name="connsiteX46" fmla="*/ 37467 w 504826"/>
                <a:gd name="connsiteY46" fmla="*/ 309600 h 396680"/>
                <a:gd name="connsiteX47" fmla="*/ 38453 w 504826"/>
                <a:gd name="connsiteY47" fmla="*/ 308050 h 396680"/>
                <a:gd name="connsiteX48" fmla="*/ 39580 w 504826"/>
                <a:gd name="connsiteY48" fmla="*/ 306642 h 396680"/>
                <a:gd name="connsiteX49" fmla="*/ 40848 w 504826"/>
                <a:gd name="connsiteY49" fmla="*/ 305233 h 396680"/>
                <a:gd name="connsiteX50" fmla="*/ 41975 w 504826"/>
                <a:gd name="connsiteY50" fmla="*/ 303965 h 396680"/>
                <a:gd name="connsiteX51" fmla="*/ 48454 w 504826"/>
                <a:gd name="connsiteY51" fmla="*/ 296923 h 396680"/>
                <a:gd name="connsiteX52" fmla="*/ 55779 w 504826"/>
                <a:gd name="connsiteY52" fmla="*/ 288612 h 396680"/>
                <a:gd name="connsiteX53" fmla="*/ 62117 w 504826"/>
                <a:gd name="connsiteY53" fmla="*/ 280443 h 396680"/>
                <a:gd name="connsiteX54" fmla="*/ 69160 w 504826"/>
                <a:gd name="connsiteY54" fmla="*/ 269597 h 396680"/>
                <a:gd name="connsiteX55" fmla="*/ 74935 w 504826"/>
                <a:gd name="connsiteY55" fmla="*/ 257202 h 396680"/>
                <a:gd name="connsiteX56" fmla="*/ 20001 w 504826"/>
                <a:gd name="connsiteY56" fmla="*/ 207339 h 396680"/>
                <a:gd name="connsiteX57" fmla="*/ 0 w 504826"/>
                <a:gd name="connsiteY57" fmla="*/ 144236 h 396680"/>
                <a:gd name="connsiteX58" fmla="*/ 26481 w 504826"/>
                <a:gd name="connsiteY58" fmla="*/ 71836 h 396680"/>
                <a:gd name="connsiteX59" fmla="*/ 98739 w 504826"/>
                <a:gd name="connsiteY59" fmla="*/ 19297 h 396680"/>
                <a:gd name="connsiteX60" fmla="*/ 198324 w 504826"/>
                <a:gd name="connsiteY60" fmla="*/ 0 h 39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04826" h="396680">
                  <a:moveTo>
                    <a:pt x="426228" y="101417"/>
                  </a:moveTo>
                  <a:cubicBezTo>
                    <a:pt x="450456" y="114751"/>
                    <a:pt x="469611" y="131466"/>
                    <a:pt x="483697" y="151561"/>
                  </a:cubicBezTo>
                  <a:cubicBezTo>
                    <a:pt x="497783" y="171656"/>
                    <a:pt x="504826" y="193254"/>
                    <a:pt x="504826" y="216354"/>
                  </a:cubicBezTo>
                  <a:cubicBezTo>
                    <a:pt x="504826" y="238891"/>
                    <a:pt x="498159" y="259973"/>
                    <a:pt x="484824" y="279598"/>
                  </a:cubicBezTo>
                  <a:cubicBezTo>
                    <a:pt x="471490" y="299224"/>
                    <a:pt x="453179" y="315798"/>
                    <a:pt x="429891" y="329320"/>
                  </a:cubicBezTo>
                  <a:cubicBezTo>
                    <a:pt x="431769" y="333828"/>
                    <a:pt x="433694" y="337960"/>
                    <a:pt x="435666" y="341716"/>
                  </a:cubicBezTo>
                  <a:cubicBezTo>
                    <a:pt x="437638" y="345472"/>
                    <a:pt x="439985" y="349087"/>
                    <a:pt x="442709" y="352561"/>
                  </a:cubicBezTo>
                  <a:cubicBezTo>
                    <a:pt x="445431" y="356036"/>
                    <a:pt x="447545" y="358759"/>
                    <a:pt x="449047" y="360731"/>
                  </a:cubicBezTo>
                  <a:cubicBezTo>
                    <a:pt x="450549" y="362703"/>
                    <a:pt x="452991" y="365473"/>
                    <a:pt x="456371" y="369042"/>
                  </a:cubicBezTo>
                  <a:cubicBezTo>
                    <a:pt x="459752" y="372610"/>
                    <a:pt x="461911" y="374958"/>
                    <a:pt x="462851" y="376084"/>
                  </a:cubicBezTo>
                  <a:cubicBezTo>
                    <a:pt x="463038" y="376272"/>
                    <a:pt x="463415" y="376695"/>
                    <a:pt x="463977" y="377352"/>
                  </a:cubicBezTo>
                  <a:cubicBezTo>
                    <a:pt x="464541" y="378010"/>
                    <a:pt x="464963" y="378479"/>
                    <a:pt x="465245" y="378761"/>
                  </a:cubicBezTo>
                  <a:cubicBezTo>
                    <a:pt x="465527" y="379042"/>
                    <a:pt x="465903" y="379512"/>
                    <a:pt x="466373" y="380169"/>
                  </a:cubicBezTo>
                  <a:cubicBezTo>
                    <a:pt x="466841" y="380827"/>
                    <a:pt x="467171" y="381343"/>
                    <a:pt x="467359" y="381718"/>
                  </a:cubicBezTo>
                  <a:cubicBezTo>
                    <a:pt x="467546" y="382094"/>
                    <a:pt x="467781" y="382564"/>
                    <a:pt x="468063" y="383127"/>
                  </a:cubicBezTo>
                  <a:cubicBezTo>
                    <a:pt x="468345" y="383690"/>
                    <a:pt x="468532" y="384254"/>
                    <a:pt x="468625" y="384817"/>
                  </a:cubicBezTo>
                  <a:cubicBezTo>
                    <a:pt x="468720" y="385381"/>
                    <a:pt x="468767" y="385991"/>
                    <a:pt x="468767" y="386648"/>
                  </a:cubicBezTo>
                  <a:cubicBezTo>
                    <a:pt x="468767" y="387306"/>
                    <a:pt x="468673" y="387916"/>
                    <a:pt x="468485" y="388479"/>
                  </a:cubicBezTo>
                  <a:cubicBezTo>
                    <a:pt x="467921" y="391109"/>
                    <a:pt x="466701" y="393175"/>
                    <a:pt x="464823" y="394677"/>
                  </a:cubicBezTo>
                  <a:cubicBezTo>
                    <a:pt x="462945" y="396180"/>
                    <a:pt x="460879" y="396837"/>
                    <a:pt x="458625" y="396649"/>
                  </a:cubicBezTo>
                  <a:cubicBezTo>
                    <a:pt x="449235" y="395334"/>
                    <a:pt x="441159" y="393832"/>
                    <a:pt x="434398" y="392142"/>
                  </a:cubicBezTo>
                  <a:cubicBezTo>
                    <a:pt x="405476" y="384629"/>
                    <a:pt x="379371" y="372610"/>
                    <a:pt x="356083" y="356083"/>
                  </a:cubicBezTo>
                  <a:cubicBezTo>
                    <a:pt x="339180" y="359088"/>
                    <a:pt x="322653" y="360590"/>
                    <a:pt x="306502" y="360590"/>
                  </a:cubicBezTo>
                  <a:cubicBezTo>
                    <a:pt x="255606" y="360590"/>
                    <a:pt x="211283" y="348195"/>
                    <a:pt x="173535" y="323404"/>
                  </a:cubicBezTo>
                  <a:cubicBezTo>
                    <a:pt x="184427" y="324156"/>
                    <a:pt x="192691" y="324531"/>
                    <a:pt x="198325" y="324531"/>
                  </a:cubicBezTo>
                  <a:cubicBezTo>
                    <a:pt x="228562" y="324531"/>
                    <a:pt x="257578" y="320306"/>
                    <a:pt x="285373" y="311854"/>
                  </a:cubicBezTo>
                  <a:cubicBezTo>
                    <a:pt x="313169" y="303403"/>
                    <a:pt x="337959" y="291290"/>
                    <a:pt x="359745" y="275514"/>
                  </a:cubicBezTo>
                  <a:cubicBezTo>
                    <a:pt x="383221" y="258235"/>
                    <a:pt x="401250" y="238328"/>
                    <a:pt x="413833" y="215791"/>
                  </a:cubicBezTo>
                  <a:cubicBezTo>
                    <a:pt x="426416" y="193254"/>
                    <a:pt x="432708" y="169403"/>
                    <a:pt x="432708" y="144237"/>
                  </a:cubicBezTo>
                  <a:cubicBezTo>
                    <a:pt x="432708" y="129776"/>
                    <a:pt x="430549" y="115502"/>
                    <a:pt x="426228" y="101417"/>
                  </a:cubicBezTo>
                  <a:close/>
                  <a:moveTo>
                    <a:pt x="198324" y="0"/>
                  </a:moveTo>
                  <a:cubicBezTo>
                    <a:pt x="234196" y="0"/>
                    <a:pt x="267390" y="6432"/>
                    <a:pt x="297908" y="19297"/>
                  </a:cubicBezTo>
                  <a:cubicBezTo>
                    <a:pt x="328428" y="32162"/>
                    <a:pt x="352514" y="49675"/>
                    <a:pt x="370168" y="71836"/>
                  </a:cubicBezTo>
                  <a:cubicBezTo>
                    <a:pt x="387821" y="93997"/>
                    <a:pt x="396648" y="118130"/>
                    <a:pt x="396648" y="144236"/>
                  </a:cubicBezTo>
                  <a:cubicBezTo>
                    <a:pt x="396648" y="170341"/>
                    <a:pt x="387821" y="194474"/>
                    <a:pt x="370168" y="216635"/>
                  </a:cubicBezTo>
                  <a:cubicBezTo>
                    <a:pt x="352514" y="238796"/>
                    <a:pt x="328428" y="256310"/>
                    <a:pt x="297908" y="269174"/>
                  </a:cubicBezTo>
                  <a:cubicBezTo>
                    <a:pt x="267390" y="282039"/>
                    <a:pt x="234196" y="288471"/>
                    <a:pt x="198324" y="288471"/>
                  </a:cubicBezTo>
                  <a:cubicBezTo>
                    <a:pt x="182173" y="288471"/>
                    <a:pt x="165646" y="286969"/>
                    <a:pt x="148743" y="283964"/>
                  </a:cubicBezTo>
                  <a:cubicBezTo>
                    <a:pt x="125455" y="300491"/>
                    <a:pt x="99350" y="312511"/>
                    <a:pt x="70428" y="320023"/>
                  </a:cubicBezTo>
                  <a:cubicBezTo>
                    <a:pt x="63666" y="321713"/>
                    <a:pt x="55591" y="323216"/>
                    <a:pt x="46201" y="324530"/>
                  </a:cubicBezTo>
                  <a:lnTo>
                    <a:pt x="45355" y="324530"/>
                  </a:lnTo>
                  <a:cubicBezTo>
                    <a:pt x="43289" y="324530"/>
                    <a:pt x="41364" y="323779"/>
                    <a:pt x="39580" y="322277"/>
                  </a:cubicBezTo>
                  <a:cubicBezTo>
                    <a:pt x="37796" y="320774"/>
                    <a:pt x="36716" y="318802"/>
                    <a:pt x="36341" y="316361"/>
                  </a:cubicBezTo>
                  <a:cubicBezTo>
                    <a:pt x="36153" y="315797"/>
                    <a:pt x="36059" y="315187"/>
                    <a:pt x="36059" y="314530"/>
                  </a:cubicBezTo>
                  <a:cubicBezTo>
                    <a:pt x="36059" y="313872"/>
                    <a:pt x="36105" y="313262"/>
                    <a:pt x="36200" y="312698"/>
                  </a:cubicBezTo>
                  <a:cubicBezTo>
                    <a:pt x="36294" y="312135"/>
                    <a:pt x="36482" y="311571"/>
                    <a:pt x="36763" y="311008"/>
                  </a:cubicBezTo>
                  <a:cubicBezTo>
                    <a:pt x="37045" y="310445"/>
                    <a:pt x="37280" y="309975"/>
                    <a:pt x="37467" y="309600"/>
                  </a:cubicBezTo>
                  <a:cubicBezTo>
                    <a:pt x="37655" y="309224"/>
                    <a:pt x="37984" y="308707"/>
                    <a:pt x="38453" y="308050"/>
                  </a:cubicBezTo>
                  <a:cubicBezTo>
                    <a:pt x="38923" y="307393"/>
                    <a:pt x="39299" y="306923"/>
                    <a:pt x="39580" y="306642"/>
                  </a:cubicBezTo>
                  <a:cubicBezTo>
                    <a:pt x="39862" y="306360"/>
                    <a:pt x="40285" y="305890"/>
                    <a:pt x="40848" y="305233"/>
                  </a:cubicBezTo>
                  <a:cubicBezTo>
                    <a:pt x="41411" y="304576"/>
                    <a:pt x="41787" y="304153"/>
                    <a:pt x="41975" y="303965"/>
                  </a:cubicBezTo>
                  <a:cubicBezTo>
                    <a:pt x="42914" y="302839"/>
                    <a:pt x="45073" y="300491"/>
                    <a:pt x="48454" y="296923"/>
                  </a:cubicBezTo>
                  <a:cubicBezTo>
                    <a:pt x="51835" y="293354"/>
                    <a:pt x="54276" y="290584"/>
                    <a:pt x="55779" y="288612"/>
                  </a:cubicBezTo>
                  <a:cubicBezTo>
                    <a:pt x="57281" y="286640"/>
                    <a:pt x="59394" y="283917"/>
                    <a:pt x="62117" y="280443"/>
                  </a:cubicBezTo>
                  <a:cubicBezTo>
                    <a:pt x="64840" y="276968"/>
                    <a:pt x="67188" y="273353"/>
                    <a:pt x="69160" y="269597"/>
                  </a:cubicBezTo>
                  <a:cubicBezTo>
                    <a:pt x="71132" y="265840"/>
                    <a:pt x="73057" y="261709"/>
                    <a:pt x="74935" y="257202"/>
                  </a:cubicBezTo>
                  <a:cubicBezTo>
                    <a:pt x="51647" y="243680"/>
                    <a:pt x="33336" y="227058"/>
                    <a:pt x="20001" y="207339"/>
                  </a:cubicBezTo>
                  <a:cubicBezTo>
                    <a:pt x="6667" y="187619"/>
                    <a:pt x="0" y="166585"/>
                    <a:pt x="0" y="144236"/>
                  </a:cubicBezTo>
                  <a:cubicBezTo>
                    <a:pt x="0" y="118130"/>
                    <a:pt x="8827" y="93997"/>
                    <a:pt x="26481" y="71836"/>
                  </a:cubicBezTo>
                  <a:cubicBezTo>
                    <a:pt x="44135" y="49675"/>
                    <a:pt x="68221" y="32162"/>
                    <a:pt x="98739" y="19297"/>
                  </a:cubicBezTo>
                  <a:cubicBezTo>
                    <a:pt x="129258" y="6432"/>
                    <a:pt x="162453" y="0"/>
                    <a:pt x="198324" y="0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53">
                <a:defRPr/>
              </a:pPr>
              <a:endParaRPr lang="en-US" sz="1350" kern="0" dirty="0">
                <a:solidFill>
                  <a:prstClr val="white"/>
                </a:solidFill>
                <a:latin typeface="Quattrocento Sans" panose="020B0502050000020003" pitchFamily="34" charset="0"/>
              </a:endParaRPr>
            </a:p>
          </p:txBody>
        </p:sp>
      </p:grpSp>
      <p:grpSp>
        <p:nvGrpSpPr>
          <p:cNvPr id="193" name="Grupo 192">
            <a:extLst>
              <a:ext uri="{FF2B5EF4-FFF2-40B4-BE49-F238E27FC236}">
                <a16:creationId xmlns:a16="http://schemas.microsoft.com/office/drawing/2014/main" id="{91BAB77B-DDB4-F570-65C9-50F4F138AE31}"/>
              </a:ext>
            </a:extLst>
          </p:cNvPr>
          <p:cNvGrpSpPr/>
          <p:nvPr/>
        </p:nvGrpSpPr>
        <p:grpSpPr>
          <a:xfrm>
            <a:off x="7552771" y="1803027"/>
            <a:ext cx="676183" cy="676601"/>
            <a:chOff x="8106810" y="4987704"/>
            <a:chExt cx="1247394" cy="1248165"/>
          </a:xfrm>
        </p:grpSpPr>
        <p:sp>
          <p:nvSpPr>
            <p:cNvPr id="194" name="Shape 384">
              <a:extLst>
                <a:ext uri="{FF2B5EF4-FFF2-40B4-BE49-F238E27FC236}">
                  <a16:creationId xmlns:a16="http://schemas.microsoft.com/office/drawing/2014/main" id="{BD43E435-48EB-8989-7981-472C679C2B4A}"/>
                </a:ext>
              </a:extLst>
            </p:cNvPr>
            <p:cNvSpPr/>
            <p:nvPr/>
          </p:nvSpPr>
          <p:spPr>
            <a:xfrm rot="10800000" flipH="1">
              <a:off x="8106810" y="4987704"/>
              <a:ext cx="1247394" cy="1248165"/>
            </a:xfrm>
            <a:prstGeom prst="ellipse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rgbClr val="FFFFFF"/>
                </a:gs>
              </a:gsLst>
              <a:lin ang="9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53">
                <a:defRPr/>
              </a:pPr>
              <a:endParaRPr sz="1800" kern="0" dirty="0">
                <a:solidFill>
                  <a:prstClr val="black"/>
                </a:solidFill>
                <a:latin typeface="Quattrocento Sans" panose="020B0502050000020003" pitchFamily="34" charset="0"/>
              </a:endParaRPr>
            </a:p>
          </p:txBody>
        </p:sp>
        <p:sp>
          <p:nvSpPr>
            <p:cNvPr id="195" name="Freeform 457">
              <a:extLst>
                <a:ext uri="{FF2B5EF4-FFF2-40B4-BE49-F238E27FC236}">
                  <a16:creationId xmlns:a16="http://schemas.microsoft.com/office/drawing/2014/main" id="{795FC337-21E0-F639-B7E0-E2F5E3D79845}"/>
                </a:ext>
              </a:extLst>
            </p:cNvPr>
            <p:cNvSpPr/>
            <p:nvPr/>
          </p:nvSpPr>
          <p:spPr>
            <a:xfrm>
              <a:off x="8452056" y="5189016"/>
              <a:ext cx="574927" cy="863095"/>
            </a:xfrm>
            <a:custGeom>
              <a:avLst/>
              <a:gdLst>
                <a:gd name="connsiteX0" fmla="*/ 108177 w 216354"/>
                <a:gd name="connsiteY0" fmla="*/ 60848 h 324530"/>
                <a:gd name="connsiteX1" fmla="*/ 129199 w 216354"/>
                <a:gd name="connsiteY1" fmla="*/ 64229 h 324530"/>
                <a:gd name="connsiteX2" fmla="*/ 147581 w 216354"/>
                <a:gd name="connsiteY2" fmla="*/ 75638 h 324530"/>
                <a:gd name="connsiteX3" fmla="*/ 155504 w 216354"/>
                <a:gd name="connsiteY3" fmla="*/ 94654 h 324530"/>
                <a:gd name="connsiteX4" fmla="*/ 153497 w 216354"/>
                <a:gd name="connsiteY4" fmla="*/ 99408 h 324530"/>
                <a:gd name="connsiteX5" fmla="*/ 148744 w 216354"/>
                <a:gd name="connsiteY5" fmla="*/ 101415 h 324530"/>
                <a:gd name="connsiteX6" fmla="*/ 143989 w 216354"/>
                <a:gd name="connsiteY6" fmla="*/ 99408 h 324530"/>
                <a:gd name="connsiteX7" fmla="*/ 141982 w 216354"/>
                <a:gd name="connsiteY7" fmla="*/ 94654 h 324530"/>
                <a:gd name="connsiteX8" fmla="*/ 130573 w 216354"/>
                <a:gd name="connsiteY8" fmla="*/ 79653 h 324530"/>
                <a:gd name="connsiteX9" fmla="*/ 108177 w 216354"/>
                <a:gd name="connsiteY9" fmla="*/ 74371 h 324530"/>
                <a:gd name="connsiteX10" fmla="*/ 103422 w 216354"/>
                <a:gd name="connsiteY10" fmla="*/ 72364 h 324530"/>
                <a:gd name="connsiteX11" fmla="*/ 101415 w 216354"/>
                <a:gd name="connsiteY11" fmla="*/ 67610 h 324530"/>
                <a:gd name="connsiteX12" fmla="*/ 103422 w 216354"/>
                <a:gd name="connsiteY12" fmla="*/ 62856 h 324530"/>
                <a:gd name="connsiteX13" fmla="*/ 108177 w 216354"/>
                <a:gd name="connsiteY13" fmla="*/ 60848 h 324530"/>
                <a:gd name="connsiteX14" fmla="*/ 108177 w 216354"/>
                <a:gd name="connsiteY14" fmla="*/ 27044 h 324530"/>
                <a:gd name="connsiteX15" fmla="*/ 79337 w 216354"/>
                <a:gd name="connsiteY15" fmla="*/ 31797 h 324530"/>
                <a:gd name="connsiteX16" fmla="*/ 53349 w 216354"/>
                <a:gd name="connsiteY16" fmla="*/ 44897 h 324530"/>
                <a:gd name="connsiteX17" fmla="*/ 34333 w 216354"/>
                <a:gd name="connsiteY17" fmla="*/ 66343 h 324530"/>
                <a:gd name="connsiteX18" fmla="*/ 27044 w 216354"/>
                <a:gd name="connsiteY18" fmla="*/ 94655 h 324530"/>
                <a:gd name="connsiteX19" fmla="*/ 41411 w 216354"/>
                <a:gd name="connsiteY19" fmla="*/ 132686 h 324530"/>
                <a:gd name="connsiteX20" fmla="*/ 47856 w 216354"/>
                <a:gd name="connsiteY20" fmla="*/ 139658 h 324530"/>
                <a:gd name="connsiteX21" fmla="*/ 54300 w 216354"/>
                <a:gd name="connsiteY21" fmla="*/ 146630 h 324530"/>
                <a:gd name="connsiteX22" fmla="*/ 84091 w 216354"/>
                <a:gd name="connsiteY22" fmla="*/ 209593 h 324530"/>
                <a:gd name="connsiteX23" fmla="*/ 132263 w 216354"/>
                <a:gd name="connsiteY23" fmla="*/ 209593 h 324530"/>
                <a:gd name="connsiteX24" fmla="*/ 162054 w 216354"/>
                <a:gd name="connsiteY24" fmla="*/ 146630 h 324530"/>
                <a:gd name="connsiteX25" fmla="*/ 168498 w 216354"/>
                <a:gd name="connsiteY25" fmla="*/ 139658 h 324530"/>
                <a:gd name="connsiteX26" fmla="*/ 174943 w 216354"/>
                <a:gd name="connsiteY26" fmla="*/ 132686 h 324530"/>
                <a:gd name="connsiteX27" fmla="*/ 189310 w 216354"/>
                <a:gd name="connsiteY27" fmla="*/ 94655 h 324530"/>
                <a:gd name="connsiteX28" fmla="*/ 182021 w 216354"/>
                <a:gd name="connsiteY28" fmla="*/ 66343 h 324530"/>
                <a:gd name="connsiteX29" fmla="*/ 163005 w 216354"/>
                <a:gd name="connsiteY29" fmla="*/ 44897 h 324530"/>
                <a:gd name="connsiteX30" fmla="*/ 137017 w 216354"/>
                <a:gd name="connsiteY30" fmla="*/ 31797 h 324530"/>
                <a:gd name="connsiteX31" fmla="*/ 108177 w 216354"/>
                <a:gd name="connsiteY31" fmla="*/ 27044 h 324530"/>
                <a:gd name="connsiteX32" fmla="*/ 108177 w 216354"/>
                <a:gd name="connsiteY32" fmla="*/ 0 h 324530"/>
                <a:gd name="connsiteX33" fmla="*/ 147581 w 216354"/>
                <a:gd name="connsiteY33" fmla="*/ 6866 h 324530"/>
                <a:gd name="connsiteX34" fmla="*/ 182231 w 216354"/>
                <a:gd name="connsiteY34" fmla="*/ 25671 h 324530"/>
                <a:gd name="connsiteX35" fmla="*/ 206952 w 216354"/>
                <a:gd name="connsiteY35" fmla="*/ 55672 h 324530"/>
                <a:gd name="connsiteX36" fmla="*/ 216354 w 216354"/>
                <a:gd name="connsiteY36" fmla="*/ 94655 h 324530"/>
                <a:gd name="connsiteX37" fmla="*/ 194592 w 216354"/>
                <a:gd name="connsiteY37" fmla="*/ 151279 h 324530"/>
                <a:gd name="connsiteX38" fmla="*/ 178851 w 216354"/>
                <a:gd name="connsiteY38" fmla="*/ 169660 h 324530"/>
                <a:gd name="connsiteX39" fmla="*/ 166280 w 216354"/>
                <a:gd name="connsiteY39" fmla="*/ 189838 h 324530"/>
                <a:gd name="connsiteX40" fmla="*/ 159096 w 216354"/>
                <a:gd name="connsiteY40" fmla="*/ 212551 h 324530"/>
                <a:gd name="connsiteX41" fmla="*/ 169027 w 216354"/>
                <a:gd name="connsiteY41" fmla="*/ 229876 h 324530"/>
                <a:gd name="connsiteX42" fmla="*/ 163745 w 216354"/>
                <a:gd name="connsiteY42" fmla="*/ 243398 h 324530"/>
                <a:gd name="connsiteX43" fmla="*/ 169027 w 216354"/>
                <a:gd name="connsiteY43" fmla="*/ 256920 h 324530"/>
                <a:gd name="connsiteX44" fmla="*/ 159519 w 216354"/>
                <a:gd name="connsiteY44" fmla="*/ 274034 h 324530"/>
                <a:gd name="connsiteX45" fmla="*/ 162266 w 216354"/>
                <a:gd name="connsiteY45" fmla="*/ 283964 h 324530"/>
                <a:gd name="connsiteX46" fmla="*/ 155610 w 216354"/>
                <a:gd name="connsiteY46" fmla="*/ 298965 h 324530"/>
                <a:gd name="connsiteX47" fmla="*/ 139235 w 216354"/>
                <a:gd name="connsiteY47" fmla="*/ 304247 h 324530"/>
                <a:gd name="connsiteX48" fmla="*/ 126559 w 216354"/>
                <a:gd name="connsiteY48" fmla="*/ 319037 h 324530"/>
                <a:gd name="connsiteX49" fmla="*/ 108177 w 216354"/>
                <a:gd name="connsiteY49" fmla="*/ 324530 h 324530"/>
                <a:gd name="connsiteX50" fmla="*/ 89795 w 216354"/>
                <a:gd name="connsiteY50" fmla="*/ 319037 h 324530"/>
                <a:gd name="connsiteX51" fmla="*/ 77119 w 216354"/>
                <a:gd name="connsiteY51" fmla="*/ 304247 h 324530"/>
                <a:gd name="connsiteX52" fmla="*/ 60744 w 216354"/>
                <a:gd name="connsiteY52" fmla="*/ 298965 h 324530"/>
                <a:gd name="connsiteX53" fmla="*/ 54088 w 216354"/>
                <a:gd name="connsiteY53" fmla="*/ 283964 h 324530"/>
                <a:gd name="connsiteX54" fmla="*/ 56835 w 216354"/>
                <a:gd name="connsiteY54" fmla="*/ 274034 h 324530"/>
                <a:gd name="connsiteX55" fmla="*/ 47327 w 216354"/>
                <a:gd name="connsiteY55" fmla="*/ 256920 h 324530"/>
                <a:gd name="connsiteX56" fmla="*/ 52609 w 216354"/>
                <a:gd name="connsiteY56" fmla="*/ 243398 h 324530"/>
                <a:gd name="connsiteX57" fmla="*/ 47327 w 216354"/>
                <a:gd name="connsiteY57" fmla="*/ 229876 h 324530"/>
                <a:gd name="connsiteX58" fmla="*/ 57258 w 216354"/>
                <a:gd name="connsiteY58" fmla="*/ 212551 h 324530"/>
                <a:gd name="connsiteX59" fmla="*/ 50074 w 216354"/>
                <a:gd name="connsiteY59" fmla="*/ 189838 h 324530"/>
                <a:gd name="connsiteX60" fmla="*/ 37503 w 216354"/>
                <a:gd name="connsiteY60" fmla="*/ 169660 h 324530"/>
                <a:gd name="connsiteX61" fmla="*/ 21762 w 216354"/>
                <a:gd name="connsiteY61" fmla="*/ 151279 h 324530"/>
                <a:gd name="connsiteX62" fmla="*/ 0 w 216354"/>
                <a:gd name="connsiteY62" fmla="*/ 94655 h 324530"/>
                <a:gd name="connsiteX63" fmla="*/ 9402 w 216354"/>
                <a:gd name="connsiteY63" fmla="*/ 55672 h 324530"/>
                <a:gd name="connsiteX64" fmla="*/ 34123 w 216354"/>
                <a:gd name="connsiteY64" fmla="*/ 25671 h 324530"/>
                <a:gd name="connsiteX65" fmla="*/ 68773 w 216354"/>
                <a:gd name="connsiteY65" fmla="*/ 6866 h 324530"/>
                <a:gd name="connsiteX66" fmla="*/ 108177 w 216354"/>
                <a:gd name="connsiteY66" fmla="*/ 0 h 32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6354" h="324530">
                  <a:moveTo>
                    <a:pt x="108177" y="60848"/>
                  </a:moveTo>
                  <a:cubicBezTo>
                    <a:pt x="115219" y="60848"/>
                    <a:pt x="122227" y="61976"/>
                    <a:pt x="129199" y="64229"/>
                  </a:cubicBezTo>
                  <a:cubicBezTo>
                    <a:pt x="136172" y="66483"/>
                    <a:pt x="142299" y="70286"/>
                    <a:pt x="147581" y="75638"/>
                  </a:cubicBezTo>
                  <a:cubicBezTo>
                    <a:pt x="152863" y="80991"/>
                    <a:pt x="155504" y="87329"/>
                    <a:pt x="155504" y="94654"/>
                  </a:cubicBezTo>
                  <a:cubicBezTo>
                    <a:pt x="155504" y="96485"/>
                    <a:pt x="154835" y="98069"/>
                    <a:pt x="153497" y="99408"/>
                  </a:cubicBezTo>
                  <a:cubicBezTo>
                    <a:pt x="152158" y="100746"/>
                    <a:pt x="150574" y="101415"/>
                    <a:pt x="148744" y="101415"/>
                  </a:cubicBezTo>
                  <a:cubicBezTo>
                    <a:pt x="146911" y="101415"/>
                    <a:pt x="145327" y="100746"/>
                    <a:pt x="143989" y="99408"/>
                  </a:cubicBezTo>
                  <a:cubicBezTo>
                    <a:pt x="142651" y="98069"/>
                    <a:pt x="141982" y="96485"/>
                    <a:pt x="141982" y="94654"/>
                  </a:cubicBezTo>
                  <a:cubicBezTo>
                    <a:pt x="141982" y="88175"/>
                    <a:pt x="138179" y="83174"/>
                    <a:pt x="130573" y="79653"/>
                  </a:cubicBezTo>
                  <a:cubicBezTo>
                    <a:pt x="122967" y="76132"/>
                    <a:pt x="115501" y="74371"/>
                    <a:pt x="108177" y="74371"/>
                  </a:cubicBezTo>
                  <a:cubicBezTo>
                    <a:pt x="106345" y="74371"/>
                    <a:pt x="104760" y="73702"/>
                    <a:pt x="103422" y="72364"/>
                  </a:cubicBezTo>
                  <a:cubicBezTo>
                    <a:pt x="102084" y="71026"/>
                    <a:pt x="101415" y="69441"/>
                    <a:pt x="101415" y="67610"/>
                  </a:cubicBezTo>
                  <a:cubicBezTo>
                    <a:pt x="101415" y="65779"/>
                    <a:pt x="102084" y="64194"/>
                    <a:pt x="103422" y="62856"/>
                  </a:cubicBezTo>
                  <a:cubicBezTo>
                    <a:pt x="104760" y="61517"/>
                    <a:pt x="106345" y="60848"/>
                    <a:pt x="108177" y="60848"/>
                  </a:cubicBezTo>
                  <a:close/>
                  <a:moveTo>
                    <a:pt x="108177" y="27044"/>
                  </a:moveTo>
                  <a:cubicBezTo>
                    <a:pt x="98458" y="27044"/>
                    <a:pt x="88845" y="28629"/>
                    <a:pt x="79337" y="31797"/>
                  </a:cubicBezTo>
                  <a:cubicBezTo>
                    <a:pt x="69829" y="34967"/>
                    <a:pt x="61167" y="39333"/>
                    <a:pt x="53349" y="44897"/>
                  </a:cubicBezTo>
                  <a:cubicBezTo>
                    <a:pt x="45532" y="50461"/>
                    <a:pt x="39193" y="57609"/>
                    <a:pt x="34333" y="66343"/>
                  </a:cubicBezTo>
                  <a:cubicBezTo>
                    <a:pt x="29474" y="75076"/>
                    <a:pt x="27044" y="84513"/>
                    <a:pt x="27044" y="94655"/>
                  </a:cubicBezTo>
                  <a:cubicBezTo>
                    <a:pt x="27044" y="108881"/>
                    <a:pt x="31834" y="121558"/>
                    <a:pt x="41411" y="132686"/>
                  </a:cubicBezTo>
                  <a:cubicBezTo>
                    <a:pt x="42820" y="134235"/>
                    <a:pt x="44968" y="136559"/>
                    <a:pt x="47856" y="139658"/>
                  </a:cubicBezTo>
                  <a:cubicBezTo>
                    <a:pt x="50743" y="142757"/>
                    <a:pt x="52891" y="145081"/>
                    <a:pt x="54300" y="146630"/>
                  </a:cubicBezTo>
                  <a:cubicBezTo>
                    <a:pt x="72329" y="168181"/>
                    <a:pt x="82259" y="189169"/>
                    <a:pt x="84091" y="209593"/>
                  </a:cubicBezTo>
                  <a:lnTo>
                    <a:pt x="132263" y="209593"/>
                  </a:lnTo>
                  <a:cubicBezTo>
                    <a:pt x="134094" y="189169"/>
                    <a:pt x="144024" y="168181"/>
                    <a:pt x="162054" y="146630"/>
                  </a:cubicBezTo>
                  <a:cubicBezTo>
                    <a:pt x="163463" y="145081"/>
                    <a:pt x="165611" y="142757"/>
                    <a:pt x="168498" y="139658"/>
                  </a:cubicBezTo>
                  <a:cubicBezTo>
                    <a:pt x="171386" y="136559"/>
                    <a:pt x="173534" y="134235"/>
                    <a:pt x="174943" y="132686"/>
                  </a:cubicBezTo>
                  <a:cubicBezTo>
                    <a:pt x="184520" y="121558"/>
                    <a:pt x="189310" y="108881"/>
                    <a:pt x="189310" y="94655"/>
                  </a:cubicBezTo>
                  <a:cubicBezTo>
                    <a:pt x="189310" y="84513"/>
                    <a:pt x="186880" y="75076"/>
                    <a:pt x="182021" y="66343"/>
                  </a:cubicBezTo>
                  <a:cubicBezTo>
                    <a:pt x="177161" y="57609"/>
                    <a:pt x="170822" y="50461"/>
                    <a:pt x="163005" y="44897"/>
                  </a:cubicBezTo>
                  <a:cubicBezTo>
                    <a:pt x="155187" y="39333"/>
                    <a:pt x="146525" y="34967"/>
                    <a:pt x="137017" y="31797"/>
                  </a:cubicBezTo>
                  <a:cubicBezTo>
                    <a:pt x="127509" y="28629"/>
                    <a:pt x="117896" y="27044"/>
                    <a:pt x="108177" y="27044"/>
                  </a:cubicBezTo>
                  <a:close/>
                  <a:moveTo>
                    <a:pt x="108177" y="0"/>
                  </a:moveTo>
                  <a:cubicBezTo>
                    <a:pt x="121558" y="0"/>
                    <a:pt x="134693" y="2289"/>
                    <a:pt x="147581" y="6866"/>
                  </a:cubicBezTo>
                  <a:cubicBezTo>
                    <a:pt x="160469" y="11444"/>
                    <a:pt x="172019" y="17712"/>
                    <a:pt x="182231" y="25671"/>
                  </a:cubicBezTo>
                  <a:cubicBezTo>
                    <a:pt x="192443" y="33629"/>
                    <a:pt x="200684" y="43629"/>
                    <a:pt x="206952" y="55672"/>
                  </a:cubicBezTo>
                  <a:cubicBezTo>
                    <a:pt x="213220" y="67716"/>
                    <a:pt x="216354" y="80710"/>
                    <a:pt x="216354" y="94655"/>
                  </a:cubicBezTo>
                  <a:cubicBezTo>
                    <a:pt x="216354" y="116487"/>
                    <a:pt x="209099" y="135362"/>
                    <a:pt x="194592" y="151279"/>
                  </a:cubicBezTo>
                  <a:cubicBezTo>
                    <a:pt x="188253" y="158180"/>
                    <a:pt x="183006" y="164308"/>
                    <a:pt x="178851" y="169660"/>
                  </a:cubicBezTo>
                  <a:cubicBezTo>
                    <a:pt x="174696" y="175013"/>
                    <a:pt x="170506" y="181739"/>
                    <a:pt x="166280" y="189838"/>
                  </a:cubicBezTo>
                  <a:cubicBezTo>
                    <a:pt x="162054" y="197937"/>
                    <a:pt x="159659" y="205508"/>
                    <a:pt x="159096" y="212551"/>
                  </a:cubicBezTo>
                  <a:cubicBezTo>
                    <a:pt x="165716" y="216494"/>
                    <a:pt x="169027" y="222269"/>
                    <a:pt x="169027" y="229876"/>
                  </a:cubicBezTo>
                  <a:cubicBezTo>
                    <a:pt x="169027" y="235088"/>
                    <a:pt x="167266" y="239594"/>
                    <a:pt x="163745" y="243398"/>
                  </a:cubicBezTo>
                  <a:cubicBezTo>
                    <a:pt x="167266" y="247201"/>
                    <a:pt x="169027" y="251708"/>
                    <a:pt x="169027" y="256920"/>
                  </a:cubicBezTo>
                  <a:cubicBezTo>
                    <a:pt x="169027" y="264245"/>
                    <a:pt x="165857" y="269949"/>
                    <a:pt x="159519" y="274034"/>
                  </a:cubicBezTo>
                  <a:cubicBezTo>
                    <a:pt x="161350" y="277274"/>
                    <a:pt x="162266" y="280583"/>
                    <a:pt x="162266" y="283964"/>
                  </a:cubicBezTo>
                  <a:cubicBezTo>
                    <a:pt x="162266" y="290444"/>
                    <a:pt x="160047" y="295444"/>
                    <a:pt x="155610" y="298965"/>
                  </a:cubicBezTo>
                  <a:cubicBezTo>
                    <a:pt x="151173" y="302486"/>
                    <a:pt x="145715" y="304247"/>
                    <a:pt x="139235" y="304247"/>
                  </a:cubicBezTo>
                  <a:cubicBezTo>
                    <a:pt x="136418" y="310444"/>
                    <a:pt x="132193" y="315374"/>
                    <a:pt x="126559" y="319037"/>
                  </a:cubicBezTo>
                  <a:cubicBezTo>
                    <a:pt x="120924" y="322699"/>
                    <a:pt x="114797" y="324530"/>
                    <a:pt x="108177" y="324530"/>
                  </a:cubicBezTo>
                  <a:cubicBezTo>
                    <a:pt x="101557" y="324530"/>
                    <a:pt x="95429" y="322699"/>
                    <a:pt x="89795" y="319037"/>
                  </a:cubicBezTo>
                  <a:cubicBezTo>
                    <a:pt x="84161" y="315374"/>
                    <a:pt x="79935" y="310444"/>
                    <a:pt x="77119" y="304247"/>
                  </a:cubicBezTo>
                  <a:cubicBezTo>
                    <a:pt x="70639" y="304247"/>
                    <a:pt x="65181" y="302486"/>
                    <a:pt x="60744" y="298965"/>
                  </a:cubicBezTo>
                  <a:cubicBezTo>
                    <a:pt x="56307" y="295444"/>
                    <a:pt x="54088" y="290444"/>
                    <a:pt x="54088" y="283964"/>
                  </a:cubicBezTo>
                  <a:cubicBezTo>
                    <a:pt x="54088" y="280583"/>
                    <a:pt x="55004" y="277274"/>
                    <a:pt x="56835" y="274034"/>
                  </a:cubicBezTo>
                  <a:cubicBezTo>
                    <a:pt x="50497" y="269949"/>
                    <a:pt x="47327" y="264245"/>
                    <a:pt x="47327" y="256920"/>
                  </a:cubicBezTo>
                  <a:cubicBezTo>
                    <a:pt x="47327" y="251708"/>
                    <a:pt x="49088" y="247201"/>
                    <a:pt x="52609" y="243398"/>
                  </a:cubicBezTo>
                  <a:cubicBezTo>
                    <a:pt x="49088" y="239594"/>
                    <a:pt x="47327" y="235088"/>
                    <a:pt x="47327" y="229876"/>
                  </a:cubicBezTo>
                  <a:cubicBezTo>
                    <a:pt x="47327" y="222269"/>
                    <a:pt x="50638" y="216494"/>
                    <a:pt x="57258" y="212551"/>
                  </a:cubicBezTo>
                  <a:cubicBezTo>
                    <a:pt x="56694" y="205508"/>
                    <a:pt x="54300" y="197937"/>
                    <a:pt x="50074" y="189838"/>
                  </a:cubicBezTo>
                  <a:cubicBezTo>
                    <a:pt x="45848" y="181739"/>
                    <a:pt x="41658" y="175013"/>
                    <a:pt x="37503" y="169660"/>
                  </a:cubicBezTo>
                  <a:cubicBezTo>
                    <a:pt x="33347" y="164308"/>
                    <a:pt x="28100" y="158180"/>
                    <a:pt x="21762" y="151279"/>
                  </a:cubicBezTo>
                  <a:cubicBezTo>
                    <a:pt x="7254" y="135362"/>
                    <a:pt x="0" y="116487"/>
                    <a:pt x="0" y="94655"/>
                  </a:cubicBezTo>
                  <a:cubicBezTo>
                    <a:pt x="0" y="80710"/>
                    <a:pt x="3134" y="67716"/>
                    <a:pt x="9402" y="55672"/>
                  </a:cubicBezTo>
                  <a:cubicBezTo>
                    <a:pt x="15670" y="43629"/>
                    <a:pt x="23910" y="33629"/>
                    <a:pt x="34123" y="25671"/>
                  </a:cubicBezTo>
                  <a:cubicBezTo>
                    <a:pt x="44334" y="17712"/>
                    <a:pt x="55885" y="11444"/>
                    <a:pt x="68773" y="6866"/>
                  </a:cubicBezTo>
                  <a:cubicBezTo>
                    <a:pt x="81661" y="2289"/>
                    <a:pt x="94795" y="0"/>
                    <a:pt x="108177" y="0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53">
                <a:defRPr/>
              </a:pPr>
              <a:endParaRPr lang="en-US" sz="1350" kern="0" dirty="0">
                <a:solidFill>
                  <a:prstClr val="white"/>
                </a:solidFill>
                <a:latin typeface="Quattrocento Sans" panose="020B0502050000020003" pitchFamily="34" charset="0"/>
              </a:endParaRPr>
            </a:p>
          </p:txBody>
        </p:sp>
      </p:grpSp>
      <p:grpSp>
        <p:nvGrpSpPr>
          <p:cNvPr id="196" name="Grupo 195">
            <a:extLst>
              <a:ext uri="{FF2B5EF4-FFF2-40B4-BE49-F238E27FC236}">
                <a16:creationId xmlns:a16="http://schemas.microsoft.com/office/drawing/2014/main" id="{CB33F905-EFDE-6204-9228-9F2B907E5EED}"/>
              </a:ext>
            </a:extLst>
          </p:cNvPr>
          <p:cNvGrpSpPr/>
          <p:nvPr/>
        </p:nvGrpSpPr>
        <p:grpSpPr>
          <a:xfrm>
            <a:off x="8218987" y="1263297"/>
            <a:ext cx="670367" cy="670781"/>
            <a:chOff x="8965239" y="3863219"/>
            <a:chExt cx="993907" cy="994520"/>
          </a:xfrm>
        </p:grpSpPr>
        <p:sp>
          <p:nvSpPr>
            <p:cNvPr id="197" name="Shape 384">
              <a:extLst>
                <a:ext uri="{FF2B5EF4-FFF2-40B4-BE49-F238E27FC236}">
                  <a16:creationId xmlns:a16="http://schemas.microsoft.com/office/drawing/2014/main" id="{F86A4518-BF0B-6C27-9041-2A3291A540E8}"/>
                </a:ext>
              </a:extLst>
            </p:cNvPr>
            <p:cNvSpPr/>
            <p:nvPr/>
          </p:nvSpPr>
          <p:spPr>
            <a:xfrm rot="10800000" flipH="1">
              <a:off x="8965239" y="3863219"/>
              <a:ext cx="993907" cy="994520"/>
            </a:xfrm>
            <a:prstGeom prst="ellipse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rgbClr val="FFFFFF"/>
                </a:gs>
              </a:gsLst>
              <a:lin ang="9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53">
                <a:defRPr/>
              </a:pPr>
              <a:endParaRPr sz="1800" kern="0" dirty="0">
                <a:solidFill>
                  <a:prstClr val="black"/>
                </a:solidFill>
                <a:latin typeface="Quattrocento Sans" panose="020B0502050000020003" pitchFamily="34" charset="0"/>
              </a:endParaRPr>
            </a:p>
          </p:txBody>
        </p:sp>
        <p:sp>
          <p:nvSpPr>
            <p:cNvPr id="199" name="Freeform 312">
              <a:extLst>
                <a:ext uri="{FF2B5EF4-FFF2-40B4-BE49-F238E27FC236}">
                  <a16:creationId xmlns:a16="http://schemas.microsoft.com/office/drawing/2014/main" id="{CDF92F60-D7B1-7239-3075-90F1981D8962}"/>
                </a:ext>
              </a:extLst>
            </p:cNvPr>
            <p:cNvSpPr/>
            <p:nvPr/>
          </p:nvSpPr>
          <p:spPr>
            <a:xfrm>
              <a:off x="9210528" y="4144717"/>
              <a:ext cx="502156" cy="430771"/>
            </a:xfrm>
            <a:custGeom>
              <a:avLst/>
              <a:gdLst>
                <a:gd name="connsiteX0" fmla="*/ 81132 w 504826"/>
                <a:gd name="connsiteY0" fmla="*/ 36058 h 432706"/>
                <a:gd name="connsiteX1" fmla="*/ 279457 w 504826"/>
                <a:gd name="connsiteY1" fmla="*/ 36058 h 432706"/>
                <a:gd name="connsiteX2" fmla="*/ 285935 w 504826"/>
                <a:gd name="connsiteY2" fmla="*/ 38593 h 432706"/>
                <a:gd name="connsiteX3" fmla="*/ 288472 w 504826"/>
                <a:gd name="connsiteY3" fmla="*/ 45073 h 432706"/>
                <a:gd name="connsiteX4" fmla="*/ 288472 w 504826"/>
                <a:gd name="connsiteY4" fmla="*/ 63102 h 432706"/>
                <a:gd name="connsiteX5" fmla="*/ 285935 w 504826"/>
                <a:gd name="connsiteY5" fmla="*/ 69581 h 432706"/>
                <a:gd name="connsiteX6" fmla="*/ 279457 w 504826"/>
                <a:gd name="connsiteY6" fmla="*/ 72117 h 432706"/>
                <a:gd name="connsiteX7" fmla="*/ 81132 w 504826"/>
                <a:gd name="connsiteY7" fmla="*/ 72117 h 432706"/>
                <a:gd name="connsiteX8" fmla="*/ 49299 w 504826"/>
                <a:gd name="connsiteY8" fmla="*/ 85357 h 432706"/>
                <a:gd name="connsiteX9" fmla="*/ 36059 w 504826"/>
                <a:gd name="connsiteY9" fmla="*/ 117191 h 432706"/>
                <a:gd name="connsiteX10" fmla="*/ 36059 w 504826"/>
                <a:gd name="connsiteY10" fmla="*/ 351574 h 432706"/>
                <a:gd name="connsiteX11" fmla="*/ 49299 w 504826"/>
                <a:gd name="connsiteY11" fmla="*/ 383407 h 432706"/>
                <a:gd name="connsiteX12" fmla="*/ 81132 w 504826"/>
                <a:gd name="connsiteY12" fmla="*/ 396647 h 432706"/>
                <a:gd name="connsiteX13" fmla="*/ 315516 w 504826"/>
                <a:gd name="connsiteY13" fmla="*/ 396647 h 432706"/>
                <a:gd name="connsiteX14" fmla="*/ 347349 w 504826"/>
                <a:gd name="connsiteY14" fmla="*/ 383407 h 432706"/>
                <a:gd name="connsiteX15" fmla="*/ 360589 w 504826"/>
                <a:gd name="connsiteY15" fmla="*/ 351574 h 432706"/>
                <a:gd name="connsiteX16" fmla="*/ 360589 w 504826"/>
                <a:gd name="connsiteY16" fmla="*/ 261426 h 432706"/>
                <a:gd name="connsiteX17" fmla="*/ 363124 w 504826"/>
                <a:gd name="connsiteY17" fmla="*/ 254947 h 432706"/>
                <a:gd name="connsiteX18" fmla="*/ 369604 w 504826"/>
                <a:gd name="connsiteY18" fmla="*/ 252412 h 432706"/>
                <a:gd name="connsiteX19" fmla="*/ 387633 w 504826"/>
                <a:gd name="connsiteY19" fmla="*/ 252412 h 432706"/>
                <a:gd name="connsiteX20" fmla="*/ 394113 w 504826"/>
                <a:gd name="connsiteY20" fmla="*/ 254947 h 432706"/>
                <a:gd name="connsiteX21" fmla="*/ 396648 w 504826"/>
                <a:gd name="connsiteY21" fmla="*/ 261426 h 432706"/>
                <a:gd name="connsiteX22" fmla="*/ 396648 w 504826"/>
                <a:gd name="connsiteY22" fmla="*/ 351574 h 432706"/>
                <a:gd name="connsiteX23" fmla="*/ 372844 w 504826"/>
                <a:gd name="connsiteY23" fmla="*/ 408902 h 432706"/>
                <a:gd name="connsiteX24" fmla="*/ 315516 w 504826"/>
                <a:gd name="connsiteY24" fmla="*/ 432706 h 432706"/>
                <a:gd name="connsiteX25" fmla="*/ 81132 w 504826"/>
                <a:gd name="connsiteY25" fmla="*/ 432706 h 432706"/>
                <a:gd name="connsiteX26" fmla="*/ 23805 w 504826"/>
                <a:gd name="connsiteY26" fmla="*/ 408902 h 432706"/>
                <a:gd name="connsiteX27" fmla="*/ 0 w 504826"/>
                <a:gd name="connsiteY27" fmla="*/ 351574 h 432706"/>
                <a:gd name="connsiteX28" fmla="*/ 0 w 504826"/>
                <a:gd name="connsiteY28" fmla="*/ 117191 h 432706"/>
                <a:gd name="connsiteX29" fmla="*/ 23805 w 504826"/>
                <a:gd name="connsiteY29" fmla="*/ 59862 h 432706"/>
                <a:gd name="connsiteX30" fmla="*/ 81132 w 504826"/>
                <a:gd name="connsiteY30" fmla="*/ 36058 h 432706"/>
                <a:gd name="connsiteX31" fmla="*/ 342561 w 504826"/>
                <a:gd name="connsiteY31" fmla="*/ 0 h 432706"/>
                <a:gd name="connsiteX32" fmla="*/ 486796 w 504826"/>
                <a:gd name="connsiteY32" fmla="*/ 0 h 432706"/>
                <a:gd name="connsiteX33" fmla="*/ 499474 w 504826"/>
                <a:gd name="connsiteY33" fmla="*/ 5353 h 432706"/>
                <a:gd name="connsiteX34" fmla="*/ 504826 w 504826"/>
                <a:gd name="connsiteY34" fmla="*/ 18030 h 432706"/>
                <a:gd name="connsiteX35" fmla="*/ 504826 w 504826"/>
                <a:gd name="connsiteY35" fmla="*/ 162265 h 432706"/>
                <a:gd name="connsiteX36" fmla="*/ 499474 w 504826"/>
                <a:gd name="connsiteY36" fmla="*/ 174942 h 432706"/>
                <a:gd name="connsiteX37" fmla="*/ 486796 w 504826"/>
                <a:gd name="connsiteY37" fmla="*/ 180295 h 432706"/>
                <a:gd name="connsiteX38" fmla="*/ 474120 w 504826"/>
                <a:gd name="connsiteY38" fmla="*/ 174942 h 432706"/>
                <a:gd name="connsiteX39" fmla="*/ 424539 w 504826"/>
                <a:gd name="connsiteY39" fmla="*/ 125361 h 432706"/>
                <a:gd name="connsiteX40" fmla="*/ 240864 w 504826"/>
                <a:gd name="connsiteY40" fmla="*/ 309036 h 432706"/>
                <a:gd name="connsiteX41" fmla="*/ 234384 w 504826"/>
                <a:gd name="connsiteY41" fmla="*/ 311853 h 432706"/>
                <a:gd name="connsiteX42" fmla="*/ 227905 w 504826"/>
                <a:gd name="connsiteY42" fmla="*/ 309036 h 432706"/>
                <a:gd name="connsiteX43" fmla="*/ 195790 w 504826"/>
                <a:gd name="connsiteY43" fmla="*/ 276921 h 432706"/>
                <a:gd name="connsiteX44" fmla="*/ 192973 w 504826"/>
                <a:gd name="connsiteY44" fmla="*/ 270442 h 432706"/>
                <a:gd name="connsiteX45" fmla="*/ 195790 w 504826"/>
                <a:gd name="connsiteY45" fmla="*/ 263963 h 432706"/>
                <a:gd name="connsiteX46" fmla="*/ 379465 w 504826"/>
                <a:gd name="connsiteY46" fmla="*/ 80287 h 432706"/>
                <a:gd name="connsiteX47" fmla="*/ 329884 w 504826"/>
                <a:gd name="connsiteY47" fmla="*/ 30706 h 432706"/>
                <a:gd name="connsiteX48" fmla="*/ 324532 w 504826"/>
                <a:gd name="connsiteY48" fmla="*/ 18030 h 432706"/>
                <a:gd name="connsiteX49" fmla="*/ 329884 w 504826"/>
                <a:gd name="connsiteY49" fmla="*/ 5353 h 432706"/>
                <a:gd name="connsiteX50" fmla="*/ 342561 w 504826"/>
                <a:gd name="connsiteY50" fmla="*/ 0 h 43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04826" h="432706">
                  <a:moveTo>
                    <a:pt x="81132" y="36058"/>
                  </a:moveTo>
                  <a:lnTo>
                    <a:pt x="279457" y="36058"/>
                  </a:lnTo>
                  <a:cubicBezTo>
                    <a:pt x="282085" y="36058"/>
                    <a:pt x="284247" y="36903"/>
                    <a:pt x="285935" y="38593"/>
                  </a:cubicBezTo>
                  <a:cubicBezTo>
                    <a:pt x="287626" y="40284"/>
                    <a:pt x="288472" y="42443"/>
                    <a:pt x="288472" y="45073"/>
                  </a:cubicBezTo>
                  <a:lnTo>
                    <a:pt x="288472" y="63102"/>
                  </a:lnTo>
                  <a:cubicBezTo>
                    <a:pt x="288472" y="65731"/>
                    <a:pt x="287626" y="67891"/>
                    <a:pt x="285935" y="69581"/>
                  </a:cubicBezTo>
                  <a:cubicBezTo>
                    <a:pt x="284247" y="71272"/>
                    <a:pt x="282085" y="72117"/>
                    <a:pt x="279457" y="72117"/>
                  </a:cubicBezTo>
                  <a:lnTo>
                    <a:pt x="81132" y="72117"/>
                  </a:lnTo>
                  <a:cubicBezTo>
                    <a:pt x="68737" y="72117"/>
                    <a:pt x="58126" y="76530"/>
                    <a:pt x="49299" y="85357"/>
                  </a:cubicBezTo>
                  <a:cubicBezTo>
                    <a:pt x="40472" y="94184"/>
                    <a:pt x="36059" y="104795"/>
                    <a:pt x="36059" y="117191"/>
                  </a:cubicBezTo>
                  <a:lnTo>
                    <a:pt x="36059" y="351574"/>
                  </a:lnTo>
                  <a:cubicBezTo>
                    <a:pt x="36059" y="363969"/>
                    <a:pt x="40472" y="374580"/>
                    <a:pt x="49299" y="383407"/>
                  </a:cubicBezTo>
                  <a:cubicBezTo>
                    <a:pt x="58126" y="392234"/>
                    <a:pt x="68737" y="396647"/>
                    <a:pt x="81132" y="396647"/>
                  </a:cubicBezTo>
                  <a:lnTo>
                    <a:pt x="315516" y="396647"/>
                  </a:lnTo>
                  <a:cubicBezTo>
                    <a:pt x="327911" y="396647"/>
                    <a:pt x="338523" y="392234"/>
                    <a:pt x="347349" y="383407"/>
                  </a:cubicBezTo>
                  <a:cubicBezTo>
                    <a:pt x="356177" y="374580"/>
                    <a:pt x="360589" y="363969"/>
                    <a:pt x="360589" y="351574"/>
                  </a:cubicBezTo>
                  <a:lnTo>
                    <a:pt x="360589" y="261426"/>
                  </a:lnTo>
                  <a:cubicBezTo>
                    <a:pt x="360589" y="258797"/>
                    <a:pt x="361434" y="256637"/>
                    <a:pt x="363124" y="254947"/>
                  </a:cubicBezTo>
                  <a:cubicBezTo>
                    <a:pt x="364815" y="253257"/>
                    <a:pt x="366974" y="252412"/>
                    <a:pt x="369604" y="252412"/>
                  </a:cubicBezTo>
                  <a:lnTo>
                    <a:pt x="387633" y="252412"/>
                  </a:lnTo>
                  <a:cubicBezTo>
                    <a:pt x="390263" y="252412"/>
                    <a:pt x="392423" y="253257"/>
                    <a:pt x="394113" y="254947"/>
                  </a:cubicBezTo>
                  <a:cubicBezTo>
                    <a:pt x="395803" y="256637"/>
                    <a:pt x="396648" y="258797"/>
                    <a:pt x="396648" y="261426"/>
                  </a:cubicBezTo>
                  <a:lnTo>
                    <a:pt x="396648" y="351574"/>
                  </a:lnTo>
                  <a:cubicBezTo>
                    <a:pt x="396648" y="373923"/>
                    <a:pt x="388713" y="393032"/>
                    <a:pt x="372844" y="408902"/>
                  </a:cubicBezTo>
                  <a:cubicBezTo>
                    <a:pt x="356974" y="424771"/>
                    <a:pt x="337865" y="432706"/>
                    <a:pt x="315516" y="432706"/>
                  </a:cubicBezTo>
                  <a:lnTo>
                    <a:pt x="81132" y="432706"/>
                  </a:lnTo>
                  <a:cubicBezTo>
                    <a:pt x="58783" y="432706"/>
                    <a:pt x="39674" y="424771"/>
                    <a:pt x="23805" y="408902"/>
                  </a:cubicBezTo>
                  <a:cubicBezTo>
                    <a:pt x="7935" y="393032"/>
                    <a:pt x="0" y="373923"/>
                    <a:pt x="0" y="351574"/>
                  </a:cubicBezTo>
                  <a:lnTo>
                    <a:pt x="0" y="117191"/>
                  </a:lnTo>
                  <a:cubicBezTo>
                    <a:pt x="0" y="94841"/>
                    <a:pt x="7935" y="75732"/>
                    <a:pt x="23805" y="59862"/>
                  </a:cubicBezTo>
                  <a:cubicBezTo>
                    <a:pt x="39674" y="43993"/>
                    <a:pt x="58783" y="36058"/>
                    <a:pt x="81132" y="36058"/>
                  </a:cubicBezTo>
                  <a:close/>
                  <a:moveTo>
                    <a:pt x="342561" y="0"/>
                  </a:moveTo>
                  <a:lnTo>
                    <a:pt x="486796" y="0"/>
                  </a:lnTo>
                  <a:cubicBezTo>
                    <a:pt x="491679" y="0"/>
                    <a:pt x="495905" y="1784"/>
                    <a:pt x="499474" y="5353"/>
                  </a:cubicBezTo>
                  <a:cubicBezTo>
                    <a:pt x="503042" y="8921"/>
                    <a:pt x="504826" y="13147"/>
                    <a:pt x="504826" y="18030"/>
                  </a:cubicBezTo>
                  <a:lnTo>
                    <a:pt x="504826" y="162265"/>
                  </a:lnTo>
                  <a:cubicBezTo>
                    <a:pt x="504826" y="167148"/>
                    <a:pt x="503042" y="171374"/>
                    <a:pt x="499474" y="174942"/>
                  </a:cubicBezTo>
                  <a:cubicBezTo>
                    <a:pt x="495905" y="178510"/>
                    <a:pt x="491679" y="180295"/>
                    <a:pt x="486796" y="180295"/>
                  </a:cubicBezTo>
                  <a:cubicBezTo>
                    <a:pt x="481914" y="180295"/>
                    <a:pt x="477687" y="178510"/>
                    <a:pt x="474120" y="174942"/>
                  </a:cubicBezTo>
                  <a:lnTo>
                    <a:pt x="424539" y="125361"/>
                  </a:lnTo>
                  <a:lnTo>
                    <a:pt x="240864" y="309036"/>
                  </a:lnTo>
                  <a:cubicBezTo>
                    <a:pt x="238986" y="310914"/>
                    <a:pt x="236826" y="311853"/>
                    <a:pt x="234384" y="311853"/>
                  </a:cubicBezTo>
                  <a:cubicBezTo>
                    <a:pt x="231942" y="311853"/>
                    <a:pt x="229783" y="310914"/>
                    <a:pt x="227905" y="309036"/>
                  </a:cubicBezTo>
                  <a:lnTo>
                    <a:pt x="195790" y="276921"/>
                  </a:lnTo>
                  <a:cubicBezTo>
                    <a:pt x="193912" y="275043"/>
                    <a:pt x="192973" y="272884"/>
                    <a:pt x="192973" y="270442"/>
                  </a:cubicBezTo>
                  <a:cubicBezTo>
                    <a:pt x="192973" y="268000"/>
                    <a:pt x="193912" y="265841"/>
                    <a:pt x="195790" y="263963"/>
                  </a:cubicBezTo>
                  <a:lnTo>
                    <a:pt x="379465" y="80287"/>
                  </a:lnTo>
                  <a:lnTo>
                    <a:pt x="329884" y="30706"/>
                  </a:lnTo>
                  <a:cubicBezTo>
                    <a:pt x="326316" y="27138"/>
                    <a:pt x="324532" y="22913"/>
                    <a:pt x="324532" y="18030"/>
                  </a:cubicBezTo>
                  <a:cubicBezTo>
                    <a:pt x="324532" y="13147"/>
                    <a:pt x="326316" y="8921"/>
                    <a:pt x="329884" y="5353"/>
                  </a:cubicBezTo>
                  <a:cubicBezTo>
                    <a:pt x="333452" y="1784"/>
                    <a:pt x="337678" y="0"/>
                    <a:pt x="342561" y="0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53">
                <a:defRPr/>
              </a:pPr>
              <a:endParaRPr lang="en-US" sz="1350" kern="0" dirty="0">
                <a:solidFill>
                  <a:prstClr val="white"/>
                </a:solidFill>
                <a:latin typeface="Quattrocento Sans" panose="020B0502050000020003" pitchFamily="34" charset="0"/>
              </a:endParaRPr>
            </a:p>
          </p:txBody>
        </p:sp>
      </p:grpSp>
      <p:sp>
        <p:nvSpPr>
          <p:cNvPr id="200" name="CuadroTexto 199">
            <a:extLst>
              <a:ext uri="{FF2B5EF4-FFF2-40B4-BE49-F238E27FC236}">
                <a16:creationId xmlns:a16="http://schemas.microsoft.com/office/drawing/2014/main" id="{ED1DADA1-5B13-527C-4CA6-3C2F0A6DDCC0}"/>
              </a:ext>
            </a:extLst>
          </p:cNvPr>
          <p:cNvSpPr txBox="1"/>
          <p:nvPr/>
        </p:nvSpPr>
        <p:spPr>
          <a:xfrm>
            <a:off x="1385630" y="2704172"/>
            <a:ext cx="259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5" indent="-285735" algn="ctr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265768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Toma de información de campo</a:t>
            </a:r>
          </a:p>
          <a:p>
            <a:pPr marL="285735" indent="-285735" algn="ctr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265768"/>
                </a:solidFill>
                <a:latin typeface="Quattrocento Sans" panose="020B0502050000020003" pitchFamily="34" charset="0"/>
                <a:cs typeface="Arial" panose="020B0604020202020204" pitchFamily="34" charset="0"/>
              </a:rPr>
              <a:t>Proceso de participación con la comunidad</a:t>
            </a:r>
            <a:endParaRPr lang="en-US" sz="1200" dirty="0">
              <a:solidFill>
                <a:srgbClr val="265768"/>
              </a:solidFill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grpSp>
        <p:nvGrpSpPr>
          <p:cNvPr id="202" name="Grupo 201">
            <a:extLst>
              <a:ext uri="{FF2B5EF4-FFF2-40B4-BE49-F238E27FC236}">
                <a16:creationId xmlns:a16="http://schemas.microsoft.com/office/drawing/2014/main" id="{2256E02B-5A65-72C3-E130-57277491F695}"/>
              </a:ext>
            </a:extLst>
          </p:cNvPr>
          <p:cNvGrpSpPr/>
          <p:nvPr/>
        </p:nvGrpSpPr>
        <p:grpSpPr>
          <a:xfrm>
            <a:off x="744571" y="3442408"/>
            <a:ext cx="699068" cy="699068"/>
            <a:chOff x="1011303" y="1490679"/>
            <a:chExt cx="1349453" cy="1349453"/>
          </a:xfrm>
        </p:grpSpPr>
        <p:sp>
          <p:nvSpPr>
            <p:cNvPr id="203" name="Rectángulo 202">
              <a:extLst>
                <a:ext uri="{FF2B5EF4-FFF2-40B4-BE49-F238E27FC236}">
                  <a16:creationId xmlns:a16="http://schemas.microsoft.com/office/drawing/2014/main" id="{1EA827B5-1F52-0706-207D-565376526F07}"/>
                </a:ext>
              </a:extLst>
            </p:cNvPr>
            <p:cNvSpPr/>
            <p:nvPr/>
          </p:nvSpPr>
          <p:spPr>
            <a:xfrm>
              <a:off x="1011303" y="1490679"/>
              <a:ext cx="1349453" cy="1349453"/>
            </a:xfrm>
            <a:prstGeom prst="rect">
              <a:avLst/>
            </a:prstGeom>
            <a:gradFill flip="none" rotWithShape="1">
              <a:gsLst>
                <a:gs pos="0">
                  <a:srgbClr val="08878E">
                    <a:shade val="30000"/>
                    <a:satMod val="115000"/>
                  </a:srgbClr>
                </a:gs>
                <a:gs pos="50000">
                  <a:srgbClr val="08878E">
                    <a:shade val="67500"/>
                    <a:satMod val="115000"/>
                  </a:srgbClr>
                </a:gs>
                <a:gs pos="100000">
                  <a:srgbClr val="08878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s-MX" sz="1800" kern="0" dirty="0">
                <a:solidFill>
                  <a:prstClr val="white"/>
                </a:solidFill>
                <a:latin typeface="Quattrocento Sans" panose="020B05020500000200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Imagen 210">
              <a:extLst>
                <a:ext uri="{FF2B5EF4-FFF2-40B4-BE49-F238E27FC236}">
                  <a16:creationId xmlns:a16="http://schemas.microsoft.com/office/drawing/2014/main" id="{1E3F290D-769F-0072-1684-429B6EEDF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48" y="1955092"/>
              <a:ext cx="1115649" cy="471266"/>
            </a:xfrm>
            <a:prstGeom prst="rect">
              <a:avLst/>
            </a:prstGeom>
          </p:spPr>
        </p:pic>
      </p:grpSp>
      <p:graphicFrame>
        <p:nvGraphicFramePr>
          <p:cNvPr id="212" name="Tabla 211">
            <a:extLst>
              <a:ext uri="{FF2B5EF4-FFF2-40B4-BE49-F238E27FC236}">
                <a16:creationId xmlns:a16="http://schemas.microsoft.com/office/drawing/2014/main" id="{5F4FB743-0B1B-2DB5-38A2-4A04FBB25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63325"/>
              </p:ext>
            </p:extLst>
          </p:nvPr>
        </p:nvGraphicFramePr>
        <p:xfrm>
          <a:off x="1570661" y="3517639"/>
          <a:ext cx="3484276" cy="640080"/>
        </p:xfrm>
        <a:graphic>
          <a:graphicData uri="http://schemas.openxmlformats.org/drawingml/2006/table">
            <a:tbl>
              <a:tblPr firstRow="1" bandRow="1"/>
              <a:tblGrid>
                <a:gridCol w="348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Aforos vehiculares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estaciones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13" name="Grupo 212">
            <a:extLst>
              <a:ext uri="{FF2B5EF4-FFF2-40B4-BE49-F238E27FC236}">
                <a16:creationId xmlns:a16="http://schemas.microsoft.com/office/drawing/2014/main" id="{962A2B7E-1528-9566-8D2E-E9DAF554EB10}"/>
              </a:ext>
            </a:extLst>
          </p:cNvPr>
          <p:cNvGrpSpPr/>
          <p:nvPr/>
        </p:nvGrpSpPr>
        <p:grpSpPr>
          <a:xfrm>
            <a:off x="733002" y="4187576"/>
            <a:ext cx="704470" cy="699021"/>
            <a:chOff x="1011303" y="3065479"/>
            <a:chExt cx="1349453" cy="1349453"/>
          </a:xfrm>
          <a:gradFill flip="none" rotWithShape="1">
            <a:gsLst>
              <a:gs pos="0">
                <a:srgbClr val="2D3947">
                  <a:shade val="30000"/>
                  <a:satMod val="115000"/>
                </a:srgbClr>
              </a:gs>
              <a:gs pos="50000">
                <a:srgbClr val="2D3947">
                  <a:shade val="67500"/>
                  <a:satMod val="115000"/>
                </a:srgbClr>
              </a:gs>
              <a:gs pos="100000">
                <a:srgbClr val="2D3947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214" name="Rectángulo 213">
              <a:extLst>
                <a:ext uri="{FF2B5EF4-FFF2-40B4-BE49-F238E27FC236}">
                  <a16:creationId xmlns:a16="http://schemas.microsoft.com/office/drawing/2014/main" id="{71BD12DE-138C-5E8D-4C8D-77E63B77B1C9}"/>
                </a:ext>
              </a:extLst>
            </p:cNvPr>
            <p:cNvSpPr/>
            <p:nvPr/>
          </p:nvSpPr>
          <p:spPr>
            <a:xfrm>
              <a:off x="1011303" y="3065479"/>
              <a:ext cx="1349453" cy="1349453"/>
            </a:xfrm>
            <a:prstGeom prst="rect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s-MX" sz="1800" kern="0" dirty="0">
                <a:solidFill>
                  <a:prstClr val="white"/>
                </a:solidFill>
                <a:latin typeface="Quattrocento Sans" panose="020B05020500000200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5" name="Imagen 214">
              <a:extLst>
                <a:ext uri="{FF2B5EF4-FFF2-40B4-BE49-F238E27FC236}">
                  <a16:creationId xmlns:a16="http://schemas.microsoft.com/office/drawing/2014/main" id="{5E4D6397-797A-FB67-1CAB-B5043E425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541" y="3505488"/>
              <a:ext cx="1164437" cy="469433"/>
            </a:xfrm>
            <a:prstGeom prst="rect">
              <a:avLst/>
            </a:prstGeom>
            <a:grpFill/>
          </p:spPr>
        </p:pic>
      </p:grpSp>
      <p:graphicFrame>
        <p:nvGraphicFramePr>
          <p:cNvPr id="216" name="Tabla 215">
            <a:extLst>
              <a:ext uri="{FF2B5EF4-FFF2-40B4-BE49-F238E27FC236}">
                <a16:creationId xmlns:a16="http://schemas.microsoft.com/office/drawing/2014/main" id="{D86FFCE7-DC31-7BD1-7A3A-6DCECC0CE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717798"/>
              </p:ext>
            </p:extLst>
          </p:nvPr>
        </p:nvGraphicFramePr>
        <p:xfrm>
          <a:off x="1534724" y="4275173"/>
          <a:ext cx="3527898" cy="731520"/>
        </p:xfrm>
        <a:graphic>
          <a:graphicData uri="http://schemas.openxmlformats.org/drawingml/2006/table">
            <a:tbl>
              <a:tblPr firstRow="1" bandRow="1"/>
              <a:tblGrid>
                <a:gridCol w="352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Aforos no motorizados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puntos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" name="Tabla 216">
            <a:extLst>
              <a:ext uri="{FF2B5EF4-FFF2-40B4-BE49-F238E27FC236}">
                <a16:creationId xmlns:a16="http://schemas.microsoft.com/office/drawing/2014/main" id="{0AC05B9E-B402-457D-521C-30415A84C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580861"/>
              </p:ext>
            </p:extLst>
          </p:nvPr>
        </p:nvGraphicFramePr>
        <p:xfrm>
          <a:off x="1545502" y="4918323"/>
          <a:ext cx="3472874" cy="1158240"/>
        </p:xfrm>
        <a:graphic>
          <a:graphicData uri="http://schemas.openxmlformats.org/drawingml/2006/table">
            <a:tbl>
              <a:tblPr firstRow="1" bandRow="1"/>
              <a:tblGrid>
                <a:gridCol w="3472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Encuestas ODH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12.544</a:t>
                      </a:r>
                      <a:endParaRPr lang="es-MX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Encuestas interceptación</a:t>
                      </a:r>
                      <a:r>
                        <a:rPr lang="es-MX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18" name="Grupo 217">
            <a:extLst>
              <a:ext uri="{FF2B5EF4-FFF2-40B4-BE49-F238E27FC236}">
                <a16:creationId xmlns:a16="http://schemas.microsoft.com/office/drawing/2014/main" id="{5BACA4BD-1D7D-6296-D163-D966DB773801}"/>
              </a:ext>
            </a:extLst>
          </p:cNvPr>
          <p:cNvGrpSpPr/>
          <p:nvPr/>
        </p:nvGrpSpPr>
        <p:grpSpPr>
          <a:xfrm>
            <a:off x="5225272" y="3461626"/>
            <a:ext cx="704471" cy="664613"/>
            <a:chOff x="6186707" y="1272588"/>
            <a:chExt cx="1349453" cy="1349453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219" name="Rectángulo 218">
              <a:extLst>
                <a:ext uri="{FF2B5EF4-FFF2-40B4-BE49-F238E27FC236}">
                  <a16:creationId xmlns:a16="http://schemas.microsoft.com/office/drawing/2014/main" id="{9BCCC4BF-F3A9-5F4B-2C84-59B015589E33}"/>
                </a:ext>
              </a:extLst>
            </p:cNvPr>
            <p:cNvSpPr/>
            <p:nvPr/>
          </p:nvSpPr>
          <p:spPr>
            <a:xfrm>
              <a:off x="6186707" y="1272588"/>
              <a:ext cx="1349453" cy="1349453"/>
            </a:xfrm>
            <a:prstGeom prst="rect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ttrocento Sans" panose="020B05020500000200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0" name="Imagen 219">
              <a:extLst>
                <a:ext uri="{FF2B5EF4-FFF2-40B4-BE49-F238E27FC236}">
                  <a16:creationId xmlns:a16="http://schemas.microsoft.com/office/drawing/2014/main" id="{EDF093D6-C4A5-1D36-2365-E77E94416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5173" y="1539944"/>
              <a:ext cx="1039474" cy="829049"/>
            </a:xfrm>
            <a:prstGeom prst="rect">
              <a:avLst/>
            </a:prstGeom>
            <a:grpFill/>
          </p:spPr>
        </p:pic>
      </p:grpSp>
      <p:graphicFrame>
        <p:nvGraphicFramePr>
          <p:cNvPr id="221" name="Tabla 220">
            <a:extLst>
              <a:ext uri="{FF2B5EF4-FFF2-40B4-BE49-F238E27FC236}">
                <a16:creationId xmlns:a16="http://schemas.microsoft.com/office/drawing/2014/main" id="{E75A095C-B846-8B60-B86A-849CC05E3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733330"/>
              </p:ext>
            </p:extLst>
          </p:nvPr>
        </p:nvGraphicFramePr>
        <p:xfrm>
          <a:off x="6008049" y="3473892"/>
          <a:ext cx="4214505" cy="822960"/>
        </p:xfrm>
        <a:graphic>
          <a:graphicData uri="http://schemas.openxmlformats.org/drawingml/2006/table">
            <a:tbl>
              <a:tblPr firstRow="1" bandRow="1"/>
              <a:tblGrid>
                <a:gridCol w="4214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Inventario de estacionamientos fuera de vía</a:t>
                      </a:r>
                      <a:endParaRPr lang="es-MX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Encuestas y rotación de estacionamientos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Inventario vial y señalización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Inventario de ciclovías</a:t>
                      </a:r>
                      <a:r>
                        <a:rPr lang="es-MX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s-MX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2" name="Grupo 221">
            <a:extLst>
              <a:ext uri="{FF2B5EF4-FFF2-40B4-BE49-F238E27FC236}">
                <a16:creationId xmlns:a16="http://schemas.microsoft.com/office/drawing/2014/main" id="{D84E7669-3072-B03C-4EE1-6DB82167B759}"/>
              </a:ext>
            </a:extLst>
          </p:cNvPr>
          <p:cNvGrpSpPr/>
          <p:nvPr/>
        </p:nvGrpSpPr>
        <p:grpSpPr>
          <a:xfrm>
            <a:off x="733001" y="4923678"/>
            <a:ext cx="704471" cy="1015659"/>
            <a:chOff x="8746231" y="5786608"/>
            <a:chExt cx="704471" cy="664613"/>
          </a:xfrm>
        </p:grpSpPr>
        <p:sp>
          <p:nvSpPr>
            <p:cNvPr id="223" name="Rectángulo 222">
              <a:extLst>
                <a:ext uri="{FF2B5EF4-FFF2-40B4-BE49-F238E27FC236}">
                  <a16:creationId xmlns:a16="http://schemas.microsoft.com/office/drawing/2014/main" id="{AFCFA830-5D71-1BC8-EEBB-5E1BEE76DB19}"/>
                </a:ext>
              </a:extLst>
            </p:cNvPr>
            <p:cNvSpPr/>
            <p:nvPr/>
          </p:nvSpPr>
          <p:spPr>
            <a:xfrm>
              <a:off x="8746231" y="5786608"/>
              <a:ext cx="704471" cy="664613"/>
            </a:xfrm>
            <a:prstGeom prst="rect">
              <a:avLst/>
            </a:prstGeom>
            <a:solidFill>
              <a:schemeClr val="accent2">
                <a:lumMod val="90000"/>
                <a:lumOff val="1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ttrocento Sans" panose="020B05020500000200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CuadroTexto 223">
              <a:extLst>
                <a:ext uri="{FF2B5EF4-FFF2-40B4-BE49-F238E27FC236}">
                  <a16:creationId xmlns:a16="http://schemas.microsoft.com/office/drawing/2014/main" id="{A6068BE9-35C9-4501-A299-A4CE20BF5EE2}"/>
                </a:ext>
              </a:extLst>
            </p:cNvPr>
            <p:cNvSpPr txBox="1"/>
            <p:nvPr/>
          </p:nvSpPr>
          <p:spPr>
            <a:xfrm>
              <a:off x="8837249" y="5993297"/>
              <a:ext cx="519693" cy="241678"/>
            </a:xfrm>
            <a:prstGeom prst="rect">
              <a:avLst/>
            </a:prstGeom>
            <a:solidFill>
              <a:schemeClr val="accent2">
                <a:lumMod val="90000"/>
                <a:lumOff val="10000"/>
              </a:schemeClr>
            </a:solidFill>
          </p:spPr>
          <p:txBody>
            <a:bodyPr wrap="none" rtlCol="0">
              <a:spAutoFit/>
            </a:bodyPr>
            <a:lstStyle/>
            <a:p>
              <a:pPr algn="ctr" defTabSz="914400">
                <a:defRPr/>
              </a:pPr>
              <a:r>
                <a:rPr lang="es-MX" sz="1800" b="1" kern="0" dirty="0">
                  <a:solidFill>
                    <a:prstClr val="white"/>
                  </a:solidFill>
                  <a:latin typeface="Quattrocento Sans" panose="020B0502050000020003" pitchFamily="34" charset="0"/>
                  <a:cs typeface="Arial" panose="020B0604020202020204" pitchFamily="34" charset="0"/>
                </a:rPr>
                <a:t>OD</a:t>
              </a:r>
              <a:endParaRPr lang="es-MX" sz="3200" b="1" kern="0" dirty="0">
                <a:solidFill>
                  <a:prstClr val="white"/>
                </a:solidFill>
                <a:latin typeface="Quattrocento Sans" panose="020B0502050000020003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25" name="Tabla 224">
            <a:extLst>
              <a:ext uri="{FF2B5EF4-FFF2-40B4-BE49-F238E27FC236}">
                <a16:creationId xmlns:a16="http://schemas.microsoft.com/office/drawing/2014/main" id="{D2AC4908-A913-2D87-42D2-6C66CDA94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056143"/>
              </p:ext>
            </p:extLst>
          </p:nvPr>
        </p:nvGraphicFramePr>
        <p:xfrm>
          <a:off x="1555537" y="5995799"/>
          <a:ext cx="3481089" cy="731520"/>
        </p:xfrm>
        <a:graphic>
          <a:graphicData uri="http://schemas.openxmlformats.org/drawingml/2006/table">
            <a:tbl>
              <a:tblPr firstRow="1" bandRow="1"/>
              <a:tblGrid>
                <a:gridCol w="3481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FOV (estaciones maestras y específica)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20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6" name="Rectángulo 225">
            <a:extLst>
              <a:ext uri="{FF2B5EF4-FFF2-40B4-BE49-F238E27FC236}">
                <a16:creationId xmlns:a16="http://schemas.microsoft.com/office/drawing/2014/main" id="{B36240BA-66BA-8CB4-C949-FA4DB3B33A79}"/>
              </a:ext>
            </a:extLst>
          </p:cNvPr>
          <p:cNvSpPr/>
          <p:nvPr/>
        </p:nvSpPr>
        <p:spPr>
          <a:xfrm>
            <a:off x="733001" y="6002035"/>
            <a:ext cx="704471" cy="6646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sp>
        <p:nvSpPr>
          <p:cNvPr id="227" name="Rectángulo 226">
            <a:extLst>
              <a:ext uri="{FF2B5EF4-FFF2-40B4-BE49-F238E27FC236}">
                <a16:creationId xmlns:a16="http://schemas.microsoft.com/office/drawing/2014/main" id="{E04048B9-BECA-518E-A3E5-57B38685E0A6}"/>
              </a:ext>
            </a:extLst>
          </p:cNvPr>
          <p:cNvSpPr/>
          <p:nvPr/>
        </p:nvSpPr>
        <p:spPr>
          <a:xfrm>
            <a:off x="5223862" y="4308197"/>
            <a:ext cx="704471" cy="664613"/>
          </a:xfrm>
          <a:prstGeom prst="rect">
            <a:avLst/>
          </a:prstGeom>
          <a:solidFill>
            <a:srgbClr val="FFAC3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8" name="Tabla 227">
            <a:extLst>
              <a:ext uri="{FF2B5EF4-FFF2-40B4-BE49-F238E27FC236}">
                <a16:creationId xmlns:a16="http://schemas.microsoft.com/office/drawing/2014/main" id="{E8157DFA-116A-A4F9-E6BA-4956EB030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03187"/>
              </p:ext>
            </p:extLst>
          </p:nvPr>
        </p:nvGraphicFramePr>
        <p:xfrm>
          <a:off x="6008049" y="4333089"/>
          <a:ext cx="4214505" cy="822960"/>
        </p:xfrm>
        <a:graphic>
          <a:graphicData uri="http://schemas.openxmlformats.org/drawingml/2006/table">
            <a:tbl>
              <a:tblPr firstRow="1" bandRow="1"/>
              <a:tblGrid>
                <a:gridCol w="4214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Rutas de transporte público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157 del subsistema convencional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 alimentadoras del Metrobús Q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s-MX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9" name="Tabla 228">
            <a:extLst>
              <a:ext uri="{FF2B5EF4-FFF2-40B4-BE49-F238E27FC236}">
                <a16:creationId xmlns:a16="http://schemas.microsoft.com/office/drawing/2014/main" id="{ED829BB4-27B1-9C9E-F56D-C623CDF22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530050"/>
              </p:ext>
            </p:extLst>
          </p:nvPr>
        </p:nvGraphicFramePr>
        <p:xfrm>
          <a:off x="1578691" y="6832567"/>
          <a:ext cx="3439685" cy="518160"/>
        </p:xfrm>
        <a:graphic>
          <a:graphicData uri="http://schemas.openxmlformats.org/drawingml/2006/table">
            <a:tbl>
              <a:tblPr firstRow="1" bandRow="1"/>
              <a:tblGrid>
                <a:gridCol w="3439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Entrevista a generadores de carga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Levantamiento de centros de carga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0" name="Gráfico 229" descr="Autobús">
            <a:extLst>
              <a:ext uri="{FF2B5EF4-FFF2-40B4-BE49-F238E27FC236}">
                <a16:creationId xmlns:a16="http://schemas.microsoft.com/office/drawing/2014/main" id="{463AB3CD-F2F1-BAA6-BD88-A0C145D836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9147" b="16531"/>
          <a:stretch/>
        </p:blipFill>
        <p:spPr>
          <a:xfrm>
            <a:off x="771068" y="6121218"/>
            <a:ext cx="589308" cy="379050"/>
          </a:xfrm>
          <a:prstGeom prst="rect">
            <a:avLst/>
          </a:prstGeom>
        </p:spPr>
      </p:pic>
      <p:grpSp>
        <p:nvGrpSpPr>
          <p:cNvPr id="231" name="Grupo 230">
            <a:extLst>
              <a:ext uri="{FF2B5EF4-FFF2-40B4-BE49-F238E27FC236}">
                <a16:creationId xmlns:a16="http://schemas.microsoft.com/office/drawing/2014/main" id="{CFD0465B-01DB-8C8D-A4D8-8D7C38C53354}"/>
              </a:ext>
            </a:extLst>
          </p:cNvPr>
          <p:cNvGrpSpPr/>
          <p:nvPr/>
        </p:nvGrpSpPr>
        <p:grpSpPr>
          <a:xfrm>
            <a:off x="740737" y="6740983"/>
            <a:ext cx="704471" cy="701329"/>
            <a:chOff x="6951744" y="6879527"/>
            <a:chExt cx="704471" cy="664613"/>
          </a:xfrm>
        </p:grpSpPr>
        <p:sp>
          <p:nvSpPr>
            <p:cNvPr id="232" name="Rectángulo 231">
              <a:extLst>
                <a:ext uri="{FF2B5EF4-FFF2-40B4-BE49-F238E27FC236}">
                  <a16:creationId xmlns:a16="http://schemas.microsoft.com/office/drawing/2014/main" id="{51FB7681-5297-FC98-2475-3947E0801EF4}"/>
                </a:ext>
              </a:extLst>
            </p:cNvPr>
            <p:cNvSpPr/>
            <p:nvPr/>
          </p:nvSpPr>
          <p:spPr>
            <a:xfrm>
              <a:off x="6951744" y="6879527"/>
              <a:ext cx="704471" cy="664613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3" name="Picture 4" descr="Conjunto De Ilustración Vectorial De Camión Con Icono De Camión De Color  Blanco Y Negro PNG , Icono, Camión, Línea PNG y Vector para Descargar  Gratis | Pngtree">
              <a:extLst>
                <a:ext uri="{FF2B5EF4-FFF2-40B4-BE49-F238E27FC236}">
                  <a16:creationId xmlns:a16="http://schemas.microsoft.com/office/drawing/2014/main" id="{1BD601FF-4EED-E14F-CB8C-3BDBE1C5D5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2" t="61554" r="11428" b="21623"/>
            <a:stretch/>
          </p:blipFill>
          <p:spPr bwMode="auto">
            <a:xfrm>
              <a:off x="6984051" y="6929186"/>
              <a:ext cx="634198" cy="512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4" name="Picture 6" descr="camino ">
            <a:extLst>
              <a:ext uri="{FF2B5EF4-FFF2-40B4-BE49-F238E27FC236}">
                <a16:creationId xmlns:a16="http://schemas.microsoft.com/office/drawing/2014/main" id="{683885E1-8721-10FD-7831-D61FB443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46" y="4340687"/>
            <a:ext cx="599631" cy="59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Imagen 234">
            <a:extLst>
              <a:ext uri="{FF2B5EF4-FFF2-40B4-BE49-F238E27FC236}">
                <a16:creationId xmlns:a16="http://schemas.microsoft.com/office/drawing/2014/main" id="{09158390-1364-0797-769C-CBE70285871A}"/>
              </a:ext>
            </a:extLst>
          </p:cNvPr>
          <p:cNvPicPr/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9857" y="5120161"/>
            <a:ext cx="1408464" cy="1556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6" name="Imagen 235">
            <a:extLst>
              <a:ext uri="{FF2B5EF4-FFF2-40B4-BE49-F238E27FC236}">
                <a16:creationId xmlns:a16="http://schemas.microsoft.com/office/drawing/2014/main" id="{DD110D00-D644-82E7-FEB4-7EB4EC47A49F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41" y="5120389"/>
            <a:ext cx="1225479" cy="155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Imagen 236">
            <a:extLst>
              <a:ext uri="{FF2B5EF4-FFF2-40B4-BE49-F238E27FC236}">
                <a16:creationId xmlns:a16="http://schemas.microsoft.com/office/drawing/2014/main" id="{959D2E78-BC5C-97A5-2EBA-0892CC8C62B7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93" y="5120390"/>
            <a:ext cx="1225479" cy="1556762"/>
          </a:xfrm>
          <a:prstGeom prst="rect">
            <a:avLst/>
          </a:prstGeom>
        </p:spPr>
      </p:pic>
      <p:sp>
        <p:nvSpPr>
          <p:cNvPr id="238" name="CuadroTexto 237">
            <a:extLst>
              <a:ext uri="{FF2B5EF4-FFF2-40B4-BE49-F238E27FC236}">
                <a16:creationId xmlns:a16="http://schemas.microsoft.com/office/drawing/2014/main" id="{37EE82A5-4492-4E14-CB55-AB982646D9CB}"/>
              </a:ext>
            </a:extLst>
          </p:cNvPr>
          <p:cNvSpPr txBox="1"/>
          <p:nvPr/>
        </p:nvSpPr>
        <p:spPr>
          <a:xfrm>
            <a:off x="8785281" y="4045242"/>
            <a:ext cx="2449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Quattrocento Sans" panose="020B0502050000020003" pitchFamily="34" charset="0"/>
                <a:cs typeface="Arial" panose="020B0604020202020204" pitchFamily="34" charset="0"/>
              </a:rPr>
              <a:t>80  días</a:t>
            </a:r>
            <a:endParaRPr lang="es-CO" sz="1400" dirty="0"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sp>
        <p:nvSpPr>
          <p:cNvPr id="239" name="CuadroTexto 238">
            <a:extLst>
              <a:ext uri="{FF2B5EF4-FFF2-40B4-BE49-F238E27FC236}">
                <a16:creationId xmlns:a16="http://schemas.microsoft.com/office/drawing/2014/main" id="{26014C77-1D73-EEB2-0191-3F7538C2280D}"/>
              </a:ext>
            </a:extLst>
          </p:cNvPr>
          <p:cNvSpPr txBox="1"/>
          <p:nvPr/>
        </p:nvSpPr>
        <p:spPr>
          <a:xfrm>
            <a:off x="4754592" y="7012812"/>
            <a:ext cx="2449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Quattrocento Sans" panose="020B0502050000020003" pitchFamily="34" charset="0"/>
                <a:cs typeface="Arial" panose="020B0604020202020204" pitchFamily="34" charset="0"/>
              </a:rPr>
              <a:t>150 colaboradores </a:t>
            </a:r>
            <a:endParaRPr lang="es-CO" sz="1200" dirty="0"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pic>
        <p:nvPicPr>
          <p:cNvPr id="240" name="Imagen 239">
            <a:extLst>
              <a:ext uri="{FF2B5EF4-FFF2-40B4-BE49-F238E27FC236}">
                <a16:creationId xmlns:a16="http://schemas.microsoft.com/office/drawing/2014/main" id="{7416C667-79CA-8D1D-E999-B1217BFBD3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23" y="3996737"/>
            <a:ext cx="348851" cy="348851"/>
          </a:xfrm>
          <a:prstGeom prst="rect">
            <a:avLst/>
          </a:prstGeom>
        </p:spPr>
      </p:pic>
      <p:sp>
        <p:nvSpPr>
          <p:cNvPr id="241" name="CuadroTexto 240">
            <a:extLst>
              <a:ext uri="{FF2B5EF4-FFF2-40B4-BE49-F238E27FC236}">
                <a16:creationId xmlns:a16="http://schemas.microsoft.com/office/drawing/2014/main" id="{897B5321-6877-0F7C-F088-96C1EF9537E6}"/>
              </a:ext>
            </a:extLst>
          </p:cNvPr>
          <p:cNvSpPr txBox="1"/>
          <p:nvPr/>
        </p:nvSpPr>
        <p:spPr>
          <a:xfrm>
            <a:off x="8744164" y="4391755"/>
            <a:ext cx="2449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Quattrocento Sans" panose="020B0502050000020003" pitchFamily="34" charset="0"/>
                <a:cs typeface="Arial" panose="020B0604020202020204" pitchFamily="34" charset="0"/>
              </a:rPr>
              <a:t>10 grupos focales</a:t>
            </a:r>
            <a:endParaRPr lang="es-CO" sz="1200" dirty="0"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pic>
        <p:nvPicPr>
          <p:cNvPr id="242" name="Imagen 241">
            <a:extLst>
              <a:ext uri="{FF2B5EF4-FFF2-40B4-BE49-F238E27FC236}">
                <a16:creationId xmlns:a16="http://schemas.microsoft.com/office/drawing/2014/main" id="{A61AE2D2-B14B-B13C-A567-CC89E863FE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13" y="4270124"/>
            <a:ext cx="527105" cy="527105"/>
          </a:xfrm>
          <a:prstGeom prst="rect">
            <a:avLst/>
          </a:prstGeom>
        </p:spPr>
      </p:pic>
      <p:pic>
        <p:nvPicPr>
          <p:cNvPr id="243" name="Imagen 242">
            <a:extLst>
              <a:ext uri="{FF2B5EF4-FFF2-40B4-BE49-F238E27FC236}">
                <a16:creationId xmlns:a16="http://schemas.microsoft.com/office/drawing/2014/main" id="{B8DFD963-FE2C-1B8F-82B3-0BC28AE6EC5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2376" y="6579139"/>
            <a:ext cx="848806" cy="9259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DBEB34-CD48-F594-AECC-EFFA95D639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8809" y="7001984"/>
            <a:ext cx="2884614" cy="6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8" dur="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6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4" dur="9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5E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2;p47">
            <a:extLst>
              <a:ext uri="{FF2B5EF4-FFF2-40B4-BE49-F238E27FC236}">
                <a16:creationId xmlns:a16="http://schemas.microsoft.com/office/drawing/2014/main" id="{501D1B25-49B3-D28B-9696-6ABE1B42416F}"/>
              </a:ext>
            </a:extLst>
          </p:cNvPr>
          <p:cNvSpPr/>
          <p:nvPr/>
        </p:nvSpPr>
        <p:spPr>
          <a:xfrm rot="2597346">
            <a:off x="7748096" y="5308262"/>
            <a:ext cx="4472054" cy="4678059"/>
          </a:xfrm>
          <a:prstGeom prst="parallelogram">
            <a:avLst/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s-CO" dirty="0"/>
          </a:p>
        </p:txBody>
      </p:sp>
      <p:sp>
        <p:nvSpPr>
          <p:cNvPr id="30" name="Google Shape;922;p47">
            <a:extLst>
              <a:ext uri="{FF2B5EF4-FFF2-40B4-BE49-F238E27FC236}">
                <a16:creationId xmlns:a16="http://schemas.microsoft.com/office/drawing/2014/main" id="{55005130-97C4-DCC6-A6D1-9C45DAE37367}"/>
              </a:ext>
            </a:extLst>
          </p:cNvPr>
          <p:cNvSpPr/>
          <p:nvPr/>
        </p:nvSpPr>
        <p:spPr>
          <a:xfrm rot="2989123">
            <a:off x="-494512" y="-2475132"/>
            <a:ext cx="4417126" cy="3742257"/>
          </a:xfrm>
          <a:prstGeom prst="parallelogram">
            <a:avLst/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2400" dirty="0"/>
          </a:p>
        </p:txBody>
      </p:sp>
      <p:sp>
        <p:nvSpPr>
          <p:cNvPr id="31" name="Título 18">
            <a:extLst>
              <a:ext uri="{FF2B5EF4-FFF2-40B4-BE49-F238E27FC236}">
                <a16:creationId xmlns:a16="http://schemas.microsoft.com/office/drawing/2014/main" id="{37DC1F52-B280-8733-9048-6D7081F79BDE}"/>
              </a:ext>
            </a:extLst>
          </p:cNvPr>
          <p:cNvSpPr txBox="1">
            <a:spLocks/>
          </p:cNvSpPr>
          <p:nvPr/>
        </p:nvSpPr>
        <p:spPr>
          <a:xfrm>
            <a:off x="112087" y="205421"/>
            <a:ext cx="4992581" cy="298528"/>
          </a:xfrm>
          <a:prstGeom prst="rect">
            <a:avLst/>
          </a:prstGeom>
        </p:spPr>
        <p:txBody>
          <a:bodyPr vert="horz" lIns="75311" tIns="37655" rIns="75311" bIns="37655" rtlCol="0" anchor="ctr">
            <a:normAutofit/>
          </a:bodyPr>
          <a:lstStyle>
            <a:lvl1pPr algn="l" defTabSz="1056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00" b="1" dirty="0">
                <a:solidFill>
                  <a:schemeClr val="tx1"/>
                </a:solidFill>
              </a:rPr>
              <a:t>PLAN MAESTRO DE MOVILIDAD SOSTENIBLE DMQ 2022 - 2042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E28EAA08-78FF-4B6D-563E-13757C4100F4}"/>
              </a:ext>
            </a:extLst>
          </p:cNvPr>
          <p:cNvSpPr txBox="1"/>
          <p:nvPr/>
        </p:nvSpPr>
        <p:spPr>
          <a:xfrm>
            <a:off x="0" y="2503839"/>
            <a:ext cx="36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Accesibilidad</a:t>
            </a:r>
            <a:endParaRPr kumimoji="0" lang="es-CO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2F8F6CE8-5F87-4D6B-83F1-63BA3A9E4AAB}"/>
              </a:ext>
            </a:extLst>
          </p:cNvPr>
          <p:cNvSpPr txBox="1"/>
          <p:nvPr/>
        </p:nvSpPr>
        <p:spPr>
          <a:xfrm>
            <a:off x="7157003" y="1036849"/>
            <a:ext cx="36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Inclusión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F9847DA-7734-FE34-C97D-70B1AC76F752}"/>
              </a:ext>
            </a:extLst>
          </p:cNvPr>
          <p:cNvGrpSpPr/>
          <p:nvPr/>
        </p:nvGrpSpPr>
        <p:grpSpPr>
          <a:xfrm>
            <a:off x="8386776" y="1653138"/>
            <a:ext cx="973451" cy="790140"/>
            <a:chOff x="8172101" y="902756"/>
            <a:chExt cx="973451" cy="790140"/>
          </a:xfrm>
        </p:grpSpPr>
        <p:sp>
          <p:nvSpPr>
            <p:cNvPr id="22" name="Google Shape;891;p46">
              <a:extLst>
                <a:ext uri="{FF2B5EF4-FFF2-40B4-BE49-F238E27FC236}">
                  <a16:creationId xmlns:a16="http://schemas.microsoft.com/office/drawing/2014/main" id="{7420EF71-3382-DE68-1784-D7A0FB150F06}"/>
                </a:ext>
              </a:extLst>
            </p:cNvPr>
            <p:cNvSpPr/>
            <p:nvPr/>
          </p:nvSpPr>
          <p:spPr>
            <a:xfrm>
              <a:off x="8355412" y="902756"/>
              <a:ext cx="790140" cy="7901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916;p46">
              <a:extLst>
                <a:ext uri="{FF2B5EF4-FFF2-40B4-BE49-F238E27FC236}">
                  <a16:creationId xmlns:a16="http://schemas.microsoft.com/office/drawing/2014/main" id="{5832A09F-3BD4-4289-320A-A9654B2A8653}"/>
                </a:ext>
              </a:extLst>
            </p:cNvPr>
            <p:cNvSpPr/>
            <p:nvPr/>
          </p:nvSpPr>
          <p:spPr>
            <a:xfrm rot="2506023">
              <a:off x="8172101" y="920134"/>
              <a:ext cx="201118" cy="201118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CBC73E93-7CDB-A31E-B5C7-21C0573C842A}"/>
              </a:ext>
            </a:extLst>
          </p:cNvPr>
          <p:cNvGrpSpPr/>
          <p:nvPr/>
        </p:nvGrpSpPr>
        <p:grpSpPr>
          <a:xfrm rot="12514565">
            <a:off x="1472724" y="1562444"/>
            <a:ext cx="973451" cy="790140"/>
            <a:chOff x="8172101" y="902756"/>
            <a:chExt cx="973451" cy="790140"/>
          </a:xfrm>
        </p:grpSpPr>
        <p:sp>
          <p:nvSpPr>
            <p:cNvPr id="33" name="Google Shape;891;p46">
              <a:extLst>
                <a:ext uri="{FF2B5EF4-FFF2-40B4-BE49-F238E27FC236}">
                  <a16:creationId xmlns:a16="http://schemas.microsoft.com/office/drawing/2014/main" id="{FF50F7B8-5C12-6C2C-632C-0DFCE1135F39}"/>
                </a:ext>
              </a:extLst>
            </p:cNvPr>
            <p:cNvSpPr/>
            <p:nvPr/>
          </p:nvSpPr>
          <p:spPr>
            <a:xfrm>
              <a:off x="8355412" y="902756"/>
              <a:ext cx="790140" cy="7901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916;p46">
              <a:extLst>
                <a:ext uri="{FF2B5EF4-FFF2-40B4-BE49-F238E27FC236}">
                  <a16:creationId xmlns:a16="http://schemas.microsoft.com/office/drawing/2014/main" id="{88BBB787-04A7-51F4-FF4B-A15502CCE461}"/>
                </a:ext>
              </a:extLst>
            </p:cNvPr>
            <p:cNvSpPr/>
            <p:nvPr/>
          </p:nvSpPr>
          <p:spPr>
            <a:xfrm rot="2506023">
              <a:off x="8172101" y="920134"/>
              <a:ext cx="201118" cy="201118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</p:grpSp>
      <p:sp>
        <p:nvSpPr>
          <p:cNvPr id="35" name="TextBox 15">
            <a:extLst>
              <a:ext uri="{FF2B5EF4-FFF2-40B4-BE49-F238E27FC236}">
                <a16:creationId xmlns:a16="http://schemas.microsoft.com/office/drawing/2014/main" id="{ADC8FD96-DBA1-06F0-770A-F93DCD66B69A}"/>
              </a:ext>
            </a:extLst>
          </p:cNvPr>
          <p:cNvSpPr txBox="1"/>
          <p:nvPr/>
        </p:nvSpPr>
        <p:spPr>
          <a:xfrm>
            <a:off x="3563872" y="6197324"/>
            <a:ext cx="36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Sostenibilidad y resiliencia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D849AC67-DCD3-C942-C909-57FAD3DD02A4}"/>
              </a:ext>
            </a:extLst>
          </p:cNvPr>
          <p:cNvGrpSpPr/>
          <p:nvPr/>
        </p:nvGrpSpPr>
        <p:grpSpPr>
          <a:xfrm rot="18299359">
            <a:off x="4885300" y="5176958"/>
            <a:ext cx="973451" cy="790140"/>
            <a:chOff x="8172101" y="902756"/>
            <a:chExt cx="973451" cy="790140"/>
          </a:xfrm>
        </p:grpSpPr>
        <p:sp>
          <p:nvSpPr>
            <p:cNvPr id="37" name="Google Shape;891;p46">
              <a:extLst>
                <a:ext uri="{FF2B5EF4-FFF2-40B4-BE49-F238E27FC236}">
                  <a16:creationId xmlns:a16="http://schemas.microsoft.com/office/drawing/2014/main" id="{092505C1-8764-E89C-22D7-CC9AAF103F5B}"/>
                </a:ext>
              </a:extLst>
            </p:cNvPr>
            <p:cNvSpPr/>
            <p:nvPr/>
          </p:nvSpPr>
          <p:spPr>
            <a:xfrm>
              <a:off x="8355412" y="902756"/>
              <a:ext cx="790140" cy="7901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916;p46">
              <a:extLst>
                <a:ext uri="{FF2B5EF4-FFF2-40B4-BE49-F238E27FC236}">
                  <a16:creationId xmlns:a16="http://schemas.microsoft.com/office/drawing/2014/main" id="{2694A127-DC63-EB37-3A12-ADD26B9CB181}"/>
                </a:ext>
              </a:extLst>
            </p:cNvPr>
            <p:cNvSpPr/>
            <p:nvPr/>
          </p:nvSpPr>
          <p:spPr>
            <a:xfrm rot="2506023">
              <a:off x="8172101" y="920134"/>
              <a:ext cx="201118" cy="201118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</p:grpSp>
      <p:pic>
        <p:nvPicPr>
          <p:cNvPr id="39" name="Picture 6" descr="grupo de chat ">
            <a:extLst>
              <a:ext uri="{FF2B5EF4-FFF2-40B4-BE49-F238E27FC236}">
                <a16:creationId xmlns:a16="http://schemas.microsoft.com/office/drawing/2014/main" id="{1FD79FF8-3BC3-7E1B-C120-14144AA5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87" y="1669080"/>
            <a:ext cx="790140" cy="79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piensa diferente ">
            <a:extLst>
              <a:ext uri="{FF2B5EF4-FFF2-40B4-BE49-F238E27FC236}">
                <a16:creationId xmlns:a16="http://schemas.microsoft.com/office/drawing/2014/main" id="{49390474-FFF6-B607-A439-6A2D2639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41" y="5205000"/>
            <a:ext cx="524484" cy="52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15">
            <a:extLst>
              <a:ext uri="{FF2B5EF4-FFF2-40B4-BE49-F238E27FC236}">
                <a16:creationId xmlns:a16="http://schemas.microsoft.com/office/drawing/2014/main" id="{2C86DD46-0314-FD73-FF45-CB92D918571E}"/>
              </a:ext>
            </a:extLst>
          </p:cNvPr>
          <p:cNvSpPr txBox="1"/>
          <p:nvPr/>
        </p:nvSpPr>
        <p:spPr>
          <a:xfrm>
            <a:off x="-293581" y="5495518"/>
            <a:ext cx="36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E8F94CB2-7D26-11B6-C8B6-6C81D76B709F}"/>
              </a:ext>
            </a:extLst>
          </p:cNvPr>
          <p:cNvSpPr txBox="1"/>
          <p:nvPr/>
        </p:nvSpPr>
        <p:spPr>
          <a:xfrm>
            <a:off x="3678300" y="1269337"/>
            <a:ext cx="36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Equidad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89C2452A-AB3B-1CBB-A51C-9A59020B87D6}"/>
              </a:ext>
            </a:extLst>
          </p:cNvPr>
          <p:cNvSpPr txBox="1"/>
          <p:nvPr/>
        </p:nvSpPr>
        <p:spPr>
          <a:xfrm>
            <a:off x="6753368" y="4449212"/>
            <a:ext cx="36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Conectividad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0FFCED1E-D410-A5CF-05C0-0DFE160BD474}"/>
              </a:ext>
            </a:extLst>
          </p:cNvPr>
          <p:cNvGrpSpPr/>
          <p:nvPr/>
        </p:nvGrpSpPr>
        <p:grpSpPr>
          <a:xfrm>
            <a:off x="8149390" y="5042717"/>
            <a:ext cx="973451" cy="790140"/>
            <a:chOff x="8172101" y="902756"/>
            <a:chExt cx="973451" cy="790140"/>
          </a:xfrm>
        </p:grpSpPr>
        <p:sp>
          <p:nvSpPr>
            <p:cNvPr id="45" name="Google Shape;891;p46">
              <a:extLst>
                <a:ext uri="{FF2B5EF4-FFF2-40B4-BE49-F238E27FC236}">
                  <a16:creationId xmlns:a16="http://schemas.microsoft.com/office/drawing/2014/main" id="{66332A2B-5E59-9834-1ED7-2B23ABFA3A59}"/>
                </a:ext>
              </a:extLst>
            </p:cNvPr>
            <p:cNvSpPr/>
            <p:nvPr/>
          </p:nvSpPr>
          <p:spPr>
            <a:xfrm>
              <a:off x="8355412" y="902756"/>
              <a:ext cx="790140" cy="7901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Google Shape;916;p46">
              <a:extLst>
                <a:ext uri="{FF2B5EF4-FFF2-40B4-BE49-F238E27FC236}">
                  <a16:creationId xmlns:a16="http://schemas.microsoft.com/office/drawing/2014/main" id="{AEF70648-19AF-453D-0739-A772A71242E4}"/>
                </a:ext>
              </a:extLst>
            </p:cNvPr>
            <p:cNvSpPr/>
            <p:nvPr/>
          </p:nvSpPr>
          <p:spPr>
            <a:xfrm rot="2506023">
              <a:off x="8172101" y="920134"/>
              <a:ext cx="201118" cy="201118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A7FFD61D-4D57-C56D-5F8B-3039CADFFE2B}"/>
              </a:ext>
            </a:extLst>
          </p:cNvPr>
          <p:cNvGrpSpPr/>
          <p:nvPr/>
        </p:nvGrpSpPr>
        <p:grpSpPr>
          <a:xfrm>
            <a:off x="1359632" y="6277303"/>
            <a:ext cx="973451" cy="790140"/>
            <a:chOff x="8172101" y="902756"/>
            <a:chExt cx="973451" cy="790140"/>
          </a:xfrm>
        </p:grpSpPr>
        <p:sp>
          <p:nvSpPr>
            <p:cNvPr id="48" name="Google Shape;891;p46">
              <a:extLst>
                <a:ext uri="{FF2B5EF4-FFF2-40B4-BE49-F238E27FC236}">
                  <a16:creationId xmlns:a16="http://schemas.microsoft.com/office/drawing/2014/main" id="{1A471E40-4489-74D7-2198-D8D1DCA1F735}"/>
                </a:ext>
              </a:extLst>
            </p:cNvPr>
            <p:cNvSpPr/>
            <p:nvPr/>
          </p:nvSpPr>
          <p:spPr>
            <a:xfrm>
              <a:off x="8355412" y="902756"/>
              <a:ext cx="790140" cy="7901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916;p46">
              <a:extLst>
                <a:ext uri="{FF2B5EF4-FFF2-40B4-BE49-F238E27FC236}">
                  <a16:creationId xmlns:a16="http://schemas.microsoft.com/office/drawing/2014/main" id="{6B718238-7C0B-47EC-2ECA-035906285135}"/>
                </a:ext>
              </a:extLst>
            </p:cNvPr>
            <p:cNvSpPr/>
            <p:nvPr/>
          </p:nvSpPr>
          <p:spPr>
            <a:xfrm rot="2506023">
              <a:off x="8172101" y="920134"/>
              <a:ext cx="201118" cy="201118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F9CBD984-EA24-6941-01D9-0B7985DA69E7}"/>
              </a:ext>
            </a:extLst>
          </p:cNvPr>
          <p:cNvGrpSpPr/>
          <p:nvPr/>
        </p:nvGrpSpPr>
        <p:grpSpPr>
          <a:xfrm>
            <a:off x="4961970" y="2000363"/>
            <a:ext cx="973451" cy="790140"/>
            <a:chOff x="8172101" y="902756"/>
            <a:chExt cx="973451" cy="790140"/>
          </a:xfrm>
        </p:grpSpPr>
        <p:sp>
          <p:nvSpPr>
            <p:cNvPr id="51" name="Google Shape;891;p46">
              <a:extLst>
                <a:ext uri="{FF2B5EF4-FFF2-40B4-BE49-F238E27FC236}">
                  <a16:creationId xmlns:a16="http://schemas.microsoft.com/office/drawing/2014/main" id="{D7A10F81-FFB1-5337-BC27-27729437ECBD}"/>
                </a:ext>
              </a:extLst>
            </p:cNvPr>
            <p:cNvSpPr/>
            <p:nvPr/>
          </p:nvSpPr>
          <p:spPr>
            <a:xfrm>
              <a:off x="8355412" y="902756"/>
              <a:ext cx="790140" cy="7901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Google Shape;916;p46">
              <a:extLst>
                <a:ext uri="{FF2B5EF4-FFF2-40B4-BE49-F238E27FC236}">
                  <a16:creationId xmlns:a16="http://schemas.microsoft.com/office/drawing/2014/main" id="{279F24D5-FCD1-6C56-F83C-FC30325955B6}"/>
                </a:ext>
              </a:extLst>
            </p:cNvPr>
            <p:cNvSpPr/>
            <p:nvPr/>
          </p:nvSpPr>
          <p:spPr>
            <a:xfrm rot="2506023">
              <a:off x="8172101" y="920134"/>
              <a:ext cx="201118" cy="201118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7980" tIns="107980" rIns="107980" bIns="107980" anchor="ctr" anchorCtr="0">
              <a:noAutofit/>
            </a:bodyPr>
            <a:lstStyle/>
            <a:p>
              <a:endParaRPr sz="2367" dirty="0"/>
            </a:p>
          </p:txBody>
        </p:sp>
      </p:grpSp>
      <p:pic>
        <p:nvPicPr>
          <p:cNvPr id="53" name="Picture 2" descr="fácil de usar ">
            <a:extLst>
              <a:ext uri="{FF2B5EF4-FFF2-40B4-BE49-F238E27FC236}">
                <a16:creationId xmlns:a16="http://schemas.microsoft.com/office/drawing/2014/main" id="{E9086A8A-DBEB-9F5C-EBE1-C1CBBA65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45" y="1582244"/>
            <a:ext cx="582111" cy="5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amor ">
            <a:extLst>
              <a:ext uri="{FF2B5EF4-FFF2-40B4-BE49-F238E27FC236}">
                <a16:creationId xmlns:a16="http://schemas.microsoft.com/office/drawing/2014/main" id="{F8A1B269-D7EA-C019-AFFF-80C5DBE9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14" y="2059683"/>
            <a:ext cx="634035" cy="6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ahorra energía ">
            <a:extLst>
              <a:ext uri="{FF2B5EF4-FFF2-40B4-BE49-F238E27FC236}">
                <a16:creationId xmlns:a16="http://schemas.microsoft.com/office/drawing/2014/main" id="{8FBA98CF-9F6B-C771-F3F9-9AE35FBD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77" y="6362469"/>
            <a:ext cx="619808" cy="6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onectividad ">
            <a:extLst>
              <a:ext uri="{FF2B5EF4-FFF2-40B4-BE49-F238E27FC236}">
                <a16:creationId xmlns:a16="http://schemas.microsoft.com/office/drawing/2014/main" id="{A8E2B0A2-56B2-42DC-850B-9E3DD5C1F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48" y="5125964"/>
            <a:ext cx="569609" cy="5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18">
            <a:extLst>
              <a:ext uri="{FF2B5EF4-FFF2-40B4-BE49-F238E27FC236}">
                <a16:creationId xmlns:a16="http://schemas.microsoft.com/office/drawing/2014/main" id="{23168BF9-F7A5-7E15-C939-701A6E181C6D}"/>
              </a:ext>
            </a:extLst>
          </p:cNvPr>
          <p:cNvSpPr txBox="1"/>
          <p:nvPr/>
        </p:nvSpPr>
        <p:spPr>
          <a:xfrm>
            <a:off x="0" y="3221816"/>
            <a:ext cx="1125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GENERALES </a:t>
            </a:r>
          </a:p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PMMS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DMQ 2022-2042</a:t>
            </a:r>
            <a:endParaRPr kumimoji="0" lang="en-P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50826F-C631-5AAA-FAF1-064DEB753B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809" y="7001984"/>
            <a:ext cx="2884614" cy="6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230AED-A1DE-4080-B433-92F178582C2E}"/>
              </a:ext>
            </a:extLst>
          </p:cNvPr>
          <p:cNvSpPr/>
          <p:nvPr/>
        </p:nvSpPr>
        <p:spPr>
          <a:xfrm>
            <a:off x="0" y="1587415"/>
            <a:ext cx="3616308" cy="32351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4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E01A17-B9CC-42A6-B5CA-30FFE18EA5B1}"/>
              </a:ext>
            </a:extLst>
          </p:cNvPr>
          <p:cNvSpPr/>
          <p:nvPr/>
        </p:nvSpPr>
        <p:spPr>
          <a:xfrm>
            <a:off x="3423855" y="1587414"/>
            <a:ext cx="3709102" cy="61532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4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D6DF3D1-B125-48D3-8915-8C682A112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4628"/>
          <a:stretch/>
        </p:blipFill>
        <p:spPr>
          <a:xfrm>
            <a:off x="3807713" y="2960453"/>
            <a:ext cx="3386204" cy="4714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AA95F-84AD-4763-BB4E-A06DE2088BD9}"/>
              </a:ext>
            </a:extLst>
          </p:cNvPr>
          <p:cNvSpPr txBox="1"/>
          <p:nvPr/>
        </p:nvSpPr>
        <p:spPr>
          <a:xfrm>
            <a:off x="3616308" y="1692894"/>
            <a:ext cx="351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5 Objetivos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0ED8D-8143-40F3-AD24-A9FFFC9C4C82}"/>
              </a:ext>
            </a:extLst>
          </p:cNvPr>
          <p:cNvSpPr/>
          <p:nvPr/>
        </p:nvSpPr>
        <p:spPr>
          <a:xfrm>
            <a:off x="0" y="4345729"/>
            <a:ext cx="3423855" cy="339492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4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0A6FB-E651-4197-9F14-C8987450DAD2}"/>
              </a:ext>
            </a:extLst>
          </p:cNvPr>
          <p:cNvSpPr txBox="1"/>
          <p:nvPr/>
        </p:nvSpPr>
        <p:spPr>
          <a:xfrm>
            <a:off x="0" y="5183361"/>
            <a:ext cx="3616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5 Metas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1DAB08-797C-480E-919D-90D0656F56A2}"/>
              </a:ext>
            </a:extLst>
          </p:cNvPr>
          <p:cNvSpPr/>
          <p:nvPr/>
        </p:nvSpPr>
        <p:spPr>
          <a:xfrm>
            <a:off x="7132957" y="1587413"/>
            <a:ext cx="3666806" cy="29467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4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063FC-5AA2-45E8-B020-4D1CFBC1298B}"/>
              </a:ext>
            </a:extLst>
          </p:cNvPr>
          <p:cNvSpPr txBox="1"/>
          <p:nvPr/>
        </p:nvSpPr>
        <p:spPr>
          <a:xfrm>
            <a:off x="7132957" y="1693860"/>
            <a:ext cx="366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10 Políticas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D2B8FB1-39BE-4C03-94C8-4EB966464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996" y="5905666"/>
            <a:ext cx="1834397" cy="1617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C2653-7963-4186-9338-A156946DD2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3" y="3083432"/>
            <a:ext cx="793107" cy="1022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6607C0-D97C-4966-8BF9-283BEA1668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99" y="3083432"/>
            <a:ext cx="793107" cy="10223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547E1-A5EB-4C9D-9EFC-2CB051D278EF}"/>
              </a:ext>
            </a:extLst>
          </p:cNvPr>
          <p:cNvCxnSpPr>
            <a:cxnSpLocks/>
            <a:stCxn id="10" idx="2"/>
            <a:endCxn id="11" idx="2"/>
          </p:cNvCxnSpPr>
          <p:nvPr/>
        </p:nvCxnSpPr>
        <p:spPr>
          <a:xfrm>
            <a:off x="7968277" y="4105740"/>
            <a:ext cx="1809276" cy="0"/>
          </a:xfrm>
          <a:prstGeom prst="line">
            <a:avLst/>
          </a:prstGeom>
          <a:ln w="571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9B032C1-9D3B-4F3A-B76F-3016EA939984}"/>
              </a:ext>
            </a:extLst>
          </p:cNvPr>
          <p:cNvSpPr/>
          <p:nvPr/>
        </p:nvSpPr>
        <p:spPr>
          <a:xfrm>
            <a:off x="7132957" y="4534196"/>
            <a:ext cx="3666806" cy="135705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4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86749-8081-46B6-BFCE-BDD4190CC783}"/>
              </a:ext>
            </a:extLst>
          </p:cNvPr>
          <p:cNvSpPr txBox="1"/>
          <p:nvPr/>
        </p:nvSpPr>
        <p:spPr>
          <a:xfrm>
            <a:off x="7132957" y="4521641"/>
            <a:ext cx="3666806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8 Principios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E4E19-5FD3-4F22-9B95-FCEECF493567}"/>
              </a:ext>
            </a:extLst>
          </p:cNvPr>
          <p:cNvSpPr txBox="1"/>
          <p:nvPr/>
        </p:nvSpPr>
        <p:spPr>
          <a:xfrm>
            <a:off x="0" y="1692896"/>
            <a:ext cx="3616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1 Visión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E79085-7D40-425C-BADE-A19FA2B4E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7" y="2592897"/>
            <a:ext cx="2315741" cy="1560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C43C01-A148-440A-AE12-699B4E46AE4E}"/>
              </a:ext>
            </a:extLst>
          </p:cNvPr>
          <p:cNvSpPr txBox="1"/>
          <p:nvPr/>
        </p:nvSpPr>
        <p:spPr>
          <a:xfrm>
            <a:off x="285545" y="318130"/>
            <a:ext cx="7682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Plan Maestro de Movilidad </a:t>
            </a:r>
          </a:p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DMQ 2022-2042</a:t>
            </a:r>
            <a:endParaRPr kumimoji="0" lang="en-P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66D76-7136-46C0-A20A-7DE289348374}"/>
              </a:ext>
            </a:extLst>
          </p:cNvPr>
          <p:cNvSpPr txBox="1"/>
          <p:nvPr/>
        </p:nvSpPr>
        <p:spPr>
          <a:xfrm>
            <a:off x="7132957" y="6044883"/>
            <a:ext cx="36668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10 </a:t>
            </a: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Estrategias</a:t>
            </a:r>
            <a:endParaRPr kumimoji="0" lang="es-CO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1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AA0E26-3B1B-4914-9C27-E88740C85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8" y="3048623"/>
            <a:ext cx="3396227" cy="2288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B876BD-73E6-40DA-B953-4E80818311CB}"/>
              </a:ext>
            </a:extLst>
          </p:cNvPr>
          <p:cNvSpPr txBox="1"/>
          <p:nvPr/>
        </p:nvSpPr>
        <p:spPr>
          <a:xfrm>
            <a:off x="369868" y="2086965"/>
            <a:ext cx="3396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rPr>
              <a:t>Visión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nkin Sans" panose="02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91B211-0B01-4CD5-9BA1-0BC1924B2F35}"/>
              </a:ext>
            </a:extLst>
          </p:cNvPr>
          <p:cNvSpPr txBox="1"/>
          <p:nvPr/>
        </p:nvSpPr>
        <p:spPr>
          <a:xfrm>
            <a:off x="4339147" y="1800949"/>
            <a:ext cx="60907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“En el 2042, el Distrito Metropolitano de Quito será un referente en Latinoamérica de movilidad sostenible, segura, eficiente, resiliente y de calidad con enfoque diferencial, articulando el paisaje de valles, volcanes, patrimonio natural y construido, y que contribuya con los compromisos globales asociados con el cambio climático.”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4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8BA1D-A3BE-3BEB-5F82-09EDF922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98E537-0A6C-1EF3-096C-6F55557E1A0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931F96-6253-2B59-B6E4-B2C001D2A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277253-8AB8-04B9-149E-DD2B1CA69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76" y="148135"/>
            <a:ext cx="9566420" cy="74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9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407A85-A99E-4E06-A2BA-3425BF613E2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4" y="338841"/>
            <a:ext cx="1206325" cy="1068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19DCBA-490F-4F08-91A2-132F11294A2D}"/>
              </a:ext>
            </a:extLst>
          </p:cNvPr>
          <p:cNvSpPr txBox="1"/>
          <p:nvPr/>
        </p:nvSpPr>
        <p:spPr>
          <a:xfrm>
            <a:off x="-757788" y="1449413"/>
            <a:ext cx="3396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Metas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490E24CD-E5B9-C262-B647-4F043A29B15E}"/>
              </a:ext>
            </a:extLst>
          </p:cNvPr>
          <p:cNvGrpSpPr/>
          <p:nvPr/>
        </p:nvGrpSpPr>
        <p:grpSpPr>
          <a:xfrm>
            <a:off x="1886401" y="43006"/>
            <a:ext cx="9120396" cy="2117536"/>
            <a:chOff x="1679367" y="0"/>
            <a:chExt cx="10959215" cy="2424949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5E7BF247-AC00-7BF6-876D-028E6EB1EAAE}"/>
                </a:ext>
              </a:extLst>
            </p:cNvPr>
            <p:cNvSpPr/>
            <p:nvPr/>
          </p:nvSpPr>
          <p:spPr>
            <a:xfrm>
              <a:off x="1679370" y="26870"/>
              <a:ext cx="2095018" cy="2371208"/>
            </a:xfrm>
            <a:prstGeom prst="rect">
              <a:avLst/>
            </a:prstGeom>
            <a:solidFill>
              <a:srgbClr val="A46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20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5BFC8B9-6CE9-FCF5-8ED2-0E9EB8EFA694}"/>
                </a:ext>
              </a:extLst>
            </p:cNvPr>
            <p:cNvSpPr/>
            <p:nvPr/>
          </p:nvSpPr>
          <p:spPr>
            <a:xfrm>
              <a:off x="3898578" y="26870"/>
              <a:ext cx="2095018" cy="2371208"/>
            </a:xfrm>
            <a:prstGeom prst="rect">
              <a:avLst/>
            </a:prstGeom>
            <a:solidFill>
              <a:srgbClr val="1A4D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20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BEB9829-C85A-DBBE-74F0-E1B87D2F18B6}"/>
                </a:ext>
              </a:extLst>
            </p:cNvPr>
            <p:cNvSpPr/>
            <p:nvPr/>
          </p:nvSpPr>
          <p:spPr>
            <a:xfrm>
              <a:off x="6173963" y="12627"/>
              <a:ext cx="2095018" cy="2371208"/>
            </a:xfrm>
            <a:prstGeom prst="rect">
              <a:avLst/>
            </a:prstGeom>
            <a:solidFill>
              <a:srgbClr val="4454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20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24E79540-AEF1-EE46-5303-EE13709C6674}"/>
                </a:ext>
              </a:extLst>
            </p:cNvPr>
            <p:cNvSpPr/>
            <p:nvPr/>
          </p:nvSpPr>
          <p:spPr>
            <a:xfrm>
              <a:off x="8423295" y="26870"/>
              <a:ext cx="1830998" cy="2371208"/>
            </a:xfrm>
            <a:prstGeom prst="rect">
              <a:avLst/>
            </a:prstGeom>
            <a:solidFill>
              <a:srgbClr val="B4BB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20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8D183F83-09CB-0C3B-6452-2FE63509BC2B}"/>
                </a:ext>
              </a:extLst>
            </p:cNvPr>
            <p:cNvSpPr txBox="1"/>
            <p:nvPr/>
          </p:nvSpPr>
          <p:spPr>
            <a:xfrm>
              <a:off x="1679367" y="26870"/>
              <a:ext cx="2509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nkin Sans" panose="02000500000000000000" pitchFamily="2" charset="0"/>
                  <a:ea typeface="+mn-ea"/>
                  <a:cs typeface="+mn-cs"/>
                </a:rPr>
                <a:t>1</a:t>
              </a:r>
              <a:endParaRPr kumimoji="0" lang="en-PH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E06C602C-F3AE-3227-3660-9FA8C7F61BD1}"/>
                </a:ext>
              </a:extLst>
            </p:cNvPr>
            <p:cNvSpPr txBox="1"/>
            <p:nvPr/>
          </p:nvSpPr>
          <p:spPr>
            <a:xfrm>
              <a:off x="3747218" y="0"/>
              <a:ext cx="2509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nkin Sans" panose="02000500000000000000" pitchFamily="2" charset="0"/>
                  <a:ea typeface="+mn-ea"/>
                  <a:cs typeface="+mn-cs"/>
                </a:rPr>
                <a:t>2</a:t>
              </a:r>
              <a:endParaRPr kumimoji="0" lang="en-PH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F4914B4C-244E-048E-BD92-0B7D22F2BF85}"/>
                </a:ext>
              </a:extLst>
            </p:cNvPr>
            <p:cNvSpPr txBox="1"/>
            <p:nvPr/>
          </p:nvSpPr>
          <p:spPr>
            <a:xfrm>
              <a:off x="5993596" y="67915"/>
              <a:ext cx="2509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nkin Sans" panose="02000500000000000000" pitchFamily="2" charset="0"/>
                  <a:ea typeface="+mn-ea"/>
                  <a:cs typeface="+mn-cs"/>
                </a:rPr>
                <a:t>3</a:t>
              </a:r>
              <a:endParaRPr kumimoji="0" lang="en-PH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44D5493B-92D0-E0B5-4867-F11609014E12}"/>
                </a:ext>
              </a:extLst>
            </p:cNvPr>
            <p:cNvSpPr txBox="1"/>
            <p:nvPr/>
          </p:nvSpPr>
          <p:spPr>
            <a:xfrm>
              <a:off x="8084151" y="26870"/>
              <a:ext cx="2509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nkin Sans" panose="02000500000000000000" pitchFamily="2" charset="0"/>
                  <a:ea typeface="+mn-ea"/>
                  <a:cs typeface="+mn-cs"/>
                </a:rPr>
                <a:t>4</a:t>
              </a:r>
              <a:endParaRPr kumimoji="0" lang="en-PH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001B670-1605-2A56-ADC6-04A5355D8974}"/>
                </a:ext>
              </a:extLst>
            </p:cNvPr>
            <p:cNvSpPr txBox="1"/>
            <p:nvPr/>
          </p:nvSpPr>
          <p:spPr>
            <a:xfrm>
              <a:off x="1679369" y="896802"/>
              <a:ext cx="2095018" cy="1523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rtl="0" eaLnBrk="1" fontAlgn="ctr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1800" b="1" i="0" u="none" strike="noStrike" kern="1200" dirty="0">
                  <a:solidFill>
                    <a:srgbClr val="FFFFFF"/>
                  </a:solidFill>
                  <a:effectLst/>
                  <a:latin typeface="Arial Narrow" panose="020B0606020202030204" pitchFamily="34" charset="0"/>
                </a:rPr>
                <a:t>1. </a:t>
              </a:r>
              <a:r>
                <a:rPr lang="es-ES" sz="1800" b="1" i="0" u="none" strike="noStrike" kern="1200" dirty="0"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Reducir el 75% emisiones de sector transporte</a:t>
              </a:r>
              <a:endParaRPr lang="es-CO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BB544AAD-BA11-4A4D-3F97-6CC9DB7E4D74}"/>
                </a:ext>
              </a:extLst>
            </p:cNvPr>
            <p:cNvSpPr txBox="1"/>
            <p:nvPr/>
          </p:nvSpPr>
          <p:spPr>
            <a:xfrm>
              <a:off x="3842162" y="627414"/>
              <a:ext cx="2309784" cy="179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Mejorar</a:t>
              </a: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la experiencia</a:t>
              </a: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de viaje en el</a:t>
              </a: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DMQ y la</a:t>
              </a: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de la percepción</a:t>
              </a: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del usuario</a:t>
              </a:r>
              <a:endPara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B4F85BEB-BD62-9AAF-F779-56564747D491}"/>
                </a:ext>
              </a:extLst>
            </p:cNvPr>
            <p:cNvSpPr txBox="1"/>
            <p:nvPr/>
          </p:nvSpPr>
          <p:spPr>
            <a:xfrm>
              <a:off x="6254985" y="882559"/>
              <a:ext cx="1983599" cy="151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Priorizar la participación modal del transporte</a:t>
              </a:r>
            </a:p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público y los modos sostenibles</a:t>
              </a:r>
            </a:p>
          </p:txBody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DDCDA20D-D76B-21A3-E22B-7A9A5E992565}"/>
                </a:ext>
              </a:extLst>
            </p:cNvPr>
            <p:cNvSpPr txBox="1"/>
            <p:nvPr/>
          </p:nvSpPr>
          <p:spPr>
            <a:xfrm>
              <a:off x="8382995" y="881494"/>
              <a:ext cx="1871297" cy="151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Incorporar un 25% de  fuentes de financiación alternas </a:t>
              </a:r>
              <a:r>
                <a:rPr lang="es-ES" sz="1600" dirty="0">
                  <a:solidFill>
                    <a:prstClr val="white"/>
                  </a:solidFill>
                  <a:latin typeface="Arial Narrow"/>
                </a:rPr>
                <a:t>para la movilidad</a:t>
              </a:r>
              <a:endPara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E92151EA-21C1-BEDF-C3B6-912F9313A8E2}"/>
                </a:ext>
              </a:extLst>
            </p:cNvPr>
            <p:cNvSpPr/>
            <p:nvPr/>
          </p:nvSpPr>
          <p:spPr>
            <a:xfrm>
              <a:off x="10363197" y="11562"/>
              <a:ext cx="1863252" cy="2371208"/>
            </a:xfrm>
            <a:prstGeom prst="rect">
              <a:avLst/>
            </a:prstGeom>
            <a:solidFill>
              <a:srgbClr val="2A8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20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679D0262-B617-ED4D-B971-C2D056F4AE2D}"/>
                </a:ext>
              </a:extLst>
            </p:cNvPr>
            <p:cNvSpPr txBox="1"/>
            <p:nvPr/>
          </p:nvSpPr>
          <p:spPr>
            <a:xfrm>
              <a:off x="10129297" y="0"/>
              <a:ext cx="2509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18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nkin Sans" panose="02000500000000000000" pitchFamily="2" charset="0"/>
                  <a:ea typeface="+mn-ea"/>
                  <a:cs typeface="+mn-cs"/>
                </a:rPr>
                <a:t>5</a:t>
              </a:r>
              <a:endParaRPr kumimoji="0" lang="en-PH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nkin San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0C29CC7-1F83-DE90-F78A-5E35933D256B}"/>
                </a:ext>
              </a:extLst>
            </p:cNvPr>
            <p:cNvSpPr txBox="1"/>
            <p:nvPr/>
          </p:nvSpPr>
          <p:spPr>
            <a:xfrm>
              <a:off x="10488193" y="742593"/>
              <a:ext cx="1685019" cy="1515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600" dirty="0">
                  <a:solidFill>
                    <a:prstClr val="white"/>
                  </a:solidFill>
                  <a:latin typeface="Arial Narrow"/>
                </a:rPr>
                <a:t>Reducir en un 50% los fallecidos y lesionados por siniestros viales</a:t>
              </a:r>
              <a:endParaRPr lang="es-CO" sz="1600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pic>
        <p:nvPicPr>
          <p:cNvPr id="37" name="Imagen 36">
            <a:extLst>
              <a:ext uri="{FF2B5EF4-FFF2-40B4-BE49-F238E27FC236}">
                <a16:creationId xmlns:a16="http://schemas.microsoft.com/office/drawing/2014/main" id="{31927F3B-6283-145A-B331-402EDDE9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787" y="7192456"/>
            <a:ext cx="2536027" cy="5328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E3AA16-8399-2FAB-B8F4-D98ED560B502}"/>
              </a:ext>
            </a:extLst>
          </p:cNvPr>
          <p:cNvSpPr txBox="1"/>
          <p:nvPr/>
        </p:nvSpPr>
        <p:spPr>
          <a:xfrm>
            <a:off x="558081" y="2220561"/>
            <a:ext cx="4400144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Quattrocento Sans" panose="020B0502050000020003" pitchFamily="34" charset="0"/>
              </a:rPr>
              <a:t>Distribución modal actual</a:t>
            </a:r>
            <a:endParaRPr lang="es-CO" b="1" dirty="0">
              <a:solidFill>
                <a:schemeClr val="bg1"/>
              </a:solidFill>
              <a:latin typeface="Quattrocento Sans" panose="020B05020500000200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6B417D-658C-35FB-8DF9-78F63F19CECF}"/>
              </a:ext>
            </a:extLst>
          </p:cNvPr>
          <p:cNvSpPr txBox="1"/>
          <p:nvPr/>
        </p:nvSpPr>
        <p:spPr>
          <a:xfrm>
            <a:off x="5694287" y="2167385"/>
            <a:ext cx="5105475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Quattrocento Sans" panose="020B0502050000020003" pitchFamily="34" charset="0"/>
              </a:rPr>
              <a:t>Distribución modal objetivo PMMS 2042</a:t>
            </a:r>
            <a:endParaRPr lang="es-CO" b="1" dirty="0">
              <a:solidFill>
                <a:schemeClr val="bg1"/>
              </a:solidFill>
              <a:latin typeface="Quattrocento Sans" panose="020B0502050000020003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A763BA6-B479-503C-AC9D-53962BE72A19}"/>
              </a:ext>
            </a:extLst>
          </p:cNvPr>
          <p:cNvGrpSpPr/>
          <p:nvPr/>
        </p:nvGrpSpPr>
        <p:grpSpPr>
          <a:xfrm>
            <a:off x="135949" y="2593809"/>
            <a:ext cx="5263932" cy="5146841"/>
            <a:chOff x="-1227886" y="737562"/>
            <a:chExt cx="7919117" cy="4751470"/>
          </a:xfrm>
          <a:noFill/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6DA21099-F2B9-3BA8-B845-1343C2E440B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73805304"/>
                </p:ext>
              </p:extLst>
            </p:nvPr>
          </p:nvGraphicFramePr>
          <p:xfrm>
            <a:off x="-1227886" y="737562"/>
            <a:ext cx="7919117" cy="47514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8" name="Picture 14" descr="autobús ">
              <a:extLst>
                <a:ext uri="{FF2B5EF4-FFF2-40B4-BE49-F238E27FC236}">
                  <a16:creationId xmlns:a16="http://schemas.microsoft.com/office/drawing/2014/main" id="{639EED74-90D9-352B-1536-F708D3E8E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147" y="3300430"/>
              <a:ext cx="1195061" cy="867295"/>
            </a:xfrm>
            <a:prstGeom prst="rect">
              <a:avLst/>
            </a:prstGeom>
            <a:grpFill/>
          </p:spPr>
        </p:pic>
        <p:pic>
          <p:nvPicPr>
            <p:cNvPr id="11" name="Imagen 10" descr="bicicleta ">
              <a:extLst>
                <a:ext uri="{FF2B5EF4-FFF2-40B4-BE49-F238E27FC236}">
                  <a16:creationId xmlns:a16="http://schemas.microsoft.com/office/drawing/2014/main" id="{F8BDC605-E596-3F7D-8905-8C989F6C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209" y="1531911"/>
              <a:ext cx="268943" cy="268942"/>
            </a:xfrm>
            <a:prstGeom prst="rect">
              <a:avLst/>
            </a:prstGeom>
            <a:grpFill/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02B192E7-7F29-71DC-237E-314797E02666}"/>
              </a:ext>
            </a:extLst>
          </p:cNvPr>
          <p:cNvGrpSpPr/>
          <p:nvPr/>
        </p:nvGrpSpPr>
        <p:grpSpPr>
          <a:xfrm>
            <a:off x="5539071" y="2581109"/>
            <a:ext cx="5212069" cy="4891543"/>
            <a:chOff x="4006985" y="529718"/>
            <a:chExt cx="5249208" cy="4751470"/>
          </a:xfrm>
        </p:grpSpPr>
        <p:graphicFrame>
          <p:nvGraphicFramePr>
            <p:cNvPr id="39" name="Gráfico 38">
              <a:extLst>
                <a:ext uri="{FF2B5EF4-FFF2-40B4-BE49-F238E27FC236}">
                  <a16:creationId xmlns:a16="http://schemas.microsoft.com/office/drawing/2014/main" id="{4259C3B0-66CC-EC64-5CEF-75088C41089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02754723"/>
                </p:ext>
              </p:extLst>
            </p:nvPr>
          </p:nvGraphicFramePr>
          <p:xfrm>
            <a:off x="4006985" y="529718"/>
            <a:ext cx="5249208" cy="47514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pic>
          <p:nvPicPr>
            <p:cNvPr id="40" name="Picture 14" descr="autobús ">
              <a:extLst>
                <a:ext uri="{FF2B5EF4-FFF2-40B4-BE49-F238E27FC236}">
                  <a16:creationId xmlns:a16="http://schemas.microsoft.com/office/drawing/2014/main" id="{2175B5FF-9F24-7DD9-E7F7-B146576F4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558" y="3794375"/>
              <a:ext cx="614899" cy="63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Imagen 40" descr="bicicleta ">
              <a:extLst>
                <a:ext uri="{FF2B5EF4-FFF2-40B4-BE49-F238E27FC236}">
                  <a16:creationId xmlns:a16="http://schemas.microsoft.com/office/drawing/2014/main" id="{5B48A066-E385-4295-0D8A-6392D2553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704" y="1176093"/>
              <a:ext cx="178269" cy="268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C369DACD-2E56-F403-B3A3-6F7ADE5200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98" y="3470456"/>
            <a:ext cx="326685" cy="326685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0325150-D5AB-0608-0223-2EC6C2838A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22" y="3797141"/>
            <a:ext cx="447752" cy="44775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F488E1E-4639-3831-AB34-D48C8939B6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7019" y="4899890"/>
            <a:ext cx="859128" cy="859128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11803C0-6C82-DF3A-B655-7390DEF768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2898" y="5082880"/>
            <a:ext cx="859128" cy="8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2404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Cal y mayor">
      <a:dk1>
        <a:srgbClr val="000000"/>
      </a:dk1>
      <a:lt1>
        <a:sysClr val="window" lastClr="FFFFFF"/>
      </a:lt1>
      <a:dk2>
        <a:srgbClr val="E0551E"/>
      </a:dk2>
      <a:lt2>
        <a:srgbClr val="DD0130"/>
      </a:lt2>
      <a:accent1>
        <a:srgbClr val="73014A"/>
      </a:accent1>
      <a:accent2>
        <a:srgbClr val="05589D"/>
      </a:accent2>
      <a:accent3>
        <a:srgbClr val="17ADB5"/>
      </a:accent3>
      <a:accent4>
        <a:srgbClr val="92D050"/>
      </a:accent4>
      <a:accent5>
        <a:srgbClr val="767661"/>
      </a:accent5>
      <a:accent6>
        <a:srgbClr val="A6A698"/>
      </a:accent6>
      <a:hlink>
        <a:srgbClr val="B8004A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CYM">
      <a:dk1>
        <a:srgbClr val="000000"/>
      </a:dk1>
      <a:lt1>
        <a:sysClr val="window" lastClr="FFFFFF"/>
      </a:lt1>
      <a:dk2>
        <a:srgbClr val="FE9700"/>
      </a:dk2>
      <a:lt2>
        <a:srgbClr val="DD0130"/>
      </a:lt2>
      <a:accent1>
        <a:srgbClr val="73014A"/>
      </a:accent1>
      <a:accent2>
        <a:srgbClr val="5B9BD5"/>
      </a:accent2>
      <a:accent3>
        <a:srgbClr val="205867"/>
      </a:accent3>
      <a:accent4>
        <a:srgbClr val="92D050"/>
      </a:accent4>
      <a:accent5>
        <a:srgbClr val="767661"/>
      </a:accent5>
      <a:accent6>
        <a:srgbClr val="FE9700"/>
      </a:accent6>
      <a:hlink>
        <a:srgbClr val="B8004A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iseño personalizado">
  <a:themeElements>
    <a:clrScheme name="CYM">
      <a:dk1>
        <a:srgbClr val="000000"/>
      </a:dk1>
      <a:lt1>
        <a:sysClr val="window" lastClr="FFFFFF"/>
      </a:lt1>
      <a:dk2>
        <a:srgbClr val="FE9700"/>
      </a:dk2>
      <a:lt2>
        <a:srgbClr val="DD0130"/>
      </a:lt2>
      <a:accent1>
        <a:srgbClr val="73014A"/>
      </a:accent1>
      <a:accent2>
        <a:srgbClr val="5B9BD5"/>
      </a:accent2>
      <a:accent3>
        <a:srgbClr val="205867"/>
      </a:accent3>
      <a:accent4>
        <a:srgbClr val="92D050"/>
      </a:accent4>
      <a:accent5>
        <a:srgbClr val="767661"/>
      </a:accent5>
      <a:accent6>
        <a:srgbClr val="FE9700"/>
      </a:accent6>
      <a:hlink>
        <a:srgbClr val="B8004A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a de Office">
  <a:themeElements>
    <a:clrScheme name="PMM DMQ 2022 2042">
      <a:dk1>
        <a:srgbClr val="44546A"/>
      </a:dk1>
      <a:lt1>
        <a:sysClr val="window" lastClr="FFFFFF"/>
      </a:lt1>
      <a:dk2>
        <a:srgbClr val="203F5B"/>
      </a:dk2>
      <a:lt2>
        <a:srgbClr val="9597A5"/>
      </a:lt2>
      <a:accent1>
        <a:srgbClr val="54B5B5"/>
      </a:accent1>
      <a:accent2>
        <a:srgbClr val="AAD2E0"/>
      </a:accent2>
      <a:accent3>
        <a:srgbClr val="99BFA3"/>
      </a:accent3>
      <a:accent4>
        <a:srgbClr val="FFDD30"/>
      </a:accent4>
      <a:accent5>
        <a:srgbClr val="DB8479"/>
      </a:accent5>
      <a:accent6>
        <a:srgbClr val="203F5B"/>
      </a:accent6>
      <a:hlink>
        <a:srgbClr val="A2BCAF"/>
      </a:hlink>
      <a:folHlink>
        <a:srgbClr val="954F72"/>
      </a:folHlink>
    </a:clrScheme>
    <a:fontScheme name="PMM DMQ 2022 2042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2111</TotalTime>
  <Words>954</Words>
  <Application>Microsoft Office PowerPoint</Application>
  <PresentationFormat>Personalizado</PresentationFormat>
  <Paragraphs>203</Paragraphs>
  <Slides>20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20</vt:i4>
      </vt:variant>
    </vt:vector>
  </HeadingPairs>
  <TitlesOfParts>
    <vt:vector size="41" baseType="lpstr">
      <vt:lpstr>Aharoni</vt:lpstr>
      <vt:lpstr>Arial</vt:lpstr>
      <vt:lpstr>Arial Black</vt:lpstr>
      <vt:lpstr>Arial Narrow</vt:lpstr>
      <vt:lpstr>Arial Rounded MT Bold</vt:lpstr>
      <vt:lpstr>Calibri</vt:lpstr>
      <vt:lpstr>Calibri Light</vt:lpstr>
      <vt:lpstr>Corbel</vt:lpstr>
      <vt:lpstr>Dunkin Sans</vt:lpstr>
      <vt:lpstr>Fredoka One</vt:lpstr>
      <vt:lpstr>Otterco</vt:lpstr>
      <vt:lpstr>Quattrocento Sans</vt:lpstr>
      <vt:lpstr>Times New Roman</vt:lpstr>
      <vt:lpstr>Wingdings</vt:lpstr>
      <vt:lpstr>Diseño personalizado</vt:lpstr>
      <vt:lpstr>1_Diseño personalizado</vt:lpstr>
      <vt:lpstr>2_Diseño personalizado</vt:lpstr>
      <vt:lpstr>4_Diseño personalizado</vt:lpstr>
      <vt:lpstr>1_Tema de Office</vt:lpstr>
      <vt:lpstr>3_Tema de Office</vt:lpstr>
      <vt:lpstr>Tema de Office</vt:lpstr>
      <vt:lpstr>Presentación de PowerPoint</vt:lpstr>
      <vt:lpstr>Presentación de PowerPoint</vt:lpstr>
      <vt:lpstr>Estructura general del proyecto</vt:lpstr>
      <vt:lpstr>Estructura general del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generales</vt:lpstr>
      <vt:lpstr>Resultados generales</vt:lpstr>
      <vt:lpstr>Resultados generales</vt:lpstr>
      <vt:lpstr>Movilidad - territorio</vt:lpstr>
      <vt:lpstr>Presentación de PowerPoint</vt:lpstr>
      <vt:lpstr>Modos no motorizados</vt:lpstr>
      <vt:lpstr>Modos no motorizados</vt:lpstr>
      <vt:lpstr>Gestión vial</vt:lpstr>
      <vt:lpstr>Presentación de PowerPoint</vt:lpstr>
      <vt:lpstr>Evaluación Financiera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Angel Castillo Ochoa</dc:creator>
  <cp:lastModifiedBy>Galo Eduardo Cardenas Villenas</cp:lastModifiedBy>
  <cp:revision>165</cp:revision>
  <cp:lastPrinted>2023-10-18T13:11:57Z</cp:lastPrinted>
  <dcterms:created xsi:type="dcterms:W3CDTF">2020-10-26T17:47:44Z</dcterms:created>
  <dcterms:modified xsi:type="dcterms:W3CDTF">2023-10-23T21:40:29Z</dcterms:modified>
</cp:coreProperties>
</file>