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7" r:id="rId3"/>
    <p:sldMasterId id="2147483723" r:id="rId4"/>
  </p:sldMasterIdLst>
  <p:notesMasterIdLst>
    <p:notesMasterId r:id="rId12"/>
  </p:notesMasterIdLst>
  <p:handoutMasterIdLst>
    <p:handoutMasterId r:id="rId13"/>
  </p:handoutMasterIdLst>
  <p:sldIdLst>
    <p:sldId id="266" r:id="rId5"/>
    <p:sldId id="310" r:id="rId6"/>
    <p:sldId id="333" r:id="rId7"/>
    <p:sldId id="334" r:id="rId8"/>
    <p:sldId id="335" r:id="rId9"/>
    <p:sldId id="336" r:id="rId10"/>
    <p:sldId id="337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F86"/>
    <a:srgbClr val="7CC6E0"/>
    <a:srgbClr val="396AB3"/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3" autoAdjust="0"/>
    <p:restoredTop sz="95238" autoAdjust="0"/>
  </p:normalViewPr>
  <p:slideViewPr>
    <p:cSldViewPr snapToGrid="0">
      <p:cViewPr varScale="1">
        <p:scale>
          <a:sx n="74" d="100"/>
          <a:sy n="74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ipan\Documents\MDMDQ\2024\POA%202025\TABLA%20DINAMICA%20ANTEPROYECTO%20CUADRADO%20141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ipan\Documents\MDMDQ\2024\POA%202025\TABLA%20DINAMICA%20ANTEPROYECTO%20CUADRADO%20141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ipan\Documents\MDMDQ\2024\POA%202025\TABLA%20DINAMICA%20ANTEPROYECTO%20CUADRADO%20141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522720437986493E-2"/>
          <c:y val="5.6289772658018574E-3"/>
          <c:w val="0.92331689184997801"/>
          <c:h val="0.9474713096943214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C0-47E1-AC46-E0C8183567C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C0-47E1-AC46-E0C8183567C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C0-47E1-AC46-E0C8183567C7}"/>
              </c:ext>
            </c:extLst>
          </c:dPt>
          <c:dLbls>
            <c:dLbl>
              <c:idx val="0"/>
              <c:layout>
                <c:manualLayout>
                  <c:x val="-0.23452894584326109"/>
                  <c:y val="-0.13073986700987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err="1"/>
                      <a:t>Gastos</a:t>
                    </a:r>
                    <a:r>
                      <a:rPr lang="en-US" sz="2400" dirty="0"/>
                      <a:t> de </a:t>
                    </a:r>
                    <a:r>
                      <a:rPr lang="en-US" sz="2400" dirty="0" err="1"/>
                      <a:t>inversión</a:t>
                    </a:r>
                    <a:endParaRPr lang="en-US" sz="2400" dirty="0"/>
                  </a:p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fld id="{6DEBAE04-C1FA-4362-918E-372C1AD30DFD}" type="VALUE">
                      <a:rPr lang="en-US" sz="2400"/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C0-47E1-AC46-E0C8183567C7}"/>
                </c:ext>
              </c:extLst>
            </c:dLbl>
            <c:dLbl>
              <c:idx val="1"/>
              <c:layout>
                <c:manualLayout>
                  <c:x val="0.21779679487066958"/>
                  <c:y val="-0.353408800041663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dirty="0" err="1"/>
                      <a:t>Gastos</a:t>
                    </a:r>
                    <a:r>
                      <a:rPr lang="en-US" sz="1500" baseline="0" dirty="0"/>
                      <a:t> </a:t>
                    </a:r>
                  </a:p>
                  <a:p>
                    <a:pPr>
                      <a:defRPr sz="1500" b="1">
                        <a:solidFill>
                          <a:schemeClr val="bg1"/>
                        </a:solidFill>
                      </a:defRPr>
                    </a:pPr>
                    <a:r>
                      <a:rPr lang="en-US" sz="1500" baseline="0" dirty="0" err="1" smtClean="0"/>
                      <a:t>Administrativos</a:t>
                    </a:r>
                    <a:endParaRPr lang="en-US" sz="1500" baseline="0" dirty="0" smtClean="0"/>
                  </a:p>
                  <a:p>
                    <a:pPr>
                      <a:defRPr sz="1500" b="1">
                        <a:solidFill>
                          <a:schemeClr val="bg1"/>
                        </a:solidFill>
                      </a:defRPr>
                    </a:pPr>
                    <a:fld id="{598263F2-FDFB-40C6-9C21-B6EC53BDD8CB}" type="VALUE">
                      <a:rPr lang="en-US" sz="1500" smtClean="0"/>
                      <a:pPr>
                        <a:defRPr sz="15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95824408869672"/>
                      <c:h val="0.23170997913510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C0-47E1-AC46-E0C8183567C7}"/>
                </c:ext>
              </c:extLst>
            </c:dLbl>
            <c:dLbl>
              <c:idx val="2"/>
              <c:layout>
                <c:manualLayout>
                  <c:x val="0.21515712768806786"/>
                  <c:y val="0.114919892340269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dirty="0" err="1"/>
                      <a:t>Gastos</a:t>
                    </a:r>
                    <a:r>
                      <a:rPr lang="en-US" sz="1500" dirty="0"/>
                      <a:t> de </a:t>
                    </a:r>
                    <a:endParaRPr lang="en-US" sz="1500" dirty="0" smtClean="0"/>
                  </a:p>
                  <a:p>
                    <a:pPr>
                      <a:defRPr sz="1500" b="1">
                        <a:solidFill>
                          <a:schemeClr val="bg1"/>
                        </a:solidFill>
                      </a:defRPr>
                    </a:pPr>
                    <a:r>
                      <a:rPr lang="en-US" sz="1500" dirty="0" err="1" smtClean="0"/>
                      <a:t>remuneración</a:t>
                    </a:r>
                    <a:endParaRPr lang="en-US" sz="1500" dirty="0"/>
                  </a:p>
                  <a:p>
                    <a:pPr>
                      <a:defRPr sz="1500" b="1">
                        <a:solidFill>
                          <a:schemeClr val="bg1"/>
                        </a:solidFill>
                      </a:defRPr>
                    </a:pPr>
                    <a:fld id="{7C753B3A-9A12-4732-A15E-0DD056F52025}" type="VALUE">
                      <a:rPr lang="en-US" sz="1500"/>
                      <a:pPr>
                        <a:defRPr sz="15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585355875567"/>
                      <c:h val="0.183863672375794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C0-47E1-AC46-E0C818356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Hoja1!$D$10:$D$12</c:f>
              <c:strCache>
                <c:ptCount val="3"/>
                <c:pt idx="0">
                  <c:v>Gastos de inversión</c:v>
                </c:pt>
                <c:pt idx="1">
                  <c:v>Gastos administrativos</c:v>
                </c:pt>
                <c:pt idx="2">
                  <c:v>Gastos de remuneración</c:v>
                </c:pt>
              </c:strCache>
            </c:strRef>
          </c:cat>
          <c:val>
            <c:numRef>
              <c:f>Hoja1!$E$10:$E$12</c:f>
              <c:numCache>
                <c:formatCode>_ * #,##0_ ;_ * \-#,##0_ ;_ * "-"??_ ;_ @_ </c:formatCode>
                <c:ptCount val="3"/>
                <c:pt idx="0">
                  <c:v>475980450</c:v>
                </c:pt>
                <c:pt idx="1">
                  <c:v>171547638</c:v>
                </c:pt>
                <c:pt idx="2">
                  <c:v>282330248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C0-47E1-AC46-E0C818356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0099029032414"/>
          <c:y val="4.4377199204704683E-2"/>
          <c:w val="0.63356269423377287"/>
          <c:h val="0.899142729080216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7D1-4865-916E-38952CD427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7D1-4865-916E-38952CD4274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7D1-4865-916E-38952CD4274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67D1-4865-916E-38952CD4274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67D1-4865-916E-38952CD4274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67D1-4865-916E-38952CD4274F}"/>
              </c:ext>
            </c:extLst>
          </c:dPt>
          <c:dLbls>
            <c:dLbl>
              <c:idx val="0"/>
              <c:layout>
                <c:manualLayout>
                  <c:x val="5.8610244271613231E-2"/>
                  <c:y val="-1.4792228853811571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D1-4865-916E-38952CD4274F}"/>
                </c:ext>
              </c:extLst>
            </c:dLbl>
            <c:dLbl>
              <c:idx val="1"/>
              <c:layout>
                <c:manualLayout>
                  <c:x val="0.12080948250108267"/>
                  <c:y val="3.8494682126373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D1-4865-916E-38952CD4274F}"/>
                </c:ext>
              </c:extLst>
            </c:dLbl>
            <c:dLbl>
              <c:idx val="2"/>
              <c:layout>
                <c:manualLayout>
                  <c:x val="0.12059320368996709"/>
                  <c:y val="7.69893642527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D1-4865-916E-38952CD4274F}"/>
                </c:ext>
              </c:extLst>
            </c:dLbl>
            <c:dLbl>
              <c:idx val="3"/>
              <c:layout>
                <c:manualLayout>
                  <c:x val="0.14870657363323031"/>
                  <c:y val="-7.69893642527476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D1-4865-916E-38952CD4274F}"/>
                </c:ext>
              </c:extLst>
            </c:dLbl>
            <c:dLbl>
              <c:idx val="4"/>
              <c:layout>
                <c:manualLayout>
                  <c:x val="0.19267741152671583"/>
                  <c:y val="-3.528638431785295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7D1-4865-916E-38952CD4274F}"/>
                </c:ext>
              </c:extLst>
            </c:dLbl>
            <c:dLbl>
              <c:idx val="5"/>
              <c:layout>
                <c:manualLayout>
                  <c:x val="0.3311724622233522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7D1-4865-916E-38952CD42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CUADROS!$B$43:$B$48</c:f>
              <c:strCache>
                <c:ptCount val="6"/>
                <c:pt idx="0">
                  <c:v>QUITO TRANSPARENTE Y EFICIENTE</c:v>
                </c:pt>
                <c:pt idx="1">
                  <c:v>QUITO FOMENTA EL TRABAJO</c:v>
                </c:pt>
                <c:pt idx="2">
                  <c:v>QUITO TE PROYECTA</c:v>
                </c:pt>
                <c:pt idx="3">
                  <c:v>QUITO PRODUCTIVO Y COMPETITIVO</c:v>
                </c:pt>
                <c:pt idx="4">
                  <c:v>QUITO CULTURA Y PATRIMONIO</c:v>
                </c:pt>
                <c:pt idx="5">
                  <c:v>QUITO TE CUIDA</c:v>
                </c:pt>
              </c:strCache>
            </c:strRef>
          </c:cat>
          <c:val>
            <c:numRef>
              <c:f>CUADROS!$C$43:$C$48</c:f>
              <c:numCache>
                <c:formatCode>_ "$"* #,##0_ ;_ "$"* \-#,##0_ ;_ "$"* "-"??_ ;_ @_ </c:formatCode>
                <c:ptCount val="6"/>
                <c:pt idx="0">
                  <c:v>920656.2</c:v>
                </c:pt>
                <c:pt idx="1">
                  <c:v>7857987.9000000004</c:v>
                </c:pt>
                <c:pt idx="2">
                  <c:v>8004994</c:v>
                </c:pt>
                <c:pt idx="3">
                  <c:v>10713645</c:v>
                </c:pt>
                <c:pt idx="4">
                  <c:v>16000000</c:v>
                </c:pt>
                <c:pt idx="5">
                  <c:v>34329389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D1-4865-916E-38952CD427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-150014464"/>
        <c:axId val="-150012288"/>
      </c:barChart>
      <c:catAx>
        <c:axId val="-150014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23F86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150012288"/>
        <c:crosses val="autoZero"/>
        <c:auto val="1"/>
        <c:lblAlgn val="ctr"/>
        <c:lblOffset val="100"/>
        <c:noMultiLvlLbl val="0"/>
      </c:catAx>
      <c:valAx>
        <c:axId val="-150012288"/>
        <c:scaling>
          <c:orientation val="minMax"/>
        </c:scaling>
        <c:delete val="1"/>
        <c:axPos val="b"/>
        <c:numFmt formatCode="_ &quot;$&quot;* #,##0_ ;_ &quot;$&quot;* \-#,##0_ ;_ &quot;$&quot;* &quot;-&quot;??_ ;_ @_ " sourceLinked="1"/>
        <c:majorTickMark val="out"/>
        <c:minorTickMark val="none"/>
        <c:tickLblPos val="nextTo"/>
        <c:crossAx val="-1500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9497234254154"/>
          <c:y val="3.6804679384347554E-2"/>
          <c:w val="0.64585559354631905"/>
          <c:h val="0.8527812824626098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FF7-46AC-B40D-3AA737F4CA6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FF7-46AC-B40D-3AA737F4CA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FF7-46AC-B40D-3AA737F4CA6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FF7-46AC-B40D-3AA737F4CA6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FF7-46AC-B40D-3AA737F4CA6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FF7-46AC-B40D-3AA737F4CA69}"/>
              </c:ext>
            </c:extLst>
          </c:dPt>
          <c:dLbls>
            <c:dLbl>
              <c:idx val="0"/>
              <c:layout>
                <c:manualLayout>
                  <c:x val="8.8678346988618068E-2"/>
                  <c:y val="-1.04575149047036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F7-46AC-B40D-3AA737F4CA69}"/>
                </c:ext>
              </c:extLst>
            </c:dLbl>
            <c:dLbl>
              <c:idx val="1"/>
              <c:layout>
                <c:manualLayout>
                  <c:x val="0.10300665318141611"/>
                  <c:y val="1.04575149047034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F7-46AC-B40D-3AA737F4CA69}"/>
                </c:ext>
              </c:extLst>
            </c:dLbl>
            <c:dLbl>
              <c:idx val="2"/>
              <c:layout>
                <c:manualLayout>
                  <c:x val="0.1104895275007515"/>
                  <c:y val="3.48583830156776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F7-46AC-B40D-3AA737F4CA69}"/>
                </c:ext>
              </c:extLst>
            </c:dLbl>
            <c:dLbl>
              <c:idx val="3"/>
              <c:layout>
                <c:manualLayout>
                  <c:x val="0.10758045166570314"/>
                  <c:y val="1.39433532062713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FF7-46AC-B40D-3AA737F4CA69}"/>
                </c:ext>
              </c:extLst>
            </c:dLbl>
            <c:dLbl>
              <c:idx val="4"/>
              <c:layout>
                <c:manualLayout>
                  <c:x val="0.11234550770627699"/>
                  <c:y val="-1.04575149047035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FF7-46AC-B40D-3AA737F4CA69}"/>
                </c:ext>
              </c:extLst>
            </c:dLbl>
            <c:dLbl>
              <c:idx val="5"/>
              <c:layout>
                <c:manualLayout>
                  <c:x val="0.23586301104577492"/>
                  <c:y val="3.48572070966318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FF7-46AC-B40D-3AA737F4CA69}"/>
                </c:ext>
              </c:extLst>
            </c:dLbl>
            <c:dLbl>
              <c:idx val="6"/>
              <c:layout>
                <c:manualLayout>
                  <c:x val="0.36348299892222657"/>
                  <c:y val="-3.08363423047665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FF7-46AC-B40D-3AA737F4C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CUADROS!$B$58:$B$64</c:f>
              <c:strCache>
                <c:ptCount val="7"/>
                <c:pt idx="0">
                  <c:v>QUITO HÁBITAT DIGNO Y SEGURO</c:v>
                </c:pt>
                <c:pt idx="1">
                  <c:v>QUITO ESPACIO PÚBLICO Y CIUDADANÍAS</c:v>
                </c:pt>
                <c:pt idx="2">
                  <c:v>QUITO CULTURA Y PATRIMONIO</c:v>
                </c:pt>
                <c:pt idx="3">
                  <c:v>QUITO CIUDAD VERDE AZUL</c:v>
                </c:pt>
                <c:pt idx="4">
                  <c:v>QUITO CON MOVILIDAD SEGURA </c:v>
                </c:pt>
                <c:pt idx="5">
                  <c:v>QUITO CON MOVILIDAD SOSTENIBLE</c:v>
                </c:pt>
                <c:pt idx="6">
                  <c:v>QUITO TE INTEGRA</c:v>
                </c:pt>
              </c:strCache>
            </c:strRef>
          </c:cat>
          <c:val>
            <c:numRef>
              <c:f>CUADROS!$C$58:$C$64</c:f>
              <c:numCache>
                <c:formatCode>_ "$"* #,##0_ ;_ "$"* \-#,##0_ ;_ "$"* "-"??_ ;_ @_ </c:formatCode>
                <c:ptCount val="7"/>
                <c:pt idx="0">
                  <c:v>8972970.6799999978</c:v>
                </c:pt>
                <c:pt idx="1">
                  <c:v>15031588.620000001</c:v>
                </c:pt>
                <c:pt idx="2">
                  <c:v>16805199.109999999</c:v>
                </c:pt>
                <c:pt idx="3">
                  <c:v>18000000</c:v>
                </c:pt>
                <c:pt idx="4">
                  <c:v>22937494.390000001</c:v>
                </c:pt>
                <c:pt idx="5">
                  <c:v>81085428.280000001</c:v>
                </c:pt>
                <c:pt idx="6">
                  <c:v>148445515.02999997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FF7-46AC-B40D-3AA737F4CA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-216227808"/>
        <c:axId val="-216231616"/>
      </c:barChart>
      <c:catAx>
        <c:axId val="-216227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23F86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216231616"/>
        <c:crosses val="autoZero"/>
        <c:auto val="1"/>
        <c:lblAlgn val="ctr"/>
        <c:lblOffset val="100"/>
        <c:noMultiLvlLbl val="0"/>
      </c:catAx>
      <c:valAx>
        <c:axId val="-216231616"/>
        <c:scaling>
          <c:orientation val="minMax"/>
        </c:scaling>
        <c:delete val="1"/>
        <c:axPos val="b"/>
        <c:numFmt formatCode="_ &quot;$&quot;* #,##0_ ;_ &quot;$&quot;* \-#,##0_ ;_ &quot;$&quot;* &quot;-&quot;??_ ;_ @_ " sourceLinked="1"/>
        <c:majorTickMark val="out"/>
        <c:minorTickMark val="none"/>
        <c:tickLblPos val="nextTo"/>
        <c:crossAx val="-21622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00892292545178"/>
          <c:y val="4.8645652116381853E-2"/>
          <c:w val="0.67572348285985506"/>
          <c:h val="0.8496407116402743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1028-42CB-A8F2-4558C30D9D2F}"/>
              </c:ext>
            </c:extLst>
          </c:dPt>
          <c:dLbls>
            <c:dLbl>
              <c:idx val="0"/>
              <c:layout>
                <c:manualLayout>
                  <c:x val="0.2159894939006654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28-42CB-A8F2-4558C30D9D2F}"/>
                </c:ext>
              </c:extLst>
            </c:dLbl>
            <c:dLbl>
              <c:idx val="1"/>
              <c:layout>
                <c:manualLayout>
                  <c:x val="0.3714901924499423"/>
                  <c:y val="-4.422332010580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28-42CB-A8F2-4558C30D9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CUADROS!$B$69:$B$70</c:f>
              <c:strCache>
                <c:ptCount val="2"/>
                <c:pt idx="0">
                  <c:v>QUITO TRANSPARENTE Y EFICIENTE</c:v>
                </c:pt>
                <c:pt idx="1">
                  <c:v>QUITO PARTICIPA</c:v>
                </c:pt>
              </c:strCache>
            </c:strRef>
          </c:cat>
          <c:val>
            <c:numRef>
              <c:f>CUADROS!$C$69:$C$70</c:f>
              <c:numCache>
                <c:formatCode>_ "$"* #,##0_ ;_ "$"* \-#,##0_ ;_ "$"* "-"??_ ;_ @_ </c:formatCode>
                <c:ptCount val="2"/>
                <c:pt idx="0">
                  <c:v>41709222.729999997</c:v>
                </c:pt>
                <c:pt idx="1">
                  <c:v>45166359.130000018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28-42CB-A8F2-4558C30D9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620512"/>
        <c:axId val="-16613984"/>
      </c:barChart>
      <c:catAx>
        <c:axId val="-1662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23F86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-16613984"/>
        <c:crosses val="autoZero"/>
        <c:auto val="1"/>
        <c:lblAlgn val="ctr"/>
        <c:lblOffset val="100"/>
        <c:noMultiLvlLbl val="0"/>
      </c:catAx>
      <c:valAx>
        <c:axId val="-16613984"/>
        <c:scaling>
          <c:orientation val="minMax"/>
        </c:scaling>
        <c:delete val="1"/>
        <c:axPos val="b"/>
        <c:numFmt formatCode="_ &quot;$&quot;* #,##0_ ;_ &quot;$&quot;* \-#,##0_ ;_ &quot;$&quot;* &quot;-&quot;??_ ;_ @_ " sourceLinked="1"/>
        <c:majorTickMark val="none"/>
        <c:minorTickMark val="none"/>
        <c:tickLblPos val="nextTo"/>
        <c:crossAx val="-166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01570A-632B-4988-48EA-E5A871A9C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F3723-B4BD-E336-31CC-4144745FDB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F97-09A0-0E48-ABFF-73735C8D39D8}" type="datetimeFigureOut">
              <a:rPr lang="en-EC" smtClean="0"/>
              <a:t>10/24/2024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6A87F-B9CE-DD07-0B5D-37DC703350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3501-945A-4035-8495-C92A63BAD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EA03-5C13-6045-A849-09C77CE9B474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5354609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B81F-268B-4EC6-8D3F-3E81F65756E4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D749-B85D-4CA9-B5C4-7FDD41DFFC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38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twitter.com/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twitter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670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5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98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74927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B50162-B53A-4D53-985F-D3169468460F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AA740-871A-4FDD-B5BE-77B04DD73008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16723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80224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5F7554-38B1-48BE-91E4-43BCAA8E8F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625" y="495300"/>
            <a:ext cx="5604345" cy="5870981"/>
          </a:xfrm>
          <a:custGeom>
            <a:avLst/>
            <a:gdLst>
              <a:gd name="connsiteX0" fmla="*/ 0 w 11210150"/>
              <a:gd name="connsiteY0" fmla="*/ 0 h 11741961"/>
              <a:gd name="connsiteX1" fmla="*/ 11210150 w 11210150"/>
              <a:gd name="connsiteY1" fmla="*/ 0 h 11741961"/>
              <a:gd name="connsiteX2" fmla="*/ 11210150 w 11210150"/>
              <a:gd name="connsiteY2" fmla="*/ 11741961 h 11741961"/>
              <a:gd name="connsiteX3" fmla="*/ 0 w 11210150"/>
              <a:gd name="connsiteY3" fmla="*/ 11741961 h 1174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0150" h="11741961">
                <a:moveTo>
                  <a:pt x="0" y="0"/>
                </a:moveTo>
                <a:lnTo>
                  <a:pt x="11210150" y="0"/>
                </a:lnTo>
                <a:lnTo>
                  <a:pt x="11210150" y="11741961"/>
                </a:lnTo>
                <a:lnTo>
                  <a:pt x="0" y="117419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7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8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79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482A689-CC2A-4F2B-BAB9-2127EA08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4740" y="0"/>
            <a:ext cx="12341479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8004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697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8DB23E-DC77-4E50-A38D-DDDDEEDB1A0B}"/>
              </a:ext>
            </a:extLst>
          </p:cNvPr>
          <p:cNvSpPr txBox="1">
            <a:spLocks/>
          </p:cNvSpPr>
          <p:nvPr userDrawn="1"/>
        </p:nvSpPr>
        <p:spPr>
          <a:xfrm>
            <a:off x="118816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7B9C2-6A96-4E56-8A5F-50BC1EAA29D4}"/>
              </a:ext>
            </a:extLst>
          </p:cNvPr>
          <p:cNvSpPr txBox="1"/>
          <p:nvPr userDrawn="1"/>
        </p:nvSpPr>
        <p:spPr>
          <a:xfrm>
            <a:off x="10782272" y="6444039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311610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4E2DCC9-7A91-43AF-A2ED-33E09E36BA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0576" y="1473322"/>
            <a:ext cx="3910848" cy="3911357"/>
          </a:xfrm>
          <a:custGeom>
            <a:avLst/>
            <a:gdLst>
              <a:gd name="connsiteX0" fmla="*/ 0 w 7822714"/>
              <a:gd name="connsiteY0" fmla="*/ 0 h 7822714"/>
              <a:gd name="connsiteX1" fmla="*/ 7822714 w 7822714"/>
              <a:gd name="connsiteY1" fmla="*/ 0 h 7822714"/>
              <a:gd name="connsiteX2" fmla="*/ 7822714 w 7822714"/>
              <a:gd name="connsiteY2" fmla="*/ 7822714 h 7822714"/>
              <a:gd name="connsiteX3" fmla="*/ 0 w 7822714"/>
              <a:gd name="connsiteY3" fmla="*/ 7822714 h 78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2714" h="7822714">
                <a:moveTo>
                  <a:pt x="0" y="0"/>
                </a:moveTo>
                <a:lnTo>
                  <a:pt x="7822714" y="0"/>
                </a:lnTo>
                <a:lnTo>
                  <a:pt x="7822714" y="7822714"/>
                </a:lnTo>
                <a:lnTo>
                  <a:pt x="0" y="782271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6E49E-6A53-4F4D-9EED-FA6EEC2123E3}"/>
              </a:ext>
            </a:extLst>
          </p:cNvPr>
          <p:cNvSpPr txBox="1"/>
          <p:nvPr userDrawn="1"/>
        </p:nvSpPr>
        <p:spPr>
          <a:xfrm>
            <a:off x="5465184" y="115055"/>
            <a:ext cx="126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</p:spTree>
    <p:extLst>
      <p:ext uri="{BB962C8B-B14F-4D97-AF65-F5344CB8AC3E}">
        <p14:creationId xmlns:p14="http://schemas.microsoft.com/office/powerpoint/2010/main" val="2198669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5562B8-40F2-4731-9234-F72F7B0C8FA9}"/>
              </a:ext>
            </a:extLst>
          </p:cNvPr>
          <p:cNvSpPr/>
          <p:nvPr userDrawn="1"/>
        </p:nvSpPr>
        <p:spPr>
          <a:xfrm rot="5400000">
            <a:off x="5941864" y="-5484724"/>
            <a:ext cx="491719" cy="11461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CB942-6ECB-49C3-BCDF-B7B7905525F3}"/>
              </a:ext>
            </a:extLst>
          </p:cNvPr>
          <p:cNvSpPr/>
          <p:nvPr userDrawn="1"/>
        </p:nvSpPr>
        <p:spPr>
          <a:xfrm rot="5400000">
            <a:off x="6078711" y="744711"/>
            <a:ext cx="491719" cy="11734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1792505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1792504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1792505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1837176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9912533" y="227883"/>
            <a:ext cx="1610876" cy="5878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10087155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11318C-4794-4780-B048-65BF2EFB21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6096001" cy="6858000"/>
          </a:xfrm>
          <a:custGeom>
            <a:avLst/>
            <a:gdLst>
              <a:gd name="connsiteX0" fmla="*/ 0 w 12193589"/>
              <a:gd name="connsiteY0" fmla="*/ 0 h 13716000"/>
              <a:gd name="connsiteX1" fmla="*/ 12193589 w 12193589"/>
              <a:gd name="connsiteY1" fmla="*/ 0 h 13716000"/>
              <a:gd name="connsiteX2" fmla="*/ 12193589 w 12193589"/>
              <a:gd name="connsiteY2" fmla="*/ 13716000 h 13716000"/>
              <a:gd name="connsiteX3" fmla="*/ 0 w 1219358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12193589" y="0"/>
                </a:lnTo>
                <a:lnTo>
                  <a:pt x="12193589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6884AB12-9032-475A-82B0-6E1C4050A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34213" y="665692"/>
            <a:ext cx="5523574" cy="5526617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A7B87B-45E7-4AE7-9E9F-48F570D39556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83E7B4-D919-418E-8C79-FE532F656603}"/>
              </a:ext>
            </a:extLst>
          </p:cNvPr>
          <p:cNvCxnSpPr/>
          <p:nvPr userDrawn="1"/>
        </p:nvCxnSpPr>
        <p:spPr>
          <a:xfrm>
            <a:off x="120026" y="152363"/>
            <a:ext cx="238296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18541-68C2-4DF9-AC8A-1ECB0677CF50}"/>
              </a:ext>
            </a:extLst>
          </p:cNvPr>
          <p:cNvCxnSpPr>
            <a:cxnSpLocks/>
          </p:cNvCxnSpPr>
          <p:nvPr userDrawn="1"/>
        </p:nvCxnSpPr>
        <p:spPr>
          <a:xfrm>
            <a:off x="120026" y="227882"/>
            <a:ext cx="101742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6FCAEE-47CD-4C71-94C3-830250430BF7}"/>
              </a:ext>
            </a:extLst>
          </p:cNvPr>
          <p:cNvCxnSpPr>
            <a:cxnSpLocks/>
          </p:cNvCxnSpPr>
          <p:nvPr userDrawn="1"/>
        </p:nvCxnSpPr>
        <p:spPr>
          <a:xfrm>
            <a:off x="120026" y="303402"/>
            <a:ext cx="181333" cy="0"/>
          </a:xfrm>
          <a:prstGeom prst="line">
            <a:avLst/>
          </a:prstGeom>
          <a:ln w="50800"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0F7B99-6DE8-4F59-95D2-587A27CB4EB8}"/>
              </a:ext>
            </a:extLst>
          </p:cNvPr>
          <p:cNvSpPr txBox="1">
            <a:spLocks/>
          </p:cNvSpPr>
          <p:nvPr userDrawn="1"/>
        </p:nvSpPr>
        <p:spPr>
          <a:xfrm>
            <a:off x="164697" y="6458689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C0BA415-90EF-494A-98BB-E4776AE09ABA}"/>
              </a:ext>
            </a:extLst>
          </p:cNvPr>
          <p:cNvSpPr/>
          <p:nvPr userDrawn="1"/>
        </p:nvSpPr>
        <p:spPr>
          <a:xfrm>
            <a:off x="727028" y="227883"/>
            <a:ext cx="1610876" cy="587829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3060-CCE9-4A96-A067-6AC27B7E80B1}"/>
              </a:ext>
            </a:extLst>
          </p:cNvPr>
          <p:cNvSpPr txBox="1"/>
          <p:nvPr userDrawn="1"/>
        </p:nvSpPr>
        <p:spPr>
          <a:xfrm>
            <a:off x="901650" y="375603"/>
            <a:ext cx="126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D062986-BE9C-4DF7-95D3-186FF46BE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V="1">
            <a:off x="4506893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A7C05D-F1DC-463F-989D-14FCC661B2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5479" y="887538"/>
            <a:ext cx="1673783" cy="1674705"/>
          </a:xfrm>
          <a:custGeom>
            <a:avLst/>
            <a:gdLst>
              <a:gd name="connsiteX0" fmla="*/ 1674001 w 3348002"/>
              <a:gd name="connsiteY0" fmla="*/ 0 h 3349409"/>
              <a:gd name="connsiteX1" fmla="*/ 2670482 w 3348002"/>
              <a:gd name="connsiteY1" fmla="*/ 412733 h 3349409"/>
              <a:gd name="connsiteX2" fmla="*/ 2935442 w 3348002"/>
              <a:gd name="connsiteY2" fmla="*/ 677805 h 3349409"/>
              <a:gd name="connsiteX3" fmla="*/ 2935442 w 3348002"/>
              <a:gd name="connsiteY3" fmla="*/ 2671604 h 3349409"/>
              <a:gd name="connsiteX4" fmla="*/ 2670482 w 3348002"/>
              <a:gd name="connsiteY4" fmla="*/ 2936676 h 3349409"/>
              <a:gd name="connsiteX5" fmla="*/ 677520 w 3348002"/>
              <a:gd name="connsiteY5" fmla="*/ 2936676 h 3349409"/>
              <a:gd name="connsiteX6" fmla="*/ 412560 w 3348002"/>
              <a:gd name="connsiteY6" fmla="*/ 2671604 h 3349409"/>
              <a:gd name="connsiteX7" fmla="*/ 412560 w 3348002"/>
              <a:gd name="connsiteY7" fmla="*/ 677805 h 3349409"/>
              <a:gd name="connsiteX8" fmla="*/ 677520 w 3348002"/>
              <a:gd name="connsiteY8" fmla="*/ 412733 h 3349409"/>
              <a:gd name="connsiteX9" fmla="*/ 1674001 w 3348002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2" h="3349409">
                <a:moveTo>
                  <a:pt x="1674001" y="0"/>
                </a:moveTo>
                <a:cubicBezTo>
                  <a:pt x="2034722" y="0"/>
                  <a:pt x="2395442" y="137578"/>
                  <a:pt x="2670482" y="412733"/>
                </a:cubicBezTo>
                <a:cubicBezTo>
                  <a:pt x="2935442" y="677805"/>
                  <a:pt x="2935442" y="677805"/>
                  <a:pt x="2935442" y="677805"/>
                </a:cubicBezTo>
                <a:cubicBezTo>
                  <a:pt x="3485523" y="1228117"/>
                  <a:pt x="3485523" y="2121293"/>
                  <a:pt x="2935442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2" y="3486987"/>
                  <a:pt x="1227600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3"/>
                  <a:pt x="677520" y="412733"/>
                  <a:pt x="677520" y="412733"/>
                </a:cubicBezTo>
                <a:cubicBezTo>
                  <a:pt x="952560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DD218A9-C81F-4FF9-AF7E-D26C0FC97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9362" y="2591648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6 h 3349409"/>
              <a:gd name="connsiteX5" fmla="*/ 677520 w 3348003"/>
              <a:gd name="connsiteY5" fmla="*/ 2936676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1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6"/>
                  <a:pt x="2670482" y="2936676"/>
                  <a:pt x="2670482" y="2936676"/>
                </a:cubicBezTo>
                <a:cubicBezTo>
                  <a:pt x="2120401" y="3486987"/>
                  <a:pt x="1227601" y="3486987"/>
                  <a:pt x="677520" y="2936676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8B8A224-37B6-49F3-9AEA-36A5E3325D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3529" y="4619207"/>
            <a:ext cx="1673784" cy="1674705"/>
          </a:xfrm>
          <a:custGeom>
            <a:avLst/>
            <a:gdLst>
              <a:gd name="connsiteX0" fmla="*/ 1674001 w 3348003"/>
              <a:gd name="connsiteY0" fmla="*/ 0 h 3349409"/>
              <a:gd name="connsiteX1" fmla="*/ 2670482 w 3348003"/>
              <a:gd name="connsiteY1" fmla="*/ 412734 h 3349409"/>
              <a:gd name="connsiteX2" fmla="*/ 2935443 w 3348003"/>
              <a:gd name="connsiteY2" fmla="*/ 677805 h 3349409"/>
              <a:gd name="connsiteX3" fmla="*/ 2935443 w 3348003"/>
              <a:gd name="connsiteY3" fmla="*/ 2671604 h 3349409"/>
              <a:gd name="connsiteX4" fmla="*/ 2670482 w 3348003"/>
              <a:gd name="connsiteY4" fmla="*/ 2936675 h 3349409"/>
              <a:gd name="connsiteX5" fmla="*/ 677520 w 3348003"/>
              <a:gd name="connsiteY5" fmla="*/ 2936675 h 3349409"/>
              <a:gd name="connsiteX6" fmla="*/ 412560 w 3348003"/>
              <a:gd name="connsiteY6" fmla="*/ 2671604 h 3349409"/>
              <a:gd name="connsiteX7" fmla="*/ 412560 w 3348003"/>
              <a:gd name="connsiteY7" fmla="*/ 677805 h 3349409"/>
              <a:gd name="connsiteX8" fmla="*/ 677520 w 3348003"/>
              <a:gd name="connsiteY8" fmla="*/ 412734 h 3349409"/>
              <a:gd name="connsiteX9" fmla="*/ 1674001 w 3348003"/>
              <a:gd name="connsiteY9" fmla="*/ 0 h 334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8003" h="3349409">
                <a:moveTo>
                  <a:pt x="1674001" y="0"/>
                </a:moveTo>
                <a:cubicBezTo>
                  <a:pt x="2034721" y="0"/>
                  <a:pt x="2395442" y="137578"/>
                  <a:pt x="2670482" y="412734"/>
                </a:cubicBezTo>
                <a:cubicBezTo>
                  <a:pt x="2935443" y="677805"/>
                  <a:pt x="2935443" y="677805"/>
                  <a:pt x="2935443" y="677805"/>
                </a:cubicBezTo>
                <a:cubicBezTo>
                  <a:pt x="3485523" y="1228117"/>
                  <a:pt x="3485523" y="2121293"/>
                  <a:pt x="2935443" y="2671604"/>
                </a:cubicBezTo>
                <a:cubicBezTo>
                  <a:pt x="2670482" y="2936675"/>
                  <a:pt x="2670482" y="2936675"/>
                  <a:pt x="2670482" y="2936675"/>
                </a:cubicBezTo>
                <a:cubicBezTo>
                  <a:pt x="2120401" y="3486987"/>
                  <a:pt x="1227601" y="3486987"/>
                  <a:pt x="677520" y="2936675"/>
                </a:cubicBezTo>
                <a:cubicBezTo>
                  <a:pt x="412560" y="2671604"/>
                  <a:pt x="412560" y="2671604"/>
                  <a:pt x="412560" y="2671604"/>
                </a:cubicBezTo>
                <a:cubicBezTo>
                  <a:pt x="-137521" y="2121293"/>
                  <a:pt x="-137521" y="1228117"/>
                  <a:pt x="412560" y="677805"/>
                </a:cubicBezTo>
                <a:cubicBezTo>
                  <a:pt x="677520" y="412734"/>
                  <a:pt x="677520" y="412734"/>
                  <a:pt x="677520" y="412734"/>
                </a:cubicBezTo>
                <a:cubicBezTo>
                  <a:pt x="952561" y="137578"/>
                  <a:pt x="1313281" y="0"/>
                  <a:pt x="167400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92C0904-053A-4790-ABF2-C6278A0C3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8767" y="2010986"/>
            <a:ext cx="2834467" cy="2836028"/>
          </a:xfrm>
          <a:custGeom>
            <a:avLst/>
            <a:gdLst>
              <a:gd name="connsiteX0" fmla="*/ 2834837 w 5669673"/>
              <a:gd name="connsiteY0" fmla="*/ 0 h 5672056"/>
              <a:gd name="connsiteX1" fmla="*/ 4522327 w 5669673"/>
              <a:gd name="connsiteY1" fmla="*/ 698944 h 5672056"/>
              <a:gd name="connsiteX2" fmla="*/ 4971023 w 5669673"/>
              <a:gd name="connsiteY2" fmla="*/ 1147830 h 5672056"/>
              <a:gd name="connsiteX3" fmla="*/ 4971023 w 5669673"/>
              <a:gd name="connsiteY3" fmla="*/ 4524228 h 5672056"/>
              <a:gd name="connsiteX4" fmla="*/ 4522327 w 5669673"/>
              <a:gd name="connsiteY4" fmla="*/ 4973113 h 5672056"/>
              <a:gd name="connsiteX5" fmla="*/ 1147346 w 5669673"/>
              <a:gd name="connsiteY5" fmla="*/ 4973113 h 5672056"/>
              <a:gd name="connsiteX6" fmla="*/ 698650 w 5669673"/>
              <a:gd name="connsiteY6" fmla="*/ 4524228 h 5672056"/>
              <a:gd name="connsiteX7" fmla="*/ 698650 w 5669673"/>
              <a:gd name="connsiteY7" fmla="*/ 1147830 h 5672056"/>
              <a:gd name="connsiteX8" fmla="*/ 1147346 w 5669673"/>
              <a:gd name="connsiteY8" fmla="*/ 698944 h 5672056"/>
              <a:gd name="connsiteX9" fmla="*/ 2834837 w 5669673"/>
              <a:gd name="connsiteY9" fmla="*/ 0 h 56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9673" h="5672056">
                <a:moveTo>
                  <a:pt x="2834837" y="0"/>
                </a:moveTo>
                <a:cubicBezTo>
                  <a:pt x="3445698" y="0"/>
                  <a:pt x="4056560" y="232981"/>
                  <a:pt x="4522327" y="698944"/>
                </a:cubicBezTo>
                <a:cubicBezTo>
                  <a:pt x="4971023" y="1147830"/>
                  <a:pt x="4971023" y="1147830"/>
                  <a:pt x="4971023" y="1147830"/>
                </a:cubicBezTo>
                <a:cubicBezTo>
                  <a:pt x="5902557" y="2079754"/>
                  <a:pt x="5902557" y="3592303"/>
                  <a:pt x="4971023" y="4524228"/>
                </a:cubicBezTo>
                <a:cubicBezTo>
                  <a:pt x="4522327" y="4973113"/>
                  <a:pt x="4522327" y="4973113"/>
                  <a:pt x="4522327" y="4973113"/>
                </a:cubicBezTo>
                <a:cubicBezTo>
                  <a:pt x="3590793" y="5905038"/>
                  <a:pt x="2078880" y="5905038"/>
                  <a:pt x="1147346" y="4973113"/>
                </a:cubicBezTo>
                <a:cubicBezTo>
                  <a:pt x="698650" y="4524228"/>
                  <a:pt x="698650" y="4524228"/>
                  <a:pt x="698650" y="4524228"/>
                </a:cubicBezTo>
                <a:cubicBezTo>
                  <a:pt x="-232884" y="3592303"/>
                  <a:pt x="-232884" y="2079754"/>
                  <a:pt x="698650" y="1147830"/>
                </a:cubicBezTo>
                <a:cubicBezTo>
                  <a:pt x="1147346" y="698944"/>
                  <a:pt x="1147346" y="698944"/>
                  <a:pt x="1147346" y="698944"/>
                </a:cubicBezTo>
                <a:cubicBezTo>
                  <a:pt x="1613113" y="232981"/>
                  <a:pt x="2223975" y="0"/>
                  <a:pt x="283483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DACA323-AFE1-42D8-BB53-A9B65C9B2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7232" y="1137054"/>
            <a:ext cx="4599623" cy="4600222"/>
          </a:xfrm>
          <a:custGeom>
            <a:avLst/>
            <a:gdLst>
              <a:gd name="connsiteX0" fmla="*/ 0 w 6912429"/>
              <a:gd name="connsiteY0" fmla="*/ 0 h 6912429"/>
              <a:gd name="connsiteX1" fmla="*/ 6912429 w 6912429"/>
              <a:gd name="connsiteY1" fmla="*/ 0 h 6912429"/>
              <a:gd name="connsiteX2" fmla="*/ 6912429 w 6912429"/>
              <a:gd name="connsiteY2" fmla="*/ 6912429 h 6912429"/>
              <a:gd name="connsiteX3" fmla="*/ 0 w 6912429"/>
              <a:gd name="connsiteY3" fmla="*/ 6912429 h 69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29" h="6912429">
                <a:moveTo>
                  <a:pt x="0" y="0"/>
                </a:moveTo>
                <a:lnTo>
                  <a:pt x="6912429" y="0"/>
                </a:lnTo>
                <a:lnTo>
                  <a:pt x="6912429" y="6912429"/>
                </a:lnTo>
                <a:lnTo>
                  <a:pt x="0" y="69124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2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A63888-FAB6-42D9-963F-0298E9A2CB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512" y="0"/>
            <a:ext cx="2116996" cy="2190710"/>
          </a:xfrm>
          <a:custGeom>
            <a:avLst/>
            <a:gdLst>
              <a:gd name="connsiteX0" fmla="*/ 0 w 4234543"/>
              <a:gd name="connsiteY0" fmla="*/ 0 h 4381419"/>
              <a:gd name="connsiteX1" fmla="*/ 4234543 w 4234543"/>
              <a:gd name="connsiteY1" fmla="*/ 0 h 4381419"/>
              <a:gd name="connsiteX2" fmla="*/ 4234543 w 4234543"/>
              <a:gd name="connsiteY2" fmla="*/ 4381419 h 4381419"/>
              <a:gd name="connsiteX3" fmla="*/ 0 w 4234543"/>
              <a:gd name="connsiteY3" fmla="*/ 4381419 h 43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4381419">
                <a:moveTo>
                  <a:pt x="0" y="0"/>
                </a:moveTo>
                <a:lnTo>
                  <a:pt x="4234543" y="0"/>
                </a:lnTo>
                <a:lnTo>
                  <a:pt x="4234543" y="4381419"/>
                </a:lnTo>
                <a:lnTo>
                  <a:pt x="0" y="43814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EDFA15A-AE97-4FAA-8F65-2E9DED702B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78442" y="3176814"/>
            <a:ext cx="2116996" cy="3681186"/>
          </a:xfrm>
          <a:custGeom>
            <a:avLst/>
            <a:gdLst>
              <a:gd name="connsiteX0" fmla="*/ 0 w 4234543"/>
              <a:gd name="connsiteY0" fmla="*/ 0 h 7362371"/>
              <a:gd name="connsiteX1" fmla="*/ 4234543 w 4234543"/>
              <a:gd name="connsiteY1" fmla="*/ 0 h 7362371"/>
              <a:gd name="connsiteX2" fmla="*/ 4234543 w 4234543"/>
              <a:gd name="connsiteY2" fmla="*/ 7362371 h 7362371"/>
              <a:gd name="connsiteX3" fmla="*/ 0 w 4234543"/>
              <a:gd name="connsiteY3" fmla="*/ 7362371 h 73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7362371">
                <a:moveTo>
                  <a:pt x="0" y="0"/>
                </a:moveTo>
                <a:lnTo>
                  <a:pt x="4234543" y="0"/>
                </a:lnTo>
                <a:lnTo>
                  <a:pt x="4234543" y="7362371"/>
                </a:lnTo>
                <a:lnTo>
                  <a:pt x="0" y="7362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89C061-DCFD-43BB-9BCA-A6DF206F57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12" y="5811158"/>
            <a:ext cx="2116996" cy="1046843"/>
          </a:xfrm>
          <a:custGeom>
            <a:avLst/>
            <a:gdLst>
              <a:gd name="connsiteX0" fmla="*/ 0 w 4234543"/>
              <a:gd name="connsiteY0" fmla="*/ 0 h 2093685"/>
              <a:gd name="connsiteX1" fmla="*/ 4234543 w 4234543"/>
              <a:gd name="connsiteY1" fmla="*/ 0 h 2093685"/>
              <a:gd name="connsiteX2" fmla="*/ 4234543 w 4234543"/>
              <a:gd name="connsiteY2" fmla="*/ 2093685 h 2093685"/>
              <a:gd name="connsiteX3" fmla="*/ 0 w 4234543"/>
              <a:gd name="connsiteY3" fmla="*/ 2093685 h 209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543" h="2093685">
                <a:moveTo>
                  <a:pt x="0" y="0"/>
                </a:moveTo>
                <a:lnTo>
                  <a:pt x="4234543" y="0"/>
                </a:lnTo>
                <a:lnTo>
                  <a:pt x="4234543" y="2093685"/>
                </a:lnTo>
                <a:lnTo>
                  <a:pt x="0" y="20936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4072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D82F200-A714-424A-A435-53D0BB730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96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10 w 3753862"/>
              <a:gd name="connsiteY1" fmla="*/ 462766 h 3755437"/>
              <a:gd name="connsiteX2" fmla="*/ 3291290 w 3753862"/>
              <a:gd name="connsiteY2" fmla="*/ 759971 h 3755437"/>
              <a:gd name="connsiteX3" fmla="*/ 3291290 w 3753862"/>
              <a:gd name="connsiteY3" fmla="*/ 2995466 h 3755437"/>
              <a:gd name="connsiteX4" fmla="*/ 2994210 w 3753862"/>
              <a:gd name="connsiteY4" fmla="*/ 3292671 h 3755437"/>
              <a:gd name="connsiteX5" fmla="*/ 759653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3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3" y="1376994"/>
                  <a:pt x="3908053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3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3" y="462766"/>
                  <a:pt x="759653" y="462766"/>
                  <a:pt x="759653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584025-6492-4000-BC15-63CFC4EB30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1949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2 w 3753862"/>
              <a:gd name="connsiteY5" fmla="*/ 3292671 h 3755437"/>
              <a:gd name="connsiteX6" fmla="*/ 462573 w 3753862"/>
              <a:gd name="connsiteY6" fmla="*/ 2995466 h 3755437"/>
              <a:gd name="connsiteX7" fmla="*/ 462573 w 3753862"/>
              <a:gd name="connsiteY7" fmla="*/ 759971 h 3755437"/>
              <a:gd name="connsiteX8" fmla="*/ 759652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90430CB-5603-4A45-8F4C-2566B0ADD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701" y="2493769"/>
            <a:ext cx="1876686" cy="1877719"/>
          </a:xfrm>
          <a:custGeom>
            <a:avLst/>
            <a:gdLst>
              <a:gd name="connsiteX0" fmla="*/ 1876931 w 3753861"/>
              <a:gd name="connsiteY0" fmla="*/ 0 h 3755437"/>
              <a:gd name="connsiteX1" fmla="*/ 2994210 w 3753861"/>
              <a:gd name="connsiteY1" fmla="*/ 462766 h 3755437"/>
              <a:gd name="connsiteX2" fmla="*/ 3291290 w 3753861"/>
              <a:gd name="connsiteY2" fmla="*/ 759971 h 3755437"/>
              <a:gd name="connsiteX3" fmla="*/ 3291290 w 3753861"/>
              <a:gd name="connsiteY3" fmla="*/ 2995466 h 3755437"/>
              <a:gd name="connsiteX4" fmla="*/ 2994210 w 3753861"/>
              <a:gd name="connsiteY4" fmla="*/ 3292671 h 3755437"/>
              <a:gd name="connsiteX5" fmla="*/ 759652 w 3753861"/>
              <a:gd name="connsiteY5" fmla="*/ 3292671 h 3755437"/>
              <a:gd name="connsiteX6" fmla="*/ 462573 w 3753861"/>
              <a:gd name="connsiteY6" fmla="*/ 2995466 h 3755437"/>
              <a:gd name="connsiteX7" fmla="*/ 462573 w 3753861"/>
              <a:gd name="connsiteY7" fmla="*/ 759971 h 3755437"/>
              <a:gd name="connsiteX8" fmla="*/ 759652 w 3753861"/>
              <a:gd name="connsiteY8" fmla="*/ 462766 h 3755437"/>
              <a:gd name="connsiteX9" fmla="*/ 1876931 w 3753861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1" h="3755437">
                <a:moveTo>
                  <a:pt x="1876931" y="0"/>
                </a:moveTo>
                <a:cubicBezTo>
                  <a:pt x="2281380" y="0"/>
                  <a:pt x="2685828" y="154255"/>
                  <a:pt x="2994210" y="462766"/>
                </a:cubicBezTo>
                <a:cubicBezTo>
                  <a:pt x="3291290" y="759971"/>
                  <a:pt x="3291290" y="759971"/>
                  <a:pt x="3291290" y="759971"/>
                </a:cubicBezTo>
                <a:cubicBezTo>
                  <a:pt x="3908052" y="1376994"/>
                  <a:pt x="3908052" y="2378444"/>
                  <a:pt x="3291290" y="2995466"/>
                </a:cubicBezTo>
                <a:cubicBezTo>
                  <a:pt x="2994210" y="3292671"/>
                  <a:pt x="2994210" y="3292671"/>
                  <a:pt x="2994210" y="3292671"/>
                </a:cubicBezTo>
                <a:cubicBezTo>
                  <a:pt x="2377446" y="3909693"/>
                  <a:pt x="1376416" y="3909693"/>
                  <a:pt x="759652" y="3292671"/>
                </a:cubicBezTo>
                <a:cubicBezTo>
                  <a:pt x="462573" y="2995466"/>
                  <a:pt x="462573" y="2995466"/>
                  <a:pt x="462573" y="2995466"/>
                </a:cubicBezTo>
                <a:cubicBezTo>
                  <a:pt x="-154191" y="2378444"/>
                  <a:pt x="-154191" y="1376994"/>
                  <a:pt x="462573" y="759971"/>
                </a:cubicBezTo>
                <a:cubicBezTo>
                  <a:pt x="759652" y="462766"/>
                  <a:pt x="759652" y="462766"/>
                  <a:pt x="759652" y="462766"/>
                </a:cubicBezTo>
                <a:cubicBezTo>
                  <a:pt x="1068034" y="154255"/>
                  <a:pt x="1472483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D2D97A9-1C9B-4398-B77F-DFCF56A992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9453" y="2493769"/>
            <a:ext cx="1876687" cy="1877719"/>
          </a:xfrm>
          <a:custGeom>
            <a:avLst/>
            <a:gdLst>
              <a:gd name="connsiteX0" fmla="*/ 1876931 w 3753862"/>
              <a:gd name="connsiteY0" fmla="*/ 0 h 3755437"/>
              <a:gd name="connsiteX1" fmla="*/ 2994209 w 3753862"/>
              <a:gd name="connsiteY1" fmla="*/ 462766 h 3755437"/>
              <a:gd name="connsiteX2" fmla="*/ 3291289 w 3753862"/>
              <a:gd name="connsiteY2" fmla="*/ 759971 h 3755437"/>
              <a:gd name="connsiteX3" fmla="*/ 3291289 w 3753862"/>
              <a:gd name="connsiteY3" fmla="*/ 2995466 h 3755437"/>
              <a:gd name="connsiteX4" fmla="*/ 2994209 w 3753862"/>
              <a:gd name="connsiteY4" fmla="*/ 3292671 h 3755437"/>
              <a:gd name="connsiteX5" fmla="*/ 759651 w 3753862"/>
              <a:gd name="connsiteY5" fmla="*/ 3292671 h 3755437"/>
              <a:gd name="connsiteX6" fmla="*/ 462571 w 3753862"/>
              <a:gd name="connsiteY6" fmla="*/ 2995466 h 3755437"/>
              <a:gd name="connsiteX7" fmla="*/ 462571 w 3753862"/>
              <a:gd name="connsiteY7" fmla="*/ 759971 h 3755437"/>
              <a:gd name="connsiteX8" fmla="*/ 759651 w 3753862"/>
              <a:gd name="connsiteY8" fmla="*/ 462766 h 3755437"/>
              <a:gd name="connsiteX9" fmla="*/ 1876931 w 3753862"/>
              <a:gd name="connsiteY9" fmla="*/ 0 h 375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3862" h="3755437">
                <a:moveTo>
                  <a:pt x="1876931" y="0"/>
                </a:moveTo>
                <a:cubicBezTo>
                  <a:pt x="2281379" y="0"/>
                  <a:pt x="2685827" y="154255"/>
                  <a:pt x="2994209" y="462766"/>
                </a:cubicBezTo>
                <a:cubicBezTo>
                  <a:pt x="3291289" y="759971"/>
                  <a:pt x="3291289" y="759971"/>
                  <a:pt x="3291289" y="759971"/>
                </a:cubicBezTo>
                <a:cubicBezTo>
                  <a:pt x="3908053" y="1376994"/>
                  <a:pt x="3908053" y="2378444"/>
                  <a:pt x="3291289" y="2995466"/>
                </a:cubicBezTo>
                <a:cubicBezTo>
                  <a:pt x="2994209" y="3292671"/>
                  <a:pt x="2994209" y="3292671"/>
                  <a:pt x="2994209" y="3292671"/>
                </a:cubicBezTo>
                <a:cubicBezTo>
                  <a:pt x="2377445" y="3909693"/>
                  <a:pt x="1376415" y="3909693"/>
                  <a:pt x="759651" y="3292671"/>
                </a:cubicBezTo>
                <a:cubicBezTo>
                  <a:pt x="462571" y="2995466"/>
                  <a:pt x="462571" y="2995466"/>
                  <a:pt x="462571" y="2995466"/>
                </a:cubicBezTo>
                <a:cubicBezTo>
                  <a:pt x="-154191" y="2378444"/>
                  <a:pt x="-154191" y="1376994"/>
                  <a:pt x="462571" y="759971"/>
                </a:cubicBezTo>
                <a:cubicBezTo>
                  <a:pt x="759651" y="462766"/>
                  <a:pt x="759651" y="462766"/>
                  <a:pt x="759651" y="462766"/>
                </a:cubicBezTo>
                <a:cubicBezTo>
                  <a:pt x="1068033" y="154255"/>
                  <a:pt x="1472481" y="0"/>
                  <a:pt x="187693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45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21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16B6E-AD49-451B-83D4-272BF0A789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3408" y="1839686"/>
            <a:ext cx="3178215" cy="3178629"/>
          </a:xfrm>
          <a:custGeom>
            <a:avLst/>
            <a:gdLst>
              <a:gd name="connsiteX0" fmla="*/ 2180666 w 6357257"/>
              <a:gd name="connsiteY0" fmla="*/ 0 h 6357257"/>
              <a:gd name="connsiteX1" fmla="*/ 4176591 w 6357257"/>
              <a:gd name="connsiteY1" fmla="*/ 0 h 6357257"/>
              <a:gd name="connsiteX2" fmla="*/ 6357257 w 6357257"/>
              <a:gd name="connsiteY2" fmla="*/ 2180666 h 6357257"/>
              <a:gd name="connsiteX3" fmla="*/ 6357257 w 6357257"/>
              <a:gd name="connsiteY3" fmla="*/ 4176591 h 6357257"/>
              <a:gd name="connsiteX4" fmla="*/ 4176591 w 6357257"/>
              <a:gd name="connsiteY4" fmla="*/ 6357257 h 6357257"/>
              <a:gd name="connsiteX5" fmla="*/ 2180666 w 6357257"/>
              <a:gd name="connsiteY5" fmla="*/ 6357257 h 6357257"/>
              <a:gd name="connsiteX6" fmla="*/ 0 w 6357257"/>
              <a:gd name="connsiteY6" fmla="*/ 4176591 h 6357257"/>
              <a:gd name="connsiteX7" fmla="*/ 0 w 6357257"/>
              <a:gd name="connsiteY7" fmla="*/ 2180666 h 6357257"/>
              <a:gd name="connsiteX8" fmla="*/ 2180666 w 6357257"/>
              <a:gd name="connsiteY8" fmla="*/ 0 h 63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7257" h="6357257">
                <a:moveTo>
                  <a:pt x="2180666" y="0"/>
                </a:moveTo>
                <a:lnTo>
                  <a:pt x="4176591" y="0"/>
                </a:lnTo>
                <a:cubicBezTo>
                  <a:pt x="5380940" y="0"/>
                  <a:pt x="6357257" y="976317"/>
                  <a:pt x="6357257" y="2180666"/>
                </a:cubicBezTo>
                <a:lnTo>
                  <a:pt x="6357257" y="4176591"/>
                </a:lnTo>
                <a:cubicBezTo>
                  <a:pt x="6357257" y="5380940"/>
                  <a:pt x="5380940" y="6357257"/>
                  <a:pt x="4176591" y="6357257"/>
                </a:cubicBezTo>
                <a:lnTo>
                  <a:pt x="2180666" y="6357257"/>
                </a:lnTo>
                <a:cubicBezTo>
                  <a:pt x="976317" y="6357257"/>
                  <a:pt x="0" y="5380940"/>
                  <a:pt x="0" y="4176591"/>
                </a:cubicBezTo>
                <a:lnTo>
                  <a:pt x="0" y="2180666"/>
                </a:lnTo>
                <a:cubicBezTo>
                  <a:pt x="0" y="976317"/>
                  <a:pt x="976317" y="0"/>
                  <a:pt x="218066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660E3C2-461C-4DBC-9149-27A6AA152E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1311" y="1564347"/>
            <a:ext cx="2669379" cy="3729307"/>
          </a:xfrm>
          <a:custGeom>
            <a:avLst/>
            <a:gdLst>
              <a:gd name="connsiteX0" fmla="*/ 1599758 w 5339453"/>
              <a:gd name="connsiteY0" fmla="*/ 0 h 7458613"/>
              <a:gd name="connsiteX1" fmla="*/ 3739695 w 5339453"/>
              <a:gd name="connsiteY1" fmla="*/ 2139936 h 7458613"/>
              <a:gd name="connsiteX2" fmla="*/ 5339453 w 5339453"/>
              <a:gd name="connsiteY2" fmla="*/ 3729307 h 7458613"/>
              <a:gd name="connsiteX3" fmla="*/ 3739695 w 5339453"/>
              <a:gd name="connsiteY3" fmla="*/ 5318676 h 7458613"/>
              <a:gd name="connsiteX4" fmla="*/ 1599758 w 5339453"/>
              <a:gd name="connsiteY4" fmla="*/ 7458613 h 7458613"/>
              <a:gd name="connsiteX5" fmla="*/ 0 w 5339453"/>
              <a:gd name="connsiteY5" fmla="*/ 5869243 h 7458613"/>
              <a:gd name="connsiteX6" fmla="*/ 2139937 w 5339453"/>
              <a:gd name="connsiteY6" fmla="*/ 3729307 h 7458613"/>
              <a:gd name="connsiteX7" fmla="*/ 1007640 w 5339453"/>
              <a:gd name="connsiteY7" fmla="*/ 2597010 h 7458613"/>
              <a:gd name="connsiteX8" fmla="*/ 0 w 5339453"/>
              <a:gd name="connsiteY8" fmla="*/ 1589370 h 74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9453" h="7458613">
                <a:moveTo>
                  <a:pt x="1599758" y="0"/>
                </a:moveTo>
                <a:lnTo>
                  <a:pt x="3739695" y="2139936"/>
                </a:lnTo>
                <a:lnTo>
                  <a:pt x="5339453" y="3729307"/>
                </a:lnTo>
                <a:lnTo>
                  <a:pt x="3739695" y="5318676"/>
                </a:lnTo>
                <a:lnTo>
                  <a:pt x="1599758" y="7458613"/>
                </a:lnTo>
                <a:lnTo>
                  <a:pt x="0" y="5869243"/>
                </a:lnTo>
                <a:lnTo>
                  <a:pt x="2139937" y="3729307"/>
                </a:lnTo>
                <a:lnTo>
                  <a:pt x="1007640" y="2597010"/>
                </a:lnTo>
                <a:lnTo>
                  <a:pt x="0" y="15893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40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10332EE7-7835-487A-8D6D-E08E118CE9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33977"/>
            <a:ext cx="7940095" cy="3790048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11315275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1865043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1820371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1820371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11770241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1170034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0F76354-D06E-4152-AB8B-A3C3D1D84C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5465" y="427512"/>
            <a:ext cx="5930952" cy="6103909"/>
          </a:xfrm>
          <a:custGeom>
            <a:avLst/>
            <a:gdLst>
              <a:gd name="connsiteX0" fmla="*/ 0 w 11863449"/>
              <a:gd name="connsiteY0" fmla="*/ 0 h 12207817"/>
              <a:gd name="connsiteX1" fmla="*/ 11863449 w 11863449"/>
              <a:gd name="connsiteY1" fmla="*/ 0 h 12207817"/>
              <a:gd name="connsiteX2" fmla="*/ 11863449 w 11863449"/>
              <a:gd name="connsiteY2" fmla="*/ 12207817 h 12207817"/>
              <a:gd name="connsiteX3" fmla="*/ 0 w 11863449"/>
              <a:gd name="connsiteY3" fmla="*/ 12207817 h 1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63449" h="12207817">
                <a:moveTo>
                  <a:pt x="0" y="0"/>
                </a:moveTo>
                <a:lnTo>
                  <a:pt x="11863449" y="0"/>
                </a:lnTo>
                <a:lnTo>
                  <a:pt x="11863449" y="12207817"/>
                </a:lnTo>
                <a:lnTo>
                  <a:pt x="0" y="1220781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366E0EA-E4A8-489F-B34D-4A3DA1089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32131" y="1764217"/>
            <a:ext cx="3327737" cy="3329567"/>
          </a:xfrm>
          <a:custGeom>
            <a:avLst/>
            <a:gdLst>
              <a:gd name="connsiteX0" fmla="*/ 4425705 w 8851410"/>
              <a:gd name="connsiteY0" fmla="*/ 0 h 8855126"/>
              <a:gd name="connsiteX1" fmla="*/ 7060189 w 8851410"/>
              <a:gd name="connsiteY1" fmla="*/ 1091180 h 8855126"/>
              <a:gd name="connsiteX2" fmla="*/ 7760688 w 8851410"/>
              <a:gd name="connsiteY2" fmla="*/ 1791973 h 8855126"/>
              <a:gd name="connsiteX3" fmla="*/ 7760688 w 8851410"/>
              <a:gd name="connsiteY3" fmla="*/ 7063153 h 8855126"/>
              <a:gd name="connsiteX4" fmla="*/ 7060189 w 8851410"/>
              <a:gd name="connsiteY4" fmla="*/ 7763946 h 8855126"/>
              <a:gd name="connsiteX5" fmla="*/ 1791221 w 8851410"/>
              <a:gd name="connsiteY5" fmla="*/ 7763946 h 8855126"/>
              <a:gd name="connsiteX6" fmla="*/ 1090722 w 8851410"/>
              <a:gd name="connsiteY6" fmla="*/ 7063153 h 8855126"/>
              <a:gd name="connsiteX7" fmla="*/ 1090722 w 8851410"/>
              <a:gd name="connsiteY7" fmla="*/ 1791973 h 8855126"/>
              <a:gd name="connsiteX8" fmla="*/ 1791221 w 8851410"/>
              <a:gd name="connsiteY8" fmla="*/ 1091180 h 8855126"/>
              <a:gd name="connsiteX9" fmla="*/ 4425705 w 8851410"/>
              <a:gd name="connsiteY9" fmla="*/ 0 h 885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1410" h="8855126">
                <a:moveTo>
                  <a:pt x="4425705" y="0"/>
                </a:moveTo>
                <a:cubicBezTo>
                  <a:pt x="5379373" y="0"/>
                  <a:pt x="6333041" y="363727"/>
                  <a:pt x="7060189" y="1091180"/>
                </a:cubicBezTo>
                <a:cubicBezTo>
                  <a:pt x="7760688" y="1791973"/>
                  <a:pt x="7760688" y="1791973"/>
                  <a:pt x="7760688" y="1791973"/>
                </a:cubicBezTo>
                <a:cubicBezTo>
                  <a:pt x="9214984" y="3246880"/>
                  <a:pt x="9214984" y="5608247"/>
                  <a:pt x="7760688" y="7063153"/>
                </a:cubicBezTo>
                <a:cubicBezTo>
                  <a:pt x="7060189" y="7763946"/>
                  <a:pt x="7060189" y="7763946"/>
                  <a:pt x="7060189" y="7763946"/>
                </a:cubicBezTo>
                <a:cubicBezTo>
                  <a:pt x="5605893" y="9218853"/>
                  <a:pt x="3245517" y="9218853"/>
                  <a:pt x="1791221" y="7763946"/>
                </a:cubicBezTo>
                <a:cubicBezTo>
                  <a:pt x="1090722" y="7063153"/>
                  <a:pt x="1090722" y="7063153"/>
                  <a:pt x="1090722" y="7063153"/>
                </a:cubicBezTo>
                <a:cubicBezTo>
                  <a:pt x="-363574" y="5608247"/>
                  <a:pt x="-363574" y="3246880"/>
                  <a:pt x="1090722" y="1791973"/>
                </a:cubicBezTo>
                <a:cubicBezTo>
                  <a:pt x="1791221" y="1091180"/>
                  <a:pt x="1791221" y="1091180"/>
                  <a:pt x="1791221" y="1091180"/>
                </a:cubicBezTo>
                <a:cubicBezTo>
                  <a:pt x="2518369" y="363727"/>
                  <a:pt x="3472037" y="0"/>
                  <a:pt x="4425705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3273" y="1646041"/>
            <a:ext cx="3565454" cy="356591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A5C4B8-2A99-411B-991D-423AA8569A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5860" y="1736767"/>
            <a:ext cx="3360280" cy="3384468"/>
          </a:xfrm>
          <a:custGeom>
            <a:avLst/>
            <a:gdLst>
              <a:gd name="connsiteX0" fmla="*/ 0 w 7131836"/>
              <a:gd name="connsiteY0" fmla="*/ 0 h 7131836"/>
              <a:gd name="connsiteX1" fmla="*/ 7131836 w 7131836"/>
              <a:gd name="connsiteY1" fmla="*/ 0 h 7131836"/>
              <a:gd name="connsiteX2" fmla="*/ 7131836 w 7131836"/>
              <a:gd name="connsiteY2" fmla="*/ 7131836 h 7131836"/>
              <a:gd name="connsiteX3" fmla="*/ 0 w 7131836"/>
              <a:gd name="connsiteY3" fmla="*/ 7131836 h 713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836" h="7131836">
                <a:moveTo>
                  <a:pt x="0" y="0"/>
                </a:moveTo>
                <a:lnTo>
                  <a:pt x="7131836" y="0"/>
                </a:lnTo>
                <a:lnTo>
                  <a:pt x="7131836" y="7131836"/>
                </a:lnTo>
                <a:lnTo>
                  <a:pt x="0" y="713183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2712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CF20DD-8F0C-446A-957D-3AED9A0D4F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9752" y="2003368"/>
            <a:ext cx="2983880" cy="2984269"/>
          </a:xfrm>
          <a:custGeom>
            <a:avLst/>
            <a:gdLst>
              <a:gd name="connsiteX0" fmla="*/ 0 w 5968538"/>
              <a:gd name="connsiteY0" fmla="*/ 0 h 5968538"/>
              <a:gd name="connsiteX1" fmla="*/ 5968538 w 5968538"/>
              <a:gd name="connsiteY1" fmla="*/ 0 h 5968538"/>
              <a:gd name="connsiteX2" fmla="*/ 5968538 w 5968538"/>
              <a:gd name="connsiteY2" fmla="*/ 5968538 h 5968538"/>
              <a:gd name="connsiteX3" fmla="*/ 0 w 5968538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8" h="5968538">
                <a:moveTo>
                  <a:pt x="0" y="0"/>
                </a:moveTo>
                <a:lnTo>
                  <a:pt x="5968538" y="0"/>
                </a:lnTo>
                <a:lnTo>
                  <a:pt x="5968538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D66FB4C-ADAA-4847-94E5-5DC5373A8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8367" y="2003368"/>
            <a:ext cx="2983881" cy="2984269"/>
          </a:xfrm>
          <a:custGeom>
            <a:avLst/>
            <a:gdLst>
              <a:gd name="connsiteX0" fmla="*/ 0 w 5968539"/>
              <a:gd name="connsiteY0" fmla="*/ 0 h 5968538"/>
              <a:gd name="connsiteX1" fmla="*/ 5968539 w 5968539"/>
              <a:gd name="connsiteY1" fmla="*/ 0 h 5968538"/>
              <a:gd name="connsiteX2" fmla="*/ 5968539 w 5968539"/>
              <a:gd name="connsiteY2" fmla="*/ 5968538 h 5968538"/>
              <a:gd name="connsiteX3" fmla="*/ 0 w 5968539"/>
              <a:gd name="connsiteY3" fmla="*/ 5968538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539" h="5968538">
                <a:moveTo>
                  <a:pt x="0" y="0"/>
                </a:moveTo>
                <a:lnTo>
                  <a:pt x="5968539" y="0"/>
                </a:lnTo>
                <a:lnTo>
                  <a:pt x="5968539" y="5968538"/>
                </a:lnTo>
                <a:lnTo>
                  <a:pt x="0" y="5968538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7E452C-19D1-41EF-8735-23A68B1970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8790" y="2219998"/>
            <a:ext cx="2417690" cy="2418005"/>
          </a:xfrm>
          <a:custGeom>
            <a:avLst/>
            <a:gdLst>
              <a:gd name="connsiteX0" fmla="*/ 0 w 4836009"/>
              <a:gd name="connsiteY0" fmla="*/ 0 h 4836009"/>
              <a:gd name="connsiteX1" fmla="*/ 4836009 w 4836009"/>
              <a:gd name="connsiteY1" fmla="*/ 0 h 4836009"/>
              <a:gd name="connsiteX2" fmla="*/ 4836009 w 4836009"/>
              <a:gd name="connsiteY2" fmla="*/ 4836009 h 4836009"/>
              <a:gd name="connsiteX3" fmla="*/ 0 w 4836009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09" h="4836009">
                <a:moveTo>
                  <a:pt x="0" y="0"/>
                </a:moveTo>
                <a:lnTo>
                  <a:pt x="4836009" y="0"/>
                </a:lnTo>
                <a:lnTo>
                  <a:pt x="4836009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210D6E-64B7-45A8-B852-CD8D74D09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3298" y="1966108"/>
            <a:ext cx="2925405" cy="2925786"/>
          </a:xfrm>
          <a:custGeom>
            <a:avLst/>
            <a:gdLst>
              <a:gd name="connsiteX0" fmla="*/ 0 w 5851571"/>
              <a:gd name="connsiteY0" fmla="*/ 0 h 5851571"/>
              <a:gd name="connsiteX1" fmla="*/ 5851571 w 5851571"/>
              <a:gd name="connsiteY1" fmla="*/ 0 h 5851571"/>
              <a:gd name="connsiteX2" fmla="*/ 5851571 w 5851571"/>
              <a:gd name="connsiteY2" fmla="*/ 5851571 h 5851571"/>
              <a:gd name="connsiteX3" fmla="*/ 0 w 5851571"/>
              <a:gd name="connsiteY3" fmla="*/ 5851571 h 58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1571" h="5851571">
                <a:moveTo>
                  <a:pt x="0" y="0"/>
                </a:moveTo>
                <a:lnTo>
                  <a:pt x="5851571" y="0"/>
                </a:lnTo>
                <a:lnTo>
                  <a:pt x="5851571" y="5851571"/>
                </a:lnTo>
                <a:lnTo>
                  <a:pt x="0" y="58515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5E52FF-08AA-4E28-A1E7-F39F627535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5520" y="2219998"/>
            <a:ext cx="2417690" cy="2418005"/>
          </a:xfrm>
          <a:custGeom>
            <a:avLst/>
            <a:gdLst>
              <a:gd name="connsiteX0" fmla="*/ 0 w 4836010"/>
              <a:gd name="connsiteY0" fmla="*/ 0 h 4836009"/>
              <a:gd name="connsiteX1" fmla="*/ 4836010 w 4836010"/>
              <a:gd name="connsiteY1" fmla="*/ 0 h 4836009"/>
              <a:gd name="connsiteX2" fmla="*/ 4836010 w 4836010"/>
              <a:gd name="connsiteY2" fmla="*/ 4836009 h 4836009"/>
              <a:gd name="connsiteX3" fmla="*/ 0 w 4836010"/>
              <a:gd name="connsiteY3" fmla="*/ 4836009 h 483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010" h="4836009">
                <a:moveTo>
                  <a:pt x="0" y="0"/>
                </a:moveTo>
                <a:lnTo>
                  <a:pt x="4836010" y="0"/>
                </a:lnTo>
                <a:lnTo>
                  <a:pt x="4836010" y="4836009"/>
                </a:lnTo>
                <a:lnTo>
                  <a:pt x="0" y="48360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701BC0-D77B-4CAE-8580-7534058C3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4511" y="1567338"/>
            <a:ext cx="1809479" cy="1809505"/>
          </a:xfrm>
          <a:custGeom>
            <a:avLst/>
            <a:gdLst>
              <a:gd name="connsiteX0" fmla="*/ 3619429 w 3619429"/>
              <a:gd name="connsiteY0" fmla="*/ 0 h 3619010"/>
              <a:gd name="connsiteX1" fmla="*/ 3619429 w 3619429"/>
              <a:gd name="connsiteY1" fmla="*/ 3619010 h 3619010"/>
              <a:gd name="connsiteX2" fmla="*/ 0 w 3619429"/>
              <a:gd name="connsiteY2" fmla="*/ 3619010 h 3619010"/>
              <a:gd name="connsiteX3" fmla="*/ 917060 w 3619429"/>
              <a:gd name="connsiteY3" fmla="*/ 1505980 h 3619010"/>
              <a:gd name="connsiteX4" fmla="*/ 1507235 w 3619429"/>
              <a:gd name="connsiteY4" fmla="*/ 916362 h 3619010"/>
              <a:gd name="connsiteX5" fmla="*/ 3619429 w 3619429"/>
              <a:gd name="connsiteY5" fmla="*/ 0 h 36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9010">
                <a:moveTo>
                  <a:pt x="3619429" y="0"/>
                </a:moveTo>
                <a:lnTo>
                  <a:pt x="3619429" y="3619010"/>
                </a:lnTo>
                <a:lnTo>
                  <a:pt x="0" y="3619010"/>
                </a:lnTo>
                <a:cubicBezTo>
                  <a:pt x="25520" y="2851308"/>
                  <a:pt x="331207" y="2091415"/>
                  <a:pt x="917060" y="1505980"/>
                </a:cubicBezTo>
                <a:cubicBezTo>
                  <a:pt x="1507235" y="916362"/>
                  <a:pt x="1507235" y="916362"/>
                  <a:pt x="1507235" y="916362"/>
                </a:cubicBezTo>
                <a:cubicBezTo>
                  <a:pt x="2092530" y="331486"/>
                  <a:pt x="2852145" y="25939"/>
                  <a:pt x="361942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FB6FEBA-DB51-4D69-9B4C-36616E7236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8567" y="1567269"/>
            <a:ext cx="1811710" cy="1809575"/>
          </a:xfrm>
          <a:custGeom>
            <a:avLst/>
            <a:gdLst>
              <a:gd name="connsiteX0" fmla="*/ 0 w 3623892"/>
              <a:gd name="connsiteY0" fmla="*/ 0 h 3619150"/>
              <a:gd name="connsiteX1" fmla="*/ 2116795 w 3623892"/>
              <a:gd name="connsiteY1" fmla="*/ 916502 h 3619150"/>
              <a:gd name="connsiteX2" fmla="*/ 2706832 w 3623892"/>
              <a:gd name="connsiteY2" fmla="*/ 1506120 h 3619150"/>
              <a:gd name="connsiteX3" fmla="*/ 3623892 w 3623892"/>
              <a:gd name="connsiteY3" fmla="*/ 3619150 h 3619150"/>
              <a:gd name="connsiteX4" fmla="*/ 0 w 3623892"/>
              <a:gd name="connsiteY4" fmla="*/ 3619150 h 36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9150">
                <a:moveTo>
                  <a:pt x="0" y="0"/>
                </a:moveTo>
                <a:cubicBezTo>
                  <a:pt x="768958" y="24823"/>
                  <a:pt x="1530385" y="330370"/>
                  <a:pt x="2116795" y="916502"/>
                </a:cubicBezTo>
                <a:cubicBezTo>
                  <a:pt x="2706832" y="1506120"/>
                  <a:pt x="2706832" y="1506120"/>
                  <a:pt x="2706832" y="1506120"/>
                </a:cubicBezTo>
                <a:cubicBezTo>
                  <a:pt x="3292684" y="2091554"/>
                  <a:pt x="3598371" y="2851447"/>
                  <a:pt x="3623892" y="3619150"/>
                </a:cubicBezTo>
                <a:lnTo>
                  <a:pt x="0" y="36191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9129B9-5063-4716-A8DB-2516775ED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567" y="3481436"/>
            <a:ext cx="1811710" cy="1809436"/>
          </a:xfrm>
          <a:custGeom>
            <a:avLst/>
            <a:gdLst>
              <a:gd name="connsiteX0" fmla="*/ 0 w 3623892"/>
              <a:gd name="connsiteY0" fmla="*/ 0 h 3618871"/>
              <a:gd name="connsiteX1" fmla="*/ 3623892 w 3623892"/>
              <a:gd name="connsiteY1" fmla="*/ 0 h 3618871"/>
              <a:gd name="connsiteX2" fmla="*/ 2706832 w 3623892"/>
              <a:gd name="connsiteY2" fmla="*/ 2112891 h 3618871"/>
              <a:gd name="connsiteX3" fmla="*/ 2116795 w 3623892"/>
              <a:gd name="connsiteY3" fmla="*/ 2702509 h 3618871"/>
              <a:gd name="connsiteX4" fmla="*/ 0 w 3623892"/>
              <a:gd name="connsiteY4" fmla="*/ 3618871 h 361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92" h="3618871">
                <a:moveTo>
                  <a:pt x="0" y="0"/>
                </a:moveTo>
                <a:lnTo>
                  <a:pt x="3623892" y="0"/>
                </a:lnTo>
                <a:cubicBezTo>
                  <a:pt x="3598371" y="767563"/>
                  <a:pt x="3292684" y="1527456"/>
                  <a:pt x="2706832" y="2112891"/>
                </a:cubicBezTo>
                <a:cubicBezTo>
                  <a:pt x="2116795" y="2702509"/>
                  <a:pt x="2116795" y="2702509"/>
                  <a:pt x="2116795" y="2702509"/>
                </a:cubicBezTo>
                <a:cubicBezTo>
                  <a:pt x="1530385" y="3288640"/>
                  <a:pt x="768958" y="3594048"/>
                  <a:pt x="0" y="361887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9E1851D-605E-4620-A08E-5EEFA04BE2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4511" y="3481435"/>
            <a:ext cx="1809479" cy="1809366"/>
          </a:xfrm>
          <a:custGeom>
            <a:avLst/>
            <a:gdLst>
              <a:gd name="connsiteX0" fmla="*/ 0 w 3619429"/>
              <a:gd name="connsiteY0" fmla="*/ 0 h 3618732"/>
              <a:gd name="connsiteX1" fmla="*/ 3619429 w 3619429"/>
              <a:gd name="connsiteY1" fmla="*/ 0 h 3618732"/>
              <a:gd name="connsiteX2" fmla="*/ 3619429 w 3619429"/>
              <a:gd name="connsiteY2" fmla="*/ 3618732 h 3618732"/>
              <a:gd name="connsiteX3" fmla="*/ 1507235 w 3619429"/>
              <a:gd name="connsiteY3" fmla="*/ 2702509 h 3618732"/>
              <a:gd name="connsiteX4" fmla="*/ 917060 w 3619429"/>
              <a:gd name="connsiteY4" fmla="*/ 2112891 h 3618732"/>
              <a:gd name="connsiteX5" fmla="*/ 0 w 3619429"/>
              <a:gd name="connsiteY5" fmla="*/ 0 h 361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429" h="3618732">
                <a:moveTo>
                  <a:pt x="0" y="0"/>
                </a:moveTo>
                <a:lnTo>
                  <a:pt x="3619429" y="0"/>
                </a:lnTo>
                <a:lnTo>
                  <a:pt x="3619429" y="3618732"/>
                </a:lnTo>
                <a:cubicBezTo>
                  <a:pt x="2852145" y="3592793"/>
                  <a:pt x="2092530" y="3287385"/>
                  <a:pt x="1507235" y="2702509"/>
                </a:cubicBezTo>
                <a:cubicBezTo>
                  <a:pt x="917060" y="2112891"/>
                  <a:pt x="917060" y="2112891"/>
                  <a:pt x="917060" y="2112891"/>
                </a:cubicBezTo>
                <a:cubicBezTo>
                  <a:pt x="331207" y="1527456"/>
                  <a:pt x="25520" y="767563"/>
                  <a:pt x="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5593F2-E64A-40ED-944E-8AB64DD17CF1}"/>
              </a:ext>
            </a:extLst>
          </p:cNvPr>
          <p:cNvSpPr/>
          <p:nvPr userDrawn="1"/>
        </p:nvSpPr>
        <p:spPr>
          <a:xfrm rot="5400000">
            <a:off x="5850141" y="516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319BCE-E364-4BCD-908C-A01F28027962}"/>
              </a:ext>
            </a:extLst>
          </p:cNvPr>
          <p:cNvSpPr/>
          <p:nvPr userDrawn="1"/>
        </p:nvSpPr>
        <p:spPr>
          <a:xfrm rot="5400000">
            <a:off x="5850141" y="-5850141"/>
            <a:ext cx="491719" cy="121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D1674B-7819-4290-8EC6-DD14B5462434}"/>
              </a:ext>
            </a:extLst>
          </p:cNvPr>
          <p:cNvSpPr/>
          <p:nvPr userDrawn="1"/>
        </p:nvSpPr>
        <p:spPr>
          <a:xfrm>
            <a:off x="0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FAAB3-2BD3-4B4B-8F68-CA607194A7CD}"/>
              </a:ext>
            </a:extLst>
          </p:cNvPr>
          <p:cNvSpPr txBox="1"/>
          <p:nvPr userDrawn="1"/>
        </p:nvSpPr>
        <p:spPr>
          <a:xfrm rot="16200000">
            <a:off x="-385071" y="5914770"/>
            <a:ext cx="12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2D5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Massive 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3CA0C5-696B-4035-8328-04E507A14E6E}"/>
              </a:ext>
            </a:extLst>
          </p:cNvPr>
          <p:cNvSpPr txBox="1">
            <a:spLocks/>
          </p:cNvSpPr>
          <p:nvPr userDrawn="1"/>
        </p:nvSpPr>
        <p:spPr>
          <a:xfrm>
            <a:off x="164697" y="3283310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B40BC-21B9-4D12-8535-D9C29D99F968}"/>
              </a:ext>
            </a:extLst>
          </p:cNvPr>
          <p:cNvCxnSpPr/>
          <p:nvPr userDrawn="1"/>
        </p:nvCxnSpPr>
        <p:spPr>
          <a:xfrm>
            <a:off x="120026" y="223120"/>
            <a:ext cx="238296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5B6781-0284-4FF4-9C39-1E697832CCB5}"/>
              </a:ext>
            </a:extLst>
          </p:cNvPr>
          <p:cNvCxnSpPr>
            <a:cxnSpLocks/>
          </p:cNvCxnSpPr>
          <p:nvPr userDrawn="1"/>
        </p:nvCxnSpPr>
        <p:spPr>
          <a:xfrm>
            <a:off x="120026" y="269044"/>
            <a:ext cx="101742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7EC0D-F0F0-4288-868F-D1A462C8D492}"/>
              </a:ext>
            </a:extLst>
          </p:cNvPr>
          <p:cNvCxnSpPr>
            <a:cxnSpLocks/>
          </p:cNvCxnSpPr>
          <p:nvPr userDrawn="1"/>
        </p:nvCxnSpPr>
        <p:spPr>
          <a:xfrm>
            <a:off x="120026" y="314968"/>
            <a:ext cx="181333" cy="0"/>
          </a:xfrm>
          <a:prstGeom prst="line">
            <a:avLst/>
          </a:prstGeom>
          <a:ln w="19050">
            <a:solidFill>
              <a:srgbClr val="172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C7530-A671-4661-A267-47CAC7E2FF44}"/>
              </a:ext>
            </a:extLst>
          </p:cNvPr>
          <p:cNvGrpSpPr/>
          <p:nvPr userDrawn="1"/>
        </p:nvGrpSpPr>
        <p:grpSpPr>
          <a:xfrm>
            <a:off x="69896" y="655395"/>
            <a:ext cx="338555" cy="912401"/>
            <a:chOff x="139809" y="1310790"/>
            <a:chExt cx="677200" cy="1824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8E2E0-3292-4E74-A22D-947EED6AA7AC}"/>
                </a:ext>
              </a:extLst>
            </p:cNvPr>
            <p:cNvSpPr/>
            <p:nvPr userDrawn="1"/>
          </p:nvSpPr>
          <p:spPr>
            <a:xfrm>
              <a:off x="139809" y="1946192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04B764-23BF-41EC-BF35-4E759ABDC120}"/>
                </a:ext>
              </a:extLst>
            </p:cNvPr>
            <p:cNvSpPr/>
            <p:nvPr userDrawn="1"/>
          </p:nvSpPr>
          <p:spPr>
            <a:xfrm>
              <a:off x="139809" y="1310790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00F3B3-A1A6-4A4A-9768-B08A60BCF080}"/>
                </a:ext>
              </a:extLst>
            </p:cNvPr>
            <p:cNvSpPr/>
            <p:nvPr userDrawn="1"/>
          </p:nvSpPr>
          <p:spPr>
            <a:xfrm>
              <a:off x="139811" y="2581593"/>
              <a:ext cx="677198" cy="55399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314792">
                      <a:alpha val="49000"/>
                    </a:srgbClr>
                  </a:solidFill>
                  <a:effectLst/>
                  <a:uLnTx/>
                  <a:uFillTx/>
                  <a:latin typeface="Designball-Social-01" pitchFamily="2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" name="Rectangle 11">
              <a:hlinkClick r:id="rId2"/>
              <a:extLst>
                <a:ext uri="{FF2B5EF4-FFF2-40B4-BE49-F238E27FC236}">
                  <a16:creationId xmlns:a16="http://schemas.microsoft.com/office/drawing/2014/main" id="{C1510384-2C3D-4EBE-BD59-99BB4F7B1D95}"/>
                </a:ext>
              </a:extLst>
            </p:cNvPr>
            <p:cNvSpPr/>
            <p:nvPr userDrawn="1"/>
          </p:nvSpPr>
          <p:spPr>
            <a:xfrm>
              <a:off x="311927" y="200584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hlinkClick r:id="rId3"/>
              <a:extLst>
                <a:ext uri="{FF2B5EF4-FFF2-40B4-BE49-F238E27FC236}">
                  <a16:creationId xmlns:a16="http://schemas.microsoft.com/office/drawing/2014/main" id="{E820DE5E-C61D-42D9-9F6F-1E352E9F4232}"/>
                </a:ext>
              </a:extLst>
            </p:cNvPr>
            <p:cNvSpPr/>
            <p:nvPr userDrawn="1"/>
          </p:nvSpPr>
          <p:spPr>
            <a:xfrm>
              <a:off x="311927" y="1375076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hlinkClick r:id="rId4"/>
              <a:extLst>
                <a:ext uri="{FF2B5EF4-FFF2-40B4-BE49-F238E27FC236}">
                  <a16:creationId xmlns:a16="http://schemas.microsoft.com/office/drawing/2014/main" id="{D6187E50-754A-44EE-BA02-05EBB604955C}"/>
                </a:ext>
              </a:extLst>
            </p:cNvPr>
            <p:cNvSpPr/>
            <p:nvPr userDrawn="1"/>
          </p:nvSpPr>
          <p:spPr>
            <a:xfrm>
              <a:off x="311927" y="2636618"/>
              <a:ext cx="332961" cy="443947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14792">
                    <a:alpha val="49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D26279-CF3F-44FD-A4E8-B89D5F761927}"/>
              </a:ext>
            </a:extLst>
          </p:cNvPr>
          <p:cNvCxnSpPr/>
          <p:nvPr userDrawn="1"/>
        </p:nvCxnSpPr>
        <p:spPr>
          <a:xfrm>
            <a:off x="491655" y="0"/>
            <a:ext cx="0" cy="6858000"/>
          </a:xfrm>
          <a:prstGeom prst="line">
            <a:avLst/>
          </a:prstGeom>
          <a:ln w="25400">
            <a:solidFill>
              <a:srgbClr val="EBEC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634A3-E97D-43E8-BF4A-61945DFF0111}"/>
              </a:ext>
            </a:extLst>
          </p:cNvPr>
          <p:cNvSpPr/>
          <p:nvPr userDrawn="1"/>
        </p:nvSpPr>
        <p:spPr>
          <a:xfrm>
            <a:off x="11700345" y="0"/>
            <a:ext cx="49165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33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677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48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5A564FA-DF57-406B-AA52-35DAE3ECA2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2078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78CB79B-A821-4975-B3CF-C5631EBE39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2945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5BC2ECA-3A89-4ACF-A651-BD8BD09C70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1772" y="1317256"/>
            <a:ext cx="2296586" cy="2042652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4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EFD73-3EFC-4E7E-977E-6045C0E97022}"/>
              </a:ext>
            </a:extLst>
          </p:cNvPr>
          <p:cNvSpPr txBox="1"/>
          <p:nvPr userDrawn="1"/>
        </p:nvSpPr>
        <p:spPr>
          <a:xfrm rot="16200000">
            <a:off x="-627531" y="3132558"/>
            <a:ext cx="225574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0C2095F-97D9-4094-BD36-0951741A08F7}"/>
              </a:ext>
            </a:extLst>
          </p:cNvPr>
          <p:cNvSpPr/>
          <p:nvPr userDrawn="1"/>
        </p:nvSpPr>
        <p:spPr>
          <a:xfrm rot="5400000">
            <a:off x="-598178" y="5369276"/>
            <a:ext cx="2086902" cy="890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ED305-11AC-4DF6-95E5-0D658AC4E0A0}"/>
              </a:ext>
            </a:extLst>
          </p:cNvPr>
          <p:cNvSpPr/>
          <p:nvPr userDrawn="1"/>
        </p:nvSpPr>
        <p:spPr>
          <a:xfrm rot="2700000">
            <a:off x="249648" y="4528320"/>
            <a:ext cx="501388" cy="501323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2A108-D151-4EA8-9380-3C6EB288932B}"/>
              </a:ext>
            </a:extLst>
          </p:cNvPr>
          <p:cNvSpPr/>
          <p:nvPr userDrawn="1"/>
        </p:nvSpPr>
        <p:spPr>
          <a:xfrm rot="2700000">
            <a:off x="293157" y="4571824"/>
            <a:ext cx="414371" cy="414317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DE27B-C85C-4D54-A022-976B2D0DD19A}"/>
              </a:ext>
            </a:extLst>
          </p:cNvPr>
          <p:cNvSpPr/>
          <p:nvPr userDrawn="1"/>
        </p:nvSpPr>
        <p:spPr>
          <a:xfrm rot="2700000">
            <a:off x="344681" y="4624716"/>
            <a:ext cx="311323" cy="30967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B9A2B0-4CF5-4B3C-8C18-E65E2B8C917A}"/>
              </a:ext>
            </a:extLst>
          </p:cNvPr>
          <p:cNvSpPr/>
          <p:nvPr userDrawn="1"/>
        </p:nvSpPr>
        <p:spPr>
          <a:xfrm rot="2700000">
            <a:off x="394023" y="4672678"/>
            <a:ext cx="212638" cy="212610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438477" y="4619854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DFEF7234-7D16-4547-AD06-EF442D231C26}"/>
              </a:ext>
            </a:extLst>
          </p:cNvPr>
          <p:cNvSpPr/>
          <p:nvPr userDrawn="1"/>
        </p:nvSpPr>
        <p:spPr>
          <a:xfrm>
            <a:off x="11679862" y="3250568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756953-F73D-473A-AAB6-F6742A70FB12}"/>
              </a:ext>
            </a:extLst>
          </p:cNvPr>
          <p:cNvSpPr/>
          <p:nvPr userDrawn="1"/>
        </p:nvSpPr>
        <p:spPr>
          <a:xfrm rot="2700000">
            <a:off x="11716761" y="3290685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11829832" y="3371063"/>
            <a:ext cx="56879" cy="122229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A53A1220-5AB6-40B6-A7C2-28F939B5D56E}"/>
              </a:ext>
            </a:extLst>
          </p:cNvPr>
          <p:cNvSpPr/>
          <p:nvPr userDrawn="1"/>
        </p:nvSpPr>
        <p:spPr>
          <a:xfrm>
            <a:off x="11679862" y="2839999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795206" y="2957895"/>
            <a:ext cx="126131" cy="12107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298F93-E28A-4A6A-B4B1-5DB8B90DBD4D}"/>
              </a:ext>
            </a:extLst>
          </p:cNvPr>
          <p:cNvSpPr/>
          <p:nvPr userDrawn="1"/>
        </p:nvSpPr>
        <p:spPr>
          <a:xfrm rot="2700000">
            <a:off x="11716761" y="2880117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85C7F75-41AD-4A3A-8E42-56FFCC54EA35}"/>
              </a:ext>
            </a:extLst>
          </p:cNvPr>
          <p:cNvSpPr/>
          <p:nvPr userDrawn="1"/>
        </p:nvSpPr>
        <p:spPr>
          <a:xfrm>
            <a:off x="11679862" y="3661136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11789999" y="3790030"/>
            <a:ext cx="136546" cy="111548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468AF2-4BDF-494C-8E68-D8622BC33408}"/>
              </a:ext>
            </a:extLst>
          </p:cNvPr>
          <p:cNvSpPr/>
          <p:nvPr userDrawn="1"/>
        </p:nvSpPr>
        <p:spPr>
          <a:xfrm rot="2700000">
            <a:off x="11716761" y="3701253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B5C87-D273-4741-B8BC-9DDDF4ACCED6}"/>
              </a:ext>
            </a:extLst>
          </p:cNvPr>
          <p:cNvGrpSpPr/>
          <p:nvPr userDrawn="1"/>
        </p:nvGrpSpPr>
        <p:grpSpPr>
          <a:xfrm>
            <a:off x="474709" y="420355"/>
            <a:ext cx="51266" cy="575008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5F4416-25C5-4530-A8BB-0DB995984C1E}"/>
              </a:ext>
            </a:extLst>
          </p:cNvPr>
          <p:cNvGrpSpPr/>
          <p:nvPr userDrawn="1"/>
        </p:nvGrpSpPr>
        <p:grpSpPr>
          <a:xfrm>
            <a:off x="11832638" y="6017187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F699BD0-E3CD-4B7D-9308-5545CC562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2F8012-EE85-4E61-B325-F04045D1F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34" y="647700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CCFAD53-D99C-4483-BBC4-1C6952C44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934" y="7012382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B27640E-DC5B-4F3D-B3BD-3BD42A3AC6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0934" y="-5788152"/>
            <a:ext cx="7943610" cy="5505450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EFD73-3EFC-4E7E-977E-6045C0E97022}"/>
              </a:ext>
            </a:extLst>
          </p:cNvPr>
          <p:cNvSpPr txBox="1"/>
          <p:nvPr userDrawn="1"/>
        </p:nvSpPr>
        <p:spPr>
          <a:xfrm rot="16200000">
            <a:off x="-627531" y="3132558"/>
            <a:ext cx="225574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Nova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DesignTuts team</a:t>
            </a: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0C2095F-97D9-4094-BD36-0951741A08F7}"/>
              </a:ext>
            </a:extLst>
          </p:cNvPr>
          <p:cNvSpPr/>
          <p:nvPr userDrawn="1"/>
        </p:nvSpPr>
        <p:spPr>
          <a:xfrm rot="5400000">
            <a:off x="-598178" y="5369276"/>
            <a:ext cx="2086902" cy="890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ED305-11AC-4DF6-95E5-0D658AC4E0A0}"/>
              </a:ext>
            </a:extLst>
          </p:cNvPr>
          <p:cNvSpPr/>
          <p:nvPr userDrawn="1"/>
        </p:nvSpPr>
        <p:spPr>
          <a:xfrm rot="2700000">
            <a:off x="249648" y="4528320"/>
            <a:ext cx="501388" cy="501323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22A108-D151-4EA8-9380-3C6EB288932B}"/>
              </a:ext>
            </a:extLst>
          </p:cNvPr>
          <p:cNvSpPr/>
          <p:nvPr userDrawn="1"/>
        </p:nvSpPr>
        <p:spPr>
          <a:xfrm rot="2700000">
            <a:off x="293157" y="4571824"/>
            <a:ext cx="414371" cy="414317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DE27B-C85C-4D54-A022-976B2D0DD19A}"/>
              </a:ext>
            </a:extLst>
          </p:cNvPr>
          <p:cNvSpPr/>
          <p:nvPr userDrawn="1"/>
        </p:nvSpPr>
        <p:spPr>
          <a:xfrm rot="2700000">
            <a:off x="344681" y="4624716"/>
            <a:ext cx="311323" cy="309671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B9A2B0-4CF5-4B3C-8C18-E65E2B8C917A}"/>
              </a:ext>
            </a:extLst>
          </p:cNvPr>
          <p:cNvSpPr/>
          <p:nvPr userDrawn="1"/>
        </p:nvSpPr>
        <p:spPr>
          <a:xfrm rot="2700000">
            <a:off x="394023" y="4672678"/>
            <a:ext cx="212638" cy="212610"/>
          </a:xfrm>
          <a:prstGeom prst="roundRect">
            <a:avLst>
              <a:gd name="adj" fmla="val 21316"/>
            </a:avLst>
          </a:prstGeom>
          <a:solidFill>
            <a:schemeClr val="accent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81A6E2-5B09-457E-812E-51511A381940}"/>
              </a:ext>
            </a:extLst>
          </p:cNvPr>
          <p:cNvSpPr txBox="1">
            <a:spLocks/>
          </p:cNvSpPr>
          <p:nvPr userDrawn="1"/>
        </p:nvSpPr>
        <p:spPr>
          <a:xfrm>
            <a:off x="438477" y="4619854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DFEF7234-7D16-4547-AD06-EF442D231C26}"/>
              </a:ext>
            </a:extLst>
          </p:cNvPr>
          <p:cNvSpPr/>
          <p:nvPr userDrawn="1"/>
        </p:nvSpPr>
        <p:spPr>
          <a:xfrm>
            <a:off x="11679862" y="3250568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756953-F73D-473A-AAB6-F6742A70FB12}"/>
              </a:ext>
            </a:extLst>
          </p:cNvPr>
          <p:cNvSpPr/>
          <p:nvPr userDrawn="1"/>
        </p:nvSpPr>
        <p:spPr>
          <a:xfrm rot="2700000">
            <a:off x="11716761" y="3290685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41AB32-3111-45E8-A763-621C6AB956B7}"/>
              </a:ext>
            </a:extLst>
          </p:cNvPr>
          <p:cNvSpPr>
            <a:spLocks/>
          </p:cNvSpPr>
          <p:nvPr userDrawn="1"/>
        </p:nvSpPr>
        <p:spPr bwMode="auto">
          <a:xfrm>
            <a:off x="11829832" y="3371063"/>
            <a:ext cx="56879" cy="122229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A53A1220-5AB6-40B6-A7C2-28F939B5D56E}"/>
              </a:ext>
            </a:extLst>
          </p:cNvPr>
          <p:cNvSpPr/>
          <p:nvPr userDrawn="1"/>
        </p:nvSpPr>
        <p:spPr>
          <a:xfrm>
            <a:off x="11679862" y="2839999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407B0DC-8427-4721-AAA2-A667E86D7C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795206" y="2957895"/>
            <a:ext cx="126131" cy="12107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298F93-E28A-4A6A-B4B1-5DB8B90DBD4D}"/>
              </a:ext>
            </a:extLst>
          </p:cNvPr>
          <p:cNvSpPr/>
          <p:nvPr userDrawn="1"/>
        </p:nvSpPr>
        <p:spPr>
          <a:xfrm rot="2700000">
            <a:off x="11716761" y="2880117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hlinkClick r:id="rId4"/>
            <a:extLst>
              <a:ext uri="{FF2B5EF4-FFF2-40B4-BE49-F238E27FC236}">
                <a16:creationId xmlns:a16="http://schemas.microsoft.com/office/drawing/2014/main" id="{C85C7F75-41AD-4A3A-8E42-56FFCC54EA35}"/>
              </a:ext>
            </a:extLst>
          </p:cNvPr>
          <p:cNvSpPr/>
          <p:nvPr userDrawn="1"/>
        </p:nvSpPr>
        <p:spPr>
          <a:xfrm>
            <a:off x="11679862" y="3661136"/>
            <a:ext cx="356819" cy="35686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405FD7B-4C67-4C0D-A50B-CD501A6FFE60}"/>
              </a:ext>
            </a:extLst>
          </p:cNvPr>
          <p:cNvSpPr>
            <a:spLocks/>
          </p:cNvSpPr>
          <p:nvPr userDrawn="1"/>
        </p:nvSpPr>
        <p:spPr bwMode="auto">
          <a:xfrm>
            <a:off x="11789999" y="3790030"/>
            <a:ext cx="136546" cy="111548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52" tIns="30476" rIns="60952" bIns="30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468AF2-4BDF-494C-8E68-D8622BC33408}"/>
              </a:ext>
            </a:extLst>
          </p:cNvPr>
          <p:cNvSpPr/>
          <p:nvPr userDrawn="1"/>
        </p:nvSpPr>
        <p:spPr>
          <a:xfrm rot="2700000">
            <a:off x="11716761" y="3701253"/>
            <a:ext cx="283021" cy="282984"/>
          </a:xfrm>
          <a:prstGeom prst="ellipse">
            <a:avLst/>
          </a:prstGeom>
          <a:noFill/>
          <a:ln w="6350">
            <a:solidFill>
              <a:schemeClr val="tx1"/>
            </a:solidFill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B5C87-D273-4741-B8BC-9DDDF4ACCED6}"/>
              </a:ext>
            </a:extLst>
          </p:cNvPr>
          <p:cNvGrpSpPr/>
          <p:nvPr userDrawn="1"/>
        </p:nvGrpSpPr>
        <p:grpSpPr>
          <a:xfrm>
            <a:off x="474709" y="420355"/>
            <a:ext cx="51266" cy="575008"/>
            <a:chOff x="447517" y="840709"/>
            <a:chExt cx="102546" cy="1150016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77A9FED8-8494-4471-996B-444CA69B5905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56D321-15D2-4AFE-99BB-E6FF0048B358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F4838A-6FF2-49AF-9BE3-76AE8F2D9BC2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B0876AB-E2E5-4728-B737-74306782D9B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5F4416-25C5-4530-A8BB-0DB995984C1E}"/>
              </a:ext>
            </a:extLst>
          </p:cNvPr>
          <p:cNvGrpSpPr/>
          <p:nvPr userDrawn="1"/>
        </p:nvGrpSpPr>
        <p:grpSpPr>
          <a:xfrm>
            <a:off x="11832638" y="6017187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24" name="Oval 28">
              <a:extLst>
                <a:ext uri="{FF2B5EF4-FFF2-40B4-BE49-F238E27FC236}">
                  <a16:creationId xmlns:a16="http://schemas.microsoft.com/office/drawing/2014/main" id="{3B70F7E5-CE4C-4884-B385-0FE696B474DF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F4C602B-647A-493F-B078-429D1685D74E}"/>
                </a:ext>
              </a:extLst>
            </p:cNvPr>
            <p:cNvSpPr/>
            <p:nvPr userDrawn="1"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110167-0DC5-4BDE-AF07-ADF6A3882B86}"/>
                </a:ext>
              </a:extLst>
            </p:cNvPr>
            <p:cNvSpPr/>
            <p:nvPr userDrawn="1"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72FD95-278B-4473-9721-0ED692FED85A}"/>
                </a:ext>
              </a:extLst>
            </p:cNvPr>
            <p:cNvSpPr/>
            <p:nvPr userDrawn="1"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2A92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5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-3.33333E-6 L -5.92371E-7 -0.92233 " pathEditMode="relative" rAng="0" ptsTypes="AA">
                                      <p:cBhvr>
                                        <p:cTn id="80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2.59259E-6 L -5.92371E-7 -0.92801 " pathEditMode="relative" rAng="0" ptsTypes="AA">
                                      <p:cBhvr>
                                        <p:cTn id="82" dur="2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accel="47619" decel="4761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2.59259E-6 L -5.92371E-7 0.93819 " pathEditMode="relative" rAng="0" ptsTypes="AA">
                                      <p:cBhvr>
                                        <p:cTn id="90" dur="2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37" grpId="0" animBg="1"/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5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375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8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BF29B47-3016-4680-8D0F-8F659E214A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20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3C2F1D8-84EF-4A68-A3BD-098B35D12D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4966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A1D5714-E770-4124-B6F4-2A79AB0D07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7812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0CCFF675-4CFA-4559-BF32-ACE7582DC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0659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12A6D458-EDF9-4371-9B79-9D32475040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3505" y="647700"/>
            <a:ext cx="2102846" cy="5524500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0839A5C-EEE3-4982-A5D2-9CB167589D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2" y="647700"/>
            <a:ext cx="5314258" cy="5525438"/>
          </a:xfrm>
          <a:custGeom>
            <a:avLst/>
            <a:gdLst>
              <a:gd name="connsiteX0" fmla="*/ 0 w 11050876"/>
              <a:gd name="connsiteY0" fmla="*/ 0 h 11050876"/>
              <a:gd name="connsiteX1" fmla="*/ 11050876 w 11050876"/>
              <a:gd name="connsiteY1" fmla="*/ 0 h 11050876"/>
              <a:gd name="connsiteX2" fmla="*/ 11050876 w 11050876"/>
              <a:gd name="connsiteY2" fmla="*/ 11050876 h 11050876"/>
              <a:gd name="connsiteX3" fmla="*/ 0 w 11050876"/>
              <a:gd name="connsiteY3" fmla="*/ 11050876 h 110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876" h="11050876">
                <a:moveTo>
                  <a:pt x="0" y="0"/>
                </a:moveTo>
                <a:lnTo>
                  <a:pt x="11050876" y="0"/>
                </a:lnTo>
                <a:lnTo>
                  <a:pt x="11050876" y="11050876"/>
                </a:lnTo>
                <a:lnTo>
                  <a:pt x="0" y="1105087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D2B8E5A-2BD1-4898-9EAD-B8153950C4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47700"/>
            <a:ext cx="2761890" cy="276225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70770E0-20BD-4707-B1C1-A9B6F017F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09950"/>
            <a:ext cx="2761890" cy="2762250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B8D9FE0-2BB0-4951-87E4-EC751C0312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2" y="647700"/>
            <a:ext cx="5314258" cy="5524500"/>
          </a:xfrm>
          <a:custGeom>
            <a:avLst/>
            <a:gdLst>
              <a:gd name="connsiteX0" fmla="*/ 0 w 10172699"/>
              <a:gd name="connsiteY0" fmla="*/ 0 h 11049000"/>
              <a:gd name="connsiteX1" fmla="*/ 10172699 w 10172699"/>
              <a:gd name="connsiteY1" fmla="*/ 0 h 11049000"/>
              <a:gd name="connsiteX2" fmla="*/ 10172699 w 10172699"/>
              <a:gd name="connsiteY2" fmla="*/ 11049000 h 11049000"/>
              <a:gd name="connsiteX3" fmla="*/ 0 w 101726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2699" h="11049000">
                <a:moveTo>
                  <a:pt x="0" y="0"/>
                </a:moveTo>
                <a:lnTo>
                  <a:pt x="10172699" y="0"/>
                </a:lnTo>
                <a:lnTo>
                  <a:pt x="101726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70CBB4C-B5B4-4660-817C-385F23628B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47700"/>
            <a:ext cx="5314258" cy="5524500"/>
          </a:xfrm>
          <a:custGeom>
            <a:avLst/>
            <a:gdLst>
              <a:gd name="connsiteX0" fmla="*/ 0 w 10858500"/>
              <a:gd name="connsiteY0" fmla="*/ 0 h 11049000"/>
              <a:gd name="connsiteX1" fmla="*/ 10858500 w 10858500"/>
              <a:gd name="connsiteY1" fmla="*/ 0 h 11049000"/>
              <a:gd name="connsiteX2" fmla="*/ 10858500 w 10858500"/>
              <a:gd name="connsiteY2" fmla="*/ 11049000 h 11049000"/>
              <a:gd name="connsiteX3" fmla="*/ 0 w 108585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0" h="11049000">
                <a:moveTo>
                  <a:pt x="0" y="0"/>
                </a:moveTo>
                <a:lnTo>
                  <a:pt x="10858500" y="0"/>
                </a:lnTo>
                <a:lnTo>
                  <a:pt x="108585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E49EDA7-E0B3-44D6-ADA1-4C6DE88415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3429762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3A46C86-1D5D-4D5A-81D6-35065A5DB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628" y="685038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7A46BF3-B94D-4FE7-864C-9D33C80DC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5262" y="3429762"/>
            <a:ext cx="3504744" cy="27432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0244A630-990B-44C6-B5C2-E447990CE8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67131"/>
            <a:ext cx="3504744" cy="2762631"/>
          </a:xfrm>
          <a:custGeom>
            <a:avLst/>
            <a:gdLst>
              <a:gd name="connsiteX0" fmla="*/ 0 w 7010400"/>
              <a:gd name="connsiteY0" fmla="*/ 0 h 5525261"/>
              <a:gd name="connsiteX1" fmla="*/ 7010400 w 7010400"/>
              <a:gd name="connsiteY1" fmla="*/ 0 h 5525261"/>
              <a:gd name="connsiteX2" fmla="*/ 7010400 w 7010400"/>
              <a:gd name="connsiteY2" fmla="*/ 5525261 h 5525261"/>
              <a:gd name="connsiteX3" fmla="*/ 0 w 7010400"/>
              <a:gd name="connsiteY3" fmla="*/ 5525261 h 55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525261">
                <a:moveTo>
                  <a:pt x="0" y="0"/>
                </a:moveTo>
                <a:lnTo>
                  <a:pt x="7010400" y="0"/>
                </a:lnTo>
                <a:lnTo>
                  <a:pt x="7010400" y="5525261"/>
                </a:lnTo>
                <a:lnTo>
                  <a:pt x="0" y="55252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7581DB-28D0-4142-B51E-CE474A5445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742" y="3429761"/>
            <a:ext cx="7123771" cy="2743200"/>
          </a:xfrm>
          <a:custGeom>
            <a:avLst/>
            <a:gdLst>
              <a:gd name="connsiteX0" fmla="*/ 0 w 14020799"/>
              <a:gd name="connsiteY0" fmla="*/ 0 h 5486400"/>
              <a:gd name="connsiteX1" fmla="*/ 14020799 w 14020799"/>
              <a:gd name="connsiteY1" fmla="*/ 0 h 5486400"/>
              <a:gd name="connsiteX2" fmla="*/ 14020799 w 14020799"/>
              <a:gd name="connsiteY2" fmla="*/ 5486400 h 5486400"/>
              <a:gd name="connsiteX3" fmla="*/ 0 w 14020799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0799" h="5486400">
                <a:moveTo>
                  <a:pt x="0" y="0"/>
                </a:moveTo>
                <a:lnTo>
                  <a:pt x="14020799" y="0"/>
                </a:lnTo>
                <a:lnTo>
                  <a:pt x="14020799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B605010-9C23-46F9-B058-970E7275A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514" y="647700"/>
            <a:ext cx="3504744" cy="5525261"/>
          </a:xfrm>
          <a:custGeom>
            <a:avLst/>
            <a:gdLst>
              <a:gd name="connsiteX0" fmla="*/ 0 w 7010401"/>
              <a:gd name="connsiteY0" fmla="*/ 0 h 11050522"/>
              <a:gd name="connsiteX1" fmla="*/ 7010401 w 7010401"/>
              <a:gd name="connsiteY1" fmla="*/ 0 h 11050522"/>
              <a:gd name="connsiteX2" fmla="*/ 7010401 w 7010401"/>
              <a:gd name="connsiteY2" fmla="*/ 11050522 h 11050522"/>
              <a:gd name="connsiteX3" fmla="*/ 0 w 7010401"/>
              <a:gd name="connsiteY3" fmla="*/ 11050522 h 110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1" h="11050522">
                <a:moveTo>
                  <a:pt x="0" y="0"/>
                </a:moveTo>
                <a:lnTo>
                  <a:pt x="7010401" y="0"/>
                </a:lnTo>
                <a:lnTo>
                  <a:pt x="7010401" y="11050522"/>
                </a:lnTo>
                <a:lnTo>
                  <a:pt x="0" y="1105052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97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059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32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268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47.xml"/><Relationship Id="rId7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facebook.com/" TargetMode="Externa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hyperlink" Target="https://www.facebook.com/" TargetMode="Externa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1E46-392A-4024-8731-DC057079AE2E}" type="datetimeFigureOut">
              <a:rPr lang="es-EC" smtClean="0"/>
              <a:t>24/10/2024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A93E-B385-445B-8B39-F5A445D484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294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9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624">
          <p15:clr>
            <a:srgbClr val="F26B43"/>
          </p15:clr>
        </p15:guide>
        <p15:guide id="4" orient="horz" pos="8016">
          <p15:clr>
            <a:srgbClr val="F26B43"/>
          </p15:clr>
        </p15:guide>
        <p15:guide id="6" pos="625">
          <p15:clr>
            <a:srgbClr val="F26B43"/>
          </p15:clr>
        </p15:guide>
        <p15:guide id="7" orient="horz">
          <p15:clr>
            <a:srgbClr val="F26B43"/>
          </p15:clr>
        </p15:guide>
        <p15:guide id="8" orient="horz" pos="8640">
          <p15:clr>
            <a:srgbClr val="F26B43"/>
          </p15:clr>
        </p15:guide>
        <p15:guide id="9">
          <p15:clr>
            <a:srgbClr val="F26B43"/>
          </p15:clr>
        </p15:guide>
        <p15:guide id="10" pos="14737">
          <p15:clr>
            <a:srgbClr val="F26B43"/>
          </p15:clr>
        </p15:guide>
        <p15:guide id="11" pos="153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3BEE53-D0C0-46ED-87CD-542C49A5D48D}"/>
              </a:ext>
            </a:extLst>
          </p:cNvPr>
          <p:cNvSpPr/>
          <p:nvPr userDrawn="1"/>
        </p:nvSpPr>
        <p:spPr>
          <a:xfrm rot="5400000">
            <a:off x="-4141904" y="-1722485"/>
            <a:ext cx="9645422" cy="9644166"/>
          </a:xfrm>
          <a:prstGeom prst="roundRect">
            <a:avLst>
              <a:gd name="adj" fmla="val 4290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2F5B1D-3438-4931-AE39-D1E058B1ACC7}"/>
              </a:ext>
            </a:extLst>
          </p:cNvPr>
          <p:cNvSpPr/>
          <p:nvPr userDrawn="1"/>
        </p:nvSpPr>
        <p:spPr>
          <a:xfrm rot="2700000">
            <a:off x="-5668722" y="-1722484"/>
            <a:ext cx="9645422" cy="9644166"/>
          </a:xfrm>
          <a:prstGeom prst="roundRect">
            <a:avLst>
              <a:gd name="adj" fmla="val 41785"/>
            </a:avLst>
          </a:prstGeom>
          <a:solidFill>
            <a:schemeClr val="tx1"/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3D860D2-E8F4-4DB0-AA5F-816536553540}"/>
              </a:ext>
            </a:extLst>
          </p:cNvPr>
          <p:cNvSpPr/>
          <p:nvPr userDrawn="1"/>
        </p:nvSpPr>
        <p:spPr>
          <a:xfrm rot="2700000">
            <a:off x="4855017" y="-1482419"/>
            <a:ext cx="9645422" cy="9644166"/>
          </a:xfrm>
          <a:prstGeom prst="roundRect">
            <a:avLst>
              <a:gd name="adj" fmla="val 42623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>
            <a:outerShdw blurRad="685800" sx="102000" sy="1020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E85849-FF77-4713-8AA2-8ED391EAC435}"/>
              </a:ext>
            </a:extLst>
          </p:cNvPr>
          <p:cNvSpPr txBox="1"/>
          <p:nvPr userDrawn="1"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Massive X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DesignBall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FA1E8-D14D-4219-B2C8-8D5A47A5185F}"/>
              </a:ext>
            </a:extLst>
          </p:cNvPr>
          <p:cNvSpPr txBox="1"/>
          <p:nvPr userDrawn="1"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77D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Massive X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960FB0-8447-4FCD-A581-62E51B5D0165}"/>
              </a:ext>
            </a:extLst>
          </p:cNvPr>
          <p:cNvSpPr/>
          <p:nvPr userDrawn="1"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FFAEDF-0E56-47A5-BA3A-F6274E35E997}"/>
              </a:ext>
            </a:extLst>
          </p:cNvPr>
          <p:cNvSpPr/>
          <p:nvPr userDrawn="1"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F6447D-2811-4A41-8421-1C9ED5806297}"/>
              </a:ext>
            </a:extLst>
          </p:cNvPr>
          <p:cNvSpPr/>
          <p:nvPr userDrawn="1"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F20EBF-87D3-43C1-9BFD-DD7947B9BB5B}"/>
              </a:ext>
            </a:extLst>
          </p:cNvPr>
          <p:cNvSpPr txBox="1">
            <a:spLocks/>
          </p:cNvSpPr>
          <p:nvPr userDrawn="1"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8B37-0B38-49EC-AADB-97F50C301C46}"/>
              </a:ext>
            </a:extLst>
          </p:cNvPr>
          <p:cNvSpPr/>
          <p:nvPr userDrawn="1"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B6968E-E569-416C-81B9-2DAE0B778AAB}"/>
              </a:ext>
            </a:extLst>
          </p:cNvPr>
          <p:cNvSpPr/>
          <p:nvPr userDrawn="1"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AEE1A5-30F5-44F8-BB95-30518850BC84}"/>
              </a:ext>
            </a:extLst>
          </p:cNvPr>
          <p:cNvSpPr/>
          <p:nvPr userDrawn="1"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36" name="Rectangle 35">
            <a:hlinkClick r:id="rId6"/>
            <a:extLst>
              <a:ext uri="{FF2B5EF4-FFF2-40B4-BE49-F238E27FC236}">
                <a16:creationId xmlns:a16="http://schemas.microsoft.com/office/drawing/2014/main" id="{5C495195-C8DB-4683-AE3A-416735EDBDC5}"/>
              </a:ext>
            </a:extLst>
          </p:cNvPr>
          <p:cNvSpPr/>
          <p:nvPr userDrawn="1"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hlinkClick r:id="rId7"/>
            <a:extLst>
              <a:ext uri="{FF2B5EF4-FFF2-40B4-BE49-F238E27FC236}">
                <a16:creationId xmlns:a16="http://schemas.microsoft.com/office/drawing/2014/main" id="{C4EFF9EF-EF3C-4431-BA59-A45F6F6334BC}"/>
              </a:ext>
            </a:extLst>
          </p:cNvPr>
          <p:cNvSpPr/>
          <p:nvPr userDrawn="1"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hlinkClick r:id="rId8"/>
            <a:extLst>
              <a:ext uri="{FF2B5EF4-FFF2-40B4-BE49-F238E27FC236}">
                <a16:creationId xmlns:a16="http://schemas.microsoft.com/office/drawing/2014/main" id="{C20E70F6-BC74-4510-80BB-74FC20CF63AA}"/>
              </a:ext>
            </a:extLst>
          </p:cNvPr>
          <p:cNvSpPr/>
          <p:nvPr userDrawn="1"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Massive X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presentation to DesignBall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377D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72144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90000"/>
                  <a:lumOff val="1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0F637-39BC-413B-92B5-921A8A832E4F}"/>
              </a:ext>
            </a:extLst>
          </p:cNvPr>
          <p:cNvSpPr/>
          <p:nvPr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B773D-D380-4D28-842C-CAEB2EA06CFE}"/>
              </a:ext>
            </a:extLst>
          </p:cNvPr>
          <p:cNvSpPr/>
          <p:nvPr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6F911-4D41-42F8-A22A-93B4C580A4FA}"/>
              </a:ext>
            </a:extLst>
          </p:cNvPr>
          <p:cNvSpPr/>
          <p:nvPr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72144">
                    <a:lumMod val="25000"/>
                    <a:lumOff val="75000"/>
                  </a:srgbClr>
                </a:solidFill>
                <a:effectLst/>
                <a:uLnTx/>
                <a:uFillTx/>
                <a:latin typeface="Designball-Social-01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2" name="Rectangle 21">
            <a:hlinkClick r:id="rId11"/>
            <a:extLst>
              <a:ext uri="{FF2B5EF4-FFF2-40B4-BE49-F238E27FC236}">
                <a16:creationId xmlns:a16="http://schemas.microsoft.com/office/drawing/2014/main" id="{C1A05CED-D825-4423-B437-E98239752205}"/>
              </a:ext>
            </a:extLst>
          </p:cNvPr>
          <p:cNvSpPr/>
          <p:nvPr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hlinkClick r:id="rId12"/>
            <a:extLst>
              <a:ext uri="{FF2B5EF4-FFF2-40B4-BE49-F238E27FC236}">
                <a16:creationId xmlns:a16="http://schemas.microsoft.com/office/drawing/2014/main" id="{C3BFFE27-40D7-4368-A3B4-782C986B1372}"/>
              </a:ext>
            </a:extLst>
          </p:cNvPr>
          <p:cNvSpPr/>
          <p:nvPr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3EC3E93D-FF4A-45D0-B764-196D70240EE1}"/>
              </a:ext>
            </a:extLst>
          </p:cNvPr>
          <p:cNvSpPr/>
          <p:nvPr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144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3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09D1F22-EC18-E941-BB73-D7C1F220CE3E}"/>
              </a:ext>
            </a:extLst>
          </p:cNvPr>
          <p:cNvGrpSpPr/>
          <p:nvPr/>
        </p:nvGrpSpPr>
        <p:grpSpPr>
          <a:xfrm>
            <a:off x="2323156" y="5594088"/>
            <a:ext cx="7770223" cy="1416490"/>
            <a:chOff x="4047784" y="5237453"/>
            <a:chExt cx="7770223" cy="14164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6A20C5-51FF-0845-B4D1-EBC46C79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876" y="5534010"/>
              <a:ext cx="4324131" cy="82337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F6D3FD-6845-4B46-8614-1F3804C16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02"/>
            <a:stretch/>
          </p:blipFill>
          <p:spPr>
            <a:xfrm>
              <a:off x="4047784" y="5237453"/>
              <a:ext cx="3376246" cy="1416490"/>
            </a:xfrm>
            <a:prstGeom prst="rect">
              <a:avLst/>
            </a:prstGeom>
          </p:spPr>
        </p:pic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F3F70736-5F67-4430-947E-EABBD89162EB}"/>
              </a:ext>
            </a:extLst>
          </p:cNvPr>
          <p:cNvSpPr txBox="1"/>
          <p:nvPr/>
        </p:nvSpPr>
        <p:spPr>
          <a:xfrm>
            <a:off x="404446" y="1263912"/>
            <a:ext cx="1141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Asamblea</a:t>
            </a:r>
            <a:r>
              <a:rPr lang="en-US" sz="48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de Quito </a:t>
            </a:r>
            <a:r>
              <a:rPr lang="en-US" sz="4800" b="1" dirty="0" err="1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Nro</a:t>
            </a:r>
            <a:r>
              <a:rPr lang="en-US" sz="4800" b="1" dirty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. </a:t>
            </a:r>
            <a:r>
              <a:rPr lang="en-US" sz="4800" b="1" dirty="0" smtClean="0">
                <a:solidFill>
                  <a:schemeClr val="accent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23</a:t>
            </a:r>
            <a:endParaRPr lang="en-US" sz="4800" b="1" dirty="0">
              <a:solidFill>
                <a:schemeClr val="accent1"/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/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Anteproyecto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de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presupuesto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2025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designación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de </a:t>
            </a:r>
            <a:r>
              <a:rPr lang="en-US" sz="4800" b="1" dirty="0" err="1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terna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para la 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Montserrat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7D451934-AB4A-450E-A635-40DF13217361}"/>
              </a:ext>
            </a:extLst>
          </p:cNvPr>
          <p:cNvSpPr txBox="1"/>
          <p:nvPr/>
        </p:nvSpPr>
        <p:spPr>
          <a:xfrm>
            <a:off x="1723291" y="3527014"/>
            <a:ext cx="100947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08"/>
            <a:r>
              <a:rPr lang="en-US" sz="4000" dirty="0" err="1" smtClean="0">
                <a:solidFill>
                  <a:srgbClr val="223F86"/>
                </a:solidFill>
                <a:latin typeface="Montserrat" pitchFamily="2" charset="77"/>
              </a:rPr>
              <a:t>Comisión</a:t>
            </a:r>
            <a:r>
              <a:rPr lang="en-US" sz="4000" dirty="0" smtClean="0">
                <a:solidFill>
                  <a:srgbClr val="223F86"/>
                </a:solidFill>
                <a:latin typeface="Montserrat" pitchFamily="2" charset="77"/>
              </a:rPr>
              <a:t> de </a:t>
            </a:r>
            <a:r>
              <a:rPr lang="en-US" sz="4000" dirty="0" err="1" smtClean="0">
                <a:solidFill>
                  <a:srgbClr val="223F86"/>
                </a:solidFill>
                <a:latin typeface="Montserrat" pitchFamily="2" charset="77"/>
              </a:rPr>
              <a:t>Lucha</a:t>
            </a:r>
            <a:r>
              <a:rPr lang="en-US" sz="4000" dirty="0" smtClean="0">
                <a:solidFill>
                  <a:srgbClr val="223F86"/>
                </a:solidFill>
                <a:latin typeface="Montserrat" pitchFamily="2" charset="77"/>
              </a:rPr>
              <a:t> Contra la </a:t>
            </a:r>
            <a:r>
              <a:rPr lang="en-US" sz="4000" dirty="0" err="1" smtClean="0">
                <a:solidFill>
                  <a:srgbClr val="223F86"/>
                </a:solidFill>
                <a:latin typeface="Montserrat" pitchFamily="2" charset="77"/>
              </a:rPr>
              <a:t>Corrupción</a:t>
            </a:r>
            <a:endParaRPr lang="en-US" sz="4000" dirty="0" smtClean="0">
              <a:solidFill>
                <a:srgbClr val="223F86"/>
              </a:solidFill>
              <a:latin typeface="Montserrat" pitchFamily="2" charset="77"/>
            </a:endParaRPr>
          </a:p>
          <a:p>
            <a:pPr algn="r" defTabSz="457108"/>
            <a:r>
              <a:rPr lang="en-US" dirty="0" err="1" smtClean="0">
                <a:solidFill>
                  <a:srgbClr val="223F86"/>
                </a:solidFill>
                <a:latin typeface="Montserrat" pitchFamily="2" charset="0"/>
              </a:rPr>
              <a:t>Octubre</a:t>
            </a:r>
            <a:r>
              <a:rPr lang="en-US" dirty="0" smtClean="0">
                <a:solidFill>
                  <a:srgbClr val="223F86"/>
                </a:solidFill>
                <a:latin typeface="Montserrat" pitchFamily="2" charset="0"/>
              </a:rPr>
              <a:t> </a:t>
            </a:r>
            <a:r>
              <a:rPr lang="en-US" dirty="0">
                <a:solidFill>
                  <a:srgbClr val="223F86"/>
                </a:solidFill>
                <a:latin typeface="Montserrat" pitchFamily="2" charset="0"/>
              </a:rPr>
              <a:t>del 2024</a:t>
            </a:r>
          </a:p>
        </p:txBody>
      </p:sp>
    </p:spTree>
    <p:extLst>
      <p:ext uri="{BB962C8B-B14F-4D97-AF65-F5344CB8AC3E}">
        <p14:creationId xmlns:p14="http://schemas.microsoft.com/office/powerpoint/2010/main" val="29671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9BF1300-21BD-1B5F-AAEB-D6EB0D0A2B33}"/>
              </a:ext>
            </a:extLst>
          </p:cNvPr>
          <p:cNvGrpSpPr/>
          <p:nvPr/>
        </p:nvGrpSpPr>
        <p:grpSpPr>
          <a:xfrm>
            <a:off x="852502" y="4502551"/>
            <a:ext cx="11210956" cy="821117"/>
            <a:chOff x="759905" y="3715473"/>
            <a:chExt cx="10689434" cy="821117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94DEF2D-B069-18BA-7374-1A48F515FFD0}"/>
                </a:ext>
              </a:extLst>
            </p:cNvPr>
            <p:cNvSpPr/>
            <p:nvPr/>
          </p:nvSpPr>
          <p:spPr>
            <a:xfrm>
              <a:off x="759905" y="3715473"/>
              <a:ext cx="10072218" cy="821117"/>
            </a:xfrm>
            <a:prstGeom prst="roundRect">
              <a:avLst/>
            </a:prstGeom>
            <a:solidFill>
              <a:srgbClr val="396AB3"/>
            </a:solidFill>
            <a:ln>
              <a:solidFill>
                <a:srgbClr val="396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C" dirty="0"/>
            </a:p>
          </p:txBody>
        </p:sp>
        <p:sp>
          <p:nvSpPr>
            <p:cNvPr id="12" name="Google Shape;117;p4"/>
            <p:cNvSpPr txBox="1"/>
            <p:nvPr/>
          </p:nvSpPr>
          <p:spPr>
            <a:xfrm>
              <a:off x="1950064" y="3891617"/>
              <a:ext cx="949927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5BBE9"/>
                </a:buClr>
                <a:buSzPts val="1800"/>
                <a:buFont typeface="Montserrat SemiBold"/>
                <a:buNone/>
              </a:pPr>
              <a:r>
                <a:rPr lang="es-MX" sz="2400" b="1" dirty="0" smtClean="0">
                  <a:solidFill>
                    <a:schemeClr val="bg1"/>
                  </a:solidFill>
                  <a:latin typeface="Montserrat" pitchFamily="2" charset="77"/>
                  <a:ea typeface="Open Sans Extrabold" panose="020B0906030804020204" pitchFamily="34" charset="0"/>
                  <a:cs typeface="Open Sans Extrabold" panose="020B0906030804020204" pitchFamily="34" charset="0"/>
                  <a:sym typeface="Montserrat SemiBold"/>
                </a:rPr>
                <a:t>Prioridades anuales de inversión 2025</a:t>
              </a:r>
              <a:endParaRPr lang="es-MX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  <a:sym typeface="Calibri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1101361" y="3788059"/>
              <a:ext cx="709684" cy="66874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3200" b="1" dirty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57129" y="39923"/>
            <a:ext cx="2861146" cy="2781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39" y="6124366"/>
            <a:ext cx="3084870" cy="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2"/>
          <p:cNvSpPr txBox="1">
            <a:spLocks/>
          </p:cNvSpPr>
          <p:nvPr/>
        </p:nvSpPr>
        <p:spPr>
          <a:xfrm>
            <a:off x="1161514" y="329291"/>
            <a:ext cx="10539586" cy="8350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>
                <a:solidFill>
                  <a:srgbClr val="312783"/>
                </a:solidFill>
                <a:latin typeface="Montserrat" pitchFamily="2" charset="0"/>
              </a:rPr>
              <a:t>PRIORIDADES DE INVERSIÓN 2025</a:t>
            </a:r>
            <a:endParaRPr lang="es-EC" sz="3200" b="1" dirty="0">
              <a:latin typeface="Montserra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86729" y="1168321"/>
            <a:ext cx="3187909" cy="830997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s-EC" sz="2400" dirty="0" smtClean="0">
                <a:latin typeface="+mn-lt"/>
                <a:sym typeface="Arial"/>
              </a:rPr>
              <a:t>TOTAL</a:t>
            </a:r>
          </a:p>
          <a:p>
            <a:pPr>
              <a:defRPr/>
            </a:pPr>
            <a:r>
              <a:rPr lang="es-EC" sz="2400" dirty="0">
                <a:latin typeface="+mn-lt"/>
                <a:sym typeface="Arial"/>
              </a:rPr>
              <a:t>$  </a:t>
            </a:r>
            <a:r>
              <a:rPr lang="es-EC" sz="2400" dirty="0" smtClean="0">
                <a:latin typeface="+mn-lt"/>
                <a:sym typeface="Arial"/>
              </a:rPr>
              <a:t>929.858.336 </a:t>
            </a:r>
            <a:endParaRPr lang="es-EC" sz="2400" dirty="0">
              <a:latin typeface="+mn-lt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997479"/>
              </p:ext>
            </p:extLst>
          </p:nvPr>
        </p:nvGraphicFramePr>
        <p:xfrm>
          <a:off x="547773" y="2101075"/>
          <a:ext cx="10823713" cy="451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18027" y="6181560"/>
            <a:ext cx="11226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kumimoji="0" lang="es-MX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Fuente:</a:t>
            </a: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Estimación de ingresos definitiva remitida por la Dirección Metropolitana Financiera</a:t>
            </a:r>
            <a:r>
              <a:rPr lang="es-MX" sz="9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s-MX" sz="900" kern="0" dirty="0" smtClean="0">
                <a:solidFill>
                  <a:srgbClr val="000000"/>
                </a:solidFill>
                <a:cs typeface="Arial"/>
                <a:sym typeface="Arial"/>
              </a:rPr>
              <a:t>con </a:t>
            </a:r>
            <a:r>
              <a:rPr lang="es-MX" sz="900" kern="0" dirty="0">
                <a:solidFill>
                  <a:srgbClr val="000000"/>
                </a:solidFill>
                <a:cs typeface="Arial"/>
                <a:sym typeface="Arial"/>
              </a:rPr>
              <a:t>Oficios Nro. Oficio Nro. GADDMQ-DMF-2024-2899-O y Nro. </a:t>
            </a:r>
            <a:r>
              <a:rPr lang="es-MX" sz="900" kern="0" dirty="0" smtClean="0">
                <a:solidFill>
                  <a:srgbClr val="000000"/>
                </a:solidFill>
                <a:cs typeface="Arial"/>
                <a:sym typeface="Arial"/>
              </a:rPr>
              <a:t>GADDMQ-DMF-2024-2940-O del 14 y 15 de octubre de 2024 respectivamente.</a:t>
            </a:r>
            <a:endParaRPr kumimoji="0" lang="es-EC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CuadroTexto 2"/>
          <p:cNvSpPr txBox="1">
            <a:spLocks noChangeArrowheads="1"/>
          </p:cNvSpPr>
          <p:nvPr/>
        </p:nvSpPr>
        <p:spPr bwMode="auto">
          <a:xfrm>
            <a:off x="9969695" y="3542935"/>
            <a:ext cx="1033462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C" alt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51%</a:t>
            </a:r>
            <a:endParaRPr kumimoji="0" lang="es-EC" altLang="es-EC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0" name="CuadroTexto 2"/>
          <p:cNvSpPr txBox="1">
            <a:spLocks noChangeArrowheads="1"/>
          </p:cNvSpPr>
          <p:nvPr/>
        </p:nvSpPr>
        <p:spPr bwMode="auto">
          <a:xfrm>
            <a:off x="2472940" y="2404327"/>
            <a:ext cx="103346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C" altLang="es-EC" sz="2400" b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/>
                <a:sym typeface="Arial"/>
              </a:rPr>
              <a:t>30</a:t>
            </a:r>
            <a:r>
              <a:rPr kumimoji="0" lang="es-EC" altLang="es-EC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%</a:t>
            </a:r>
            <a:endParaRPr kumimoji="0" lang="es-EC" altLang="es-EC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1" name="CuadroTexto 2"/>
          <p:cNvSpPr txBox="1">
            <a:spLocks noChangeArrowheads="1"/>
          </p:cNvSpPr>
          <p:nvPr/>
        </p:nvSpPr>
        <p:spPr bwMode="auto">
          <a:xfrm>
            <a:off x="2472940" y="5313065"/>
            <a:ext cx="103346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C" altLang="es-EC" sz="2400" b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/>
                <a:sym typeface="Arial"/>
              </a:rPr>
              <a:t>18</a:t>
            </a:r>
            <a:r>
              <a:rPr kumimoji="0" lang="es-EC" altLang="es-EC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%</a:t>
            </a:r>
            <a:endParaRPr kumimoji="0" lang="es-EC" altLang="es-EC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8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/>
          <p:cNvSpPr txBox="1">
            <a:spLocks/>
          </p:cNvSpPr>
          <p:nvPr/>
        </p:nvSpPr>
        <p:spPr>
          <a:xfrm>
            <a:off x="725450" y="502321"/>
            <a:ext cx="11130998" cy="1196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solidFill>
                  <a:srgbClr val="312783"/>
                </a:solidFill>
                <a:latin typeface="+mn-lt"/>
              </a:rPr>
              <a:t>PRIORIDADES DE INVERSIÓN POR OBJETIVOS DE DESARROLLO DEL PMDOT</a:t>
            </a:r>
            <a:endParaRPr lang="es-EC" sz="3200" b="1" dirty="0">
              <a:latin typeface="+mn-lt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70545"/>
              </p:ext>
            </p:extLst>
          </p:nvPr>
        </p:nvGraphicFramePr>
        <p:xfrm>
          <a:off x="775147" y="1690515"/>
          <a:ext cx="10539587" cy="46920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8096">
                  <a:extLst>
                    <a:ext uri="{9D8B030D-6E8A-4147-A177-3AD203B41FA5}">
                      <a16:colId xmlns:a16="http://schemas.microsoft.com/office/drawing/2014/main" val="3232962496"/>
                    </a:ext>
                  </a:extLst>
                </a:gridCol>
                <a:gridCol w="5553429">
                  <a:extLst>
                    <a:ext uri="{9D8B030D-6E8A-4147-A177-3AD203B41FA5}">
                      <a16:colId xmlns:a16="http://schemas.microsoft.com/office/drawing/2014/main" val="1737907900"/>
                    </a:ext>
                  </a:extLst>
                </a:gridCol>
                <a:gridCol w="2048062">
                  <a:extLst>
                    <a:ext uri="{9D8B030D-6E8A-4147-A177-3AD203B41FA5}">
                      <a16:colId xmlns:a16="http://schemas.microsoft.com/office/drawing/2014/main" val="1580960095"/>
                    </a:ext>
                  </a:extLst>
                </a:gridCol>
              </a:tblGrid>
              <a:tr h="437119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Montserrat Medium" pitchFamily="2" charset="0"/>
                        </a:rPr>
                        <a:t>Objetivos de Desarrollo</a:t>
                      </a:r>
                      <a:endParaRPr lang="es-EC" sz="2400" dirty="0">
                        <a:latin typeface="Montserrat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Montserrat Medium" pitchFamily="2" charset="0"/>
                        </a:rPr>
                        <a:t>Proforma 2025</a:t>
                      </a:r>
                    </a:p>
                    <a:p>
                      <a:pPr algn="ctr"/>
                      <a:r>
                        <a:rPr lang="es-MX" sz="1800" dirty="0" smtClean="0">
                          <a:latin typeface="Montserrat Medium" pitchFamily="2" charset="0"/>
                        </a:rPr>
                        <a:t>(USD)</a:t>
                      </a:r>
                      <a:endParaRPr lang="es-EC" sz="1800" dirty="0">
                        <a:latin typeface="Montserrat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11942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endParaRPr lang="es-EC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lang="es-E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Mejorar la calidad de vida e incrementar el bienestar de la población, con justicia, igualdad y equidad; mediante la generación de oportunidades y de fuentes de trabajo digno, de la reducción de brechas y el combate a la exclusión.</a:t>
                      </a:r>
                      <a:endParaRPr lang="es-E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77.826.672 </a:t>
                      </a:r>
                      <a:endParaRPr lang="es-EC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9563626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es-E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Consolidar una ciudad segura, sostenible e integrada, que cuide la vida en todas sus formas y que fortalezca la paz, el orden y la convivencia ciudadana.</a:t>
                      </a:r>
                      <a:endParaRPr lang="es-E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311.278.196 </a:t>
                      </a:r>
                      <a:endParaRPr lang="es-EC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4170924"/>
                  </a:ext>
                </a:extLst>
              </a:tr>
              <a:tr h="43711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000" b="1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es-ES" sz="2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s-ES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Alcanzar una gestión eficiente, participativa, desconcentrada y transparente; un municipio cercano a la ciudadanía.</a:t>
                      </a:r>
                      <a:endParaRPr lang="es-ES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86.875.582 </a:t>
                      </a:r>
                      <a:endParaRPr lang="es-EC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8097490"/>
                  </a:ext>
                </a:extLst>
              </a:tr>
              <a:tr h="1595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s-EC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475.980.450</a:t>
                      </a:r>
                      <a:endParaRPr lang="es-EC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67401"/>
                  </a:ext>
                </a:extLst>
              </a:tr>
            </a:tbl>
          </a:graphicData>
        </a:graphic>
      </p:graphicFrame>
      <p:pic>
        <p:nvPicPr>
          <p:cNvPr id="6" name="Google Shape;20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6295" y="5218025"/>
            <a:ext cx="2522451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95" y="2702330"/>
            <a:ext cx="2679717" cy="73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295" y="4051636"/>
            <a:ext cx="2427724" cy="89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8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411623"/>
              </p:ext>
            </p:extLst>
          </p:nvPr>
        </p:nvGraphicFramePr>
        <p:xfrm>
          <a:off x="1362843" y="2250347"/>
          <a:ext cx="10829157" cy="38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130879" y="5658187"/>
            <a:ext cx="3463244" cy="369332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s-EC" dirty="0"/>
              <a:t>GASTOS 2025:   $</a:t>
            </a:r>
            <a:r>
              <a:rPr lang="es-EC" dirty="0" smtClean="0"/>
              <a:t>77.826.672</a:t>
            </a:r>
            <a:endParaRPr lang="es-EC" dirty="0"/>
          </a:p>
        </p:txBody>
      </p:sp>
      <p:sp>
        <p:nvSpPr>
          <p:cNvPr id="4" name="Título 9"/>
          <p:cNvSpPr txBox="1">
            <a:spLocks/>
          </p:cNvSpPr>
          <p:nvPr/>
        </p:nvSpPr>
        <p:spPr>
          <a:xfrm>
            <a:off x="1200150" y="567147"/>
            <a:ext cx="10539586" cy="166690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">
              <a:lnSpc>
                <a:spcPct val="100000"/>
              </a:lnSpc>
              <a:spcBef>
                <a:spcPts val="0"/>
              </a:spcBef>
            </a:pPr>
            <a:r>
              <a:rPr lang="es-MX" smtClean="0"/>
              <a:t/>
            </a:r>
            <a:br>
              <a:rPr lang="es-MX" smtClean="0"/>
            </a:br>
            <a:r>
              <a:rPr lang="es-ES" sz="22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Mejorar la calidad de vida e incrementar el bienestar de la población, con justicia, igualdad y equidad; mediante la generación de oportunidades y de fuentes de trabajo digno, de la reducción de brechas y el combate a la exclusión.</a:t>
            </a:r>
            <a:endParaRPr lang="es-EC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1319418" y="473629"/>
            <a:ext cx="10539586" cy="7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300" dirty="0" smtClean="0">
                <a:solidFill>
                  <a:srgbClr val="312783"/>
                </a:solidFill>
                <a:latin typeface="+mn-lt"/>
              </a:rPr>
              <a:t>OBJETIVO DESARROLLO 1</a:t>
            </a:r>
            <a:endParaRPr lang="es-EC" dirty="0">
              <a:solidFill>
                <a:srgbClr val="4E1BB5"/>
              </a:solidFill>
            </a:endParaRPr>
          </a:p>
        </p:txBody>
      </p:sp>
      <p:pic>
        <p:nvPicPr>
          <p:cNvPr id="6" name="Google Shape;21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4406" y="224135"/>
            <a:ext cx="2679717" cy="73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Objetivo - Iconos gratis de má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5" y="583444"/>
            <a:ext cx="500409" cy="5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2336174" y="3382002"/>
            <a:ext cx="57443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1" y="6027519"/>
            <a:ext cx="3084870" cy="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282160"/>
              </p:ext>
            </p:extLst>
          </p:nvPr>
        </p:nvGraphicFramePr>
        <p:xfrm>
          <a:off x="1319418" y="2093871"/>
          <a:ext cx="9800761" cy="411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9"/>
          <p:cNvSpPr txBox="1">
            <a:spLocks/>
          </p:cNvSpPr>
          <p:nvPr/>
        </p:nvSpPr>
        <p:spPr>
          <a:xfrm>
            <a:off x="1289601" y="567147"/>
            <a:ext cx="10539586" cy="16669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">
              <a:lnSpc>
                <a:spcPct val="100000"/>
              </a:lnSpc>
              <a:spcBef>
                <a:spcPts val="0"/>
              </a:spcBef>
            </a:pPr>
            <a:r>
              <a:rPr lang="es-MX" smtClean="0"/>
              <a:t/>
            </a:r>
            <a:br>
              <a:rPr lang="es-MX" smtClean="0"/>
            </a:br>
            <a:r>
              <a:rPr lang="es-ES" sz="20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Consolidar una ciudad segura, sostenible e integrada, que cuide la vida en todas sus formas y que fortalezca la paz, el orden y la convivencia ciudadana.</a:t>
            </a:r>
            <a:endParaRPr lang="es-E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ítulo 9"/>
          <p:cNvSpPr txBox="1">
            <a:spLocks/>
          </p:cNvSpPr>
          <p:nvPr/>
        </p:nvSpPr>
        <p:spPr>
          <a:xfrm>
            <a:off x="1319418" y="473629"/>
            <a:ext cx="10539586" cy="7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300" dirty="0" smtClean="0">
                <a:solidFill>
                  <a:srgbClr val="312783"/>
                </a:solidFill>
                <a:latin typeface="+mn-lt"/>
              </a:rPr>
              <a:t>OBJETIVO DESARROLLO 2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oogle Shape;20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2012" y="199274"/>
            <a:ext cx="2427724" cy="8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082136" y="5658187"/>
            <a:ext cx="3657600" cy="369332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s-EC" dirty="0"/>
              <a:t>GASTOS 2025:   $</a:t>
            </a:r>
            <a:r>
              <a:rPr lang="es-EC" dirty="0" smtClean="0"/>
              <a:t>311.278.196</a:t>
            </a:r>
            <a:endParaRPr lang="es-EC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1913120" y="4591861"/>
            <a:ext cx="89095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Objetivo - Iconos gratis de má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5" y="583444"/>
            <a:ext cx="500409" cy="5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1" y="6027519"/>
            <a:ext cx="3084870" cy="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9"/>
          <p:cNvSpPr txBox="1">
            <a:spLocks/>
          </p:cNvSpPr>
          <p:nvPr/>
        </p:nvSpPr>
        <p:spPr>
          <a:xfrm>
            <a:off x="1458567" y="567147"/>
            <a:ext cx="10130690" cy="16669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">
              <a:lnSpc>
                <a:spcPct val="100000"/>
              </a:lnSpc>
              <a:spcBef>
                <a:spcPts val="0"/>
              </a:spcBef>
            </a:pPr>
            <a:r>
              <a:rPr lang="es-MX" smtClean="0"/>
              <a:t/>
            </a:r>
            <a:br>
              <a:rPr lang="es-MX" smtClean="0"/>
            </a:br>
            <a:r>
              <a:rPr lang="es-ES" sz="20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Alcanzar una gestión eficiente, participativa, desconcentrada y transparente; un municipio cercano a la ciudadanía.</a:t>
            </a:r>
            <a:endParaRPr lang="es-ES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ítulo 9"/>
          <p:cNvSpPr txBox="1">
            <a:spLocks/>
          </p:cNvSpPr>
          <p:nvPr/>
        </p:nvSpPr>
        <p:spPr>
          <a:xfrm>
            <a:off x="1408869" y="473629"/>
            <a:ext cx="10539586" cy="7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300" dirty="0" smtClean="0">
                <a:solidFill>
                  <a:srgbClr val="312783"/>
                </a:solidFill>
                <a:latin typeface="+mn-lt"/>
              </a:rPr>
              <a:t>OBJETIVO DESARROLLO 3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63361" y="5144958"/>
            <a:ext cx="3463244" cy="369332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s-EC" dirty="0"/>
              <a:t>GASTOS 2025:   $</a:t>
            </a:r>
            <a:r>
              <a:rPr lang="es-EC" dirty="0" smtClean="0"/>
              <a:t>86.875.582</a:t>
            </a:r>
            <a:endParaRPr lang="es-EC" dirty="0"/>
          </a:p>
        </p:txBody>
      </p:sp>
      <p:pic>
        <p:nvPicPr>
          <p:cNvPr id="5" name="Google Shape;20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66806" y="258327"/>
            <a:ext cx="2522451" cy="8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Objetivo - Iconos gratis de má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5" y="583444"/>
            <a:ext cx="500409" cy="5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970157"/>
              </p:ext>
            </p:extLst>
          </p:nvPr>
        </p:nvGraphicFramePr>
        <p:xfrm>
          <a:off x="2428137" y="2536754"/>
          <a:ext cx="8009573" cy="223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1" y="6027519"/>
            <a:ext cx="3084870" cy="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 of version 4.5">
  <a:themeElements>
    <a:clrScheme name="Custom 1">
      <a:dk1>
        <a:srgbClr val="172144"/>
      </a:dk1>
      <a:lt1>
        <a:srgbClr val="FFFFFF"/>
      </a:lt1>
      <a:dk2>
        <a:srgbClr val="172144"/>
      </a:dk2>
      <a:lt2>
        <a:srgbClr val="FFFFFF"/>
      </a:lt2>
      <a:accent1>
        <a:srgbClr val="FF2D5E"/>
      </a:accent1>
      <a:accent2>
        <a:srgbClr val="0D0884"/>
      </a:accent2>
      <a:accent3>
        <a:srgbClr val="FCB736"/>
      </a:accent3>
      <a:accent4>
        <a:srgbClr val="FC7033"/>
      </a:accent4>
      <a:accent5>
        <a:srgbClr val="3853F4"/>
      </a:accent5>
      <a:accent6>
        <a:srgbClr val="FF4D9E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Massive X new Blue color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17050</TotalTime>
  <Words>247</Words>
  <Application>Microsoft Office PowerPoint</Application>
  <PresentationFormat>Panorámica</PresentationFormat>
  <Paragraphs>57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Designball-Social-01</vt:lpstr>
      <vt:lpstr>Montserrat</vt:lpstr>
      <vt:lpstr>Montserrat Medium</vt:lpstr>
      <vt:lpstr>Montserrat SemiBold</vt:lpstr>
      <vt:lpstr>Open Sans</vt:lpstr>
      <vt:lpstr>Open Sans Extrabold</vt:lpstr>
      <vt:lpstr>Open Sans Light</vt:lpstr>
      <vt:lpstr>Tema de Office</vt:lpstr>
      <vt:lpstr>Layout of version 4.5</vt:lpstr>
      <vt:lpstr>13_Office Theme</vt:lpstr>
      <vt:lpstr>9_Office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Sophia Salome Beltran Cazco</dc:creator>
  <cp:lastModifiedBy>Andrea Paola Mino Viteri</cp:lastModifiedBy>
  <cp:revision>108</cp:revision>
  <dcterms:created xsi:type="dcterms:W3CDTF">2023-05-18T15:47:29Z</dcterms:created>
  <dcterms:modified xsi:type="dcterms:W3CDTF">2024-10-24T16:14:59Z</dcterms:modified>
</cp:coreProperties>
</file>