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7" r:id="rId3"/>
    <p:sldMasterId id="2147483723" r:id="rId4"/>
  </p:sldMasterIdLst>
  <p:notesMasterIdLst>
    <p:notesMasterId r:id="rId13"/>
  </p:notesMasterIdLst>
  <p:handoutMasterIdLst>
    <p:handoutMasterId r:id="rId14"/>
  </p:handoutMasterIdLst>
  <p:sldIdLst>
    <p:sldId id="266" r:id="rId5"/>
    <p:sldId id="326" r:id="rId6"/>
    <p:sldId id="305" r:id="rId7"/>
    <p:sldId id="306" r:id="rId8"/>
    <p:sldId id="307" r:id="rId9"/>
    <p:sldId id="327" r:id="rId10"/>
    <p:sldId id="308" r:id="rId11"/>
    <p:sldId id="309" r:id="rId1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F86"/>
    <a:srgbClr val="7CC6E0"/>
    <a:srgbClr val="396AB3"/>
    <a:srgbClr val="F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3" autoAdjust="0"/>
    <p:restoredTop sz="95238" autoAdjust="0"/>
  </p:normalViewPr>
  <p:slideViewPr>
    <p:cSldViewPr snapToGrid="0">
      <p:cViewPr varScale="1">
        <p:scale>
          <a:sx n="74" d="100"/>
          <a:sy n="74" d="100"/>
        </p:scale>
        <p:origin x="54" y="354"/>
      </p:cViewPr>
      <p:guideLst/>
    </p:cSldViewPr>
  </p:slid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600" b="1" i="0" u="none" strike="noStrike" kern="1200" dirty="0">
                <a:solidFill>
                  <a:srgbClr val="002060"/>
                </a:solidFill>
                <a:effectLst/>
                <a:latin typeface="Montserrat" pitchFamily="2" charset="77"/>
                <a:ea typeface="+mn-ea"/>
                <a:cs typeface="+mn-cs"/>
              </a:rPr>
              <a:t>PROYECCIÓN</a:t>
            </a:r>
            <a:r>
              <a:rPr lang="en-US" b="1" dirty="0"/>
              <a:t> </a:t>
            </a:r>
            <a:r>
              <a:rPr lang="en-US" sz="1600" b="1" i="0" u="none" strike="noStrike" kern="1200" spc="0" baseline="0" dirty="0">
                <a:solidFill>
                  <a:srgbClr val="002060"/>
                </a:solidFill>
                <a:effectLst/>
                <a:latin typeface="Montserrat" pitchFamily="2" charset="77"/>
                <a:ea typeface="+mn-ea"/>
                <a:cs typeface="+mn-cs"/>
              </a:rPr>
              <a:t>DE</a:t>
            </a:r>
            <a:r>
              <a:rPr lang="en-US" b="1" dirty="0"/>
              <a:t> </a:t>
            </a:r>
            <a:r>
              <a:rPr lang="en-US" sz="1600" b="1" i="0" u="none" strike="noStrike" kern="1200" spc="0" baseline="0" dirty="0">
                <a:solidFill>
                  <a:srgbClr val="002060"/>
                </a:solidFill>
                <a:effectLst/>
                <a:latin typeface="Montserrat" pitchFamily="2" charset="77"/>
                <a:ea typeface="+mn-ea"/>
                <a:cs typeface="+mn-cs"/>
              </a:rPr>
              <a:t>INGRESOS</a:t>
            </a:r>
            <a:r>
              <a:rPr lang="en-US" b="1" dirty="0"/>
              <a:t> </a:t>
            </a:r>
            <a:r>
              <a:rPr lang="en-US" sz="1600" b="1" i="0" u="none" strike="noStrike" kern="1200" spc="0" baseline="0" dirty="0">
                <a:solidFill>
                  <a:srgbClr val="002060"/>
                </a:solidFill>
                <a:effectLst/>
                <a:latin typeface="Montserrat" pitchFamily="2" charset="77"/>
                <a:ea typeface="+mn-ea"/>
                <a:cs typeface="+mn-cs"/>
              </a:rPr>
              <a:t>2025</a:t>
            </a:r>
          </a:p>
        </c:rich>
      </c:tx>
      <c:layout>
        <c:manualLayout>
          <c:xMode val="edge"/>
          <c:yMode val="edge"/>
          <c:x val="0.16927601346771537"/>
          <c:y val="3.10375018151032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A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511616178981988E-2"/>
          <c:y val="0.17444521597861828"/>
          <c:w val="0.842976767642036"/>
          <c:h val="0.77554661740493758"/>
        </c:manualLayout>
      </c:layout>
      <c:pie3DChart>
        <c:varyColors val="1"/>
        <c:ser>
          <c:idx val="0"/>
          <c:order val="0"/>
          <c:tx>
            <c:strRef>
              <c:f>'cuadros ppt ingresos'!$C$5</c:f>
              <c:strCache>
                <c:ptCount val="1"/>
                <c:pt idx="0">
                  <c:v>Estimación 2025</c:v>
                </c:pt>
              </c:strCache>
            </c:strRef>
          </c:tx>
          <c:explosion val="3"/>
          <c:dPt>
            <c:idx val="0"/>
            <c:bubble3D val="0"/>
            <c:spPr>
              <a:solidFill>
                <a:schemeClr val="accent5">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B3A4-49E5-B809-A8D5F48C9CFE}"/>
              </c:ext>
            </c:extLst>
          </c:dPt>
          <c:dPt>
            <c:idx val="1"/>
            <c:bubble3D val="0"/>
            <c:spPr>
              <a:solidFill>
                <a:schemeClr val="accent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B3A4-49E5-B809-A8D5F48C9CFE}"/>
              </c:ext>
            </c:extLst>
          </c:dPt>
          <c:dPt>
            <c:idx val="2"/>
            <c:bubble3D val="0"/>
            <c:spPr>
              <a:solidFill>
                <a:schemeClr val="accent1">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B3A4-49E5-B809-A8D5F48C9CFE}"/>
              </c:ext>
            </c:extLst>
          </c:dPt>
          <c:dPt>
            <c:idx val="3"/>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B3A4-49E5-B809-A8D5F48C9CF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3A4-49E5-B809-A8D5F48C9CFE}"/>
              </c:ext>
            </c:extLst>
          </c:dPt>
          <c:dPt>
            <c:idx val="5"/>
            <c:bubble3D val="0"/>
            <c:spPr>
              <a:solidFill>
                <a:schemeClr val="accent6">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B3A4-49E5-B809-A8D5F48C9CFE}"/>
              </c:ext>
            </c:extLst>
          </c:dPt>
          <c:dLbls>
            <c:dLbl>
              <c:idx val="0"/>
              <c:layout>
                <c:manualLayout>
                  <c:x val="-0.26017054636729359"/>
                  <c:y val="4.560587996383979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A4-49E5-B809-A8D5F48C9CFE}"/>
                </c:ext>
              </c:extLst>
            </c:dLbl>
            <c:dLbl>
              <c:idx val="1"/>
              <c:layout>
                <c:manualLayout>
                  <c:x val="-0.11324803259487874"/>
                  <c:y val="-0.2020490453626123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3A4-49E5-B809-A8D5F48C9CFE}"/>
                </c:ext>
              </c:extLst>
            </c:dLbl>
            <c:dLbl>
              <c:idx val="2"/>
              <c:layout>
                <c:manualLayout>
                  <c:x val="0.22890038665407927"/>
                  <c:y val="-0.1607909593704030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A4-49E5-B809-A8D5F48C9CFE}"/>
                </c:ext>
              </c:extLst>
            </c:dLbl>
            <c:dLbl>
              <c:idx val="3"/>
              <c:layout>
                <c:manualLayout>
                  <c:x val="0.14740873820903391"/>
                  <c:y val="9.30989034024657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3A4-49E5-B809-A8D5F48C9CFE}"/>
                </c:ext>
              </c:extLst>
            </c:dLbl>
            <c:dLbl>
              <c:idx val="4"/>
              <c:layout>
                <c:manualLayout>
                  <c:x val="-2.7251309202998519E-2"/>
                  <c:y val="-8.6764480959898114E-3"/>
                </c:manualLayout>
              </c:layout>
              <c:tx>
                <c:rich>
                  <a:bodyPr/>
                  <a:lstStyle/>
                  <a:p>
                    <a:fld id="{90875303-E5D7-4E5E-B55D-9F27B2648FDE}" type="CATEGORYNAME">
                      <a:rPr lang="es-MX"/>
                      <a:pPr/>
                      <a:t>[NOMBRE DE CATEGORÍA]</a:t>
                    </a:fld>
                    <a:r>
                      <a:rPr lang="es-MX" baseline="0"/>
                      <a:t>
0,027%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3A4-49E5-B809-A8D5F48C9CFE}"/>
                </c:ext>
              </c:extLst>
            </c:dLbl>
            <c:dLbl>
              <c:idx val="5"/>
              <c:layout>
                <c:manualLayout>
                  <c:x val="0.15012899589878806"/>
                  <c:y val="-2.864757344371064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3A4-49E5-B809-A8D5F48C9CFE}"/>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j-lt"/>
                    <a:ea typeface="+mn-ea"/>
                    <a:cs typeface="+mn-cs"/>
                  </a:defRPr>
                </a:pPr>
                <a:endParaRPr lang="es-A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'cuadros ppt ingresos'!$B$6:$B$11</c:f>
              <c:strCache>
                <c:ptCount val="6"/>
                <c:pt idx="0">
                  <c:v> Recursos Municipales</c:v>
                </c:pt>
                <c:pt idx="1">
                  <c:v> Bonos del Estado</c:v>
                </c:pt>
                <c:pt idx="2">
                  <c:v> Asignación Gobierno</c:v>
                </c:pt>
                <c:pt idx="3">
                  <c:v> Saldo Caja Bancos GADDMQ</c:v>
                </c:pt>
                <c:pt idx="4">
                  <c:v> Convenio Fundación Hilton – UMPSJ</c:v>
                </c:pt>
                <c:pt idx="5">
                  <c:v> Cuentas por Cobrar</c:v>
                </c:pt>
              </c:strCache>
            </c:strRef>
          </c:cat>
          <c:val>
            <c:numRef>
              <c:f>'cuadros ppt ingresos'!$C$6:$C$11</c:f>
              <c:numCache>
                <c:formatCode>#,##0.00</c:formatCode>
                <c:ptCount val="6"/>
                <c:pt idx="0">
                  <c:v>371375100</c:v>
                </c:pt>
                <c:pt idx="1">
                  <c:v>69436204.810000002</c:v>
                </c:pt>
                <c:pt idx="2">
                  <c:v>344188437.41000003</c:v>
                </c:pt>
                <c:pt idx="3">
                  <c:v>126208593.31999999</c:v>
                </c:pt>
                <c:pt idx="4">
                  <c:v>250000</c:v>
                </c:pt>
                <c:pt idx="5">
                  <c:v>18400000</c:v>
                </c:pt>
              </c:numCache>
            </c:numRef>
          </c:val>
          <c:extLst>
            <c:ext xmlns:c16="http://schemas.microsoft.com/office/drawing/2014/chart" uri="{C3380CC4-5D6E-409C-BE32-E72D297353CC}">
              <c16:uniqueId val="{0000000C-B3A4-49E5-B809-A8D5F48C9CFE}"/>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A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01570A-632B-4988-48EA-E5A871A9C0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C"/>
          </a:p>
        </p:txBody>
      </p:sp>
      <p:sp>
        <p:nvSpPr>
          <p:cNvPr id="3" name="Date Placeholder 2">
            <a:extLst>
              <a:ext uri="{FF2B5EF4-FFF2-40B4-BE49-F238E27FC236}">
                <a16:creationId xmlns:a16="http://schemas.microsoft.com/office/drawing/2014/main" id="{E25F3723-B4BD-E336-31CC-4144745FDB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62EF97-09A0-0E48-ABFF-73735C8D39D8}" type="datetimeFigureOut">
              <a:rPr lang="en-EC" smtClean="0"/>
              <a:t>10/24/2024</a:t>
            </a:fld>
            <a:endParaRPr lang="en-EC"/>
          </a:p>
        </p:txBody>
      </p:sp>
      <p:sp>
        <p:nvSpPr>
          <p:cNvPr id="4" name="Footer Placeholder 3">
            <a:extLst>
              <a:ext uri="{FF2B5EF4-FFF2-40B4-BE49-F238E27FC236}">
                <a16:creationId xmlns:a16="http://schemas.microsoft.com/office/drawing/2014/main" id="{FA06A87F-B9CE-DD07-0B5D-37DC703350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EC"/>
          </a:p>
        </p:txBody>
      </p:sp>
      <p:sp>
        <p:nvSpPr>
          <p:cNvPr id="5" name="Slide Number Placeholder 4">
            <a:extLst>
              <a:ext uri="{FF2B5EF4-FFF2-40B4-BE49-F238E27FC236}">
                <a16:creationId xmlns:a16="http://schemas.microsoft.com/office/drawing/2014/main" id="{ED643501-945A-4035-8495-C92A63BAD6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EEA03-5C13-6045-A849-09C77CE9B474}" type="slidenum">
              <a:rPr lang="en-EC" smtClean="0"/>
              <a:t>‹Nº›</a:t>
            </a:fld>
            <a:endParaRPr lang="en-EC"/>
          </a:p>
        </p:txBody>
      </p:sp>
    </p:spTree>
    <p:extLst>
      <p:ext uri="{BB962C8B-B14F-4D97-AF65-F5344CB8AC3E}">
        <p14:creationId xmlns:p14="http://schemas.microsoft.com/office/powerpoint/2010/main" val="353546097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CB81F-268B-4EC6-8D3F-3E81F65756E4}" type="datetimeFigureOut">
              <a:rPr lang="es-EC" smtClean="0"/>
              <a:t>24/10/2024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D749-B85D-4CA9-B5C4-7FDD41DFFC41}" type="slidenum">
              <a:rPr lang="es-EC" smtClean="0"/>
              <a:t>‹Nº›</a:t>
            </a:fld>
            <a:endParaRPr lang="es-EC"/>
          </a:p>
        </p:txBody>
      </p:sp>
    </p:spTree>
    <p:extLst>
      <p:ext uri="{BB962C8B-B14F-4D97-AF65-F5344CB8AC3E}">
        <p14:creationId xmlns:p14="http://schemas.microsoft.com/office/powerpoint/2010/main" val="93386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24/10/2024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09670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24/10/2024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59057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24/10/2024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05398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9DC5DA2-D5CD-D981-0EDC-735E5588E99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826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274927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le: Rounded Corners 13">
            <a:extLst>
              <a:ext uri="{FF2B5EF4-FFF2-40B4-BE49-F238E27FC236}">
                <a16:creationId xmlns:a16="http://schemas.microsoft.com/office/drawing/2014/main" id="{FEB50162-B53A-4D53-985F-D3169468460F}"/>
              </a:ext>
            </a:extLst>
          </p:cNvPr>
          <p:cNvSpPr/>
          <p:nvPr userDrawn="1"/>
        </p:nvSpPr>
        <p:spPr>
          <a:xfrm>
            <a:off x="727028" y="227883"/>
            <a:ext cx="1610876" cy="587829"/>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A5AA740-871A-4FDD-B5BE-77B04DD73008}"/>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167233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C836E49E-6A53-4F4D-9EED-FA6EEC2123E3}"/>
              </a:ext>
            </a:extLst>
          </p:cNvPr>
          <p:cNvSpPr txBox="1"/>
          <p:nvPr userDrawn="1"/>
        </p:nvSpPr>
        <p:spPr>
          <a:xfrm>
            <a:off x="5465184" y="115055"/>
            <a:ext cx="1261632" cy="307777"/>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380224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F5F7554-38B1-48BE-91E4-43BCAA8E8FD1}"/>
              </a:ext>
            </a:extLst>
          </p:cNvPr>
          <p:cNvSpPr>
            <a:spLocks noGrp="1"/>
          </p:cNvSpPr>
          <p:nvPr>
            <p:ph type="pic" sz="quarter" idx="13"/>
          </p:nvPr>
        </p:nvSpPr>
        <p:spPr>
          <a:xfrm>
            <a:off x="6091625" y="495300"/>
            <a:ext cx="5604345" cy="5870981"/>
          </a:xfrm>
          <a:custGeom>
            <a:avLst/>
            <a:gdLst>
              <a:gd name="connsiteX0" fmla="*/ 0 w 11210150"/>
              <a:gd name="connsiteY0" fmla="*/ 0 h 11741961"/>
              <a:gd name="connsiteX1" fmla="*/ 11210150 w 11210150"/>
              <a:gd name="connsiteY1" fmla="*/ 0 h 11741961"/>
              <a:gd name="connsiteX2" fmla="*/ 11210150 w 11210150"/>
              <a:gd name="connsiteY2" fmla="*/ 11741961 h 11741961"/>
              <a:gd name="connsiteX3" fmla="*/ 0 w 11210150"/>
              <a:gd name="connsiteY3" fmla="*/ 11741961 h 11741961"/>
            </a:gdLst>
            <a:ahLst/>
            <a:cxnLst>
              <a:cxn ang="0">
                <a:pos x="connsiteX0" y="connsiteY0"/>
              </a:cxn>
              <a:cxn ang="0">
                <a:pos x="connsiteX1" y="connsiteY1"/>
              </a:cxn>
              <a:cxn ang="0">
                <a:pos x="connsiteX2" y="connsiteY2"/>
              </a:cxn>
              <a:cxn ang="0">
                <a:pos x="connsiteX3" y="connsiteY3"/>
              </a:cxn>
            </a:cxnLst>
            <a:rect l="l" t="t" r="r" b="b"/>
            <a:pathLst>
              <a:path w="11210150" h="11741961">
                <a:moveTo>
                  <a:pt x="0" y="0"/>
                </a:moveTo>
                <a:lnTo>
                  <a:pt x="11210150" y="0"/>
                </a:lnTo>
                <a:lnTo>
                  <a:pt x="11210150" y="11741961"/>
                </a:lnTo>
                <a:lnTo>
                  <a:pt x="0" y="1174196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110887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86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791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482A689-CC2A-4F2B-BAB9-2127EA08A0C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4740" y="0"/>
            <a:ext cx="12341479" cy="6858000"/>
          </a:xfrm>
          <a:prstGeom prst="rect">
            <a:avLst/>
          </a:prstGeom>
        </p:spPr>
      </p:pic>
      <p:sp>
        <p:nvSpPr>
          <p:cNvPr id="2" name="Slide Number Placeholder 5">
            <a:extLst>
              <a:ext uri="{FF2B5EF4-FFF2-40B4-BE49-F238E27FC236}">
                <a16:creationId xmlns:a16="http://schemas.microsoft.com/office/drawing/2014/main" id="{2E8DB23E-DC77-4E50-A38D-DDDDEEDB1A0B}"/>
              </a:ext>
            </a:extLst>
          </p:cNvPr>
          <p:cNvSpPr txBox="1">
            <a:spLocks/>
          </p:cNvSpPr>
          <p:nvPr userDrawn="1"/>
        </p:nvSpPr>
        <p:spPr>
          <a:xfrm>
            <a:off x="118816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3737B9C2-6A96-4E56-8A5F-50BC1EAA29D4}"/>
              </a:ext>
            </a:extLst>
          </p:cNvPr>
          <p:cNvSpPr txBox="1"/>
          <p:nvPr userDrawn="1"/>
        </p:nvSpPr>
        <p:spPr>
          <a:xfrm>
            <a:off x="10782272" y="6444039"/>
            <a:ext cx="1261632" cy="338554"/>
          </a:xfrm>
          <a:prstGeom prst="rect">
            <a:avLst/>
          </a:prstGeom>
          <a:noFill/>
        </p:spPr>
        <p:txBody>
          <a:bodyPr wrap="square" rtlCol="0">
            <a:spAutoFit/>
          </a:bodyPr>
          <a:lstStyle/>
          <a:p>
            <a:pPr marL="0" marR="0" lvl="0" indent="0" algn="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panose="020B0606030504020204" pitchFamily="34" charset="0"/>
                <a:ea typeface="Open Sans" panose="020B0606030504020204" pitchFamily="34" charset="0"/>
                <a:cs typeface="Open Sans" panose="020B0606030504020204" pitchFamily="34" charset="0"/>
              </a:rPr>
              <a:t>MASSIVE X</a:t>
            </a:r>
          </a:p>
        </p:txBody>
      </p:sp>
    </p:spTree>
    <p:extLst>
      <p:ext uri="{BB962C8B-B14F-4D97-AF65-F5344CB8AC3E}">
        <p14:creationId xmlns:p14="http://schemas.microsoft.com/office/powerpoint/2010/main" val="380043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24/10/2024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1206979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E8DB23E-DC77-4E50-A38D-DDDDEEDB1A0B}"/>
              </a:ext>
            </a:extLst>
          </p:cNvPr>
          <p:cNvSpPr txBox="1">
            <a:spLocks/>
          </p:cNvSpPr>
          <p:nvPr userDrawn="1"/>
        </p:nvSpPr>
        <p:spPr>
          <a:xfrm>
            <a:off x="118816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3737B9C2-6A96-4E56-8A5F-50BC1EAA29D4}"/>
              </a:ext>
            </a:extLst>
          </p:cNvPr>
          <p:cNvSpPr txBox="1"/>
          <p:nvPr userDrawn="1"/>
        </p:nvSpPr>
        <p:spPr>
          <a:xfrm>
            <a:off x="10782272" y="6444039"/>
            <a:ext cx="1261632" cy="338554"/>
          </a:xfrm>
          <a:prstGeom prst="rect">
            <a:avLst/>
          </a:prstGeom>
          <a:noFill/>
        </p:spPr>
        <p:txBody>
          <a:bodyPr wrap="square" rtlCol="0">
            <a:spAutoFit/>
          </a:bodyPr>
          <a:lstStyle/>
          <a:p>
            <a:pPr marL="0" marR="0" lvl="0" indent="0" algn="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panose="020B0606030504020204" pitchFamily="34" charset="0"/>
                <a:ea typeface="Open Sans" panose="020B0606030504020204" pitchFamily="34" charset="0"/>
                <a:cs typeface="Open Sans" panose="020B0606030504020204" pitchFamily="34" charset="0"/>
              </a:rPr>
              <a:t>MASSIVE X</a:t>
            </a:r>
          </a:p>
        </p:txBody>
      </p:sp>
    </p:spTree>
    <p:extLst>
      <p:ext uri="{BB962C8B-B14F-4D97-AF65-F5344CB8AC3E}">
        <p14:creationId xmlns:p14="http://schemas.microsoft.com/office/powerpoint/2010/main" val="3116102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4E2DCC9-7A91-43AF-A2ED-33E09E36BADD}"/>
              </a:ext>
            </a:extLst>
          </p:cNvPr>
          <p:cNvSpPr>
            <a:spLocks noGrp="1"/>
          </p:cNvSpPr>
          <p:nvPr>
            <p:ph type="pic" sz="quarter" idx="13"/>
          </p:nvPr>
        </p:nvSpPr>
        <p:spPr>
          <a:xfrm>
            <a:off x="4140576" y="1473322"/>
            <a:ext cx="3910848" cy="3911357"/>
          </a:xfrm>
          <a:custGeom>
            <a:avLst/>
            <a:gdLst>
              <a:gd name="connsiteX0" fmla="*/ 0 w 7822714"/>
              <a:gd name="connsiteY0" fmla="*/ 0 h 7822714"/>
              <a:gd name="connsiteX1" fmla="*/ 7822714 w 7822714"/>
              <a:gd name="connsiteY1" fmla="*/ 0 h 7822714"/>
              <a:gd name="connsiteX2" fmla="*/ 7822714 w 7822714"/>
              <a:gd name="connsiteY2" fmla="*/ 7822714 h 7822714"/>
              <a:gd name="connsiteX3" fmla="*/ 0 w 7822714"/>
              <a:gd name="connsiteY3" fmla="*/ 7822714 h 7822714"/>
            </a:gdLst>
            <a:ahLst/>
            <a:cxnLst>
              <a:cxn ang="0">
                <a:pos x="connsiteX0" y="connsiteY0"/>
              </a:cxn>
              <a:cxn ang="0">
                <a:pos x="connsiteX1" y="connsiteY1"/>
              </a:cxn>
              <a:cxn ang="0">
                <a:pos x="connsiteX2" y="connsiteY2"/>
              </a:cxn>
              <a:cxn ang="0">
                <a:pos x="connsiteX3" y="connsiteY3"/>
              </a:cxn>
            </a:cxnLst>
            <a:rect l="l" t="t" r="r" b="b"/>
            <a:pathLst>
              <a:path w="7822714" h="7822714">
                <a:moveTo>
                  <a:pt x="0" y="0"/>
                </a:moveTo>
                <a:lnTo>
                  <a:pt x="7822714" y="0"/>
                </a:lnTo>
                <a:lnTo>
                  <a:pt x="7822714" y="7822714"/>
                </a:lnTo>
                <a:lnTo>
                  <a:pt x="0" y="782271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C836E49E-6A53-4F4D-9EED-FA6EEC2123E3}"/>
              </a:ext>
            </a:extLst>
          </p:cNvPr>
          <p:cNvSpPr txBox="1"/>
          <p:nvPr userDrawn="1"/>
        </p:nvSpPr>
        <p:spPr>
          <a:xfrm>
            <a:off x="5465184" y="115055"/>
            <a:ext cx="1261632" cy="307777"/>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2198669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6096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6093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300" fill="hold"/>
                                        <p:tgtEl>
                                          <p:spTgt spid="20"/>
                                        </p:tgtEl>
                                        <p:attrNameLst>
                                          <p:attrName>ppt_x</p:attrName>
                                        </p:attrNameLst>
                                      </p:cBhvr>
                                      <p:tavLst>
                                        <p:tav tm="0">
                                          <p:val>
                                            <p:strVal val="1+#ppt_w/2"/>
                                          </p:val>
                                        </p:tav>
                                        <p:tav tm="100000">
                                          <p:val>
                                            <p:strVal val="#ppt_x"/>
                                          </p:val>
                                        </p:tav>
                                      </p:tavLst>
                                    </p:anim>
                                    <p:anim calcmode="lin" valueType="num">
                                      <p:cBhvr additive="base">
                                        <p:cTn id="8" dur="13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300" fill="hold"/>
                                        <p:tgtEl>
                                          <p:spTgt spid="14"/>
                                        </p:tgtEl>
                                        <p:attrNameLst>
                                          <p:attrName>ppt_x</p:attrName>
                                        </p:attrNameLst>
                                      </p:cBhvr>
                                      <p:tavLst>
                                        <p:tav tm="0">
                                          <p:val>
                                            <p:strVal val="1+#ppt_w/2"/>
                                          </p:val>
                                        </p:tav>
                                        <p:tav tm="100000">
                                          <p:val>
                                            <p:strVal val="#ppt_x"/>
                                          </p:val>
                                        </p:tav>
                                      </p:tavLst>
                                    </p:anim>
                                    <p:anim calcmode="lin" valueType="num">
                                      <p:cBhvr additive="base">
                                        <p:cTn id="12" dur="13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1792505"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1792504"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1792505"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1837176"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9912533"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10087155"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3048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18214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8" decel="100000"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0-#ppt_w/2"/>
                                          </p:val>
                                        </p:tav>
                                        <p:tav tm="100000">
                                          <p:val>
                                            <p:strVal val="#ppt_x"/>
                                          </p:val>
                                        </p:tav>
                                      </p:tavLst>
                                    </p:anim>
                                    <p:anim calcmode="lin" valueType="num">
                                      <p:cBhvr additive="base">
                                        <p:cTn id="11"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1792505"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1792504"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1792505"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1837176"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9912533"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10087155"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1"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305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4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6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0-#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id="{6884AB12-9032-475A-82B0-6E1C4050A8A6}"/>
              </a:ext>
            </a:extLst>
          </p:cNvPr>
          <p:cNvSpPr>
            <a:spLocks noGrp="1"/>
          </p:cNvSpPr>
          <p:nvPr>
            <p:ph type="pic" sz="quarter" idx="12"/>
          </p:nvPr>
        </p:nvSpPr>
        <p:spPr>
          <a:xfrm>
            <a:off x="3334213" y="665692"/>
            <a:ext cx="5523574" cy="5526617"/>
          </a:xfrm>
          <a:custGeom>
            <a:avLst/>
            <a:gdLst>
              <a:gd name="connsiteX0" fmla="*/ 2834837 w 5669673"/>
              <a:gd name="connsiteY0" fmla="*/ 0 h 5672056"/>
              <a:gd name="connsiteX1" fmla="*/ 4522327 w 5669673"/>
              <a:gd name="connsiteY1" fmla="*/ 698944 h 5672056"/>
              <a:gd name="connsiteX2" fmla="*/ 4971023 w 5669673"/>
              <a:gd name="connsiteY2" fmla="*/ 1147830 h 5672056"/>
              <a:gd name="connsiteX3" fmla="*/ 4971023 w 5669673"/>
              <a:gd name="connsiteY3" fmla="*/ 4524228 h 5672056"/>
              <a:gd name="connsiteX4" fmla="*/ 4522327 w 5669673"/>
              <a:gd name="connsiteY4" fmla="*/ 4973113 h 5672056"/>
              <a:gd name="connsiteX5" fmla="*/ 1147346 w 5669673"/>
              <a:gd name="connsiteY5" fmla="*/ 4973113 h 5672056"/>
              <a:gd name="connsiteX6" fmla="*/ 698650 w 5669673"/>
              <a:gd name="connsiteY6" fmla="*/ 4524228 h 5672056"/>
              <a:gd name="connsiteX7" fmla="*/ 698650 w 5669673"/>
              <a:gd name="connsiteY7" fmla="*/ 1147830 h 5672056"/>
              <a:gd name="connsiteX8" fmla="*/ 1147346 w 5669673"/>
              <a:gd name="connsiteY8" fmla="*/ 698944 h 5672056"/>
              <a:gd name="connsiteX9" fmla="*/ 2834837 w 5669673"/>
              <a:gd name="connsiteY9" fmla="*/ 0 h 56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9673" h="5672056">
                <a:moveTo>
                  <a:pt x="2834837" y="0"/>
                </a:moveTo>
                <a:cubicBezTo>
                  <a:pt x="3445698" y="0"/>
                  <a:pt x="4056560" y="232981"/>
                  <a:pt x="4522327" y="698944"/>
                </a:cubicBezTo>
                <a:cubicBezTo>
                  <a:pt x="4971023" y="1147830"/>
                  <a:pt x="4971023" y="1147830"/>
                  <a:pt x="4971023" y="1147830"/>
                </a:cubicBezTo>
                <a:cubicBezTo>
                  <a:pt x="5902557" y="2079754"/>
                  <a:pt x="5902557" y="3592303"/>
                  <a:pt x="4971023" y="4524228"/>
                </a:cubicBezTo>
                <a:cubicBezTo>
                  <a:pt x="4522327" y="4973113"/>
                  <a:pt x="4522327" y="4973113"/>
                  <a:pt x="4522327" y="4973113"/>
                </a:cubicBezTo>
                <a:cubicBezTo>
                  <a:pt x="3590793" y="5905038"/>
                  <a:pt x="2078880" y="5905038"/>
                  <a:pt x="1147346" y="4973113"/>
                </a:cubicBezTo>
                <a:cubicBezTo>
                  <a:pt x="698650" y="4524228"/>
                  <a:pt x="698650" y="4524228"/>
                  <a:pt x="698650" y="4524228"/>
                </a:cubicBezTo>
                <a:cubicBezTo>
                  <a:pt x="-232884" y="3592303"/>
                  <a:pt x="-232884" y="2079754"/>
                  <a:pt x="698650" y="1147830"/>
                </a:cubicBezTo>
                <a:cubicBezTo>
                  <a:pt x="1147346" y="698944"/>
                  <a:pt x="1147346" y="698944"/>
                  <a:pt x="1147346" y="698944"/>
                </a:cubicBezTo>
                <a:cubicBezTo>
                  <a:pt x="1613113" y="232981"/>
                  <a:pt x="2223975" y="0"/>
                  <a:pt x="283483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Rounded Corners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flipV="1">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26032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3" name="Picture Placeholder 22">
            <a:extLst>
              <a:ext uri="{FF2B5EF4-FFF2-40B4-BE49-F238E27FC236}">
                <a16:creationId xmlns:a16="http://schemas.microsoft.com/office/drawing/2014/main" id="{AEA7C05D-F1DC-463F-989D-14FCC661B2EC}"/>
              </a:ext>
            </a:extLst>
          </p:cNvPr>
          <p:cNvSpPr>
            <a:spLocks noGrp="1"/>
          </p:cNvSpPr>
          <p:nvPr>
            <p:ph type="pic" sz="quarter" idx="12"/>
          </p:nvPr>
        </p:nvSpPr>
        <p:spPr>
          <a:xfrm>
            <a:off x="3775479" y="887538"/>
            <a:ext cx="1673783" cy="1674705"/>
          </a:xfrm>
          <a:custGeom>
            <a:avLst/>
            <a:gdLst>
              <a:gd name="connsiteX0" fmla="*/ 1674001 w 3348002"/>
              <a:gd name="connsiteY0" fmla="*/ 0 h 3349409"/>
              <a:gd name="connsiteX1" fmla="*/ 2670482 w 3348002"/>
              <a:gd name="connsiteY1" fmla="*/ 412733 h 3349409"/>
              <a:gd name="connsiteX2" fmla="*/ 2935442 w 3348002"/>
              <a:gd name="connsiteY2" fmla="*/ 677805 h 3349409"/>
              <a:gd name="connsiteX3" fmla="*/ 2935442 w 3348002"/>
              <a:gd name="connsiteY3" fmla="*/ 2671604 h 3349409"/>
              <a:gd name="connsiteX4" fmla="*/ 2670482 w 3348002"/>
              <a:gd name="connsiteY4" fmla="*/ 2936676 h 3349409"/>
              <a:gd name="connsiteX5" fmla="*/ 677520 w 3348002"/>
              <a:gd name="connsiteY5" fmla="*/ 2936676 h 3349409"/>
              <a:gd name="connsiteX6" fmla="*/ 412560 w 3348002"/>
              <a:gd name="connsiteY6" fmla="*/ 2671604 h 3349409"/>
              <a:gd name="connsiteX7" fmla="*/ 412560 w 3348002"/>
              <a:gd name="connsiteY7" fmla="*/ 677805 h 3349409"/>
              <a:gd name="connsiteX8" fmla="*/ 677520 w 3348002"/>
              <a:gd name="connsiteY8" fmla="*/ 412733 h 3349409"/>
              <a:gd name="connsiteX9" fmla="*/ 1674001 w 3348002"/>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2" h="3349409">
                <a:moveTo>
                  <a:pt x="1674001" y="0"/>
                </a:moveTo>
                <a:cubicBezTo>
                  <a:pt x="2034722" y="0"/>
                  <a:pt x="2395442" y="137578"/>
                  <a:pt x="2670482" y="412733"/>
                </a:cubicBezTo>
                <a:cubicBezTo>
                  <a:pt x="2935442" y="677805"/>
                  <a:pt x="2935442" y="677805"/>
                  <a:pt x="2935442" y="677805"/>
                </a:cubicBezTo>
                <a:cubicBezTo>
                  <a:pt x="3485523" y="1228117"/>
                  <a:pt x="3485523" y="2121293"/>
                  <a:pt x="2935442" y="2671604"/>
                </a:cubicBezTo>
                <a:cubicBezTo>
                  <a:pt x="2670482" y="2936676"/>
                  <a:pt x="2670482" y="2936676"/>
                  <a:pt x="2670482" y="2936676"/>
                </a:cubicBezTo>
                <a:cubicBezTo>
                  <a:pt x="2120402" y="3486987"/>
                  <a:pt x="1227600" y="3486987"/>
                  <a:pt x="677520" y="2936676"/>
                </a:cubicBezTo>
                <a:cubicBezTo>
                  <a:pt x="412560" y="2671604"/>
                  <a:pt x="412560" y="2671604"/>
                  <a:pt x="412560" y="2671604"/>
                </a:cubicBezTo>
                <a:cubicBezTo>
                  <a:pt x="-137521" y="2121293"/>
                  <a:pt x="-137521" y="1228117"/>
                  <a:pt x="412560" y="677805"/>
                </a:cubicBezTo>
                <a:cubicBezTo>
                  <a:pt x="677520" y="412733"/>
                  <a:pt x="677520" y="412733"/>
                  <a:pt x="677520" y="412733"/>
                </a:cubicBezTo>
                <a:cubicBezTo>
                  <a:pt x="952560"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4" name="Picture Placeholder 23">
            <a:extLst>
              <a:ext uri="{FF2B5EF4-FFF2-40B4-BE49-F238E27FC236}">
                <a16:creationId xmlns:a16="http://schemas.microsoft.com/office/drawing/2014/main" id="{9DD218A9-C81F-4FF9-AF7E-D26C0FC9788B}"/>
              </a:ext>
            </a:extLst>
          </p:cNvPr>
          <p:cNvSpPr>
            <a:spLocks noGrp="1"/>
          </p:cNvSpPr>
          <p:nvPr>
            <p:ph type="pic" sz="quarter" idx="13"/>
          </p:nvPr>
        </p:nvSpPr>
        <p:spPr>
          <a:xfrm>
            <a:off x="6439362" y="2591648"/>
            <a:ext cx="1673784" cy="1674705"/>
          </a:xfrm>
          <a:custGeom>
            <a:avLst/>
            <a:gdLst>
              <a:gd name="connsiteX0" fmla="*/ 1674001 w 3348003"/>
              <a:gd name="connsiteY0" fmla="*/ 0 h 3349409"/>
              <a:gd name="connsiteX1" fmla="*/ 2670482 w 3348003"/>
              <a:gd name="connsiteY1" fmla="*/ 412734 h 3349409"/>
              <a:gd name="connsiteX2" fmla="*/ 2935443 w 3348003"/>
              <a:gd name="connsiteY2" fmla="*/ 677805 h 3349409"/>
              <a:gd name="connsiteX3" fmla="*/ 2935443 w 3348003"/>
              <a:gd name="connsiteY3" fmla="*/ 2671604 h 3349409"/>
              <a:gd name="connsiteX4" fmla="*/ 2670482 w 3348003"/>
              <a:gd name="connsiteY4" fmla="*/ 2936676 h 3349409"/>
              <a:gd name="connsiteX5" fmla="*/ 677520 w 3348003"/>
              <a:gd name="connsiteY5" fmla="*/ 2936676 h 3349409"/>
              <a:gd name="connsiteX6" fmla="*/ 412560 w 3348003"/>
              <a:gd name="connsiteY6" fmla="*/ 2671604 h 3349409"/>
              <a:gd name="connsiteX7" fmla="*/ 412560 w 3348003"/>
              <a:gd name="connsiteY7" fmla="*/ 677805 h 3349409"/>
              <a:gd name="connsiteX8" fmla="*/ 677520 w 3348003"/>
              <a:gd name="connsiteY8" fmla="*/ 412734 h 3349409"/>
              <a:gd name="connsiteX9" fmla="*/ 1674001 w 3348003"/>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3" h="3349409">
                <a:moveTo>
                  <a:pt x="1674001" y="0"/>
                </a:moveTo>
                <a:cubicBezTo>
                  <a:pt x="2034721" y="0"/>
                  <a:pt x="2395441" y="137578"/>
                  <a:pt x="2670482" y="412734"/>
                </a:cubicBezTo>
                <a:cubicBezTo>
                  <a:pt x="2935443" y="677805"/>
                  <a:pt x="2935443" y="677805"/>
                  <a:pt x="2935443" y="677805"/>
                </a:cubicBezTo>
                <a:cubicBezTo>
                  <a:pt x="3485523" y="1228117"/>
                  <a:pt x="3485523" y="2121293"/>
                  <a:pt x="2935443" y="2671604"/>
                </a:cubicBezTo>
                <a:cubicBezTo>
                  <a:pt x="2670482" y="2936676"/>
                  <a:pt x="2670482" y="2936676"/>
                  <a:pt x="2670482" y="2936676"/>
                </a:cubicBezTo>
                <a:cubicBezTo>
                  <a:pt x="2120401" y="3486987"/>
                  <a:pt x="1227601" y="3486987"/>
                  <a:pt x="677520" y="2936676"/>
                </a:cubicBezTo>
                <a:cubicBezTo>
                  <a:pt x="412560" y="2671604"/>
                  <a:pt x="412560" y="2671604"/>
                  <a:pt x="412560" y="2671604"/>
                </a:cubicBezTo>
                <a:cubicBezTo>
                  <a:pt x="-137521" y="2121293"/>
                  <a:pt x="-137521" y="1228117"/>
                  <a:pt x="412560" y="677805"/>
                </a:cubicBezTo>
                <a:cubicBezTo>
                  <a:pt x="677520" y="412734"/>
                  <a:pt x="677520" y="412734"/>
                  <a:pt x="677520" y="412734"/>
                </a:cubicBezTo>
                <a:cubicBezTo>
                  <a:pt x="952561"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5" name="Picture Placeholder 24">
            <a:extLst>
              <a:ext uri="{FF2B5EF4-FFF2-40B4-BE49-F238E27FC236}">
                <a16:creationId xmlns:a16="http://schemas.microsoft.com/office/drawing/2014/main" id="{B8B8A224-37B6-49F3-9AEA-36A5E3325DFC}"/>
              </a:ext>
            </a:extLst>
          </p:cNvPr>
          <p:cNvSpPr>
            <a:spLocks noGrp="1"/>
          </p:cNvSpPr>
          <p:nvPr>
            <p:ph type="pic" sz="quarter" idx="14"/>
          </p:nvPr>
        </p:nvSpPr>
        <p:spPr>
          <a:xfrm>
            <a:off x="4203529" y="4619207"/>
            <a:ext cx="1673784" cy="1674705"/>
          </a:xfrm>
          <a:custGeom>
            <a:avLst/>
            <a:gdLst>
              <a:gd name="connsiteX0" fmla="*/ 1674001 w 3348003"/>
              <a:gd name="connsiteY0" fmla="*/ 0 h 3349409"/>
              <a:gd name="connsiteX1" fmla="*/ 2670482 w 3348003"/>
              <a:gd name="connsiteY1" fmla="*/ 412734 h 3349409"/>
              <a:gd name="connsiteX2" fmla="*/ 2935443 w 3348003"/>
              <a:gd name="connsiteY2" fmla="*/ 677805 h 3349409"/>
              <a:gd name="connsiteX3" fmla="*/ 2935443 w 3348003"/>
              <a:gd name="connsiteY3" fmla="*/ 2671604 h 3349409"/>
              <a:gd name="connsiteX4" fmla="*/ 2670482 w 3348003"/>
              <a:gd name="connsiteY4" fmla="*/ 2936675 h 3349409"/>
              <a:gd name="connsiteX5" fmla="*/ 677520 w 3348003"/>
              <a:gd name="connsiteY5" fmla="*/ 2936675 h 3349409"/>
              <a:gd name="connsiteX6" fmla="*/ 412560 w 3348003"/>
              <a:gd name="connsiteY6" fmla="*/ 2671604 h 3349409"/>
              <a:gd name="connsiteX7" fmla="*/ 412560 w 3348003"/>
              <a:gd name="connsiteY7" fmla="*/ 677805 h 3349409"/>
              <a:gd name="connsiteX8" fmla="*/ 677520 w 3348003"/>
              <a:gd name="connsiteY8" fmla="*/ 412734 h 3349409"/>
              <a:gd name="connsiteX9" fmla="*/ 1674001 w 3348003"/>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3" h="3349409">
                <a:moveTo>
                  <a:pt x="1674001" y="0"/>
                </a:moveTo>
                <a:cubicBezTo>
                  <a:pt x="2034721" y="0"/>
                  <a:pt x="2395442" y="137578"/>
                  <a:pt x="2670482" y="412734"/>
                </a:cubicBezTo>
                <a:cubicBezTo>
                  <a:pt x="2935443" y="677805"/>
                  <a:pt x="2935443" y="677805"/>
                  <a:pt x="2935443" y="677805"/>
                </a:cubicBezTo>
                <a:cubicBezTo>
                  <a:pt x="3485523" y="1228117"/>
                  <a:pt x="3485523" y="2121293"/>
                  <a:pt x="2935443" y="2671604"/>
                </a:cubicBezTo>
                <a:cubicBezTo>
                  <a:pt x="2670482" y="2936675"/>
                  <a:pt x="2670482" y="2936675"/>
                  <a:pt x="2670482" y="2936675"/>
                </a:cubicBezTo>
                <a:cubicBezTo>
                  <a:pt x="2120401" y="3486987"/>
                  <a:pt x="1227601" y="3486987"/>
                  <a:pt x="677520" y="2936675"/>
                </a:cubicBezTo>
                <a:cubicBezTo>
                  <a:pt x="412560" y="2671604"/>
                  <a:pt x="412560" y="2671604"/>
                  <a:pt x="412560" y="2671604"/>
                </a:cubicBezTo>
                <a:cubicBezTo>
                  <a:pt x="-137521" y="2121293"/>
                  <a:pt x="-137521" y="1228117"/>
                  <a:pt x="412560" y="677805"/>
                </a:cubicBezTo>
                <a:cubicBezTo>
                  <a:pt x="677520" y="412734"/>
                  <a:pt x="677520" y="412734"/>
                  <a:pt x="677520" y="412734"/>
                </a:cubicBezTo>
                <a:cubicBezTo>
                  <a:pt x="952561"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00112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692C0904-053A-4790-ABF2-C6278A0C342F}"/>
              </a:ext>
            </a:extLst>
          </p:cNvPr>
          <p:cNvSpPr>
            <a:spLocks noGrp="1"/>
          </p:cNvSpPr>
          <p:nvPr>
            <p:ph type="pic" sz="quarter" idx="12"/>
          </p:nvPr>
        </p:nvSpPr>
        <p:spPr>
          <a:xfrm>
            <a:off x="4678767" y="2010986"/>
            <a:ext cx="2834467" cy="2836028"/>
          </a:xfrm>
          <a:custGeom>
            <a:avLst/>
            <a:gdLst>
              <a:gd name="connsiteX0" fmla="*/ 2834837 w 5669673"/>
              <a:gd name="connsiteY0" fmla="*/ 0 h 5672056"/>
              <a:gd name="connsiteX1" fmla="*/ 4522327 w 5669673"/>
              <a:gd name="connsiteY1" fmla="*/ 698944 h 5672056"/>
              <a:gd name="connsiteX2" fmla="*/ 4971023 w 5669673"/>
              <a:gd name="connsiteY2" fmla="*/ 1147830 h 5672056"/>
              <a:gd name="connsiteX3" fmla="*/ 4971023 w 5669673"/>
              <a:gd name="connsiteY3" fmla="*/ 4524228 h 5672056"/>
              <a:gd name="connsiteX4" fmla="*/ 4522327 w 5669673"/>
              <a:gd name="connsiteY4" fmla="*/ 4973113 h 5672056"/>
              <a:gd name="connsiteX5" fmla="*/ 1147346 w 5669673"/>
              <a:gd name="connsiteY5" fmla="*/ 4973113 h 5672056"/>
              <a:gd name="connsiteX6" fmla="*/ 698650 w 5669673"/>
              <a:gd name="connsiteY6" fmla="*/ 4524228 h 5672056"/>
              <a:gd name="connsiteX7" fmla="*/ 698650 w 5669673"/>
              <a:gd name="connsiteY7" fmla="*/ 1147830 h 5672056"/>
              <a:gd name="connsiteX8" fmla="*/ 1147346 w 5669673"/>
              <a:gd name="connsiteY8" fmla="*/ 698944 h 5672056"/>
              <a:gd name="connsiteX9" fmla="*/ 2834837 w 5669673"/>
              <a:gd name="connsiteY9" fmla="*/ 0 h 56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9673" h="5672056">
                <a:moveTo>
                  <a:pt x="2834837" y="0"/>
                </a:moveTo>
                <a:cubicBezTo>
                  <a:pt x="3445698" y="0"/>
                  <a:pt x="4056560" y="232981"/>
                  <a:pt x="4522327" y="698944"/>
                </a:cubicBezTo>
                <a:cubicBezTo>
                  <a:pt x="4971023" y="1147830"/>
                  <a:pt x="4971023" y="1147830"/>
                  <a:pt x="4971023" y="1147830"/>
                </a:cubicBezTo>
                <a:cubicBezTo>
                  <a:pt x="5902557" y="2079754"/>
                  <a:pt x="5902557" y="3592303"/>
                  <a:pt x="4971023" y="4524228"/>
                </a:cubicBezTo>
                <a:cubicBezTo>
                  <a:pt x="4522327" y="4973113"/>
                  <a:pt x="4522327" y="4973113"/>
                  <a:pt x="4522327" y="4973113"/>
                </a:cubicBezTo>
                <a:cubicBezTo>
                  <a:pt x="3590793" y="5905038"/>
                  <a:pt x="2078880" y="5905038"/>
                  <a:pt x="1147346" y="4973113"/>
                </a:cubicBezTo>
                <a:cubicBezTo>
                  <a:pt x="698650" y="4524228"/>
                  <a:pt x="698650" y="4524228"/>
                  <a:pt x="698650" y="4524228"/>
                </a:cubicBezTo>
                <a:cubicBezTo>
                  <a:pt x="-232884" y="3592303"/>
                  <a:pt x="-232884" y="2079754"/>
                  <a:pt x="698650" y="1147830"/>
                </a:cubicBezTo>
                <a:cubicBezTo>
                  <a:pt x="1147346" y="698944"/>
                  <a:pt x="1147346" y="698944"/>
                  <a:pt x="1147346" y="698944"/>
                </a:cubicBezTo>
                <a:cubicBezTo>
                  <a:pt x="1613113" y="232981"/>
                  <a:pt x="2223975" y="0"/>
                  <a:pt x="283483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340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CDACA323-AFE1-42D8-BB53-A9B65C9B26C3}"/>
              </a:ext>
            </a:extLst>
          </p:cNvPr>
          <p:cNvSpPr>
            <a:spLocks noGrp="1"/>
          </p:cNvSpPr>
          <p:nvPr>
            <p:ph type="pic" sz="quarter" idx="12"/>
          </p:nvPr>
        </p:nvSpPr>
        <p:spPr>
          <a:xfrm>
            <a:off x="3787232" y="1137054"/>
            <a:ext cx="4599623" cy="4600222"/>
          </a:xfrm>
          <a:custGeom>
            <a:avLst/>
            <a:gdLst>
              <a:gd name="connsiteX0" fmla="*/ 0 w 6912429"/>
              <a:gd name="connsiteY0" fmla="*/ 0 h 6912429"/>
              <a:gd name="connsiteX1" fmla="*/ 6912429 w 6912429"/>
              <a:gd name="connsiteY1" fmla="*/ 0 h 6912429"/>
              <a:gd name="connsiteX2" fmla="*/ 6912429 w 6912429"/>
              <a:gd name="connsiteY2" fmla="*/ 6912429 h 6912429"/>
              <a:gd name="connsiteX3" fmla="*/ 0 w 6912429"/>
              <a:gd name="connsiteY3" fmla="*/ 6912429 h 6912429"/>
            </a:gdLst>
            <a:ahLst/>
            <a:cxnLst>
              <a:cxn ang="0">
                <a:pos x="connsiteX0" y="connsiteY0"/>
              </a:cxn>
              <a:cxn ang="0">
                <a:pos x="connsiteX1" y="connsiteY1"/>
              </a:cxn>
              <a:cxn ang="0">
                <a:pos x="connsiteX2" y="connsiteY2"/>
              </a:cxn>
              <a:cxn ang="0">
                <a:pos x="connsiteX3" y="connsiteY3"/>
              </a:cxn>
            </a:cxnLst>
            <a:rect l="l" t="t" r="r" b="b"/>
            <a:pathLst>
              <a:path w="6912429" h="6912429">
                <a:moveTo>
                  <a:pt x="0" y="0"/>
                </a:moveTo>
                <a:lnTo>
                  <a:pt x="6912429" y="0"/>
                </a:lnTo>
                <a:lnTo>
                  <a:pt x="6912429" y="6912429"/>
                </a:lnTo>
                <a:lnTo>
                  <a:pt x="0" y="691242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022842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77A63888-FAB6-42D9-963F-0298E9A2CB2F}"/>
              </a:ext>
            </a:extLst>
          </p:cNvPr>
          <p:cNvSpPr>
            <a:spLocks noGrp="1"/>
          </p:cNvSpPr>
          <p:nvPr>
            <p:ph type="pic" sz="quarter" idx="11"/>
          </p:nvPr>
        </p:nvSpPr>
        <p:spPr>
          <a:xfrm>
            <a:off x="892512" y="0"/>
            <a:ext cx="2116996" cy="2190710"/>
          </a:xfrm>
          <a:custGeom>
            <a:avLst/>
            <a:gdLst>
              <a:gd name="connsiteX0" fmla="*/ 0 w 4234543"/>
              <a:gd name="connsiteY0" fmla="*/ 0 h 4381419"/>
              <a:gd name="connsiteX1" fmla="*/ 4234543 w 4234543"/>
              <a:gd name="connsiteY1" fmla="*/ 0 h 4381419"/>
              <a:gd name="connsiteX2" fmla="*/ 4234543 w 4234543"/>
              <a:gd name="connsiteY2" fmla="*/ 4381419 h 4381419"/>
              <a:gd name="connsiteX3" fmla="*/ 0 w 4234543"/>
              <a:gd name="connsiteY3" fmla="*/ 4381419 h 4381419"/>
            </a:gdLst>
            <a:ahLst/>
            <a:cxnLst>
              <a:cxn ang="0">
                <a:pos x="connsiteX0" y="connsiteY0"/>
              </a:cxn>
              <a:cxn ang="0">
                <a:pos x="connsiteX1" y="connsiteY1"/>
              </a:cxn>
              <a:cxn ang="0">
                <a:pos x="connsiteX2" y="connsiteY2"/>
              </a:cxn>
              <a:cxn ang="0">
                <a:pos x="connsiteX3" y="connsiteY3"/>
              </a:cxn>
            </a:cxnLst>
            <a:rect l="l" t="t" r="r" b="b"/>
            <a:pathLst>
              <a:path w="4234543" h="4381419">
                <a:moveTo>
                  <a:pt x="0" y="0"/>
                </a:moveTo>
                <a:lnTo>
                  <a:pt x="4234543" y="0"/>
                </a:lnTo>
                <a:lnTo>
                  <a:pt x="4234543" y="4381419"/>
                </a:lnTo>
                <a:lnTo>
                  <a:pt x="0" y="43814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5" name="Picture Placeholder 24">
            <a:extLst>
              <a:ext uri="{FF2B5EF4-FFF2-40B4-BE49-F238E27FC236}">
                <a16:creationId xmlns:a16="http://schemas.microsoft.com/office/drawing/2014/main" id="{EEDFA15A-AE97-4FAA-8F65-2E9DED702B05}"/>
              </a:ext>
            </a:extLst>
          </p:cNvPr>
          <p:cNvSpPr>
            <a:spLocks noGrp="1"/>
          </p:cNvSpPr>
          <p:nvPr>
            <p:ph type="pic" sz="quarter" idx="12"/>
          </p:nvPr>
        </p:nvSpPr>
        <p:spPr>
          <a:xfrm>
            <a:off x="3078442" y="3176814"/>
            <a:ext cx="2116996" cy="3681186"/>
          </a:xfrm>
          <a:custGeom>
            <a:avLst/>
            <a:gdLst>
              <a:gd name="connsiteX0" fmla="*/ 0 w 4234543"/>
              <a:gd name="connsiteY0" fmla="*/ 0 h 7362371"/>
              <a:gd name="connsiteX1" fmla="*/ 4234543 w 4234543"/>
              <a:gd name="connsiteY1" fmla="*/ 0 h 7362371"/>
              <a:gd name="connsiteX2" fmla="*/ 4234543 w 4234543"/>
              <a:gd name="connsiteY2" fmla="*/ 7362371 h 7362371"/>
              <a:gd name="connsiteX3" fmla="*/ 0 w 4234543"/>
              <a:gd name="connsiteY3" fmla="*/ 7362371 h 7362371"/>
            </a:gdLst>
            <a:ahLst/>
            <a:cxnLst>
              <a:cxn ang="0">
                <a:pos x="connsiteX0" y="connsiteY0"/>
              </a:cxn>
              <a:cxn ang="0">
                <a:pos x="connsiteX1" y="connsiteY1"/>
              </a:cxn>
              <a:cxn ang="0">
                <a:pos x="connsiteX2" y="connsiteY2"/>
              </a:cxn>
              <a:cxn ang="0">
                <a:pos x="connsiteX3" y="connsiteY3"/>
              </a:cxn>
            </a:cxnLst>
            <a:rect l="l" t="t" r="r" b="b"/>
            <a:pathLst>
              <a:path w="4234543" h="7362371">
                <a:moveTo>
                  <a:pt x="0" y="0"/>
                </a:moveTo>
                <a:lnTo>
                  <a:pt x="4234543" y="0"/>
                </a:lnTo>
                <a:lnTo>
                  <a:pt x="4234543" y="7362371"/>
                </a:lnTo>
                <a:lnTo>
                  <a:pt x="0" y="73623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4" name="Picture Placeholder 23">
            <a:extLst>
              <a:ext uri="{FF2B5EF4-FFF2-40B4-BE49-F238E27FC236}">
                <a16:creationId xmlns:a16="http://schemas.microsoft.com/office/drawing/2014/main" id="{0C89C061-DCFD-43BB-9BCA-A6DF206F57E2}"/>
              </a:ext>
            </a:extLst>
          </p:cNvPr>
          <p:cNvSpPr>
            <a:spLocks noGrp="1"/>
          </p:cNvSpPr>
          <p:nvPr>
            <p:ph type="pic" sz="quarter" idx="13"/>
          </p:nvPr>
        </p:nvSpPr>
        <p:spPr>
          <a:xfrm>
            <a:off x="892512" y="5811158"/>
            <a:ext cx="2116996" cy="1046843"/>
          </a:xfrm>
          <a:custGeom>
            <a:avLst/>
            <a:gdLst>
              <a:gd name="connsiteX0" fmla="*/ 0 w 4234543"/>
              <a:gd name="connsiteY0" fmla="*/ 0 h 2093685"/>
              <a:gd name="connsiteX1" fmla="*/ 4234543 w 4234543"/>
              <a:gd name="connsiteY1" fmla="*/ 0 h 2093685"/>
              <a:gd name="connsiteX2" fmla="*/ 4234543 w 4234543"/>
              <a:gd name="connsiteY2" fmla="*/ 2093685 h 2093685"/>
              <a:gd name="connsiteX3" fmla="*/ 0 w 4234543"/>
              <a:gd name="connsiteY3" fmla="*/ 2093685 h 2093685"/>
            </a:gdLst>
            <a:ahLst/>
            <a:cxnLst>
              <a:cxn ang="0">
                <a:pos x="connsiteX0" y="connsiteY0"/>
              </a:cxn>
              <a:cxn ang="0">
                <a:pos x="connsiteX1" y="connsiteY1"/>
              </a:cxn>
              <a:cxn ang="0">
                <a:pos x="connsiteX2" y="connsiteY2"/>
              </a:cxn>
              <a:cxn ang="0">
                <a:pos x="connsiteX3" y="connsiteY3"/>
              </a:cxn>
            </a:cxnLst>
            <a:rect l="l" t="t" r="r" b="b"/>
            <a:pathLst>
              <a:path w="4234543" h="2093685">
                <a:moveTo>
                  <a:pt x="0" y="0"/>
                </a:moveTo>
                <a:lnTo>
                  <a:pt x="4234543" y="0"/>
                </a:lnTo>
                <a:lnTo>
                  <a:pt x="4234543" y="2093685"/>
                </a:lnTo>
                <a:lnTo>
                  <a:pt x="0" y="2093685"/>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4427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ppt_x"/>
                                          </p:val>
                                        </p:tav>
                                        <p:tav tm="100000">
                                          <p:val>
                                            <p:strVal val="#ppt_x"/>
                                          </p:val>
                                        </p:tav>
                                      </p:tavLst>
                                    </p:anim>
                                    <p:anim calcmode="lin" valueType="num">
                                      <p:cBhvr additive="base">
                                        <p:cTn id="12" dur="1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ppt_x"/>
                                          </p:val>
                                        </p:tav>
                                        <p:tav tm="100000">
                                          <p:val>
                                            <p:strVal val="#ppt_x"/>
                                          </p:val>
                                        </p:tav>
                                      </p:tavLst>
                                    </p:anim>
                                    <p:anim calcmode="lin" valueType="num">
                                      <p:cBhvr additive="base">
                                        <p:cTn id="16"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FDC1E46-392A-4024-8731-DC057079AE2E}" type="datetimeFigureOut">
              <a:rPr lang="es-EC" smtClean="0"/>
              <a:t>24/10/2024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104072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ED82F200-A714-424A-A435-53D0BB730B9F}"/>
              </a:ext>
            </a:extLst>
          </p:cNvPr>
          <p:cNvSpPr>
            <a:spLocks noGrp="1"/>
          </p:cNvSpPr>
          <p:nvPr>
            <p:ph type="pic" sz="quarter" idx="11"/>
          </p:nvPr>
        </p:nvSpPr>
        <p:spPr>
          <a:xfrm>
            <a:off x="1278196" y="2493769"/>
            <a:ext cx="1876687" cy="1877719"/>
          </a:xfrm>
          <a:custGeom>
            <a:avLst/>
            <a:gdLst>
              <a:gd name="connsiteX0" fmla="*/ 1876931 w 3753862"/>
              <a:gd name="connsiteY0" fmla="*/ 0 h 3755437"/>
              <a:gd name="connsiteX1" fmla="*/ 2994210 w 3753862"/>
              <a:gd name="connsiteY1" fmla="*/ 462766 h 3755437"/>
              <a:gd name="connsiteX2" fmla="*/ 3291290 w 3753862"/>
              <a:gd name="connsiteY2" fmla="*/ 759971 h 3755437"/>
              <a:gd name="connsiteX3" fmla="*/ 3291290 w 3753862"/>
              <a:gd name="connsiteY3" fmla="*/ 2995466 h 3755437"/>
              <a:gd name="connsiteX4" fmla="*/ 2994210 w 3753862"/>
              <a:gd name="connsiteY4" fmla="*/ 3292671 h 3755437"/>
              <a:gd name="connsiteX5" fmla="*/ 759653 w 3753862"/>
              <a:gd name="connsiteY5" fmla="*/ 3292671 h 3755437"/>
              <a:gd name="connsiteX6" fmla="*/ 462573 w 3753862"/>
              <a:gd name="connsiteY6" fmla="*/ 2995466 h 3755437"/>
              <a:gd name="connsiteX7" fmla="*/ 462573 w 3753862"/>
              <a:gd name="connsiteY7" fmla="*/ 759971 h 3755437"/>
              <a:gd name="connsiteX8" fmla="*/ 759653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80" y="0"/>
                  <a:pt x="2685828" y="154255"/>
                  <a:pt x="2994210" y="462766"/>
                </a:cubicBezTo>
                <a:cubicBezTo>
                  <a:pt x="3291290" y="759971"/>
                  <a:pt x="3291290" y="759971"/>
                  <a:pt x="3291290" y="759971"/>
                </a:cubicBezTo>
                <a:cubicBezTo>
                  <a:pt x="3908053" y="1376994"/>
                  <a:pt x="3908053" y="2378444"/>
                  <a:pt x="3291290" y="2995466"/>
                </a:cubicBezTo>
                <a:cubicBezTo>
                  <a:pt x="2994210" y="3292671"/>
                  <a:pt x="2994210" y="3292671"/>
                  <a:pt x="2994210" y="3292671"/>
                </a:cubicBezTo>
                <a:cubicBezTo>
                  <a:pt x="2377446" y="3909693"/>
                  <a:pt x="1376416" y="3909693"/>
                  <a:pt x="759653" y="3292671"/>
                </a:cubicBezTo>
                <a:cubicBezTo>
                  <a:pt x="462573" y="2995466"/>
                  <a:pt x="462573" y="2995466"/>
                  <a:pt x="462573" y="2995466"/>
                </a:cubicBezTo>
                <a:cubicBezTo>
                  <a:pt x="-154191" y="2378444"/>
                  <a:pt x="-154191" y="1376994"/>
                  <a:pt x="462573" y="759971"/>
                </a:cubicBezTo>
                <a:cubicBezTo>
                  <a:pt x="759653" y="462766"/>
                  <a:pt x="759653" y="462766"/>
                  <a:pt x="759653"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6" name="Picture Placeholder 25">
            <a:extLst>
              <a:ext uri="{FF2B5EF4-FFF2-40B4-BE49-F238E27FC236}">
                <a16:creationId xmlns:a16="http://schemas.microsoft.com/office/drawing/2014/main" id="{0D584025-6492-4000-BC15-63CFC4EB3027}"/>
              </a:ext>
            </a:extLst>
          </p:cNvPr>
          <p:cNvSpPr>
            <a:spLocks noGrp="1"/>
          </p:cNvSpPr>
          <p:nvPr>
            <p:ph type="pic" sz="quarter" idx="12"/>
          </p:nvPr>
        </p:nvSpPr>
        <p:spPr>
          <a:xfrm>
            <a:off x="3991949" y="2493769"/>
            <a:ext cx="1876687" cy="1877719"/>
          </a:xfrm>
          <a:custGeom>
            <a:avLst/>
            <a:gdLst>
              <a:gd name="connsiteX0" fmla="*/ 1876931 w 3753862"/>
              <a:gd name="connsiteY0" fmla="*/ 0 h 3755437"/>
              <a:gd name="connsiteX1" fmla="*/ 2994209 w 3753862"/>
              <a:gd name="connsiteY1" fmla="*/ 462766 h 3755437"/>
              <a:gd name="connsiteX2" fmla="*/ 3291289 w 3753862"/>
              <a:gd name="connsiteY2" fmla="*/ 759971 h 3755437"/>
              <a:gd name="connsiteX3" fmla="*/ 3291289 w 3753862"/>
              <a:gd name="connsiteY3" fmla="*/ 2995466 h 3755437"/>
              <a:gd name="connsiteX4" fmla="*/ 2994209 w 3753862"/>
              <a:gd name="connsiteY4" fmla="*/ 3292671 h 3755437"/>
              <a:gd name="connsiteX5" fmla="*/ 759652 w 3753862"/>
              <a:gd name="connsiteY5" fmla="*/ 3292671 h 3755437"/>
              <a:gd name="connsiteX6" fmla="*/ 462573 w 3753862"/>
              <a:gd name="connsiteY6" fmla="*/ 2995466 h 3755437"/>
              <a:gd name="connsiteX7" fmla="*/ 462573 w 3753862"/>
              <a:gd name="connsiteY7" fmla="*/ 759971 h 3755437"/>
              <a:gd name="connsiteX8" fmla="*/ 759652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79" y="0"/>
                  <a:pt x="2685827" y="154255"/>
                  <a:pt x="2994209" y="462766"/>
                </a:cubicBezTo>
                <a:cubicBezTo>
                  <a:pt x="3291289" y="759971"/>
                  <a:pt x="3291289" y="759971"/>
                  <a:pt x="3291289" y="759971"/>
                </a:cubicBezTo>
                <a:cubicBezTo>
                  <a:pt x="3908053" y="1376994"/>
                  <a:pt x="3908053" y="2378444"/>
                  <a:pt x="3291289" y="2995466"/>
                </a:cubicBezTo>
                <a:cubicBezTo>
                  <a:pt x="2994209" y="3292671"/>
                  <a:pt x="2994209" y="3292671"/>
                  <a:pt x="2994209" y="3292671"/>
                </a:cubicBezTo>
                <a:cubicBezTo>
                  <a:pt x="2377446" y="3909693"/>
                  <a:pt x="1376416" y="3909693"/>
                  <a:pt x="759652" y="3292671"/>
                </a:cubicBezTo>
                <a:cubicBezTo>
                  <a:pt x="462573" y="2995466"/>
                  <a:pt x="462573" y="2995466"/>
                  <a:pt x="462573" y="2995466"/>
                </a:cubicBezTo>
                <a:cubicBezTo>
                  <a:pt x="-154191" y="2378444"/>
                  <a:pt x="-154191" y="1376994"/>
                  <a:pt x="462573" y="759971"/>
                </a:cubicBezTo>
                <a:cubicBezTo>
                  <a:pt x="759652" y="462766"/>
                  <a:pt x="759652" y="462766"/>
                  <a:pt x="759652"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7" name="Picture Placeholder 26">
            <a:extLst>
              <a:ext uri="{FF2B5EF4-FFF2-40B4-BE49-F238E27FC236}">
                <a16:creationId xmlns:a16="http://schemas.microsoft.com/office/drawing/2014/main" id="{790430CB-5603-4A45-8F4C-2566B0ADD112}"/>
              </a:ext>
            </a:extLst>
          </p:cNvPr>
          <p:cNvSpPr>
            <a:spLocks noGrp="1"/>
          </p:cNvSpPr>
          <p:nvPr>
            <p:ph type="pic" sz="quarter" idx="13"/>
          </p:nvPr>
        </p:nvSpPr>
        <p:spPr>
          <a:xfrm>
            <a:off x="6705701" y="2493769"/>
            <a:ext cx="1876686" cy="1877719"/>
          </a:xfrm>
          <a:custGeom>
            <a:avLst/>
            <a:gdLst>
              <a:gd name="connsiteX0" fmla="*/ 1876931 w 3753861"/>
              <a:gd name="connsiteY0" fmla="*/ 0 h 3755437"/>
              <a:gd name="connsiteX1" fmla="*/ 2994210 w 3753861"/>
              <a:gd name="connsiteY1" fmla="*/ 462766 h 3755437"/>
              <a:gd name="connsiteX2" fmla="*/ 3291290 w 3753861"/>
              <a:gd name="connsiteY2" fmla="*/ 759971 h 3755437"/>
              <a:gd name="connsiteX3" fmla="*/ 3291290 w 3753861"/>
              <a:gd name="connsiteY3" fmla="*/ 2995466 h 3755437"/>
              <a:gd name="connsiteX4" fmla="*/ 2994210 w 3753861"/>
              <a:gd name="connsiteY4" fmla="*/ 3292671 h 3755437"/>
              <a:gd name="connsiteX5" fmla="*/ 759652 w 3753861"/>
              <a:gd name="connsiteY5" fmla="*/ 3292671 h 3755437"/>
              <a:gd name="connsiteX6" fmla="*/ 462573 w 3753861"/>
              <a:gd name="connsiteY6" fmla="*/ 2995466 h 3755437"/>
              <a:gd name="connsiteX7" fmla="*/ 462573 w 3753861"/>
              <a:gd name="connsiteY7" fmla="*/ 759971 h 3755437"/>
              <a:gd name="connsiteX8" fmla="*/ 759652 w 3753861"/>
              <a:gd name="connsiteY8" fmla="*/ 462766 h 3755437"/>
              <a:gd name="connsiteX9" fmla="*/ 1876931 w 3753861"/>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1" h="3755437">
                <a:moveTo>
                  <a:pt x="1876931" y="0"/>
                </a:moveTo>
                <a:cubicBezTo>
                  <a:pt x="2281380" y="0"/>
                  <a:pt x="2685828" y="154255"/>
                  <a:pt x="2994210" y="462766"/>
                </a:cubicBezTo>
                <a:cubicBezTo>
                  <a:pt x="3291290" y="759971"/>
                  <a:pt x="3291290" y="759971"/>
                  <a:pt x="3291290" y="759971"/>
                </a:cubicBezTo>
                <a:cubicBezTo>
                  <a:pt x="3908052" y="1376994"/>
                  <a:pt x="3908052" y="2378444"/>
                  <a:pt x="3291290" y="2995466"/>
                </a:cubicBezTo>
                <a:cubicBezTo>
                  <a:pt x="2994210" y="3292671"/>
                  <a:pt x="2994210" y="3292671"/>
                  <a:pt x="2994210" y="3292671"/>
                </a:cubicBezTo>
                <a:cubicBezTo>
                  <a:pt x="2377446" y="3909693"/>
                  <a:pt x="1376416" y="3909693"/>
                  <a:pt x="759652" y="3292671"/>
                </a:cubicBezTo>
                <a:cubicBezTo>
                  <a:pt x="462573" y="2995466"/>
                  <a:pt x="462573" y="2995466"/>
                  <a:pt x="462573" y="2995466"/>
                </a:cubicBezTo>
                <a:cubicBezTo>
                  <a:pt x="-154191" y="2378444"/>
                  <a:pt x="-154191" y="1376994"/>
                  <a:pt x="462573" y="759971"/>
                </a:cubicBezTo>
                <a:cubicBezTo>
                  <a:pt x="759652" y="462766"/>
                  <a:pt x="759652" y="462766"/>
                  <a:pt x="759652"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8" name="Picture Placeholder 27">
            <a:extLst>
              <a:ext uri="{FF2B5EF4-FFF2-40B4-BE49-F238E27FC236}">
                <a16:creationId xmlns:a16="http://schemas.microsoft.com/office/drawing/2014/main" id="{6D2D97A9-1C9B-4398-B77F-DFCF56A992C3}"/>
              </a:ext>
            </a:extLst>
          </p:cNvPr>
          <p:cNvSpPr>
            <a:spLocks noGrp="1"/>
          </p:cNvSpPr>
          <p:nvPr>
            <p:ph type="pic" sz="quarter" idx="14"/>
          </p:nvPr>
        </p:nvSpPr>
        <p:spPr>
          <a:xfrm>
            <a:off x="9419453" y="2493769"/>
            <a:ext cx="1876687" cy="1877719"/>
          </a:xfrm>
          <a:custGeom>
            <a:avLst/>
            <a:gdLst>
              <a:gd name="connsiteX0" fmla="*/ 1876931 w 3753862"/>
              <a:gd name="connsiteY0" fmla="*/ 0 h 3755437"/>
              <a:gd name="connsiteX1" fmla="*/ 2994209 w 3753862"/>
              <a:gd name="connsiteY1" fmla="*/ 462766 h 3755437"/>
              <a:gd name="connsiteX2" fmla="*/ 3291289 w 3753862"/>
              <a:gd name="connsiteY2" fmla="*/ 759971 h 3755437"/>
              <a:gd name="connsiteX3" fmla="*/ 3291289 w 3753862"/>
              <a:gd name="connsiteY3" fmla="*/ 2995466 h 3755437"/>
              <a:gd name="connsiteX4" fmla="*/ 2994209 w 3753862"/>
              <a:gd name="connsiteY4" fmla="*/ 3292671 h 3755437"/>
              <a:gd name="connsiteX5" fmla="*/ 759651 w 3753862"/>
              <a:gd name="connsiteY5" fmla="*/ 3292671 h 3755437"/>
              <a:gd name="connsiteX6" fmla="*/ 462571 w 3753862"/>
              <a:gd name="connsiteY6" fmla="*/ 2995466 h 3755437"/>
              <a:gd name="connsiteX7" fmla="*/ 462571 w 3753862"/>
              <a:gd name="connsiteY7" fmla="*/ 759971 h 3755437"/>
              <a:gd name="connsiteX8" fmla="*/ 759651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79" y="0"/>
                  <a:pt x="2685827" y="154255"/>
                  <a:pt x="2994209" y="462766"/>
                </a:cubicBezTo>
                <a:cubicBezTo>
                  <a:pt x="3291289" y="759971"/>
                  <a:pt x="3291289" y="759971"/>
                  <a:pt x="3291289" y="759971"/>
                </a:cubicBezTo>
                <a:cubicBezTo>
                  <a:pt x="3908053" y="1376994"/>
                  <a:pt x="3908053" y="2378444"/>
                  <a:pt x="3291289" y="2995466"/>
                </a:cubicBezTo>
                <a:cubicBezTo>
                  <a:pt x="2994209" y="3292671"/>
                  <a:pt x="2994209" y="3292671"/>
                  <a:pt x="2994209" y="3292671"/>
                </a:cubicBezTo>
                <a:cubicBezTo>
                  <a:pt x="2377445" y="3909693"/>
                  <a:pt x="1376415" y="3909693"/>
                  <a:pt x="759651" y="3292671"/>
                </a:cubicBezTo>
                <a:cubicBezTo>
                  <a:pt x="462571" y="2995466"/>
                  <a:pt x="462571" y="2995466"/>
                  <a:pt x="462571" y="2995466"/>
                </a:cubicBezTo>
                <a:cubicBezTo>
                  <a:pt x="-154191" y="2378444"/>
                  <a:pt x="-154191" y="1376994"/>
                  <a:pt x="462571" y="759971"/>
                </a:cubicBezTo>
                <a:cubicBezTo>
                  <a:pt x="759651" y="462766"/>
                  <a:pt x="759651" y="462766"/>
                  <a:pt x="759651" y="462766"/>
                </a:cubicBezTo>
                <a:cubicBezTo>
                  <a:pt x="1068033" y="154255"/>
                  <a:pt x="1472481"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36276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500" fill="hold"/>
                                        <p:tgtEl>
                                          <p:spTgt spid="25"/>
                                        </p:tgtEl>
                                        <p:attrNameLst>
                                          <p:attrName>ppt_x</p:attrName>
                                        </p:attrNameLst>
                                      </p:cBhvr>
                                      <p:tavLst>
                                        <p:tav tm="0">
                                          <p:val>
                                            <p:strVal val="1+#ppt_w/2"/>
                                          </p:val>
                                        </p:tav>
                                        <p:tav tm="100000">
                                          <p:val>
                                            <p:strVal val="#ppt_x"/>
                                          </p:val>
                                        </p:tav>
                                      </p:tavLst>
                                    </p:anim>
                                    <p:anim calcmode="lin" valueType="num">
                                      <p:cBhvr additive="base">
                                        <p:cTn id="8" dur="1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1+#ppt_w/2"/>
                                          </p:val>
                                        </p:tav>
                                        <p:tav tm="100000">
                                          <p:val>
                                            <p:strVal val="#ppt_x"/>
                                          </p:val>
                                        </p:tav>
                                      </p:tavLst>
                                    </p:anim>
                                    <p:anim calcmode="lin" valueType="num">
                                      <p:cBhvr additive="base">
                                        <p:cTn id="12" dur="1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1+#ppt_w/2"/>
                                          </p:val>
                                        </p:tav>
                                        <p:tav tm="100000">
                                          <p:val>
                                            <p:strVal val="#ppt_x"/>
                                          </p:val>
                                        </p:tav>
                                      </p:tavLst>
                                    </p:anim>
                                    <p:anim calcmode="lin" valueType="num">
                                      <p:cBhvr additive="base">
                                        <p:cTn id="16" dur="1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6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500" fill="hold"/>
                                        <p:tgtEl>
                                          <p:spTgt spid="28"/>
                                        </p:tgtEl>
                                        <p:attrNameLst>
                                          <p:attrName>ppt_x</p:attrName>
                                        </p:attrNameLst>
                                      </p:cBhvr>
                                      <p:tavLst>
                                        <p:tav tm="0">
                                          <p:val>
                                            <p:strVal val="1+#ppt_w/2"/>
                                          </p:val>
                                        </p:tav>
                                        <p:tav tm="100000">
                                          <p:val>
                                            <p:strVal val="#ppt_x"/>
                                          </p:val>
                                        </p:tav>
                                      </p:tavLst>
                                    </p:anim>
                                    <p:anim calcmode="lin" valueType="num">
                                      <p:cBhvr additive="base">
                                        <p:cTn id="20" dur="1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945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0"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721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2B16B6E-AD49-451B-83D4-272BF0A78947}"/>
              </a:ext>
            </a:extLst>
          </p:cNvPr>
          <p:cNvSpPr>
            <a:spLocks noGrp="1"/>
          </p:cNvSpPr>
          <p:nvPr>
            <p:ph type="pic" sz="quarter" idx="13"/>
          </p:nvPr>
        </p:nvSpPr>
        <p:spPr>
          <a:xfrm>
            <a:off x="7233408"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0"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46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2660E3C2-461C-4DBC-9149-27A6AA152EFD}"/>
              </a:ext>
            </a:extLst>
          </p:cNvPr>
          <p:cNvSpPr>
            <a:spLocks noGrp="1"/>
          </p:cNvSpPr>
          <p:nvPr>
            <p:ph type="pic" sz="quarter" idx="11"/>
          </p:nvPr>
        </p:nvSpPr>
        <p:spPr>
          <a:xfrm>
            <a:off x="4761311" y="1564347"/>
            <a:ext cx="2669379" cy="3729307"/>
          </a:xfrm>
          <a:custGeom>
            <a:avLst/>
            <a:gdLst>
              <a:gd name="connsiteX0" fmla="*/ 1599758 w 5339453"/>
              <a:gd name="connsiteY0" fmla="*/ 0 h 7458613"/>
              <a:gd name="connsiteX1" fmla="*/ 3739695 w 5339453"/>
              <a:gd name="connsiteY1" fmla="*/ 2139936 h 7458613"/>
              <a:gd name="connsiteX2" fmla="*/ 5339453 w 5339453"/>
              <a:gd name="connsiteY2" fmla="*/ 3729307 h 7458613"/>
              <a:gd name="connsiteX3" fmla="*/ 3739695 w 5339453"/>
              <a:gd name="connsiteY3" fmla="*/ 5318676 h 7458613"/>
              <a:gd name="connsiteX4" fmla="*/ 1599758 w 5339453"/>
              <a:gd name="connsiteY4" fmla="*/ 7458613 h 7458613"/>
              <a:gd name="connsiteX5" fmla="*/ 0 w 5339453"/>
              <a:gd name="connsiteY5" fmla="*/ 5869243 h 7458613"/>
              <a:gd name="connsiteX6" fmla="*/ 2139937 w 5339453"/>
              <a:gd name="connsiteY6" fmla="*/ 3729307 h 7458613"/>
              <a:gd name="connsiteX7" fmla="*/ 1007640 w 5339453"/>
              <a:gd name="connsiteY7" fmla="*/ 2597010 h 7458613"/>
              <a:gd name="connsiteX8" fmla="*/ 0 w 5339453"/>
              <a:gd name="connsiteY8" fmla="*/ 1589370 h 74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9453" h="7458613">
                <a:moveTo>
                  <a:pt x="1599758" y="0"/>
                </a:moveTo>
                <a:lnTo>
                  <a:pt x="3739695" y="2139936"/>
                </a:lnTo>
                <a:lnTo>
                  <a:pt x="5339453" y="3729307"/>
                </a:lnTo>
                <a:lnTo>
                  <a:pt x="3739695" y="5318676"/>
                </a:lnTo>
                <a:lnTo>
                  <a:pt x="1599758" y="7458613"/>
                </a:lnTo>
                <a:lnTo>
                  <a:pt x="0" y="5869243"/>
                </a:lnTo>
                <a:lnTo>
                  <a:pt x="2139937" y="3729307"/>
                </a:lnTo>
                <a:lnTo>
                  <a:pt x="1007640" y="2597010"/>
                </a:lnTo>
                <a:lnTo>
                  <a:pt x="0" y="158937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674440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7" name="Picture Placeholder 20">
            <a:extLst>
              <a:ext uri="{FF2B5EF4-FFF2-40B4-BE49-F238E27FC236}">
                <a16:creationId xmlns:a16="http://schemas.microsoft.com/office/drawing/2014/main" id="{10332EE7-7835-487A-8D6D-E08E118CE918}"/>
              </a:ext>
            </a:extLst>
          </p:cNvPr>
          <p:cNvSpPr>
            <a:spLocks noGrp="1"/>
          </p:cNvSpPr>
          <p:nvPr>
            <p:ph type="pic" sz="quarter" idx="11"/>
          </p:nvPr>
        </p:nvSpPr>
        <p:spPr>
          <a:xfrm>
            <a:off x="0" y="1533977"/>
            <a:ext cx="7940095" cy="3790048"/>
          </a:xfrm>
          <a:custGeom>
            <a:avLst/>
            <a:gdLst>
              <a:gd name="connsiteX0" fmla="*/ 0 w 11863449"/>
              <a:gd name="connsiteY0" fmla="*/ 0 h 12207817"/>
              <a:gd name="connsiteX1" fmla="*/ 11863449 w 11863449"/>
              <a:gd name="connsiteY1" fmla="*/ 0 h 12207817"/>
              <a:gd name="connsiteX2" fmla="*/ 11863449 w 11863449"/>
              <a:gd name="connsiteY2" fmla="*/ 12207817 h 12207817"/>
              <a:gd name="connsiteX3" fmla="*/ 0 w 11863449"/>
              <a:gd name="connsiteY3" fmla="*/ 12207817 h 12207817"/>
            </a:gdLst>
            <a:ahLst/>
            <a:cxnLst>
              <a:cxn ang="0">
                <a:pos x="connsiteX0" y="connsiteY0"/>
              </a:cxn>
              <a:cxn ang="0">
                <a:pos x="connsiteX1" y="connsiteY1"/>
              </a:cxn>
              <a:cxn ang="0">
                <a:pos x="connsiteX2" y="connsiteY2"/>
              </a:cxn>
              <a:cxn ang="0">
                <a:pos x="connsiteX3" y="connsiteY3"/>
              </a:cxn>
            </a:cxnLst>
            <a:rect l="l" t="t" r="r" b="b"/>
            <a:pathLst>
              <a:path w="11863449" h="12207817">
                <a:moveTo>
                  <a:pt x="0" y="0"/>
                </a:moveTo>
                <a:lnTo>
                  <a:pt x="11863449" y="0"/>
                </a:lnTo>
                <a:lnTo>
                  <a:pt x="11863449" y="12207817"/>
                </a:lnTo>
                <a:lnTo>
                  <a:pt x="0" y="1220781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348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B0F76354-D06E-4152-AB8B-A3C3D1D84C1A}"/>
              </a:ext>
            </a:extLst>
          </p:cNvPr>
          <p:cNvSpPr>
            <a:spLocks noGrp="1"/>
          </p:cNvSpPr>
          <p:nvPr>
            <p:ph type="pic" sz="quarter" idx="11"/>
          </p:nvPr>
        </p:nvSpPr>
        <p:spPr>
          <a:xfrm>
            <a:off x="1555465" y="427512"/>
            <a:ext cx="5930952" cy="6103909"/>
          </a:xfrm>
          <a:custGeom>
            <a:avLst/>
            <a:gdLst>
              <a:gd name="connsiteX0" fmla="*/ 0 w 11863449"/>
              <a:gd name="connsiteY0" fmla="*/ 0 h 12207817"/>
              <a:gd name="connsiteX1" fmla="*/ 11863449 w 11863449"/>
              <a:gd name="connsiteY1" fmla="*/ 0 h 12207817"/>
              <a:gd name="connsiteX2" fmla="*/ 11863449 w 11863449"/>
              <a:gd name="connsiteY2" fmla="*/ 12207817 h 12207817"/>
              <a:gd name="connsiteX3" fmla="*/ 0 w 11863449"/>
              <a:gd name="connsiteY3" fmla="*/ 12207817 h 12207817"/>
            </a:gdLst>
            <a:ahLst/>
            <a:cxnLst>
              <a:cxn ang="0">
                <a:pos x="connsiteX0" y="connsiteY0"/>
              </a:cxn>
              <a:cxn ang="0">
                <a:pos x="connsiteX1" y="connsiteY1"/>
              </a:cxn>
              <a:cxn ang="0">
                <a:pos x="connsiteX2" y="connsiteY2"/>
              </a:cxn>
              <a:cxn ang="0">
                <a:pos x="connsiteX3" y="connsiteY3"/>
              </a:cxn>
            </a:cxnLst>
            <a:rect l="l" t="t" r="r" b="b"/>
            <a:pathLst>
              <a:path w="11863449" h="12207817">
                <a:moveTo>
                  <a:pt x="0" y="0"/>
                </a:moveTo>
                <a:lnTo>
                  <a:pt x="11863449" y="0"/>
                </a:lnTo>
                <a:lnTo>
                  <a:pt x="11863449" y="12207817"/>
                </a:lnTo>
                <a:lnTo>
                  <a:pt x="0" y="1220781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66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D366E0EA-E4A8-489F-B34D-4A3DA1089D60}"/>
              </a:ext>
            </a:extLst>
          </p:cNvPr>
          <p:cNvSpPr>
            <a:spLocks noGrp="1"/>
          </p:cNvSpPr>
          <p:nvPr>
            <p:ph type="pic" sz="quarter" idx="11"/>
          </p:nvPr>
        </p:nvSpPr>
        <p:spPr>
          <a:xfrm>
            <a:off x="4432131" y="1764217"/>
            <a:ext cx="3327737" cy="3329567"/>
          </a:xfrm>
          <a:custGeom>
            <a:avLst/>
            <a:gdLst>
              <a:gd name="connsiteX0" fmla="*/ 4425705 w 8851410"/>
              <a:gd name="connsiteY0" fmla="*/ 0 h 8855126"/>
              <a:gd name="connsiteX1" fmla="*/ 7060189 w 8851410"/>
              <a:gd name="connsiteY1" fmla="*/ 1091180 h 8855126"/>
              <a:gd name="connsiteX2" fmla="*/ 7760688 w 8851410"/>
              <a:gd name="connsiteY2" fmla="*/ 1791973 h 8855126"/>
              <a:gd name="connsiteX3" fmla="*/ 7760688 w 8851410"/>
              <a:gd name="connsiteY3" fmla="*/ 7063153 h 8855126"/>
              <a:gd name="connsiteX4" fmla="*/ 7060189 w 8851410"/>
              <a:gd name="connsiteY4" fmla="*/ 7763946 h 8855126"/>
              <a:gd name="connsiteX5" fmla="*/ 1791221 w 8851410"/>
              <a:gd name="connsiteY5" fmla="*/ 7763946 h 8855126"/>
              <a:gd name="connsiteX6" fmla="*/ 1090722 w 8851410"/>
              <a:gd name="connsiteY6" fmla="*/ 7063153 h 8855126"/>
              <a:gd name="connsiteX7" fmla="*/ 1090722 w 8851410"/>
              <a:gd name="connsiteY7" fmla="*/ 1791973 h 8855126"/>
              <a:gd name="connsiteX8" fmla="*/ 1791221 w 8851410"/>
              <a:gd name="connsiteY8" fmla="*/ 1091180 h 8855126"/>
              <a:gd name="connsiteX9" fmla="*/ 4425705 w 8851410"/>
              <a:gd name="connsiteY9" fmla="*/ 0 h 88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410" h="8855126">
                <a:moveTo>
                  <a:pt x="4425705" y="0"/>
                </a:moveTo>
                <a:cubicBezTo>
                  <a:pt x="5379373" y="0"/>
                  <a:pt x="6333041" y="363727"/>
                  <a:pt x="7060189" y="1091180"/>
                </a:cubicBezTo>
                <a:cubicBezTo>
                  <a:pt x="7760688" y="1791973"/>
                  <a:pt x="7760688" y="1791973"/>
                  <a:pt x="7760688" y="1791973"/>
                </a:cubicBezTo>
                <a:cubicBezTo>
                  <a:pt x="9214984" y="3246880"/>
                  <a:pt x="9214984" y="5608247"/>
                  <a:pt x="7760688" y="7063153"/>
                </a:cubicBezTo>
                <a:cubicBezTo>
                  <a:pt x="7060189" y="7763946"/>
                  <a:pt x="7060189" y="7763946"/>
                  <a:pt x="7060189" y="7763946"/>
                </a:cubicBezTo>
                <a:cubicBezTo>
                  <a:pt x="5605893" y="9218853"/>
                  <a:pt x="3245517" y="9218853"/>
                  <a:pt x="1791221" y="7763946"/>
                </a:cubicBezTo>
                <a:cubicBezTo>
                  <a:pt x="1090722" y="7063153"/>
                  <a:pt x="1090722" y="7063153"/>
                  <a:pt x="1090722" y="7063153"/>
                </a:cubicBezTo>
                <a:cubicBezTo>
                  <a:pt x="-363574" y="5608247"/>
                  <a:pt x="-363574" y="3246880"/>
                  <a:pt x="1090722" y="1791973"/>
                </a:cubicBezTo>
                <a:cubicBezTo>
                  <a:pt x="1791221" y="1091180"/>
                  <a:pt x="1791221" y="1091180"/>
                  <a:pt x="1791221" y="1091180"/>
                </a:cubicBezTo>
                <a:cubicBezTo>
                  <a:pt x="2518369" y="363727"/>
                  <a:pt x="3472037" y="0"/>
                  <a:pt x="4425705"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80834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D4A5C4B8-2A99-411B-991D-423AA8569ADC}"/>
              </a:ext>
            </a:extLst>
          </p:cNvPr>
          <p:cNvSpPr>
            <a:spLocks noGrp="1"/>
          </p:cNvSpPr>
          <p:nvPr>
            <p:ph type="pic" sz="quarter" idx="11"/>
          </p:nvPr>
        </p:nvSpPr>
        <p:spPr>
          <a:xfrm>
            <a:off x="4313273" y="1646041"/>
            <a:ext cx="3565454" cy="3565918"/>
          </a:xfrm>
          <a:custGeom>
            <a:avLst/>
            <a:gdLst>
              <a:gd name="connsiteX0" fmla="*/ 0 w 7131836"/>
              <a:gd name="connsiteY0" fmla="*/ 0 h 7131836"/>
              <a:gd name="connsiteX1" fmla="*/ 7131836 w 7131836"/>
              <a:gd name="connsiteY1" fmla="*/ 0 h 7131836"/>
              <a:gd name="connsiteX2" fmla="*/ 7131836 w 7131836"/>
              <a:gd name="connsiteY2" fmla="*/ 7131836 h 7131836"/>
              <a:gd name="connsiteX3" fmla="*/ 0 w 7131836"/>
              <a:gd name="connsiteY3" fmla="*/ 7131836 h 7131836"/>
            </a:gdLst>
            <a:ahLst/>
            <a:cxnLst>
              <a:cxn ang="0">
                <a:pos x="connsiteX0" y="connsiteY0"/>
              </a:cxn>
              <a:cxn ang="0">
                <a:pos x="connsiteX1" y="connsiteY1"/>
              </a:cxn>
              <a:cxn ang="0">
                <a:pos x="connsiteX2" y="connsiteY2"/>
              </a:cxn>
              <a:cxn ang="0">
                <a:pos x="connsiteX3" y="connsiteY3"/>
              </a:cxn>
            </a:cxnLst>
            <a:rect l="l" t="t" r="r" b="b"/>
            <a:pathLst>
              <a:path w="7131836" h="7131836">
                <a:moveTo>
                  <a:pt x="0" y="0"/>
                </a:moveTo>
                <a:lnTo>
                  <a:pt x="7131836" y="0"/>
                </a:lnTo>
                <a:lnTo>
                  <a:pt x="7131836" y="7131836"/>
                </a:lnTo>
                <a:lnTo>
                  <a:pt x="0" y="713183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8325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4A5C4B8-2A99-411B-991D-423AA8569ADC}"/>
              </a:ext>
            </a:extLst>
          </p:cNvPr>
          <p:cNvSpPr>
            <a:spLocks noGrp="1"/>
          </p:cNvSpPr>
          <p:nvPr>
            <p:ph type="pic" sz="quarter" idx="11"/>
          </p:nvPr>
        </p:nvSpPr>
        <p:spPr>
          <a:xfrm>
            <a:off x="4415860" y="1736767"/>
            <a:ext cx="3360280" cy="3384468"/>
          </a:xfrm>
          <a:custGeom>
            <a:avLst/>
            <a:gdLst>
              <a:gd name="connsiteX0" fmla="*/ 0 w 7131836"/>
              <a:gd name="connsiteY0" fmla="*/ 0 h 7131836"/>
              <a:gd name="connsiteX1" fmla="*/ 7131836 w 7131836"/>
              <a:gd name="connsiteY1" fmla="*/ 0 h 7131836"/>
              <a:gd name="connsiteX2" fmla="*/ 7131836 w 7131836"/>
              <a:gd name="connsiteY2" fmla="*/ 7131836 h 7131836"/>
              <a:gd name="connsiteX3" fmla="*/ 0 w 7131836"/>
              <a:gd name="connsiteY3" fmla="*/ 7131836 h 7131836"/>
            </a:gdLst>
            <a:ahLst/>
            <a:cxnLst>
              <a:cxn ang="0">
                <a:pos x="connsiteX0" y="connsiteY0"/>
              </a:cxn>
              <a:cxn ang="0">
                <a:pos x="connsiteX1" y="connsiteY1"/>
              </a:cxn>
              <a:cxn ang="0">
                <a:pos x="connsiteX2" y="connsiteY2"/>
              </a:cxn>
              <a:cxn ang="0">
                <a:pos x="connsiteX3" y="connsiteY3"/>
              </a:cxn>
            </a:cxnLst>
            <a:rect l="l" t="t" r="r" b="b"/>
            <a:pathLst>
              <a:path w="7131836" h="7131836">
                <a:moveTo>
                  <a:pt x="0" y="0"/>
                </a:moveTo>
                <a:lnTo>
                  <a:pt x="7131836" y="0"/>
                </a:lnTo>
                <a:lnTo>
                  <a:pt x="7131836" y="7131836"/>
                </a:lnTo>
                <a:lnTo>
                  <a:pt x="0" y="713183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5852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2FDC1E46-392A-4024-8731-DC057079AE2E}" type="datetimeFigureOut">
              <a:rPr lang="es-EC" smtClean="0"/>
              <a:t>24/10/2024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492712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CF20DD-8F0C-446A-957D-3AED9A0D4FEC}"/>
              </a:ext>
            </a:extLst>
          </p:cNvPr>
          <p:cNvSpPr>
            <a:spLocks noGrp="1"/>
          </p:cNvSpPr>
          <p:nvPr>
            <p:ph type="pic" sz="quarter" idx="11"/>
          </p:nvPr>
        </p:nvSpPr>
        <p:spPr>
          <a:xfrm>
            <a:off x="1699752" y="2003368"/>
            <a:ext cx="2983880" cy="2984269"/>
          </a:xfrm>
          <a:custGeom>
            <a:avLst/>
            <a:gdLst>
              <a:gd name="connsiteX0" fmla="*/ 0 w 5968538"/>
              <a:gd name="connsiteY0" fmla="*/ 0 h 5968538"/>
              <a:gd name="connsiteX1" fmla="*/ 5968538 w 5968538"/>
              <a:gd name="connsiteY1" fmla="*/ 0 h 5968538"/>
              <a:gd name="connsiteX2" fmla="*/ 5968538 w 5968538"/>
              <a:gd name="connsiteY2" fmla="*/ 5968538 h 5968538"/>
              <a:gd name="connsiteX3" fmla="*/ 0 w 5968538"/>
              <a:gd name="connsiteY3" fmla="*/ 5968538 h 5968538"/>
            </a:gdLst>
            <a:ahLst/>
            <a:cxnLst>
              <a:cxn ang="0">
                <a:pos x="connsiteX0" y="connsiteY0"/>
              </a:cxn>
              <a:cxn ang="0">
                <a:pos x="connsiteX1" y="connsiteY1"/>
              </a:cxn>
              <a:cxn ang="0">
                <a:pos x="connsiteX2" y="connsiteY2"/>
              </a:cxn>
              <a:cxn ang="0">
                <a:pos x="connsiteX3" y="connsiteY3"/>
              </a:cxn>
            </a:cxnLst>
            <a:rect l="l" t="t" r="r" b="b"/>
            <a:pathLst>
              <a:path w="5968538" h="5968538">
                <a:moveTo>
                  <a:pt x="0" y="0"/>
                </a:moveTo>
                <a:lnTo>
                  <a:pt x="5968538" y="0"/>
                </a:lnTo>
                <a:lnTo>
                  <a:pt x="5968538" y="5968538"/>
                </a:lnTo>
                <a:lnTo>
                  <a:pt x="0" y="59685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8" name="Picture Placeholder 7">
            <a:extLst>
              <a:ext uri="{FF2B5EF4-FFF2-40B4-BE49-F238E27FC236}">
                <a16:creationId xmlns:a16="http://schemas.microsoft.com/office/drawing/2014/main" id="{ED66FB4C-ADAA-4847-94E5-5DC5373A826E}"/>
              </a:ext>
            </a:extLst>
          </p:cNvPr>
          <p:cNvSpPr>
            <a:spLocks noGrp="1"/>
          </p:cNvSpPr>
          <p:nvPr>
            <p:ph type="pic" sz="quarter" idx="12"/>
          </p:nvPr>
        </p:nvSpPr>
        <p:spPr>
          <a:xfrm>
            <a:off x="7508367" y="2003368"/>
            <a:ext cx="2983881" cy="2984269"/>
          </a:xfrm>
          <a:custGeom>
            <a:avLst/>
            <a:gdLst>
              <a:gd name="connsiteX0" fmla="*/ 0 w 5968539"/>
              <a:gd name="connsiteY0" fmla="*/ 0 h 5968538"/>
              <a:gd name="connsiteX1" fmla="*/ 5968539 w 5968539"/>
              <a:gd name="connsiteY1" fmla="*/ 0 h 5968538"/>
              <a:gd name="connsiteX2" fmla="*/ 5968539 w 5968539"/>
              <a:gd name="connsiteY2" fmla="*/ 5968538 h 5968538"/>
              <a:gd name="connsiteX3" fmla="*/ 0 w 5968539"/>
              <a:gd name="connsiteY3" fmla="*/ 5968538 h 5968538"/>
            </a:gdLst>
            <a:ahLst/>
            <a:cxnLst>
              <a:cxn ang="0">
                <a:pos x="connsiteX0" y="connsiteY0"/>
              </a:cxn>
              <a:cxn ang="0">
                <a:pos x="connsiteX1" y="connsiteY1"/>
              </a:cxn>
              <a:cxn ang="0">
                <a:pos x="connsiteX2" y="connsiteY2"/>
              </a:cxn>
              <a:cxn ang="0">
                <a:pos x="connsiteX3" y="connsiteY3"/>
              </a:cxn>
            </a:cxnLst>
            <a:rect l="l" t="t" r="r" b="b"/>
            <a:pathLst>
              <a:path w="5968539" h="5968538">
                <a:moveTo>
                  <a:pt x="0" y="0"/>
                </a:moveTo>
                <a:lnTo>
                  <a:pt x="5968539" y="0"/>
                </a:lnTo>
                <a:lnTo>
                  <a:pt x="5968539" y="5968538"/>
                </a:lnTo>
                <a:lnTo>
                  <a:pt x="0" y="59685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0368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7E452C-19D1-41EF-8735-23A68B1970A6}"/>
              </a:ext>
            </a:extLst>
          </p:cNvPr>
          <p:cNvSpPr>
            <a:spLocks noGrp="1"/>
          </p:cNvSpPr>
          <p:nvPr>
            <p:ph type="pic" sz="quarter" idx="11"/>
          </p:nvPr>
        </p:nvSpPr>
        <p:spPr>
          <a:xfrm>
            <a:off x="1058790" y="2219998"/>
            <a:ext cx="2417690" cy="2418005"/>
          </a:xfrm>
          <a:custGeom>
            <a:avLst/>
            <a:gdLst>
              <a:gd name="connsiteX0" fmla="*/ 0 w 4836009"/>
              <a:gd name="connsiteY0" fmla="*/ 0 h 4836009"/>
              <a:gd name="connsiteX1" fmla="*/ 4836009 w 4836009"/>
              <a:gd name="connsiteY1" fmla="*/ 0 h 4836009"/>
              <a:gd name="connsiteX2" fmla="*/ 4836009 w 4836009"/>
              <a:gd name="connsiteY2" fmla="*/ 4836009 h 4836009"/>
              <a:gd name="connsiteX3" fmla="*/ 0 w 4836009"/>
              <a:gd name="connsiteY3" fmla="*/ 4836009 h 4836009"/>
            </a:gdLst>
            <a:ahLst/>
            <a:cxnLst>
              <a:cxn ang="0">
                <a:pos x="connsiteX0" y="connsiteY0"/>
              </a:cxn>
              <a:cxn ang="0">
                <a:pos x="connsiteX1" y="connsiteY1"/>
              </a:cxn>
              <a:cxn ang="0">
                <a:pos x="connsiteX2" y="connsiteY2"/>
              </a:cxn>
              <a:cxn ang="0">
                <a:pos x="connsiteX3" y="connsiteY3"/>
              </a:cxn>
            </a:cxnLst>
            <a:rect l="l" t="t" r="r" b="b"/>
            <a:pathLst>
              <a:path w="4836009" h="4836009">
                <a:moveTo>
                  <a:pt x="0" y="0"/>
                </a:moveTo>
                <a:lnTo>
                  <a:pt x="4836009" y="0"/>
                </a:lnTo>
                <a:lnTo>
                  <a:pt x="4836009" y="4836009"/>
                </a:lnTo>
                <a:lnTo>
                  <a:pt x="0" y="48360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2" name="Picture Placeholder 11">
            <a:extLst>
              <a:ext uri="{FF2B5EF4-FFF2-40B4-BE49-F238E27FC236}">
                <a16:creationId xmlns:a16="http://schemas.microsoft.com/office/drawing/2014/main" id="{0B210D6E-64B7-45A8-B852-CD8D74D09B2E}"/>
              </a:ext>
            </a:extLst>
          </p:cNvPr>
          <p:cNvSpPr>
            <a:spLocks noGrp="1"/>
          </p:cNvSpPr>
          <p:nvPr>
            <p:ph type="pic" sz="quarter" idx="13"/>
          </p:nvPr>
        </p:nvSpPr>
        <p:spPr>
          <a:xfrm>
            <a:off x="4633298" y="1966108"/>
            <a:ext cx="2925405" cy="2925786"/>
          </a:xfrm>
          <a:custGeom>
            <a:avLst/>
            <a:gdLst>
              <a:gd name="connsiteX0" fmla="*/ 0 w 5851571"/>
              <a:gd name="connsiteY0" fmla="*/ 0 h 5851571"/>
              <a:gd name="connsiteX1" fmla="*/ 5851571 w 5851571"/>
              <a:gd name="connsiteY1" fmla="*/ 0 h 5851571"/>
              <a:gd name="connsiteX2" fmla="*/ 5851571 w 5851571"/>
              <a:gd name="connsiteY2" fmla="*/ 5851571 h 5851571"/>
              <a:gd name="connsiteX3" fmla="*/ 0 w 5851571"/>
              <a:gd name="connsiteY3" fmla="*/ 5851571 h 5851571"/>
            </a:gdLst>
            <a:ahLst/>
            <a:cxnLst>
              <a:cxn ang="0">
                <a:pos x="connsiteX0" y="connsiteY0"/>
              </a:cxn>
              <a:cxn ang="0">
                <a:pos x="connsiteX1" y="connsiteY1"/>
              </a:cxn>
              <a:cxn ang="0">
                <a:pos x="connsiteX2" y="connsiteY2"/>
              </a:cxn>
              <a:cxn ang="0">
                <a:pos x="connsiteX3" y="connsiteY3"/>
              </a:cxn>
            </a:cxnLst>
            <a:rect l="l" t="t" r="r" b="b"/>
            <a:pathLst>
              <a:path w="5851571" h="5851571">
                <a:moveTo>
                  <a:pt x="0" y="0"/>
                </a:moveTo>
                <a:lnTo>
                  <a:pt x="5851571" y="0"/>
                </a:lnTo>
                <a:lnTo>
                  <a:pt x="5851571" y="5851571"/>
                </a:lnTo>
                <a:lnTo>
                  <a:pt x="0" y="58515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045E52FF-08AA-4E28-A1E7-F39F62753588}"/>
              </a:ext>
            </a:extLst>
          </p:cNvPr>
          <p:cNvSpPr>
            <a:spLocks noGrp="1"/>
          </p:cNvSpPr>
          <p:nvPr>
            <p:ph type="pic" sz="quarter" idx="14"/>
          </p:nvPr>
        </p:nvSpPr>
        <p:spPr>
          <a:xfrm>
            <a:off x="8715520" y="2219998"/>
            <a:ext cx="2417690" cy="2418005"/>
          </a:xfrm>
          <a:custGeom>
            <a:avLst/>
            <a:gdLst>
              <a:gd name="connsiteX0" fmla="*/ 0 w 4836010"/>
              <a:gd name="connsiteY0" fmla="*/ 0 h 4836009"/>
              <a:gd name="connsiteX1" fmla="*/ 4836010 w 4836010"/>
              <a:gd name="connsiteY1" fmla="*/ 0 h 4836009"/>
              <a:gd name="connsiteX2" fmla="*/ 4836010 w 4836010"/>
              <a:gd name="connsiteY2" fmla="*/ 4836009 h 4836009"/>
              <a:gd name="connsiteX3" fmla="*/ 0 w 4836010"/>
              <a:gd name="connsiteY3" fmla="*/ 4836009 h 4836009"/>
            </a:gdLst>
            <a:ahLst/>
            <a:cxnLst>
              <a:cxn ang="0">
                <a:pos x="connsiteX0" y="connsiteY0"/>
              </a:cxn>
              <a:cxn ang="0">
                <a:pos x="connsiteX1" y="connsiteY1"/>
              </a:cxn>
              <a:cxn ang="0">
                <a:pos x="connsiteX2" y="connsiteY2"/>
              </a:cxn>
              <a:cxn ang="0">
                <a:pos x="connsiteX3" y="connsiteY3"/>
              </a:cxn>
            </a:cxnLst>
            <a:rect l="l" t="t" r="r" b="b"/>
            <a:pathLst>
              <a:path w="4836010" h="4836009">
                <a:moveTo>
                  <a:pt x="0" y="0"/>
                </a:moveTo>
                <a:lnTo>
                  <a:pt x="4836010" y="0"/>
                </a:lnTo>
                <a:lnTo>
                  <a:pt x="4836010" y="4836009"/>
                </a:lnTo>
                <a:lnTo>
                  <a:pt x="0" y="48360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0658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300"/>
                                        <p:tgtEl>
                                          <p:spTgt spid="12"/>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8A701BC0-D77B-4CAE-8580-7534058C3AA5}"/>
              </a:ext>
            </a:extLst>
          </p:cNvPr>
          <p:cNvSpPr>
            <a:spLocks noGrp="1"/>
          </p:cNvSpPr>
          <p:nvPr>
            <p:ph type="pic" sz="quarter" idx="11"/>
          </p:nvPr>
        </p:nvSpPr>
        <p:spPr>
          <a:xfrm>
            <a:off x="4234511" y="1567338"/>
            <a:ext cx="1809479" cy="1809505"/>
          </a:xfrm>
          <a:custGeom>
            <a:avLst/>
            <a:gdLst>
              <a:gd name="connsiteX0" fmla="*/ 3619429 w 3619429"/>
              <a:gd name="connsiteY0" fmla="*/ 0 h 3619010"/>
              <a:gd name="connsiteX1" fmla="*/ 3619429 w 3619429"/>
              <a:gd name="connsiteY1" fmla="*/ 3619010 h 3619010"/>
              <a:gd name="connsiteX2" fmla="*/ 0 w 3619429"/>
              <a:gd name="connsiteY2" fmla="*/ 3619010 h 3619010"/>
              <a:gd name="connsiteX3" fmla="*/ 917060 w 3619429"/>
              <a:gd name="connsiteY3" fmla="*/ 1505980 h 3619010"/>
              <a:gd name="connsiteX4" fmla="*/ 1507235 w 3619429"/>
              <a:gd name="connsiteY4" fmla="*/ 916362 h 3619010"/>
              <a:gd name="connsiteX5" fmla="*/ 3619429 w 3619429"/>
              <a:gd name="connsiteY5" fmla="*/ 0 h 36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9010">
                <a:moveTo>
                  <a:pt x="3619429" y="0"/>
                </a:moveTo>
                <a:lnTo>
                  <a:pt x="3619429" y="3619010"/>
                </a:lnTo>
                <a:lnTo>
                  <a:pt x="0" y="3619010"/>
                </a:lnTo>
                <a:cubicBezTo>
                  <a:pt x="25520" y="2851308"/>
                  <a:pt x="331207" y="2091415"/>
                  <a:pt x="917060" y="1505980"/>
                </a:cubicBezTo>
                <a:cubicBezTo>
                  <a:pt x="1507235" y="916362"/>
                  <a:pt x="1507235" y="916362"/>
                  <a:pt x="1507235" y="916362"/>
                </a:cubicBezTo>
                <a:cubicBezTo>
                  <a:pt x="2092530" y="331486"/>
                  <a:pt x="2852145" y="25939"/>
                  <a:pt x="361942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FFB6FEBA-DB51-4D69-9B4C-36616E7236B8}"/>
              </a:ext>
            </a:extLst>
          </p:cNvPr>
          <p:cNvSpPr>
            <a:spLocks noGrp="1"/>
          </p:cNvSpPr>
          <p:nvPr>
            <p:ph type="pic" sz="quarter" idx="12"/>
          </p:nvPr>
        </p:nvSpPr>
        <p:spPr>
          <a:xfrm>
            <a:off x="6148567" y="1567269"/>
            <a:ext cx="1811710" cy="1809575"/>
          </a:xfrm>
          <a:custGeom>
            <a:avLst/>
            <a:gdLst>
              <a:gd name="connsiteX0" fmla="*/ 0 w 3623892"/>
              <a:gd name="connsiteY0" fmla="*/ 0 h 3619150"/>
              <a:gd name="connsiteX1" fmla="*/ 2116795 w 3623892"/>
              <a:gd name="connsiteY1" fmla="*/ 916502 h 3619150"/>
              <a:gd name="connsiteX2" fmla="*/ 2706832 w 3623892"/>
              <a:gd name="connsiteY2" fmla="*/ 1506120 h 3619150"/>
              <a:gd name="connsiteX3" fmla="*/ 3623892 w 3623892"/>
              <a:gd name="connsiteY3" fmla="*/ 3619150 h 3619150"/>
              <a:gd name="connsiteX4" fmla="*/ 0 w 3623892"/>
              <a:gd name="connsiteY4" fmla="*/ 3619150 h 36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9150">
                <a:moveTo>
                  <a:pt x="0" y="0"/>
                </a:moveTo>
                <a:cubicBezTo>
                  <a:pt x="768958" y="24823"/>
                  <a:pt x="1530385" y="330370"/>
                  <a:pt x="2116795" y="916502"/>
                </a:cubicBezTo>
                <a:cubicBezTo>
                  <a:pt x="2706832" y="1506120"/>
                  <a:pt x="2706832" y="1506120"/>
                  <a:pt x="2706832" y="1506120"/>
                </a:cubicBezTo>
                <a:cubicBezTo>
                  <a:pt x="3292684" y="2091554"/>
                  <a:pt x="3598371" y="2851447"/>
                  <a:pt x="3623892" y="3619150"/>
                </a:cubicBezTo>
                <a:lnTo>
                  <a:pt x="0" y="36191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1" name="Picture Placeholder 20">
            <a:extLst>
              <a:ext uri="{FF2B5EF4-FFF2-40B4-BE49-F238E27FC236}">
                <a16:creationId xmlns:a16="http://schemas.microsoft.com/office/drawing/2014/main" id="{E99129B9-5063-4716-A8DB-2516775ED05D}"/>
              </a:ext>
            </a:extLst>
          </p:cNvPr>
          <p:cNvSpPr>
            <a:spLocks noGrp="1"/>
          </p:cNvSpPr>
          <p:nvPr>
            <p:ph type="pic" sz="quarter" idx="13"/>
          </p:nvPr>
        </p:nvSpPr>
        <p:spPr>
          <a:xfrm>
            <a:off x="6148567" y="3481436"/>
            <a:ext cx="1811710" cy="1809436"/>
          </a:xfrm>
          <a:custGeom>
            <a:avLst/>
            <a:gdLst>
              <a:gd name="connsiteX0" fmla="*/ 0 w 3623892"/>
              <a:gd name="connsiteY0" fmla="*/ 0 h 3618871"/>
              <a:gd name="connsiteX1" fmla="*/ 3623892 w 3623892"/>
              <a:gd name="connsiteY1" fmla="*/ 0 h 3618871"/>
              <a:gd name="connsiteX2" fmla="*/ 2706832 w 3623892"/>
              <a:gd name="connsiteY2" fmla="*/ 2112891 h 3618871"/>
              <a:gd name="connsiteX3" fmla="*/ 2116795 w 3623892"/>
              <a:gd name="connsiteY3" fmla="*/ 2702509 h 3618871"/>
              <a:gd name="connsiteX4" fmla="*/ 0 w 3623892"/>
              <a:gd name="connsiteY4" fmla="*/ 3618871 h 361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8871">
                <a:moveTo>
                  <a:pt x="0" y="0"/>
                </a:moveTo>
                <a:lnTo>
                  <a:pt x="3623892" y="0"/>
                </a:lnTo>
                <a:cubicBezTo>
                  <a:pt x="3598371" y="767563"/>
                  <a:pt x="3292684" y="1527456"/>
                  <a:pt x="2706832" y="2112891"/>
                </a:cubicBezTo>
                <a:cubicBezTo>
                  <a:pt x="2116795" y="2702509"/>
                  <a:pt x="2116795" y="2702509"/>
                  <a:pt x="2116795" y="2702509"/>
                </a:cubicBezTo>
                <a:cubicBezTo>
                  <a:pt x="1530385" y="3288640"/>
                  <a:pt x="768958" y="3594048"/>
                  <a:pt x="0" y="3618871"/>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2" name="Picture Placeholder 21">
            <a:extLst>
              <a:ext uri="{FF2B5EF4-FFF2-40B4-BE49-F238E27FC236}">
                <a16:creationId xmlns:a16="http://schemas.microsoft.com/office/drawing/2014/main" id="{49E1851D-605E-4620-A08E-5EEFA04BE2B0}"/>
              </a:ext>
            </a:extLst>
          </p:cNvPr>
          <p:cNvSpPr>
            <a:spLocks noGrp="1"/>
          </p:cNvSpPr>
          <p:nvPr>
            <p:ph type="pic" sz="quarter" idx="14"/>
          </p:nvPr>
        </p:nvSpPr>
        <p:spPr>
          <a:xfrm>
            <a:off x="4234511" y="3481435"/>
            <a:ext cx="1809479" cy="1809366"/>
          </a:xfrm>
          <a:custGeom>
            <a:avLst/>
            <a:gdLst>
              <a:gd name="connsiteX0" fmla="*/ 0 w 3619429"/>
              <a:gd name="connsiteY0" fmla="*/ 0 h 3618732"/>
              <a:gd name="connsiteX1" fmla="*/ 3619429 w 3619429"/>
              <a:gd name="connsiteY1" fmla="*/ 0 h 3618732"/>
              <a:gd name="connsiteX2" fmla="*/ 3619429 w 3619429"/>
              <a:gd name="connsiteY2" fmla="*/ 3618732 h 3618732"/>
              <a:gd name="connsiteX3" fmla="*/ 1507235 w 3619429"/>
              <a:gd name="connsiteY3" fmla="*/ 2702509 h 3618732"/>
              <a:gd name="connsiteX4" fmla="*/ 917060 w 3619429"/>
              <a:gd name="connsiteY4" fmla="*/ 2112891 h 3618732"/>
              <a:gd name="connsiteX5" fmla="*/ 0 w 3619429"/>
              <a:gd name="connsiteY5" fmla="*/ 0 h 36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8732">
                <a:moveTo>
                  <a:pt x="0" y="0"/>
                </a:moveTo>
                <a:lnTo>
                  <a:pt x="3619429" y="0"/>
                </a:lnTo>
                <a:lnTo>
                  <a:pt x="3619429" y="3618732"/>
                </a:lnTo>
                <a:cubicBezTo>
                  <a:pt x="2852145" y="3592793"/>
                  <a:pt x="2092530" y="3287385"/>
                  <a:pt x="1507235" y="2702509"/>
                </a:cubicBezTo>
                <a:cubicBezTo>
                  <a:pt x="917060" y="2112891"/>
                  <a:pt x="917060" y="2112891"/>
                  <a:pt x="917060" y="2112891"/>
                </a:cubicBezTo>
                <a:cubicBezTo>
                  <a:pt x="331207" y="1527456"/>
                  <a:pt x="25520" y="767563"/>
                  <a:pt x="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27730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300"/>
                                        <p:tgtEl>
                                          <p:spTgt spid="20"/>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300"/>
                                        <p:tgtEl>
                                          <p:spTgt spid="21"/>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5593F2-E64A-40ED-944E-8AB64DD17CF1}"/>
              </a:ext>
            </a:extLst>
          </p:cNvPr>
          <p:cNvSpPr/>
          <p:nvPr userDrawn="1"/>
        </p:nvSpPr>
        <p:spPr>
          <a:xfrm rot="5400000">
            <a:off x="5850141" y="516141"/>
            <a:ext cx="491719" cy="12192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8E319BCE-E364-4BCD-908C-A01F28027962}"/>
              </a:ext>
            </a:extLst>
          </p:cNvPr>
          <p:cNvSpPr/>
          <p:nvPr userDrawn="1"/>
        </p:nvSpPr>
        <p:spPr>
          <a:xfrm rot="5400000">
            <a:off x="5850141" y="-5850141"/>
            <a:ext cx="491719" cy="12192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C634A3-E97D-43E8-BF4A-61945DFF0111}"/>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04533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953677185"/>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948257"/>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C5A564FA-DF57-406B-AA52-35DAE3ECA25F}"/>
              </a:ext>
            </a:extLst>
          </p:cNvPr>
          <p:cNvSpPr>
            <a:spLocks noGrp="1"/>
          </p:cNvSpPr>
          <p:nvPr>
            <p:ph type="pic" sz="quarter" idx="13"/>
          </p:nvPr>
        </p:nvSpPr>
        <p:spPr>
          <a:xfrm>
            <a:off x="1632078"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78CB79B-A821-4975-B3CF-C5631EBE3910}"/>
              </a:ext>
            </a:extLst>
          </p:cNvPr>
          <p:cNvSpPr>
            <a:spLocks noGrp="1"/>
          </p:cNvSpPr>
          <p:nvPr>
            <p:ph type="pic" sz="quarter" idx="14"/>
          </p:nvPr>
        </p:nvSpPr>
        <p:spPr>
          <a:xfrm>
            <a:off x="4942945"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55BC2ECA-3A89-4ACF-A651-BD8BD09C7054}"/>
              </a:ext>
            </a:extLst>
          </p:cNvPr>
          <p:cNvSpPr>
            <a:spLocks noGrp="1"/>
          </p:cNvSpPr>
          <p:nvPr>
            <p:ph type="pic" sz="quarter" idx="15"/>
          </p:nvPr>
        </p:nvSpPr>
        <p:spPr>
          <a:xfrm>
            <a:off x="8251772"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078464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72144"/>
                </a:solidFill>
                <a:effectLst/>
                <a:uLnTx/>
                <a:uFillTx/>
                <a:latin typeface="Century Gothic"/>
                <a:ea typeface="+mn-ea"/>
                <a:cs typeface="+mn-cs"/>
              </a:rPr>
              <a:t>Nova</a:t>
            </a:r>
            <a:r>
              <a:rPr kumimoji="0" lang="en-US" sz="1000" b="0" i="0" u="none" strike="noStrike" kern="1200" cap="none" spc="0" normalizeH="0" baseline="0" noProof="0">
                <a:ln>
                  <a:noFill/>
                </a:ln>
                <a:solidFill>
                  <a:srgbClr val="172144"/>
                </a:solidFill>
                <a:effectLst/>
                <a:uLnTx/>
                <a:uFillTx/>
                <a:latin typeface="Calibri"/>
                <a:ea typeface="+mn-ea"/>
                <a:cs typeface="+mn-cs"/>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000" b="1"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600" b="1" i="0" u="none" strike="noStrike" kern="1200" cap="none" spc="0" normalizeH="0" baseline="0" noProof="0">
              <a:ln>
                <a:noFill/>
              </a:ln>
              <a:solidFill>
                <a:srgbClr val="FFFFFF"/>
              </a:solidFill>
              <a:effectLst/>
              <a:uLnTx/>
              <a:uFillTx/>
              <a:latin typeface="Century Gothic"/>
              <a:ea typeface="+mn-ea"/>
              <a:cs typeface="+mn-cs"/>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sp>
        <p:nvSpPr>
          <p:cNvPr id="28" name="Picture Placeholder 27">
            <a:extLst>
              <a:ext uri="{FF2B5EF4-FFF2-40B4-BE49-F238E27FC236}">
                <a16:creationId xmlns:a16="http://schemas.microsoft.com/office/drawing/2014/main" id="{7F699BD0-E3CD-4B7D-9308-5545CC5626CF}"/>
              </a:ext>
            </a:extLst>
          </p:cNvPr>
          <p:cNvSpPr>
            <a:spLocks noGrp="1"/>
          </p:cNvSpPr>
          <p:nvPr>
            <p:ph type="pic" sz="quarter" idx="13"/>
          </p:nvPr>
        </p:nvSpPr>
        <p:spPr>
          <a:xfrm>
            <a:off x="-1" y="0"/>
            <a:ext cx="12192001" cy="6858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7253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600" fill="hold"/>
                                        <p:tgtEl>
                                          <p:spTgt spid="28"/>
                                        </p:tgtEl>
                                        <p:attrNameLst>
                                          <p:attrName>ppt_w</p:attrName>
                                        </p:attrNameLst>
                                      </p:cBhvr>
                                      <p:tavLst>
                                        <p:tav tm="0">
                                          <p:val>
                                            <p:strVal val="4/3*#ppt_w"/>
                                          </p:val>
                                        </p:tav>
                                        <p:tav tm="100000">
                                          <p:val>
                                            <p:strVal val="#ppt_w"/>
                                          </p:val>
                                        </p:tav>
                                      </p:tavLst>
                                    </p:anim>
                                    <p:anim calcmode="lin" valueType="num">
                                      <p:cBhvr>
                                        <p:cTn id="80" dur="16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28"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F2F8012-EE85-4E61-B325-F04045D1F0AB}"/>
              </a:ext>
            </a:extLst>
          </p:cNvPr>
          <p:cNvSpPr>
            <a:spLocks noGrp="1"/>
          </p:cNvSpPr>
          <p:nvPr>
            <p:ph type="pic" sz="quarter" idx="13"/>
          </p:nvPr>
        </p:nvSpPr>
        <p:spPr>
          <a:xfrm>
            <a:off x="3580934" y="647700"/>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FCCFAD53-D99C-4483-BBC4-1C6952C442AD}"/>
              </a:ext>
            </a:extLst>
          </p:cNvPr>
          <p:cNvSpPr>
            <a:spLocks noGrp="1"/>
          </p:cNvSpPr>
          <p:nvPr>
            <p:ph type="pic" sz="quarter" idx="14"/>
          </p:nvPr>
        </p:nvSpPr>
        <p:spPr>
          <a:xfrm>
            <a:off x="3580934" y="701238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7" name="Picture Placeholder 36">
            <a:extLst>
              <a:ext uri="{FF2B5EF4-FFF2-40B4-BE49-F238E27FC236}">
                <a16:creationId xmlns:a16="http://schemas.microsoft.com/office/drawing/2014/main" id="{2B27640E-DC5B-4F3D-B3BD-3BD42A3AC63A}"/>
              </a:ext>
            </a:extLst>
          </p:cNvPr>
          <p:cNvSpPr>
            <a:spLocks noGrp="1"/>
          </p:cNvSpPr>
          <p:nvPr>
            <p:ph type="pic" sz="quarter" idx="15"/>
          </p:nvPr>
        </p:nvSpPr>
        <p:spPr>
          <a:xfrm>
            <a:off x="3580934" y="-578815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72144"/>
                </a:solidFill>
                <a:effectLst/>
                <a:uLnTx/>
                <a:uFillTx/>
                <a:latin typeface="Century Gothic"/>
                <a:ea typeface="+mn-ea"/>
                <a:cs typeface="+mn-cs"/>
              </a:rPr>
              <a:t>Nova</a:t>
            </a:r>
            <a:r>
              <a:rPr kumimoji="0" lang="en-US" sz="1000" b="0" i="0" u="none" strike="noStrike" kern="1200" cap="none" spc="0" normalizeH="0" baseline="0" noProof="0">
                <a:ln>
                  <a:noFill/>
                </a:ln>
                <a:solidFill>
                  <a:srgbClr val="172144"/>
                </a:solidFill>
                <a:effectLst/>
                <a:uLnTx/>
                <a:uFillTx/>
                <a:latin typeface="Calibri"/>
                <a:ea typeface="+mn-ea"/>
                <a:cs typeface="+mn-cs"/>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000" b="1"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600" b="1" i="0" u="none" strike="noStrike" kern="1200" cap="none" spc="0" normalizeH="0" baseline="0" noProof="0">
              <a:ln>
                <a:noFill/>
              </a:ln>
              <a:solidFill>
                <a:srgbClr val="FFFFFF"/>
              </a:solidFill>
              <a:effectLst/>
              <a:uLnTx/>
              <a:uFillTx/>
              <a:latin typeface="Century Gothic"/>
              <a:ea typeface="+mn-ea"/>
              <a:cs typeface="+mn-cs"/>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spTree>
    <p:extLst>
      <p:ext uri="{BB962C8B-B14F-4D97-AF65-F5344CB8AC3E}">
        <p14:creationId xmlns:p14="http://schemas.microsoft.com/office/powerpoint/2010/main" val="9115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400"/>
                                  </p:stCondLst>
                                  <p:childTnLst>
                                    <p:animMotion origin="layout" path="M -5.92371E-7 -3.33333E-6 L -5.92371E-7 -0.92233 " pathEditMode="relative" rAng="0" ptsTypes="AA">
                                      <p:cBhvr>
                                        <p:cTn id="80" dur="2300" fill="hold"/>
                                        <p:tgtEl>
                                          <p:spTgt spid="31"/>
                                        </p:tgtEl>
                                        <p:attrNameLst>
                                          <p:attrName>ppt_x</p:attrName>
                                          <p:attrName>ppt_y</p:attrName>
                                        </p:attrNameLst>
                                      </p:cBhvr>
                                      <p:rCtr x="0" y="-46123"/>
                                    </p:animMotion>
                                  </p:childTnLst>
                                </p:cTn>
                              </p:par>
                              <p:par>
                                <p:cTn id="81" presetID="42" presetClass="path" presetSubtype="0" accel="50000" decel="50000" fill="hold" grpId="0" nodeType="withEffect">
                                  <p:stCondLst>
                                    <p:cond delay="0"/>
                                  </p:stCondLst>
                                  <p:childTnLst>
                                    <p:animMotion origin="layout" path="M -5.92371E-7 -2.59259E-6 L -5.92371E-7 -0.92801 " pathEditMode="relative" rAng="0" ptsTypes="AA">
                                      <p:cBhvr>
                                        <p:cTn id="82" dur="2100" fill="hold"/>
                                        <p:tgtEl>
                                          <p:spTgt spid="36"/>
                                        </p:tgtEl>
                                        <p:attrNameLst>
                                          <p:attrName>ppt_x</p:attrName>
                                          <p:attrName>ppt_y</p:attrName>
                                        </p:attrNameLst>
                                      </p:cBhvr>
                                      <p:rCtr x="0" y="-46400"/>
                                    </p:animMotion>
                                  </p:childTnLst>
                                </p:cTn>
                              </p:par>
                            </p:childTnLst>
                          </p:cTn>
                        </p:par>
                      </p:childTnLst>
                    </p:cTn>
                  </p:par>
                  <p:par>
                    <p:cTn id="83" fill="hold">
                      <p:stCondLst>
                        <p:cond delay="indefinite"/>
                      </p:stCondLst>
                      <p:childTnLst>
                        <p:par>
                          <p:cTn id="84" fill="hold">
                            <p:stCondLst>
                              <p:cond delay="0"/>
                            </p:stCondLst>
                            <p:childTnLst>
                              <p:par>
                                <p:cTn id="85" presetID="2" presetClass="exit" presetSubtype="4" accel="47619" decel="47619" fill="hold" grpId="1" nodeType="clickEffect">
                                  <p:stCondLst>
                                    <p:cond delay="500"/>
                                  </p:stCondLst>
                                  <p:childTnLst>
                                    <p:anim calcmode="lin" valueType="num">
                                      <p:cBhvr additive="base">
                                        <p:cTn id="86" dur="2100"/>
                                        <p:tgtEl>
                                          <p:spTgt spid="36"/>
                                        </p:tgtEl>
                                        <p:attrNameLst>
                                          <p:attrName>ppt_x</p:attrName>
                                        </p:attrNameLst>
                                      </p:cBhvr>
                                      <p:tavLst>
                                        <p:tav tm="0">
                                          <p:val>
                                            <p:strVal val="ppt_x"/>
                                          </p:val>
                                        </p:tav>
                                        <p:tav tm="100000">
                                          <p:val>
                                            <p:strVal val="ppt_x"/>
                                          </p:val>
                                        </p:tav>
                                      </p:tavLst>
                                    </p:anim>
                                    <p:anim calcmode="lin" valueType="num">
                                      <p:cBhvr additive="base">
                                        <p:cTn id="87" dur="2100"/>
                                        <p:tgtEl>
                                          <p:spTgt spid="36"/>
                                        </p:tgtEl>
                                        <p:attrNameLst>
                                          <p:attrName>ppt_y</p:attrName>
                                        </p:attrNameLst>
                                      </p:cBhvr>
                                      <p:tavLst>
                                        <p:tav tm="0">
                                          <p:val>
                                            <p:strVal val="ppt_y"/>
                                          </p:val>
                                        </p:tav>
                                        <p:tav tm="100000">
                                          <p:val>
                                            <p:strVal val="1+ppt_h/2"/>
                                          </p:val>
                                        </p:tav>
                                      </p:tavLst>
                                    </p:anim>
                                    <p:set>
                                      <p:cBhvr>
                                        <p:cTn id="88" dur="1" fill="hold">
                                          <p:stCondLst>
                                            <p:cond delay="2099"/>
                                          </p:stCondLst>
                                        </p:cTn>
                                        <p:tgtEl>
                                          <p:spTgt spid="3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5.92371E-7 2.59259E-6 L -5.92371E-7 0.93819 " pathEditMode="relative" rAng="0" ptsTypes="AA">
                                      <p:cBhvr>
                                        <p:cTn id="90"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15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2FDC1E46-392A-4024-8731-DC057079AE2E}" type="datetimeFigureOut">
              <a:rPr lang="es-EC" smtClean="0"/>
              <a:t>24/10/2024</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768375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A289BE9-3518-4572-9F36-A58461E16083}"/>
              </a:ext>
            </a:extLst>
          </p:cNvPr>
          <p:cNvSpPr>
            <a:spLocks noGrp="1"/>
          </p:cNvSpPr>
          <p:nvPr>
            <p:ph type="pic" sz="quarter" idx="15"/>
          </p:nvPr>
        </p:nvSpPr>
        <p:spPr>
          <a:xfrm>
            <a:off x="6515202" y="2960127"/>
            <a:ext cx="1368815" cy="937747"/>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0" name="Picture Placeholder 9">
            <a:extLst>
              <a:ext uri="{FF2B5EF4-FFF2-40B4-BE49-F238E27FC236}">
                <a16:creationId xmlns:a16="http://schemas.microsoft.com/office/drawing/2014/main" id="{E9995F91-8D51-4FF1-A532-B0BD4F0276E7}"/>
              </a:ext>
            </a:extLst>
          </p:cNvPr>
          <p:cNvSpPr>
            <a:spLocks noGrp="1"/>
          </p:cNvSpPr>
          <p:nvPr>
            <p:ph type="pic" sz="quarter" idx="16"/>
          </p:nvPr>
        </p:nvSpPr>
        <p:spPr>
          <a:xfrm>
            <a:off x="7932999" y="2960127"/>
            <a:ext cx="1368815" cy="937747"/>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6" h="1875494">
                <a:moveTo>
                  <a:pt x="0" y="0"/>
                </a:moveTo>
                <a:lnTo>
                  <a:pt x="2737986" y="0"/>
                </a:lnTo>
                <a:lnTo>
                  <a:pt x="2737986"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1" name="Picture Placeholder 10">
            <a:extLst>
              <a:ext uri="{FF2B5EF4-FFF2-40B4-BE49-F238E27FC236}">
                <a16:creationId xmlns:a16="http://schemas.microsoft.com/office/drawing/2014/main" id="{EAC8D104-8DBC-47C1-B410-760C3B7EC2CF}"/>
              </a:ext>
            </a:extLst>
          </p:cNvPr>
          <p:cNvSpPr>
            <a:spLocks noGrp="1"/>
          </p:cNvSpPr>
          <p:nvPr>
            <p:ph type="pic" sz="quarter" idx="17"/>
          </p:nvPr>
        </p:nvSpPr>
        <p:spPr>
          <a:xfrm>
            <a:off x="9350798" y="2960127"/>
            <a:ext cx="1368814" cy="937747"/>
          </a:xfrm>
          <a:custGeom>
            <a:avLst/>
            <a:gdLst>
              <a:gd name="connsiteX0" fmla="*/ 0 w 2737984"/>
              <a:gd name="connsiteY0" fmla="*/ 0 h 1875494"/>
              <a:gd name="connsiteX1" fmla="*/ 2737984 w 2737984"/>
              <a:gd name="connsiteY1" fmla="*/ 0 h 1875494"/>
              <a:gd name="connsiteX2" fmla="*/ 2737984 w 2737984"/>
              <a:gd name="connsiteY2" fmla="*/ 1875494 h 1875494"/>
              <a:gd name="connsiteX3" fmla="*/ 0 w 2737984"/>
              <a:gd name="connsiteY3" fmla="*/ 1875494 h 1875494"/>
            </a:gdLst>
            <a:ahLst/>
            <a:cxnLst>
              <a:cxn ang="0">
                <a:pos x="connsiteX0" y="connsiteY0"/>
              </a:cxn>
              <a:cxn ang="0">
                <a:pos x="connsiteX1" y="connsiteY1"/>
              </a:cxn>
              <a:cxn ang="0">
                <a:pos x="connsiteX2" y="connsiteY2"/>
              </a:cxn>
              <a:cxn ang="0">
                <a:pos x="connsiteX3" y="connsiteY3"/>
              </a:cxn>
            </a:cxnLst>
            <a:rect l="l" t="t" r="r" b="b"/>
            <a:pathLst>
              <a:path w="2737984" h="1875494">
                <a:moveTo>
                  <a:pt x="0" y="0"/>
                </a:moveTo>
                <a:lnTo>
                  <a:pt x="2737984" y="0"/>
                </a:lnTo>
                <a:lnTo>
                  <a:pt x="2737984" y="1875494"/>
                </a:lnTo>
                <a:lnTo>
                  <a:pt x="0" y="187549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115485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CDF241A1-3249-4A50-880D-BD32EE84584D}"/>
              </a:ext>
            </a:extLst>
          </p:cNvPr>
          <p:cNvSpPr>
            <a:spLocks noGrp="1"/>
          </p:cNvSpPr>
          <p:nvPr>
            <p:ph type="pic" sz="quarter" idx="15"/>
          </p:nvPr>
        </p:nvSpPr>
        <p:spPr>
          <a:xfrm>
            <a:off x="6096000" y="0"/>
            <a:ext cx="5314259" cy="685800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88276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28763187"/>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2_Title Slide">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3BF29B47-3016-4680-8D0F-8F659E214AE2}"/>
              </a:ext>
            </a:extLst>
          </p:cNvPr>
          <p:cNvSpPr>
            <a:spLocks noGrp="1"/>
          </p:cNvSpPr>
          <p:nvPr>
            <p:ph type="pic" sz="quarter" idx="10"/>
          </p:nvPr>
        </p:nvSpPr>
        <p:spPr>
          <a:xfrm>
            <a:off x="842120"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1" name="Picture Placeholder 40">
            <a:extLst>
              <a:ext uri="{FF2B5EF4-FFF2-40B4-BE49-F238E27FC236}">
                <a16:creationId xmlns:a16="http://schemas.microsoft.com/office/drawing/2014/main" id="{E3C2F1D8-84EF-4A68-A3BD-098B35D12D60}"/>
              </a:ext>
            </a:extLst>
          </p:cNvPr>
          <p:cNvSpPr>
            <a:spLocks noGrp="1"/>
          </p:cNvSpPr>
          <p:nvPr>
            <p:ph type="pic" sz="quarter" idx="11"/>
          </p:nvPr>
        </p:nvSpPr>
        <p:spPr>
          <a:xfrm>
            <a:off x="2944966"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2" name="Picture Placeholder 41">
            <a:extLst>
              <a:ext uri="{FF2B5EF4-FFF2-40B4-BE49-F238E27FC236}">
                <a16:creationId xmlns:a16="http://schemas.microsoft.com/office/drawing/2014/main" id="{CA1D5714-E770-4124-B6F4-2A79AB0D075D}"/>
              </a:ext>
            </a:extLst>
          </p:cNvPr>
          <p:cNvSpPr>
            <a:spLocks noGrp="1"/>
          </p:cNvSpPr>
          <p:nvPr>
            <p:ph type="pic" sz="quarter" idx="12"/>
          </p:nvPr>
        </p:nvSpPr>
        <p:spPr>
          <a:xfrm>
            <a:off x="5047812"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3" name="Picture Placeholder 42">
            <a:extLst>
              <a:ext uri="{FF2B5EF4-FFF2-40B4-BE49-F238E27FC236}">
                <a16:creationId xmlns:a16="http://schemas.microsoft.com/office/drawing/2014/main" id="{0CCFF675-4CFA-4559-BF32-ACE7582DC5E4}"/>
              </a:ext>
            </a:extLst>
          </p:cNvPr>
          <p:cNvSpPr>
            <a:spLocks noGrp="1"/>
          </p:cNvSpPr>
          <p:nvPr>
            <p:ph type="pic" sz="quarter" idx="13"/>
          </p:nvPr>
        </p:nvSpPr>
        <p:spPr>
          <a:xfrm>
            <a:off x="7150659"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4" name="Picture Placeholder 43">
            <a:extLst>
              <a:ext uri="{FF2B5EF4-FFF2-40B4-BE49-F238E27FC236}">
                <a16:creationId xmlns:a16="http://schemas.microsoft.com/office/drawing/2014/main" id="{12A6D458-EDF9-4371-9B79-9D32475040AC}"/>
              </a:ext>
            </a:extLst>
          </p:cNvPr>
          <p:cNvSpPr>
            <a:spLocks noGrp="1"/>
          </p:cNvSpPr>
          <p:nvPr>
            <p:ph type="pic" sz="quarter" idx="14"/>
          </p:nvPr>
        </p:nvSpPr>
        <p:spPr>
          <a:xfrm>
            <a:off x="9253505"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36873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fill="hold"/>
                                        <p:tgtEl>
                                          <p:spTgt spid="43"/>
                                        </p:tgtEl>
                                        <p:attrNameLst>
                                          <p:attrName>ppt_x</p:attrName>
                                        </p:attrNameLst>
                                      </p:cBhvr>
                                      <p:tavLst>
                                        <p:tav tm="0">
                                          <p:val>
                                            <p:strVal val="#ppt_x"/>
                                          </p:val>
                                        </p:tav>
                                        <p:tav tm="100000">
                                          <p:val>
                                            <p:strVal val="#ppt_x"/>
                                          </p:val>
                                        </p:tav>
                                      </p:tavLst>
                                    </p:anim>
                                    <p:anim calcmode="lin" valueType="num">
                                      <p:cBhvr additive="base">
                                        <p:cTn id="20" dur="10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3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B0839A5C-EEE3-4982-A5D2-9CB167589D41}"/>
              </a:ext>
            </a:extLst>
          </p:cNvPr>
          <p:cNvSpPr>
            <a:spLocks noGrp="1"/>
          </p:cNvSpPr>
          <p:nvPr>
            <p:ph type="pic" sz="quarter" idx="10"/>
          </p:nvPr>
        </p:nvSpPr>
        <p:spPr>
          <a:xfrm>
            <a:off x="781742" y="647700"/>
            <a:ext cx="5314258" cy="5525438"/>
          </a:xfrm>
          <a:custGeom>
            <a:avLst/>
            <a:gdLst>
              <a:gd name="connsiteX0" fmla="*/ 0 w 11050876"/>
              <a:gd name="connsiteY0" fmla="*/ 0 h 11050876"/>
              <a:gd name="connsiteX1" fmla="*/ 11050876 w 11050876"/>
              <a:gd name="connsiteY1" fmla="*/ 0 h 11050876"/>
              <a:gd name="connsiteX2" fmla="*/ 11050876 w 11050876"/>
              <a:gd name="connsiteY2" fmla="*/ 11050876 h 11050876"/>
              <a:gd name="connsiteX3" fmla="*/ 0 w 11050876"/>
              <a:gd name="connsiteY3" fmla="*/ 11050876 h 11050876"/>
            </a:gdLst>
            <a:ahLst/>
            <a:cxnLst>
              <a:cxn ang="0">
                <a:pos x="connsiteX0" y="connsiteY0"/>
              </a:cxn>
              <a:cxn ang="0">
                <a:pos x="connsiteX1" y="connsiteY1"/>
              </a:cxn>
              <a:cxn ang="0">
                <a:pos x="connsiteX2" y="connsiteY2"/>
              </a:cxn>
              <a:cxn ang="0">
                <a:pos x="connsiteX3" y="connsiteY3"/>
              </a:cxn>
            </a:cxnLst>
            <a:rect l="l" t="t" r="r" b="b"/>
            <a:pathLst>
              <a:path w="11050876" h="11050876">
                <a:moveTo>
                  <a:pt x="0" y="0"/>
                </a:moveTo>
                <a:lnTo>
                  <a:pt x="11050876" y="0"/>
                </a:lnTo>
                <a:lnTo>
                  <a:pt x="11050876" y="11050876"/>
                </a:lnTo>
                <a:lnTo>
                  <a:pt x="0" y="11050876"/>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5" name="Picture Placeholder 34">
            <a:extLst>
              <a:ext uri="{FF2B5EF4-FFF2-40B4-BE49-F238E27FC236}">
                <a16:creationId xmlns:a16="http://schemas.microsoft.com/office/drawing/2014/main" id="{AD2B8E5A-2BD1-4898-9EAD-B8153950C4EC}"/>
              </a:ext>
            </a:extLst>
          </p:cNvPr>
          <p:cNvSpPr>
            <a:spLocks noGrp="1"/>
          </p:cNvSpPr>
          <p:nvPr>
            <p:ph type="pic" sz="quarter" idx="11"/>
          </p:nvPr>
        </p:nvSpPr>
        <p:spPr>
          <a:xfrm>
            <a:off x="6096000" y="64770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A70770E0-20BD-4707-B1C1-A9B6F017F0D6}"/>
              </a:ext>
            </a:extLst>
          </p:cNvPr>
          <p:cNvSpPr>
            <a:spLocks noGrp="1"/>
          </p:cNvSpPr>
          <p:nvPr>
            <p:ph type="pic" sz="quarter" idx="12"/>
          </p:nvPr>
        </p:nvSpPr>
        <p:spPr>
          <a:xfrm>
            <a:off x="6096000" y="340995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42201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800" fill="hold"/>
                                        <p:tgtEl>
                                          <p:spTgt spid="34"/>
                                        </p:tgtEl>
                                        <p:attrNameLst>
                                          <p:attrName>ppt_x</p:attrName>
                                        </p:attrNameLst>
                                      </p:cBhvr>
                                      <p:tavLst>
                                        <p:tav tm="0">
                                          <p:val>
                                            <p:strVal val="0-#ppt_w/2"/>
                                          </p:val>
                                        </p:tav>
                                        <p:tav tm="100000">
                                          <p:val>
                                            <p:strVal val="#ppt_x"/>
                                          </p:val>
                                        </p:tav>
                                      </p:tavLst>
                                    </p:anim>
                                    <p:anim calcmode="lin" valueType="num">
                                      <p:cBhvr additive="base">
                                        <p:cTn id="8" dur="18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700" fill="hold"/>
                                        <p:tgtEl>
                                          <p:spTgt spid="35"/>
                                        </p:tgtEl>
                                        <p:attrNameLst>
                                          <p:attrName>ppt_x</p:attrName>
                                        </p:attrNameLst>
                                      </p:cBhvr>
                                      <p:tavLst>
                                        <p:tav tm="0">
                                          <p:val>
                                            <p:strVal val="0-#ppt_w/2"/>
                                          </p:val>
                                        </p:tav>
                                        <p:tav tm="100000">
                                          <p:val>
                                            <p:strVal val="#ppt_x"/>
                                          </p:val>
                                        </p:tav>
                                      </p:tavLst>
                                    </p:anim>
                                    <p:anim calcmode="lin" valueType="num">
                                      <p:cBhvr additive="base">
                                        <p:cTn id="12" dur="17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700" fill="hold"/>
                                        <p:tgtEl>
                                          <p:spTgt spid="36"/>
                                        </p:tgtEl>
                                        <p:attrNameLst>
                                          <p:attrName>ppt_x</p:attrName>
                                        </p:attrNameLst>
                                      </p:cBhvr>
                                      <p:tavLst>
                                        <p:tav tm="0">
                                          <p:val>
                                            <p:strVal val="0-#ppt_w/2"/>
                                          </p:val>
                                        </p:tav>
                                        <p:tav tm="100000">
                                          <p:val>
                                            <p:strVal val="#ppt_x"/>
                                          </p:val>
                                        </p:tav>
                                      </p:tavLst>
                                    </p:anim>
                                    <p:anim calcmode="lin" valueType="num">
                                      <p:cBhvr additive="base">
                                        <p:cTn id="16" dur="17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2_Custom Layou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B8D9FE0-2BB0-4951-87E4-EC751C0312CD}"/>
              </a:ext>
            </a:extLst>
          </p:cNvPr>
          <p:cNvSpPr>
            <a:spLocks noGrp="1"/>
          </p:cNvSpPr>
          <p:nvPr>
            <p:ph type="pic" sz="quarter" idx="10"/>
          </p:nvPr>
        </p:nvSpPr>
        <p:spPr>
          <a:xfrm>
            <a:off x="781742" y="647700"/>
            <a:ext cx="5314258" cy="5524500"/>
          </a:xfrm>
          <a:custGeom>
            <a:avLst/>
            <a:gdLst>
              <a:gd name="connsiteX0" fmla="*/ 0 w 10172699"/>
              <a:gd name="connsiteY0" fmla="*/ 0 h 11049000"/>
              <a:gd name="connsiteX1" fmla="*/ 10172699 w 10172699"/>
              <a:gd name="connsiteY1" fmla="*/ 0 h 11049000"/>
              <a:gd name="connsiteX2" fmla="*/ 10172699 w 10172699"/>
              <a:gd name="connsiteY2" fmla="*/ 11049000 h 11049000"/>
              <a:gd name="connsiteX3" fmla="*/ 0 w 101726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172699" h="11049000">
                <a:moveTo>
                  <a:pt x="0" y="0"/>
                </a:moveTo>
                <a:lnTo>
                  <a:pt x="10172699" y="0"/>
                </a:lnTo>
                <a:lnTo>
                  <a:pt x="10172699"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5" name="Picture Placeholder 34">
            <a:extLst>
              <a:ext uri="{FF2B5EF4-FFF2-40B4-BE49-F238E27FC236}">
                <a16:creationId xmlns:a16="http://schemas.microsoft.com/office/drawing/2014/main" id="{A70CBB4C-B5B4-4660-817C-385F23628B9D}"/>
              </a:ext>
            </a:extLst>
          </p:cNvPr>
          <p:cNvSpPr>
            <a:spLocks noGrp="1"/>
          </p:cNvSpPr>
          <p:nvPr>
            <p:ph type="pic" sz="quarter" idx="11"/>
          </p:nvPr>
        </p:nvSpPr>
        <p:spPr>
          <a:xfrm>
            <a:off x="6096000" y="647700"/>
            <a:ext cx="5314258" cy="5524500"/>
          </a:xfrm>
          <a:custGeom>
            <a:avLst/>
            <a:gdLst>
              <a:gd name="connsiteX0" fmla="*/ 0 w 10858500"/>
              <a:gd name="connsiteY0" fmla="*/ 0 h 11049000"/>
              <a:gd name="connsiteX1" fmla="*/ 10858500 w 10858500"/>
              <a:gd name="connsiteY1" fmla="*/ 0 h 11049000"/>
              <a:gd name="connsiteX2" fmla="*/ 10858500 w 10858500"/>
              <a:gd name="connsiteY2" fmla="*/ 11049000 h 11049000"/>
              <a:gd name="connsiteX3" fmla="*/ 0 w 1085850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858500" h="11049000">
                <a:moveTo>
                  <a:pt x="0" y="0"/>
                </a:moveTo>
                <a:lnTo>
                  <a:pt x="10858500" y="0"/>
                </a:lnTo>
                <a:lnTo>
                  <a:pt x="1085850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25485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700" fill="hold"/>
                                        <p:tgtEl>
                                          <p:spTgt spid="33"/>
                                        </p:tgtEl>
                                        <p:attrNameLst>
                                          <p:attrName>ppt_x</p:attrName>
                                        </p:attrNameLst>
                                      </p:cBhvr>
                                      <p:tavLst>
                                        <p:tav tm="0">
                                          <p:val>
                                            <p:strVal val="#ppt_x"/>
                                          </p:val>
                                        </p:tav>
                                        <p:tav tm="100000">
                                          <p:val>
                                            <p:strVal val="#ppt_x"/>
                                          </p:val>
                                        </p:tav>
                                      </p:tavLst>
                                    </p:anim>
                                    <p:anim calcmode="lin" valueType="num">
                                      <p:cBhvr additive="base">
                                        <p:cTn id="8" dur="17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700" fill="hold"/>
                                        <p:tgtEl>
                                          <p:spTgt spid="35"/>
                                        </p:tgtEl>
                                        <p:attrNameLst>
                                          <p:attrName>ppt_x</p:attrName>
                                        </p:attrNameLst>
                                      </p:cBhvr>
                                      <p:tavLst>
                                        <p:tav tm="0">
                                          <p:val>
                                            <p:strVal val="#ppt_x"/>
                                          </p:val>
                                        </p:tav>
                                        <p:tav tm="100000">
                                          <p:val>
                                            <p:strVal val="#ppt_x"/>
                                          </p:val>
                                        </p:tav>
                                      </p:tavLst>
                                    </p:anim>
                                    <p:anim calcmode="lin" valueType="num">
                                      <p:cBhvr additive="base">
                                        <p:cTn id="12" dur="17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4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2E49EDA7-E0B3-44D6-ADA1-4C6DE88415FD}"/>
              </a:ext>
            </a:extLst>
          </p:cNvPr>
          <p:cNvSpPr>
            <a:spLocks noGrp="1"/>
          </p:cNvSpPr>
          <p:nvPr>
            <p:ph type="pic" sz="quarter" idx="11"/>
          </p:nvPr>
        </p:nvSpPr>
        <p:spPr>
          <a:xfrm>
            <a:off x="781742"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5" name="Picture Placeholder 34">
            <a:extLst>
              <a:ext uri="{FF2B5EF4-FFF2-40B4-BE49-F238E27FC236}">
                <a16:creationId xmlns:a16="http://schemas.microsoft.com/office/drawing/2014/main" id="{D3A46C86-1D5D-4D5A-81D6-35065A5DB85B}"/>
              </a:ext>
            </a:extLst>
          </p:cNvPr>
          <p:cNvSpPr>
            <a:spLocks noGrp="1"/>
          </p:cNvSpPr>
          <p:nvPr>
            <p:ph type="pic" sz="quarter" idx="12"/>
          </p:nvPr>
        </p:nvSpPr>
        <p:spPr>
          <a:xfrm>
            <a:off x="4343628" y="685038"/>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E7A46BF3-B94D-4FE7-864C-9D33C80DC724}"/>
              </a:ext>
            </a:extLst>
          </p:cNvPr>
          <p:cNvSpPr>
            <a:spLocks noGrp="1"/>
          </p:cNvSpPr>
          <p:nvPr>
            <p:ph type="pic" sz="quarter" idx="13"/>
          </p:nvPr>
        </p:nvSpPr>
        <p:spPr>
          <a:xfrm>
            <a:off x="7875262"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6640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ppt_x"/>
                                          </p:val>
                                        </p:tav>
                                        <p:tav tm="100000">
                                          <p:val>
                                            <p:strVal val="#ppt_x"/>
                                          </p:val>
                                        </p:tav>
                                      </p:tavLst>
                                    </p:anim>
                                    <p:anim calcmode="lin" valueType="num">
                                      <p:cBhvr additive="base">
                                        <p:cTn id="12" dur="1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5_Title Slide">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0244A630-990B-44C6-B5C2-E447990CE8E6}"/>
              </a:ext>
            </a:extLst>
          </p:cNvPr>
          <p:cNvSpPr>
            <a:spLocks noGrp="1"/>
          </p:cNvSpPr>
          <p:nvPr>
            <p:ph type="pic" sz="quarter" idx="11"/>
          </p:nvPr>
        </p:nvSpPr>
        <p:spPr>
          <a:xfrm>
            <a:off x="781742" y="667131"/>
            <a:ext cx="3504744" cy="2762631"/>
          </a:xfrm>
          <a:custGeom>
            <a:avLst/>
            <a:gdLst>
              <a:gd name="connsiteX0" fmla="*/ 0 w 7010400"/>
              <a:gd name="connsiteY0" fmla="*/ 0 h 5525261"/>
              <a:gd name="connsiteX1" fmla="*/ 7010400 w 7010400"/>
              <a:gd name="connsiteY1" fmla="*/ 0 h 5525261"/>
              <a:gd name="connsiteX2" fmla="*/ 7010400 w 7010400"/>
              <a:gd name="connsiteY2" fmla="*/ 5525261 h 5525261"/>
              <a:gd name="connsiteX3" fmla="*/ 0 w 7010400"/>
              <a:gd name="connsiteY3" fmla="*/ 5525261 h 5525261"/>
            </a:gdLst>
            <a:ahLst/>
            <a:cxnLst>
              <a:cxn ang="0">
                <a:pos x="connsiteX0" y="connsiteY0"/>
              </a:cxn>
              <a:cxn ang="0">
                <a:pos x="connsiteX1" y="connsiteY1"/>
              </a:cxn>
              <a:cxn ang="0">
                <a:pos x="connsiteX2" y="connsiteY2"/>
              </a:cxn>
              <a:cxn ang="0">
                <a:pos x="connsiteX3" y="connsiteY3"/>
              </a:cxn>
            </a:cxnLst>
            <a:rect l="l" t="t" r="r" b="b"/>
            <a:pathLst>
              <a:path w="7010400" h="5525261">
                <a:moveTo>
                  <a:pt x="0" y="0"/>
                </a:moveTo>
                <a:lnTo>
                  <a:pt x="7010400" y="0"/>
                </a:lnTo>
                <a:lnTo>
                  <a:pt x="7010400" y="5525261"/>
                </a:lnTo>
                <a:lnTo>
                  <a:pt x="0" y="5525261"/>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8" name="Picture Placeholder 37">
            <a:extLst>
              <a:ext uri="{FF2B5EF4-FFF2-40B4-BE49-F238E27FC236}">
                <a16:creationId xmlns:a16="http://schemas.microsoft.com/office/drawing/2014/main" id="{937581DB-28D0-4142-B51E-CE474A5445BA}"/>
              </a:ext>
            </a:extLst>
          </p:cNvPr>
          <p:cNvSpPr>
            <a:spLocks noGrp="1"/>
          </p:cNvSpPr>
          <p:nvPr>
            <p:ph type="pic" sz="quarter" idx="12"/>
          </p:nvPr>
        </p:nvSpPr>
        <p:spPr>
          <a:xfrm>
            <a:off x="781742" y="3429761"/>
            <a:ext cx="7123771" cy="2743200"/>
          </a:xfrm>
          <a:custGeom>
            <a:avLst/>
            <a:gdLst>
              <a:gd name="connsiteX0" fmla="*/ 0 w 14020799"/>
              <a:gd name="connsiteY0" fmla="*/ 0 h 5486400"/>
              <a:gd name="connsiteX1" fmla="*/ 14020799 w 14020799"/>
              <a:gd name="connsiteY1" fmla="*/ 0 h 5486400"/>
              <a:gd name="connsiteX2" fmla="*/ 14020799 w 14020799"/>
              <a:gd name="connsiteY2" fmla="*/ 5486400 h 5486400"/>
              <a:gd name="connsiteX3" fmla="*/ 0 w 14020799"/>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14020799" h="5486400">
                <a:moveTo>
                  <a:pt x="0" y="0"/>
                </a:moveTo>
                <a:lnTo>
                  <a:pt x="14020799" y="0"/>
                </a:lnTo>
                <a:lnTo>
                  <a:pt x="14020799"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9" name="Picture Placeholder 38">
            <a:extLst>
              <a:ext uri="{FF2B5EF4-FFF2-40B4-BE49-F238E27FC236}">
                <a16:creationId xmlns:a16="http://schemas.microsoft.com/office/drawing/2014/main" id="{1B605010-9C23-46F9-B058-970E7275A1D0}"/>
              </a:ext>
            </a:extLst>
          </p:cNvPr>
          <p:cNvSpPr>
            <a:spLocks noGrp="1"/>
          </p:cNvSpPr>
          <p:nvPr>
            <p:ph type="pic" sz="quarter" idx="13"/>
          </p:nvPr>
        </p:nvSpPr>
        <p:spPr>
          <a:xfrm>
            <a:off x="7905514" y="647700"/>
            <a:ext cx="3504744" cy="5525261"/>
          </a:xfrm>
          <a:custGeom>
            <a:avLst/>
            <a:gdLst>
              <a:gd name="connsiteX0" fmla="*/ 0 w 7010401"/>
              <a:gd name="connsiteY0" fmla="*/ 0 h 11050522"/>
              <a:gd name="connsiteX1" fmla="*/ 7010401 w 7010401"/>
              <a:gd name="connsiteY1" fmla="*/ 0 h 11050522"/>
              <a:gd name="connsiteX2" fmla="*/ 7010401 w 7010401"/>
              <a:gd name="connsiteY2" fmla="*/ 11050522 h 11050522"/>
              <a:gd name="connsiteX3" fmla="*/ 0 w 7010401"/>
              <a:gd name="connsiteY3" fmla="*/ 11050522 h 11050522"/>
            </a:gdLst>
            <a:ahLst/>
            <a:cxnLst>
              <a:cxn ang="0">
                <a:pos x="connsiteX0" y="connsiteY0"/>
              </a:cxn>
              <a:cxn ang="0">
                <a:pos x="connsiteX1" y="connsiteY1"/>
              </a:cxn>
              <a:cxn ang="0">
                <a:pos x="connsiteX2" y="connsiteY2"/>
              </a:cxn>
              <a:cxn ang="0">
                <a:pos x="connsiteX3" y="connsiteY3"/>
              </a:cxn>
            </a:cxnLst>
            <a:rect l="l" t="t" r="r" b="b"/>
            <a:pathLst>
              <a:path w="7010401" h="11050522">
                <a:moveTo>
                  <a:pt x="0" y="0"/>
                </a:moveTo>
                <a:lnTo>
                  <a:pt x="7010401" y="0"/>
                </a:lnTo>
                <a:lnTo>
                  <a:pt x="7010401" y="11050522"/>
                </a:lnTo>
                <a:lnTo>
                  <a:pt x="0" y="11050522"/>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20648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1+#ppt_w/2"/>
                                          </p:val>
                                        </p:tav>
                                        <p:tav tm="100000">
                                          <p:val>
                                            <p:strVal val="#ppt_x"/>
                                          </p:val>
                                        </p:tav>
                                      </p:tavLst>
                                    </p:anim>
                                    <p:anim calcmode="lin" valueType="num">
                                      <p:cBhvr additive="base">
                                        <p:cTn id="16"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2FDC1E46-392A-4024-8731-DC057079AE2E}" type="datetimeFigureOut">
              <a:rPr lang="es-EC" smtClean="0"/>
              <a:t>24/10/2024</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104973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DC1E46-392A-4024-8731-DC057079AE2E}" type="datetimeFigureOut">
              <a:rPr lang="es-EC" smtClean="0"/>
              <a:t>24/10/2024</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63059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FDC1E46-392A-4024-8731-DC057079AE2E}" type="datetimeFigureOut">
              <a:rPr lang="es-EC" smtClean="0"/>
              <a:t>24/10/2024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6232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FDC1E46-392A-4024-8731-DC057079AE2E}" type="datetimeFigureOut">
              <a:rPr lang="es-EC" smtClean="0"/>
              <a:t>24/10/2024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52268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twitter.com/" TargetMode="External"/><Relationship Id="rId3" Type="http://schemas.openxmlformats.org/officeDocument/2006/relationships/slideLayout" Target="../slideLayouts/slideLayout47.xml"/><Relationship Id="rId7" Type="http://schemas.openxmlformats.org/officeDocument/2006/relationships/hyperlink" Target="https://www.linkedin.com/" TargetMode="Externa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hyperlink" Target="https://www.facebook.com/" TargetMode="External"/><Relationship Id="rId5" Type="http://schemas.openxmlformats.org/officeDocument/2006/relationships/theme" Target="../theme/theme3.xml"/><Relationship Id="rId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hyperlink" Target="https://twitter.com/" TargetMode="Externa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hyperlink" Target="https://www.linkedin.com/" TargetMode="Externa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hyperlink" Target="https://www.facebook.com/" TargetMode="External"/><Relationship Id="rId5" Type="http://schemas.openxmlformats.org/officeDocument/2006/relationships/slideLayout" Target="../slideLayouts/slideLayout53.xml"/><Relationship Id="rId10" Type="http://schemas.openxmlformats.org/officeDocument/2006/relationships/theme" Target="../theme/theme4.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C1E46-392A-4024-8731-DC057079AE2E}" type="datetimeFigureOut">
              <a:rPr lang="es-EC" smtClean="0"/>
              <a:t>24/10/2024</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4A93E-B385-445B-8B39-F5A445D4848B}" type="slidenum">
              <a:rPr lang="es-EC" smtClean="0"/>
              <a:t>‹Nº›</a:t>
            </a:fld>
            <a:endParaRPr lang="es-EC"/>
          </a:p>
        </p:txBody>
      </p:sp>
    </p:spTree>
    <p:extLst>
      <p:ext uri="{BB962C8B-B14F-4D97-AF65-F5344CB8AC3E}">
        <p14:creationId xmlns:p14="http://schemas.microsoft.com/office/powerpoint/2010/main" val="189294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6EA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9608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624">
          <p15:clr>
            <a:srgbClr val="F26B43"/>
          </p15:clr>
        </p15:guide>
        <p15:guide id="4" orient="horz" pos="8016">
          <p15:clr>
            <a:srgbClr val="F26B43"/>
          </p15:clr>
        </p15:guide>
        <p15:guide id="6" pos="625">
          <p15:clr>
            <a:srgbClr val="F26B43"/>
          </p15:clr>
        </p15:guide>
        <p15:guide id="7" orient="horz">
          <p15:clr>
            <a:srgbClr val="F26B43"/>
          </p15:clr>
        </p15:guide>
        <p15:guide id="8" orient="horz" pos="8640">
          <p15:clr>
            <a:srgbClr val="F26B43"/>
          </p15:clr>
        </p15:guide>
        <p15:guide id="9">
          <p15:clr>
            <a:srgbClr val="F26B43"/>
          </p15:clr>
        </p15:guide>
        <p15:guide id="10" pos="14737">
          <p15:clr>
            <a:srgbClr val="F26B43"/>
          </p15:clr>
        </p15:guide>
        <p15:guide id="11" pos="153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43BEE53-D0C0-46ED-87CD-542C49A5D48D}"/>
              </a:ext>
            </a:extLst>
          </p:cNvPr>
          <p:cNvSpPr/>
          <p:nvPr userDrawn="1"/>
        </p:nvSpPr>
        <p:spPr>
          <a:xfrm rot="5400000">
            <a:off x="-4141904" y="-1722485"/>
            <a:ext cx="9645422" cy="9644166"/>
          </a:xfrm>
          <a:prstGeom prst="roundRect">
            <a:avLst>
              <a:gd name="adj" fmla="val 42902"/>
            </a:avLst>
          </a:prstGeom>
          <a:solidFill>
            <a:schemeClr val="tx1">
              <a:lumMod val="75000"/>
              <a:lumOff val="25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id="{7F2F5B1D-3438-4931-AE39-D1E058B1ACC7}"/>
              </a:ext>
            </a:extLst>
          </p:cNvPr>
          <p:cNvSpPr/>
          <p:nvPr userDrawn="1"/>
        </p:nvSpPr>
        <p:spPr>
          <a:xfrm rot="2700000">
            <a:off x="-5668722" y="-1722484"/>
            <a:ext cx="9645422" cy="9644166"/>
          </a:xfrm>
          <a:prstGeom prst="roundRect">
            <a:avLst>
              <a:gd name="adj" fmla="val 41785"/>
            </a:avLst>
          </a:prstGeom>
          <a:solidFill>
            <a:schemeClr val="tx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33D860D2-E8F4-4DB0-AA5F-816536553540}"/>
              </a:ext>
            </a:extLst>
          </p:cNvPr>
          <p:cNvSpPr/>
          <p:nvPr userDrawn="1"/>
        </p:nvSpPr>
        <p:spPr>
          <a:xfrm rot="2700000">
            <a:off x="4855017" y="-1482419"/>
            <a:ext cx="9645422" cy="9644166"/>
          </a:xfrm>
          <a:prstGeom prst="roundRect">
            <a:avLst>
              <a:gd name="adj" fmla="val 42623"/>
            </a:avLst>
          </a:prstGeom>
          <a:solidFill>
            <a:schemeClr val="tx1">
              <a:lumMod val="90000"/>
              <a:lumOff val="10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E1E85849-FF77-4713-8AA2-8ED391EAC435}"/>
              </a:ext>
            </a:extLst>
          </p:cNvPr>
          <p:cNvSpPr txBox="1"/>
          <p:nvPr userDrawn="1"/>
        </p:nvSpPr>
        <p:spPr>
          <a:xfrm rot="16200000">
            <a:off x="10547818" y="2927923"/>
            <a:ext cx="2507418" cy="246221"/>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entury Gothic"/>
                <a:ea typeface="+mn-ea"/>
                <a:cs typeface="+mn-cs"/>
              </a:rPr>
              <a:t>Massive X</a:t>
            </a:r>
            <a:r>
              <a:rPr kumimoji="0" lang="en-US" sz="1000" b="0" i="0" u="none" strike="noStrike" kern="1200" cap="none" spc="0" normalizeH="0" baseline="0" noProof="0">
                <a:ln>
                  <a:noFill/>
                </a:ln>
                <a:solidFill>
                  <a:srgbClr val="FFFFFF"/>
                </a:solidFill>
                <a:effectLst/>
                <a:uLnTx/>
                <a:uFillTx/>
                <a:latin typeface="Calibri"/>
                <a:ea typeface="+mn-ea"/>
                <a:cs typeface="+mn-cs"/>
              </a:rPr>
              <a:t> presentation to DesignBall team</a:t>
            </a:r>
          </a:p>
        </p:txBody>
      </p:sp>
      <p:sp>
        <p:nvSpPr>
          <p:cNvPr id="24" name="TextBox 23">
            <a:extLst>
              <a:ext uri="{FF2B5EF4-FFF2-40B4-BE49-F238E27FC236}">
                <a16:creationId xmlns:a16="http://schemas.microsoft.com/office/drawing/2014/main" id="{5BAFA1E8-D14D-4219-B2C8-8D5A47A5185F}"/>
              </a:ext>
            </a:extLst>
          </p:cNvPr>
          <p:cNvSpPr txBox="1"/>
          <p:nvPr userDrawn="1"/>
        </p:nvSpPr>
        <p:spPr>
          <a:xfrm rot="16200000">
            <a:off x="-706400" y="3213557"/>
            <a:ext cx="2193749" cy="430887"/>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377DFF"/>
                </a:solidFill>
                <a:effectLst/>
                <a:uLnTx/>
                <a:uFillTx/>
                <a:latin typeface="Century Gothic" panose="020B0502020202020204" pitchFamily="34" charset="0"/>
                <a:ea typeface="+mn-ea"/>
                <a:cs typeface="+mn-cs"/>
              </a:rPr>
              <a:t>Massive X</a:t>
            </a:r>
          </a:p>
        </p:txBody>
      </p:sp>
      <p:sp>
        <p:nvSpPr>
          <p:cNvPr id="25" name="Oval 24">
            <a:extLst>
              <a:ext uri="{FF2B5EF4-FFF2-40B4-BE49-F238E27FC236}">
                <a16:creationId xmlns:a16="http://schemas.microsoft.com/office/drawing/2014/main" id="{5D960FB0-8447-4FCD-A581-62E51B5D0165}"/>
              </a:ext>
            </a:extLst>
          </p:cNvPr>
          <p:cNvSpPr/>
          <p:nvPr userDrawn="1"/>
        </p:nvSpPr>
        <p:spPr>
          <a:xfrm>
            <a:off x="364772" y="369582"/>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6" name="Oval 25">
            <a:extLst>
              <a:ext uri="{FF2B5EF4-FFF2-40B4-BE49-F238E27FC236}">
                <a16:creationId xmlns:a16="http://schemas.microsoft.com/office/drawing/2014/main" id="{EDFFAEDF-0E56-47A5-BA3A-F6274E35E997}"/>
              </a:ext>
            </a:extLst>
          </p:cNvPr>
          <p:cNvSpPr/>
          <p:nvPr userDrawn="1"/>
        </p:nvSpPr>
        <p:spPr>
          <a:xfrm>
            <a:off x="364772" y="518410"/>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7" name="Oval 26">
            <a:extLst>
              <a:ext uri="{FF2B5EF4-FFF2-40B4-BE49-F238E27FC236}">
                <a16:creationId xmlns:a16="http://schemas.microsoft.com/office/drawing/2014/main" id="{79F6447D-2811-4A41-8421-1C9ED5806297}"/>
              </a:ext>
            </a:extLst>
          </p:cNvPr>
          <p:cNvSpPr/>
          <p:nvPr userDrawn="1"/>
        </p:nvSpPr>
        <p:spPr>
          <a:xfrm>
            <a:off x="364772" y="667238"/>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Slide Number Placeholder 5">
            <a:extLst>
              <a:ext uri="{FF2B5EF4-FFF2-40B4-BE49-F238E27FC236}">
                <a16:creationId xmlns:a16="http://schemas.microsoft.com/office/drawing/2014/main" id="{43F20EBF-87D3-43C1-9BFD-DD7947B9BB5B}"/>
              </a:ext>
            </a:extLst>
          </p:cNvPr>
          <p:cNvSpPr txBox="1">
            <a:spLocks/>
          </p:cNvSpPr>
          <p:nvPr userDrawn="1"/>
        </p:nvSpPr>
        <p:spPr>
          <a:xfrm>
            <a:off x="11702935" y="4438872"/>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FFFFFF"/>
              </a:solidFill>
              <a:effectLst/>
              <a:uLnTx/>
              <a:uFillTx/>
              <a:latin typeface="Century Gothic"/>
              <a:ea typeface="+mn-ea"/>
              <a:cs typeface="+mn-cs"/>
            </a:endParaRPr>
          </a:p>
        </p:txBody>
      </p:sp>
      <p:sp>
        <p:nvSpPr>
          <p:cNvPr id="29" name="Rectangle 28">
            <a:extLst>
              <a:ext uri="{FF2B5EF4-FFF2-40B4-BE49-F238E27FC236}">
                <a16:creationId xmlns:a16="http://schemas.microsoft.com/office/drawing/2014/main" id="{15F38B37-0B38-49EC-AADB-97F50C301C46}"/>
              </a:ext>
            </a:extLst>
          </p:cNvPr>
          <p:cNvSpPr/>
          <p:nvPr userDrawn="1"/>
        </p:nvSpPr>
        <p:spPr>
          <a:xfrm>
            <a:off x="213501" y="5977044"/>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b</a:t>
            </a:r>
          </a:p>
        </p:txBody>
      </p:sp>
      <p:sp>
        <p:nvSpPr>
          <p:cNvPr id="30" name="Rectangle 29">
            <a:extLst>
              <a:ext uri="{FF2B5EF4-FFF2-40B4-BE49-F238E27FC236}">
                <a16:creationId xmlns:a16="http://schemas.microsoft.com/office/drawing/2014/main" id="{C5B6968E-E569-416C-81B9-2DAE0B778AAB}"/>
              </a:ext>
            </a:extLst>
          </p:cNvPr>
          <p:cNvSpPr/>
          <p:nvPr userDrawn="1"/>
        </p:nvSpPr>
        <p:spPr>
          <a:xfrm>
            <a:off x="213501" y="5659343"/>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C</a:t>
            </a:r>
          </a:p>
        </p:txBody>
      </p:sp>
      <p:sp>
        <p:nvSpPr>
          <p:cNvPr id="35" name="Rectangle 34">
            <a:extLst>
              <a:ext uri="{FF2B5EF4-FFF2-40B4-BE49-F238E27FC236}">
                <a16:creationId xmlns:a16="http://schemas.microsoft.com/office/drawing/2014/main" id="{AAAEE1A5-30F5-44F8-BB95-30518850BC84}"/>
              </a:ext>
            </a:extLst>
          </p:cNvPr>
          <p:cNvSpPr/>
          <p:nvPr userDrawn="1"/>
        </p:nvSpPr>
        <p:spPr>
          <a:xfrm>
            <a:off x="213501" y="6294746"/>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c</a:t>
            </a:r>
          </a:p>
        </p:txBody>
      </p:sp>
      <p:sp>
        <p:nvSpPr>
          <p:cNvPr id="36" name="Rectangle 35">
            <a:hlinkClick r:id="rId6"/>
            <a:extLst>
              <a:ext uri="{FF2B5EF4-FFF2-40B4-BE49-F238E27FC236}">
                <a16:creationId xmlns:a16="http://schemas.microsoft.com/office/drawing/2014/main" id="{5C495195-C8DB-4683-AE3A-416735EDBDC5}"/>
              </a:ext>
            </a:extLst>
          </p:cNvPr>
          <p:cNvSpPr/>
          <p:nvPr userDrawn="1"/>
        </p:nvSpPr>
        <p:spPr>
          <a:xfrm>
            <a:off x="325196" y="6037649"/>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
        <p:nvSpPr>
          <p:cNvPr id="37" name="Rectangle 36">
            <a:hlinkClick r:id="rId7"/>
            <a:extLst>
              <a:ext uri="{FF2B5EF4-FFF2-40B4-BE49-F238E27FC236}">
                <a16:creationId xmlns:a16="http://schemas.microsoft.com/office/drawing/2014/main" id="{C4EFF9EF-EF3C-4431-BA59-A45F6F6334BC}"/>
              </a:ext>
            </a:extLst>
          </p:cNvPr>
          <p:cNvSpPr/>
          <p:nvPr userDrawn="1"/>
        </p:nvSpPr>
        <p:spPr>
          <a:xfrm>
            <a:off x="325196" y="5722264"/>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
        <p:nvSpPr>
          <p:cNvPr id="38" name="Rectangle 37">
            <a:hlinkClick r:id="rId8"/>
            <a:extLst>
              <a:ext uri="{FF2B5EF4-FFF2-40B4-BE49-F238E27FC236}">
                <a16:creationId xmlns:a16="http://schemas.microsoft.com/office/drawing/2014/main" id="{C20E70F6-BC74-4510-80BB-74FC20CF63AA}"/>
              </a:ext>
            </a:extLst>
          </p:cNvPr>
          <p:cNvSpPr/>
          <p:nvPr userDrawn="1"/>
        </p:nvSpPr>
        <p:spPr>
          <a:xfrm>
            <a:off x="325196" y="6353035"/>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Tree>
    <p:extLst>
      <p:ext uri="{BB962C8B-B14F-4D97-AF65-F5344CB8AC3E}">
        <p14:creationId xmlns:p14="http://schemas.microsoft.com/office/powerpoint/2010/main" val="15768087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1"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1" nodeType="withEffect">
                                  <p:stCondLst>
                                    <p:cond delay="4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8" presetClass="emph" presetSubtype="0" repeatCount="indefinite" fill="hold" grpId="0" nodeType="withEffect">
                                  <p:stCondLst>
                                    <p:cond delay="0"/>
                                  </p:stCondLst>
                                  <p:childTnLst>
                                    <p:animRot by="21600000">
                                      <p:cBhvr>
                                        <p:cTn id="15" dur="15000" fill="hold"/>
                                        <p:tgtEl>
                                          <p:spTgt spid="21"/>
                                        </p:tgtEl>
                                        <p:attrNameLst>
                                          <p:attrName>r</p:attrName>
                                        </p:attrNameLst>
                                      </p:cBhvr>
                                    </p:animRot>
                                  </p:childTnLst>
                                </p:cTn>
                              </p:par>
                              <p:par>
                                <p:cTn id="16" presetID="8" presetClass="emph" presetSubtype="0" repeatCount="indefinite" fill="hold" grpId="0" nodeType="withEffect">
                                  <p:stCondLst>
                                    <p:cond delay="0"/>
                                  </p:stCondLst>
                                  <p:childTnLst>
                                    <p:animRot by="21600000">
                                      <p:cBhvr>
                                        <p:cTn id="17" dur="15000" fill="hold"/>
                                        <p:tgtEl>
                                          <p:spTgt spid="19"/>
                                        </p:tgtEl>
                                        <p:attrNameLst>
                                          <p:attrName>r</p:attrName>
                                        </p:attrNameLst>
                                      </p:cBhvr>
                                    </p:animRot>
                                  </p:childTnLst>
                                </p:cTn>
                              </p:par>
                              <p:par>
                                <p:cTn id="18" presetID="8" presetClass="emph" presetSubtype="0" repeatCount="indefinite" fill="hold" grpId="0" nodeType="withEffect">
                                  <p:stCondLst>
                                    <p:cond delay="0"/>
                                  </p:stCondLst>
                                  <p:childTnLst>
                                    <p:animRot by="-21600000">
                                      <p:cBhvr>
                                        <p:cTn id="19" dur="15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Lst>
  </p:timing>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0609E7-B21A-44A3-8DFD-8D2964CD8535}"/>
              </a:ext>
            </a:extLst>
          </p:cNvPr>
          <p:cNvSpPr txBox="1"/>
          <p:nvPr/>
        </p:nvSpPr>
        <p:spPr>
          <a:xfrm rot="16200000">
            <a:off x="10547818" y="2927923"/>
            <a:ext cx="2507418" cy="246221"/>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72144"/>
                </a:solidFill>
                <a:effectLst/>
                <a:uLnTx/>
                <a:uFillTx/>
                <a:latin typeface="Century Gothic"/>
                <a:ea typeface="+mn-ea"/>
                <a:cs typeface="+mn-cs"/>
              </a:rPr>
              <a:t>Massive X</a:t>
            </a:r>
            <a:r>
              <a:rPr kumimoji="0" lang="en-US" sz="1000" b="0" i="0" u="none" strike="noStrike" kern="1200" cap="none" spc="0" normalizeH="0" baseline="0" noProof="0">
                <a:ln>
                  <a:noFill/>
                </a:ln>
                <a:solidFill>
                  <a:srgbClr val="172144"/>
                </a:solidFill>
                <a:effectLst/>
                <a:uLnTx/>
                <a:uFillTx/>
                <a:latin typeface="Calibri"/>
                <a:ea typeface="+mn-ea"/>
                <a:cs typeface="+mn-cs"/>
              </a:rPr>
              <a:t> presentation to DesignBall team</a:t>
            </a:r>
          </a:p>
        </p:txBody>
      </p:sp>
      <p:sp>
        <p:nvSpPr>
          <p:cNvPr id="9" name="TextBox 8">
            <a:extLst>
              <a:ext uri="{FF2B5EF4-FFF2-40B4-BE49-F238E27FC236}">
                <a16:creationId xmlns:a16="http://schemas.microsoft.com/office/drawing/2014/main" id="{0A9DEC81-A035-4291-8FEC-7FC53A59434A}"/>
              </a:ext>
            </a:extLst>
          </p:cNvPr>
          <p:cNvSpPr txBox="1"/>
          <p:nvPr/>
        </p:nvSpPr>
        <p:spPr>
          <a:xfrm rot="16200000">
            <a:off x="-706400" y="3213557"/>
            <a:ext cx="2193749" cy="430887"/>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377DFF"/>
                </a:solidFill>
                <a:effectLst/>
                <a:uLnTx/>
                <a:uFillTx/>
                <a:latin typeface="Century Gothic" panose="020B0502020202020204" pitchFamily="34" charset="0"/>
                <a:ea typeface="+mn-ea"/>
                <a:cs typeface="+mn-cs"/>
              </a:rPr>
              <a:t>Massive X</a:t>
            </a:r>
          </a:p>
        </p:txBody>
      </p:sp>
      <p:sp>
        <p:nvSpPr>
          <p:cNvPr id="10" name="Oval 9">
            <a:extLst>
              <a:ext uri="{FF2B5EF4-FFF2-40B4-BE49-F238E27FC236}">
                <a16:creationId xmlns:a16="http://schemas.microsoft.com/office/drawing/2014/main" id="{DC360901-01AD-4430-8498-AB1A082771C1}"/>
              </a:ext>
            </a:extLst>
          </p:cNvPr>
          <p:cNvSpPr/>
          <p:nvPr/>
        </p:nvSpPr>
        <p:spPr>
          <a:xfrm>
            <a:off x="364772" y="369582"/>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Oval 10">
            <a:extLst>
              <a:ext uri="{FF2B5EF4-FFF2-40B4-BE49-F238E27FC236}">
                <a16:creationId xmlns:a16="http://schemas.microsoft.com/office/drawing/2014/main" id="{E1BF17D6-2B7C-4C41-8849-23DB4B7E1C12}"/>
              </a:ext>
            </a:extLst>
          </p:cNvPr>
          <p:cNvSpPr/>
          <p:nvPr/>
        </p:nvSpPr>
        <p:spPr>
          <a:xfrm>
            <a:off x="364772" y="518410"/>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2" name="Oval 11">
            <a:extLst>
              <a:ext uri="{FF2B5EF4-FFF2-40B4-BE49-F238E27FC236}">
                <a16:creationId xmlns:a16="http://schemas.microsoft.com/office/drawing/2014/main" id="{7A9D41FB-1A1C-4F29-8C1E-719377825060}"/>
              </a:ext>
            </a:extLst>
          </p:cNvPr>
          <p:cNvSpPr/>
          <p:nvPr/>
        </p:nvSpPr>
        <p:spPr>
          <a:xfrm>
            <a:off x="364772" y="667238"/>
            <a:ext cx="51405" cy="5141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3" name="Slide Number Placeholder 5">
            <a:extLst>
              <a:ext uri="{FF2B5EF4-FFF2-40B4-BE49-F238E27FC236}">
                <a16:creationId xmlns:a16="http://schemas.microsoft.com/office/drawing/2014/main" id="{9A9AFC40-C19C-466C-9791-7DEB2FEE23C0}"/>
              </a:ext>
            </a:extLst>
          </p:cNvPr>
          <p:cNvSpPr txBox="1">
            <a:spLocks/>
          </p:cNvSpPr>
          <p:nvPr/>
        </p:nvSpPr>
        <p:spPr>
          <a:xfrm>
            <a:off x="11702935" y="4438872"/>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Century Gothic"/>
                <a:ea typeface="+mn-ea"/>
                <a:cs typeface="+mn-cs"/>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Century Gothic"/>
              <a:ea typeface="+mn-ea"/>
              <a:cs typeface="+mn-cs"/>
            </a:endParaRPr>
          </a:p>
        </p:txBody>
      </p:sp>
      <p:sp>
        <p:nvSpPr>
          <p:cNvPr id="19" name="Rectangle 18">
            <a:extLst>
              <a:ext uri="{FF2B5EF4-FFF2-40B4-BE49-F238E27FC236}">
                <a16:creationId xmlns:a16="http://schemas.microsoft.com/office/drawing/2014/main" id="{7DD0F637-39BC-413B-92B5-921A8A832E4F}"/>
              </a:ext>
            </a:extLst>
          </p:cNvPr>
          <p:cNvSpPr/>
          <p:nvPr/>
        </p:nvSpPr>
        <p:spPr>
          <a:xfrm>
            <a:off x="213501" y="5977044"/>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b</a:t>
            </a:r>
          </a:p>
        </p:txBody>
      </p:sp>
      <p:sp>
        <p:nvSpPr>
          <p:cNvPr id="20" name="Rectangle 19">
            <a:extLst>
              <a:ext uri="{FF2B5EF4-FFF2-40B4-BE49-F238E27FC236}">
                <a16:creationId xmlns:a16="http://schemas.microsoft.com/office/drawing/2014/main" id="{C65B773D-D380-4D28-842C-CAEB2EA06CFE}"/>
              </a:ext>
            </a:extLst>
          </p:cNvPr>
          <p:cNvSpPr/>
          <p:nvPr/>
        </p:nvSpPr>
        <p:spPr>
          <a:xfrm>
            <a:off x="213501" y="5659343"/>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C</a:t>
            </a:r>
          </a:p>
        </p:txBody>
      </p:sp>
      <p:sp>
        <p:nvSpPr>
          <p:cNvPr id="21" name="Rectangle 20">
            <a:extLst>
              <a:ext uri="{FF2B5EF4-FFF2-40B4-BE49-F238E27FC236}">
                <a16:creationId xmlns:a16="http://schemas.microsoft.com/office/drawing/2014/main" id="{B806F911-4D41-42F8-A22A-93B4C580A4FA}"/>
              </a:ext>
            </a:extLst>
          </p:cNvPr>
          <p:cNvSpPr/>
          <p:nvPr/>
        </p:nvSpPr>
        <p:spPr>
          <a:xfrm>
            <a:off x="213501" y="6294746"/>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c</a:t>
            </a:r>
          </a:p>
        </p:txBody>
      </p:sp>
      <p:sp>
        <p:nvSpPr>
          <p:cNvPr id="22" name="Rectangle 21">
            <a:hlinkClick r:id="rId11"/>
            <a:extLst>
              <a:ext uri="{FF2B5EF4-FFF2-40B4-BE49-F238E27FC236}">
                <a16:creationId xmlns:a16="http://schemas.microsoft.com/office/drawing/2014/main" id="{C1A05CED-D825-4423-B437-E98239752205}"/>
              </a:ext>
            </a:extLst>
          </p:cNvPr>
          <p:cNvSpPr/>
          <p:nvPr/>
        </p:nvSpPr>
        <p:spPr>
          <a:xfrm>
            <a:off x="325196" y="6037649"/>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
        <p:nvSpPr>
          <p:cNvPr id="24" name="Rectangle 23">
            <a:hlinkClick r:id="rId12"/>
            <a:extLst>
              <a:ext uri="{FF2B5EF4-FFF2-40B4-BE49-F238E27FC236}">
                <a16:creationId xmlns:a16="http://schemas.microsoft.com/office/drawing/2014/main" id="{C3BFFE27-40D7-4368-A3B4-782C986B1372}"/>
              </a:ext>
            </a:extLst>
          </p:cNvPr>
          <p:cNvSpPr/>
          <p:nvPr/>
        </p:nvSpPr>
        <p:spPr>
          <a:xfrm>
            <a:off x="325196" y="5722264"/>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
        <p:nvSpPr>
          <p:cNvPr id="25" name="Rectangle 24">
            <a:hlinkClick r:id="rId13"/>
            <a:extLst>
              <a:ext uri="{FF2B5EF4-FFF2-40B4-BE49-F238E27FC236}">
                <a16:creationId xmlns:a16="http://schemas.microsoft.com/office/drawing/2014/main" id="{3EC3E93D-FF4A-45D0-B764-196D70240EE1}"/>
              </a:ext>
            </a:extLst>
          </p:cNvPr>
          <p:cNvSpPr/>
          <p:nvPr/>
        </p:nvSpPr>
        <p:spPr>
          <a:xfrm>
            <a:off x="325196" y="6353035"/>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Tree>
    <p:extLst>
      <p:ext uri="{BB962C8B-B14F-4D97-AF65-F5344CB8AC3E}">
        <p14:creationId xmlns:p14="http://schemas.microsoft.com/office/powerpoint/2010/main" val="34083230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9D1F22-EC18-E941-BB73-D7C1F220CE3E}"/>
              </a:ext>
            </a:extLst>
          </p:cNvPr>
          <p:cNvGrpSpPr/>
          <p:nvPr/>
        </p:nvGrpSpPr>
        <p:grpSpPr>
          <a:xfrm>
            <a:off x="2323156" y="5594088"/>
            <a:ext cx="7770223" cy="1416490"/>
            <a:chOff x="4047784" y="5237453"/>
            <a:chExt cx="7770223" cy="1416490"/>
          </a:xfrm>
        </p:grpSpPr>
        <p:pic>
          <p:nvPicPr>
            <p:cNvPr id="7" name="Picture 6">
              <a:extLst>
                <a:ext uri="{FF2B5EF4-FFF2-40B4-BE49-F238E27FC236}">
                  <a16:creationId xmlns:a16="http://schemas.microsoft.com/office/drawing/2014/main" id="{906A20C5-51FF-0845-B4D1-EBC46C79F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3876" y="5534010"/>
              <a:ext cx="4324131" cy="823377"/>
            </a:xfrm>
            <a:prstGeom prst="rect">
              <a:avLst/>
            </a:prstGeom>
          </p:spPr>
        </p:pic>
        <p:pic>
          <p:nvPicPr>
            <p:cNvPr id="8" name="Picture 7">
              <a:extLst>
                <a:ext uri="{FF2B5EF4-FFF2-40B4-BE49-F238E27FC236}">
                  <a16:creationId xmlns:a16="http://schemas.microsoft.com/office/drawing/2014/main" id="{BBF6D3FD-6845-4B46-8614-1F3804C16D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602"/>
            <a:stretch/>
          </p:blipFill>
          <p:spPr>
            <a:xfrm>
              <a:off x="4047784" y="5237453"/>
              <a:ext cx="3376246" cy="1416490"/>
            </a:xfrm>
            <a:prstGeom prst="rect">
              <a:avLst/>
            </a:prstGeom>
          </p:spPr>
        </p:pic>
      </p:grpSp>
      <p:sp>
        <p:nvSpPr>
          <p:cNvPr id="6" name="TextBox 17">
            <a:extLst>
              <a:ext uri="{FF2B5EF4-FFF2-40B4-BE49-F238E27FC236}">
                <a16:creationId xmlns:a16="http://schemas.microsoft.com/office/drawing/2014/main" id="{F3F70736-5F67-4430-947E-EABBD89162EB}"/>
              </a:ext>
            </a:extLst>
          </p:cNvPr>
          <p:cNvSpPr txBox="1"/>
          <p:nvPr/>
        </p:nvSpPr>
        <p:spPr>
          <a:xfrm>
            <a:off x="404446" y="1263912"/>
            <a:ext cx="11413560" cy="2308324"/>
          </a:xfrm>
          <a:prstGeom prst="rect">
            <a:avLst/>
          </a:prstGeom>
          <a:noFill/>
        </p:spPr>
        <p:txBody>
          <a:bodyPr wrap="square" rtlCol="0">
            <a:spAutoFit/>
          </a:bodyPr>
          <a:lstStyle/>
          <a:p>
            <a:pPr algn="r"/>
            <a:r>
              <a:rPr lang="en-US" sz="4800" b="1" dirty="0" err="1">
                <a:solidFill>
                  <a:schemeClr val="accent1"/>
                </a:solidFill>
                <a:latin typeface="Montserrat" pitchFamily="2" charset="77"/>
                <a:ea typeface="Open Sans Extrabold" panose="020B0906030804020204" pitchFamily="34" charset="0"/>
                <a:cs typeface="Open Sans Extrabold" panose="020B0906030804020204" pitchFamily="34" charset="0"/>
              </a:rPr>
              <a:t>Asamblea</a:t>
            </a:r>
            <a:r>
              <a:rPr lang="en-US" sz="4800" b="1" dirty="0">
                <a:solidFill>
                  <a:schemeClr val="accent1"/>
                </a:solidFill>
                <a:latin typeface="Montserrat" pitchFamily="2" charset="77"/>
                <a:ea typeface="Open Sans Extrabold" panose="020B0906030804020204" pitchFamily="34" charset="0"/>
                <a:cs typeface="Open Sans Extrabold" panose="020B0906030804020204" pitchFamily="34" charset="0"/>
              </a:rPr>
              <a:t> de Quito </a:t>
            </a:r>
            <a:r>
              <a:rPr lang="en-US" sz="4800" b="1" dirty="0" err="1">
                <a:solidFill>
                  <a:schemeClr val="accent1"/>
                </a:solidFill>
                <a:latin typeface="Montserrat" pitchFamily="2" charset="77"/>
                <a:ea typeface="Open Sans Extrabold" panose="020B0906030804020204" pitchFamily="34" charset="0"/>
                <a:cs typeface="Open Sans Extrabold" panose="020B0906030804020204" pitchFamily="34" charset="0"/>
              </a:rPr>
              <a:t>Nro</a:t>
            </a:r>
            <a:r>
              <a:rPr lang="en-US" sz="4800" b="1" dirty="0">
                <a:solidFill>
                  <a:schemeClr val="accent1"/>
                </a:solidFill>
                <a:latin typeface="Montserrat" pitchFamily="2" charset="77"/>
                <a:ea typeface="Open Sans Extrabold" panose="020B0906030804020204" pitchFamily="34" charset="0"/>
                <a:cs typeface="Open Sans Extrabold" panose="020B0906030804020204" pitchFamily="34" charset="0"/>
              </a:rPr>
              <a:t>. </a:t>
            </a:r>
            <a:r>
              <a:rPr lang="en-US" sz="4800" b="1" dirty="0" smtClean="0">
                <a:solidFill>
                  <a:schemeClr val="accent1"/>
                </a:solidFill>
                <a:latin typeface="Montserrat" pitchFamily="2" charset="77"/>
                <a:ea typeface="Open Sans Extrabold" panose="020B0906030804020204" pitchFamily="34" charset="0"/>
                <a:cs typeface="Open Sans Extrabold" panose="020B0906030804020204" pitchFamily="34" charset="0"/>
              </a:rPr>
              <a:t>23</a:t>
            </a:r>
            <a:endParaRPr lang="en-US" sz="4800" b="1" dirty="0">
              <a:solidFill>
                <a:schemeClr val="accent1"/>
              </a:solidFill>
              <a:latin typeface="Montserrat" pitchFamily="2" charset="77"/>
              <a:ea typeface="Open Sans Extrabold" panose="020B0906030804020204" pitchFamily="34" charset="0"/>
              <a:cs typeface="Open Sans Extrabold" panose="020B0906030804020204" pitchFamily="34" charset="0"/>
            </a:endParaRPr>
          </a:p>
          <a:p>
            <a:pPr algn="r"/>
            <a:r>
              <a:rPr lang="en-US" sz="4800" b="1" dirty="0" err="1" smtClean="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Anteproyecto</a:t>
            </a:r>
            <a:r>
              <a:rPr lang="en-US" sz="4800" b="1" dirty="0" smtClean="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 de </a:t>
            </a:r>
            <a:r>
              <a:rPr lang="en-US" sz="4800" b="1" dirty="0" err="1" smtClean="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presupuesto</a:t>
            </a:r>
            <a:r>
              <a:rPr lang="en-US" sz="4800" b="1" dirty="0" smtClean="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 2025 </a:t>
            </a:r>
            <a:r>
              <a:rPr lang="en-US" sz="4800" b="1" dirty="0" err="1" smtClean="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designación</a:t>
            </a:r>
            <a:r>
              <a:rPr lang="en-US" sz="4800" b="1" dirty="0" smtClean="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 de </a:t>
            </a:r>
            <a:r>
              <a:rPr lang="en-US" sz="4800" b="1" dirty="0" err="1" smtClean="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terna</a:t>
            </a:r>
            <a:r>
              <a:rPr lang="en-US" sz="4800" b="1" dirty="0" smtClean="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rPr>
              <a:t> para la </a:t>
            </a:r>
            <a:endParaRPr lang="en-US" sz="4800" b="1" dirty="0">
              <a:solidFill>
                <a:schemeClr val="accent5">
                  <a:lumMod val="75000"/>
                </a:schemeClr>
              </a:solidFill>
              <a:latin typeface="Montserrat" pitchFamily="2" charset="77"/>
              <a:ea typeface="Open Sans Extrabold" panose="020B0906030804020204" pitchFamily="34" charset="0"/>
              <a:cs typeface="Open Sans Extrabold" panose="020B0906030804020204" pitchFamily="34" charset="0"/>
            </a:endParaRPr>
          </a:p>
        </p:txBody>
      </p:sp>
      <p:sp>
        <p:nvSpPr>
          <p:cNvPr id="11" name="TextBox 24">
            <a:extLst>
              <a:ext uri="{FF2B5EF4-FFF2-40B4-BE49-F238E27FC236}">
                <a16:creationId xmlns:a16="http://schemas.microsoft.com/office/drawing/2014/main" id="{7D451934-AB4A-450E-A635-40DF13217361}"/>
              </a:ext>
            </a:extLst>
          </p:cNvPr>
          <p:cNvSpPr txBox="1"/>
          <p:nvPr/>
        </p:nvSpPr>
        <p:spPr>
          <a:xfrm>
            <a:off x="1723291" y="3527014"/>
            <a:ext cx="10094715" cy="1600438"/>
          </a:xfrm>
          <a:prstGeom prst="rect">
            <a:avLst/>
          </a:prstGeom>
          <a:noFill/>
        </p:spPr>
        <p:txBody>
          <a:bodyPr wrap="square" rtlCol="0">
            <a:spAutoFit/>
          </a:bodyPr>
          <a:lstStyle/>
          <a:p>
            <a:pPr algn="r" defTabSz="457108"/>
            <a:r>
              <a:rPr lang="en-US" sz="4000" dirty="0" err="1" smtClean="0">
                <a:solidFill>
                  <a:srgbClr val="223F86"/>
                </a:solidFill>
                <a:latin typeface="Montserrat" pitchFamily="2" charset="77"/>
              </a:rPr>
              <a:t>Comisión</a:t>
            </a:r>
            <a:r>
              <a:rPr lang="en-US" sz="4000" dirty="0" smtClean="0">
                <a:solidFill>
                  <a:srgbClr val="223F86"/>
                </a:solidFill>
                <a:latin typeface="Montserrat" pitchFamily="2" charset="77"/>
              </a:rPr>
              <a:t> de </a:t>
            </a:r>
            <a:r>
              <a:rPr lang="en-US" sz="4000" dirty="0" err="1" smtClean="0">
                <a:solidFill>
                  <a:srgbClr val="223F86"/>
                </a:solidFill>
                <a:latin typeface="Montserrat" pitchFamily="2" charset="77"/>
              </a:rPr>
              <a:t>Lucha</a:t>
            </a:r>
            <a:r>
              <a:rPr lang="en-US" sz="4000" dirty="0" smtClean="0">
                <a:solidFill>
                  <a:srgbClr val="223F86"/>
                </a:solidFill>
                <a:latin typeface="Montserrat" pitchFamily="2" charset="77"/>
              </a:rPr>
              <a:t> Contra la </a:t>
            </a:r>
            <a:r>
              <a:rPr lang="en-US" sz="4000" dirty="0" err="1" smtClean="0">
                <a:solidFill>
                  <a:srgbClr val="223F86"/>
                </a:solidFill>
                <a:latin typeface="Montserrat" pitchFamily="2" charset="77"/>
              </a:rPr>
              <a:t>Corrupción</a:t>
            </a:r>
            <a:endParaRPr lang="en-US" sz="4000" dirty="0" smtClean="0">
              <a:solidFill>
                <a:srgbClr val="223F86"/>
              </a:solidFill>
              <a:latin typeface="Montserrat" pitchFamily="2" charset="77"/>
            </a:endParaRPr>
          </a:p>
          <a:p>
            <a:pPr algn="r" defTabSz="457108"/>
            <a:r>
              <a:rPr lang="en-US" dirty="0" err="1" smtClean="0">
                <a:solidFill>
                  <a:srgbClr val="223F86"/>
                </a:solidFill>
                <a:latin typeface="Montserrat" pitchFamily="2" charset="0"/>
              </a:rPr>
              <a:t>Octubre</a:t>
            </a:r>
            <a:r>
              <a:rPr lang="en-US" dirty="0" smtClean="0">
                <a:solidFill>
                  <a:srgbClr val="223F86"/>
                </a:solidFill>
                <a:latin typeface="Montserrat" pitchFamily="2" charset="0"/>
              </a:rPr>
              <a:t> </a:t>
            </a:r>
            <a:r>
              <a:rPr lang="en-US" dirty="0">
                <a:solidFill>
                  <a:srgbClr val="223F86"/>
                </a:solidFill>
                <a:latin typeface="Montserrat" pitchFamily="2" charset="0"/>
              </a:rPr>
              <a:t>del 2024</a:t>
            </a:r>
          </a:p>
        </p:txBody>
      </p:sp>
    </p:spTree>
    <p:extLst>
      <p:ext uri="{BB962C8B-B14F-4D97-AF65-F5344CB8AC3E}">
        <p14:creationId xmlns:p14="http://schemas.microsoft.com/office/powerpoint/2010/main" val="2967176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BF1300-21BD-1B5F-AAEB-D6EB0D0A2B33}"/>
              </a:ext>
            </a:extLst>
          </p:cNvPr>
          <p:cNvGrpSpPr/>
          <p:nvPr/>
        </p:nvGrpSpPr>
        <p:grpSpPr>
          <a:xfrm>
            <a:off x="852502" y="4502551"/>
            <a:ext cx="10208761" cy="821117"/>
            <a:chOff x="759905" y="3715473"/>
            <a:chExt cx="10208761" cy="821117"/>
          </a:xfrm>
        </p:grpSpPr>
        <p:sp>
          <p:nvSpPr>
            <p:cNvPr id="2" name="Rounded Rectangle 1">
              <a:extLst>
                <a:ext uri="{FF2B5EF4-FFF2-40B4-BE49-F238E27FC236}">
                  <a16:creationId xmlns:a16="http://schemas.microsoft.com/office/drawing/2014/main" id="{294DEF2D-B069-18BA-7374-1A48F515FFD0}"/>
                </a:ext>
              </a:extLst>
            </p:cNvPr>
            <p:cNvSpPr/>
            <p:nvPr/>
          </p:nvSpPr>
          <p:spPr>
            <a:xfrm>
              <a:off x="759905" y="3715473"/>
              <a:ext cx="10072218" cy="821117"/>
            </a:xfrm>
            <a:prstGeom prst="roundRect">
              <a:avLst/>
            </a:prstGeom>
            <a:solidFill>
              <a:srgbClr val="396AB3"/>
            </a:solidFill>
            <a:ln>
              <a:solidFill>
                <a:srgbClr val="396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C" dirty="0"/>
            </a:p>
          </p:txBody>
        </p:sp>
        <p:sp>
          <p:nvSpPr>
            <p:cNvPr id="12" name="Google Shape;117;p4"/>
            <p:cNvSpPr txBox="1"/>
            <p:nvPr/>
          </p:nvSpPr>
          <p:spPr>
            <a:xfrm>
              <a:off x="2075741" y="3788059"/>
              <a:ext cx="8892925" cy="646290"/>
            </a:xfrm>
            <a:prstGeom prst="rect">
              <a:avLst/>
            </a:prstGeom>
            <a:noFill/>
            <a:ln>
              <a:noFill/>
            </a:ln>
          </p:spPr>
          <p:txBody>
            <a:bodyPr spcFirstLastPara="1" wrap="square" lIns="91425" tIns="45700" rIns="91425" bIns="45700" anchor="t" anchorCtr="0">
              <a:spAutoFit/>
            </a:bodyPr>
            <a:lstStyle/>
            <a:p>
              <a:r>
                <a:rPr lang="es-MX" b="1" dirty="0" smtClean="0">
                  <a:solidFill>
                    <a:schemeClr val="bg1"/>
                  </a:solidFill>
                  <a:latin typeface="Montserrat" pitchFamily="2" charset="77"/>
                  <a:ea typeface="Open Sans Extrabold" panose="020B0906030804020204" pitchFamily="34" charset="0"/>
                  <a:cs typeface="Open Sans Extrabold" panose="020B0906030804020204" pitchFamily="34" charset="0"/>
                </a:rPr>
                <a:t>Presentación </a:t>
              </a:r>
              <a:r>
                <a:rPr lang="es-MX" b="1" dirty="0">
                  <a:solidFill>
                    <a:schemeClr val="bg1"/>
                  </a:solidFill>
                  <a:latin typeface="Montserrat" pitchFamily="2" charset="77"/>
                  <a:ea typeface="Open Sans Extrabold" panose="020B0906030804020204" pitchFamily="34" charset="0"/>
                  <a:cs typeface="Open Sans Extrabold" panose="020B0906030804020204" pitchFamily="34" charset="0"/>
                </a:rPr>
                <a:t>de anteproyecto de presupuesto general del Gobierno Autónomo Descentralizado del </a:t>
              </a:r>
              <a:r>
                <a:rPr lang="es-MX" b="1" dirty="0" smtClean="0">
                  <a:solidFill>
                    <a:schemeClr val="bg1"/>
                  </a:solidFill>
                  <a:latin typeface="Montserrat" pitchFamily="2" charset="77"/>
                  <a:ea typeface="Open Sans Extrabold" panose="020B0906030804020204" pitchFamily="34" charset="0"/>
                  <a:cs typeface="Open Sans Extrabold" panose="020B0906030804020204" pitchFamily="34" charset="0"/>
                </a:rPr>
                <a:t>Distrito Metropolitano de Quito</a:t>
              </a:r>
              <a:endParaRPr lang="es-MX" b="1" dirty="0">
                <a:solidFill>
                  <a:schemeClr val="bg1"/>
                </a:solidFill>
                <a:latin typeface="Montserrat" pitchFamily="2" charset="77"/>
                <a:ea typeface="Open Sans Extrabold" panose="020B0906030804020204" pitchFamily="34" charset="0"/>
                <a:cs typeface="Open Sans Extrabold" panose="020B0906030804020204" pitchFamily="34" charset="0"/>
                <a:sym typeface="Calibri"/>
              </a:endParaRPr>
            </a:p>
          </p:txBody>
        </p:sp>
        <p:sp>
          <p:nvSpPr>
            <p:cNvPr id="13" name="Elipse 12"/>
            <p:cNvSpPr/>
            <p:nvPr/>
          </p:nvSpPr>
          <p:spPr>
            <a:xfrm>
              <a:off x="1101361" y="3788059"/>
              <a:ext cx="709684" cy="66874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latin typeface="Open Sans Extrabold" panose="020B0906030804020204" pitchFamily="34" charset="0"/>
                  <a:ea typeface="Open Sans Extrabold" panose="020B0906030804020204" pitchFamily="34" charset="0"/>
                  <a:cs typeface="Open Sans Extrabold" panose="020B0906030804020204" pitchFamily="34" charset="0"/>
                </a:rPr>
                <a:t>2</a:t>
              </a:r>
            </a:p>
          </p:txBody>
        </p:sp>
      </p:grpSp>
      <p:pic>
        <p:nvPicPr>
          <p:cNvPr id="14" name="Imagen 13"/>
          <p:cNvPicPr>
            <a:picLocks noChangeAspect="1"/>
          </p:cNvPicPr>
          <p:nvPr/>
        </p:nvPicPr>
        <p:blipFill>
          <a:blip r:embed="rId2"/>
          <a:stretch>
            <a:fillRect/>
          </a:stretch>
        </p:blipFill>
        <p:spPr>
          <a:xfrm rot="5400000">
            <a:off x="9357129" y="39923"/>
            <a:ext cx="2861146" cy="2781300"/>
          </a:xfrm>
          <a:prstGeom prst="rect">
            <a:avLst/>
          </a:prstGeom>
        </p:spPr>
      </p:pic>
      <p:grpSp>
        <p:nvGrpSpPr>
          <p:cNvPr id="9" name="Grupo 8"/>
          <p:cNvGrpSpPr/>
          <p:nvPr/>
        </p:nvGrpSpPr>
        <p:grpSpPr>
          <a:xfrm>
            <a:off x="7571594" y="5738046"/>
            <a:ext cx="4333343" cy="919655"/>
            <a:chOff x="7713637" y="5871211"/>
            <a:chExt cx="4333343" cy="919655"/>
          </a:xfrm>
        </p:grpSpPr>
        <p:pic>
          <p:nvPicPr>
            <p:cNvPr id="10" name="Imagen 6">
              <a:extLst>
                <a:ext uri="{FF2B5EF4-FFF2-40B4-BE49-F238E27FC236}">
                  <a16:creationId xmlns:a16="http://schemas.microsoft.com/office/drawing/2014/main" id="{D83703DE-B3C0-5705-2EF4-DB7EBD0D1F9B}"/>
                </a:ext>
              </a:extLst>
            </p:cNvPr>
            <p:cNvPicPr>
              <a:picLocks noChangeAspect="1"/>
            </p:cNvPicPr>
            <p:nvPr/>
          </p:nvPicPr>
          <p:blipFill>
            <a:blip r:embed="rId3"/>
            <a:stretch>
              <a:fillRect/>
            </a:stretch>
          </p:blipFill>
          <p:spPr>
            <a:xfrm>
              <a:off x="10422384" y="6184324"/>
              <a:ext cx="1624596" cy="606542"/>
            </a:xfrm>
            <a:prstGeom prst="rect">
              <a:avLst/>
            </a:prstGeom>
          </p:spPr>
        </p:pic>
        <p:sp>
          <p:nvSpPr>
            <p:cNvPr id="16"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200377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D5D4842-A55E-A004-953A-929B643600C1}"/>
              </a:ext>
            </a:extLst>
          </p:cNvPr>
          <p:cNvSpPr txBox="1">
            <a:spLocks/>
          </p:cNvSpPr>
          <p:nvPr/>
        </p:nvSpPr>
        <p:spPr>
          <a:xfrm>
            <a:off x="0" y="1683777"/>
            <a:ext cx="12192000" cy="1285632"/>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MX" sz="3800" b="1" i="0" u="none" strike="noStrike" kern="1200" cap="none" spc="0" normalizeH="0" baseline="0" noProof="0" dirty="0">
                <a:ln>
                  <a:noFill/>
                </a:ln>
                <a:solidFill>
                  <a:srgbClr val="223F86">
                    <a:alpha val="85000"/>
                  </a:srgbClr>
                </a:solidFill>
                <a:effectLst/>
                <a:uLnTx/>
                <a:uFillTx/>
                <a:latin typeface="Montserrat" pitchFamily="2" charset="77"/>
              </a:rPr>
              <a:t>GOBIERNO AUTÓNOMO DESCENTRALIZADO </a:t>
            </a:r>
          </a:p>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MX" sz="3800" b="1" i="0" u="none" strike="noStrike" kern="1200" cap="none" spc="0" normalizeH="0" baseline="0" noProof="0" dirty="0">
                <a:ln>
                  <a:noFill/>
                </a:ln>
                <a:solidFill>
                  <a:srgbClr val="223F86">
                    <a:alpha val="85000"/>
                  </a:srgbClr>
                </a:solidFill>
                <a:effectLst/>
                <a:uLnTx/>
                <a:uFillTx/>
                <a:latin typeface="Montserrat" pitchFamily="2" charset="77"/>
              </a:rPr>
              <a:t>DEL DISTRITO METROPOLITANO DE QUITO</a:t>
            </a:r>
            <a:endParaRPr kumimoji="0" lang="es-EC" sz="3800" b="1" i="0" u="none" strike="noStrike" kern="1200" cap="none" spc="0" normalizeH="0" baseline="0" noProof="0" dirty="0">
              <a:ln>
                <a:noFill/>
              </a:ln>
              <a:solidFill>
                <a:srgbClr val="223F86">
                  <a:alpha val="85000"/>
                </a:srgbClr>
              </a:solidFill>
              <a:effectLst/>
              <a:uLnTx/>
              <a:uFillTx/>
              <a:latin typeface="Montserrat" pitchFamily="2" charset="77"/>
            </a:endParaRPr>
          </a:p>
        </p:txBody>
      </p:sp>
      <p:sp>
        <p:nvSpPr>
          <p:cNvPr id="3" name="1 Título">
            <a:extLst>
              <a:ext uri="{FF2B5EF4-FFF2-40B4-BE49-F238E27FC236}">
                <a16:creationId xmlns:a16="http://schemas.microsoft.com/office/drawing/2014/main" id="{F4ADB29F-47C9-15F9-FFAD-C22E982E4A41}"/>
              </a:ext>
            </a:extLst>
          </p:cNvPr>
          <p:cNvSpPr txBox="1">
            <a:spLocks/>
          </p:cNvSpPr>
          <p:nvPr/>
        </p:nvSpPr>
        <p:spPr>
          <a:xfrm>
            <a:off x="1459470" y="3569269"/>
            <a:ext cx="9273060" cy="685773"/>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MX" sz="3600" b="1" i="0" u="none" strike="noStrike" kern="1200" cap="none" spc="0" normalizeH="0" baseline="0" noProof="0" dirty="0">
                <a:ln>
                  <a:noFill/>
                </a:ln>
                <a:solidFill>
                  <a:srgbClr val="4B4C8A"/>
                </a:solidFill>
                <a:effectLst/>
                <a:uLnTx/>
                <a:uFillTx/>
                <a:latin typeface="Montserrat" pitchFamily="2" charset="77"/>
              </a:rPr>
              <a:t>PROFORMA PRESUPUESTARIA 2025</a:t>
            </a:r>
          </a:p>
        </p:txBody>
      </p:sp>
      <p:grpSp>
        <p:nvGrpSpPr>
          <p:cNvPr id="5" name="Grupo 4"/>
          <p:cNvGrpSpPr/>
          <p:nvPr/>
        </p:nvGrpSpPr>
        <p:grpSpPr>
          <a:xfrm>
            <a:off x="7571594" y="5738046"/>
            <a:ext cx="4333343" cy="919655"/>
            <a:chOff x="7713637" y="5871211"/>
            <a:chExt cx="4333343" cy="919655"/>
          </a:xfrm>
        </p:grpSpPr>
        <p:pic>
          <p:nvPicPr>
            <p:cNvPr id="4" name="Imagen 6">
              <a:extLst>
                <a:ext uri="{FF2B5EF4-FFF2-40B4-BE49-F238E27FC236}">
                  <a16:creationId xmlns:a16="http://schemas.microsoft.com/office/drawing/2014/main" id="{D83703DE-B3C0-5705-2EF4-DB7EBD0D1F9B}"/>
                </a:ext>
              </a:extLst>
            </p:cNvPr>
            <p:cNvPicPr>
              <a:picLocks noChangeAspect="1"/>
            </p:cNvPicPr>
            <p:nvPr/>
          </p:nvPicPr>
          <p:blipFill>
            <a:blip r:embed="rId2"/>
            <a:stretch>
              <a:fillRect/>
            </a:stretch>
          </p:blipFill>
          <p:spPr>
            <a:xfrm>
              <a:off x="10422384" y="6184324"/>
              <a:ext cx="1624596" cy="606542"/>
            </a:xfrm>
            <a:prstGeom prst="rect">
              <a:avLst/>
            </a:prstGeom>
          </p:spPr>
        </p:pic>
        <p:sp>
          <p:nvSpPr>
            <p:cNvPr id="6"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421083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D5D4842-A55E-A004-953A-929B643600C1}"/>
              </a:ext>
            </a:extLst>
          </p:cNvPr>
          <p:cNvSpPr txBox="1">
            <a:spLocks/>
          </p:cNvSpPr>
          <p:nvPr/>
        </p:nvSpPr>
        <p:spPr>
          <a:xfrm>
            <a:off x="0" y="3014866"/>
            <a:ext cx="12192000" cy="1070998"/>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ctr" defTabSz="914400" rtl="0" eaLnBrk="1" fontAlgn="auto" latinLnBrk="0" hangingPunct="1">
              <a:lnSpc>
                <a:spcPct val="90000"/>
              </a:lnSpc>
              <a:spcBef>
                <a:spcPct val="0"/>
              </a:spcBef>
              <a:spcAft>
                <a:spcPts val="0"/>
              </a:spcAft>
              <a:buClrTx/>
              <a:buSzTx/>
              <a:buFontTx/>
              <a:buNone/>
              <a:tabLst/>
              <a:defRPr/>
            </a:pPr>
            <a:r>
              <a:rPr lang="es-MX" sz="3800" b="1" dirty="0">
                <a:solidFill>
                  <a:srgbClr val="223F86">
                    <a:alpha val="85000"/>
                  </a:srgbClr>
                </a:solidFill>
                <a:latin typeface="Montserrat" pitchFamily="2" charset="77"/>
              </a:rPr>
              <a:t>BASE LEGAL</a:t>
            </a:r>
            <a:endParaRPr lang="es-EC" sz="3800" b="1" dirty="0">
              <a:solidFill>
                <a:srgbClr val="223F86">
                  <a:alpha val="85000"/>
                </a:srgbClr>
              </a:solidFill>
              <a:latin typeface="Montserrat" pitchFamily="2" charset="77"/>
            </a:endParaRPr>
          </a:p>
          <a:p>
            <a:pPr marL="182880" marR="0" lvl="0" indent="0" algn="ctr" defTabSz="914400" rtl="0" eaLnBrk="1" fontAlgn="auto" latinLnBrk="0" hangingPunct="1">
              <a:lnSpc>
                <a:spcPct val="90000"/>
              </a:lnSpc>
              <a:spcBef>
                <a:spcPct val="0"/>
              </a:spcBef>
              <a:spcAft>
                <a:spcPts val="0"/>
              </a:spcAft>
              <a:buClrTx/>
              <a:buSzTx/>
              <a:buFontTx/>
              <a:buNone/>
              <a:tabLst/>
              <a:defRPr/>
            </a:pPr>
            <a:endParaRPr kumimoji="0" lang="es-EC" sz="3800" b="1" i="0" u="none" strike="noStrike" kern="1200" cap="none" spc="0" normalizeH="0" baseline="0" noProof="0" dirty="0">
              <a:ln>
                <a:noFill/>
              </a:ln>
              <a:solidFill>
                <a:srgbClr val="223F86">
                  <a:alpha val="85000"/>
                </a:srgbClr>
              </a:solidFill>
              <a:effectLst/>
              <a:uLnTx/>
              <a:uFillTx/>
              <a:latin typeface="Montserrat" pitchFamily="2" charset="77"/>
            </a:endParaRPr>
          </a:p>
        </p:txBody>
      </p:sp>
      <p:grpSp>
        <p:nvGrpSpPr>
          <p:cNvPr id="5" name="Grupo 4"/>
          <p:cNvGrpSpPr/>
          <p:nvPr/>
        </p:nvGrpSpPr>
        <p:grpSpPr>
          <a:xfrm>
            <a:off x="7571594" y="5738046"/>
            <a:ext cx="4333343" cy="919655"/>
            <a:chOff x="7713637" y="5871211"/>
            <a:chExt cx="4333343" cy="919655"/>
          </a:xfrm>
        </p:grpSpPr>
        <p:pic>
          <p:nvPicPr>
            <p:cNvPr id="7" name="Imagen 6">
              <a:extLst>
                <a:ext uri="{FF2B5EF4-FFF2-40B4-BE49-F238E27FC236}">
                  <a16:creationId xmlns:a16="http://schemas.microsoft.com/office/drawing/2014/main" id="{D83703DE-B3C0-5705-2EF4-DB7EBD0D1F9B}"/>
                </a:ext>
              </a:extLst>
            </p:cNvPr>
            <p:cNvPicPr>
              <a:picLocks noChangeAspect="1"/>
            </p:cNvPicPr>
            <p:nvPr/>
          </p:nvPicPr>
          <p:blipFill>
            <a:blip r:embed="rId2"/>
            <a:stretch>
              <a:fillRect/>
            </a:stretch>
          </p:blipFill>
          <p:spPr>
            <a:xfrm>
              <a:off x="10422384" y="6184324"/>
              <a:ext cx="1624596" cy="606542"/>
            </a:xfrm>
            <a:prstGeom prst="rect">
              <a:avLst/>
            </a:prstGeom>
          </p:spPr>
        </p:pic>
        <p:sp>
          <p:nvSpPr>
            <p:cNvPr id="8"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242014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55ADEEF5-0932-B634-F841-80EDBF9E41DD}"/>
              </a:ext>
            </a:extLst>
          </p:cNvPr>
          <p:cNvSpPr txBox="1">
            <a:spLocks/>
          </p:cNvSpPr>
          <p:nvPr/>
        </p:nvSpPr>
        <p:spPr>
          <a:xfrm>
            <a:off x="1053822" y="1472926"/>
            <a:ext cx="9345237" cy="10198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EC" sz="3400" b="1" i="0" u="none" strike="noStrike" kern="1200" cap="none" spc="0" normalizeH="0" baseline="0" noProof="0" dirty="0">
                <a:ln>
                  <a:noFill/>
                </a:ln>
                <a:solidFill>
                  <a:srgbClr val="223F86"/>
                </a:solidFill>
                <a:effectLst/>
                <a:uLnTx/>
                <a:uFillTx/>
                <a:latin typeface="Montserrat" pitchFamily="2" charset="77"/>
                <a:cs typeface="Calibri Light" panose="020F0302020204030204" pitchFamily="34" charset="0"/>
              </a:rPr>
              <a:t>Código Orgánico de Organización Territorial (COOTAD</a:t>
            </a:r>
            <a:r>
              <a:rPr kumimoji="0" lang="es-EC" sz="2800" b="1" i="0" u="none" strike="noStrike" kern="1200" cap="none" spc="0" normalizeH="0" baseline="0" noProof="0" dirty="0">
                <a:ln>
                  <a:noFill/>
                </a:ln>
                <a:solidFill>
                  <a:srgbClr val="4B4C8A"/>
                </a:solidFill>
                <a:effectLst/>
                <a:uLnTx/>
                <a:uFillTx/>
                <a:latin typeface="Montserrat" pitchFamily="2" charset="77"/>
                <a:cs typeface="Calibri Light" panose="020F0302020204030204" pitchFamily="34" charset="0"/>
              </a:rPr>
              <a:t>)</a:t>
            </a:r>
          </a:p>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EC" sz="3200" b="0" i="0" u="none" strike="noStrike" kern="1200" cap="none" spc="0" normalizeH="0" baseline="0" noProof="0" dirty="0">
                <a:ln>
                  <a:noFill/>
                </a:ln>
                <a:solidFill>
                  <a:prstClr val="black"/>
                </a:solidFill>
                <a:effectLst/>
                <a:uLnTx/>
                <a:uFillTx/>
                <a:latin typeface="Montserrat" pitchFamily="2" charset="77"/>
              </a:rPr>
              <a:t> </a:t>
            </a:r>
            <a:endParaRPr kumimoji="0" lang="es-EC" sz="3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Montserrat" pitchFamily="2" charset="77"/>
            </a:endParaRPr>
          </a:p>
        </p:txBody>
      </p:sp>
      <p:sp>
        <p:nvSpPr>
          <p:cNvPr id="8" name="TextBox 7">
            <a:extLst>
              <a:ext uri="{FF2B5EF4-FFF2-40B4-BE49-F238E27FC236}">
                <a16:creationId xmlns:a16="http://schemas.microsoft.com/office/drawing/2014/main" id="{36C0643C-1B97-F3A3-1B08-523A21D8C232}"/>
              </a:ext>
            </a:extLst>
          </p:cNvPr>
          <p:cNvSpPr txBox="1"/>
          <p:nvPr/>
        </p:nvSpPr>
        <p:spPr>
          <a:xfrm>
            <a:off x="881605" y="2793347"/>
            <a:ext cx="10428789" cy="2879378"/>
          </a:xfrm>
          <a:prstGeom prst="rect">
            <a:avLst/>
          </a:prstGeom>
          <a:noFill/>
        </p:spPr>
        <p:txBody>
          <a:bodyPr wrap="square">
            <a:spAutoFit/>
          </a:bodyPr>
          <a:lstStyle/>
          <a:p>
            <a:pPr marL="0" marR="0" lvl="0" indent="0" algn="just" defTabSz="1632753"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1" lang="es-MX" sz="1800" b="1" i="1" u="none" strike="noStrike" kern="1200" cap="none" spc="0" normalizeH="0" baseline="0" noProof="0" dirty="0">
                <a:ln>
                  <a:noFill/>
                </a:ln>
                <a:solidFill>
                  <a:srgbClr val="002060">
                    <a:alpha val="75000"/>
                  </a:srgbClr>
                </a:solidFill>
                <a:effectLst/>
                <a:uLnTx/>
                <a:uFillTx/>
                <a:latin typeface="Montserrat" pitchFamily="2" charset="77"/>
                <a:cs typeface="Calibri Light" panose="020F0302020204030204" pitchFamily="34" charset="0"/>
              </a:rPr>
              <a:t>“Art. 236.- Base .- La base para la estimación de los ingresos será la suma resultante del promedio de los incrementos de recaudación de los últimos tres años más la recaudación efectiva del año inmediato anterior.</a:t>
            </a:r>
          </a:p>
          <a:p>
            <a:pPr marL="0" marR="0" lvl="0" indent="0" algn="just" defTabSz="1632753"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1" lang="es-MX" sz="1800" b="1" i="1" u="none" strike="noStrike" kern="1200" cap="none" spc="0" normalizeH="0" baseline="0" noProof="0" dirty="0">
                <a:ln>
                  <a:noFill/>
                </a:ln>
                <a:solidFill>
                  <a:srgbClr val="002060">
                    <a:alpha val="75000"/>
                  </a:srgbClr>
                </a:solidFill>
                <a:effectLst/>
                <a:uLnTx/>
                <a:uFillTx/>
                <a:latin typeface="Montserrat" pitchFamily="2" charset="77"/>
                <a:cs typeface="Calibri Light" panose="020F0302020204030204" pitchFamily="34" charset="0"/>
              </a:rPr>
              <a:t>La base así obtenida podrá ser aumentada o disminuida según las perspectivas económicas y fiscales que se prevean para el ejercicio vigente y para el año en que va a regir el presupuesto o de acuerdo a las nuevas disposiciones legales que modifiquen al rendimiento de la respectiva fuente de ingreso, o bien de conformidad a las mejoras introducidas en la administración tributaria.” </a:t>
            </a:r>
          </a:p>
        </p:txBody>
      </p:sp>
      <p:grpSp>
        <p:nvGrpSpPr>
          <p:cNvPr id="7" name="Grupo 6"/>
          <p:cNvGrpSpPr/>
          <p:nvPr/>
        </p:nvGrpSpPr>
        <p:grpSpPr>
          <a:xfrm>
            <a:off x="7571594" y="5738046"/>
            <a:ext cx="4333343" cy="919655"/>
            <a:chOff x="7713637" y="5871211"/>
            <a:chExt cx="4333343" cy="919655"/>
          </a:xfrm>
        </p:grpSpPr>
        <p:pic>
          <p:nvPicPr>
            <p:cNvPr id="9" name="Imagen 6">
              <a:extLst>
                <a:ext uri="{FF2B5EF4-FFF2-40B4-BE49-F238E27FC236}">
                  <a16:creationId xmlns:a16="http://schemas.microsoft.com/office/drawing/2014/main" id="{D83703DE-B3C0-5705-2EF4-DB7EBD0D1F9B}"/>
                </a:ext>
              </a:extLst>
            </p:cNvPr>
            <p:cNvPicPr>
              <a:picLocks noChangeAspect="1"/>
            </p:cNvPicPr>
            <p:nvPr/>
          </p:nvPicPr>
          <p:blipFill>
            <a:blip r:embed="rId2"/>
            <a:stretch>
              <a:fillRect/>
            </a:stretch>
          </p:blipFill>
          <p:spPr>
            <a:xfrm>
              <a:off x="10422384" y="6184324"/>
              <a:ext cx="1624596" cy="606542"/>
            </a:xfrm>
            <a:prstGeom prst="rect">
              <a:avLst/>
            </a:prstGeom>
          </p:spPr>
        </p:pic>
        <p:sp>
          <p:nvSpPr>
            <p:cNvPr id="10"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2869452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55ADEEF5-0932-B634-F841-80EDBF9E41DD}"/>
              </a:ext>
            </a:extLst>
          </p:cNvPr>
          <p:cNvSpPr txBox="1">
            <a:spLocks/>
          </p:cNvSpPr>
          <p:nvPr/>
        </p:nvSpPr>
        <p:spPr>
          <a:xfrm>
            <a:off x="1053822" y="1472926"/>
            <a:ext cx="9345237" cy="10198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EC" sz="3400" b="1" i="0" u="none" strike="noStrike" kern="1200" cap="none" spc="0" normalizeH="0" baseline="0" noProof="0" dirty="0">
                <a:ln>
                  <a:noFill/>
                </a:ln>
                <a:solidFill>
                  <a:srgbClr val="223F86"/>
                </a:solidFill>
                <a:effectLst/>
                <a:uLnTx/>
                <a:uFillTx/>
                <a:latin typeface="Montserrat" pitchFamily="2" charset="77"/>
                <a:cs typeface="Calibri Light" panose="020F0302020204030204" pitchFamily="34" charset="0"/>
              </a:rPr>
              <a:t>Código Orgánico de Organización Territorial (COOTAD</a:t>
            </a:r>
            <a:r>
              <a:rPr kumimoji="0" lang="es-EC" sz="2800" b="1" i="0" u="none" strike="noStrike" kern="1200" cap="none" spc="0" normalizeH="0" baseline="0" noProof="0" dirty="0">
                <a:ln>
                  <a:noFill/>
                </a:ln>
                <a:solidFill>
                  <a:srgbClr val="4B4C8A"/>
                </a:solidFill>
                <a:effectLst/>
                <a:uLnTx/>
                <a:uFillTx/>
                <a:latin typeface="Montserrat" pitchFamily="2" charset="77"/>
                <a:cs typeface="Calibri Light" panose="020F0302020204030204" pitchFamily="34" charset="0"/>
              </a:rPr>
              <a:t>)</a:t>
            </a:r>
          </a:p>
          <a:p>
            <a:pPr marL="182880" marR="0" lvl="0" indent="0" algn="ctr" defTabSz="914400" rtl="0" eaLnBrk="1" fontAlgn="auto" latinLnBrk="0" hangingPunct="1">
              <a:lnSpc>
                <a:spcPct val="90000"/>
              </a:lnSpc>
              <a:spcBef>
                <a:spcPct val="0"/>
              </a:spcBef>
              <a:spcAft>
                <a:spcPts val="0"/>
              </a:spcAft>
              <a:buClrTx/>
              <a:buSzTx/>
              <a:buFontTx/>
              <a:buNone/>
              <a:tabLst/>
              <a:defRPr/>
            </a:pPr>
            <a:r>
              <a:rPr kumimoji="0" lang="es-EC" sz="3200" b="0" i="0" u="none" strike="noStrike" kern="1200" cap="none" spc="0" normalizeH="0" baseline="0" noProof="0" dirty="0">
                <a:ln>
                  <a:noFill/>
                </a:ln>
                <a:solidFill>
                  <a:prstClr val="black"/>
                </a:solidFill>
                <a:effectLst/>
                <a:uLnTx/>
                <a:uFillTx/>
                <a:latin typeface="Montserrat" pitchFamily="2" charset="77"/>
              </a:rPr>
              <a:t> </a:t>
            </a:r>
            <a:endParaRPr kumimoji="0" lang="es-EC" sz="3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Montserrat" pitchFamily="2" charset="77"/>
            </a:endParaRPr>
          </a:p>
        </p:txBody>
      </p:sp>
      <p:sp>
        <p:nvSpPr>
          <p:cNvPr id="8" name="TextBox 7">
            <a:extLst>
              <a:ext uri="{FF2B5EF4-FFF2-40B4-BE49-F238E27FC236}">
                <a16:creationId xmlns:a16="http://schemas.microsoft.com/office/drawing/2014/main" id="{36C0643C-1B97-F3A3-1B08-523A21D8C232}"/>
              </a:ext>
            </a:extLst>
          </p:cNvPr>
          <p:cNvSpPr txBox="1"/>
          <p:nvPr/>
        </p:nvSpPr>
        <p:spPr>
          <a:xfrm>
            <a:off x="881605" y="2793347"/>
            <a:ext cx="10428789" cy="2832827"/>
          </a:xfrm>
          <a:prstGeom prst="rect">
            <a:avLst/>
          </a:prstGeom>
          <a:noFill/>
        </p:spPr>
        <p:txBody>
          <a:bodyPr wrap="square">
            <a:spAutoFit/>
          </a:bodyPr>
          <a:lstStyle/>
          <a:p>
            <a:pPr algn="just">
              <a:lnSpc>
                <a:spcPct val="125000"/>
              </a:lnSpc>
              <a:defRPr/>
            </a:pPr>
            <a:r>
              <a:rPr kumimoji="1" lang="es-MX" b="1" i="1" dirty="0">
                <a:solidFill>
                  <a:srgbClr val="002060">
                    <a:alpha val="75000"/>
                  </a:srgbClr>
                </a:solidFill>
                <a:latin typeface="Montserrat" pitchFamily="2" charset="77"/>
                <a:cs typeface="Calibri Light" panose="020F0302020204030204" pitchFamily="34" charset="0"/>
              </a:rPr>
              <a:t>“Art. 241.- </a:t>
            </a:r>
            <a:r>
              <a:rPr kumimoji="1" lang="es-EC" b="1" i="1" dirty="0">
                <a:solidFill>
                  <a:srgbClr val="002060">
                    <a:alpha val="75000"/>
                  </a:srgbClr>
                </a:solidFill>
                <a:latin typeface="Montserrat" pitchFamily="2" charset="77"/>
                <a:cs typeface="Calibri Light" panose="020F0302020204030204" pitchFamily="34" charset="0"/>
              </a:rPr>
              <a:t>Participación ciudadana en la aprobación del anteproyecto de presupuesto.- El anteproyecto de presupuesto será conocido por la asamblea local o el organismo que en cada gobierno autónomo descentralizado se establezca como máxima instancia de participación, antes de su presentación al órgano legislativo correspondiente, y emitirá mediante resolución su conformidad con las prioridades de inversión definidas en dicho instrumento. La resolución de dicho organismo se adjuntará a la documentación que se remitirá conjuntamente con el anteproyecto de presupuesto al órgano legislativo local.”</a:t>
            </a:r>
            <a:endParaRPr kumimoji="1" lang="es-MX" b="1" i="1" dirty="0">
              <a:solidFill>
                <a:srgbClr val="002060">
                  <a:alpha val="75000"/>
                </a:srgbClr>
              </a:solidFill>
              <a:latin typeface="Montserrat" pitchFamily="2" charset="77"/>
              <a:cs typeface="Calibri Light" panose="020F0302020204030204" pitchFamily="34" charset="0"/>
            </a:endParaRPr>
          </a:p>
        </p:txBody>
      </p:sp>
      <p:grpSp>
        <p:nvGrpSpPr>
          <p:cNvPr id="7" name="Grupo 6"/>
          <p:cNvGrpSpPr/>
          <p:nvPr/>
        </p:nvGrpSpPr>
        <p:grpSpPr>
          <a:xfrm>
            <a:off x="7571594" y="5738046"/>
            <a:ext cx="4333343" cy="919655"/>
            <a:chOff x="7713637" y="5871211"/>
            <a:chExt cx="4333343" cy="919655"/>
          </a:xfrm>
        </p:grpSpPr>
        <p:pic>
          <p:nvPicPr>
            <p:cNvPr id="9" name="Imagen 6">
              <a:extLst>
                <a:ext uri="{FF2B5EF4-FFF2-40B4-BE49-F238E27FC236}">
                  <a16:creationId xmlns:a16="http://schemas.microsoft.com/office/drawing/2014/main" id="{D83703DE-B3C0-5705-2EF4-DB7EBD0D1F9B}"/>
                </a:ext>
              </a:extLst>
            </p:cNvPr>
            <p:cNvPicPr>
              <a:picLocks noChangeAspect="1"/>
            </p:cNvPicPr>
            <p:nvPr/>
          </p:nvPicPr>
          <p:blipFill>
            <a:blip r:embed="rId2"/>
            <a:stretch>
              <a:fillRect/>
            </a:stretch>
          </p:blipFill>
          <p:spPr>
            <a:xfrm>
              <a:off x="10422384" y="6184324"/>
              <a:ext cx="1624596" cy="606542"/>
            </a:xfrm>
            <a:prstGeom prst="rect">
              <a:avLst/>
            </a:prstGeom>
          </p:spPr>
        </p:pic>
        <p:sp>
          <p:nvSpPr>
            <p:cNvPr id="10"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94459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D5D4842-A55E-A004-953A-929B643600C1}"/>
              </a:ext>
            </a:extLst>
          </p:cNvPr>
          <p:cNvSpPr txBox="1">
            <a:spLocks/>
          </p:cNvSpPr>
          <p:nvPr/>
        </p:nvSpPr>
        <p:spPr>
          <a:xfrm>
            <a:off x="0" y="3014866"/>
            <a:ext cx="12192000" cy="1070998"/>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ctr" defTabSz="914400" rtl="0" eaLnBrk="1" fontAlgn="auto" latinLnBrk="0" hangingPunct="1">
              <a:lnSpc>
                <a:spcPct val="90000"/>
              </a:lnSpc>
              <a:spcBef>
                <a:spcPct val="0"/>
              </a:spcBef>
              <a:spcAft>
                <a:spcPts val="0"/>
              </a:spcAft>
              <a:buClrTx/>
              <a:buSzTx/>
              <a:buFontTx/>
              <a:buNone/>
              <a:tabLst/>
              <a:defRPr/>
            </a:pPr>
            <a:r>
              <a:rPr lang="en-US" sz="3800" b="1" dirty="0">
                <a:solidFill>
                  <a:srgbClr val="223F86">
                    <a:alpha val="85000"/>
                  </a:srgbClr>
                </a:solidFill>
                <a:latin typeface="Montserrat" pitchFamily="2" charset="77"/>
              </a:rPr>
              <a:t>INGRESOS 2025</a:t>
            </a:r>
            <a:endParaRPr kumimoji="0" lang="es-EC" sz="3800" b="1" i="0" u="none" strike="noStrike" kern="1200" cap="none" spc="0" normalizeH="0" baseline="0" noProof="0" dirty="0">
              <a:ln>
                <a:noFill/>
              </a:ln>
              <a:solidFill>
                <a:srgbClr val="223F86">
                  <a:alpha val="85000"/>
                </a:srgbClr>
              </a:solidFill>
              <a:effectLst/>
              <a:uLnTx/>
              <a:uFillTx/>
              <a:latin typeface="Montserrat" pitchFamily="2" charset="77"/>
            </a:endParaRPr>
          </a:p>
        </p:txBody>
      </p:sp>
      <p:grpSp>
        <p:nvGrpSpPr>
          <p:cNvPr id="5" name="Grupo 4"/>
          <p:cNvGrpSpPr/>
          <p:nvPr/>
        </p:nvGrpSpPr>
        <p:grpSpPr>
          <a:xfrm>
            <a:off x="7571594" y="5738046"/>
            <a:ext cx="4333343" cy="919655"/>
            <a:chOff x="7713637" y="5871211"/>
            <a:chExt cx="4333343" cy="919655"/>
          </a:xfrm>
        </p:grpSpPr>
        <p:pic>
          <p:nvPicPr>
            <p:cNvPr id="7" name="Imagen 6">
              <a:extLst>
                <a:ext uri="{FF2B5EF4-FFF2-40B4-BE49-F238E27FC236}">
                  <a16:creationId xmlns:a16="http://schemas.microsoft.com/office/drawing/2014/main" id="{D83703DE-B3C0-5705-2EF4-DB7EBD0D1F9B}"/>
                </a:ext>
              </a:extLst>
            </p:cNvPr>
            <p:cNvPicPr>
              <a:picLocks noChangeAspect="1"/>
            </p:cNvPicPr>
            <p:nvPr/>
          </p:nvPicPr>
          <p:blipFill>
            <a:blip r:embed="rId2"/>
            <a:stretch>
              <a:fillRect/>
            </a:stretch>
          </p:blipFill>
          <p:spPr>
            <a:xfrm>
              <a:off x="10422384" y="6184324"/>
              <a:ext cx="1624596" cy="606542"/>
            </a:xfrm>
            <a:prstGeom prst="rect">
              <a:avLst/>
            </a:prstGeom>
          </p:spPr>
        </p:pic>
        <p:sp>
          <p:nvSpPr>
            <p:cNvPr id="8"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spTree>
    <p:extLst>
      <p:ext uri="{BB962C8B-B14F-4D97-AF65-F5344CB8AC3E}">
        <p14:creationId xmlns:p14="http://schemas.microsoft.com/office/powerpoint/2010/main" val="256417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2">
            <a:extLst>
              <a:ext uri="{FF2B5EF4-FFF2-40B4-BE49-F238E27FC236}">
                <a16:creationId xmlns:a16="http://schemas.microsoft.com/office/drawing/2014/main" id="{E520949F-B4BE-D55B-F195-84C8F582ECB0}"/>
              </a:ext>
            </a:extLst>
          </p:cNvPr>
          <p:cNvGraphicFramePr>
            <a:graphicFrameLocks noGrp="1"/>
          </p:cNvGraphicFramePr>
          <p:nvPr>
            <p:extLst>
              <p:ext uri="{D42A27DB-BD31-4B8C-83A1-F6EECF244321}">
                <p14:modId xmlns:p14="http://schemas.microsoft.com/office/powerpoint/2010/main" val="1550001888"/>
              </p:ext>
            </p:extLst>
          </p:nvPr>
        </p:nvGraphicFramePr>
        <p:xfrm>
          <a:off x="467956" y="877499"/>
          <a:ext cx="4980295" cy="4723381"/>
        </p:xfrm>
        <a:graphic>
          <a:graphicData uri="http://schemas.openxmlformats.org/drawingml/2006/table">
            <a:tbl>
              <a:tblPr/>
              <a:tblGrid>
                <a:gridCol w="2854971">
                  <a:extLst>
                    <a:ext uri="{9D8B030D-6E8A-4147-A177-3AD203B41FA5}">
                      <a16:colId xmlns:a16="http://schemas.microsoft.com/office/drawing/2014/main" val="2990432542"/>
                    </a:ext>
                  </a:extLst>
                </a:gridCol>
                <a:gridCol w="2125324">
                  <a:extLst>
                    <a:ext uri="{9D8B030D-6E8A-4147-A177-3AD203B41FA5}">
                      <a16:colId xmlns:a16="http://schemas.microsoft.com/office/drawing/2014/main" val="2033603348"/>
                    </a:ext>
                  </a:extLst>
                </a:gridCol>
              </a:tblGrid>
              <a:tr h="829159">
                <a:tc gridSpan="2">
                  <a:txBody>
                    <a:bodyPr/>
                    <a:lstStyle/>
                    <a:p>
                      <a:pPr algn="ctr" fontAlgn="t"/>
                      <a:endParaRPr lang="es-ES" sz="1800" b="1" u="none" strike="noStrike" kern="1200" dirty="0">
                        <a:solidFill>
                          <a:srgbClr val="002060"/>
                        </a:solidFill>
                        <a:effectLst/>
                        <a:latin typeface="Montserrat" pitchFamily="2" charset="77"/>
                        <a:ea typeface="+mn-ea"/>
                        <a:cs typeface="+mn-cs"/>
                      </a:endParaRPr>
                    </a:p>
                    <a:p>
                      <a:pPr algn="ctr" fontAlgn="t"/>
                      <a:r>
                        <a:rPr lang="es-ES" sz="1600" b="1" i="0" u="none" strike="noStrike" kern="1200" dirty="0">
                          <a:solidFill>
                            <a:srgbClr val="002060"/>
                          </a:solidFill>
                          <a:effectLst/>
                          <a:latin typeface="Montserrat" pitchFamily="2" charset="77"/>
                          <a:ea typeface="+mn-ea"/>
                          <a:cs typeface="+mn-cs"/>
                        </a:rPr>
                        <a:t>ESTIMACIÓN DEFINITIVA DE LOS INGRESOS</a:t>
                      </a:r>
                      <a:br>
                        <a:rPr lang="es-ES" sz="1600" b="1" i="0" u="none" strike="noStrike" kern="1200" dirty="0">
                          <a:solidFill>
                            <a:srgbClr val="002060"/>
                          </a:solidFill>
                          <a:effectLst/>
                          <a:latin typeface="Montserrat" pitchFamily="2" charset="77"/>
                          <a:ea typeface="+mn-ea"/>
                          <a:cs typeface="+mn-cs"/>
                        </a:rPr>
                      </a:br>
                      <a:r>
                        <a:rPr lang="es-ES" sz="1600" b="1" i="0" u="none" strike="noStrike" kern="1200" dirty="0">
                          <a:solidFill>
                            <a:srgbClr val="002060"/>
                          </a:solidFill>
                          <a:effectLst/>
                          <a:latin typeface="Montserrat" pitchFamily="2" charset="77"/>
                          <a:ea typeface="+mn-ea"/>
                          <a:cs typeface="+mn-cs"/>
                        </a:rPr>
                        <a:t>EJERCICIO ECONÓMICO 2025</a:t>
                      </a:r>
                    </a:p>
                    <a:p>
                      <a:pPr algn="ctr" fontAlgn="t"/>
                      <a:endParaRPr lang="es-ES" sz="1600" b="1" i="0" u="none" strike="noStrike" kern="1200" dirty="0">
                        <a:solidFill>
                          <a:srgbClr val="002060"/>
                        </a:solidFill>
                        <a:effectLst/>
                        <a:latin typeface="Montserrat" pitchFamily="2" charset="77"/>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086342874"/>
                  </a:ext>
                </a:extLst>
              </a:tr>
              <a:tr h="465047">
                <a:tc>
                  <a:txBody>
                    <a:bodyPr/>
                    <a:lstStyle/>
                    <a:p>
                      <a:pPr marL="0" algn="ctr" defTabSz="914400" rtl="0" eaLnBrk="1" fontAlgn="ctr" latinLnBrk="0" hangingPunct="1"/>
                      <a:r>
                        <a:rPr lang="es-EC" sz="1400" b="1" i="0" u="none" strike="noStrike" kern="1200" dirty="0" smtClean="0">
                          <a:solidFill>
                            <a:srgbClr val="002060"/>
                          </a:solidFill>
                          <a:effectLst/>
                          <a:latin typeface="Montserrat" pitchFamily="2" charset="77"/>
                          <a:ea typeface="+mn-ea"/>
                          <a:cs typeface="+mn-cs"/>
                        </a:rPr>
                        <a:t>Descripción</a:t>
                      </a:r>
                      <a:endParaRPr lang="es-EC" sz="1400" b="1" i="0" u="none" strike="noStrike" kern="1200" dirty="0">
                        <a:solidFill>
                          <a:srgbClr val="002060"/>
                        </a:solidFill>
                        <a:effectLst/>
                        <a:latin typeface="Montserrat" pitchFamily="2" charset="77"/>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algn="ctr" defTabSz="914400" rtl="0" eaLnBrk="1" fontAlgn="ctr" latinLnBrk="0" hangingPunct="1"/>
                      <a:r>
                        <a:rPr lang="es-EC" sz="1400" b="1" i="0" u="none" strike="noStrike" kern="1200" dirty="0">
                          <a:solidFill>
                            <a:srgbClr val="002060"/>
                          </a:solidFill>
                          <a:effectLst/>
                          <a:latin typeface="Montserrat" pitchFamily="2" charset="77"/>
                          <a:ea typeface="+mn-ea"/>
                          <a:cs typeface="+mn-cs"/>
                        </a:rPr>
                        <a:t>Estimación 2025</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21823086"/>
                  </a:ext>
                </a:extLst>
              </a:tr>
              <a:tr h="465047">
                <a:tc>
                  <a:txBody>
                    <a:bodyPr/>
                    <a:lstStyle/>
                    <a:p>
                      <a:pPr marL="0" algn="l" defTabSz="914400" rtl="0" eaLnBrk="1" fontAlgn="ctr" latinLnBrk="0" hangingPunct="1"/>
                      <a:r>
                        <a:rPr lang="es-EC" sz="1600" b="0" i="0" u="none" strike="noStrike" kern="1200" dirty="0" smtClean="0">
                          <a:solidFill>
                            <a:srgbClr val="002060"/>
                          </a:solidFill>
                          <a:effectLst/>
                          <a:latin typeface="Montserrat" pitchFamily="2" charset="77"/>
                          <a:ea typeface="+mn-ea"/>
                          <a:cs typeface="+mn-cs"/>
                        </a:rPr>
                        <a:t> Recursos </a:t>
                      </a:r>
                      <a:r>
                        <a:rPr lang="es-EC" sz="1600" b="0" i="0" u="none" strike="noStrike" kern="1200" dirty="0">
                          <a:solidFill>
                            <a:srgbClr val="002060"/>
                          </a:solidFill>
                          <a:effectLst/>
                          <a:latin typeface="Montserrat" pitchFamily="2" charset="77"/>
                          <a:ea typeface="+mn-ea"/>
                          <a:cs typeface="+mn-cs"/>
                        </a:rPr>
                        <a:t>Municipales</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algn="r" defTabSz="914400" rtl="0" eaLnBrk="1" fontAlgn="ctr" latinLnBrk="0" hangingPunct="1"/>
                      <a:r>
                        <a:rPr lang="es-EC" sz="1600" b="0" i="0" u="none" strike="noStrike" kern="1200" dirty="0">
                          <a:solidFill>
                            <a:srgbClr val="002060"/>
                          </a:solidFill>
                          <a:effectLst/>
                          <a:latin typeface="Montserrat" pitchFamily="2" charset="77"/>
                          <a:ea typeface="+mn-ea"/>
                          <a:cs typeface="+mn-cs"/>
                        </a:rPr>
                        <a:t> 371.375.100,00 </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27496508"/>
                  </a:ext>
                </a:extLst>
              </a:tr>
              <a:tr h="38837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C" sz="1600" b="0" i="0" u="none" strike="noStrike" kern="1200" dirty="0" smtClean="0">
                          <a:solidFill>
                            <a:srgbClr val="002060"/>
                          </a:solidFill>
                          <a:effectLst/>
                          <a:latin typeface="Montserrat" pitchFamily="2" charset="77"/>
                          <a:ea typeface="+mn-ea"/>
                          <a:cs typeface="+mn-cs"/>
                        </a:rPr>
                        <a:t> Bonos del Estado</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s-EC" sz="1600" b="0" i="0" u="none" strike="noStrike" kern="1200" dirty="0" smtClean="0">
                          <a:solidFill>
                            <a:srgbClr val="002060"/>
                          </a:solidFill>
                          <a:effectLst/>
                          <a:latin typeface="Montserrat" pitchFamily="2" charset="77"/>
                          <a:ea typeface="+mn-ea"/>
                          <a:cs typeface="+mn-cs"/>
                        </a:rPr>
                        <a:t>69.436.204,81</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100694035"/>
                  </a:ext>
                </a:extLst>
              </a:tr>
              <a:tr h="465047">
                <a:tc>
                  <a:txBody>
                    <a:bodyPr/>
                    <a:lstStyle/>
                    <a:p>
                      <a:pPr marL="0" algn="l" defTabSz="914400" rtl="0" eaLnBrk="1" fontAlgn="ctr" latinLnBrk="0" hangingPunct="1"/>
                      <a:r>
                        <a:rPr lang="es-EC" sz="1600" b="0" i="0" u="none" strike="noStrike" kern="1200" dirty="0" smtClean="0">
                          <a:solidFill>
                            <a:srgbClr val="002060"/>
                          </a:solidFill>
                          <a:effectLst/>
                          <a:latin typeface="Montserrat" pitchFamily="2" charset="77"/>
                          <a:ea typeface="+mn-ea"/>
                          <a:cs typeface="+mn-cs"/>
                        </a:rPr>
                        <a:t> Asignación Gobierno</a:t>
                      </a:r>
                      <a:endParaRPr lang="es-EC" sz="1600" b="0" i="0" u="none" strike="noStrike" kern="1200" dirty="0">
                        <a:solidFill>
                          <a:srgbClr val="002060"/>
                        </a:solidFill>
                        <a:effectLst/>
                        <a:latin typeface="Montserrat" pitchFamily="2" charset="77"/>
                        <a:ea typeface="+mn-ea"/>
                        <a:cs typeface="+mn-cs"/>
                      </a:endParaRP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algn="r" defTabSz="914400" rtl="0" eaLnBrk="1" fontAlgn="ctr" latinLnBrk="0" hangingPunct="1"/>
                      <a:r>
                        <a:rPr lang="es-EC" sz="1600" b="0" i="0" u="none" strike="noStrike" kern="1200" dirty="0" smtClean="0">
                          <a:solidFill>
                            <a:srgbClr val="002060"/>
                          </a:solidFill>
                          <a:effectLst/>
                          <a:latin typeface="Montserrat" pitchFamily="2" charset="77"/>
                          <a:ea typeface="+mn-ea"/>
                          <a:cs typeface="+mn-cs"/>
                        </a:rPr>
                        <a:t> 344.188.437,41 </a:t>
                      </a:r>
                      <a:endParaRPr lang="es-EC" sz="1600" b="0" i="0" u="none" strike="noStrike" kern="1200" dirty="0">
                        <a:solidFill>
                          <a:srgbClr val="002060"/>
                        </a:solidFill>
                        <a:effectLst/>
                        <a:latin typeface="Montserrat" pitchFamily="2" charset="77"/>
                        <a:ea typeface="+mn-ea"/>
                        <a:cs typeface="+mn-cs"/>
                      </a:endParaRP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44367670"/>
                  </a:ext>
                </a:extLst>
              </a:tr>
              <a:tr h="465047">
                <a:tc>
                  <a:txBody>
                    <a:bodyPr/>
                    <a:lstStyle/>
                    <a:p>
                      <a:pPr marL="0" algn="l" defTabSz="914400" rtl="0" eaLnBrk="1" fontAlgn="ctr" latinLnBrk="0" hangingPunct="1"/>
                      <a:r>
                        <a:rPr lang="es-EC" sz="1600" b="0" i="0" u="none" strike="noStrike" kern="1200" dirty="0">
                          <a:solidFill>
                            <a:srgbClr val="002060"/>
                          </a:solidFill>
                          <a:effectLst/>
                          <a:latin typeface="Montserrat" pitchFamily="2" charset="77"/>
                          <a:ea typeface="+mn-ea"/>
                          <a:cs typeface="+mn-cs"/>
                        </a:rPr>
                        <a:t> Saldo Caja Bancos GADDMQ</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r" rtl="0" fontAlgn="ctr"/>
                      <a:r>
                        <a:rPr lang="es-EC" sz="1600" b="0" i="0" u="none" strike="noStrike" kern="1200" dirty="0" smtClean="0">
                          <a:solidFill>
                            <a:srgbClr val="002060"/>
                          </a:solidFill>
                          <a:effectLst/>
                          <a:latin typeface="Montserrat" pitchFamily="2" charset="77"/>
                          <a:ea typeface="+mn-ea"/>
                          <a:cs typeface="+mn-cs"/>
                        </a:rPr>
                        <a:t>126.208.593,32</a:t>
                      </a:r>
                      <a:endParaRPr lang="es-EC" sz="1600" b="0" i="0" u="none" strike="noStrike" kern="1200" dirty="0">
                        <a:solidFill>
                          <a:srgbClr val="002060"/>
                        </a:solidFill>
                        <a:effectLst/>
                        <a:latin typeface="Montserrat" pitchFamily="2" charset="77"/>
                        <a:ea typeface="+mn-ea"/>
                        <a:cs typeface="+mn-cs"/>
                      </a:endParaRP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76342577"/>
                  </a:ext>
                </a:extLst>
              </a:tr>
              <a:tr h="465047">
                <a:tc>
                  <a:txBody>
                    <a:bodyPr/>
                    <a:lstStyle/>
                    <a:p>
                      <a:pPr marL="0" algn="l" defTabSz="914400" rtl="0" eaLnBrk="1" fontAlgn="ctr" latinLnBrk="0" hangingPunct="1"/>
                      <a:r>
                        <a:rPr lang="es-EC" sz="1600" b="0" i="0" u="none" strike="noStrike" kern="1200" dirty="0">
                          <a:solidFill>
                            <a:srgbClr val="002060"/>
                          </a:solidFill>
                          <a:effectLst/>
                          <a:latin typeface="Montserrat" pitchFamily="2" charset="77"/>
                          <a:ea typeface="+mn-ea"/>
                          <a:cs typeface="+mn-cs"/>
                        </a:rPr>
                        <a:t> Convenio Fundación Hilton – UMPSJ</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algn="r" defTabSz="914400" rtl="0" eaLnBrk="1" fontAlgn="ctr" latinLnBrk="0" hangingPunct="1"/>
                      <a:r>
                        <a:rPr lang="es-EC" sz="1600" b="0" i="0" u="none" strike="noStrike" kern="1200" dirty="0">
                          <a:solidFill>
                            <a:srgbClr val="002060"/>
                          </a:solidFill>
                          <a:effectLst/>
                          <a:latin typeface="Montserrat" pitchFamily="2" charset="77"/>
                          <a:ea typeface="+mn-ea"/>
                          <a:cs typeface="+mn-cs"/>
                        </a:rPr>
                        <a:t> 250.000,00 </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162939816"/>
                  </a:ext>
                </a:extLst>
              </a:tr>
              <a:tr h="465047">
                <a:tc>
                  <a:txBody>
                    <a:bodyPr/>
                    <a:lstStyle/>
                    <a:p>
                      <a:pPr marL="0" algn="l" defTabSz="914400" rtl="0" eaLnBrk="1" fontAlgn="ctr" latinLnBrk="0" hangingPunct="1"/>
                      <a:r>
                        <a:rPr lang="es-EC" sz="1600" b="0" i="0" u="none" strike="noStrike" kern="1200" dirty="0">
                          <a:solidFill>
                            <a:srgbClr val="002060"/>
                          </a:solidFill>
                          <a:effectLst/>
                          <a:latin typeface="Montserrat" pitchFamily="2" charset="77"/>
                          <a:ea typeface="+mn-ea"/>
                          <a:cs typeface="+mn-cs"/>
                        </a:rPr>
                        <a:t> Cuentas por Cobrar</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algn="r" defTabSz="914400" rtl="0" eaLnBrk="1" fontAlgn="ctr" latinLnBrk="0" hangingPunct="1"/>
                      <a:r>
                        <a:rPr lang="es-EC" sz="1600" b="0" i="0" u="none" strike="noStrike" kern="1200" dirty="0">
                          <a:solidFill>
                            <a:srgbClr val="002060"/>
                          </a:solidFill>
                          <a:effectLst/>
                          <a:latin typeface="Montserrat" pitchFamily="2" charset="77"/>
                          <a:ea typeface="+mn-ea"/>
                          <a:cs typeface="+mn-cs"/>
                        </a:rPr>
                        <a:t> 18.400.000,00 </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93463608"/>
                  </a:ext>
                </a:extLst>
              </a:tr>
              <a:tr h="465047">
                <a:tc>
                  <a:txBody>
                    <a:bodyPr/>
                    <a:lstStyle/>
                    <a:p>
                      <a:pPr marL="0" algn="l" defTabSz="914400" rtl="0" eaLnBrk="1" fontAlgn="ctr" latinLnBrk="0" hangingPunct="1"/>
                      <a:r>
                        <a:rPr lang="es-EC" sz="1400" b="1" i="0" u="none" strike="noStrike" kern="1200" dirty="0">
                          <a:solidFill>
                            <a:srgbClr val="002060"/>
                          </a:solidFill>
                          <a:effectLst/>
                          <a:latin typeface="Montserrat" pitchFamily="2" charset="77"/>
                          <a:ea typeface="+mn-ea"/>
                          <a:cs typeface="+mn-cs"/>
                        </a:rPr>
                        <a:t>Total</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rtl="0" fontAlgn="ctr"/>
                      <a:r>
                        <a:rPr lang="es-EC" sz="1600" b="1" i="0" u="none" strike="noStrike" kern="1200" dirty="0" smtClean="0">
                          <a:solidFill>
                            <a:srgbClr val="002060"/>
                          </a:solidFill>
                          <a:effectLst/>
                          <a:latin typeface="Montserrat" pitchFamily="2" charset="77"/>
                          <a:ea typeface="+mn-ea"/>
                          <a:cs typeface="+mn-cs"/>
                        </a:rPr>
                        <a:t>929.858.335,54</a:t>
                      </a:r>
                      <a:endParaRPr lang="es-EC" sz="1600" b="1" i="0" u="none" strike="noStrike" kern="1200" dirty="0">
                        <a:solidFill>
                          <a:srgbClr val="002060"/>
                        </a:solidFill>
                        <a:effectLst/>
                        <a:latin typeface="Montserrat" pitchFamily="2" charset="77"/>
                        <a:ea typeface="+mn-ea"/>
                        <a:cs typeface="+mn-cs"/>
                      </a:endParaRP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633235469"/>
                  </a:ext>
                </a:extLst>
              </a:tr>
            </a:tbl>
          </a:graphicData>
        </a:graphic>
      </p:graphicFrame>
      <p:grpSp>
        <p:nvGrpSpPr>
          <p:cNvPr id="7" name="Grupo 6"/>
          <p:cNvGrpSpPr/>
          <p:nvPr/>
        </p:nvGrpSpPr>
        <p:grpSpPr>
          <a:xfrm>
            <a:off x="7571594" y="5738046"/>
            <a:ext cx="4333343" cy="919655"/>
            <a:chOff x="7713637" y="5871211"/>
            <a:chExt cx="4333343" cy="919655"/>
          </a:xfrm>
        </p:grpSpPr>
        <p:pic>
          <p:nvPicPr>
            <p:cNvPr id="8" name="Imagen 6">
              <a:extLst>
                <a:ext uri="{FF2B5EF4-FFF2-40B4-BE49-F238E27FC236}">
                  <a16:creationId xmlns:a16="http://schemas.microsoft.com/office/drawing/2014/main" id="{D83703DE-B3C0-5705-2EF4-DB7EBD0D1F9B}"/>
                </a:ext>
              </a:extLst>
            </p:cNvPr>
            <p:cNvPicPr>
              <a:picLocks noChangeAspect="1"/>
            </p:cNvPicPr>
            <p:nvPr/>
          </p:nvPicPr>
          <p:blipFill>
            <a:blip r:embed="rId2"/>
            <a:stretch>
              <a:fillRect/>
            </a:stretch>
          </p:blipFill>
          <p:spPr>
            <a:xfrm>
              <a:off x="10422384" y="6184324"/>
              <a:ext cx="1624596" cy="606542"/>
            </a:xfrm>
            <a:prstGeom prst="rect">
              <a:avLst/>
            </a:prstGeom>
          </p:spPr>
        </p:pic>
        <p:sp>
          <p:nvSpPr>
            <p:cNvPr id="9" name="1 Título">
              <a:extLst>
                <a:ext uri="{FF2B5EF4-FFF2-40B4-BE49-F238E27FC236}">
                  <a16:creationId xmlns:a16="http://schemas.microsoft.com/office/drawing/2014/main" id="{E5CB1475-CA88-0FFC-042E-47E3FB13A961}"/>
                </a:ext>
              </a:extLst>
            </p:cNvPr>
            <p:cNvSpPr txBox="1">
              <a:spLocks/>
            </p:cNvSpPr>
            <p:nvPr/>
          </p:nvSpPr>
          <p:spPr>
            <a:xfrm>
              <a:off x="7713637" y="587121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4472C4">
                      <a:lumMod val="50000"/>
                      <a:alpha val="85000"/>
                    </a:srgbClr>
                  </a:solidFill>
                  <a:effectLst/>
                  <a:uLnTx/>
                  <a:uFillTx/>
                  <a:latin typeface="Montserrat" pitchFamily="2" charset="0"/>
                  <a:cs typeface="Calibri" panose="020F0502020204030204" pitchFamily="34" charset="0"/>
                </a:rPr>
                <a:t>Administración General</a:t>
              </a:r>
            </a:p>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100" b="1" i="0" u="none" strike="noStrike" kern="1200" cap="none" spc="0" normalizeH="0" baseline="0" noProof="0" dirty="0">
                  <a:ln>
                    <a:noFill/>
                  </a:ln>
                  <a:solidFill>
                    <a:srgbClr val="5B9BD5">
                      <a:lumMod val="75000"/>
                    </a:srgbClr>
                  </a:solidFill>
                  <a:effectLst/>
                  <a:uLnTx/>
                  <a:uFillTx/>
                  <a:latin typeface="Montserrat" pitchFamily="2" charset="0"/>
                  <a:cs typeface="Calibri" panose="020F0502020204030204" pitchFamily="34" charset="0"/>
                </a:rPr>
                <a:t>Dirección Metropolitana Financiera</a:t>
              </a:r>
              <a:endParaRPr kumimoji="0" lang="es-MX" sz="1100" b="1" i="0" u="none" strike="noStrike" kern="1200" cap="none" spc="0" normalizeH="0" baseline="0" noProof="0" dirty="0">
                <a:ln>
                  <a:noFill/>
                </a:ln>
                <a:solidFill>
                  <a:srgbClr val="5B9BD5">
                    <a:lumMod val="75000"/>
                  </a:srgbClr>
                </a:solidFill>
                <a:effectLst/>
                <a:uLnTx/>
                <a:uFillTx/>
                <a:latin typeface="Montserrat" pitchFamily="2" charset="0"/>
              </a:endParaRPr>
            </a:p>
          </p:txBody>
        </p:sp>
      </p:grpSp>
      <p:graphicFrame>
        <p:nvGraphicFramePr>
          <p:cNvPr id="10" name="Gráfico 9"/>
          <p:cNvGraphicFramePr>
            <a:graphicFrameLocks/>
          </p:cNvGraphicFramePr>
          <p:nvPr>
            <p:extLst>
              <p:ext uri="{D42A27DB-BD31-4B8C-83A1-F6EECF244321}">
                <p14:modId xmlns:p14="http://schemas.microsoft.com/office/powerpoint/2010/main" val="1061872361"/>
              </p:ext>
            </p:extLst>
          </p:nvPr>
        </p:nvGraphicFramePr>
        <p:xfrm>
          <a:off x="6047231" y="877499"/>
          <a:ext cx="6144769" cy="4910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13857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yout of version 4.5">
  <a:themeElements>
    <a:clrScheme name="Custom 1">
      <a:dk1>
        <a:srgbClr val="172144"/>
      </a:dk1>
      <a:lt1>
        <a:srgbClr val="FFFFFF"/>
      </a:lt1>
      <a:dk2>
        <a:srgbClr val="172144"/>
      </a:dk2>
      <a:lt2>
        <a:srgbClr val="FFFFFF"/>
      </a:lt2>
      <a:accent1>
        <a:srgbClr val="FF2D5E"/>
      </a:accent1>
      <a:accent2>
        <a:srgbClr val="0D0884"/>
      </a:accent2>
      <a:accent3>
        <a:srgbClr val="FCB736"/>
      </a:accent3>
      <a:accent4>
        <a:srgbClr val="FC7033"/>
      </a:accent4>
      <a:accent5>
        <a:srgbClr val="3853F4"/>
      </a:accent5>
      <a:accent6>
        <a:srgbClr val="FF4D9E"/>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_Office Theme">
  <a:themeElements>
    <a:clrScheme name="Nova">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Massive X new Blue color">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17049</TotalTime>
  <Words>354</Words>
  <Application>Microsoft Office PowerPoint</Application>
  <PresentationFormat>Panorámica</PresentationFormat>
  <Paragraphs>52</Paragraphs>
  <Slides>8</Slides>
  <Notes>0</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8</vt:i4>
      </vt:variant>
    </vt:vector>
  </HeadingPairs>
  <TitlesOfParts>
    <vt:vector size="21" baseType="lpstr">
      <vt:lpstr>Arial</vt:lpstr>
      <vt:lpstr>Calibri</vt:lpstr>
      <vt:lpstr>Calibri Light</vt:lpstr>
      <vt:lpstr>Century Gothic</vt:lpstr>
      <vt:lpstr>Designball-Social-01</vt:lpstr>
      <vt:lpstr>Montserrat</vt:lpstr>
      <vt:lpstr>Open Sans</vt:lpstr>
      <vt:lpstr>Open Sans Extrabold</vt:lpstr>
      <vt:lpstr>Open Sans Light</vt:lpstr>
      <vt:lpstr>Tema de Office</vt:lpstr>
      <vt:lpstr>Layout of version 4.5</vt:lpstr>
      <vt:lpstr>13_Office Theme</vt:lpstr>
      <vt:lpstr>9_Office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Sophia Salome Beltran Cazco</dc:creator>
  <cp:lastModifiedBy>Andrea Paola Mino Viteri</cp:lastModifiedBy>
  <cp:revision>109</cp:revision>
  <dcterms:created xsi:type="dcterms:W3CDTF">2023-05-18T15:47:29Z</dcterms:created>
  <dcterms:modified xsi:type="dcterms:W3CDTF">2024-10-24T16:14:50Z</dcterms:modified>
</cp:coreProperties>
</file>