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2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theme/theme3.xml" ContentType="application/vnd.openxmlformats-officedocument.theme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1" r:id="rId2"/>
    <p:sldMasterId id="2147483707" r:id="rId3"/>
    <p:sldMasterId id="2147483723" r:id="rId4"/>
  </p:sldMasterIdLst>
  <p:notesMasterIdLst>
    <p:notesMasterId r:id="rId10"/>
  </p:notesMasterIdLst>
  <p:handoutMasterIdLst>
    <p:handoutMasterId r:id="rId11"/>
  </p:handoutMasterIdLst>
  <p:sldIdLst>
    <p:sldId id="319" r:id="rId5"/>
    <p:sldId id="324" r:id="rId6"/>
    <p:sldId id="325" r:id="rId7"/>
    <p:sldId id="327" r:id="rId8"/>
    <p:sldId id="328" r:id="rId9"/>
  </p:sldIdLst>
  <p:sldSz cx="12192000" cy="6858000"/>
  <p:notesSz cx="6858000" cy="9144000"/>
  <p:defaultTextStyle>
    <a:defPPr>
      <a:defRPr lang="es-EC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23F86"/>
    <a:srgbClr val="7CC6E0"/>
    <a:srgbClr val="396AB3"/>
    <a:srgbClr val="FD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233" autoAdjust="0"/>
    <p:restoredTop sz="95238" autoAdjust="0"/>
  </p:normalViewPr>
  <p:slideViewPr>
    <p:cSldViewPr snapToGrid="0">
      <p:cViewPr>
        <p:scale>
          <a:sx n="80" d="100"/>
          <a:sy n="80" d="100"/>
        </p:scale>
        <p:origin x="492" y="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howGuides="1">
      <p:cViewPr varScale="1">
        <p:scale>
          <a:sx n="97" d="100"/>
          <a:sy n="97" d="100"/>
        </p:scale>
        <p:origin x="4328" y="20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3.xml"/><Relationship Id="rId12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handoutMaster" Target="handoutMasters/handoutMaster1.xml"/><Relationship Id="rId5" Type="http://schemas.openxmlformats.org/officeDocument/2006/relationships/slide" Target="slides/slide1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ptipan\Documents\MDMDQ\2024\POA%202025\4.%20Prioridades%20de%20inversi&#243;n\Hist&#243;ricos%20Techos%20-%20Recursos%20Municipales%20PP%202025%2006082024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9.3055555555555558E-2"/>
          <c:y val="0.22004447360746573"/>
          <c:w val="0.90694437289243413"/>
          <c:h val="0.65381469674836989"/>
        </c:manualLayout>
      </c:layout>
      <c:pie3DChart>
        <c:varyColors val="1"/>
        <c:ser>
          <c:idx val="0"/>
          <c:order val="0"/>
          <c:dPt>
            <c:idx val="0"/>
            <c:bubble3D val="0"/>
            <c:explosion val="3"/>
            <c:spPr>
              <a:solidFill>
                <a:srgbClr val="92D050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1-D7D7-4312-9405-002C01F2555F}"/>
              </c:ext>
            </c:extLst>
          </c:dPt>
          <c:dPt>
            <c:idx val="1"/>
            <c:bubble3D val="0"/>
            <c:explosion val="2"/>
            <c:spPr>
              <a:solidFill>
                <a:srgbClr val="00B0F0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3-D7D7-4312-9405-002C01F2555F}"/>
              </c:ext>
            </c:extLst>
          </c:dPt>
          <c:dPt>
            <c:idx val="2"/>
            <c:bubble3D val="0"/>
            <c:explosion val="3"/>
            <c:spPr>
              <a:solidFill>
                <a:schemeClr val="accent4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5-D7D7-4312-9405-002C01F2555F}"/>
              </c:ext>
            </c:extLst>
          </c:dPt>
          <c:dLbls>
            <c:dLbl>
              <c:idx val="0"/>
              <c:layout>
                <c:manualLayout>
                  <c:x val="-0.1015198044803471"/>
                  <c:y val="-8.2160539051604961E-2"/>
                </c:manualLayout>
              </c:layout>
              <c:tx>
                <c:rich>
                  <a:bodyPr/>
                  <a:lstStyle/>
                  <a:p>
                    <a:r>
                      <a:rPr lang="en-US" sz="1400" dirty="0" smtClean="0"/>
                      <a:t>Gastos de Inversión</a:t>
                    </a:r>
                  </a:p>
                  <a:p>
                    <a:r>
                      <a:rPr lang="en-US" sz="1400" dirty="0" smtClean="0"/>
                      <a:t>$</a:t>
                    </a:r>
                    <a:fld id="{085B58A8-8196-4A5F-8A7E-23767D047D34}" type="VALUE">
                      <a:rPr lang="en-US" sz="1400" smtClean="0"/>
                      <a:pPr/>
                      <a:t>[VALOR]</a:t>
                    </a:fld>
                    <a:endParaRPr lang="en-US" sz="1400" dirty="0" smtClean="0"/>
                  </a:p>
                </c:rich>
              </c:tx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7802753020782217"/>
                      <c:h val="0.20180410988236203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1-D7D7-4312-9405-002C01F2555F}"/>
                </c:ext>
              </c:extLst>
            </c:dLbl>
            <c:dLbl>
              <c:idx val="1"/>
              <c:layout>
                <c:manualLayout>
                  <c:x val="0.21635428329782472"/>
                  <c:y val="-0.26342977952219704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1200" b="1" i="0" u="none" strike="noStrike" kern="1200" baseline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defRPr>
                    </a:pPr>
                    <a:r>
                      <a:rPr lang="en-US" sz="1200" b="1" dirty="0" err="1" smtClean="0"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rPr>
                      <a:t>Gastos</a:t>
                    </a:r>
                    <a:r>
                      <a:rPr lang="en-US" sz="1200" b="1" dirty="0" smtClean="0"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rPr>
                      <a:t> </a:t>
                    </a:r>
                    <a:r>
                      <a:rPr lang="en-US" sz="1200" b="1" dirty="0" err="1" smtClean="0"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rPr>
                      <a:t>Administrativos</a:t>
                    </a:r>
                    <a:endParaRPr lang="en-US" sz="1200" b="1" dirty="0" smtClean="0">
                      <a:latin typeface="Calibri" panose="020F0502020204030204" pitchFamily="34" charset="0"/>
                      <a:ea typeface="Calibri" panose="020F0502020204030204" pitchFamily="34" charset="0"/>
                      <a:cs typeface="Calibri" panose="020F0502020204030204" pitchFamily="34" charset="0"/>
                    </a:endParaRPr>
                  </a:p>
                  <a:p>
                    <a:pPr>
                      <a:defRPr sz="1200" b="1"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defRPr>
                    </a:pPr>
                    <a:r>
                      <a:rPr lang="en-US" sz="1200" b="1" dirty="0" smtClean="0"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rPr>
                      <a:t>$ </a:t>
                    </a:r>
                    <a:fld id="{8AD6C0FC-A0DA-4E1C-A2EC-BC3273E5F9A8}" type="VALUE">
                      <a:rPr lang="en-US" sz="1200" b="1" smtClean="0"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rPr>
                      <a:pPr>
                        <a:defRPr sz="1200" b="1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defRPr>
                      </a:pPr>
                      <a:t>[VALOR]</a:t>
                    </a:fld>
                    <a:endParaRPr lang="en-US" sz="1200" b="1" dirty="0" smtClean="0">
                      <a:latin typeface="Calibri" panose="020F0502020204030204" pitchFamily="34" charset="0"/>
                      <a:ea typeface="Calibri" panose="020F0502020204030204" pitchFamily="34" charset="0"/>
                      <a:cs typeface="Calibri" panose="020F0502020204030204" pitchFamily="34" charset="0"/>
                    </a:endParaRP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200" b="1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Calibri" panose="020F0502020204030204" pitchFamily="34" charset="0"/>
                      <a:ea typeface="Calibri" panose="020F0502020204030204" pitchFamily="34" charset="0"/>
                      <a:cs typeface="Calibri" panose="020F0502020204030204" pitchFamily="34" charset="0"/>
                    </a:defRPr>
                  </a:pPr>
                  <a:endParaRPr lang="en-US"/>
                </a:p>
              </c:txPr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9916499964295817"/>
                      <c:h val="0.2153270359733804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3-D7D7-4312-9405-002C01F2555F}"/>
                </c:ext>
              </c:extLst>
            </c:dLbl>
            <c:dLbl>
              <c:idx val="2"/>
              <c:layout>
                <c:manualLayout>
                  <c:x val="0.23948034609381386"/>
                  <c:y val="9.8597084800736548E-2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1200" b="1" i="0" u="none" strike="noStrike" kern="1200" baseline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defRPr>
                    </a:pPr>
                    <a:r>
                      <a:rPr lang="en-US" sz="1100" dirty="0" err="1" smtClean="0"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rPr>
                      <a:t>Gastos</a:t>
                    </a:r>
                    <a:r>
                      <a:rPr lang="en-US" sz="1100" dirty="0" smtClean="0"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rPr>
                      <a:t> de </a:t>
                    </a:r>
                    <a:r>
                      <a:rPr lang="en-US" sz="1100" dirty="0" err="1" smtClean="0"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rPr>
                      <a:t>Remuneración</a:t>
                    </a:r>
                    <a:endParaRPr lang="en-US" sz="1100" dirty="0" smtClean="0">
                      <a:latin typeface="Calibri" panose="020F0502020204030204" pitchFamily="34" charset="0"/>
                      <a:ea typeface="Calibri" panose="020F0502020204030204" pitchFamily="34" charset="0"/>
                      <a:cs typeface="Calibri" panose="020F0502020204030204" pitchFamily="34" charset="0"/>
                    </a:endParaRPr>
                  </a:p>
                  <a:p>
                    <a:pPr>
                      <a:defRPr sz="1200" b="1"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defRPr>
                    </a:pPr>
                    <a:r>
                      <a:rPr lang="en-US" sz="1100" dirty="0" smtClean="0"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rPr>
                      <a:t>$ 220.000.000</a:t>
                    </a:r>
                    <a:endParaRPr lang="en-US" sz="1100" b="1" baseline="0" dirty="0">
                      <a:latin typeface="Calibri" panose="020F0502020204030204" pitchFamily="34" charset="0"/>
                      <a:ea typeface="Calibri" panose="020F0502020204030204" pitchFamily="34" charset="0"/>
                      <a:cs typeface="Calibri" panose="020F0502020204030204" pitchFamily="34" charset="0"/>
                    </a:endParaRP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200" b="1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Calibri" panose="020F0502020204030204" pitchFamily="34" charset="0"/>
                      <a:ea typeface="Calibri" panose="020F0502020204030204" pitchFamily="34" charset="0"/>
                      <a:cs typeface="Calibri" panose="020F0502020204030204" pitchFamily="34" charset="0"/>
                    </a:defRPr>
                  </a:pPr>
                  <a:endParaRPr lang="en-US"/>
                </a:p>
              </c:txPr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8060419821447291"/>
                      <c:h val="0.18565979112101327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5-D7D7-4312-9405-002C01F2555F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defRPr>
                </a:pPr>
                <a:endParaRPr lang="en-US"/>
              </a:p>
            </c:txPr>
            <c:showLegendKey val="0"/>
            <c:showVal val="1"/>
            <c:showCatName val="1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'TOTAL 2021-2023'!$V$5:$V$7</c:f>
              <c:strCache>
                <c:ptCount val="3"/>
                <c:pt idx="0">
                  <c:v>INVERSIÓN</c:v>
                </c:pt>
                <c:pt idx="1">
                  <c:v>GASTOS ADMINISTRATIVOS</c:v>
                </c:pt>
                <c:pt idx="2">
                  <c:v>REMUNERACIÓN DE PERSONAL</c:v>
                </c:pt>
              </c:strCache>
            </c:strRef>
          </c:cat>
          <c:val>
            <c:numRef>
              <c:f>'TOTAL 2021-2023'!$W$5:$W$7</c:f>
              <c:numCache>
                <c:formatCode>_ * #,##0_ ;_ * \-#,##0_ ;_ * "-"??_ ;_ @_ </c:formatCode>
                <c:ptCount val="3"/>
                <c:pt idx="0">
                  <c:v>392623322.23000002</c:v>
                </c:pt>
                <c:pt idx="1">
                  <c:v>171590215.18000001</c:v>
                </c:pt>
                <c:pt idx="2">
                  <c:v>220000000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D7D7-4312-9405-002C01F2555F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3">
  <a:schemeClr val="accent6"/>
  <a:schemeClr val="accent5"/>
  <a:schemeClr val="accent4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6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4301570A-632B-4988-48EA-E5A871A9C001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EC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25F3723-B4BD-E336-31CC-4144745FDBC8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62EF97-09A0-0E48-ABFF-73735C8D39D8}" type="datetimeFigureOut">
              <a:rPr lang="en-EC" smtClean="0"/>
              <a:t>08/14/2024</a:t>
            </a:fld>
            <a:endParaRPr lang="en-EC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A06A87F-B9CE-DD07-0B5D-37DC70335091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EC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D643501-945A-4035-8495-C92A63BAD638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48EEA03-5C13-6045-A849-09C77CE9B474}" type="slidenum">
              <a:rPr lang="en-EC" smtClean="0"/>
              <a:t>‹Nº›</a:t>
            </a:fld>
            <a:endParaRPr lang="en-EC"/>
          </a:p>
        </p:txBody>
      </p:sp>
    </p:spTree>
    <p:extLst>
      <p:ext uri="{BB962C8B-B14F-4D97-AF65-F5344CB8AC3E}">
        <p14:creationId xmlns:p14="http://schemas.microsoft.com/office/powerpoint/2010/main" val="3535460971"/>
      </p:ext>
    </p:extLst>
  </p:cSld>
  <p:clrMap bg1="lt1" tx1="dk1" bg2="lt2" tx2="dk2" accent1="accent1" accent2="accent2" accent3="accent3" accent4="accent4" accent5="accent5" accent6="accent6" hlink="hlink" folHlink="folHlink"/>
  <p:extLst>
    <p:ext uri="{56416CCD-93CA-4268-BC5B-53C4BB910035}">
      <p15:sldGuideLst xmlns:p15="http://schemas.microsoft.com/office/powerpoint/2012/main">
        <p15:guide id="1" orient="horz" pos="2880" userDrawn="1">
          <p15:clr>
            <a:srgbClr val="F26B43"/>
          </p15:clr>
        </p15:guide>
        <p15:guide id="2" pos="2160" userDrawn="1">
          <p15:clr>
            <a:srgbClr val="F26B43"/>
          </p15:clr>
        </p15:guide>
      </p15:sldGuideLst>
    </p:ext>
  </p:extLst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C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1CCB81F-268B-4EC6-8D3F-3E81F65756E4}" type="datetimeFigureOut">
              <a:rPr lang="es-EC" smtClean="0"/>
              <a:t>14/8/2024</a:t>
            </a:fld>
            <a:endParaRPr lang="es-EC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C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C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C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D749-B85D-4CA9-B5C4-7FDD41DFFC41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93386270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linkedin.com/" TargetMode="External"/><Relationship Id="rId2" Type="http://schemas.openxmlformats.org/officeDocument/2006/relationships/hyperlink" Target="https://www.facebook.com/" TargetMode="External"/><Relationship Id="rId1" Type="http://schemas.openxmlformats.org/officeDocument/2006/relationships/slideMaster" Target="../slideMasters/slideMaster2.xml"/><Relationship Id="rId4" Type="http://schemas.openxmlformats.org/officeDocument/2006/relationships/hyperlink" Target="https://twitter.com/" TargetMode="External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linkedin.com/" TargetMode="External"/><Relationship Id="rId2" Type="http://schemas.openxmlformats.org/officeDocument/2006/relationships/hyperlink" Target="https://www.facebook.com/" TargetMode="External"/><Relationship Id="rId1" Type="http://schemas.openxmlformats.org/officeDocument/2006/relationships/slideMaster" Target="../slideMasters/slideMaster2.xml"/><Relationship Id="rId4" Type="http://schemas.openxmlformats.org/officeDocument/2006/relationships/hyperlink" Target="https://twitter.com/" TargetMode="External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linkedin.com/" TargetMode="External"/><Relationship Id="rId2" Type="http://schemas.openxmlformats.org/officeDocument/2006/relationships/hyperlink" Target="https://www.facebook.com/" TargetMode="External"/><Relationship Id="rId1" Type="http://schemas.openxmlformats.org/officeDocument/2006/relationships/slideMaster" Target="../slideMasters/slideMaster2.xml"/><Relationship Id="rId4" Type="http://schemas.openxmlformats.org/officeDocument/2006/relationships/hyperlink" Target="https://twitter.com/" TargetMode="External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linkedin.com/" TargetMode="External"/><Relationship Id="rId2" Type="http://schemas.openxmlformats.org/officeDocument/2006/relationships/hyperlink" Target="https://www.facebook.com/" TargetMode="External"/><Relationship Id="rId1" Type="http://schemas.openxmlformats.org/officeDocument/2006/relationships/slideMaster" Target="../slideMasters/slideMaster2.xml"/><Relationship Id="rId4" Type="http://schemas.openxmlformats.org/officeDocument/2006/relationships/hyperlink" Target="https://twitter.com/" TargetMode="Externa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linkedin.com/" TargetMode="External"/><Relationship Id="rId2" Type="http://schemas.openxmlformats.org/officeDocument/2006/relationships/hyperlink" Target="https://www.facebook.com/" TargetMode="External"/><Relationship Id="rId1" Type="http://schemas.openxmlformats.org/officeDocument/2006/relationships/slideMaster" Target="../slideMasters/slideMaster2.xml"/><Relationship Id="rId4" Type="http://schemas.openxmlformats.org/officeDocument/2006/relationships/hyperlink" Target="https://twitter.com/" TargetMode="External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linkedin.com/" TargetMode="External"/><Relationship Id="rId2" Type="http://schemas.openxmlformats.org/officeDocument/2006/relationships/hyperlink" Target="https://www.facebook.com/" TargetMode="External"/><Relationship Id="rId1" Type="http://schemas.openxmlformats.org/officeDocument/2006/relationships/slideMaster" Target="../slideMasters/slideMaster2.xml"/><Relationship Id="rId4" Type="http://schemas.openxmlformats.org/officeDocument/2006/relationships/hyperlink" Target="https://twitter.com/" TargetMode="External"/></Relationships>
</file>

<file path=ppt/slideLayouts/_rels/slideLayout3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linkedin.com/" TargetMode="External"/><Relationship Id="rId2" Type="http://schemas.openxmlformats.org/officeDocument/2006/relationships/hyperlink" Target="https://www.facebook.com/" TargetMode="External"/><Relationship Id="rId1" Type="http://schemas.openxmlformats.org/officeDocument/2006/relationships/slideMaster" Target="../slideMasters/slideMaster2.xml"/><Relationship Id="rId4" Type="http://schemas.openxmlformats.org/officeDocument/2006/relationships/hyperlink" Target="https://twitter.com/" TargetMode="External"/></Relationships>
</file>

<file path=ppt/slideLayouts/_rels/slideLayout3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linkedin.com/" TargetMode="External"/><Relationship Id="rId2" Type="http://schemas.openxmlformats.org/officeDocument/2006/relationships/hyperlink" Target="https://www.facebook.com/" TargetMode="External"/><Relationship Id="rId1" Type="http://schemas.openxmlformats.org/officeDocument/2006/relationships/slideMaster" Target="../slideMasters/slideMaster2.xml"/><Relationship Id="rId4" Type="http://schemas.openxmlformats.org/officeDocument/2006/relationships/hyperlink" Target="https://twitter.com/" TargetMode="External"/></Relationships>
</file>

<file path=ppt/slideLayouts/_rels/slideLayout3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linkedin.com/" TargetMode="External"/><Relationship Id="rId2" Type="http://schemas.openxmlformats.org/officeDocument/2006/relationships/hyperlink" Target="https://www.facebook.com/" TargetMode="External"/><Relationship Id="rId1" Type="http://schemas.openxmlformats.org/officeDocument/2006/relationships/slideMaster" Target="../slideMasters/slideMaster2.xml"/><Relationship Id="rId4" Type="http://schemas.openxmlformats.org/officeDocument/2006/relationships/hyperlink" Target="https://twitter.com/" TargetMode="External"/></Relationships>
</file>

<file path=ppt/slideLayouts/_rels/slideLayout3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linkedin.com/" TargetMode="External"/><Relationship Id="rId2" Type="http://schemas.openxmlformats.org/officeDocument/2006/relationships/hyperlink" Target="https://www.facebook.com/" TargetMode="External"/><Relationship Id="rId1" Type="http://schemas.openxmlformats.org/officeDocument/2006/relationships/slideMaster" Target="../slideMasters/slideMaster2.xml"/><Relationship Id="rId4" Type="http://schemas.openxmlformats.org/officeDocument/2006/relationships/hyperlink" Target="https://twitter.com/" TargetMode="External"/></Relationships>
</file>

<file path=ppt/slideLayouts/_rels/slideLayout3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linkedin.com/" TargetMode="External"/><Relationship Id="rId2" Type="http://schemas.openxmlformats.org/officeDocument/2006/relationships/hyperlink" Target="https://www.facebook.com/" TargetMode="External"/><Relationship Id="rId1" Type="http://schemas.openxmlformats.org/officeDocument/2006/relationships/slideMaster" Target="../slideMasters/slideMaster2.xml"/><Relationship Id="rId4" Type="http://schemas.openxmlformats.org/officeDocument/2006/relationships/hyperlink" Target="https://twitter.com/" TargetMode="External"/></Relationships>
</file>

<file path=ppt/slideLayouts/_rels/slideLayout3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linkedin.com/" TargetMode="External"/><Relationship Id="rId2" Type="http://schemas.openxmlformats.org/officeDocument/2006/relationships/hyperlink" Target="https://www.facebook.com/" TargetMode="External"/><Relationship Id="rId1" Type="http://schemas.openxmlformats.org/officeDocument/2006/relationships/slideMaster" Target="../slideMasters/slideMaster2.xml"/><Relationship Id="rId4" Type="http://schemas.openxmlformats.org/officeDocument/2006/relationships/hyperlink" Target="https://twitter.com/" TargetMode="External"/></Relationships>
</file>

<file path=ppt/slideLayouts/_rels/slideLayout3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linkedin.com/" TargetMode="External"/><Relationship Id="rId2" Type="http://schemas.openxmlformats.org/officeDocument/2006/relationships/hyperlink" Target="https://www.facebook.com/" TargetMode="External"/><Relationship Id="rId1" Type="http://schemas.openxmlformats.org/officeDocument/2006/relationships/slideMaster" Target="../slideMasters/slideMaster2.xml"/><Relationship Id="rId4" Type="http://schemas.openxmlformats.org/officeDocument/2006/relationships/hyperlink" Target="https://twitter.com/" TargetMode="Externa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linkedin.com/" TargetMode="External"/><Relationship Id="rId2" Type="http://schemas.openxmlformats.org/officeDocument/2006/relationships/hyperlink" Target="https://www.facebook.com/" TargetMode="External"/><Relationship Id="rId1" Type="http://schemas.openxmlformats.org/officeDocument/2006/relationships/slideMaster" Target="../slideMasters/slideMaster2.xml"/><Relationship Id="rId4" Type="http://schemas.openxmlformats.org/officeDocument/2006/relationships/hyperlink" Target="https://twitter.com/" TargetMode="External"/></Relationships>
</file>

<file path=ppt/slideLayouts/_rels/slideLayout4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linkedin.com/" TargetMode="External"/><Relationship Id="rId2" Type="http://schemas.openxmlformats.org/officeDocument/2006/relationships/hyperlink" Target="https://www.facebook.com/" TargetMode="External"/><Relationship Id="rId1" Type="http://schemas.openxmlformats.org/officeDocument/2006/relationships/slideMaster" Target="../slideMasters/slideMaster2.xml"/><Relationship Id="rId4" Type="http://schemas.openxmlformats.org/officeDocument/2006/relationships/hyperlink" Target="https://twitter.com/" TargetMode="Externa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linkedin.com/" TargetMode="External"/><Relationship Id="rId2" Type="http://schemas.openxmlformats.org/officeDocument/2006/relationships/hyperlink" Target="https://www.facebook.com" TargetMode="External"/><Relationship Id="rId1" Type="http://schemas.openxmlformats.org/officeDocument/2006/relationships/slideMaster" Target="../slideMasters/slideMaster3.xml"/><Relationship Id="rId4" Type="http://schemas.openxmlformats.org/officeDocument/2006/relationships/hyperlink" Target="https://twitter.com/" TargetMode="External"/></Relationships>
</file>

<file path=ppt/slideLayouts/_rels/slideLayout4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linkedin.com/" TargetMode="External"/><Relationship Id="rId2" Type="http://schemas.openxmlformats.org/officeDocument/2006/relationships/hyperlink" Target="https://www.facebook.com" TargetMode="External"/><Relationship Id="rId1" Type="http://schemas.openxmlformats.org/officeDocument/2006/relationships/slideMaster" Target="../slideMasters/slideMaster3.xml"/><Relationship Id="rId4" Type="http://schemas.openxmlformats.org/officeDocument/2006/relationships/hyperlink" Target="https://twitter.com/" TargetMode="Externa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EC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editar el estilo de subtítulo del patrón</a:t>
            </a:r>
            <a:endParaRPr lang="es-EC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DC1E46-392A-4024-8731-DC057079AE2E}" type="datetimeFigureOut">
              <a:rPr lang="es-EC" smtClean="0"/>
              <a:t>14/8/2024</a:t>
            </a:fld>
            <a:endParaRPr lang="es-EC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F4A93E-B385-445B-8B39-F5A445D4848B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309670343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EC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C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DC1E46-392A-4024-8731-DC057079AE2E}" type="datetimeFigureOut">
              <a:rPr lang="es-EC" smtClean="0"/>
              <a:t>14/8/2024</a:t>
            </a:fld>
            <a:endParaRPr lang="es-EC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F4A93E-B385-445B-8B39-F5A445D4848B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5905738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EC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C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DC1E46-392A-4024-8731-DC057079AE2E}" type="datetimeFigureOut">
              <a:rPr lang="es-EC" smtClean="0"/>
              <a:t>14/8/2024</a:t>
            </a:fld>
            <a:endParaRPr lang="es-EC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F4A93E-B385-445B-8B39-F5A445D4848B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305398671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Imagen 11">
            <a:extLst>
              <a:ext uri="{FF2B5EF4-FFF2-40B4-BE49-F238E27FC236}">
                <a16:creationId xmlns:a16="http://schemas.microsoft.com/office/drawing/2014/main" id="{69DC5DA2-D5CD-D981-0EDC-735E5588E99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82681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>
            <a:extLst>
              <a:ext uri="{FF2B5EF4-FFF2-40B4-BE49-F238E27FC236}">
                <a16:creationId xmlns:a16="http://schemas.microsoft.com/office/drawing/2014/main" id="{E15562B8-40F2-4731-9234-F72F7B0C8FA9}"/>
              </a:ext>
            </a:extLst>
          </p:cNvPr>
          <p:cNvSpPr/>
          <p:nvPr userDrawn="1"/>
        </p:nvSpPr>
        <p:spPr>
          <a:xfrm rot="5400000">
            <a:off x="5941864" y="-5484724"/>
            <a:ext cx="491719" cy="11461166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22855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EED1674B-7819-4290-8EC6-DD14B5462434}"/>
              </a:ext>
            </a:extLst>
          </p:cNvPr>
          <p:cNvSpPr/>
          <p:nvPr userDrawn="1"/>
        </p:nvSpPr>
        <p:spPr>
          <a:xfrm>
            <a:off x="0" y="0"/>
            <a:ext cx="491655" cy="6858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22855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9B4CB942-6ECB-49C3-BCDF-B7B7905525F3}"/>
              </a:ext>
            </a:extLst>
          </p:cNvPr>
          <p:cNvSpPr/>
          <p:nvPr userDrawn="1"/>
        </p:nvSpPr>
        <p:spPr>
          <a:xfrm rot="5400000">
            <a:off x="6078711" y="744711"/>
            <a:ext cx="491719" cy="1173486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22855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12A7B87B-45E7-4AE7-9E9F-48F570D39556}"/>
              </a:ext>
            </a:extLst>
          </p:cNvPr>
          <p:cNvSpPr/>
          <p:nvPr userDrawn="1"/>
        </p:nvSpPr>
        <p:spPr>
          <a:xfrm>
            <a:off x="11700345" y="0"/>
            <a:ext cx="491655" cy="6858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22855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DE83E7B4-D919-418E-8C79-FE532F656603}"/>
              </a:ext>
            </a:extLst>
          </p:cNvPr>
          <p:cNvCxnSpPr/>
          <p:nvPr userDrawn="1"/>
        </p:nvCxnSpPr>
        <p:spPr>
          <a:xfrm>
            <a:off x="120026" y="152363"/>
            <a:ext cx="238296" cy="0"/>
          </a:xfrm>
          <a:prstGeom prst="line">
            <a:avLst/>
          </a:prstGeom>
          <a:ln w="50800">
            <a:solidFill>
              <a:schemeClr val="tx1">
                <a:alpha val="32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49D18541-68C2-4DF9-AC8A-1ECB0677CF50}"/>
              </a:ext>
            </a:extLst>
          </p:cNvPr>
          <p:cNvCxnSpPr>
            <a:cxnSpLocks/>
          </p:cNvCxnSpPr>
          <p:nvPr userDrawn="1"/>
        </p:nvCxnSpPr>
        <p:spPr>
          <a:xfrm>
            <a:off x="120026" y="227882"/>
            <a:ext cx="101742" cy="0"/>
          </a:xfrm>
          <a:prstGeom prst="line">
            <a:avLst/>
          </a:prstGeom>
          <a:ln w="50800">
            <a:solidFill>
              <a:schemeClr val="tx1">
                <a:alpha val="32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3F6FCAEE-47CD-4C71-94C3-830250430BF7}"/>
              </a:ext>
            </a:extLst>
          </p:cNvPr>
          <p:cNvCxnSpPr>
            <a:cxnSpLocks/>
          </p:cNvCxnSpPr>
          <p:nvPr userDrawn="1"/>
        </p:nvCxnSpPr>
        <p:spPr>
          <a:xfrm>
            <a:off x="120026" y="303402"/>
            <a:ext cx="181333" cy="0"/>
          </a:xfrm>
          <a:prstGeom prst="line">
            <a:avLst/>
          </a:prstGeom>
          <a:ln w="50800">
            <a:solidFill>
              <a:schemeClr val="tx1">
                <a:alpha val="32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Slide Number Placeholder 5">
            <a:extLst>
              <a:ext uri="{FF2B5EF4-FFF2-40B4-BE49-F238E27FC236}">
                <a16:creationId xmlns:a16="http://schemas.microsoft.com/office/drawing/2014/main" id="{920F7B99-6DE8-4F59-95D2-587A27CB4EB8}"/>
              </a:ext>
            </a:extLst>
          </p:cNvPr>
          <p:cNvSpPr txBox="1">
            <a:spLocks/>
          </p:cNvSpPr>
          <p:nvPr userDrawn="1"/>
        </p:nvSpPr>
        <p:spPr>
          <a:xfrm>
            <a:off x="164697" y="6458689"/>
            <a:ext cx="162261" cy="291381"/>
          </a:xfrm>
          <a:prstGeom prst="rect">
            <a:avLst/>
          </a:prstGeom>
        </p:spPr>
        <p:txBody>
          <a:bodyPr vert="horz" wrap="none" lIns="60952" tIns="30476" rIns="60952" bIns="30476" rtlCol="0" anchor="ctr">
            <a:no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45710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A290D8D-6BA0-418D-AFED-C65293F70DA0}" type="slidenum">
              <a:rPr kumimoji="0" lang="en-US" sz="1200" b="1" i="0" u="none" strike="noStrike" kern="1200" cap="none" spc="0" normalizeH="0" baseline="0" noProof="0" smtClean="0">
                <a:ln>
                  <a:noFill/>
                </a:ln>
                <a:solidFill>
                  <a:srgbClr val="172144">
                    <a:lumMod val="90000"/>
                    <a:lumOff val="10000"/>
                  </a:srgbClr>
                </a:solidFill>
                <a:effectLst/>
                <a:uLnTx/>
                <a:uFillTx/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pPr marL="0" marR="0" lvl="0" indent="0" algn="ctr" defTabSz="457109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n-US" sz="700" b="1" i="0" u="none" strike="noStrike" kern="1200" cap="none" spc="0" normalizeH="0" baseline="0" noProof="0">
              <a:ln>
                <a:noFill/>
              </a:ln>
              <a:solidFill>
                <a:srgbClr val="172144">
                  <a:lumMod val="90000"/>
                  <a:lumOff val="10000"/>
                </a:srgbClr>
              </a:solidFill>
              <a:effectLst/>
              <a:uLnTx/>
              <a:uFillTx/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3C0BA415-90EF-494A-98BB-E4776AE09ABA}"/>
              </a:ext>
            </a:extLst>
          </p:cNvPr>
          <p:cNvSpPr/>
          <p:nvPr userDrawn="1"/>
        </p:nvSpPr>
        <p:spPr>
          <a:xfrm>
            <a:off x="727028" y="227883"/>
            <a:ext cx="1610876" cy="587829"/>
          </a:xfrm>
          <a:prstGeom prst="rect">
            <a:avLst/>
          </a:prstGeom>
          <a:noFill/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22855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C0763060-CCE9-4A96-A067-6AC27B7E80B1}"/>
              </a:ext>
            </a:extLst>
          </p:cNvPr>
          <p:cNvSpPr txBox="1"/>
          <p:nvPr userDrawn="1"/>
        </p:nvSpPr>
        <p:spPr>
          <a:xfrm>
            <a:off x="901650" y="375603"/>
            <a:ext cx="126163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22855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>
                <a:ln>
                  <a:noFill/>
                </a:ln>
                <a:solidFill>
                  <a:srgbClr val="172144"/>
                </a:solidFill>
                <a:effectLst/>
                <a:uLnTx/>
                <a:uFillTx/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Massive X</a:t>
            </a:r>
          </a:p>
        </p:txBody>
      </p:sp>
    </p:spTree>
    <p:extLst>
      <p:ext uri="{BB962C8B-B14F-4D97-AF65-F5344CB8AC3E}">
        <p14:creationId xmlns:p14="http://schemas.microsoft.com/office/powerpoint/2010/main" val="274927492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>
            <a:extLst>
              <a:ext uri="{FF2B5EF4-FFF2-40B4-BE49-F238E27FC236}">
                <a16:creationId xmlns:a16="http://schemas.microsoft.com/office/drawing/2014/main" id="{E15562B8-40F2-4731-9234-F72F7B0C8FA9}"/>
              </a:ext>
            </a:extLst>
          </p:cNvPr>
          <p:cNvSpPr/>
          <p:nvPr userDrawn="1"/>
        </p:nvSpPr>
        <p:spPr>
          <a:xfrm rot="5400000">
            <a:off x="5941864" y="-5484724"/>
            <a:ext cx="491719" cy="11461166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22855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EED1674B-7819-4290-8EC6-DD14B5462434}"/>
              </a:ext>
            </a:extLst>
          </p:cNvPr>
          <p:cNvSpPr/>
          <p:nvPr userDrawn="1"/>
        </p:nvSpPr>
        <p:spPr>
          <a:xfrm>
            <a:off x="0" y="0"/>
            <a:ext cx="491655" cy="6858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22855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9B4CB942-6ECB-49C3-BCDF-B7B7905525F3}"/>
              </a:ext>
            </a:extLst>
          </p:cNvPr>
          <p:cNvSpPr/>
          <p:nvPr userDrawn="1"/>
        </p:nvSpPr>
        <p:spPr>
          <a:xfrm rot="5400000">
            <a:off x="6078711" y="744711"/>
            <a:ext cx="491719" cy="1173486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22855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12A7B87B-45E7-4AE7-9E9F-48F570D39556}"/>
              </a:ext>
            </a:extLst>
          </p:cNvPr>
          <p:cNvSpPr/>
          <p:nvPr userDrawn="1"/>
        </p:nvSpPr>
        <p:spPr>
          <a:xfrm>
            <a:off x="11700345" y="0"/>
            <a:ext cx="491655" cy="6858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22855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DE83E7B4-D919-418E-8C79-FE532F656603}"/>
              </a:ext>
            </a:extLst>
          </p:cNvPr>
          <p:cNvCxnSpPr/>
          <p:nvPr userDrawn="1"/>
        </p:nvCxnSpPr>
        <p:spPr>
          <a:xfrm>
            <a:off x="120026" y="152363"/>
            <a:ext cx="238296" cy="0"/>
          </a:xfrm>
          <a:prstGeom prst="line">
            <a:avLst/>
          </a:prstGeom>
          <a:ln w="50800">
            <a:solidFill>
              <a:schemeClr val="tx1">
                <a:alpha val="32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49D18541-68C2-4DF9-AC8A-1ECB0677CF50}"/>
              </a:ext>
            </a:extLst>
          </p:cNvPr>
          <p:cNvCxnSpPr>
            <a:cxnSpLocks/>
          </p:cNvCxnSpPr>
          <p:nvPr userDrawn="1"/>
        </p:nvCxnSpPr>
        <p:spPr>
          <a:xfrm>
            <a:off x="120026" y="227882"/>
            <a:ext cx="101742" cy="0"/>
          </a:xfrm>
          <a:prstGeom prst="line">
            <a:avLst/>
          </a:prstGeom>
          <a:ln w="50800">
            <a:solidFill>
              <a:schemeClr val="tx1">
                <a:alpha val="32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3F6FCAEE-47CD-4C71-94C3-830250430BF7}"/>
              </a:ext>
            </a:extLst>
          </p:cNvPr>
          <p:cNvCxnSpPr>
            <a:cxnSpLocks/>
          </p:cNvCxnSpPr>
          <p:nvPr userDrawn="1"/>
        </p:nvCxnSpPr>
        <p:spPr>
          <a:xfrm>
            <a:off x="120026" y="303402"/>
            <a:ext cx="181333" cy="0"/>
          </a:xfrm>
          <a:prstGeom prst="line">
            <a:avLst/>
          </a:prstGeom>
          <a:ln w="50800">
            <a:solidFill>
              <a:schemeClr val="tx1">
                <a:alpha val="32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Slide Number Placeholder 5">
            <a:extLst>
              <a:ext uri="{FF2B5EF4-FFF2-40B4-BE49-F238E27FC236}">
                <a16:creationId xmlns:a16="http://schemas.microsoft.com/office/drawing/2014/main" id="{920F7B99-6DE8-4F59-95D2-587A27CB4EB8}"/>
              </a:ext>
            </a:extLst>
          </p:cNvPr>
          <p:cNvSpPr txBox="1">
            <a:spLocks/>
          </p:cNvSpPr>
          <p:nvPr userDrawn="1"/>
        </p:nvSpPr>
        <p:spPr>
          <a:xfrm>
            <a:off x="164697" y="6458689"/>
            <a:ext cx="162261" cy="291381"/>
          </a:xfrm>
          <a:prstGeom prst="rect">
            <a:avLst/>
          </a:prstGeom>
        </p:spPr>
        <p:txBody>
          <a:bodyPr vert="horz" wrap="none" lIns="60952" tIns="30476" rIns="60952" bIns="30476" rtlCol="0" anchor="ctr">
            <a:no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45710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A290D8D-6BA0-418D-AFED-C65293F70DA0}" type="slidenum">
              <a:rPr kumimoji="0" lang="en-US" sz="1200" b="1" i="0" u="none" strike="noStrike" kern="1200" cap="none" spc="0" normalizeH="0" baseline="0" noProof="0" smtClean="0">
                <a:ln>
                  <a:noFill/>
                </a:ln>
                <a:solidFill>
                  <a:srgbClr val="172144">
                    <a:lumMod val="90000"/>
                    <a:lumOff val="10000"/>
                  </a:srgbClr>
                </a:solidFill>
                <a:effectLst/>
                <a:uLnTx/>
                <a:uFillTx/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pPr marL="0" marR="0" lvl="0" indent="0" algn="ctr" defTabSz="457109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n-US" sz="700" b="1" i="0" u="none" strike="noStrike" kern="1200" cap="none" spc="0" normalizeH="0" baseline="0" noProof="0">
              <a:ln>
                <a:noFill/>
              </a:ln>
              <a:solidFill>
                <a:srgbClr val="172144">
                  <a:lumMod val="90000"/>
                  <a:lumOff val="10000"/>
                </a:srgbClr>
              </a:solidFill>
              <a:effectLst/>
              <a:uLnTx/>
              <a:uFillTx/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FEB50162-B53A-4D53-985F-D3169468460F}"/>
              </a:ext>
            </a:extLst>
          </p:cNvPr>
          <p:cNvSpPr/>
          <p:nvPr userDrawn="1"/>
        </p:nvSpPr>
        <p:spPr>
          <a:xfrm>
            <a:off x="727028" y="227883"/>
            <a:ext cx="1610876" cy="587829"/>
          </a:xfrm>
          <a:prstGeom prst="roundRect">
            <a:avLst>
              <a:gd name="adj" fmla="val 50000"/>
            </a:avLst>
          </a:prstGeom>
          <a:noFill/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22855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6A5AA740-871A-4FDD-B5BE-77B04DD73008}"/>
              </a:ext>
            </a:extLst>
          </p:cNvPr>
          <p:cNvSpPr txBox="1"/>
          <p:nvPr userDrawn="1"/>
        </p:nvSpPr>
        <p:spPr>
          <a:xfrm>
            <a:off x="901650" y="375603"/>
            <a:ext cx="126163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22855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>
                <a:ln>
                  <a:noFill/>
                </a:ln>
                <a:solidFill>
                  <a:srgbClr val="172144"/>
                </a:solidFill>
                <a:effectLst/>
                <a:uLnTx/>
                <a:uFillTx/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Massive X</a:t>
            </a:r>
          </a:p>
        </p:txBody>
      </p:sp>
    </p:spTree>
    <p:extLst>
      <p:ext uri="{BB962C8B-B14F-4D97-AF65-F5344CB8AC3E}">
        <p14:creationId xmlns:p14="http://schemas.microsoft.com/office/powerpoint/2010/main" val="16723368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>
            <a:extLst>
              <a:ext uri="{FF2B5EF4-FFF2-40B4-BE49-F238E27FC236}">
                <a16:creationId xmlns:a16="http://schemas.microsoft.com/office/drawing/2014/main" id="{E15562B8-40F2-4731-9234-F72F7B0C8FA9}"/>
              </a:ext>
            </a:extLst>
          </p:cNvPr>
          <p:cNvSpPr/>
          <p:nvPr userDrawn="1"/>
        </p:nvSpPr>
        <p:spPr>
          <a:xfrm rot="5400000">
            <a:off x="5941864" y="-5484724"/>
            <a:ext cx="491719" cy="11461166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22855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EED1674B-7819-4290-8EC6-DD14B5462434}"/>
              </a:ext>
            </a:extLst>
          </p:cNvPr>
          <p:cNvSpPr/>
          <p:nvPr userDrawn="1"/>
        </p:nvSpPr>
        <p:spPr>
          <a:xfrm>
            <a:off x="0" y="0"/>
            <a:ext cx="491655" cy="6858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22855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9B4CB942-6ECB-49C3-BCDF-B7B7905525F3}"/>
              </a:ext>
            </a:extLst>
          </p:cNvPr>
          <p:cNvSpPr/>
          <p:nvPr userDrawn="1"/>
        </p:nvSpPr>
        <p:spPr>
          <a:xfrm rot="5400000">
            <a:off x="6078711" y="744711"/>
            <a:ext cx="491719" cy="1173486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22855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12A7B87B-45E7-4AE7-9E9F-48F570D39556}"/>
              </a:ext>
            </a:extLst>
          </p:cNvPr>
          <p:cNvSpPr/>
          <p:nvPr userDrawn="1"/>
        </p:nvSpPr>
        <p:spPr>
          <a:xfrm>
            <a:off x="11700345" y="0"/>
            <a:ext cx="491655" cy="6858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22855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DE83E7B4-D919-418E-8C79-FE532F656603}"/>
              </a:ext>
            </a:extLst>
          </p:cNvPr>
          <p:cNvCxnSpPr/>
          <p:nvPr userDrawn="1"/>
        </p:nvCxnSpPr>
        <p:spPr>
          <a:xfrm>
            <a:off x="120026" y="152363"/>
            <a:ext cx="238296" cy="0"/>
          </a:xfrm>
          <a:prstGeom prst="line">
            <a:avLst/>
          </a:prstGeom>
          <a:ln w="50800">
            <a:solidFill>
              <a:schemeClr val="tx1">
                <a:alpha val="32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49D18541-68C2-4DF9-AC8A-1ECB0677CF50}"/>
              </a:ext>
            </a:extLst>
          </p:cNvPr>
          <p:cNvCxnSpPr>
            <a:cxnSpLocks/>
          </p:cNvCxnSpPr>
          <p:nvPr userDrawn="1"/>
        </p:nvCxnSpPr>
        <p:spPr>
          <a:xfrm>
            <a:off x="120026" y="227882"/>
            <a:ext cx="101742" cy="0"/>
          </a:xfrm>
          <a:prstGeom prst="line">
            <a:avLst/>
          </a:prstGeom>
          <a:ln w="50800">
            <a:solidFill>
              <a:schemeClr val="tx1">
                <a:alpha val="32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3F6FCAEE-47CD-4C71-94C3-830250430BF7}"/>
              </a:ext>
            </a:extLst>
          </p:cNvPr>
          <p:cNvCxnSpPr>
            <a:cxnSpLocks/>
          </p:cNvCxnSpPr>
          <p:nvPr userDrawn="1"/>
        </p:nvCxnSpPr>
        <p:spPr>
          <a:xfrm>
            <a:off x="120026" y="303402"/>
            <a:ext cx="181333" cy="0"/>
          </a:xfrm>
          <a:prstGeom prst="line">
            <a:avLst/>
          </a:prstGeom>
          <a:ln w="50800">
            <a:solidFill>
              <a:schemeClr val="tx1">
                <a:alpha val="32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Slide Number Placeholder 5">
            <a:extLst>
              <a:ext uri="{FF2B5EF4-FFF2-40B4-BE49-F238E27FC236}">
                <a16:creationId xmlns:a16="http://schemas.microsoft.com/office/drawing/2014/main" id="{920F7B99-6DE8-4F59-95D2-587A27CB4EB8}"/>
              </a:ext>
            </a:extLst>
          </p:cNvPr>
          <p:cNvSpPr txBox="1">
            <a:spLocks/>
          </p:cNvSpPr>
          <p:nvPr userDrawn="1"/>
        </p:nvSpPr>
        <p:spPr>
          <a:xfrm>
            <a:off x="164697" y="6458689"/>
            <a:ext cx="162261" cy="291381"/>
          </a:xfrm>
          <a:prstGeom prst="rect">
            <a:avLst/>
          </a:prstGeom>
        </p:spPr>
        <p:txBody>
          <a:bodyPr vert="horz" wrap="none" lIns="60952" tIns="30476" rIns="60952" bIns="30476" rtlCol="0" anchor="ctr">
            <a:no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45710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A290D8D-6BA0-418D-AFED-C65293F70DA0}" type="slidenum">
              <a:rPr kumimoji="0" lang="en-US" sz="1200" b="1" i="0" u="none" strike="noStrike" kern="1200" cap="none" spc="0" normalizeH="0" baseline="0" noProof="0" smtClean="0">
                <a:ln>
                  <a:noFill/>
                </a:ln>
                <a:solidFill>
                  <a:srgbClr val="172144">
                    <a:lumMod val="90000"/>
                    <a:lumOff val="10000"/>
                  </a:srgbClr>
                </a:solidFill>
                <a:effectLst/>
                <a:uLnTx/>
                <a:uFillTx/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pPr marL="0" marR="0" lvl="0" indent="0" algn="ctr" defTabSz="457109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n-US" sz="700" b="1" i="0" u="none" strike="noStrike" kern="1200" cap="none" spc="0" normalizeH="0" baseline="0" noProof="0">
              <a:ln>
                <a:noFill/>
              </a:ln>
              <a:solidFill>
                <a:srgbClr val="172144">
                  <a:lumMod val="90000"/>
                  <a:lumOff val="10000"/>
                </a:srgbClr>
              </a:solidFill>
              <a:effectLst/>
              <a:uLnTx/>
              <a:uFillTx/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C836E49E-6A53-4F4D-9EED-FA6EEC2123E3}"/>
              </a:ext>
            </a:extLst>
          </p:cNvPr>
          <p:cNvSpPr txBox="1"/>
          <p:nvPr userDrawn="1"/>
        </p:nvSpPr>
        <p:spPr>
          <a:xfrm>
            <a:off x="5465184" y="115055"/>
            <a:ext cx="126163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22855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172144"/>
                </a:solidFill>
                <a:effectLst/>
                <a:uLnTx/>
                <a:uFillTx/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Massive X</a:t>
            </a:r>
          </a:p>
        </p:txBody>
      </p:sp>
    </p:spTree>
    <p:extLst>
      <p:ext uri="{BB962C8B-B14F-4D97-AF65-F5344CB8AC3E}">
        <p14:creationId xmlns:p14="http://schemas.microsoft.com/office/powerpoint/2010/main" val="380224921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icture Placeholder 13">
            <a:extLst>
              <a:ext uri="{FF2B5EF4-FFF2-40B4-BE49-F238E27FC236}">
                <a16:creationId xmlns:a16="http://schemas.microsoft.com/office/drawing/2014/main" id="{1F5F7554-38B1-48BE-91E4-43BCAA8E8FD1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091625" y="495300"/>
            <a:ext cx="5604345" cy="5870981"/>
          </a:xfrm>
          <a:custGeom>
            <a:avLst/>
            <a:gdLst>
              <a:gd name="connsiteX0" fmla="*/ 0 w 11210150"/>
              <a:gd name="connsiteY0" fmla="*/ 0 h 11741961"/>
              <a:gd name="connsiteX1" fmla="*/ 11210150 w 11210150"/>
              <a:gd name="connsiteY1" fmla="*/ 0 h 11741961"/>
              <a:gd name="connsiteX2" fmla="*/ 11210150 w 11210150"/>
              <a:gd name="connsiteY2" fmla="*/ 11741961 h 11741961"/>
              <a:gd name="connsiteX3" fmla="*/ 0 w 11210150"/>
              <a:gd name="connsiteY3" fmla="*/ 11741961 h 117419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210150" h="11741961">
                <a:moveTo>
                  <a:pt x="0" y="0"/>
                </a:moveTo>
                <a:lnTo>
                  <a:pt x="11210150" y="0"/>
                </a:lnTo>
                <a:lnTo>
                  <a:pt x="11210150" y="11741961"/>
                </a:lnTo>
                <a:lnTo>
                  <a:pt x="0" y="11741961"/>
                </a:lnTo>
                <a:close/>
              </a:path>
            </a:pathLst>
          </a:custGeom>
          <a:pattFill prst="pct60">
            <a:fgClr>
              <a:schemeClr val="bg1"/>
            </a:fgClr>
            <a:bgClr>
              <a:schemeClr val="bg1">
                <a:lumMod val="85000"/>
              </a:schemeClr>
            </a:bgClr>
          </a:pattFill>
          <a:effectLst/>
        </p:spPr>
        <p:txBody>
          <a:bodyPr wrap="square" anchor="ctr">
            <a:noAutofit/>
          </a:bodyPr>
          <a:lstStyle>
            <a:lvl1pPr marL="0" indent="0" algn="ctr">
              <a:buFontTx/>
              <a:buNone/>
              <a:defRPr sz="1200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088709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7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8218603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0_Custom Layou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6879160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8_Custom Layou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phic 3">
            <a:extLst>
              <a:ext uri="{FF2B5EF4-FFF2-40B4-BE49-F238E27FC236}">
                <a16:creationId xmlns:a16="http://schemas.microsoft.com/office/drawing/2014/main" id="{8482A689-CC2A-4F2B-BAB9-2127EA08A0C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-74740" y="0"/>
            <a:ext cx="12341479" cy="6858000"/>
          </a:xfrm>
          <a:prstGeom prst="rect">
            <a:avLst/>
          </a:prstGeom>
        </p:spPr>
      </p:pic>
      <p:sp>
        <p:nvSpPr>
          <p:cNvPr id="2" name="Slide Number Placeholder 5">
            <a:extLst>
              <a:ext uri="{FF2B5EF4-FFF2-40B4-BE49-F238E27FC236}">
                <a16:creationId xmlns:a16="http://schemas.microsoft.com/office/drawing/2014/main" id="{2E8DB23E-DC77-4E50-A38D-DDDDEEDB1A0B}"/>
              </a:ext>
            </a:extLst>
          </p:cNvPr>
          <p:cNvSpPr txBox="1">
            <a:spLocks/>
          </p:cNvSpPr>
          <p:nvPr userDrawn="1"/>
        </p:nvSpPr>
        <p:spPr>
          <a:xfrm>
            <a:off x="11881643" y="3283310"/>
            <a:ext cx="162261" cy="291381"/>
          </a:xfrm>
          <a:prstGeom prst="rect">
            <a:avLst/>
          </a:prstGeom>
        </p:spPr>
        <p:txBody>
          <a:bodyPr vert="horz" wrap="none" lIns="60952" tIns="30476" rIns="60952" bIns="30476" rtlCol="0" anchor="ctr">
            <a:no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45710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A290D8D-6BA0-418D-AFED-C65293F70DA0}" type="slidenum">
              <a:rPr kumimoji="0" lang="en-US" sz="1200" b="1" i="0" u="none" strike="noStrike" kern="1200" cap="none" spc="0" normalizeH="0" baseline="0" noProof="0" smtClean="0">
                <a:ln>
                  <a:noFill/>
                </a:ln>
                <a:solidFill>
                  <a:srgbClr val="172144"/>
                </a:solidFill>
                <a:effectLst/>
                <a:uLnTx/>
                <a:uFillTx/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pPr marL="0" marR="0" lvl="0" indent="0" algn="ctr" defTabSz="457109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n-US" sz="700" b="1" i="0" u="none" strike="noStrike" kern="1200" cap="none" spc="0" normalizeH="0" baseline="0" noProof="0">
              <a:ln>
                <a:noFill/>
              </a:ln>
              <a:solidFill>
                <a:srgbClr val="172144"/>
              </a:solidFill>
              <a:effectLst/>
              <a:uLnTx/>
              <a:uFillTx/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737B9C2-6A96-4E56-8A5F-50BC1EAA29D4}"/>
              </a:ext>
            </a:extLst>
          </p:cNvPr>
          <p:cNvSpPr txBox="1"/>
          <p:nvPr userDrawn="1"/>
        </p:nvSpPr>
        <p:spPr>
          <a:xfrm>
            <a:off x="10782272" y="6444039"/>
            <a:ext cx="126163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22855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>
                <a:ln>
                  <a:noFill/>
                </a:ln>
                <a:solidFill>
                  <a:srgbClr val="FF2D5E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MASSIVE X</a:t>
            </a:r>
          </a:p>
        </p:txBody>
      </p:sp>
    </p:spTree>
    <p:extLst>
      <p:ext uri="{BB962C8B-B14F-4D97-AF65-F5344CB8AC3E}">
        <p14:creationId xmlns:p14="http://schemas.microsoft.com/office/powerpoint/2010/main" val="38004346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EC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C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DC1E46-392A-4024-8731-DC057079AE2E}" type="datetimeFigureOut">
              <a:rPr lang="es-EC" smtClean="0"/>
              <a:t>14/8/2024</a:t>
            </a:fld>
            <a:endParaRPr lang="es-EC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F4A93E-B385-445B-8B39-F5A445D4848B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120697975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9_Custom Layou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5">
            <a:extLst>
              <a:ext uri="{FF2B5EF4-FFF2-40B4-BE49-F238E27FC236}">
                <a16:creationId xmlns:a16="http://schemas.microsoft.com/office/drawing/2014/main" id="{2E8DB23E-DC77-4E50-A38D-DDDDEEDB1A0B}"/>
              </a:ext>
            </a:extLst>
          </p:cNvPr>
          <p:cNvSpPr txBox="1">
            <a:spLocks/>
          </p:cNvSpPr>
          <p:nvPr userDrawn="1"/>
        </p:nvSpPr>
        <p:spPr>
          <a:xfrm>
            <a:off x="11881643" y="3283310"/>
            <a:ext cx="162261" cy="291381"/>
          </a:xfrm>
          <a:prstGeom prst="rect">
            <a:avLst/>
          </a:prstGeom>
        </p:spPr>
        <p:txBody>
          <a:bodyPr vert="horz" wrap="none" lIns="60952" tIns="30476" rIns="60952" bIns="30476" rtlCol="0" anchor="ctr">
            <a:no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45710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A290D8D-6BA0-418D-AFED-C65293F70DA0}" type="slidenum">
              <a:rPr kumimoji="0" lang="en-US" sz="1200" b="1" i="0" u="none" strike="noStrike" kern="1200" cap="none" spc="0" normalizeH="0" baseline="0" noProof="0" smtClean="0">
                <a:ln>
                  <a:noFill/>
                </a:ln>
                <a:solidFill>
                  <a:srgbClr val="172144"/>
                </a:solidFill>
                <a:effectLst/>
                <a:uLnTx/>
                <a:uFillTx/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pPr marL="0" marR="0" lvl="0" indent="0" algn="ctr" defTabSz="457109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n-US" sz="700" b="1" i="0" u="none" strike="noStrike" kern="1200" cap="none" spc="0" normalizeH="0" baseline="0" noProof="0">
              <a:ln>
                <a:noFill/>
              </a:ln>
              <a:solidFill>
                <a:srgbClr val="172144"/>
              </a:solidFill>
              <a:effectLst/>
              <a:uLnTx/>
              <a:uFillTx/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737B9C2-6A96-4E56-8A5F-50BC1EAA29D4}"/>
              </a:ext>
            </a:extLst>
          </p:cNvPr>
          <p:cNvSpPr txBox="1"/>
          <p:nvPr userDrawn="1"/>
        </p:nvSpPr>
        <p:spPr>
          <a:xfrm>
            <a:off x="10782272" y="6444039"/>
            <a:ext cx="126163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22855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>
                <a:ln>
                  <a:noFill/>
                </a:ln>
                <a:solidFill>
                  <a:srgbClr val="FF2D5E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MASSIVE X</a:t>
            </a:r>
          </a:p>
        </p:txBody>
      </p:sp>
    </p:spTree>
    <p:extLst>
      <p:ext uri="{BB962C8B-B14F-4D97-AF65-F5344CB8AC3E}">
        <p14:creationId xmlns:p14="http://schemas.microsoft.com/office/powerpoint/2010/main" val="311610237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Picture Placeholder 20">
            <a:extLst>
              <a:ext uri="{FF2B5EF4-FFF2-40B4-BE49-F238E27FC236}">
                <a16:creationId xmlns:a16="http://schemas.microsoft.com/office/drawing/2014/main" id="{54E2DCC9-7A91-43AF-A2ED-33E09E36BADD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4140576" y="1473322"/>
            <a:ext cx="3910848" cy="3911357"/>
          </a:xfrm>
          <a:custGeom>
            <a:avLst/>
            <a:gdLst>
              <a:gd name="connsiteX0" fmla="*/ 0 w 7822714"/>
              <a:gd name="connsiteY0" fmla="*/ 0 h 7822714"/>
              <a:gd name="connsiteX1" fmla="*/ 7822714 w 7822714"/>
              <a:gd name="connsiteY1" fmla="*/ 0 h 7822714"/>
              <a:gd name="connsiteX2" fmla="*/ 7822714 w 7822714"/>
              <a:gd name="connsiteY2" fmla="*/ 7822714 h 7822714"/>
              <a:gd name="connsiteX3" fmla="*/ 0 w 7822714"/>
              <a:gd name="connsiteY3" fmla="*/ 7822714 h 78227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822714" h="7822714">
                <a:moveTo>
                  <a:pt x="0" y="0"/>
                </a:moveTo>
                <a:lnTo>
                  <a:pt x="7822714" y="0"/>
                </a:lnTo>
                <a:lnTo>
                  <a:pt x="7822714" y="7822714"/>
                </a:lnTo>
                <a:lnTo>
                  <a:pt x="0" y="7822714"/>
                </a:lnTo>
                <a:close/>
              </a:path>
            </a:pathLst>
          </a:custGeom>
          <a:pattFill prst="pct60">
            <a:fgClr>
              <a:schemeClr val="bg1"/>
            </a:fgClr>
            <a:bgClr>
              <a:schemeClr val="bg1">
                <a:lumMod val="85000"/>
              </a:schemeClr>
            </a:bgClr>
          </a:pattFill>
          <a:effectLst/>
        </p:spPr>
        <p:txBody>
          <a:bodyPr wrap="square" anchor="ctr">
            <a:noAutofit/>
          </a:bodyPr>
          <a:lstStyle>
            <a:lvl1pPr marL="0" indent="0" algn="ctr">
              <a:buFontTx/>
              <a:buNone/>
              <a:defRPr sz="1200"/>
            </a:lvl1pPr>
          </a:lstStyle>
          <a:p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E15562B8-40F2-4731-9234-F72F7B0C8FA9}"/>
              </a:ext>
            </a:extLst>
          </p:cNvPr>
          <p:cNvSpPr/>
          <p:nvPr userDrawn="1"/>
        </p:nvSpPr>
        <p:spPr>
          <a:xfrm rot="5400000">
            <a:off x="5941864" y="-5484724"/>
            <a:ext cx="491719" cy="11461166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22855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EED1674B-7819-4290-8EC6-DD14B5462434}"/>
              </a:ext>
            </a:extLst>
          </p:cNvPr>
          <p:cNvSpPr/>
          <p:nvPr userDrawn="1"/>
        </p:nvSpPr>
        <p:spPr>
          <a:xfrm>
            <a:off x="0" y="0"/>
            <a:ext cx="491655" cy="6858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22855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9B4CB942-6ECB-49C3-BCDF-B7B7905525F3}"/>
              </a:ext>
            </a:extLst>
          </p:cNvPr>
          <p:cNvSpPr/>
          <p:nvPr userDrawn="1"/>
        </p:nvSpPr>
        <p:spPr>
          <a:xfrm rot="5400000">
            <a:off x="6078711" y="744711"/>
            <a:ext cx="491719" cy="1173486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22855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12A7B87B-45E7-4AE7-9E9F-48F570D39556}"/>
              </a:ext>
            </a:extLst>
          </p:cNvPr>
          <p:cNvSpPr/>
          <p:nvPr userDrawn="1"/>
        </p:nvSpPr>
        <p:spPr>
          <a:xfrm>
            <a:off x="11700345" y="0"/>
            <a:ext cx="491655" cy="6858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22855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DE83E7B4-D919-418E-8C79-FE532F656603}"/>
              </a:ext>
            </a:extLst>
          </p:cNvPr>
          <p:cNvCxnSpPr/>
          <p:nvPr userDrawn="1"/>
        </p:nvCxnSpPr>
        <p:spPr>
          <a:xfrm>
            <a:off x="120026" y="152363"/>
            <a:ext cx="238296" cy="0"/>
          </a:xfrm>
          <a:prstGeom prst="line">
            <a:avLst/>
          </a:prstGeom>
          <a:ln w="50800">
            <a:solidFill>
              <a:schemeClr val="tx1">
                <a:alpha val="32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49D18541-68C2-4DF9-AC8A-1ECB0677CF50}"/>
              </a:ext>
            </a:extLst>
          </p:cNvPr>
          <p:cNvCxnSpPr>
            <a:cxnSpLocks/>
          </p:cNvCxnSpPr>
          <p:nvPr userDrawn="1"/>
        </p:nvCxnSpPr>
        <p:spPr>
          <a:xfrm>
            <a:off x="120026" y="227882"/>
            <a:ext cx="101742" cy="0"/>
          </a:xfrm>
          <a:prstGeom prst="line">
            <a:avLst/>
          </a:prstGeom>
          <a:ln w="50800">
            <a:solidFill>
              <a:schemeClr val="tx1">
                <a:alpha val="32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3F6FCAEE-47CD-4C71-94C3-830250430BF7}"/>
              </a:ext>
            </a:extLst>
          </p:cNvPr>
          <p:cNvCxnSpPr>
            <a:cxnSpLocks/>
          </p:cNvCxnSpPr>
          <p:nvPr userDrawn="1"/>
        </p:nvCxnSpPr>
        <p:spPr>
          <a:xfrm>
            <a:off x="120026" y="303402"/>
            <a:ext cx="181333" cy="0"/>
          </a:xfrm>
          <a:prstGeom prst="line">
            <a:avLst/>
          </a:prstGeom>
          <a:ln w="50800">
            <a:solidFill>
              <a:schemeClr val="tx1">
                <a:alpha val="32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Slide Number Placeholder 5">
            <a:extLst>
              <a:ext uri="{FF2B5EF4-FFF2-40B4-BE49-F238E27FC236}">
                <a16:creationId xmlns:a16="http://schemas.microsoft.com/office/drawing/2014/main" id="{920F7B99-6DE8-4F59-95D2-587A27CB4EB8}"/>
              </a:ext>
            </a:extLst>
          </p:cNvPr>
          <p:cNvSpPr txBox="1">
            <a:spLocks/>
          </p:cNvSpPr>
          <p:nvPr userDrawn="1"/>
        </p:nvSpPr>
        <p:spPr>
          <a:xfrm>
            <a:off x="164697" y="6458689"/>
            <a:ext cx="162261" cy="291381"/>
          </a:xfrm>
          <a:prstGeom prst="rect">
            <a:avLst/>
          </a:prstGeom>
        </p:spPr>
        <p:txBody>
          <a:bodyPr vert="horz" wrap="none" lIns="60952" tIns="30476" rIns="60952" bIns="30476" rtlCol="0" anchor="ctr">
            <a:no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45710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A290D8D-6BA0-418D-AFED-C65293F70DA0}" type="slidenum">
              <a:rPr kumimoji="0" lang="en-US" sz="1200" b="1" i="0" u="none" strike="noStrike" kern="1200" cap="none" spc="0" normalizeH="0" baseline="0" noProof="0" smtClean="0">
                <a:ln>
                  <a:noFill/>
                </a:ln>
                <a:solidFill>
                  <a:srgbClr val="172144">
                    <a:lumMod val="90000"/>
                    <a:lumOff val="10000"/>
                  </a:srgbClr>
                </a:solidFill>
                <a:effectLst/>
                <a:uLnTx/>
                <a:uFillTx/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pPr marL="0" marR="0" lvl="0" indent="0" algn="ctr" defTabSz="457109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n-US" sz="700" b="1" i="0" u="none" strike="noStrike" kern="1200" cap="none" spc="0" normalizeH="0" baseline="0" noProof="0">
              <a:ln>
                <a:noFill/>
              </a:ln>
              <a:solidFill>
                <a:srgbClr val="172144">
                  <a:lumMod val="90000"/>
                  <a:lumOff val="10000"/>
                </a:srgbClr>
              </a:solidFill>
              <a:effectLst/>
              <a:uLnTx/>
              <a:uFillTx/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C836E49E-6A53-4F4D-9EED-FA6EEC2123E3}"/>
              </a:ext>
            </a:extLst>
          </p:cNvPr>
          <p:cNvSpPr txBox="1"/>
          <p:nvPr userDrawn="1"/>
        </p:nvSpPr>
        <p:spPr>
          <a:xfrm>
            <a:off x="5465184" y="115055"/>
            <a:ext cx="126163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22855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172144"/>
                </a:solidFill>
                <a:effectLst/>
                <a:uLnTx/>
                <a:uFillTx/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Massive X</a:t>
            </a:r>
          </a:p>
        </p:txBody>
      </p:sp>
    </p:spTree>
    <p:extLst>
      <p:ext uri="{BB962C8B-B14F-4D97-AF65-F5344CB8AC3E}">
        <p14:creationId xmlns:p14="http://schemas.microsoft.com/office/powerpoint/2010/main" val="219866910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>
            <a:extLst>
              <a:ext uri="{FF2B5EF4-FFF2-40B4-BE49-F238E27FC236}">
                <a16:creationId xmlns:a16="http://schemas.microsoft.com/office/drawing/2014/main" id="{E15562B8-40F2-4731-9234-F72F7B0C8FA9}"/>
              </a:ext>
            </a:extLst>
          </p:cNvPr>
          <p:cNvSpPr/>
          <p:nvPr userDrawn="1"/>
        </p:nvSpPr>
        <p:spPr>
          <a:xfrm rot="5400000">
            <a:off x="5941864" y="-5484724"/>
            <a:ext cx="491719" cy="11461166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22855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EED1674B-7819-4290-8EC6-DD14B5462434}"/>
              </a:ext>
            </a:extLst>
          </p:cNvPr>
          <p:cNvSpPr/>
          <p:nvPr userDrawn="1"/>
        </p:nvSpPr>
        <p:spPr>
          <a:xfrm>
            <a:off x="0" y="0"/>
            <a:ext cx="491655" cy="6858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22855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9B4CB942-6ECB-49C3-BCDF-B7B7905525F3}"/>
              </a:ext>
            </a:extLst>
          </p:cNvPr>
          <p:cNvSpPr/>
          <p:nvPr userDrawn="1"/>
        </p:nvSpPr>
        <p:spPr>
          <a:xfrm rot="5400000">
            <a:off x="6078711" y="744711"/>
            <a:ext cx="491719" cy="1173486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22855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12A7B87B-45E7-4AE7-9E9F-48F570D39556}"/>
              </a:ext>
            </a:extLst>
          </p:cNvPr>
          <p:cNvSpPr/>
          <p:nvPr userDrawn="1"/>
        </p:nvSpPr>
        <p:spPr>
          <a:xfrm>
            <a:off x="11700345" y="0"/>
            <a:ext cx="491655" cy="6858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22855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DE83E7B4-D919-418E-8C79-FE532F656603}"/>
              </a:ext>
            </a:extLst>
          </p:cNvPr>
          <p:cNvCxnSpPr/>
          <p:nvPr userDrawn="1"/>
        </p:nvCxnSpPr>
        <p:spPr>
          <a:xfrm>
            <a:off x="120026" y="152363"/>
            <a:ext cx="238296" cy="0"/>
          </a:xfrm>
          <a:prstGeom prst="line">
            <a:avLst/>
          </a:prstGeom>
          <a:ln w="50800">
            <a:solidFill>
              <a:schemeClr val="tx1">
                <a:alpha val="32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49D18541-68C2-4DF9-AC8A-1ECB0677CF50}"/>
              </a:ext>
            </a:extLst>
          </p:cNvPr>
          <p:cNvCxnSpPr>
            <a:cxnSpLocks/>
          </p:cNvCxnSpPr>
          <p:nvPr userDrawn="1"/>
        </p:nvCxnSpPr>
        <p:spPr>
          <a:xfrm>
            <a:off x="120026" y="227882"/>
            <a:ext cx="101742" cy="0"/>
          </a:xfrm>
          <a:prstGeom prst="line">
            <a:avLst/>
          </a:prstGeom>
          <a:ln w="50800">
            <a:solidFill>
              <a:schemeClr val="tx1">
                <a:alpha val="32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3F6FCAEE-47CD-4C71-94C3-830250430BF7}"/>
              </a:ext>
            </a:extLst>
          </p:cNvPr>
          <p:cNvCxnSpPr>
            <a:cxnSpLocks/>
          </p:cNvCxnSpPr>
          <p:nvPr userDrawn="1"/>
        </p:nvCxnSpPr>
        <p:spPr>
          <a:xfrm>
            <a:off x="120026" y="303402"/>
            <a:ext cx="181333" cy="0"/>
          </a:xfrm>
          <a:prstGeom prst="line">
            <a:avLst/>
          </a:prstGeom>
          <a:ln w="50800">
            <a:solidFill>
              <a:schemeClr val="tx1">
                <a:alpha val="32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Slide Number Placeholder 5">
            <a:extLst>
              <a:ext uri="{FF2B5EF4-FFF2-40B4-BE49-F238E27FC236}">
                <a16:creationId xmlns:a16="http://schemas.microsoft.com/office/drawing/2014/main" id="{920F7B99-6DE8-4F59-95D2-587A27CB4EB8}"/>
              </a:ext>
            </a:extLst>
          </p:cNvPr>
          <p:cNvSpPr txBox="1">
            <a:spLocks/>
          </p:cNvSpPr>
          <p:nvPr userDrawn="1"/>
        </p:nvSpPr>
        <p:spPr>
          <a:xfrm>
            <a:off x="164697" y="6458689"/>
            <a:ext cx="162261" cy="291381"/>
          </a:xfrm>
          <a:prstGeom prst="rect">
            <a:avLst/>
          </a:prstGeom>
        </p:spPr>
        <p:txBody>
          <a:bodyPr vert="horz" wrap="none" lIns="60952" tIns="30476" rIns="60952" bIns="30476" rtlCol="0" anchor="ctr">
            <a:no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45710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A290D8D-6BA0-418D-AFED-C65293F70DA0}" type="slidenum">
              <a:rPr kumimoji="0" lang="en-US" sz="1200" b="1" i="0" u="none" strike="noStrike" kern="1200" cap="none" spc="0" normalizeH="0" baseline="0" noProof="0" smtClean="0">
                <a:ln>
                  <a:noFill/>
                </a:ln>
                <a:solidFill>
                  <a:srgbClr val="172144">
                    <a:lumMod val="90000"/>
                    <a:lumOff val="10000"/>
                  </a:srgbClr>
                </a:solidFill>
                <a:effectLst/>
                <a:uLnTx/>
                <a:uFillTx/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pPr marL="0" marR="0" lvl="0" indent="0" algn="ctr" defTabSz="457109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n-US" sz="700" b="1" i="0" u="none" strike="noStrike" kern="1200" cap="none" spc="0" normalizeH="0" baseline="0" noProof="0">
              <a:ln>
                <a:noFill/>
              </a:ln>
              <a:solidFill>
                <a:srgbClr val="172144">
                  <a:lumMod val="90000"/>
                  <a:lumOff val="10000"/>
                </a:srgbClr>
              </a:solidFill>
              <a:effectLst/>
              <a:uLnTx/>
              <a:uFillTx/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3C0BA415-90EF-494A-98BB-E4776AE09ABA}"/>
              </a:ext>
            </a:extLst>
          </p:cNvPr>
          <p:cNvSpPr/>
          <p:nvPr userDrawn="1"/>
        </p:nvSpPr>
        <p:spPr>
          <a:xfrm>
            <a:off x="727028" y="227883"/>
            <a:ext cx="1610876" cy="587829"/>
          </a:xfrm>
          <a:prstGeom prst="rect">
            <a:avLst/>
          </a:prstGeom>
          <a:noFill/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22855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C0763060-CCE9-4A96-A067-6AC27B7E80B1}"/>
              </a:ext>
            </a:extLst>
          </p:cNvPr>
          <p:cNvSpPr txBox="1"/>
          <p:nvPr userDrawn="1"/>
        </p:nvSpPr>
        <p:spPr>
          <a:xfrm>
            <a:off x="901650" y="375603"/>
            <a:ext cx="126163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22855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>
                <a:ln>
                  <a:noFill/>
                </a:ln>
                <a:solidFill>
                  <a:srgbClr val="172144"/>
                </a:solidFill>
                <a:effectLst/>
                <a:uLnTx/>
                <a:uFillTx/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Massive X</a:t>
            </a:r>
          </a:p>
        </p:txBody>
      </p:sp>
      <p:sp>
        <p:nvSpPr>
          <p:cNvPr id="14" name="Picture Placeholder 13">
            <a:extLst>
              <a:ext uri="{FF2B5EF4-FFF2-40B4-BE49-F238E27FC236}">
                <a16:creationId xmlns:a16="http://schemas.microsoft.com/office/drawing/2014/main" id="{C411318C-4794-4780-B048-65BF2EFB2199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6096000" y="0"/>
            <a:ext cx="6096001" cy="6858000"/>
          </a:xfrm>
          <a:custGeom>
            <a:avLst/>
            <a:gdLst>
              <a:gd name="connsiteX0" fmla="*/ 0 w 12193589"/>
              <a:gd name="connsiteY0" fmla="*/ 0 h 13716000"/>
              <a:gd name="connsiteX1" fmla="*/ 12193589 w 12193589"/>
              <a:gd name="connsiteY1" fmla="*/ 0 h 13716000"/>
              <a:gd name="connsiteX2" fmla="*/ 12193589 w 12193589"/>
              <a:gd name="connsiteY2" fmla="*/ 13716000 h 13716000"/>
              <a:gd name="connsiteX3" fmla="*/ 0 w 12193589"/>
              <a:gd name="connsiteY3" fmla="*/ 13716000 h 13716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3589" h="13716000">
                <a:moveTo>
                  <a:pt x="0" y="0"/>
                </a:moveTo>
                <a:lnTo>
                  <a:pt x="12193589" y="0"/>
                </a:lnTo>
                <a:lnTo>
                  <a:pt x="12193589" y="13716000"/>
                </a:lnTo>
                <a:lnTo>
                  <a:pt x="0" y="13716000"/>
                </a:lnTo>
                <a:close/>
              </a:path>
            </a:pathLst>
          </a:custGeom>
          <a:pattFill prst="pct60">
            <a:fgClr>
              <a:schemeClr val="bg1"/>
            </a:fgClr>
            <a:bgClr>
              <a:schemeClr val="bg1">
                <a:lumMod val="85000"/>
              </a:schemeClr>
            </a:bgClr>
          </a:pattFill>
          <a:effectLst/>
        </p:spPr>
        <p:txBody>
          <a:bodyPr wrap="square" anchor="ctr">
            <a:noAutofit/>
          </a:bodyPr>
          <a:lstStyle>
            <a:lvl1pPr marL="0" indent="0" algn="ctr">
              <a:buFontTx/>
              <a:buNone/>
              <a:defRPr sz="1200"/>
            </a:lvl1pPr>
          </a:lstStyle>
          <a:p>
            <a:endParaRPr lang="en-US"/>
          </a:p>
        </p:txBody>
      </p:sp>
      <p:sp>
        <p:nvSpPr>
          <p:cNvPr id="20" name="Picture Placeholder 19">
            <a:extLst>
              <a:ext uri="{FF2B5EF4-FFF2-40B4-BE49-F238E27FC236}">
                <a16:creationId xmlns:a16="http://schemas.microsoft.com/office/drawing/2014/main" id="{ED062986-BE9C-4DF7-95D3-186FF46BE184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4506893" y="1839686"/>
            <a:ext cx="3178215" cy="3178629"/>
          </a:xfrm>
          <a:custGeom>
            <a:avLst/>
            <a:gdLst>
              <a:gd name="connsiteX0" fmla="*/ 2180666 w 6357257"/>
              <a:gd name="connsiteY0" fmla="*/ 0 h 6357257"/>
              <a:gd name="connsiteX1" fmla="*/ 4176591 w 6357257"/>
              <a:gd name="connsiteY1" fmla="*/ 0 h 6357257"/>
              <a:gd name="connsiteX2" fmla="*/ 6357257 w 6357257"/>
              <a:gd name="connsiteY2" fmla="*/ 2180666 h 6357257"/>
              <a:gd name="connsiteX3" fmla="*/ 6357257 w 6357257"/>
              <a:gd name="connsiteY3" fmla="*/ 4176591 h 6357257"/>
              <a:gd name="connsiteX4" fmla="*/ 4176591 w 6357257"/>
              <a:gd name="connsiteY4" fmla="*/ 6357257 h 6357257"/>
              <a:gd name="connsiteX5" fmla="*/ 2180666 w 6357257"/>
              <a:gd name="connsiteY5" fmla="*/ 6357257 h 6357257"/>
              <a:gd name="connsiteX6" fmla="*/ 0 w 6357257"/>
              <a:gd name="connsiteY6" fmla="*/ 4176591 h 6357257"/>
              <a:gd name="connsiteX7" fmla="*/ 0 w 6357257"/>
              <a:gd name="connsiteY7" fmla="*/ 2180666 h 6357257"/>
              <a:gd name="connsiteX8" fmla="*/ 2180666 w 6357257"/>
              <a:gd name="connsiteY8" fmla="*/ 0 h 63572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357257" h="6357257">
                <a:moveTo>
                  <a:pt x="2180666" y="0"/>
                </a:moveTo>
                <a:lnTo>
                  <a:pt x="4176591" y="0"/>
                </a:lnTo>
                <a:cubicBezTo>
                  <a:pt x="5380940" y="0"/>
                  <a:pt x="6357257" y="976317"/>
                  <a:pt x="6357257" y="2180666"/>
                </a:cubicBezTo>
                <a:lnTo>
                  <a:pt x="6357257" y="4176591"/>
                </a:lnTo>
                <a:cubicBezTo>
                  <a:pt x="6357257" y="5380940"/>
                  <a:pt x="5380940" y="6357257"/>
                  <a:pt x="4176591" y="6357257"/>
                </a:cubicBezTo>
                <a:lnTo>
                  <a:pt x="2180666" y="6357257"/>
                </a:lnTo>
                <a:cubicBezTo>
                  <a:pt x="976317" y="6357257"/>
                  <a:pt x="0" y="5380940"/>
                  <a:pt x="0" y="4176591"/>
                </a:cubicBezTo>
                <a:lnTo>
                  <a:pt x="0" y="2180666"/>
                </a:lnTo>
                <a:cubicBezTo>
                  <a:pt x="0" y="976317"/>
                  <a:pt x="976317" y="0"/>
                  <a:pt x="2180666" y="0"/>
                </a:cubicBezTo>
                <a:close/>
              </a:path>
            </a:pathLst>
          </a:custGeom>
          <a:pattFill prst="pct60">
            <a:fgClr>
              <a:schemeClr val="bg1"/>
            </a:fgClr>
            <a:bgClr>
              <a:schemeClr val="bg1">
                <a:lumMod val="85000"/>
              </a:schemeClr>
            </a:bgClr>
          </a:pattFill>
          <a:effectLst/>
        </p:spPr>
        <p:txBody>
          <a:bodyPr wrap="square" anchor="ctr">
            <a:noAutofit/>
          </a:bodyPr>
          <a:lstStyle>
            <a:lvl1pPr marL="0" indent="0" algn="ctr">
              <a:buFontTx/>
              <a:buNone/>
              <a:defRPr sz="1200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93047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decel="10000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3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3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decel="10000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3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3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20" grpId="0" animBg="1"/>
    </p:bld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>
            <a:extLst>
              <a:ext uri="{FF2B5EF4-FFF2-40B4-BE49-F238E27FC236}">
                <a16:creationId xmlns:a16="http://schemas.microsoft.com/office/drawing/2014/main" id="{E15562B8-40F2-4731-9234-F72F7B0C8FA9}"/>
              </a:ext>
            </a:extLst>
          </p:cNvPr>
          <p:cNvSpPr/>
          <p:nvPr userDrawn="1"/>
        </p:nvSpPr>
        <p:spPr>
          <a:xfrm rot="5400000">
            <a:off x="5941864" y="-5484724"/>
            <a:ext cx="491719" cy="11461166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22855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EED1674B-7819-4290-8EC6-DD14B5462434}"/>
              </a:ext>
            </a:extLst>
          </p:cNvPr>
          <p:cNvSpPr/>
          <p:nvPr userDrawn="1"/>
        </p:nvSpPr>
        <p:spPr>
          <a:xfrm>
            <a:off x="0" y="0"/>
            <a:ext cx="491655" cy="6858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22855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9B4CB942-6ECB-49C3-BCDF-B7B7905525F3}"/>
              </a:ext>
            </a:extLst>
          </p:cNvPr>
          <p:cNvSpPr/>
          <p:nvPr userDrawn="1"/>
        </p:nvSpPr>
        <p:spPr>
          <a:xfrm rot="5400000">
            <a:off x="6078711" y="744711"/>
            <a:ext cx="491719" cy="1173486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22855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12A7B87B-45E7-4AE7-9E9F-48F570D39556}"/>
              </a:ext>
            </a:extLst>
          </p:cNvPr>
          <p:cNvSpPr/>
          <p:nvPr userDrawn="1"/>
        </p:nvSpPr>
        <p:spPr>
          <a:xfrm>
            <a:off x="11700345" y="0"/>
            <a:ext cx="491655" cy="6858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22855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DE83E7B4-D919-418E-8C79-FE532F656603}"/>
              </a:ext>
            </a:extLst>
          </p:cNvPr>
          <p:cNvCxnSpPr/>
          <p:nvPr userDrawn="1"/>
        </p:nvCxnSpPr>
        <p:spPr>
          <a:xfrm>
            <a:off x="11792505" y="152363"/>
            <a:ext cx="238296" cy="0"/>
          </a:xfrm>
          <a:prstGeom prst="line">
            <a:avLst/>
          </a:prstGeom>
          <a:ln w="50800">
            <a:solidFill>
              <a:schemeClr val="tx1">
                <a:alpha val="32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49D18541-68C2-4DF9-AC8A-1ECB0677CF50}"/>
              </a:ext>
            </a:extLst>
          </p:cNvPr>
          <p:cNvCxnSpPr>
            <a:cxnSpLocks/>
          </p:cNvCxnSpPr>
          <p:nvPr userDrawn="1"/>
        </p:nvCxnSpPr>
        <p:spPr>
          <a:xfrm>
            <a:off x="11792504" y="227882"/>
            <a:ext cx="101742" cy="0"/>
          </a:xfrm>
          <a:prstGeom prst="line">
            <a:avLst/>
          </a:prstGeom>
          <a:ln w="50800">
            <a:solidFill>
              <a:schemeClr val="tx1">
                <a:alpha val="32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3F6FCAEE-47CD-4C71-94C3-830250430BF7}"/>
              </a:ext>
            </a:extLst>
          </p:cNvPr>
          <p:cNvCxnSpPr>
            <a:cxnSpLocks/>
          </p:cNvCxnSpPr>
          <p:nvPr userDrawn="1"/>
        </p:nvCxnSpPr>
        <p:spPr>
          <a:xfrm>
            <a:off x="11792505" y="303402"/>
            <a:ext cx="181333" cy="0"/>
          </a:xfrm>
          <a:prstGeom prst="line">
            <a:avLst/>
          </a:prstGeom>
          <a:ln w="50800">
            <a:solidFill>
              <a:schemeClr val="tx1">
                <a:alpha val="32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Slide Number Placeholder 5">
            <a:extLst>
              <a:ext uri="{FF2B5EF4-FFF2-40B4-BE49-F238E27FC236}">
                <a16:creationId xmlns:a16="http://schemas.microsoft.com/office/drawing/2014/main" id="{920F7B99-6DE8-4F59-95D2-587A27CB4EB8}"/>
              </a:ext>
            </a:extLst>
          </p:cNvPr>
          <p:cNvSpPr txBox="1">
            <a:spLocks/>
          </p:cNvSpPr>
          <p:nvPr userDrawn="1"/>
        </p:nvSpPr>
        <p:spPr>
          <a:xfrm>
            <a:off x="11837176" y="6458689"/>
            <a:ext cx="162261" cy="291381"/>
          </a:xfrm>
          <a:prstGeom prst="rect">
            <a:avLst/>
          </a:prstGeom>
        </p:spPr>
        <p:txBody>
          <a:bodyPr vert="horz" wrap="none" lIns="60952" tIns="30476" rIns="60952" bIns="30476" rtlCol="0" anchor="ctr">
            <a:no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45710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A290D8D-6BA0-418D-AFED-C65293F70DA0}" type="slidenum">
              <a:rPr kumimoji="0" lang="en-US" sz="1200" b="1" i="0" u="none" strike="noStrike" kern="1200" cap="none" spc="0" normalizeH="0" baseline="0" noProof="0" smtClean="0">
                <a:ln>
                  <a:noFill/>
                </a:ln>
                <a:solidFill>
                  <a:srgbClr val="172144">
                    <a:lumMod val="90000"/>
                    <a:lumOff val="10000"/>
                  </a:srgbClr>
                </a:solidFill>
                <a:effectLst/>
                <a:uLnTx/>
                <a:uFillTx/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pPr marL="0" marR="0" lvl="0" indent="0" algn="ctr" defTabSz="457109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n-US" sz="700" b="1" i="0" u="none" strike="noStrike" kern="1200" cap="none" spc="0" normalizeH="0" baseline="0" noProof="0">
              <a:ln>
                <a:noFill/>
              </a:ln>
              <a:solidFill>
                <a:srgbClr val="172144">
                  <a:lumMod val="90000"/>
                  <a:lumOff val="10000"/>
                </a:srgbClr>
              </a:solidFill>
              <a:effectLst/>
              <a:uLnTx/>
              <a:uFillTx/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3C0BA415-90EF-494A-98BB-E4776AE09ABA}"/>
              </a:ext>
            </a:extLst>
          </p:cNvPr>
          <p:cNvSpPr/>
          <p:nvPr userDrawn="1"/>
        </p:nvSpPr>
        <p:spPr>
          <a:xfrm>
            <a:off x="9912533" y="227883"/>
            <a:ext cx="1610876" cy="587829"/>
          </a:xfrm>
          <a:prstGeom prst="rect">
            <a:avLst/>
          </a:prstGeom>
          <a:noFill/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22855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C0763060-CCE9-4A96-A067-6AC27B7E80B1}"/>
              </a:ext>
            </a:extLst>
          </p:cNvPr>
          <p:cNvSpPr txBox="1"/>
          <p:nvPr userDrawn="1"/>
        </p:nvSpPr>
        <p:spPr>
          <a:xfrm>
            <a:off x="10087155" y="375603"/>
            <a:ext cx="126163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22855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>
                <a:ln>
                  <a:noFill/>
                </a:ln>
                <a:solidFill>
                  <a:srgbClr val="172144"/>
                </a:solidFill>
                <a:effectLst/>
                <a:uLnTx/>
                <a:uFillTx/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Massive X</a:t>
            </a:r>
          </a:p>
        </p:txBody>
      </p:sp>
      <p:sp>
        <p:nvSpPr>
          <p:cNvPr id="14" name="Picture Placeholder 13">
            <a:extLst>
              <a:ext uri="{FF2B5EF4-FFF2-40B4-BE49-F238E27FC236}">
                <a16:creationId xmlns:a16="http://schemas.microsoft.com/office/drawing/2014/main" id="{C411318C-4794-4780-B048-65BF2EFB2199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3048000" y="0"/>
            <a:ext cx="6096001" cy="6858000"/>
          </a:xfrm>
          <a:custGeom>
            <a:avLst/>
            <a:gdLst>
              <a:gd name="connsiteX0" fmla="*/ 0 w 12193589"/>
              <a:gd name="connsiteY0" fmla="*/ 0 h 13716000"/>
              <a:gd name="connsiteX1" fmla="*/ 12193589 w 12193589"/>
              <a:gd name="connsiteY1" fmla="*/ 0 h 13716000"/>
              <a:gd name="connsiteX2" fmla="*/ 12193589 w 12193589"/>
              <a:gd name="connsiteY2" fmla="*/ 13716000 h 13716000"/>
              <a:gd name="connsiteX3" fmla="*/ 0 w 12193589"/>
              <a:gd name="connsiteY3" fmla="*/ 13716000 h 13716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3589" h="13716000">
                <a:moveTo>
                  <a:pt x="0" y="0"/>
                </a:moveTo>
                <a:lnTo>
                  <a:pt x="12193589" y="0"/>
                </a:lnTo>
                <a:lnTo>
                  <a:pt x="12193589" y="13716000"/>
                </a:lnTo>
                <a:lnTo>
                  <a:pt x="0" y="13716000"/>
                </a:lnTo>
                <a:close/>
              </a:path>
            </a:pathLst>
          </a:custGeom>
          <a:pattFill prst="pct60">
            <a:fgClr>
              <a:schemeClr val="bg1"/>
            </a:fgClr>
            <a:bgClr>
              <a:schemeClr val="bg1">
                <a:lumMod val="85000"/>
              </a:schemeClr>
            </a:bgClr>
          </a:pattFill>
          <a:effectLst/>
        </p:spPr>
        <p:txBody>
          <a:bodyPr wrap="square" anchor="ctr">
            <a:noAutofit/>
          </a:bodyPr>
          <a:lstStyle>
            <a:lvl1pPr marL="0" indent="0" algn="ctr">
              <a:buFontTx/>
              <a:buNone/>
              <a:defRPr sz="1200"/>
            </a:lvl1pPr>
          </a:lstStyle>
          <a:p>
            <a:endParaRPr lang="en-US"/>
          </a:p>
        </p:txBody>
      </p:sp>
      <p:sp>
        <p:nvSpPr>
          <p:cNvPr id="20" name="Picture Placeholder 19">
            <a:extLst>
              <a:ext uri="{FF2B5EF4-FFF2-40B4-BE49-F238E27FC236}">
                <a16:creationId xmlns:a16="http://schemas.microsoft.com/office/drawing/2014/main" id="{ED062986-BE9C-4DF7-95D3-186FF46BE184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4506893" y="1839686"/>
            <a:ext cx="3178215" cy="3178629"/>
          </a:xfrm>
          <a:custGeom>
            <a:avLst/>
            <a:gdLst>
              <a:gd name="connsiteX0" fmla="*/ 2180666 w 6357257"/>
              <a:gd name="connsiteY0" fmla="*/ 0 h 6357257"/>
              <a:gd name="connsiteX1" fmla="*/ 4176591 w 6357257"/>
              <a:gd name="connsiteY1" fmla="*/ 0 h 6357257"/>
              <a:gd name="connsiteX2" fmla="*/ 6357257 w 6357257"/>
              <a:gd name="connsiteY2" fmla="*/ 2180666 h 6357257"/>
              <a:gd name="connsiteX3" fmla="*/ 6357257 w 6357257"/>
              <a:gd name="connsiteY3" fmla="*/ 4176591 h 6357257"/>
              <a:gd name="connsiteX4" fmla="*/ 4176591 w 6357257"/>
              <a:gd name="connsiteY4" fmla="*/ 6357257 h 6357257"/>
              <a:gd name="connsiteX5" fmla="*/ 2180666 w 6357257"/>
              <a:gd name="connsiteY5" fmla="*/ 6357257 h 6357257"/>
              <a:gd name="connsiteX6" fmla="*/ 0 w 6357257"/>
              <a:gd name="connsiteY6" fmla="*/ 4176591 h 6357257"/>
              <a:gd name="connsiteX7" fmla="*/ 0 w 6357257"/>
              <a:gd name="connsiteY7" fmla="*/ 2180666 h 6357257"/>
              <a:gd name="connsiteX8" fmla="*/ 2180666 w 6357257"/>
              <a:gd name="connsiteY8" fmla="*/ 0 h 63572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357257" h="6357257">
                <a:moveTo>
                  <a:pt x="2180666" y="0"/>
                </a:moveTo>
                <a:lnTo>
                  <a:pt x="4176591" y="0"/>
                </a:lnTo>
                <a:cubicBezTo>
                  <a:pt x="5380940" y="0"/>
                  <a:pt x="6357257" y="976317"/>
                  <a:pt x="6357257" y="2180666"/>
                </a:cubicBezTo>
                <a:lnTo>
                  <a:pt x="6357257" y="4176591"/>
                </a:lnTo>
                <a:cubicBezTo>
                  <a:pt x="6357257" y="5380940"/>
                  <a:pt x="5380940" y="6357257"/>
                  <a:pt x="4176591" y="6357257"/>
                </a:cubicBezTo>
                <a:lnTo>
                  <a:pt x="2180666" y="6357257"/>
                </a:lnTo>
                <a:cubicBezTo>
                  <a:pt x="976317" y="6357257"/>
                  <a:pt x="0" y="5380940"/>
                  <a:pt x="0" y="4176591"/>
                </a:cubicBezTo>
                <a:lnTo>
                  <a:pt x="0" y="2180666"/>
                </a:lnTo>
                <a:cubicBezTo>
                  <a:pt x="0" y="976317"/>
                  <a:pt x="976317" y="0"/>
                  <a:pt x="2180666" y="0"/>
                </a:cubicBezTo>
                <a:close/>
              </a:path>
            </a:pathLst>
          </a:custGeom>
          <a:pattFill prst="pct60">
            <a:fgClr>
              <a:schemeClr val="bg1"/>
            </a:fgClr>
            <a:bgClr>
              <a:schemeClr val="bg1">
                <a:lumMod val="85000"/>
              </a:schemeClr>
            </a:bgClr>
          </a:pattFill>
          <a:effectLst/>
        </p:spPr>
        <p:txBody>
          <a:bodyPr wrap="square" anchor="ctr">
            <a:noAutofit/>
          </a:bodyPr>
          <a:lstStyle>
            <a:lvl1pPr marL="0" indent="0" algn="ctr">
              <a:buFontTx/>
              <a:buNone/>
              <a:defRPr sz="1200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21461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8" decel="100000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1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1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20" grpId="0" animBg="1"/>
    </p:bld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>
            <a:extLst>
              <a:ext uri="{FF2B5EF4-FFF2-40B4-BE49-F238E27FC236}">
                <a16:creationId xmlns:a16="http://schemas.microsoft.com/office/drawing/2014/main" id="{E15562B8-40F2-4731-9234-F72F7B0C8FA9}"/>
              </a:ext>
            </a:extLst>
          </p:cNvPr>
          <p:cNvSpPr/>
          <p:nvPr userDrawn="1"/>
        </p:nvSpPr>
        <p:spPr>
          <a:xfrm rot="5400000">
            <a:off x="5941864" y="-5484724"/>
            <a:ext cx="491719" cy="11461166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22855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EED1674B-7819-4290-8EC6-DD14B5462434}"/>
              </a:ext>
            </a:extLst>
          </p:cNvPr>
          <p:cNvSpPr/>
          <p:nvPr userDrawn="1"/>
        </p:nvSpPr>
        <p:spPr>
          <a:xfrm>
            <a:off x="0" y="0"/>
            <a:ext cx="491655" cy="6858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22855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9B4CB942-6ECB-49C3-BCDF-B7B7905525F3}"/>
              </a:ext>
            </a:extLst>
          </p:cNvPr>
          <p:cNvSpPr/>
          <p:nvPr userDrawn="1"/>
        </p:nvSpPr>
        <p:spPr>
          <a:xfrm rot="5400000">
            <a:off x="6078711" y="744711"/>
            <a:ext cx="491719" cy="1173486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22855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12A7B87B-45E7-4AE7-9E9F-48F570D39556}"/>
              </a:ext>
            </a:extLst>
          </p:cNvPr>
          <p:cNvSpPr/>
          <p:nvPr userDrawn="1"/>
        </p:nvSpPr>
        <p:spPr>
          <a:xfrm>
            <a:off x="11700345" y="0"/>
            <a:ext cx="491655" cy="6858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22855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DE83E7B4-D919-418E-8C79-FE532F656603}"/>
              </a:ext>
            </a:extLst>
          </p:cNvPr>
          <p:cNvCxnSpPr/>
          <p:nvPr userDrawn="1"/>
        </p:nvCxnSpPr>
        <p:spPr>
          <a:xfrm>
            <a:off x="11792505" y="152363"/>
            <a:ext cx="238296" cy="0"/>
          </a:xfrm>
          <a:prstGeom prst="line">
            <a:avLst/>
          </a:prstGeom>
          <a:ln w="50800">
            <a:solidFill>
              <a:schemeClr val="tx1">
                <a:alpha val="32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49D18541-68C2-4DF9-AC8A-1ECB0677CF50}"/>
              </a:ext>
            </a:extLst>
          </p:cNvPr>
          <p:cNvCxnSpPr>
            <a:cxnSpLocks/>
          </p:cNvCxnSpPr>
          <p:nvPr userDrawn="1"/>
        </p:nvCxnSpPr>
        <p:spPr>
          <a:xfrm>
            <a:off x="11792504" y="227882"/>
            <a:ext cx="101742" cy="0"/>
          </a:xfrm>
          <a:prstGeom prst="line">
            <a:avLst/>
          </a:prstGeom>
          <a:ln w="50800">
            <a:solidFill>
              <a:schemeClr val="tx1">
                <a:alpha val="32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3F6FCAEE-47CD-4C71-94C3-830250430BF7}"/>
              </a:ext>
            </a:extLst>
          </p:cNvPr>
          <p:cNvCxnSpPr>
            <a:cxnSpLocks/>
          </p:cNvCxnSpPr>
          <p:nvPr userDrawn="1"/>
        </p:nvCxnSpPr>
        <p:spPr>
          <a:xfrm>
            <a:off x="11792505" y="303402"/>
            <a:ext cx="181333" cy="0"/>
          </a:xfrm>
          <a:prstGeom prst="line">
            <a:avLst/>
          </a:prstGeom>
          <a:ln w="50800">
            <a:solidFill>
              <a:schemeClr val="tx1">
                <a:alpha val="32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Slide Number Placeholder 5">
            <a:extLst>
              <a:ext uri="{FF2B5EF4-FFF2-40B4-BE49-F238E27FC236}">
                <a16:creationId xmlns:a16="http://schemas.microsoft.com/office/drawing/2014/main" id="{920F7B99-6DE8-4F59-95D2-587A27CB4EB8}"/>
              </a:ext>
            </a:extLst>
          </p:cNvPr>
          <p:cNvSpPr txBox="1">
            <a:spLocks/>
          </p:cNvSpPr>
          <p:nvPr userDrawn="1"/>
        </p:nvSpPr>
        <p:spPr>
          <a:xfrm>
            <a:off x="11837176" y="6458689"/>
            <a:ext cx="162261" cy="291381"/>
          </a:xfrm>
          <a:prstGeom prst="rect">
            <a:avLst/>
          </a:prstGeom>
        </p:spPr>
        <p:txBody>
          <a:bodyPr vert="horz" wrap="none" lIns="60952" tIns="30476" rIns="60952" bIns="30476" rtlCol="0" anchor="ctr">
            <a:no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45710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A290D8D-6BA0-418D-AFED-C65293F70DA0}" type="slidenum">
              <a:rPr kumimoji="0" lang="en-US" sz="1200" b="1" i="0" u="none" strike="noStrike" kern="1200" cap="none" spc="0" normalizeH="0" baseline="0" noProof="0" smtClean="0">
                <a:ln>
                  <a:noFill/>
                </a:ln>
                <a:solidFill>
                  <a:srgbClr val="172144">
                    <a:lumMod val="90000"/>
                    <a:lumOff val="10000"/>
                  </a:srgbClr>
                </a:solidFill>
                <a:effectLst/>
                <a:uLnTx/>
                <a:uFillTx/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pPr marL="0" marR="0" lvl="0" indent="0" algn="ctr" defTabSz="457109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n-US" sz="700" b="1" i="0" u="none" strike="noStrike" kern="1200" cap="none" spc="0" normalizeH="0" baseline="0" noProof="0">
              <a:ln>
                <a:noFill/>
              </a:ln>
              <a:solidFill>
                <a:srgbClr val="172144">
                  <a:lumMod val="90000"/>
                  <a:lumOff val="10000"/>
                </a:srgbClr>
              </a:solidFill>
              <a:effectLst/>
              <a:uLnTx/>
              <a:uFillTx/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3C0BA415-90EF-494A-98BB-E4776AE09ABA}"/>
              </a:ext>
            </a:extLst>
          </p:cNvPr>
          <p:cNvSpPr/>
          <p:nvPr userDrawn="1"/>
        </p:nvSpPr>
        <p:spPr>
          <a:xfrm>
            <a:off x="9912533" y="227883"/>
            <a:ext cx="1610876" cy="587829"/>
          </a:xfrm>
          <a:prstGeom prst="rect">
            <a:avLst/>
          </a:prstGeom>
          <a:noFill/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22855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C0763060-CCE9-4A96-A067-6AC27B7E80B1}"/>
              </a:ext>
            </a:extLst>
          </p:cNvPr>
          <p:cNvSpPr txBox="1"/>
          <p:nvPr userDrawn="1"/>
        </p:nvSpPr>
        <p:spPr>
          <a:xfrm>
            <a:off x="10087155" y="375603"/>
            <a:ext cx="126163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22855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>
                <a:ln>
                  <a:noFill/>
                </a:ln>
                <a:solidFill>
                  <a:srgbClr val="172144"/>
                </a:solidFill>
                <a:effectLst/>
                <a:uLnTx/>
                <a:uFillTx/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Massive X</a:t>
            </a:r>
          </a:p>
        </p:txBody>
      </p:sp>
      <p:sp>
        <p:nvSpPr>
          <p:cNvPr id="14" name="Picture Placeholder 13">
            <a:extLst>
              <a:ext uri="{FF2B5EF4-FFF2-40B4-BE49-F238E27FC236}">
                <a16:creationId xmlns:a16="http://schemas.microsoft.com/office/drawing/2014/main" id="{C411318C-4794-4780-B048-65BF2EFB2199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-1" y="0"/>
            <a:ext cx="6096001" cy="6858000"/>
          </a:xfrm>
          <a:custGeom>
            <a:avLst/>
            <a:gdLst>
              <a:gd name="connsiteX0" fmla="*/ 0 w 12193589"/>
              <a:gd name="connsiteY0" fmla="*/ 0 h 13716000"/>
              <a:gd name="connsiteX1" fmla="*/ 12193589 w 12193589"/>
              <a:gd name="connsiteY1" fmla="*/ 0 h 13716000"/>
              <a:gd name="connsiteX2" fmla="*/ 12193589 w 12193589"/>
              <a:gd name="connsiteY2" fmla="*/ 13716000 h 13716000"/>
              <a:gd name="connsiteX3" fmla="*/ 0 w 12193589"/>
              <a:gd name="connsiteY3" fmla="*/ 13716000 h 13716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3589" h="13716000">
                <a:moveTo>
                  <a:pt x="0" y="0"/>
                </a:moveTo>
                <a:lnTo>
                  <a:pt x="12193589" y="0"/>
                </a:lnTo>
                <a:lnTo>
                  <a:pt x="12193589" y="13716000"/>
                </a:lnTo>
                <a:lnTo>
                  <a:pt x="0" y="13716000"/>
                </a:lnTo>
                <a:close/>
              </a:path>
            </a:pathLst>
          </a:custGeom>
          <a:pattFill prst="pct60">
            <a:fgClr>
              <a:schemeClr val="bg1"/>
            </a:fgClr>
            <a:bgClr>
              <a:schemeClr val="bg1">
                <a:lumMod val="85000"/>
              </a:schemeClr>
            </a:bgClr>
          </a:pattFill>
          <a:effectLst/>
        </p:spPr>
        <p:txBody>
          <a:bodyPr wrap="square" anchor="ctr">
            <a:noAutofit/>
          </a:bodyPr>
          <a:lstStyle>
            <a:lvl1pPr marL="0" indent="0" algn="ctr">
              <a:buFontTx/>
              <a:buNone/>
              <a:defRPr sz="1200"/>
            </a:lvl1pPr>
          </a:lstStyle>
          <a:p>
            <a:endParaRPr lang="en-US"/>
          </a:p>
        </p:txBody>
      </p:sp>
      <p:sp>
        <p:nvSpPr>
          <p:cNvPr id="20" name="Picture Placeholder 19">
            <a:extLst>
              <a:ext uri="{FF2B5EF4-FFF2-40B4-BE49-F238E27FC236}">
                <a16:creationId xmlns:a16="http://schemas.microsoft.com/office/drawing/2014/main" id="{ED062986-BE9C-4DF7-95D3-186FF46BE184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4506893" y="1839686"/>
            <a:ext cx="3178215" cy="3178629"/>
          </a:xfrm>
          <a:custGeom>
            <a:avLst/>
            <a:gdLst>
              <a:gd name="connsiteX0" fmla="*/ 2180666 w 6357257"/>
              <a:gd name="connsiteY0" fmla="*/ 0 h 6357257"/>
              <a:gd name="connsiteX1" fmla="*/ 4176591 w 6357257"/>
              <a:gd name="connsiteY1" fmla="*/ 0 h 6357257"/>
              <a:gd name="connsiteX2" fmla="*/ 6357257 w 6357257"/>
              <a:gd name="connsiteY2" fmla="*/ 2180666 h 6357257"/>
              <a:gd name="connsiteX3" fmla="*/ 6357257 w 6357257"/>
              <a:gd name="connsiteY3" fmla="*/ 4176591 h 6357257"/>
              <a:gd name="connsiteX4" fmla="*/ 4176591 w 6357257"/>
              <a:gd name="connsiteY4" fmla="*/ 6357257 h 6357257"/>
              <a:gd name="connsiteX5" fmla="*/ 2180666 w 6357257"/>
              <a:gd name="connsiteY5" fmla="*/ 6357257 h 6357257"/>
              <a:gd name="connsiteX6" fmla="*/ 0 w 6357257"/>
              <a:gd name="connsiteY6" fmla="*/ 4176591 h 6357257"/>
              <a:gd name="connsiteX7" fmla="*/ 0 w 6357257"/>
              <a:gd name="connsiteY7" fmla="*/ 2180666 h 6357257"/>
              <a:gd name="connsiteX8" fmla="*/ 2180666 w 6357257"/>
              <a:gd name="connsiteY8" fmla="*/ 0 h 63572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357257" h="6357257">
                <a:moveTo>
                  <a:pt x="2180666" y="0"/>
                </a:moveTo>
                <a:lnTo>
                  <a:pt x="4176591" y="0"/>
                </a:lnTo>
                <a:cubicBezTo>
                  <a:pt x="5380940" y="0"/>
                  <a:pt x="6357257" y="976317"/>
                  <a:pt x="6357257" y="2180666"/>
                </a:cubicBezTo>
                <a:lnTo>
                  <a:pt x="6357257" y="4176591"/>
                </a:lnTo>
                <a:cubicBezTo>
                  <a:pt x="6357257" y="5380940"/>
                  <a:pt x="5380940" y="6357257"/>
                  <a:pt x="4176591" y="6357257"/>
                </a:cubicBezTo>
                <a:lnTo>
                  <a:pt x="2180666" y="6357257"/>
                </a:lnTo>
                <a:cubicBezTo>
                  <a:pt x="976317" y="6357257"/>
                  <a:pt x="0" y="5380940"/>
                  <a:pt x="0" y="4176591"/>
                </a:cubicBezTo>
                <a:lnTo>
                  <a:pt x="0" y="2180666"/>
                </a:lnTo>
                <a:cubicBezTo>
                  <a:pt x="0" y="976317"/>
                  <a:pt x="976317" y="0"/>
                  <a:pt x="2180666" y="0"/>
                </a:cubicBezTo>
                <a:close/>
              </a:path>
            </a:pathLst>
          </a:custGeom>
          <a:pattFill prst="pct60">
            <a:fgClr>
              <a:schemeClr val="bg1"/>
            </a:fgClr>
            <a:bgClr>
              <a:schemeClr val="bg1">
                <a:lumMod val="85000"/>
              </a:schemeClr>
            </a:bgClr>
          </a:pattFill>
          <a:effectLst/>
        </p:spPr>
        <p:txBody>
          <a:bodyPr wrap="square" anchor="ctr">
            <a:noAutofit/>
          </a:bodyPr>
          <a:lstStyle>
            <a:lvl1pPr marL="0" indent="0" algn="ctr">
              <a:buFontTx/>
              <a:buNone/>
              <a:defRPr sz="1200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5672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decel="100000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decel="100000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20" grpId="0" animBg="1"/>
    </p:bld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icture Placeholder 18">
            <a:extLst>
              <a:ext uri="{FF2B5EF4-FFF2-40B4-BE49-F238E27FC236}">
                <a16:creationId xmlns:a16="http://schemas.microsoft.com/office/drawing/2014/main" id="{6884AB12-9032-475A-82B0-6E1C4050A8A6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3334213" y="665692"/>
            <a:ext cx="5523574" cy="5526617"/>
          </a:xfrm>
          <a:custGeom>
            <a:avLst/>
            <a:gdLst>
              <a:gd name="connsiteX0" fmla="*/ 2834837 w 5669673"/>
              <a:gd name="connsiteY0" fmla="*/ 0 h 5672056"/>
              <a:gd name="connsiteX1" fmla="*/ 4522327 w 5669673"/>
              <a:gd name="connsiteY1" fmla="*/ 698944 h 5672056"/>
              <a:gd name="connsiteX2" fmla="*/ 4971023 w 5669673"/>
              <a:gd name="connsiteY2" fmla="*/ 1147830 h 5672056"/>
              <a:gd name="connsiteX3" fmla="*/ 4971023 w 5669673"/>
              <a:gd name="connsiteY3" fmla="*/ 4524228 h 5672056"/>
              <a:gd name="connsiteX4" fmla="*/ 4522327 w 5669673"/>
              <a:gd name="connsiteY4" fmla="*/ 4973113 h 5672056"/>
              <a:gd name="connsiteX5" fmla="*/ 1147346 w 5669673"/>
              <a:gd name="connsiteY5" fmla="*/ 4973113 h 5672056"/>
              <a:gd name="connsiteX6" fmla="*/ 698650 w 5669673"/>
              <a:gd name="connsiteY6" fmla="*/ 4524228 h 5672056"/>
              <a:gd name="connsiteX7" fmla="*/ 698650 w 5669673"/>
              <a:gd name="connsiteY7" fmla="*/ 1147830 h 5672056"/>
              <a:gd name="connsiteX8" fmla="*/ 1147346 w 5669673"/>
              <a:gd name="connsiteY8" fmla="*/ 698944 h 5672056"/>
              <a:gd name="connsiteX9" fmla="*/ 2834837 w 5669673"/>
              <a:gd name="connsiteY9" fmla="*/ 0 h 56720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5669673" h="5672056">
                <a:moveTo>
                  <a:pt x="2834837" y="0"/>
                </a:moveTo>
                <a:cubicBezTo>
                  <a:pt x="3445698" y="0"/>
                  <a:pt x="4056560" y="232981"/>
                  <a:pt x="4522327" y="698944"/>
                </a:cubicBezTo>
                <a:cubicBezTo>
                  <a:pt x="4971023" y="1147830"/>
                  <a:pt x="4971023" y="1147830"/>
                  <a:pt x="4971023" y="1147830"/>
                </a:cubicBezTo>
                <a:cubicBezTo>
                  <a:pt x="5902557" y="2079754"/>
                  <a:pt x="5902557" y="3592303"/>
                  <a:pt x="4971023" y="4524228"/>
                </a:cubicBezTo>
                <a:cubicBezTo>
                  <a:pt x="4522327" y="4973113"/>
                  <a:pt x="4522327" y="4973113"/>
                  <a:pt x="4522327" y="4973113"/>
                </a:cubicBezTo>
                <a:cubicBezTo>
                  <a:pt x="3590793" y="5905038"/>
                  <a:pt x="2078880" y="5905038"/>
                  <a:pt x="1147346" y="4973113"/>
                </a:cubicBezTo>
                <a:cubicBezTo>
                  <a:pt x="698650" y="4524228"/>
                  <a:pt x="698650" y="4524228"/>
                  <a:pt x="698650" y="4524228"/>
                </a:cubicBezTo>
                <a:cubicBezTo>
                  <a:pt x="-232884" y="3592303"/>
                  <a:pt x="-232884" y="2079754"/>
                  <a:pt x="698650" y="1147830"/>
                </a:cubicBezTo>
                <a:cubicBezTo>
                  <a:pt x="1147346" y="698944"/>
                  <a:pt x="1147346" y="698944"/>
                  <a:pt x="1147346" y="698944"/>
                </a:cubicBezTo>
                <a:cubicBezTo>
                  <a:pt x="1613113" y="232981"/>
                  <a:pt x="2223975" y="0"/>
                  <a:pt x="2834837" y="0"/>
                </a:cubicBezTo>
                <a:close/>
              </a:path>
            </a:pathLst>
          </a:custGeom>
          <a:pattFill prst="pct60">
            <a:fgClr>
              <a:schemeClr val="bg1"/>
            </a:fgClr>
            <a:bgClr>
              <a:schemeClr val="bg1">
                <a:lumMod val="85000"/>
              </a:schemeClr>
            </a:bgClr>
          </a:pattFill>
          <a:effectLst/>
        </p:spPr>
        <p:txBody>
          <a:bodyPr wrap="square" anchor="ctr">
            <a:noAutofit/>
          </a:bodyPr>
          <a:lstStyle>
            <a:lvl1pPr marL="0" indent="0" algn="ctr">
              <a:buFontTx/>
              <a:buNone/>
              <a:defRPr sz="1200"/>
            </a:lvl1pPr>
          </a:lstStyle>
          <a:p>
            <a:endParaRPr lang="en-US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EED1674B-7819-4290-8EC6-DD14B5462434}"/>
              </a:ext>
            </a:extLst>
          </p:cNvPr>
          <p:cNvSpPr/>
          <p:nvPr userDrawn="1"/>
        </p:nvSpPr>
        <p:spPr>
          <a:xfrm>
            <a:off x="0" y="0"/>
            <a:ext cx="491655" cy="6858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22855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12A7B87B-45E7-4AE7-9E9F-48F570D39556}"/>
              </a:ext>
            </a:extLst>
          </p:cNvPr>
          <p:cNvSpPr/>
          <p:nvPr userDrawn="1"/>
        </p:nvSpPr>
        <p:spPr>
          <a:xfrm>
            <a:off x="11700345" y="0"/>
            <a:ext cx="491655" cy="6858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22855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DE83E7B4-D919-418E-8C79-FE532F656603}"/>
              </a:ext>
            </a:extLst>
          </p:cNvPr>
          <p:cNvCxnSpPr/>
          <p:nvPr userDrawn="1"/>
        </p:nvCxnSpPr>
        <p:spPr>
          <a:xfrm>
            <a:off x="120026" y="152363"/>
            <a:ext cx="238296" cy="0"/>
          </a:xfrm>
          <a:prstGeom prst="line">
            <a:avLst/>
          </a:prstGeom>
          <a:ln w="50800">
            <a:solidFill>
              <a:schemeClr val="tx1">
                <a:alpha val="32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49D18541-68C2-4DF9-AC8A-1ECB0677CF50}"/>
              </a:ext>
            </a:extLst>
          </p:cNvPr>
          <p:cNvCxnSpPr>
            <a:cxnSpLocks/>
          </p:cNvCxnSpPr>
          <p:nvPr userDrawn="1"/>
        </p:nvCxnSpPr>
        <p:spPr>
          <a:xfrm>
            <a:off x="120026" y="227882"/>
            <a:ext cx="101742" cy="0"/>
          </a:xfrm>
          <a:prstGeom prst="line">
            <a:avLst/>
          </a:prstGeom>
          <a:ln w="50800">
            <a:solidFill>
              <a:schemeClr val="tx1">
                <a:alpha val="32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3F6FCAEE-47CD-4C71-94C3-830250430BF7}"/>
              </a:ext>
            </a:extLst>
          </p:cNvPr>
          <p:cNvCxnSpPr>
            <a:cxnSpLocks/>
          </p:cNvCxnSpPr>
          <p:nvPr userDrawn="1"/>
        </p:nvCxnSpPr>
        <p:spPr>
          <a:xfrm>
            <a:off x="120026" y="303402"/>
            <a:ext cx="181333" cy="0"/>
          </a:xfrm>
          <a:prstGeom prst="line">
            <a:avLst/>
          </a:prstGeom>
          <a:ln w="50800">
            <a:solidFill>
              <a:schemeClr val="tx1">
                <a:alpha val="32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Slide Number Placeholder 5">
            <a:extLst>
              <a:ext uri="{FF2B5EF4-FFF2-40B4-BE49-F238E27FC236}">
                <a16:creationId xmlns:a16="http://schemas.microsoft.com/office/drawing/2014/main" id="{920F7B99-6DE8-4F59-95D2-587A27CB4EB8}"/>
              </a:ext>
            </a:extLst>
          </p:cNvPr>
          <p:cNvSpPr txBox="1">
            <a:spLocks/>
          </p:cNvSpPr>
          <p:nvPr userDrawn="1"/>
        </p:nvSpPr>
        <p:spPr>
          <a:xfrm>
            <a:off x="164697" y="6458689"/>
            <a:ext cx="162261" cy="291381"/>
          </a:xfrm>
          <a:prstGeom prst="rect">
            <a:avLst/>
          </a:prstGeom>
        </p:spPr>
        <p:txBody>
          <a:bodyPr vert="horz" wrap="none" lIns="60952" tIns="30476" rIns="60952" bIns="30476" rtlCol="0" anchor="ctr">
            <a:no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45710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A290D8D-6BA0-418D-AFED-C65293F70DA0}" type="slidenum">
              <a:rPr kumimoji="0" lang="en-US" sz="1200" b="1" i="0" u="none" strike="noStrike" kern="1200" cap="none" spc="0" normalizeH="0" baseline="0" noProof="0" smtClean="0">
                <a:ln>
                  <a:noFill/>
                </a:ln>
                <a:solidFill>
                  <a:srgbClr val="172144">
                    <a:lumMod val="90000"/>
                    <a:lumOff val="10000"/>
                  </a:srgbClr>
                </a:solidFill>
                <a:effectLst/>
                <a:uLnTx/>
                <a:uFillTx/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pPr marL="0" marR="0" lvl="0" indent="0" algn="ctr" defTabSz="457109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n-US" sz="700" b="1" i="0" u="none" strike="noStrike" kern="1200" cap="none" spc="0" normalizeH="0" baseline="0" noProof="0">
              <a:ln>
                <a:noFill/>
              </a:ln>
              <a:solidFill>
                <a:srgbClr val="172144">
                  <a:lumMod val="90000"/>
                  <a:lumOff val="10000"/>
                </a:srgbClr>
              </a:solidFill>
              <a:effectLst/>
              <a:uLnTx/>
              <a:uFillTx/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sp>
        <p:nvSpPr>
          <p:cNvPr id="29" name="Rectangle: Rounded Corners 28">
            <a:extLst>
              <a:ext uri="{FF2B5EF4-FFF2-40B4-BE49-F238E27FC236}">
                <a16:creationId xmlns:a16="http://schemas.microsoft.com/office/drawing/2014/main" id="{3C0BA415-90EF-494A-98BB-E4776AE09ABA}"/>
              </a:ext>
            </a:extLst>
          </p:cNvPr>
          <p:cNvSpPr/>
          <p:nvPr userDrawn="1"/>
        </p:nvSpPr>
        <p:spPr>
          <a:xfrm>
            <a:off x="727028" y="227883"/>
            <a:ext cx="1610876" cy="587829"/>
          </a:xfrm>
          <a:prstGeom prst="roundRect">
            <a:avLst>
              <a:gd name="adj" fmla="val 50000"/>
            </a:avLst>
          </a:prstGeom>
          <a:noFill/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22855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C0763060-CCE9-4A96-A067-6AC27B7E80B1}"/>
              </a:ext>
            </a:extLst>
          </p:cNvPr>
          <p:cNvSpPr txBox="1"/>
          <p:nvPr userDrawn="1"/>
        </p:nvSpPr>
        <p:spPr>
          <a:xfrm>
            <a:off x="901650" y="375603"/>
            <a:ext cx="126163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22855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>
                <a:ln>
                  <a:noFill/>
                </a:ln>
                <a:solidFill>
                  <a:srgbClr val="172144"/>
                </a:solidFill>
                <a:effectLst/>
                <a:uLnTx/>
                <a:uFillTx/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Massive X</a:t>
            </a:r>
          </a:p>
        </p:txBody>
      </p:sp>
      <p:sp>
        <p:nvSpPr>
          <p:cNvPr id="20" name="Picture Placeholder 19">
            <a:extLst>
              <a:ext uri="{FF2B5EF4-FFF2-40B4-BE49-F238E27FC236}">
                <a16:creationId xmlns:a16="http://schemas.microsoft.com/office/drawing/2014/main" id="{ED062986-BE9C-4DF7-95D3-186FF46BE184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 flipV="1">
            <a:off x="4506893" y="1839686"/>
            <a:ext cx="3178215" cy="3178629"/>
          </a:xfrm>
          <a:custGeom>
            <a:avLst/>
            <a:gdLst>
              <a:gd name="connsiteX0" fmla="*/ 2180666 w 6357257"/>
              <a:gd name="connsiteY0" fmla="*/ 0 h 6357257"/>
              <a:gd name="connsiteX1" fmla="*/ 4176591 w 6357257"/>
              <a:gd name="connsiteY1" fmla="*/ 0 h 6357257"/>
              <a:gd name="connsiteX2" fmla="*/ 6357257 w 6357257"/>
              <a:gd name="connsiteY2" fmla="*/ 2180666 h 6357257"/>
              <a:gd name="connsiteX3" fmla="*/ 6357257 w 6357257"/>
              <a:gd name="connsiteY3" fmla="*/ 4176591 h 6357257"/>
              <a:gd name="connsiteX4" fmla="*/ 4176591 w 6357257"/>
              <a:gd name="connsiteY4" fmla="*/ 6357257 h 6357257"/>
              <a:gd name="connsiteX5" fmla="*/ 2180666 w 6357257"/>
              <a:gd name="connsiteY5" fmla="*/ 6357257 h 6357257"/>
              <a:gd name="connsiteX6" fmla="*/ 0 w 6357257"/>
              <a:gd name="connsiteY6" fmla="*/ 4176591 h 6357257"/>
              <a:gd name="connsiteX7" fmla="*/ 0 w 6357257"/>
              <a:gd name="connsiteY7" fmla="*/ 2180666 h 6357257"/>
              <a:gd name="connsiteX8" fmla="*/ 2180666 w 6357257"/>
              <a:gd name="connsiteY8" fmla="*/ 0 h 63572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357257" h="6357257">
                <a:moveTo>
                  <a:pt x="2180666" y="0"/>
                </a:moveTo>
                <a:lnTo>
                  <a:pt x="4176591" y="0"/>
                </a:lnTo>
                <a:cubicBezTo>
                  <a:pt x="5380940" y="0"/>
                  <a:pt x="6357257" y="976317"/>
                  <a:pt x="6357257" y="2180666"/>
                </a:cubicBezTo>
                <a:lnTo>
                  <a:pt x="6357257" y="4176591"/>
                </a:lnTo>
                <a:cubicBezTo>
                  <a:pt x="6357257" y="5380940"/>
                  <a:pt x="5380940" y="6357257"/>
                  <a:pt x="4176591" y="6357257"/>
                </a:cubicBezTo>
                <a:lnTo>
                  <a:pt x="2180666" y="6357257"/>
                </a:lnTo>
                <a:cubicBezTo>
                  <a:pt x="976317" y="6357257"/>
                  <a:pt x="0" y="5380940"/>
                  <a:pt x="0" y="4176591"/>
                </a:cubicBezTo>
                <a:lnTo>
                  <a:pt x="0" y="2180666"/>
                </a:lnTo>
                <a:cubicBezTo>
                  <a:pt x="0" y="976317"/>
                  <a:pt x="976317" y="0"/>
                  <a:pt x="2180666" y="0"/>
                </a:cubicBezTo>
                <a:close/>
              </a:path>
            </a:pathLst>
          </a:custGeom>
          <a:pattFill prst="pct60">
            <a:fgClr>
              <a:schemeClr val="bg1"/>
            </a:fgClr>
            <a:bgClr>
              <a:schemeClr val="bg1">
                <a:lumMod val="85000"/>
              </a:schemeClr>
            </a:bgClr>
          </a:pattFill>
          <a:effectLst/>
        </p:spPr>
        <p:txBody>
          <a:bodyPr wrap="square" anchor="ctr">
            <a:noAutofit/>
          </a:bodyPr>
          <a:lstStyle>
            <a:lvl1pPr marL="0" indent="0" algn="ctr">
              <a:buFontTx/>
              <a:buNone/>
              <a:defRPr sz="1200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603266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EED1674B-7819-4290-8EC6-DD14B5462434}"/>
              </a:ext>
            </a:extLst>
          </p:cNvPr>
          <p:cNvSpPr/>
          <p:nvPr userDrawn="1"/>
        </p:nvSpPr>
        <p:spPr>
          <a:xfrm>
            <a:off x="0" y="0"/>
            <a:ext cx="491655" cy="6858000"/>
          </a:xfrm>
          <a:prstGeom prst="rect">
            <a:avLst/>
          </a:prstGeom>
          <a:solidFill>
            <a:srgbClr val="FFFFFF"/>
          </a:solidFill>
          <a:ln>
            <a:noFill/>
          </a:ln>
          <a:effectLst>
            <a:outerShdw blurRad="952500" dist="215900" algn="l" rotWithShape="0">
              <a:schemeClr val="accent1">
                <a:lumMod val="50000"/>
                <a:alpha val="1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22855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62FAAB3-2BD3-4B4B-8F68-CA607194A7CD}"/>
              </a:ext>
            </a:extLst>
          </p:cNvPr>
          <p:cNvSpPr txBox="1"/>
          <p:nvPr userDrawn="1"/>
        </p:nvSpPr>
        <p:spPr>
          <a:xfrm rot="16200000">
            <a:off x="-385071" y="5914770"/>
            <a:ext cx="126179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22855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>
                <a:ln>
                  <a:noFill/>
                </a:ln>
                <a:solidFill>
                  <a:srgbClr val="FF2D5E"/>
                </a:solidFill>
                <a:effectLst/>
                <a:uLnTx/>
                <a:uFillTx/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Massive X</a:t>
            </a:r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EE3CA0C5-696B-4035-8328-04E507A14E6E}"/>
              </a:ext>
            </a:extLst>
          </p:cNvPr>
          <p:cNvSpPr txBox="1">
            <a:spLocks/>
          </p:cNvSpPr>
          <p:nvPr userDrawn="1"/>
        </p:nvSpPr>
        <p:spPr>
          <a:xfrm>
            <a:off x="164697" y="3283310"/>
            <a:ext cx="162261" cy="291381"/>
          </a:xfrm>
          <a:prstGeom prst="rect">
            <a:avLst/>
          </a:prstGeom>
        </p:spPr>
        <p:txBody>
          <a:bodyPr vert="horz" wrap="none" lIns="60952" tIns="30476" rIns="60952" bIns="30476" rtlCol="0" anchor="ctr">
            <a:no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45710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A290D8D-6BA0-418D-AFED-C65293F70DA0}" type="slidenum">
              <a:rPr kumimoji="0" lang="en-US" sz="1200" b="1" i="0" u="none" strike="noStrike" kern="1200" cap="none" spc="0" normalizeH="0" baseline="0" noProof="0" smtClean="0">
                <a:ln>
                  <a:noFill/>
                </a:ln>
                <a:solidFill>
                  <a:srgbClr val="172144"/>
                </a:solidFill>
                <a:effectLst/>
                <a:uLnTx/>
                <a:uFillTx/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pPr marL="0" marR="0" lvl="0" indent="0" algn="ctr" defTabSz="457109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n-US" sz="700" b="1" i="0" u="none" strike="noStrike" kern="1200" cap="none" spc="0" normalizeH="0" baseline="0" noProof="0">
              <a:ln>
                <a:noFill/>
              </a:ln>
              <a:solidFill>
                <a:srgbClr val="172144"/>
              </a:solidFill>
              <a:effectLst/>
              <a:uLnTx/>
              <a:uFillTx/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504B40BC-21B9-4D12-8535-D9C29D99F968}"/>
              </a:ext>
            </a:extLst>
          </p:cNvPr>
          <p:cNvCxnSpPr/>
          <p:nvPr userDrawn="1"/>
        </p:nvCxnSpPr>
        <p:spPr>
          <a:xfrm>
            <a:off x="120026" y="223120"/>
            <a:ext cx="238296" cy="0"/>
          </a:xfrm>
          <a:prstGeom prst="line">
            <a:avLst/>
          </a:prstGeom>
          <a:ln w="19050">
            <a:solidFill>
              <a:srgbClr val="17214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665B6781-0284-4FF4-9C39-1E697832CCB5}"/>
              </a:ext>
            </a:extLst>
          </p:cNvPr>
          <p:cNvCxnSpPr>
            <a:cxnSpLocks/>
          </p:cNvCxnSpPr>
          <p:nvPr userDrawn="1"/>
        </p:nvCxnSpPr>
        <p:spPr>
          <a:xfrm>
            <a:off x="120026" y="269044"/>
            <a:ext cx="101742" cy="0"/>
          </a:xfrm>
          <a:prstGeom prst="line">
            <a:avLst/>
          </a:prstGeom>
          <a:ln w="19050">
            <a:solidFill>
              <a:srgbClr val="17214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2FE7EC0D-F0F0-4288-868F-D1A462C8D492}"/>
              </a:ext>
            </a:extLst>
          </p:cNvPr>
          <p:cNvCxnSpPr>
            <a:cxnSpLocks/>
          </p:cNvCxnSpPr>
          <p:nvPr userDrawn="1"/>
        </p:nvCxnSpPr>
        <p:spPr>
          <a:xfrm>
            <a:off x="120026" y="314968"/>
            <a:ext cx="181333" cy="0"/>
          </a:xfrm>
          <a:prstGeom prst="line">
            <a:avLst/>
          </a:prstGeom>
          <a:ln w="19050">
            <a:solidFill>
              <a:srgbClr val="17214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" name="Group 7">
            <a:extLst>
              <a:ext uri="{FF2B5EF4-FFF2-40B4-BE49-F238E27FC236}">
                <a16:creationId xmlns:a16="http://schemas.microsoft.com/office/drawing/2014/main" id="{29CC7530-A671-4661-A267-47CAC7E2FF44}"/>
              </a:ext>
            </a:extLst>
          </p:cNvPr>
          <p:cNvGrpSpPr/>
          <p:nvPr userDrawn="1"/>
        </p:nvGrpSpPr>
        <p:grpSpPr>
          <a:xfrm>
            <a:off x="69896" y="655395"/>
            <a:ext cx="338555" cy="912401"/>
            <a:chOff x="139809" y="1310790"/>
            <a:chExt cx="677200" cy="1824801"/>
          </a:xfrm>
        </p:grpSpPr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BC58E2E0-3292-4E74-A22D-947EED6AA7AC}"/>
                </a:ext>
              </a:extLst>
            </p:cNvPr>
            <p:cNvSpPr/>
            <p:nvPr userDrawn="1"/>
          </p:nvSpPr>
          <p:spPr>
            <a:xfrm>
              <a:off x="139809" y="1946192"/>
              <a:ext cx="677198" cy="553998"/>
            </a:xfrm>
            <a:prstGeom prst="rect">
              <a:avLst/>
            </a:prstGeom>
          </p:spPr>
          <p:txBody>
            <a:bodyPr wrap="none" anchor="ctr">
              <a:spAutoFit/>
            </a:bodyPr>
            <a:lstStyle/>
            <a:p>
              <a:pPr marL="0" marR="0" lvl="0" indent="0" algn="ctr" defTabSz="22855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1200" cap="none" spc="0" normalizeH="0" baseline="0" noProof="0">
                  <a:ln>
                    <a:noFill/>
                  </a:ln>
                  <a:solidFill>
                    <a:srgbClr val="314792">
                      <a:alpha val="49000"/>
                    </a:srgbClr>
                  </a:solidFill>
                  <a:effectLst/>
                  <a:uLnTx/>
                  <a:uFillTx/>
                  <a:latin typeface="Designball-Social-01" pitchFamily="2" charset="0"/>
                  <a:ea typeface="+mn-ea"/>
                  <a:cs typeface="+mn-cs"/>
                </a:rPr>
                <a:t>b</a:t>
              </a:r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9204B764-23BF-41EC-BF35-4E759ABDC120}"/>
                </a:ext>
              </a:extLst>
            </p:cNvPr>
            <p:cNvSpPr/>
            <p:nvPr userDrawn="1"/>
          </p:nvSpPr>
          <p:spPr>
            <a:xfrm>
              <a:off x="139809" y="1310790"/>
              <a:ext cx="677198" cy="553998"/>
            </a:xfrm>
            <a:prstGeom prst="rect">
              <a:avLst/>
            </a:prstGeom>
          </p:spPr>
          <p:txBody>
            <a:bodyPr wrap="none" anchor="ctr">
              <a:spAutoFit/>
            </a:bodyPr>
            <a:lstStyle/>
            <a:p>
              <a:pPr marL="0" marR="0" lvl="0" indent="0" algn="ctr" defTabSz="22855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1200" cap="none" spc="0" normalizeH="0" baseline="0" noProof="0">
                  <a:ln>
                    <a:noFill/>
                  </a:ln>
                  <a:solidFill>
                    <a:srgbClr val="314792">
                      <a:alpha val="49000"/>
                    </a:srgbClr>
                  </a:solidFill>
                  <a:effectLst/>
                  <a:uLnTx/>
                  <a:uFillTx/>
                  <a:latin typeface="Designball-Social-01" pitchFamily="2" charset="0"/>
                  <a:ea typeface="+mn-ea"/>
                  <a:cs typeface="+mn-cs"/>
                </a:rPr>
                <a:t>C</a:t>
              </a:r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D900F3B3-A1A6-4A4A-9768-B08A60BCF080}"/>
                </a:ext>
              </a:extLst>
            </p:cNvPr>
            <p:cNvSpPr/>
            <p:nvPr userDrawn="1"/>
          </p:nvSpPr>
          <p:spPr>
            <a:xfrm>
              <a:off x="139811" y="2581593"/>
              <a:ext cx="677198" cy="553998"/>
            </a:xfrm>
            <a:prstGeom prst="rect">
              <a:avLst/>
            </a:prstGeom>
          </p:spPr>
          <p:txBody>
            <a:bodyPr wrap="none" anchor="ctr">
              <a:spAutoFit/>
            </a:bodyPr>
            <a:lstStyle/>
            <a:p>
              <a:pPr marL="0" marR="0" lvl="0" indent="0" algn="ctr" defTabSz="22855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1200" cap="none" spc="0" normalizeH="0" baseline="0" noProof="0">
                  <a:ln>
                    <a:noFill/>
                  </a:ln>
                  <a:solidFill>
                    <a:srgbClr val="314792">
                      <a:alpha val="49000"/>
                    </a:srgbClr>
                  </a:solidFill>
                  <a:effectLst/>
                  <a:uLnTx/>
                  <a:uFillTx/>
                  <a:latin typeface="Designball-Social-01" pitchFamily="2" charset="0"/>
                  <a:ea typeface="+mn-ea"/>
                  <a:cs typeface="+mn-cs"/>
                </a:rPr>
                <a:t>c</a:t>
              </a:r>
            </a:p>
          </p:txBody>
        </p:sp>
        <p:sp>
          <p:nvSpPr>
            <p:cNvPr id="12" name="Rectangle 11">
              <a:hlinkClick r:id="rId2"/>
              <a:extLst>
                <a:ext uri="{FF2B5EF4-FFF2-40B4-BE49-F238E27FC236}">
                  <a16:creationId xmlns:a16="http://schemas.microsoft.com/office/drawing/2014/main" id="{C1510384-2C3D-4EBE-BD59-99BB4F7B1D95}"/>
                </a:ext>
              </a:extLst>
            </p:cNvPr>
            <p:cNvSpPr/>
            <p:nvPr userDrawn="1"/>
          </p:nvSpPr>
          <p:spPr>
            <a:xfrm>
              <a:off x="311927" y="2005846"/>
              <a:ext cx="332961" cy="443947"/>
            </a:xfrm>
            <a:prstGeom prst="rect">
              <a:avLst/>
            </a:prstGeom>
            <a:solidFill>
              <a:schemeClr val="bg2">
                <a:alpha val="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22855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900" b="0" i="0" u="none" strike="noStrike" kern="1200" cap="none" spc="0" normalizeH="0" baseline="0" noProof="0">
                <a:ln>
                  <a:noFill/>
                </a:ln>
                <a:solidFill>
                  <a:srgbClr val="314792">
                    <a:alpha val="49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3" name="Rectangle 12">
              <a:hlinkClick r:id="rId3"/>
              <a:extLst>
                <a:ext uri="{FF2B5EF4-FFF2-40B4-BE49-F238E27FC236}">
                  <a16:creationId xmlns:a16="http://schemas.microsoft.com/office/drawing/2014/main" id="{E820DE5E-C61D-42D9-9F6F-1E352E9F4232}"/>
                </a:ext>
              </a:extLst>
            </p:cNvPr>
            <p:cNvSpPr/>
            <p:nvPr userDrawn="1"/>
          </p:nvSpPr>
          <p:spPr>
            <a:xfrm>
              <a:off x="311927" y="1375076"/>
              <a:ext cx="332961" cy="443947"/>
            </a:xfrm>
            <a:prstGeom prst="rect">
              <a:avLst/>
            </a:prstGeom>
            <a:solidFill>
              <a:schemeClr val="bg2">
                <a:alpha val="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22855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900" b="0" i="0" u="none" strike="noStrike" kern="1200" cap="none" spc="0" normalizeH="0" baseline="0" noProof="0">
                <a:ln>
                  <a:noFill/>
                </a:ln>
                <a:solidFill>
                  <a:srgbClr val="314792">
                    <a:alpha val="49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4" name="Rectangle 13">
              <a:hlinkClick r:id="rId4"/>
              <a:extLst>
                <a:ext uri="{FF2B5EF4-FFF2-40B4-BE49-F238E27FC236}">
                  <a16:creationId xmlns:a16="http://schemas.microsoft.com/office/drawing/2014/main" id="{D6187E50-754A-44EE-BA02-05EBB604955C}"/>
                </a:ext>
              </a:extLst>
            </p:cNvPr>
            <p:cNvSpPr/>
            <p:nvPr userDrawn="1"/>
          </p:nvSpPr>
          <p:spPr>
            <a:xfrm>
              <a:off x="311927" y="2636618"/>
              <a:ext cx="332961" cy="443947"/>
            </a:xfrm>
            <a:prstGeom prst="rect">
              <a:avLst/>
            </a:prstGeom>
            <a:solidFill>
              <a:schemeClr val="bg2">
                <a:alpha val="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22855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900" b="0" i="0" u="none" strike="noStrike" kern="1200" cap="none" spc="0" normalizeH="0" baseline="0" noProof="0">
                <a:ln>
                  <a:noFill/>
                </a:ln>
                <a:solidFill>
                  <a:srgbClr val="314792">
                    <a:alpha val="49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19D26279-CF3F-44FD-A4E8-B89D5F761927}"/>
              </a:ext>
            </a:extLst>
          </p:cNvPr>
          <p:cNvCxnSpPr/>
          <p:nvPr userDrawn="1"/>
        </p:nvCxnSpPr>
        <p:spPr>
          <a:xfrm>
            <a:off x="491655" y="0"/>
            <a:ext cx="0" cy="6858000"/>
          </a:xfrm>
          <a:prstGeom prst="line">
            <a:avLst/>
          </a:prstGeom>
          <a:ln w="25400">
            <a:solidFill>
              <a:srgbClr val="EBECF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Picture Placeholder 22">
            <a:extLst>
              <a:ext uri="{FF2B5EF4-FFF2-40B4-BE49-F238E27FC236}">
                <a16:creationId xmlns:a16="http://schemas.microsoft.com/office/drawing/2014/main" id="{AEA7C05D-F1DC-463F-989D-14FCC661B2EC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3775479" y="887538"/>
            <a:ext cx="1673783" cy="1674705"/>
          </a:xfrm>
          <a:custGeom>
            <a:avLst/>
            <a:gdLst>
              <a:gd name="connsiteX0" fmla="*/ 1674001 w 3348002"/>
              <a:gd name="connsiteY0" fmla="*/ 0 h 3349409"/>
              <a:gd name="connsiteX1" fmla="*/ 2670482 w 3348002"/>
              <a:gd name="connsiteY1" fmla="*/ 412733 h 3349409"/>
              <a:gd name="connsiteX2" fmla="*/ 2935442 w 3348002"/>
              <a:gd name="connsiteY2" fmla="*/ 677805 h 3349409"/>
              <a:gd name="connsiteX3" fmla="*/ 2935442 w 3348002"/>
              <a:gd name="connsiteY3" fmla="*/ 2671604 h 3349409"/>
              <a:gd name="connsiteX4" fmla="*/ 2670482 w 3348002"/>
              <a:gd name="connsiteY4" fmla="*/ 2936676 h 3349409"/>
              <a:gd name="connsiteX5" fmla="*/ 677520 w 3348002"/>
              <a:gd name="connsiteY5" fmla="*/ 2936676 h 3349409"/>
              <a:gd name="connsiteX6" fmla="*/ 412560 w 3348002"/>
              <a:gd name="connsiteY6" fmla="*/ 2671604 h 3349409"/>
              <a:gd name="connsiteX7" fmla="*/ 412560 w 3348002"/>
              <a:gd name="connsiteY7" fmla="*/ 677805 h 3349409"/>
              <a:gd name="connsiteX8" fmla="*/ 677520 w 3348002"/>
              <a:gd name="connsiteY8" fmla="*/ 412733 h 3349409"/>
              <a:gd name="connsiteX9" fmla="*/ 1674001 w 3348002"/>
              <a:gd name="connsiteY9" fmla="*/ 0 h 33494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348002" h="3349409">
                <a:moveTo>
                  <a:pt x="1674001" y="0"/>
                </a:moveTo>
                <a:cubicBezTo>
                  <a:pt x="2034722" y="0"/>
                  <a:pt x="2395442" y="137578"/>
                  <a:pt x="2670482" y="412733"/>
                </a:cubicBezTo>
                <a:cubicBezTo>
                  <a:pt x="2935442" y="677805"/>
                  <a:pt x="2935442" y="677805"/>
                  <a:pt x="2935442" y="677805"/>
                </a:cubicBezTo>
                <a:cubicBezTo>
                  <a:pt x="3485523" y="1228117"/>
                  <a:pt x="3485523" y="2121293"/>
                  <a:pt x="2935442" y="2671604"/>
                </a:cubicBezTo>
                <a:cubicBezTo>
                  <a:pt x="2670482" y="2936676"/>
                  <a:pt x="2670482" y="2936676"/>
                  <a:pt x="2670482" y="2936676"/>
                </a:cubicBezTo>
                <a:cubicBezTo>
                  <a:pt x="2120402" y="3486987"/>
                  <a:pt x="1227600" y="3486987"/>
                  <a:pt x="677520" y="2936676"/>
                </a:cubicBezTo>
                <a:cubicBezTo>
                  <a:pt x="412560" y="2671604"/>
                  <a:pt x="412560" y="2671604"/>
                  <a:pt x="412560" y="2671604"/>
                </a:cubicBezTo>
                <a:cubicBezTo>
                  <a:pt x="-137521" y="2121293"/>
                  <a:pt x="-137521" y="1228117"/>
                  <a:pt x="412560" y="677805"/>
                </a:cubicBezTo>
                <a:cubicBezTo>
                  <a:pt x="677520" y="412733"/>
                  <a:pt x="677520" y="412733"/>
                  <a:pt x="677520" y="412733"/>
                </a:cubicBezTo>
                <a:cubicBezTo>
                  <a:pt x="952560" y="137578"/>
                  <a:pt x="1313281" y="0"/>
                  <a:pt x="1674001" y="0"/>
                </a:cubicBezTo>
                <a:close/>
              </a:path>
            </a:pathLst>
          </a:custGeom>
          <a:pattFill prst="pct60">
            <a:fgClr>
              <a:schemeClr val="bg1"/>
            </a:fgClr>
            <a:bgClr>
              <a:schemeClr val="bg1">
                <a:lumMod val="85000"/>
              </a:schemeClr>
            </a:bgClr>
          </a:pattFill>
          <a:effectLst/>
        </p:spPr>
        <p:txBody>
          <a:bodyPr wrap="square" anchor="ctr">
            <a:noAutofit/>
          </a:bodyPr>
          <a:lstStyle>
            <a:lvl1pPr marL="0" indent="0" algn="ctr">
              <a:buFontTx/>
              <a:buNone/>
              <a:defRPr sz="1200"/>
            </a:lvl1pPr>
          </a:lstStyle>
          <a:p>
            <a:endParaRPr lang="en-US"/>
          </a:p>
        </p:txBody>
      </p:sp>
      <p:sp>
        <p:nvSpPr>
          <p:cNvPr id="24" name="Picture Placeholder 23">
            <a:extLst>
              <a:ext uri="{FF2B5EF4-FFF2-40B4-BE49-F238E27FC236}">
                <a16:creationId xmlns:a16="http://schemas.microsoft.com/office/drawing/2014/main" id="{9DD218A9-C81F-4FF9-AF7E-D26C0FC9788B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439362" y="2591648"/>
            <a:ext cx="1673784" cy="1674705"/>
          </a:xfrm>
          <a:custGeom>
            <a:avLst/>
            <a:gdLst>
              <a:gd name="connsiteX0" fmla="*/ 1674001 w 3348003"/>
              <a:gd name="connsiteY0" fmla="*/ 0 h 3349409"/>
              <a:gd name="connsiteX1" fmla="*/ 2670482 w 3348003"/>
              <a:gd name="connsiteY1" fmla="*/ 412734 h 3349409"/>
              <a:gd name="connsiteX2" fmla="*/ 2935443 w 3348003"/>
              <a:gd name="connsiteY2" fmla="*/ 677805 h 3349409"/>
              <a:gd name="connsiteX3" fmla="*/ 2935443 w 3348003"/>
              <a:gd name="connsiteY3" fmla="*/ 2671604 h 3349409"/>
              <a:gd name="connsiteX4" fmla="*/ 2670482 w 3348003"/>
              <a:gd name="connsiteY4" fmla="*/ 2936676 h 3349409"/>
              <a:gd name="connsiteX5" fmla="*/ 677520 w 3348003"/>
              <a:gd name="connsiteY5" fmla="*/ 2936676 h 3349409"/>
              <a:gd name="connsiteX6" fmla="*/ 412560 w 3348003"/>
              <a:gd name="connsiteY6" fmla="*/ 2671604 h 3349409"/>
              <a:gd name="connsiteX7" fmla="*/ 412560 w 3348003"/>
              <a:gd name="connsiteY7" fmla="*/ 677805 h 3349409"/>
              <a:gd name="connsiteX8" fmla="*/ 677520 w 3348003"/>
              <a:gd name="connsiteY8" fmla="*/ 412734 h 3349409"/>
              <a:gd name="connsiteX9" fmla="*/ 1674001 w 3348003"/>
              <a:gd name="connsiteY9" fmla="*/ 0 h 33494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348003" h="3349409">
                <a:moveTo>
                  <a:pt x="1674001" y="0"/>
                </a:moveTo>
                <a:cubicBezTo>
                  <a:pt x="2034721" y="0"/>
                  <a:pt x="2395441" y="137578"/>
                  <a:pt x="2670482" y="412734"/>
                </a:cubicBezTo>
                <a:cubicBezTo>
                  <a:pt x="2935443" y="677805"/>
                  <a:pt x="2935443" y="677805"/>
                  <a:pt x="2935443" y="677805"/>
                </a:cubicBezTo>
                <a:cubicBezTo>
                  <a:pt x="3485523" y="1228117"/>
                  <a:pt x="3485523" y="2121293"/>
                  <a:pt x="2935443" y="2671604"/>
                </a:cubicBezTo>
                <a:cubicBezTo>
                  <a:pt x="2670482" y="2936676"/>
                  <a:pt x="2670482" y="2936676"/>
                  <a:pt x="2670482" y="2936676"/>
                </a:cubicBezTo>
                <a:cubicBezTo>
                  <a:pt x="2120401" y="3486987"/>
                  <a:pt x="1227601" y="3486987"/>
                  <a:pt x="677520" y="2936676"/>
                </a:cubicBezTo>
                <a:cubicBezTo>
                  <a:pt x="412560" y="2671604"/>
                  <a:pt x="412560" y="2671604"/>
                  <a:pt x="412560" y="2671604"/>
                </a:cubicBezTo>
                <a:cubicBezTo>
                  <a:pt x="-137521" y="2121293"/>
                  <a:pt x="-137521" y="1228117"/>
                  <a:pt x="412560" y="677805"/>
                </a:cubicBezTo>
                <a:cubicBezTo>
                  <a:pt x="677520" y="412734"/>
                  <a:pt x="677520" y="412734"/>
                  <a:pt x="677520" y="412734"/>
                </a:cubicBezTo>
                <a:cubicBezTo>
                  <a:pt x="952561" y="137578"/>
                  <a:pt x="1313281" y="0"/>
                  <a:pt x="1674001" y="0"/>
                </a:cubicBezTo>
                <a:close/>
              </a:path>
            </a:pathLst>
          </a:custGeom>
          <a:pattFill prst="pct60">
            <a:fgClr>
              <a:schemeClr val="bg1"/>
            </a:fgClr>
            <a:bgClr>
              <a:schemeClr val="bg1">
                <a:lumMod val="85000"/>
              </a:schemeClr>
            </a:bgClr>
          </a:pattFill>
          <a:effectLst/>
        </p:spPr>
        <p:txBody>
          <a:bodyPr wrap="square" anchor="ctr">
            <a:noAutofit/>
          </a:bodyPr>
          <a:lstStyle>
            <a:lvl1pPr marL="0" indent="0" algn="ctr">
              <a:buFontTx/>
              <a:buNone/>
              <a:defRPr sz="1200"/>
            </a:lvl1pPr>
          </a:lstStyle>
          <a:p>
            <a:endParaRPr lang="en-US"/>
          </a:p>
        </p:txBody>
      </p:sp>
      <p:sp>
        <p:nvSpPr>
          <p:cNvPr id="25" name="Picture Placeholder 24">
            <a:extLst>
              <a:ext uri="{FF2B5EF4-FFF2-40B4-BE49-F238E27FC236}">
                <a16:creationId xmlns:a16="http://schemas.microsoft.com/office/drawing/2014/main" id="{B8B8A224-37B6-49F3-9AEA-36A5E3325DFC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4203529" y="4619207"/>
            <a:ext cx="1673784" cy="1674705"/>
          </a:xfrm>
          <a:custGeom>
            <a:avLst/>
            <a:gdLst>
              <a:gd name="connsiteX0" fmla="*/ 1674001 w 3348003"/>
              <a:gd name="connsiteY0" fmla="*/ 0 h 3349409"/>
              <a:gd name="connsiteX1" fmla="*/ 2670482 w 3348003"/>
              <a:gd name="connsiteY1" fmla="*/ 412734 h 3349409"/>
              <a:gd name="connsiteX2" fmla="*/ 2935443 w 3348003"/>
              <a:gd name="connsiteY2" fmla="*/ 677805 h 3349409"/>
              <a:gd name="connsiteX3" fmla="*/ 2935443 w 3348003"/>
              <a:gd name="connsiteY3" fmla="*/ 2671604 h 3349409"/>
              <a:gd name="connsiteX4" fmla="*/ 2670482 w 3348003"/>
              <a:gd name="connsiteY4" fmla="*/ 2936675 h 3349409"/>
              <a:gd name="connsiteX5" fmla="*/ 677520 w 3348003"/>
              <a:gd name="connsiteY5" fmla="*/ 2936675 h 3349409"/>
              <a:gd name="connsiteX6" fmla="*/ 412560 w 3348003"/>
              <a:gd name="connsiteY6" fmla="*/ 2671604 h 3349409"/>
              <a:gd name="connsiteX7" fmla="*/ 412560 w 3348003"/>
              <a:gd name="connsiteY7" fmla="*/ 677805 h 3349409"/>
              <a:gd name="connsiteX8" fmla="*/ 677520 w 3348003"/>
              <a:gd name="connsiteY8" fmla="*/ 412734 h 3349409"/>
              <a:gd name="connsiteX9" fmla="*/ 1674001 w 3348003"/>
              <a:gd name="connsiteY9" fmla="*/ 0 h 33494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348003" h="3349409">
                <a:moveTo>
                  <a:pt x="1674001" y="0"/>
                </a:moveTo>
                <a:cubicBezTo>
                  <a:pt x="2034721" y="0"/>
                  <a:pt x="2395442" y="137578"/>
                  <a:pt x="2670482" y="412734"/>
                </a:cubicBezTo>
                <a:cubicBezTo>
                  <a:pt x="2935443" y="677805"/>
                  <a:pt x="2935443" y="677805"/>
                  <a:pt x="2935443" y="677805"/>
                </a:cubicBezTo>
                <a:cubicBezTo>
                  <a:pt x="3485523" y="1228117"/>
                  <a:pt x="3485523" y="2121293"/>
                  <a:pt x="2935443" y="2671604"/>
                </a:cubicBezTo>
                <a:cubicBezTo>
                  <a:pt x="2670482" y="2936675"/>
                  <a:pt x="2670482" y="2936675"/>
                  <a:pt x="2670482" y="2936675"/>
                </a:cubicBezTo>
                <a:cubicBezTo>
                  <a:pt x="2120401" y="3486987"/>
                  <a:pt x="1227601" y="3486987"/>
                  <a:pt x="677520" y="2936675"/>
                </a:cubicBezTo>
                <a:cubicBezTo>
                  <a:pt x="412560" y="2671604"/>
                  <a:pt x="412560" y="2671604"/>
                  <a:pt x="412560" y="2671604"/>
                </a:cubicBezTo>
                <a:cubicBezTo>
                  <a:pt x="-137521" y="2121293"/>
                  <a:pt x="-137521" y="1228117"/>
                  <a:pt x="412560" y="677805"/>
                </a:cubicBezTo>
                <a:cubicBezTo>
                  <a:pt x="677520" y="412734"/>
                  <a:pt x="677520" y="412734"/>
                  <a:pt x="677520" y="412734"/>
                </a:cubicBezTo>
                <a:cubicBezTo>
                  <a:pt x="952561" y="137578"/>
                  <a:pt x="1313281" y="0"/>
                  <a:pt x="1674001" y="0"/>
                </a:cubicBezTo>
                <a:close/>
              </a:path>
            </a:pathLst>
          </a:custGeom>
          <a:pattFill prst="pct60">
            <a:fgClr>
              <a:schemeClr val="bg1"/>
            </a:fgClr>
            <a:bgClr>
              <a:schemeClr val="bg1">
                <a:lumMod val="85000"/>
              </a:schemeClr>
            </a:bgClr>
          </a:pattFill>
          <a:effectLst/>
        </p:spPr>
        <p:txBody>
          <a:bodyPr wrap="square" anchor="ctr">
            <a:noAutofit/>
          </a:bodyPr>
          <a:lstStyle>
            <a:lvl1pPr marL="0" indent="0" algn="ctr">
              <a:buFontTx/>
              <a:buNone/>
              <a:defRPr sz="1200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011211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EED1674B-7819-4290-8EC6-DD14B5462434}"/>
              </a:ext>
            </a:extLst>
          </p:cNvPr>
          <p:cNvSpPr/>
          <p:nvPr userDrawn="1"/>
        </p:nvSpPr>
        <p:spPr>
          <a:xfrm>
            <a:off x="0" y="0"/>
            <a:ext cx="491655" cy="6858000"/>
          </a:xfrm>
          <a:prstGeom prst="rect">
            <a:avLst/>
          </a:prstGeom>
          <a:solidFill>
            <a:srgbClr val="FFFFFF"/>
          </a:solidFill>
          <a:ln>
            <a:noFill/>
          </a:ln>
          <a:effectLst>
            <a:outerShdw blurRad="952500" dist="215900" algn="l" rotWithShape="0">
              <a:schemeClr val="accent1">
                <a:lumMod val="50000"/>
                <a:alpha val="1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22855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62FAAB3-2BD3-4B4B-8F68-CA607194A7CD}"/>
              </a:ext>
            </a:extLst>
          </p:cNvPr>
          <p:cNvSpPr txBox="1"/>
          <p:nvPr userDrawn="1"/>
        </p:nvSpPr>
        <p:spPr>
          <a:xfrm rot="16200000">
            <a:off x="-385071" y="5914770"/>
            <a:ext cx="126179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22855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>
                <a:ln>
                  <a:noFill/>
                </a:ln>
                <a:solidFill>
                  <a:srgbClr val="FF2D5E"/>
                </a:solidFill>
                <a:effectLst/>
                <a:uLnTx/>
                <a:uFillTx/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Massive X</a:t>
            </a:r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EE3CA0C5-696B-4035-8328-04E507A14E6E}"/>
              </a:ext>
            </a:extLst>
          </p:cNvPr>
          <p:cNvSpPr txBox="1">
            <a:spLocks/>
          </p:cNvSpPr>
          <p:nvPr userDrawn="1"/>
        </p:nvSpPr>
        <p:spPr>
          <a:xfrm>
            <a:off x="164697" y="3283310"/>
            <a:ext cx="162261" cy="291381"/>
          </a:xfrm>
          <a:prstGeom prst="rect">
            <a:avLst/>
          </a:prstGeom>
        </p:spPr>
        <p:txBody>
          <a:bodyPr vert="horz" wrap="none" lIns="60952" tIns="30476" rIns="60952" bIns="30476" rtlCol="0" anchor="ctr">
            <a:no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45710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A290D8D-6BA0-418D-AFED-C65293F70DA0}" type="slidenum">
              <a:rPr kumimoji="0" lang="en-US" sz="1200" b="1" i="0" u="none" strike="noStrike" kern="1200" cap="none" spc="0" normalizeH="0" baseline="0" noProof="0" smtClean="0">
                <a:ln>
                  <a:noFill/>
                </a:ln>
                <a:solidFill>
                  <a:srgbClr val="172144"/>
                </a:solidFill>
                <a:effectLst/>
                <a:uLnTx/>
                <a:uFillTx/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pPr marL="0" marR="0" lvl="0" indent="0" algn="ctr" defTabSz="457109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n-US" sz="700" b="1" i="0" u="none" strike="noStrike" kern="1200" cap="none" spc="0" normalizeH="0" baseline="0" noProof="0">
              <a:ln>
                <a:noFill/>
              </a:ln>
              <a:solidFill>
                <a:srgbClr val="172144"/>
              </a:solidFill>
              <a:effectLst/>
              <a:uLnTx/>
              <a:uFillTx/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504B40BC-21B9-4D12-8535-D9C29D99F968}"/>
              </a:ext>
            </a:extLst>
          </p:cNvPr>
          <p:cNvCxnSpPr/>
          <p:nvPr userDrawn="1"/>
        </p:nvCxnSpPr>
        <p:spPr>
          <a:xfrm>
            <a:off x="120026" y="223120"/>
            <a:ext cx="238296" cy="0"/>
          </a:xfrm>
          <a:prstGeom prst="line">
            <a:avLst/>
          </a:prstGeom>
          <a:ln w="19050">
            <a:solidFill>
              <a:srgbClr val="17214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665B6781-0284-4FF4-9C39-1E697832CCB5}"/>
              </a:ext>
            </a:extLst>
          </p:cNvPr>
          <p:cNvCxnSpPr>
            <a:cxnSpLocks/>
          </p:cNvCxnSpPr>
          <p:nvPr userDrawn="1"/>
        </p:nvCxnSpPr>
        <p:spPr>
          <a:xfrm>
            <a:off x="120026" y="269044"/>
            <a:ext cx="101742" cy="0"/>
          </a:xfrm>
          <a:prstGeom prst="line">
            <a:avLst/>
          </a:prstGeom>
          <a:ln w="19050">
            <a:solidFill>
              <a:srgbClr val="17214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2FE7EC0D-F0F0-4288-868F-D1A462C8D492}"/>
              </a:ext>
            </a:extLst>
          </p:cNvPr>
          <p:cNvCxnSpPr>
            <a:cxnSpLocks/>
          </p:cNvCxnSpPr>
          <p:nvPr userDrawn="1"/>
        </p:nvCxnSpPr>
        <p:spPr>
          <a:xfrm>
            <a:off x="120026" y="314968"/>
            <a:ext cx="181333" cy="0"/>
          </a:xfrm>
          <a:prstGeom prst="line">
            <a:avLst/>
          </a:prstGeom>
          <a:ln w="19050">
            <a:solidFill>
              <a:srgbClr val="17214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" name="Group 7">
            <a:extLst>
              <a:ext uri="{FF2B5EF4-FFF2-40B4-BE49-F238E27FC236}">
                <a16:creationId xmlns:a16="http://schemas.microsoft.com/office/drawing/2014/main" id="{29CC7530-A671-4661-A267-47CAC7E2FF44}"/>
              </a:ext>
            </a:extLst>
          </p:cNvPr>
          <p:cNvGrpSpPr/>
          <p:nvPr userDrawn="1"/>
        </p:nvGrpSpPr>
        <p:grpSpPr>
          <a:xfrm>
            <a:off x="69896" y="655395"/>
            <a:ext cx="338555" cy="912401"/>
            <a:chOff x="139809" y="1310790"/>
            <a:chExt cx="677200" cy="1824801"/>
          </a:xfrm>
        </p:grpSpPr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BC58E2E0-3292-4E74-A22D-947EED6AA7AC}"/>
                </a:ext>
              </a:extLst>
            </p:cNvPr>
            <p:cNvSpPr/>
            <p:nvPr userDrawn="1"/>
          </p:nvSpPr>
          <p:spPr>
            <a:xfrm>
              <a:off x="139809" y="1946192"/>
              <a:ext cx="677198" cy="553998"/>
            </a:xfrm>
            <a:prstGeom prst="rect">
              <a:avLst/>
            </a:prstGeom>
          </p:spPr>
          <p:txBody>
            <a:bodyPr wrap="none" anchor="ctr">
              <a:spAutoFit/>
            </a:bodyPr>
            <a:lstStyle/>
            <a:p>
              <a:pPr marL="0" marR="0" lvl="0" indent="0" algn="ctr" defTabSz="22855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1200" cap="none" spc="0" normalizeH="0" baseline="0" noProof="0">
                  <a:ln>
                    <a:noFill/>
                  </a:ln>
                  <a:solidFill>
                    <a:srgbClr val="314792">
                      <a:alpha val="49000"/>
                    </a:srgbClr>
                  </a:solidFill>
                  <a:effectLst/>
                  <a:uLnTx/>
                  <a:uFillTx/>
                  <a:latin typeface="Designball-Social-01" pitchFamily="2" charset="0"/>
                  <a:ea typeface="+mn-ea"/>
                  <a:cs typeface="+mn-cs"/>
                </a:rPr>
                <a:t>b</a:t>
              </a:r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9204B764-23BF-41EC-BF35-4E759ABDC120}"/>
                </a:ext>
              </a:extLst>
            </p:cNvPr>
            <p:cNvSpPr/>
            <p:nvPr userDrawn="1"/>
          </p:nvSpPr>
          <p:spPr>
            <a:xfrm>
              <a:off x="139809" y="1310790"/>
              <a:ext cx="677198" cy="553998"/>
            </a:xfrm>
            <a:prstGeom prst="rect">
              <a:avLst/>
            </a:prstGeom>
          </p:spPr>
          <p:txBody>
            <a:bodyPr wrap="none" anchor="ctr">
              <a:spAutoFit/>
            </a:bodyPr>
            <a:lstStyle/>
            <a:p>
              <a:pPr marL="0" marR="0" lvl="0" indent="0" algn="ctr" defTabSz="22855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1200" cap="none" spc="0" normalizeH="0" baseline="0" noProof="0">
                  <a:ln>
                    <a:noFill/>
                  </a:ln>
                  <a:solidFill>
                    <a:srgbClr val="314792">
                      <a:alpha val="49000"/>
                    </a:srgbClr>
                  </a:solidFill>
                  <a:effectLst/>
                  <a:uLnTx/>
                  <a:uFillTx/>
                  <a:latin typeface="Designball-Social-01" pitchFamily="2" charset="0"/>
                  <a:ea typeface="+mn-ea"/>
                  <a:cs typeface="+mn-cs"/>
                </a:rPr>
                <a:t>C</a:t>
              </a:r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D900F3B3-A1A6-4A4A-9768-B08A60BCF080}"/>
                </a:ext>
              </a:extLst>
            </p:cNvPr>
            <p:cNvSpPr/>
            <p:nvPr userDrawn="1"/>
          </p:nvSpPr>
          <p:spPr>
            <a:xfrm>
              <a:off x="139811" y="2581593"/>
              <a:ext cx="677198" cy="553998"/>
            </a:xfrm>
            <a:prstGeom prst="rect">
              <a:avLst/>
            </a:prstGeom>
          </p:spPr>
          <p:txBody>
            <a:bodyPr wrap="none" anchor="ctr">
              <a:spAutoFit/>
            </a:bodyPr>
            <a:lstStyle/>
            <a:p>
              <a:pPr marL="0" marR="0" lvl="0" indent="0" algn="ctr" defTabSz="22855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1200" cap="none" spc="0" normalizeH="0" baseline="0" noProof="0">
                  <a:ln>
                    <a:noFill/>
                  </a:ln>
                  <a:solidFill>
                    <a:srgbClr val="314792">
                      <a:alpha val="49000"/>
                    </a:srgbClr>
                  </a:solidFill>
                  <a:effectLst/>
                  <a:uLnTx/>
                  <a:uFillTx/>
                  <a:latin typeface="Designball-Social-01" pitchFamily="2" charset="0"/>
                  <a:ea typeface="+mn-ea"/>
                  <a:cs typeface="+mn-cs"/>
                </a:rPr>
                <a:t>c</a:t>
              </a:r>
            </a:p>
          </p:txBody>
        </p:sp>
        <p:sp>
          <p:nvSpPr>
            <p:cNvPr id="12" name="Rectangle 11">
              <a:hlinkClick r:id="rId2"/>
              <a:extLst>
                <a:ext uri="{FF2B5EF4-FFF2-40B4-BE49-F238E27FC236}">
                  <a16:creationId xmlns:a16="http://schemas.microsoft.com/office/drawing/2014/main" id="{C1510384-2C3D-4EBE-BD59-99BB4F7B1D95}"/>
                </a:ext>
              </a:extLst>
            </p:cNvPr>
            <p:cNvSpPr/>
            <p:nvPr userDrawn="1"/>
          </p:nvSpPr>
          <p:spPr>
            <a:xfrm>
              <a:off x="311927" y="2005846"/>
              <a:ext cx="332961" cy="443947"/>
            </a:xfrm>
            <a:prstGeom prst="rect">
              <a:avLst/>
            </a:prstGeom>
            <a:solidFill>
              <a:schemeClr val="bg2">
                <a:alpha val="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22855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900" b="0" i="0" u="none" strike="noStrike" kern="1200" cap="none" spc="0" normalizeH="0" baseline="0" noProof="0">
                <a:ln>
                  <a:noFill/>
                </a:ln>
                <a:solidFill>
                  <a:srgbClr val="314792">
                    <a:alpha val="49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3" name="Rectangle 12">
              <a:hlinkClick r:id="rId3"/>
              <a:extLst>
                <a:ext uri="{FF2B5EF4-FFF2-40B4-BE49-F238E27FC236}">
                  <a16:creationId xmlns:a16="http://schemas.microsoft.com/office/drawing/2014/main" id="{E820DE5E-C61D-42D9-9F6F-1E352E9F4232}"/>
                </a:ext>
              </a:extLst>
            </p:cNvPr>
            <p:cNvSpPr/>
            <p:nvPr userDrawn="1"/>
          </p:nvSpPr>
          <p:spPr>
            <a:xfrm>
              <a:off x="311927" y="1375076"/>
              <a:ext cx="332961" cy="443947"/>
            </a:xfrm>
            <a:prstGeom prst="rect">
              <a:avLst/>
            </a:prstGeom>
            <a:solidFill>
              <a:schemeClr val="bg2">
                <a:alpha val="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22855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900" b="0" i="0" u="none" strike="noStrike" kern="1200" cap="none" spc="0" normalizeH="0" baseline="0" noProof="0">
                <a:ln>
                  <a:noFill/>
                </a:ln>
                <a:solidFill>
                  <a:srgbClr val="314792">
                    <a:alpha val="49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4" name="Rectangle 13">
              <a:hlinkClick r:id="rId4"/>
              <a:extLst>
                <a:ext uri="{FF2B5EF4-FFF2-40B4-BE49-F238E27FC236}">
                  <a16:creationId xmlns:a16="http://schemas.microsoft.com/office/drawing/2014/main" id="{D6187E50-754A-44EE-BA02-05EBB604955C}"/>
                </a:ext>
              </a:extLst>
            </p:cNvPr>
            <p:cNvSpPr/>
            <p:nvPr userDrawn="1"/>
          </p:nvSpPr>
          <p:spPr>
            <a:xfrm>
              <a:off x="311927" y="2636618"/>
              <a:ext cx="332961" cy="443947"/>
            </a:xfrm>
            <a:prstGeom prst="rect">
              <a:avLst/>
            </a:prstGeom>
            <a:solidFill>
              <a:schemeClr val="bg2">
                <a:alpha val="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22855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900" b="0" i="0" u="none" strike="noStrike" kern="1200" cap="none" spc="0" normalizeH="0" baseline="0" noProof="0">
                <a:ln>
                  <a:noFill/>
                </a:ln>
                <a:solidFill>
                  <a:srgbClr val="314792">
                    <a:alpha val="49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19D26279-CF3F-44FD-A4E8-B89D5F761927}"/>
              </a:ext>
            </a:extLst>
          </p:cNvPr>
          <p:cNvCxnSpPr/>
          <p:nvPr userDrawn="1"/>
        </p:nvCxnSpPr>
        <p:spPr>
          <a:xfrm>
            <a:off x="491655" y="0"/>
            <a:ext cx="0" cy="6858000"/>
          </a:xfrm>
          <a:prstGeom prst="line">
            <a:avLst/>
          </a:prstGeom>
          <a:ln w="25400">
            <a:solidFill>
              <a:srgbClr val="EBECF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Picture Placeholder 18">
            <a:extLst>
              <a:ext uri="{FF2B5EF4-FFF2-40B4-BE49-F238E27FC236}">
                <a16:creationId xmlns:a16="http://schemas.microsoft.com/office/drawing/2014/main" id="{692C0904-053A-4790-ABF2-C6278A0C342F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4678767" y="2010986"/>
            <a:ext cx="2834467" cy="2836028"/>
          </a:xfrm>
          <a:custGeom>
            <a:avLst/>
            <a:gdLst>
              <a:gd name="connsiteX0" fmla="*/ 2834837 w 5669673"/>
              <a:gd name="connsiteY0" fmla="*/ 0 h 5672056"/>
              <a:gd name="connsiteX1" fmla="*/ 4522327 w 5669673"/>
              <a:gd name="connsiteY1" fmla="*/ 698944 h 5672056"/>
              <a:gd name="connsiteX2" fmla="*/ 4971023 w 5669673"/>
              <a:gd name="connsiteY2" fmla="*/ 1147830 h 5672056"/>
              <a:gd name="connsiteX3" fmla="*/ 4971023 w 5669673"/>
              <a:gd name="connsiteY3" fmla="*/ 4524228 h 5672056"/>
              <a:gd name="connsiteX4" fmla="*/ 4522327 w 5669673"/>
              <a:gd name="connsiteY4" fmla="*/ 4973113 h 5672056"/>
              <a:gd name="connsiteX5" fmla="*/ 1147346 w 5669673"/>
              <a:gd name="connsiteY5" fmla="*/ 4973113 h 5672056"/>
              <a:gd name="connsiteX6" fmla="*/ 698650 w 5669673"/>
              <a:gd name="connsiteY6" fmla="*/ 4524228 h 5672056"/>
              <a:gd name="connsiteX7" fmla="*/ 698650 w 5669673"/>
              <a:gd name="connsiteY7" fmla="*/ 1147830 h 5672056"/>
              <a:gd name="connsiteX8" fmla="*/ 1147346 w 5669673"/>
              <a:gd name="connsiteY8" fmla="*/ 698944 h 5672056"/>
              <a:gd name="connsiteX9" fmla="*/ 2834837 w 5669673"/>
              <a:gd name="connsiteY9" fmla="*/ 0 h 56720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5669673" h="5672056">
                <a:moveTo>
                  <a:pt x="2834837" y="0"/>
                </a:moveTo>
                <a:cubicBezTo>
                  <a:pt x="3445698" y="0"/>
                  <a:pt x="4056560" y="232981"/>
                  <a:pt x="4522327" y="698944"/>
                </a:cubicBezTo>
                <a:cubicBezTo>
                  <a:pt x="4971023" y="1147830"/>
                  <a:pt x="4971023" y="1147830"/>
                  <a:pt x="4971023" y="1147830"/>
                </a:cubicBezTo>
                <a:cubicBezTo>
                  <a:pt x="5902557" y="2079754"/>
                  <a:pt x="5902557" y="3592303"/>
                  <a:pt x="4971023" y="4524228"/>
                </a:cubicBezTo>
                <a:cubicBezTo>
                  <a:pt x="4522327" y="4973113"/>
                  <a:pt x="4522327" y="4973113"/>
                  <a:pt x="4522327" y="4973113"/>
                </a:cubicBezTo>
                <a:cubicBezTo>
                  <a:pt x="3590793" y="5905038"/>
                  <a:pt x="2078880" y="5905038"/>
                  <a:pt x="1147346" y="4973113"/>
                </a:cubicBezTo>
                <a:cubicBezTo>
                  <a:pt x="698650" y="4524228"/>
                  <a:pt x="698650" y="4524228"/>
                  <a:pt x="698650" y="4524228"/>
                </a:cubicBezTo>
                <a:cubicBezTo>
                  <a:pt x="-232884" y="3592303"/>
                  <a:pt x="-232884" y="2079754"/>
                  <a:pt x="698650" y="1147830"/>
                </a:cubicBezTo>
                <a:cubicBezTo>
                  <a:pt x="1147346" y="698944"/>
                  <a:pt x="1147346" y="698944"/>
                  <a:pt x="1147346" y="698944"/>
                </a:cubicBezTo>
                <a:cubicBezTo>
                  <a:pt x="1613113" y="232981"/>
                  <a:pt x="2223975" y="0"/>
                  <a:pt x="2834837" y="0"/>
                </a:cubicBezTo>
                <a:close/>
              </a:path>
            </a:pathLst>
          </a:custGeom>
          <a:pattFill prst="pct60">
            <a:fgClr>
              <a:schemeClr val="bg1"/>
            </a:fgClr>
            <a:bgClr>
              <a:schemeClr val="bg1">
                <a:lumMod val="85000"/>
              </a:schemeClr>
            </a:bgClr>
          </a:pattFill>
          <a:effectLst/>
        </p:spPr>
        <p:txBody>
          <a:bodyPr wrap="square" anchor="ctr">
            <a:noAutofit/>
          </a:bodyPr>
          <a:lstStyle>
            <a:lvl1pPr marL="0" indent="0" algn="ctr">
              <a:buFontTx/>
              <a:buNone/>
              <a:defRPr sz="1200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04246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</p:bld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EED1674B-7819-4290-8EC6-DD14B5462434}"/>
              </a:ext>
            </a:extLst>
          </p:cNvPr>
          <p:cNvSpPr/>
          <p:nvPr userDrawn="1"/>
        </p:nvSpPr>
        <p:spPr>
          <a:xfrm>
            <a:off x="0" y="0"/>
            <a:ext cx="491655" cy="6858000"/>
          </a:xfrm>
          <a:prstGeom prst="rect">
            <a:avLst/>
          </a:prstGeom>
          <a:solidFill>
            <a:srgbClr val="FFFFFF"/>
          </a:solidFill>
          <a:ln>
            <a:noFill/>
          </a:ln>
          <a:effectLst>
            <a:outerShdw blurRad="952500" dist="215900" algn="l" rotWithShape="0">
              <a:schemeClr val="accent1">
                <a:lumMod val="50000"/>
                <a:alpha val="1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22855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62FAAB3-2BD3-4B4B-8F68-CA607194A7CD}"/>
              </a:ext>
            </a:extLst>
          </p:cNvPr>
          <p:cNvSpPr txBox="1"/>
          <p:nvPr userDrawn="1"/>
        </p:nvSpPr>
        <p:spPr>
          <a:xfrm rot="16200000">
            <a:off x="-385071" y="5914770"/>
            <a:ext cx="126179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22855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>
                <a:ln>
                  <a:noFill/>
                </a:ln>
                <a:solidFill>
                  <a:srgbClr val="FF2D5E"/>
                </a:solidFill>
                <a:effectLst/>
                <a:uLnTx/>
                <a:uFillTx/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Massive X</a:t>
            </a:r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EE3CA0C5-696B-4035-8328-04E507A14E6E}"/>
              </a:ext>
            </a:extLst>
          </p:cNvPr>
          <p:cNvSpPr txBox="1">
            <a:spLocks/>
          </p:cNvSpPr>
          <p:nvPr userDrawn="1"/>
        </p:nvSpPr>
        <p:spPr>
          <a:xfrm>
            <a:off x="164697" y="3283310"/>
            <a:ext cx="162261" cy="291381"/>
          </a:xfrm>
          <a:prstGeom prst="rect">
            <a:avLst/>
          </a:prstGeom>
        </p:spPr>
        <p:txBody>
          <a:bodyPr vert="horz" wrap="none" lIns="60952" tIns="30476" rIns="60952" bIns="30476" rtlCol="0" anchor="ctr">
            <a:no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45710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A290D8D-6BA0-418D-AFED-C65293F70DA0}" type="slidenum">
              <a:rPr kumimoji="0" lang="en-US" sz="1200" b="1" i="0" u="none" strike="noStrike" kern="1200" cap="none" spc="0" normalizeH="0" baseline="0" noProof="0" smtClean="0">
                <a:ln>
                  <a:noFill/>
                </a:ln>
                <a:solidFill>
                  <a:srgbClr val="172144"/>
                </a:solidFill>
                <a:effectLst/>
                <a:uLnTx/>
                <a:uFillTx/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pPr marL="0" marR="0" lvl="0" indent="0" algn="ctr" defTabSz="457109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n-US" sz="700" b="1" i="0" u="none" strike="noStrike" kern="1200" cap="none" spc="0" normalizeH="0" baseline="0" noProof="0">
              <a:ln>
                <a:noFill/>
              </a:ln>
              <a:solidFill>
                <a:srgbClr val="172144"/>
              </a:solidFill>
              <a:effectLst/>
              <a:uLnTx/>
              <a:uFillTx/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504B40BC-21B9-4D12-8535-D9C29D99F968}"/>
              </a:ext>
            </a:extLst>
          </p:cNvPr>
          <p:cNvCxnSpPr/>
          <p:nvPr userDrawn="1"/>
        </p:nvCxnSpPr>
        <p:spPr>
          <a:xfrm>
            <a:off x="120026" y="223120"/>
            <a:ext cx="238296" cy="0"/>
          </a:xfrm>
          <a:prstGeom prst="line">
            <a:avLst/>
          </a:prstGeom>
          <a:ln w="19050">
            <a:solidFill>
              <a:srgbClr val="17214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665B6781-0284-4FF4-9C39-1E697832CCB5}"/>
              </a:ext>
            </a:extLst>
          </p:cNvPr>
          <p:cNvCxnSpPr>
            <a:cxnSpLocks/>
          </p:cNvCxnSpPr>
          <p:nvPr userDrawn="1"/>
        </p:nvCxnSpPr>
        <p:spPr>
          <a:xfrm>
            <a:off x="120026" y="269044"/>
            <a:ext cx="101742" cy="0"/>
          </a:xfrm>
          <a:prstGeom prst="line">
            <a:avLst/>
          </a:prstGeom>
          <a:ln w="19050">
            <a:solidFill>
              <a:srgbClr val="17214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2FE7EC0D-F0F0-4288-868F-D1A462C8D492}"/>
              </a:ext>
            </a:extLst>
          </p:cNvPr>
          <p:cNvCxnSpPr>
            <a:cxnSpLocks/>
          </p:cNvCxnSpPr>
          <p:nvPr userDrawn="1"/>
        </p:nvCxnSpPr>
        <p:spPr>
          <a:xfrm>
            <a:off x="120026" y="314968"/>
            <a:ext cx="181333" cy="0"/>
          </a:xfrm>
          <a:prstGeom prst="line">
            <a:avLst/>
          </a:prstGeom>
          <a:ln w="19050">
            <a:solidFill>
              <a:srgbClr val="17214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" name="Group 7">
            <a:extLst>
              <a:ext uri="{FF2B5EF4-FFF2-40B4-BE49-F238E27FC236}">
                <a16:creationId xmlns:a16="http://schemas.microsoft.com/office/drawing/2014/main" id="{29CC7530-A671-4661-A267-47CAC7E2FF44}"/>
              </a:ext>
            </a:extLst>
          </p:cNvPr>
          <p:cNvGrpSpPr/>
          <p:nvPr userDrawn="1"/>
        </p:nvGrpSpPr>
        <p:grpSpPr>
          <a:xfrm>
            <a:off x="69896" y="655395"/>
            <a:ext cx="338555" cy="912401"/>
            <a:chOff x="139809" y="1310790"/>
            <a:chExt cx="677200" cy="1824801"/>
          </a:xfrm>
        </p:grpSpPr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BC58E2E0-3292-4E74-A22D-947EED6AA7AC}"/>
                </a:ext>
              </a:extLst>
            </p:cNvPr>
            <p:cNvSpPr/>
            <p:nvPr userDrawn="1"/>
          </p:nvSpPr>
          <p:spPr>
            <a:xfrm>
              <a:off x="139809" y="1946192"/>
              <a:ext cx="677198" cy="553998"/>
            </a:xfrm>
            <a:prstGeom prst="rect">
              <a:avLst/>
            </a:prstGeom>
          </p:spPr>
          <p:txBody>
            <a:bodyPr wrap="none" anchor="ctr">
              <a:spAutoFit/>
            </a:bodyPr>
            <a:lstStyle/>
            <a:p>
              <a:pPr marL="0" marR="0" lvl="0" indent="0" algn="ctr" defTabSz="22855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1200" cap="none" spc="0" normalizeH="0" baseline="0" noProof="0">
                  <a:ln>
                    <a:noFill/>
                  </a:ln>
                  <a:solidFill>
                    <a:srgbClr val="314792">
                      <a:alpha val="49000"/>
                    </a:srgbClr>
                  </a:solidFill>
                  <a:effectLst/>
                  <a:uLnTx/>
                  <a:uFillTx/>
                  <a:latin typeface="Designball-Social-01" pitchFamily="2" charset="0"/>
                  <a:ea typeface="+mn-ea"/>
                  <a:cs typeface="+mn-cs"/>
                </a:rPr>
                <a:t>b</a:t>
              </a:r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9204B764-23BF-41EC-BF35-4E759ABDC120}"/>
                </a:ext>
              </a:extLst>
            </p:cNvPr>
            <p:cNvSpPr/>
            <p:nvPr userDrawn="1"/>
          </p:nvSpPr>
          <p:spPr>
            <a:xfrm>
              <a:off x="139809" y="1310790"/>
              <a:ext cx="677198" cy="553998"/>
            </a:xfrm>
            <a:prstGeom prst="rect">
              <a:avLst/>
            </a:prstGeom>
          </p:spPr>
          <p:txBody>
            <a:bodyPr wrap="none" anchor="ctr">
              <a:spAutoFit/>
            </a:bodyPr>
            <a:lstStyle/>
            <a:p>
              <a:pPr marL="0" marR="0" lvl="0" indent="0" algn="ctr" defTabSz="22855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1200" cap="none" spc="0" normalizeH="0" baseline="0" noProof="0">
                  <a:ln>
                    <a:noFill/>
                  </a:ln>
                  <a:solidFill>
                    <a:srgbClr val="314792">
                      <a:alpha val="49000"/>
                    </a:srgbClr>
                  </a:solidFill>
                  <a:effectLst/>
                  <a:uLnTx/>
                  <a:uFillTx/>
                  <a:latin typeface="Designball-Social-01" pitchFamily="2" charset="0"/>
                  <a:ea typeface="+mn-ea"/>
                  <a:cs typeface="+mn-cs"/>
                </a:rPr>
                <a:t>C</a:t>
              </a:r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D900F3B3-A1A6-4A4A-9768-B08A60BCF080}"/>
                </a:ext>
              </a:extLst>
            </p:cNvPr>
            <p:cNvSpPr/>
            <p:nvPr userDrawn="1"/>
          </p:nvSpPr>
          <p:spPr>
            <a:xfrm>
              <a:off x="139811" y="2581593"/>
              <a:ext cx="677198" cy="553998"/>
            </a:xfrm>
            <a:prstGeom prst="rect">
              <a:avLst/>
            </a:prstGeom>
          </p:spPr>
          <p:txBody>
            <a:bodyPr wrap="none" anchor="ctr">
              <a:spAutoFit/>
            </a:bodyPr>
            <a:lstStyle/>
            <a:p>
              <a:pPr marL="0" marR="0" lvl="0" indent="0" algn="ctr" defTabSz="22855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1200" cap="none" spc="0" normalizeH="0" baseline="0" noProof="0">
                  <a:ln>
                    <a:noFill/>
                  </a:ln>
                  <a:solidFill>
                    <a:srgbClr val="314792">
                      <a:alpha val="49000"/>
                    </a:srgbClr>
                  </a:solidFill>
                  <a:effectLst/>
                  <a:uLnTx/>
                  <a:uFillTx/>
                  <a:latin typeface="Designball-Social-01" pitchFamily="2" charset="0"/>
                  <a:ea typeface="+mn-ea"/>
                  <a:cs typeface="+mn-cs"/>
                </a:rPr>
                <a:t>c</a:t>
              </a:r>
            </a:p>
          </p:txBody>
        </p:sp>
        <p:sp>
          <p:nvSpPr>
            <p:cNvPr id="12" name="Rectangle 11">
              <a:hlinkClick r:id="rId2"/>
              <a:extLst>
                <a:ext uri="{FF2B5EF4-FFF2-40B4-BE49-F238E27FC236}">
                  <a16:creationId xmlns:a16="http://schemas.microsoft.com/office/drawing/2014/main" id="{C1510384-2C3D-4EBE-BD59-99BB4F7B1D95}"/>
                </a:ext>
              </a:extLst>
            </p:cNvPr>
            <p:cNvSpPr/>
            <p:nvPr userDrawn="1"/>
          </p:nvSpPr>
          <p:spPr>
            <a:xfrm>
              <a:off x="311927" y="2005846"/>
              <a:ext cx="332961" cy="443947"/>
            </a:xfrm>
            <a:prstGeom prst="rect">
              <a:avLst/>
            </a:prstGeom>
            <a:solidFill>
              <a:schemeClr val="bg2">
                <a:alpha val="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22855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900" b="0" i="0" u="none" strike="noStrike" kern="1200" cap="none" spc="0" normalizeH="0" baseline="0" noProof="0">
                <a:ln>
                  <a:noFill/>
                </a:ln>
                <a:solidFill>
                  <a:srgbClr val="314792">
                    <a:alpha val="49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3" name="Rectangle 12">
              <a:hlinkClick r:id="rId3"/>
              <a:extLst>
                <a:ext uri="{FF2B5EF4-FFF2-40B4-BE49-F238E27FC236}">
                  <a16:creationId xmlns:a16="http://schemas.microsoft.com/office/drawing/2014/main" id="{E820DE5E-C61D-42D9-9F6F-1E352E9F4232}"/>
                </a:ext>
              </a:extLst>
            </p:cNvPr>
            <p:cNvSpPr/>
            <p:nvPr userDrawn="1"/>
          </p:nvSpPr>
          <p:spPr>
            <a:xfrm>
              <a:off x="311927" y="1375076"/>
              <a:ext cx="332961" cy="443947"/>
            </a:xfrm>
            <a:prstGeom prst="rect">
              <a:avLst/>
            </a:prstGeom>
            <a:solidFill>
              <a:schemeClr val="bg2">
                <a:alpha val="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22855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900" b="0" i="0" u="none" strike="noStrike" kern="1200" cap="none" spc="0" normalizeH="0" baseline="0" noProof="0">
                <a:ln>
                  <a:noFill/>
                </a:ln>
                <a:solidFill>
                  <a:srgbClr val="314792">
                    <a:alpha val="49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4" name="Rectangle 13">
              <a:hlinkClick r:id="rId4"/>
              <a:extLst>
                <a:ext uri="{FF2B5EF4-FFF2-40B4-BE49-F238E27FC236}">
                  <a16:creationId xmlns:a16="http://schemas.microsoft.com/office/drawing/2014/main" id="{D6187E50-754A-44EE-BA02-05EBB604955C}"/>
                </a:ext>
              </a:extLst>
            </p:cNvPr>
            <p:cNvSpPr/>
            <p:nvPr userDrawn="1"/>
          </p:nvSpPr>
          <p:spPr>
            <a:xfrm>
              <a:off x="311927" y="2636618"/>
              <a:ext cx="332961" cy="443947"/>
            </a:xfrm>
            <a:prstGeom prst="rect">
              <a:avLst/>
            </a:prstGeom>
            <a:solidFill>
              <a:schemeClr val="bg2">
                <a:alpha val="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22855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900" b="0" i="0" u="none" strike="noStrike" kern="1200" cap="none" spc="0" normalizeH="0" baseline="0" noProof="0">
                <a:ln>
                  <a:noFill/>
                </a:ln>
                <a:solidFill>
                  <a:srgbClr val="314792">
                    <a:alpha val="49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19D26279-CF3F-44FD-A4E8-B89D5F761927}"/>
              </a:ext>
            </a:extLst>
          </p:cNvPr>
          <p:cNvCxnSpPr/>
          <p:nvPr userDrawn="1"/>
        </p:nvCxnSpPr>
        <p:spPr>
          <a:xfrm>
            <a:off x="491655" y="0"/>
            <a:ext cx="0" cy="6858000"/>
          </a:xfrm>
          <a:prstGeom prst="line">
            <a:avLst/>
          </a:prstGeom>
          <a:ln w="25400">
            <a:solidFill>
              <a:srgbClr val="EBECF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Picture Placeholder 17">
            <a:extLst>
              <a:ext uri="{FF2B5EF4-FFF2-40B4-BE49-F238E27FC236}">
                <a16:creationId xmlns:a16="http://schemas.microsoft.com/office/drawing/2014/main" id="{CDACA323-AFE1-42D8-BB53-A9B65C9B26C3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3787232" y="1137054"/>
            <a:ext cx="4599623" cy="4600222"/>
          </a:xfrm>
          <a:custGeom>
            <a:avLst/>
            <a:gdLst>
              <a:gd name="connsiteX0" fmla="*/ 0 w 6912429"/>
              <a:gd name="connsiteY0" fmla="*/ 0 h 6912429"/>
              <a:gd name="connsiteX1" fmla="*/ 6912429 w 6912429"/>
              <a:gd name="connsiteY1" fmla="*/ 0 h 6912429"/>
              <a:gd name="connsiteX2" fmla="*/ 6912429 w 6912429"/>
              <a:gd name="connsiteY2" fmla="*/ 6912429 h 6912429"/>
              <a:gd name="connsiteX3" fmla="*/ 0 w 6912429"/>
              <a:gd name="connsiteY3" fmla="*/ 6912429 h 69124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912429" h="6912429">
                <a:moveTo>
                  <a:pt x="0" y="0"/>
                </a:moveTo>
                <a:lnTo>
                  <a:pt x="6912429" y="0"/>
                </a:lnTo>
                <a:lnTo>
                  <a:pt x="6912429" y="6912429"/>
                </a:lnTo>
                <a:lnTo>
                  <a:pt x="0" y="6912429"/>
                </a:lnTo>
                <a:close/>
              </a:path>
            </a:pathLst>
          </a:custGeom>
          <a:pattFill prst="pct60">
            <a:fgClr>
              <a:schemeClr val="bg1"/>
            </a:fgClr>
            <a:bgClr>
              <a:schemeClr val="bg1">
                <a:lumMod val="85000"/>
              </a:schemeClr>
            </a:bgClr>
          </a:pattFill>
          <a:effectLst/>
        </p:spPr>
        <p:txBody>
          <a:bodyPr wrap="square" anchor="ctr">
            <a:noAutofit/>
          </a:bodyPr>
          <a:lstStyle>
            <a:lvl1pPr marL="0" indent="0" algn="ctr">
              <a:buFontTx/>
              <a:buNone/>
              <a:defRPr sz="1200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2842776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EED1674B-7819-4290-8EC6-DD14B5462434}"/>
              </a:ext>
            </a:extLst>
          </p:cNvPr>
          <p:cNvSpPr/>
          <p:nvPr userDrawn="1"/>
        </p:nvSpPr>
        <p:spPr>
          <a:xfrm>
            <a:off x="0" y="0"/>
            <a:ext cx="491655" cy="6858000"/>
          </a:xfrm>
          <a:prstGeom prst="rect">
            <a:avLst/>
          </a:prstGeom>
          <a:solidFill>
            <a:srgbClr val="FFFFFF"/>
          </a:solidFill>
          <a:ln>
            <a:noFill/>
          </a:ln>
          <a:effectLst>
            <a:outerShdw blurRad="952500" dist="215900" algn="l" rotWithShape="0">
              <a:schemeClr val="accent1">
                <a:lumMod val="50000"/>
                <a:alpha val="1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22855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62FAAB3-2BD3-4B4B-8F68-CA607194A7CD}"/>
              </a:ext>
            </a:extLst>
          </p:cNvPr>
          <p:cNvSpPr txBox="1"/>
          <p:nvPr userDrawn="1"/>
        </p:nvSpPr>
        <p:spPr>
          <a:xfrm rot="16200000">
            <a:off x="-385071" y="5914770"/>
            <a:ext cx="126179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22855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>
                <a:ln>
                  <a:noFill/>
                </a:ln>
                <a:solidFill>
                  <a:srgbClr val="FF2D5E"/>
                </a:solidFill>
                <a:effectLst/>
                <a:uLnTx/>
                <a:uFillTx/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Massive X</a:t>
            </a:r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EE3CA0C5-696B-4035-8328-04E507A14E6E}"/>
              </a:ext>
            </a:extLst>
          </p:cNvPr>
          <p:cNvSpPr txBox="1">
            <a:spLocks/>
          </p:cNvSpPr>
          <p:nvPr userDrawn="1"/>
        </p:nvSpPr>
        <p:spPr>
          <a:xfrm>
            <a:off x="164697" y="3283310"/>
            <a:ext cx="162261" cy="291381"/>
          </a:xfrm>
          <a:prstGeom prst="rect">
            <a:avLst/>
          </a:prstGeom>
        </p:spPr>
        <p:txBody>
          <a:bodyPr vert="horz" wrap="none" lIns="60952" tIns="30476" rIns="60952" bIns="30476" rtlCol="0" anchor="ctr">
            <a:no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45710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A290D8D-6BA0-418D-AFED-C65293F70DA0}" type="slidenum">
              <a:rPr kumimoji="0" lang="en-US" sz="1200" b="1" i="0" u="none" strike="noStrike" kern="1200" cap="none" spc="0" normalizeH="0" baseline="0" noProof="0" smtClean="0">
                <a:ln>
                  <a:noFill/>
                </a:ln>
                <a:solidFill>
                  <a:srgbClr val="172144"/>
                </a:solidFill>
                <a:effectLst/>
                <a:uLnTx/>
                <a:uFillTx/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pPr marL="0" marR="0" lvl="0" indent="0" algn="ctr" defTabSz="457109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n-US" sz="700" b="1" i="0" u="none" strike="noStrike" kern="1200" cap="none" spc="0" normalizeH="0" baseline="0" noProof="0">
              <a:ln>
                <a:noFill/>
              </a:ln>
              <a:solidFill>
                <a:srgbClr val="172144"/>
              </a:solidFill>
              <a:effectLst/>
              <a:uLnTx/>
              <a:uFillTx/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504B40BC-21B9-4D12-8535-D9C29D99F968}"/>
              </a:ext>
            </a:extLst>
          </p:cNvPr>
          <p:cNvCxnSpPr/>
          <p:nvPr userDrawn="1"/>
        </p:nvCxnSpPr>
        <p:spPr>
          <a:xfrm>
            <a:off x="120026" y="223120"/>
            <a:ext cx="238296" cy="0"/>
          </a:xfrm>
          <a:prstGeom prst="line">
            <a:avLst/>
          </a:prstGeom>
          <a:ln w="19050">
            <a:solidFill>
              <a:srgbClr val="17214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665B6781-0284-4FF4-9C39-1E697832CCB5}"/>
              </a:ext>
            </a:extLst>
          </p:cNvPr>
          <p:cNvCxnSpPr>
            <a:cxnSpLocks/>
          </p:cNvCxnSpPr>
          <p:nvPr userDrawn="1"/>
        </p:nvCxnSpPr>
        <p:spPr>
          <a:xfrm>
            <a:off x="120026" y="269044"/>
            <a:ext cx="101742" cy="0"/>
          </a:xfrm>
          <a:prstGeom prst="line">
            <a:avLst/>
          </a:prstGeom>
          <a:ln w="19050">
            <a:solidFill>
              <a:srgbClr val="17214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2FE7EC0D-F0F0-4288-868F-D1A462C8D492}"/>
              </a:ext>
            </a:extLst>
          </p:cNvPr>
          <p:cNvCxnSpPr>
            <a:cxnSpLocks/>
          </p:cNvCxnSpPr>
          <p:nvPr userDrawn="1"/>
        </p:nvCxnSpPr>
        <p:spPr>
          <a:xfrm>
            <a:off x="120026" y="314968"/>
            <a:ext cx="181333" cy="0"/>
          </a:xfrm>
          <a:prstGeom prst="line">
            <a:avLst/>
          </a:prstGeom>
          <a:ln w="19050">
            <a:solidFill>
              <a:srgbClr val="17214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" name="Group 7">
            <a:extLst>
              <a:ext uri="{FF2B5EF4-FFF2-40B4-BE49-F238E27FC236}">
                <a16:creationId xmlns:a16="http://schemas.microsoft.com/office/drawing/2014/main" id="{29CC7530-A671-4661-A267-47CAC7E2FF44}"/>
              </a:ext>
            </a:extLst>
          </p:cNvPr>
          <p:cNvGrpSpPr/>
          <p:nvPr userDrawn="1"/>
        </p:nvGrpSpPr>
        <p:grpSpPr>
          <a:xfrm>
            <a:off x="69896" y="655395"/>
            <a:ext cx="338555" cy="912401"/>
            <a:chOff x="139809" y="1310790"/>
            <a:chExt cx="677200" cy="1824801"/>
          </a:xfrm>
        </p:grpSpPr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BC58E2E0-3292-4E74-A22D-947EED6AA7AC}"/>
                </a:ext>
              </a:extLst>
            </p:cNvPr>
            <p:cNvSpPr/>
            <p:nvPr userDrawn="1"/>
          </p:nvSpPr>
          <p:spPr>
            <a:xfrm>
              <a:off x="139809" y="1946192"/>
              <a:ext cx="677198" cy="553998"/>
            </a:xfrm>
            <a:prstGeom prst="rect">
              <a:avLst/>
            </a:prstGeom>
          </p:spPr>
          <p:txBody>
            <a:bodyPr wrap="none" anchor="ctr">
              <a:spAutoFit/>
            </a:bodyPr>
            <a:lstStyle/>
            <a:p>
              <a:pPr marL="0" marR="0" lvl="0" indent="0" algn="ctr" defTabSz="22855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1200" cap="none" spc="0" normalizeH="0" baseline="0" noProof="0">
                  <a:ln>
                    <a:noFill/>
                  </a:ln>
                  <a:solidFill>
                    <a:srgbClr val="314792">
                      <a:alpha val="49000"/>
                    </a:srgbClr>
                  </a:solidFill>
                  <a:effectLst/>
                  <a:uLnTx/>
                  <a:uFillTx/>
                  <a:latin typeface="Designball-Social-01" pitchFamily="2" charset="0"/>
                  <a:ea typeface="+mn-ea"/>
                  <a:cs typeface="+mn-cs"/>
                </a:rPr>
                <a:t>b</a:t>
              </a:r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9204B764-23BF-41EC-BF35-4E759ABDC120}"/>
                </a:ext>
              </a:extLst>
            </p:cNvPr>
            <p:cNvSpPr/>
            <p:nvPr userDrawn="1"/>
          </p:nvSpPr>
          <p:spPr>
            <a:xfrm>
              <a:off x="139809" y="1310790"/>
              <a:ext cx="677198" cy="553998"/>
            </a:xfrm>
            <a:prstGeom prst="rect">
              <a:avLst/>
            </a:prstGeom>
          </p:spPr>
          <p:txBody>
            <a:bodyPr wrap="none" anchor="ctr">
              <a:spAutoFit/>
            </a:bodyPr>
            <a:lstStyle/>
            <a:p>
              <a:pPr marL="0" marR="0" lvl="0" indent="0" algn="ctr" defTabSz="22855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1200" cap="none" spc="0" normalizeH="0" baseline="0" noProof="0">
                  <a:ln>
                    <a:noFill/>
                  </a:ln>
                  <a:solidFill>
                    <a:srgbClr val="314792">
                      <a:alpha val="49000"/>
                    </a:srgbClr>
                  </a:solidFill>
                  <a:effectLst/>
                  <a:uLnTx/>
                  <a:uFillTx/>
                  <a:latin typeface="Designball-Social-01" pitchFamily="2" charset="0"/>
                  <a:ea typeface="+mn-ea"/>
                  <a:cs typeface="+mn-cs"/>
                </a:rPr>
                <a:t>C</a:t>
              </a:r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D900F3B3-A1A6-4A4A-9768-B08A60BCF080}"/>
                </a:ext>
              </a:extLst>
            </p:cNvPr>
            <p:cNvSpPr/>
            <p:nvPr userDrawn="1"/>
          </p:nvSpPr>
          <p:spPr>
            <a:xfrm>
              <a:off x="139811" y="2581593"/>
              <a:ext cx="677198" cy="553998"/>
            </a:xfrm>
            <a:prstGeom prst="rect">
              <a:avLst/>
            </a:prstGeom>
          </p:spPr>
          <p:txBody>
            <a:bodyPr wrap="none" anchor="ctr">
              <a:spAutoFit/>
            </a:bodyPr>
            <a:lstStyle/>
            <a:p>
              <a:pPr marL="0" marR="0" lvl="0" indent="0" algn="ctr" defTabSz="22855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1200" cap="none" spc="0" normalizeH="0" baseline="0" noProof="0">
                  <a:ln>
                    <a:noFill/>
                  </a:ln>
                  <a:solidFill>
                    <a:srgbClr val="314792">
                      <a:alpha val="49000"/>
                    </a:srgbClr>
                  </a:solidFill>
                  <a:effectLst/>
                  <a:uLnTx/>
                  <a:uFillTx/>
                  <a:latin typeface="Designball-Social-01" pitchFamily="2" charset="0"/>
                  <a:ea typeface="+mn-ea"/>
                  <a:cs typeface="+mn-cs"/>
                </a:rPr>
                <a:t>c</a:t>
              </a:r>
            </a:p>
          </p:txBody>
        </p:sp>
        <p:sp>
          <p:nvSpPr>
            <p:cNvPr id="12" name="Rectangle 11">
              <a:hlinkClick r:id="rId2"/>
              <a:extLst>
                <a:ext uri="{FF2B5EF4-FFF2-40B4-BE49-F238E27FC236}">
                  <a16:creationId xmlns:a16="http://schemas.microsoft.com/office/drawing/2014/main" id="{C1510384-2C3D-4EBE-BD59-99BB4F7B1D95}"/>
                </a:ext>
              </a:extLst>
            </p:cNvPr>
            <p:cNvSpPr/>
            <p:nvPr userDrawn="1"/>
          </p:nvSpPr>
          <p:spPr>
            <a:xfrm>
              <a:off x="311927" y="2005846"/>
              <a:ext cx="332961" cy="443947"/>
            </a:xfrm>
            <a:prstGeom prst="rect">
              <a:avLst/>
            </a:prstGeom>
            <a:solidFill>
              <a:schemeClr val="bg2">
                <a:alpha val="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22855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900" b="0" i="0" u="none" strike="noStrike" kern="1200" cap="none" spc="0" normalizeH="0" baseline="0" noProof="0">
                <a:ln>
                  <a:noFill/>
                </a:ln>
                <a:solidFill>
                  <a:srgbClr val="314792">
                    <a:alpha val="49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3" name="Rectangle 12">
              <a:hlinkClick r:id="rId3"/>
              <a:extLst>
                <a:ext uri="{FF2B5EF4-FFF2-40B4-BE49-F238E27FC236}">
                  <a16:creationId xmlns:a16="http://schemas.microsoft.com/office/drawing/2014/main" id="{E820DE5E-C61D-42D9-9F6F-1E352E9F4232}"/>
                </a:ext>
              </a:extLst>
            </p:cNvPr>
            <p:cNvSpPr/>
            <p:nvPr userDrawn="1"/>
          </p:nvSpPr>
          <p:spPr>
            <a:xfrm>
              <a:off x="311927" y="1375076"/>
              <a:ext cx="332961" cy="443947"/>
            </a:xfrm>
            <a:prstGeom prst="rect">
              <a:avLst/>
            </a:prstGeom>
            <a:solidFill>
              <a:schemeClr val="bg2">
                <a:alpha val="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22855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900" b="0" i="0" u="none" strike="noStrike" kern="1200" cap="none" spc="0" normalizeH="0" baseline="0" noProof="0">
                <a:ln>
                  <a:noFill/>
                </a:ln>
                <a:solidFill>
                  <a:srgbClr val="314792">
                    <a:alpha val="49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4" name="Rectangle 13">
              <a:hlinkClick r:id="rId4"/>
              <a:extLst>
                <a:ext uri="{FF2B5EF4-FFF2-40B4-BE49-F238E27FC236}">
                  <a16:creationId xmlns:a16="http://schemas.microsoft.com/office/drawing/2014/main" id="{D6187E50-754A-44EE-BA02-05EBB604955C}"/>
                </a:ext>
              </a:extLst>
            </p:cNvPr>
            <p:cNvSpPr/>
            <p:nvPr userDrawn="1"/>
          </p:nvSpPr>
          <p:spPr>
            <a:xfrm>
              <a:off x="311927" y="2636618"/>
              <a:ext cx="332961" cy="443947"/>
            </a:xfrm>
            <a:prstGeom prst="rect">
              <a:avLst/>
            </a:prstGeom>
            <a:solidFill>
              <a:schemeClr val="bg2">
                <a:alpha val="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22855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900" b="0" i="0" u="none" strike="noStrike" kern="1200" cap="none" spc="0" normalizeH="0" baseline="0" noProof="0">
                <a:ln>
                  <a:noFill/>
                </a:ln>
                <a:solidFill>
                  <a:srgbClr val="314792">
                    <a:alpha val="49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19D26279-CF3F-44FD-A4E8-B89D5F761927}"/>
              </a:ext>
            </a:extLst>
          </p:cNvPr>
          <p:cNvCxnSpPr/>
          <p:nvPr userDrawn="1"/>
        </p:nvCxnSpPr>
        <p:spPr>
          <a:xfrm>
            <a:off x="491655" y="0"/>
            <a:ext cx="0" cy="6858000"/>
          </a:xfrm>
          <a:prstGeom prst="line">
            <a:avLst/>
          </a:prstGeom>
          <a:ln w="25400">
            <a:solidFill>
              <a:srgbClr val="EBECF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Picture Placeholder 20">
            <a:extLst>
              <a:ext uri="{FF2B5EF4-FFF2-40B4-BE49-F238E27FC236}">
                <a16:creationId xmlns:a16="http://schemas.microsoft.com/office/drawing/2014/main" id="{77A63888-FAB6-42D9-963F-0298E9A2CB2F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892512" y="0"/>
            <a:ext cx="2116996" cy="2190710"/>
          </a:xfrm>
          <a:custGeom>
            <a:avLst/>
            <a:gdLst>
              <a:gd name="connsiteX0" fmla="*/ 0 w 4234543"/>
              <a:gd name="connsiteY0" fmla="*/ 0 h 4381419"/>
              <a:gd name="connsiteX1" fmla="*/ 4234543 w 4234543"/>
              <a:gd name="connsiteY1" fmla="*/ 0 h 4381419"/>
              <a:gd name="connsiteX2" fmla="*/ 4234543 w 4234543"/>
              <a:gd name="connsiteY2" fmla="*/ 4381419 h 4381419"/>
              <a:gd name="connsiteX3" fmla="*/ 0 w 4234543"/>
              <a:gd name="connsiteY3" fmla="*/ 4381419 h 43814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234543" h="4381419">
                <a:moveTo>
                  <a:pt x="0" y="0"/>
                </a:moveTo>
                <a:lnTo>
                  <a:pt x="4234543" y="0"/>
                </a:lnTo>
                <a:lnTo>
                  <a:pt x="4234543" y="4381419"/>
                </a:lnTo>
                <a:lnTo>
                  <a:pt x="0" y="4381419"/>
                </a:lnTo>
                <a:close/>
              </a:path>
            </a:pathLst>
          </a:custGeom>
          <a:pattFill prst="pct60">
            <a:fgClr>
              <a:schemeClr val="bg1"/>
            </a:fgClr>
            <a:bgClr>
              <a:schemeClr val="bg1">
                <a:lumMod val="85000"/>
              </a:schemeClr>
            </a:bgClr>
          </a:pattFill>
          <a:effectLst/>
        </p:spPr>
        <p:txBody>
          <a:bodyPr wrap="square" anchor="ctr">
            <a:noAutofit/>
          </a:bodyPr>
          <a:lstStyle>
            <a:lvl1pPr marL="0" indent="0" algn="ctr">
              <a:buFontTx/>
              <a:buNone/>
              <a:defRPr sz="1200"/>
            </a:lvl1pPr>
          </a:lstStyle>
          <a:p>
            <a:endParaRPr lang="en-US"/>
          </a:p>
        </p:txBody>
      </p:sp>
      <p:sp>
        <p:nvSpPr>
          <p:cNvPr id="25" name="Picture Placeholder 24">
            <a:extLst>
              <a:ext uri="{FF2B5EF4-FFF2-40B4-BE49-F238E27FC236}">
                <a16:creationId xmlns:a16="http://schemas.microsoft.com/office/drawing/2014/main" id="{EEDFA15A-AE97-4FAA-8F65-2E9DED702B05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3078442" y="3176814"/>
            <a:ext cx="2116996" cy="3681186"/>
          </a:xfrm>
          <a:custGeom>
            <a:avLst/>
            <a:gdLst>
              <a:gd name="connsiteX0" fmla="*/ 0 w 4234543"/>
              <a:gd name="connsiteY0" fmla="*/ 0 h 7362371"/>
              <a:gd name="connsiteX1" fmla="*/ 4234543 w 4234543"/>
              <a:gd name="connsiteY1" fmla="*/ 0 h 7362371"/>
              <a:gd name="connsiteX2" fmla="*/ 4234543 w 4234543"/>
              <a:gd name="connsiteY2" fmla="*/ 7362371 h 7362371"/>
              <a:gd name="connsiteX3" fmla="*/ 0 w 4234543"/>
              <a:gd name="connsiteY3" fmla="*/ 7362371 h 73623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234543" h="7362371">
                <a:moveTo>
                  <a:pt x="0" y="0"/>
                </a:moveTo>
                <a:lnTo>
                  <a:pt x="4234543" y="0"/>
                </a:lnTo>
                <a:lnTo>
                  <a:pt x="4234543" y="7362371"/>
                </a:lnTo>
                <a:lnTo>
                  <a:pt x="0" y="7362371"/>
                </a:lnTo>
                <a:close/>
              </a:path>
            </a:pathLst>
          </a:custGeom>
          <a:pattFill prst="pct60">
            <a:fgClr>
              <a:schemeClr val="bg1"/>
            </a:fgClr>
            <a:bgClr>
              <a:schemeClr val="bg1">
                <a:lumMod val="85000"/>
              </a:schemeClr>
            </a:bgClr>
          </a:pattFill>
          <a:effectLst/>
        </p:spPr>
        <p:txBody>
          <a:bodyPr wrap="square" anchor="ctr">
            <a:noAutofit/>
          </a:bodyPr>
          <a:lstStyle>
            <a:lvl1pPr marL="0" indent="0" algn="ctr">
              <a:buFontTx/>
              <a:buNone/>
              <a:defRPr sz="1200"/>
            </a:lvl1pPr>
          </a:lstStyle>
          <a:p>
            <a:endParaRPr lang="en-US"/>
          </a:p>
        </p:txBody>
      </p:sp>
      <p:sp>
        <p:nvSpPr>
          <p:cNvPr id="24" name="Picture Placeholder 23">
            <a:extLst>
              <a:ext uri="{FF2B5EF4-FFF2-40B4-BE49-F238E27FC236}">
                <a16:creationId xmlns:a16="http://schemas.microsoft.com/office/drawing/2014/main" id="{0C89C061-DCFD-43BB-9BCA-A6DF206F57E2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892512" y="5811158"/>
            <a:ext cx="2116996" cy="1046843"/>
          </a:xfrm>
          <a:custGeom>
            <a:avLst/>
            <a:gdLst>
              <a:gd name="connsiteX0" fmla="*/ 0 w 4234543"/>
              <a:gd name="connsiteY0" fmla="*/ 0 h 2093685"/>
              <a:gd name="connsiteX1" fmla="*/ 4234543 w 4234543"/>
              <a:gd name="connsiteY1" fmla="*/ 0 h 2093685"/>
              <a:gd name="connsiteX2" fmla="*/ 4234543 w 4234543"/>
              <a:gd name="connsiteY2" fmla="*/ 2093685 h 2093685"/>
              <a:gd name="connsiteX3" fmla="*/ 0 w 4234543"/>
              <a:gd name="connsiteY3" fmla="*/ 2093685 h 20936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234543" h="2093685">
                <a:moveTo>
                  <a:pt x="0" y="0"/>
                </a:moveTo>
                <a:lnTo>
                  <a:pt x="4234543" y="0"/>
                </a:lnTo>
                <a:lnTo>
                  <a:pt x="4234543" y="2093685"/>
                </a:lnTo>
                <a:lnTo>
                  <a:pt x="0" y="2093685"/>
                </a:lnTo>
                <a:close/>
              </a:path>
            </a:pathLst>
          </a:custGeom>
          <a:pattFill prst="pct60">
            <a:fgClr>
              <a:schemeClr val="bg1"/>
            </a:fgClr>
            <a:bgClr>
              <a:schemeClr val="bg1">
                <a:lumMod val="85000"/>
              </a:schemeClr>
            </a:bgClr>
          </a:pattFill>
          <a:effectLst/>
        </p:spPr>
        <p:txBody>
          <a:bodyPr wrap="square" anchor="ctr">
            <a:noAutofit/>
          </a:bodyPr>
          <a:lstStyle>
            <a:lvl1pPr marL="0" indent="0" algn="ctr">
              <a:buFontTx/>
              <a:buNone/>
              <a:defRPr sz="1200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42759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decel="10000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decel="10000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25" grpId="0" animBg="1"/>
      <p:bldP spid="24" grpId="0" animBg="1"/>
    </p:bld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EC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DC1E46-392A-4024-8731-DC057079AE2E}" type="datetimeFigureOut">
              <a:rPr lang="es-EC" smtClean="0"/>
              <a:t>14/8/2024</a:t>
            </a:fld>
            <a:endParaRPr lang="es-EC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F4A93E-B385-445B-8B39-F5A445D4848B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3104072143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EED1674B-7819-4290-8EC6-DD14B5462434}"/>
              </a:ext>
            </a:extLst>
          </p:cNvPr>
          <p:cNvSpPr/>
          <p:nvPr userDrawn="1"/>
        </p:nvSpPr>
        <p:spPr>
          <a:xfrm>
            <a:off x="0" y="0"/>
            <a:ext cx="491655" cy="6858000"/>
          </a:xfrm>
          <a:prstGeom prst="rect">
            <a:avLst/>
          </a:prstGeom>
          <a:solidFill>
            <a:srgbClr val="FFFFFF"/>
          </a:solidFill>
          <a:ln>
            <a:noFill/>
          </a:ln>
          <a:effectLst>
            <a:outerShdw blurRad="952500" dist="215900" algn="l" rotWithShape="0">
              <a:schemeClr val="accent1">
                <a:lumMod val="50000"/>
                <a:alpha val="1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22855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62FAAB3-2BD3-4B4B-8F68-CA607194A7CD}"/>
              </a:ext>
            </a:extLst>
          </p:cNvPr>
          <p:cNvSpPr txBox="1"/>
          <p:nvPr userDrawn="1"/>
        </p:nvSpPr>
        <p:spPr>
          <a:xfrm rot="16200000">
            <a:off x="-385071" y="5914770"/>
            <a:ext cx="126179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22855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>
                <a:ln>
                  <a:noFill/>
                </a:ln>
                <a:solidFill>
                  <a:srgbClr val="FF2D5E"/>
                </a:solidFill>
                <a:effectLst/>
                <a:uLnTx/>
                <a:uFillTx/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Massive X</a:t>
            </a:r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EE3CA0C5-696B-4035-8328-04E507A14E6E}"/>
              </a:ext>
            </a:extLst>
          </p:cNvPr>
          <p:cNvSpPr txBox="1">
            <a:spLocks/>
          </p:cNvSpPr>
          <p:nvPr userDrawn="1"/>
        </p:nvSpPr>
        <p:spPr>
          <a:xfrm>
            <a:off x="164697" y="3283310"/>
            <a:ext cx="162261" cy="291381"/>
          </a:xfrm>
          <a:prstGeom prst="rect">
            <a:avLst/>
          </a:prstGeom>
        </p:spPr>
        <p:txBody>
          <a:bodyPr vert="horz" wrap="none" lIns="60952" tIns="30476" rIns="60952" bIns="30476" rtlCol="0" anchor="ctr">
            <a:no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45710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A290D8D-6BA0-418D-AFED-C65293F70DA0}" type="slidenum">
              <a:rPr kumimoji="0" lang="en-US" sz="1200" b="1" i="0" u="none" strike="noStrike" kern="1200" cap="none" spc="0" normalizeH="0" baseline="0" noProof="0" smtClean="0">
                <a:ln>
                  <a:noFill/>
                </a:ln>
                <a:solidFill>
                  <a:srgbClr val="172144"/>
                </a:solidFill>
                <a:effectLst/>
                <a:uLnTx/>
                <a:uFillTx/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pPr marL="0" marR="0" lvl="0" indent="0" algn="ctr" defTabSz="457109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n-US" sz="700" b="1" i="0" u="none" strike="noStrike" kern="1200" cap="none" spc="0" normalizeH="0" baseline="0" noProof="0">
              <a:ln>
                <a:noFill/>
              </a:ln>
              <a:solidFill>
                <a:srgbClr val="172144"/>
              </a:solidFill>
              <a:effectLst/>
              <a:uLnTx/>
              <a:uFillTx/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504B40BC-21B9-4D12-8535-D9C29D99F968}"/>
              </a:ext>
            </a:extLst>
          </p:cNvPr>
          <p:cNvCxnSpPr/>
          <p:nvPr userDrawn="1"/>
        </p:nvCxnSpPr>
        <p:spPr>
          <a:xfrm>
            <a:off x="120026" y="223120"/>
            <a:ext cx="238296" cy="0"/>
          </a:xfrm>
          <a:prstGeom prst="line">
            <a:avLst/>
          </a:prstGeom>
          <a:ln w="19050">
            <a:solidFill>
              <a:srgbClr val="17214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665B6781-0284-4FF4-9C39-1E697832CCB5}"/>
              </a:ext>
            </a:extLst>
          </p:cNvPr>
          <p:cNvCxnSpPr>
            <a:cxnSpLocks/>
          </p:cNvCxnSpPr>
          <p:nvPr userDrawn="1"/>
        </p:nvCxnSpPr>
        <p:spPr>
          <a:xfrm>
            <a:off x="120026" y="269044"/>
            <a:ext cx="101742" cy="0"/>
          </a:xfrm>
          <a:prstGeom prst="line">
            <a:avLst/>
          </a:prstGeom>
          <a:ln w="19050">
            <a:solidFill>
              <a:srgbClr val="17214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2FE7EC0D-F0F0-4288-868F-D1A462C8D492}"/>
              </a:ext>
            </a:extLst>
          </p:cNvPr>
          <p:cNvCxnSpPr>
            <a:cxnSpLocks/>
          </p:cNvCxnSpPr>
          <p:nvPr userDrawn="1"/>
        </p:nvCxnSpPr>
        <p:spPr>
          <a:xfrm>
            <a:off x="120026" y="314968"/>
            <a:ext cx="181333" cy="0"/>
          </a:xfrm>
          <a:prstGeom prst="line">
            <a:avLst/>
          </a:prstGeom>
          <a:ln w="19050">
            <a:solidFill>
              <a:srgbClr val="17214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" name="Group 7">
            <a:extLst>
              <a:ext uri="{FF2B5EF4-FFF2-40B4-BE49-F238E27FC236}">
                <a16:creationId xmlns:a16="http://schemas.microsoft.com/office/drawing/2014/main" id="{29CC7530-A671-4661-A267-47CAC7E2FF44}"/>
              </a:ext>
            </a:extLst>
          </p:cNvPr>
          <p:cNvGrpSpPr/>
          <p:nvPr userDrawn="1"/>
        </p:nvGrpSpPr>
        <p:grpSpPr>
          <a:xfrm>
            <a:off x="69896" y="655395"/>
            <a:ext cx="338555" cy="912401"/>
            <a:chOff x="139809" y="1310790"/>
            <a:chExt cx="677200" cy="1824801"/>
          </a:xfrm>
        </p:grpSpPr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BC58E2E0-3292-4E74-A22D-947EED6AA7AC}"/>
                </a:ext>
              </a:extLst>
            </p:cNvPr>
            <p:cNvSpPr/>
            <p:nvPr userDrawn="1"/>
          </p:nvSpPr>
          <p:spPr>
            <a:xfrm>
              <a:off x="139809" y="1946192"/>
              <a:ext cx="677198" cy="553998"/>
            </a:xfrm>
            <a:prstGeom prst="rect">
              <a:avLst/>
            </a:prstGeom>
          </p:spPr>
          <p:txBody>
            <a:bodyPr wrap="none" anchor="ctr">
              <a:spAutoFit/>
            </a:bodyPr>
            <a:lstStyle/>
            <a:p>
              <a:pPr marL="0" marR="0" lvl="0" indent="0" algn="ctr" defTabSz="22855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1200" cap="none" spc="0" normalizeH="0" baseline="0" noProof="0">
                  <a:ln>
                    <a:noFill/>
                  </a:ln>
                  <a:solidFill>
                    <a:srgbClr val="314792">
                      <a:alpha val="49000"/>
                    </a:srgbClr>
                  </a:solidFill>
                  <a:effectLst/>
                  <a:uLnTx/>
                  <a:uFillTx/>
                  <a:latin typeface="Designball-Social-01" pitchFamily="2" charset="0"/>
                  <a:ea typeface="+mn-ea"/>
                  <a:cs typeface="+mn-cs"/>
                </a:rPr>
                <a:t>b</a:t>
              </a:r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9204B764-23BF-41EC-BF35-4E759ABDC120}"/>
                </a:ext>
              </a:extLst>
            </p:cNvPr>
            <p:cNvSpPr/>
            <p:nvPr userDrawn="1"/>
          </p:nvSpPr>
          <p:spPr>
            <a:xfrm>
              <a:off x="139809" y="1310790"/>
              <a:ext cx="677198" cy="553998"/>
            </a:xfrm>
            <a:prstGeom prst="rect">
              <a:avLst/>
            </a:prstGeom>
          </p:spPr>
          <p:txBody>
            <a:bodyPr wrap="none" anchor="ctr">
              <a:spAutoFit/>
            </a:bodyPr>
            <a:lstStyle/>
            <a:p>
              <a:pPr marL="0" marR="0" lvl="0" indent="0" algn="ctr" defTabSz="22855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1200" cap="none" spc="0" normalizeH="0" baseline="0" noProof="0">
                  <a:ln>
                    <a:noFill/>
                  </a:ln>
                  <a:solidFill>
                    <a:srgbClr val="314792">
                      <a:alpha val="49000"/>
                    </a:srgbClr>
                  </a:solidFill>
                  <a:effectLst/>
                  <a:uLnTx/>
                  <a:uFillTx/>
                  <a:latin typeface="Designball-Social-01" pitchFamily="2" charset="0"/>
                  <a:ea typeface="+mn-ea"/>
                  <a:cs typeface="+mn-cs"/>
                </a:rPr>
                <a:t>C</a:t>
              </a:r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D900F3B3-A1A6-4A4A-9768-B08A60BCF080}"/>
                </a:ext>
              </a:extLst>
            </p:cNvPr>
            <p:cNvSpPr/>
            <p:nvPr userDrawn="1"/>
          </p:nvSpPr>
          <p:spPr>
            <a:xfrm>
              <a:off x="139811" y="2581593"/>
              <a:ext cx="677198" cy="553998"/>
            </a:xfrm>
            <a:prstGeom prst="rect">
              <a:avLst/>
            </a:prstGeom>
          </p:spPr>
          <p:txBody>
            <a:bodyPr wrap="none" anchor="ctr">
              <a:spAutoFit/>
            </a:bodyPr>
            <a:lstStyle/>
            <a:p>
              <a:pPr marL="0" marR="0" lvl="0" indent="0" algn="ctr" defTabSz="22855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1200" cap="none" spc="0" normalizeH="0" baseline="0" noProof="0">
                  <a:ln>
                    <a:noFill/>
                  </a:ln>
                  <a:solidFill>
                    <a:srgbClr val="314792">
                      <a:alpha val="49000"/>
                    </a:srgbClr>
                  </a:solidFill>
                  <a:effectLst/>
                  <a:uLnTx/>
                  <a:uFillTx/>
                  <a:latin typeface="Designball-Social-01" pitchFamily="2" charset="0"/>
                  <a:ea typeface="+mn-ea"/>
                  <a:cs typeface="+mn-cs"/>
                </a:rPr>
                <a:t>c</a:t>
              </a:r>
            </a:p>
          </p:txBody>
        </p:sp>
        <p:sp>
          <p:nvSpPr>
            <p:cNvPr id="12" name="Rectangle 11">
              <a:hlinkClick r:id="rId2"/>
              <a:extLst>
                <a:ext uri="{FF2B5EF4-FFF2-40B4-BE49-F238E27FC236}">
                  <a16:creationId xmlns:a16="http://schemas.microsoft.com/office/drawing/2014/main" id="{C1510384-2C3D-4EBE-BD59-99BB4F7B1D95}"/>
                </a:ext>
              </a:extLst>
            </p:cNvPr>
            <p:cNvSpPr/>
            <p:nvPr userDrawn="1"/>
          </p:nvSpPr>
          <p:spPr>
            <a:xfrm>
              <a:off x="311927" y="2005846"/>
              <a:ext cx="332961" cy="443947"/>
            </a:xfrm>
            <a:prstGeom prst="rect">
              <a:avLst/>
            </a:prstGeom>
            <a:solidFill>
              <a:schemeClr val="bg2">
                <a:alpha val="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22855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900" b="0" i="0" u="none" strike="noStrike" kern="1200" cap="none" spc="0" normalizeH="0" baseline="0" noProof="0">
                <a:ln>
                  <a:noFill/>
                </a:ln>
                <a:solidFill>
                  <a:srgbClr val="314792">
                    <a:alpha val="49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3" name="Rectangle 12">
              <a:hlinkClick r:id="rId3"/>
              <a:extLst>
                <a:ext uri="{FF2B5EF4-FFF2-40B4-BE49-F238E27FC236}">
                  <a16:creationId xmlns:a16="http://schemas.microsoft.com/office/drawing/2014/main" id="{E820DE5E-C61D-42D9-9F6F-1E352E9F4232}"/>
                </a:ext>
              </a:extLst>
            </p:cNvPr>
            <p:cNvSpPr/>
            <p:nvPr userDrawn="1"/>
          </p:nvSpPr>
          <p:spPr>
            <a:xfrm>
              <a:off x="311927" y="1375076"/>
              <a:ext cx="332961" cy="443947"/>
            </a:xfrm>
            <a:prstGeom prst="rect">
              <a:avLst/>
            </a:prstGeom>
            <a:solidFill>
              <a:schemeClr val="bg2">
                <a:alpha val="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22855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900" b="0" i="0" u="none" strike="noStrike" kern="1200" cap="none" spc="0" normalizeH="0" baseline="0" noProof="0">
                <a:ln>
                  <a:noFill/>
                </a:ln>
                <a:solidFill>
                  <a:srgbClr val="314792">
                    <a:alpha val="49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4" name="Rectangle 13">
              <a:hlinkClick r:id="rId4"/>
              <a:extLst>
                <a:ext uri="{FF2B5EF4-FFF2-40B4-BE49-F238E27FC236}">
                  <a16:creationId xmlns:a16="http://schemas.microsoft.com/office/drawing/2014/main" id="{D6187E50-754A-44EE-BA02-05EBB604955C}"/>
                </a:ext>
              </a:extLst>
            </p:cNvPr>
            <p:cNvSpPr/>
            <p:nvPr userDrawn="1"/>
          </p:nvSpPr>
          <p:spPr>
            <a:xfrm>
              <a:off x="311927" y="2636618"/>
              <a:ext cx="332961" cy="443947"/>
            </a:xfrm>
            <a:prstGeom prst="rect">
              <a:avLst/>
            </a:prstGeom>
            <a:solidFill>
              <a:schemeClr val="bg2">
                <a:alpha val="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22855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900" b="0" i="0" u="none" strike="noStrike" kern="1200" cap="none" spc="0" normalizeH="0" baseline="0" noProof="0">
                <a:ln>
                  <a:noFill/>
                </a:ln>
                <a:solidFill>
                  <a:srgbClr val="314792">
                    <a:alpha val="49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19D26279-CF3F-44FD-A4E8-B89D5F761927}"/>
              </a:ext>
            </a:extLst>
          </p:cNvPr>
          <p:cNvCxnSpPr/>
          <p:nvPr userDrawn="1"/>
        </p:nvCxnSpPr>
        <p:spPr>
          <a:xfrm>
            <a:off x="491655" y="0"/>
            <a:ext cx="0" cy="6858000"/>
          </a:xfrm>
          <a:prstGeom prst="line">
            <a:avLst/>
          </a:prstGeom>
          <a:ln w="25400">
            <a:solidFill>
              <a:srgbClr val="EBECF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Picture Placeholder 24">
            <a:extLst>
              <a:ext uri="{FF2B5EF4-FFF2-40B4-BE49-F238E27FC236}">
                <a16:creationId xmlns:a16="http://schemas.microsoft.com/office/drawing/2014/main" id="{ED82F200-A714-424A-A435-53D0BB730B9F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1278196" y="2493769"/>
            <a:ext cx="1876687" cy="1877719"/>
          </a:xfrm>
          <a:custGeom>
            <a:avLst/>
            <a:gdLst>
              <a:gd name="connsiteX0" fmla="*/ 1876931 w 3753862"/>
              <a:gd name="connsiteY0" fmla="*/ 0 h 3755437"/>
              <a:gd name="connsiteX1" fmla="*/ 2994210 w 3753862"/>
              <a:gd name="connsiteY1" fmla="*/ 462766 h 3755437"/>
              <a:gd name="connsiteX2" fmla="*/ 3291290 w 3753862"/>
              <a:gd name="connsiteY2" fmla="*/ 759971 h 3755437"/>
              <a:gd name="connsiteX3" fmla="*/ 3291290 w 3753862"/>
              <a:gd name="connsiteY3" fmla="*/ 2995466 h 3755437"/>
              <a:gd name="connsiteX4" fmla="*/ 2994210 w 3753862"/>
              <a:gd name="connsiteY4" fmla="*/ 3292671 h 3755437"/>
              <a:gd name="connsiteX5" fmla="*/ 759653 w 3753862"/>
              <a:gd name="connsiteY5" fmla="*/ 3292671 h 3755437"/>
              <a:gd name="connsiteX6" fmla="*/ 462573 w 3753862"/>
              <a:gd name="connsiteY6" fmla="*/ 2995466 h 3755437"/>
              <a:gd name="connsiteX7" fmla="*/ 462573 w 3753862"/>
              <a:gd name="connsiteY7" fmla="*/ 759971 h 3755437"/>
              <a:gd name="connsiteX8" fmla="*/ 759653 w 3753862"/>
              <a:gd name="connsiteY8" fmla="*/ 462766 h 3755437"/>
              <a:gd name="connsiteX9" fmla="*/ 1876931 w 3753862"/>
              <a:gd name="connsiteY9" fmla="*/ 0 h 37554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753862" h="3755437">
                <a:moveTo>
                  <a:pt x="1876931" y="0"/>
                </a:moveTo>
                <a:cubicBezTo>
                  <a:pt x="2281380" y="0"/>
                  <a:pt x="2685828" y="154255"/>
                  <a:pt x="2994210" y="462766"/>
                </a:cubicBezTo>
                <a:cubicBezTo>
                  <a:pt x="3291290" y="759971"/>
                  <a:pt x="3291290" y="759971"/>
                  <a:pt x="3291290" y="759971"/>
                </a:cubicBezTo>
                <a:cubicBezTo>
                  <a:pt x="3908053" y="1376994"/>
                  <a:pt x="3908053" y="2378444"/>
                  <a:pt x="3291290" y="2995466"/>
                </a:cubicBezTo>
                <a:cubicBezTo>
                  <a:pt x="2994210" y="3292671"/>
                  <a:pt x="2994210" y="3292671"/>
                  <a:pt x="2994210" y="3292671"/>
                </a:cubicBezTo>
                <a:cubicBezTo>
                  <a:pt x="2377446" y="3909693"/>
                  <a:pt x="1376416" y="3909693"/>
                  <a:pt x="759653" y="3292671"/>
                </a:cubicBezTo>
                <a:cubicBezTo>
                  <a:pt x="462573" y="2995466"/>
                  <a:pt x="462573" y="2995466"/>
                  <a:pt x="462573" y="2995466"/>
                </a:cubicBezTo>
                <a:cubicBezTo>
                  <a:pt x="-154191" y="2378444"/>
                  <a:pt x="-154191" y="1376994"/>
                  <a:pt x="462573" y="759971"/>
                </a:cubicBezTo>
                <a:cubicBezTo>
                  <a:pt x="759653" y="462766"/>
                  <a:pt x="759653" y="462766"/>
                  <a:pt x="759653" y="462766"/>
                </a:cubicBezTo>
                <a:cubicBezTo>
                  <a:pt x="1068034" y="154255"/>
                  <a:pt x="1472483" y="0"/>
                  <a:pt x="1876931" y="0"/>
                </a:cubicBezTo>
                <a:close/>
              </a:path>
            </a:pathLst>
          </a:custGeom>
          <a:pattFill prst="pct60">
            <a:fgClr>
              <a:schemeClr val="bg1"/>
            </a:fgClr>
            <a:bgClr>
              <a:schemeClr val="bg1">
                <a:lumMod val="85000"/>
              </a:schemeClr>
            </a:bgClr>
          </a:pattFill>
          <a:effectLst/>
        </p:spPr>
        <p:txBody>
          <a:bodyPr wrap="square" anchor="ctr">
            <a:noAutofit/>
          </a:bodyPr>
          <a:lstStyle>
            <a:lvl1pPr marL="0" indent="0" algn="ctr">
              <a:buFontTx/>
              <a:buNone/>
              <a:defRPr sz="1200"/>
            </a:lvl1pPr>
          </a:lstStyle>
          <a:p>
            <a:endParaRPr lang="en-US"/>
          </a:p>
        </p:txBody>
      </p:sp>
      <p:sp>
        <p:nvSpPr>
          <p:cNvPr id="26" name="Picture Placeholder 25">
            <a:extLst>
              <a:ext uri="{FF2B5EF4-FFF2-40B4-BE49-F238E27FC236}">
                <a16:creationId xmlns:a16="http://schemas.microsoft.com/office/drawing/2014/main" id="{0D584025-6492-4000-BC15-63CFC4EB3027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3991949" y="2493769"/>
            <a:ext cx="1876687" cy="1877719"/>
          </a:xfrm>
          <a:custGeom>
            <a:avLst/>
            <a:gdLst>
              <a:gd name="connsiteX0" fmla="*/ 1876931 w 3753862"/>
              <a:gd name="connsiteY0" fmla="*/ 0 h 3755437"/>
              <a:gd name="connsiteX1" fmla="*/ 2994209 w 3753862"/>
              <a:gd name="connsiteY1" fmla="*/ 462766 h 3755437"/>
              <a:gd name="connsiteX2" fmla="*/ 3291289 w 3753862"/>
              <a:gd name="connsiteY2" fmla="*/ 759971 h 3755437"/>
              <a:gd name="connsiteX3" fmla="*/ 3291289 w 3753862"/>
              <a:gd name="connsiteY3" fmla="*/ 2995466 h 3755437"/>
              <a:gd name="connsiteX4" fmla="*/ 2994209 w 3753862"/>
              <a:gd name="connsiteY4" fmla="*/ 3292671 h 3755437"/>
              <a:gd name="connsiteX5" fmla="*/ 759652 w 3753862"/>
              <a:gd name="connsiteY5" fmla="*/ 3292671 h 3755437"/>
              <a:gd name="connsiteX6" fmla="*/ 462573 w 3753862"/>
              <a:gd name="connsiteY6" fmla="*/ 2995466 h 3755437"/>
              <a:gd name="connsiteX7" fmla="*/ 462573 w 3753862"/>
              <a:gd name="connsiteY7" fmla="*/ 759971 h 3755437"/>
              <a:gd name="connsiteX8" fmla="*/ 759652 w 3753862"/>
              <a:gd name="connsiteY8" fmla="*/ 462766 h 3755437"/>
              <a:gd name="connsiteX9" fmla="*/ 1876931 w 3753862"/>
              <a:gd name="connsiteY9" fmla="*/ 0 h 37554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753862" h="3755437">
                <a:moveTo>
                  <a:pt x="1876931" y="0"/>
                </a:moveTo>
                <a:cubicBezTo>
                  <a:pt x="2281379" y="0"/>
                  <a:pt x="2685827" y="154255"/>
                  <a:pt x="2994209" y="462766"/>
                </a:cubicBezTo>
                <a:cubicBezTo>
                  <a:pt x="3291289" y="759971"/>
                  <a:pt x="3291289" y="759971"/>
                  <a:pt x="3291289" y="759971"/>
                </a:cubicBezTo>
                <a:cubicBezTo>
                  <a:pt x="3908053" y="1376994"/>
                  <a:pt x="3908053" y="2378444"/>
                  <a:pt x="3291289" y="2995466"/>
                </a:cubicBezTo>
                <a:cubicBezTo>
                  <a:pt x="2994209" y="3292671"/>
                  <a:pt x="2994209" y="3292671"/>
                  <a:pt x="2994209" y="3292671"/>
                </a:cubicBezTo>
                <a:cubicBezTo>
                  <a:pt x="2377446" y="3909693"/>
                  <a:pt x="1376416" y="3909693"/>
                  <a:pt x="759652" y="3292671"/>
                </a:cubicBezTo>
                <a:cubicBezTo>
                  <a:pt x="462573" y="2995466"/>
                  <a:pt x="462573" y="2995466"/>
                  <a:pt x="462573" y="2995466"/>
                </a:cubicBezTo>
                <a:cubicBezTo>
                  <a:pt x="-154191" y="2378444"/>
                  <a:pt x="-154191" y="1376994"/>
                  <a:pt x="462573" y="759971"/>
                </a:cubicBezTo>
                <a:cubicBezTo>
                  <a:pt x="759652" y="462766"/>
                  <a:pt x="759652" y="462766"/>
                  <a:pt x="759652" y="462766"/>
                </a:cubicBezTo>
                <a:cubicBezTo>
                  <a:pt x="1068034" y="154255"/>
                  <a:pt x="1472483" y="0"/>
                  <a:pt x="1876931" y="0"/>
                </a:cubicBezTo>
                <a:close/>
              </a:path>
            </a:pathLst>
          </a:custGeom>
          <a:pattFill prst="pct60">
            <a:fgClr>
              <a:schemeClr val="bg1"/>
            </a:fgClr>
            <a:bgClr>
              <a:schemeClr val="bg1">
                <a:lumMod val="85000"/>
              </a:schemeClr>
            </a:bgClr>
          </a:pattFill>
          <a:effectLst/>
        </p:spPr>
        <p:txBody>
          <a:bodyPr wrap="square" anchor="ctr">
            <a:noAutofit/>
          </a:bodyPr>
          <a:lstStyle>
            <a:lvl1pPr marL="0" indent="0" algn="ctr">
              <a:buFontTx/>
              <a:buNone/>
              <a:defRPr sz="1200"/>
            </a:lvl1pPr>
          </a:lstStyle>
          <a:p>
            <a:endParaRPr lang="en-US"/>
          </a:p>
        </p:txBody>
      </p:sp>
      <p:sp>
        <p:nvSpPr>
          <p:cNvPr id="27" name="Picture Placeholder 26">
            <a:extLst>
              <a:ext uri="{FF2B5EF4-FFF2-40B4-BE49-F238E27FC236}">
                <a16:creationId xmlns:a16="http://schemas.microsoft.com/office/drawing/2014/main" id="{790430CB-5603-4A45-8F4C-2566B0ADD112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705701" y="2493769"/>
            <a:ext cx="1876686" cy="1877719"/>
          </a:xfrm>
          <a:custGeom>
            <a:avLst/>
            <a:gdLst>
              <a:gd name="connsiteX0" fmla="*/ 1876931 w 3753861"/>
              <a:gd name="connsiteY0" fmla="*/ 0 h 3755437"/>
              <a:gd name="connsiteX1" fmla="*/ 2994210 w 3753861"/>
              <a:gd name="connsiteY1" fmla="*/ 462766 h 3755437"/>
              <a:gd name="connsiteX2" fmla="*/ 3291290 w 3753861"/>
              <a:gd name="connsiteY2" fmla="*/ 759971 h 3755437"/>
              <a:gd name="connsiteX3" fmla="*/ 3291290 w 3753861"/>
              <a:gd name="connsiteY3" fmla="*/ 2995466 h 3755437"/>
              <a:gd name="connsiteX4" fmla="*/ 2994210 w 3753861"/>
              <a:gd name="connsiteY4" fmla="*/ 3292671 h 3755437"/>
              <a:gd name="connsiteX5" fmla="*/ 759652 w 3753861"/>
              <a:gd name="connsiteY5" fmla="*/ 3292671 h 3755437"/>
              <a:gd name="connsiteX6" fmla="*/ 462573 w 3753861"/>
              <a:gd name="connsiteY6" fmla="*/ 2995466 h 3755437"/>
              <a:gd name="connsiteX7" fmla="*/ 462573 w 3753861"/>
              <a:gd name="connsiteY7" fmla="*/ 759971 h 3755437"/>
              <a:gd name="connsiteX8" fmla="*/ 759652 w 3753861"/>
              <a:gd name="connsiteY8" fmla="*/ 462766 h 3755437"/>
              <a:gd name="connsiteX9" fmla="*/ 1876931 w 3753861"/>
              <a:gd name="connsiteY9" fmla="*/ 0 h 37554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753861" h="3755437">
                <a:moveTo>
                  <a:pt x="1876931" y="0"/>
                </a:moveTo>
                <a:cubicBezTo>
                  <a:pt x="2281380" y="0"/>
                  <a:pt x="2685828" y="154255"/>
                  <a:pt x="2994210" y="462766"/>
                </a:cubicBezTo>
                <a:cubicBezTo>
                  <a:pt x="3291290" y="759971"/>
                  <a:pt x="3291290" y="759971"/>
                  <a:pt x="3291290" y="759971"/>
                </a:cubicBezTo>
                <a:cubicBezTo>
                  <a:pt x="3908052" y="1376994"/>
                  <a:pt x="3908052" y="2378444"/>
                  <a:pt x="3291290" y="2995466"/>
                </a:cubicBezTo>
                <a:cubicBezTo>
                  <a:pt x="2994210" y="3292671"/>
                  <a:pt x="2994210" y="3292671"/>
                  <a:pt x="2994210" y="3292671"/>
                </a:cubicBezTo>
                <a:cubicBezTo>
                  <a:pt x="2377446" y="3909693"/>
                  <a:pt x="1376416" y="3909693"/>
                  <a:pt x="759652" y="3292671"/>
                </a:cubicBezTo>
                <a:cubicBezTo>
                  <a:pt x="462573" y="2995466"/>
                  <a:pt x="462573" y="2995466"/>
                  <a:pt x="462573" y="2995466"/>
                </a:cubicBezTo>
                <a:cubicBezTo>
                  <a:pt x="-154191" y="2378444"/>
                  <a:pt x="-154191" y="1376994"/>
                  <a:pt x="462573" y="759971"/>
                </a:cubicBezTo>
                <a:cubicBezTo>
                  <a:pt x="759652" y="462766"/>
                  <a:pt x="759652" y="462766"/>
                  <a:pt x="759652" y="462766"/>
                </a:cubicBezTo>
                <a:cubicBezTo>
                  <a:pt x="1068034" y="154255"/>
                  <a:pt x="1472483" y="0"/>
                  <a:pt x="1876931" y="0"/>
                </a:cubicBezTo>
                <a:close/>
              </a:path>
            </a:pathLst>
          </a:custGeom>
          <a:pattFill prst="pct60">
            <a:fgClr>
              <a:schemeClr val="bg1"/>
            </a:fgClr>
            <a:bgClr>
              <a:schemeClr val="bg1">
                <a:lumMod val="85000"/>
              </a:schemeClr>
            </a:bgClr>
          </a:pattFill>
          <a:effectLst/>
        </p:spPr>
        <p:txBody>
          <a:bodyPr wrap="square" anchor="ctr">
            <a:noAutofit/>
          </a:bodyPr>
          <a:lstStyle>
            <a:lvl1pPr marL="0" indent="0" algn="ctr">
              <a:buFontTx/>
              <a:buNone/>
              <a:defRPr sz="1200"/>
            </a:lvl1pPr>
          </a:lstStyle>
          <a:p>
            <a:endParaRPr lang="en-US"/>
          </a:p>
        </p:txBody>
      </p:sp>
      <p:sp>
        <p:nvSpPr>
          <p:cNvPr id="28" name="Picture Placeholder 27">
            <a:extLst>
              <a:ext uri="{FF2B5EF4-FFF2-40B4-BE49-F238E27FC236}">
                <a16:creationId xmlns:a16="http://schemas.microsoft.com/office/drawing/2014/main" id="{6D2D97A9-1C9B-4398-B77F-DFCF56A992C3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9419453" y="2493769"/>
            <a:ext cx="1876687" cy="1877719"/>
          </a:xfrm>
          <a:custGeom>
            <a:avLst/>
            <a:gdLst>
              <a:gd name="connsiteX0" fmla="*/ 1876931 w 3753862"/>
              <a:gd name="connsiteY0" fmla="*/ 0 h 3755437"/>
              <a:gd name="connsiteX1" fmla="*/ 2994209 w 3753862"/>
              <a:gd name="connsiteY1" fmla="*/ 462766 h 3755437"/>
              <a:gd name="connsiteX2" fmla="*/ 3291289 w 3753862"/>
              <a:gd name="connsiteY2" fmla="*/ 759971 h 3755437"/>
              <a:gd name="connsiteX3" fmla="*/ 3291289 w 3753862"/>
              <a:gd name="connsiteY3" fmla="*/ 2995466 h 3755437"/>
              <a:gd name="connsiteX4" fmla="*/ 2994209 w 3753862"/>
              <a:gd name="connsiteY4" fmla="*/ 3292671 h 3755437"/>
              <a:gd name="connsiteX5" fmla="*/ 759651 w 3753862"/>
              <a:gd name="connsiteY5" fmla="*/ 3292671 h 3755437"/>
              <a:gd name="connsiteX6" fmla="*/ 462571 w 3753862"/>
              <a:gd name="connsiteY6" fmla="*/ 2995466 h 3755437"/>
              <a:gd name="connsiteX7" fmla="*/ 462571 w 3753862"/>
              <a:gd name="connsiteY7" fmla="*/ 759971 h 3755437"/>
              <a:gd name="connsiteX8" fmla="*/ 759651 w 3753862"/>
              <a:gd name="connsiteY8" fmla="*/ 462766 h 3755437"/>
              <a:gd name="connsiteX9" fmla="*/ 1876931 w 3753862"/>
              <a:gd name="connsiteY9" fmla="*/ 0 h 37554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753862" h="3755437">
                <a:moveTo>
                  <a:pt x="1876931" y="0"/>
                </a:moveTo>
                <a:cubicBezTo>
                  <a:pt x="2281379" y="0"/>
                  <a:pt x="2685827" y="154255"/>
                  <a:pt x="2994209" y="462766"/>
                </a:cubicBezTo>
                <a:cubicBezTo>
                  <a:pt x="3291289" y="759971"/>
                  <a:pt x="3291289" y="759971"/>
                  <a:pt x="3291289" y="759971"/>
                </a:cubicBezTo>
                <a:cubicBezTo>
                  <a:pt x="3908053" y="1376994"/>
                  <a:pt x="3908053" y="2378444"/>
                  <a:pt x="3291289" y="2995466"/>
                </a:cubicBezTo>
                <a:cubicBezTo>
                  <a:pt x="2994209" y="3292671"/>
                  <a:pt x="2994209" y="3292671"/>
                  <a:pt x="2994209" y="3292671"/>
                </a:cubicBezTo>
                <a:cubicBezTo>
                  <a:pt x="2377445" y="3909693"/>
                  <a:pt x="1376415" y="3909693"/>
                  <a:pt x="759651" y="3292671"/>
                </a:cubicBezTo>
                <a:cubicBezTo>
                  <a:pt x="462571" y="2995466"/>
                  <a:pt x="462571" y="2995466"/>
                  <a:pt x="462571" y="2995466"/>
                </a:cubicBezTo>
                <a:cubicBezTo>
                  <a:pt x="-154191" y="2378444"/>
                  <a:pt x="-154191" y="1376994"/>
                  <a:pt x="462571" y="759971"/>
                </a:cubicBezTo>
                <a:cubicBezTo>
                  <a:pt x="759651" y="462766"/>
                  <a:pt x="759651" y="462766"/>
                  <a:pt x="759651" y="462766"/>
                </a:cubicBezTo>
                <a:cubicBezTo>
                  <a:pt x="1068033" y="154255"/>
                  <a:pt x="1472481" y="0"/>
                  <a:pt x="1876931" y="0"/>
                </a:cubicBezTo>
                <a:close/>
              </a:path>
            </a:pathLst>
          </a:custGeom>
          <a:pattFill prst="pct60">
            <a:fgClr>
              <a:schemeClr val="bg1"/>
            </a:fgClr>
            <a:bgClr>
              <a:schemeClr val="bg1">
                <a:lumMod val="85000"/>
              </a:schemeClr>
            </a:bgClr>
          </a:pattFill>
          <a:effectLst/>
        </p:spPr>
        <p:txBody>
          <a:bodyPr wrap="square" anchor="ctr">
            <a:noAutofit/>
          </a:bodyPr>
          <a:lstStyle>
            <a:lvl1pPr marL="0" indent="0" algn="ctr">
              <a:buFontTx/>
              <a:buNone/>
              <a:defRPr sz="1200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27640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decel="10000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2" decel="100000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2" decel="100000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  <p:bldP spid="26" grpId="0" animBg="1"/>
      <p:bldP spid="27" grpId="0" animBg="1"/>
      <p:bldP spid="28" grpId="0" animBg="1"/>
    </p:bldLst>
  </p:timing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EED1674B-7819-4290-8EC6-DD14B5462434}"/>
              </a:ext>
            </a:extLst>
          </p:cNvPr>
          <p:cNvSpPr/>
          <p:nvPr userDrawn="1"/>
        </p:nvSpPr>
        <p:spPr>
          <a:xfrm>
            <a:off x="11700345" y="0"/>
            <a:ext cx="491655" cy="6858000"/>
          </a:xfrm>
          <a:prstGeom prst="rect">
            <a:avLst/>
          </a:prstGeom>
          <a:solidFill>
            <a:srgbClr val="FFFFFF"/>
          </a:solidFill>
          <a:ln>
            <a:noFill/>
          </a:ln>
          <a:effectLst>
            <a:outerShdw blurRad="952500" dist="215900" algn="l" rotWithShape="0">
              <a:schemeClr val="accent1">
                <a:lumMod val="50000"/>
                <a:alpha val="1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22855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62FAAB3-2BD3-4B4B-8F68-CA607194A7CD}"/>
              </a:ext>
            </a:extLst>
          </p:cNvPr>
          <p:cNvSpPr txBox="1"/>
          <p:nvPr userDrawn="1"/>
        </p:nvSpPr>
        <p:spPr>
          <a:xfrm rot="16200000">
            <a:off x="11315275" y="5914770"/>
            <a:ext cx="126179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22855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>
                <a:ln>
                  <a:noFill/>
                </a:ln>
                <a:solidFill>
                  <a:srgbClr val="FF2D5E"/>
                </a:solidFill>
                <a:effectLst/>
                <a:uLnTx/>
                <a:uFillTx/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Massive X</a:t>
            </a:r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EE3CA0C5-696B-4035-8328-04E507A14E6E}"/>
              </a:ext>
            </a:extLst>
          </p:cNvPr>
          <p:cNvSpPr txBox="1">
            <a:spLocks/>
          </p:cNvSpPr>
          <p:nvPr userDrawn="1"/>
        </p:nvSpPr>
        <p:spPr>
          <a:xfrm>
            <a:off x="11865043" y="3283310"/>
            <a:ext cx="162261" cy="291381"/>
          </a:xfrm>
          <a:prstGeom prst="rect">
            <a:avLst/>
          </a:prstGeom>
        </p:spPr>
        <p:txBody>
          <a:bodyPr vert="horz" wrap="none" lIns="60952" tIns="30476" rIns="60952" bIns="30476" rtlCol="0" anchor="ctr">
            <a:no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45710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A290D8D-6BA0-418D-AFED-C65293F70DA0}" type="slidenum">
              <a:rPr kumimoji="0" lang="en-US" sz="1200" b="1" i="0" u="none" strike="noStrike" kern="1200" cap="none" spc="0" normalizeH="0" baseline="0" noProof="0" smtClean="0">
                <a:ln>
                  <a:noFill/>
                </a:ln>
                <a:solidFill>
                  <a:srgbClr val="172144"/>
                </a:solidFill>
                <a:effectLst/>
                <a:uLnTx/>
                <a:uFillTx/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pPr marL="0" marR="0" lvl="0" indent="0" algn="ctr" defTabSz="457109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n-US" sz="700" b="1" i="0" u="none" strike="noStrike" kern="1200" cap="none" spc="0" normalizeH="0" baseline="0" noProof="0">
              <a:ln>
                <a:noFill/>
              </a:ln>
              <a:solidFill>
                <a:srgbClr val="172144"/>
              </a:solidFill>
              <a:effectLst/>
              <a:uLnTx/>
              <a:uFillTx/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504B40BC-21B9-4D12-8535-D9C29D99F968}"/>
              </a:ext>
            </a:extLst>
          </p:cNvPr>
          <p:cNvCxnSpPr/>
          <p:nvPr userDrawn="1"/>
        </p:nvCxnSpPr>
        <p:spPr>
          <a:xfrm>
            <a:off x="11820371" y="223120"/>
            <a:ext cx="238296" cy="0"/>
          </a:xfrm>
          <a:prstGeom prst="line">
            <a:avLst/>
          </a:prstGeom>
          <a:ln w="19050">
            <a:solidFill>
              <a:srgbClr val="17214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665B6781-0284-4FF4-9C39-1E697832CCB5}"/>
              </a:ext>
            </a:extLst>
          </p:cNvPr>
          <p:cNvCxnSpPr>
            <a:cxnSpLocks/>
          </p:cNvCxnSpPr>
          <p:nvPr userDrawn="1"/>
        </p:nvCxnSpPr>
        <p:spPr>
          <a:xfrm>
            <a:off x="11820371" y="269044"/>
            <a:ext cx="101742" cy="0"/>
          </a:xfrm>
          <a:prstGeom prst="line">
            <a:avLst/>
          </a:prstGeom>
          <a:ln w="19050">
            <a:solidFill>
              <a:srgbClr val="17214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2FE7EC0D-F0F0-4288-868F-D1A462C8D492}"/>
              </a:ext>
            </a:extLst>
          </p:cNvPr>
          <p:cNvCxnSpPr>
            <a:cxnSpLocks/>
          </p:cNvCxnSpPr>
          <p:nvPr userDrawn="1"/>
        </p:nvCxnSpPr>
        <p:spPr>
          <a:xfrm>
            <a:off x="11820371" y="314968"/>
            <a:ext cx="181333" cy="0"/>
          </a:xfrm>
          <a:prstGeom prst="line">
            <a:avLst/>
          </a:prstGeom>
          <a:ln w="19050">
            <a:solidFill>
              <a:srgbClr val="17214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" name="Group 7">
            <a:extLst>
              <a:ext uri="{FF2B5EF4-FFF2-40B4-BE49-F238E27FC236}">
                <a16:creationId xmlns:a16="http://schemas.microsoft.com/office/drawing/2014/main" id="{29CC7530-A671-4661-A267-47CAC7E2FF44}"/>
              </a:ext>
            </a:extLst>
          </p:cNvPr>
          <p:cNvGrpSpPr/>
          <p:nvPr userDrawn="1"/>
        </p:nvGrpSpPr>
        <p:grpSpPr>
          <a:xfrm>
            <a:off x="11770241" y="655395"/>
            <a:ext cx="338555" cy="912401"/>
            <a:chOff x="139809" y="1310790"/>
            <a:chExt cx="677200" cy="1824801"/>
          </a:xfrm>
        </p:grpSpPr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BC58E2E0-3292-4E74-A22D-947EED6AA7AC}"/>
                </a:ext>
              </a:extLst>
            </p:cNvPr>
            <p:cNvSpPr/>
            <p:nvPr userDrawn="1"/>
          </p:nvSpPr>
          <p:spPr>
            <a:xfrm>
              <a:off x="139809" y="1946192"/>
              <a:ext cx="677198" cy="553998"/>
            </a:xfrm>
            <a:prstGeom prst="rect">
              <a:avLst/>
            </a:prstGeom>
          </p:spPr>
          <p:txBody>
            <a:bodyPr wrap="none" anchor="ctr">
              <a:spAutoFit/>
            </a:bodyPr>
            <a:lstStyle/>
            <a:p>
              <a:pPr marL="0" marR="0" lvl="0" indent="0" algn="ctr" defTabSz="22855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1200" cap="none" spc="0" normalizeH="0" baseline="0" noProof="0">
                  <a:ln>
                    <a:noFill/>
                  </a:ln>
                  <a:solidFill>
                    <a:srgbClr val="314792">
                      <a:alpha val="49000"/>
                    </a:srgbClr>
                  </a:solidFill>
                  <a:effectLst/>
                  <a:uLnTx/>
                  <a:uFillTx/>
                  <a:latin typeface="Designball-Social-01" pitchFamily="2" charset="0"/>
                  <a:ea typeface="+mn-ea"/>
                  <a:cs typeface="+mn-cs"/>
                </a:rPr>
                <a:t>b</a:t>
              </a:r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9204B764-23BF-41EC-BF35-4E759ABDC120}"/>
                </a:ext>
              </a:extLst>
            </p:cNvPr>
            <p:cNvSpPr/>
            <p:nvPr userDrawn="1"/>
          </p:nvSpPr>
          <p:spPr>
            <a:xfrm>
              <a:off x="139809" y="1310790"/>
              <a:ext cx="677198" cy="553998"/>
            </a:xfrm>
            <a:prstGeom prst="rect">
              <a:avLst/>
            </a:prstGeom>
          </p:spPr>
          <p:txBody>
            <a:bodyPr wrap="none" anchor="ctr">
              <a:spAutoFit/>
            </a:bodyPr>
            <a:lstStyle/>
            <a:p>
              <a:pPr marL="0" marR="0" lvl="0" indent="0" algn="ctr" defTabSz="22855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1200" cap="none" spc="0" normalizeH="0" baseline="0" noProof="0">
                  <a:ln>
                    <a:noFill/>
                  </a:ln>
                  <a:solidFill>
                    <a:srgbClr val="314792">
                      <a:alpha val="49000"/>
                    </a:srgbClr>
                  </a:solidFill>
                  <a:effectLst/>
                  <a:uLnTx/>
                  <a:uFillTx/>
                  <a:latin typeface="Designball-Social-01" pitchFamily="2" charset="0"/>
                  <a:ea typeface="+mn-ea"/>
                  <a:cs typeface="+mn-cs"/>
                </a:rPr>
                <a:t>C</a:t>
              </a:r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D900F3B3-A1A6-4A4A-9768-B08A60BCF080}"/>
                </a:ext>
              </a:extLst>
            </p:cNvPr>
            <p:cNvSpPr/>
            <p:nvPr userDrawn="1"/>
          </p:nvSpPr>
          <p:spPr>
            <a:xfrm>
              <a:off x="139811" y="2581593"/>
              <a:ext cx="677198" cy="553998"/>
            </a:xfrm>
            <a:prstGeom prst="rect">
              <a:avLst/>
            </a:prstGeom>
          </p:spPr>
          <p:txBody>
            <a:bodyPr wrap="none" anchor="ctr">
              <a:spAutoFit/>
            </a:bodyPr>
            <a:lstStyle/>
            <a:p>
              <a:pPr marL="0" marR="0" lvl="0" indent="0" algn="ctr" defTabSz="22855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1200" cap="none" spc="0" normalizeH="0" baseline="0" noProof="0">
                  <a:ln>
                    <a:noFill/>
                  </a:ln>
                  <a:solidFill>
                    <a:srgbClr val="314792">
                      <a:alpha val="49000"/>
                    </a:srgbClr>
                  </a:solidFill>
                  <a:effectLst/>
                  <a:uLnTx/>
                  <a:uFillTx/>
                  <a:latin typeface="Designball-Social-01" pitchFamily="2" charset="0"/>
                  <a:ea typeface="+mn-ea"/>
                  <a:cs typeface="+mn-cs"/>
                </a:rPr>
                <a:t>c</a:t>
              </a:r>
            </a:p>
          </p:txBody>
        </p:sp>
        <p:sp>
          <p:nvSpPr>
            <p:cNvPr id="12" name="Rectangle 11">
              <a:hlinkClick r:id="rId2"/>
              <a:extLst>
                <a:ext uri="{FF2B5EF4-FFF2-40B4-BE49-F238E27FC236}">
                  <a16:creationId xmlns:a16="http://schemas.microsoft.com/office/drawing/2014/main" id="{C1510384-2C3D-4EBE-BD59-99BB4F7B1D95}"/>
                </a:ext>
              </a:extLst>
            </p:cNvPr>
            <p:cNvSpPr/>
            <p:nvPr userDrawn="1"/>
          </p:nvSpPr>
          <p:spPr>
            <a:xfrm>
              <a:off x="311927" y="2005846"/>
              <a:ext cx="332961" cy="443947"/>
            </a:xfrm>
            <a:prstGeom prst="rect">
              <a:avLst/>
            </a:prstGeom>
            <a:solidFill>
              <a:schemeClr val="bg2">
                <a:alpha val="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22855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900" b="0" i="0" u="none" strike="noStrike" kern="1200" cap="none" spc="0" normalizeH="0" baseline="0" noProof="0">
                <a:ln>
                  <a:noFill/>
                </a:ln>
                <a:solidFill>
                  <a:srgbClr val="314792">
                    <a:alpha val="49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3" name="Rectangle 12">
              <a:hlinkClick r:id="rId3"/>
              <a:extLst>
                <a:ext uri="{FF2B5EF4-FFF2-40B4-BE49-F238E27FC236}">
                  <a16:creationId xmlns:a16="http://schemas.microsoft.com/office/drawing/2014/main" id="{E820DE5E-C61D-42D9-9F6F-1E352E9F4232}"/>
                </a:ext>
              </a:extLst>
            </p:cNvPr>
            <p:cNvSpPr/>
            <p:nvPr userDrawn="1"/>
          </p:nvSpPr>
          <p:spPr>
            <a:xfrm>
              <a:off x="311927" y="1375076"/>
              <a:ext cx="332961" cy="443947"/>
            </a:xfrm>
            <a:prstGeom prst="rect">
              <a:avLst/>
            </a:prstGeom>
            <a:solidFill>
              <a:schemeClr val="bg2">
                <a:alpha val="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22855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900" b="0" i="0" u="none" strike="noStrike" kern="1200" cap="none" spc="0" normalizeH="0" baseline="0" noProof="0">
                <a:ln>
                  <a:noFill/>
                </a:ln>
                <a:solidFill>
                  <a:srgbClr val="314792">
                    <a:alpha val="49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4" name="Rectangle 13">
              <a:hlinkClick r:id="rId4"/>
              <a:extLst>
                <a:ext uri="{FF2B5EF4-FFF2-40B4-BE49-F238E27FC236}">
                  <a16:creationId xmlns:a16="http://schemas.microsoft.com/office/drawing/2014/main" id="{D6187E50-754A-44EE-BA02-05EBB604955C}"/>
                </a:ext>
              </a:extLst>
            </p:cNvPr>
            <p:cNvSpPr/>
            <p:nvPr userDrawn="1"/>
          </p:nvSpPr>
          <p:spPr>
            <a:xfrm>
              <a:off x="311927" y="2636618"/>
              <a:ext cx="332961" cy="443947"/>
            </a:xfrm>
            <a:prstGeom prst="rect">
              <a:avLst/>
            </a:prstGeom>
            <a:solidFill>
              <a:schemeClr val="bg2">
                <a:alpha val="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22855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900" b="0" i="0" u="none" strike="noStrike" kern="1200" cap="none" spc="0" normalizeH="0" baseline="0" noProof="0">
                <a:ln>
                  <a:noFill/>
                </a:ln>
                <a:solidFill>
                  <a:srgbClr val="314792">
                    <a:alpha val="49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19D26279-CF3F-44FD-A4E8-B89D5F761927}"/>
              </a:ext>
            </a:extLst>
          </p:cNvPr>
          <p:cNvCxnSpPr/>
          <p:nvPr userDrawn="1"/>
        </p:nvCxnSpPr>
        <p:spPr>
          <a:xfrm>
            <a:off x="11700345" y="0"/>
            <a:ext cx="0" cy="6858000"/>
          </a:xfrm>
          <a:prstGeom prst="line">
            <a:avLst/>
          </a:prstGeom>
          <a:ln w="25400">
            <a:solidFill>
              <a:srgbClr val="EBECF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82945768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EED1674B-7819-4290-8EC6-DD14B5462434}"/>
              </a:ext>
            </a:extLst>
          </p:cNvPr>
          <p:cNvSpPr/>
          <p:nvPr userDrawn="1"/>
        </p:nvSpPr>
        <p:spPr>
          <a:xfrm>
            <a:off x="0" y="0"/>
            <a:ext cx="491655" cy="6858000"/>
          </a:xfrm>
          <a:prstGeom prst="rect">
            <a:avLst/>
          </a:prstGeom>
          <a:solidFill>
            <a:srgbClr val="FFFFFF"/>
          </a:solidFill>
          <a:ln>
            <a:noFill/>
          </a:ln>
          <a:effectLst>
            <a:outerShdw blurRad="952500" dist="215900" algn="l" rotWithShape="0">
              <a:schemeClr val="accent1">
                <a:lumMod val="50000"/>
                <a:alpha val="1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22855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62FAAB3-2BD3-4B4B-8F68-CA607194A7CD}"/>
              </a:ext>
            </a:extLst>
          </p:cNvPr>
          <p:cNvSpPr txBox="1"/>
          <p:nvPr userDrawn="1"/>
        </p:nvSpPr>
        <p:spPr>
          <a:xfrm rot="16200000">
            <a:off x="-385071" y="5914770"/>
            <a:ext cx="126179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22855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>
                <a:ln>
                  <a:noFill/>
                </a:ln>
                <a:solidFill>
                  <a:srgbClr val="FF2D5E"/>
                </a:solidFill>
                <a:effectLst/>
                <a:uLnTx/>
                <a:uFillTx/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Massive X</a:t>
            </a:r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EE3CA0C5-696B-4035-8328-04E507A14E6E}"/>
              </a:ext>
            </a:extLst>
          </p:cNvPr>
          <p:cNvSpPr txBox="1">
            <a:spLocks/>
          </p:cNvSpPr>
          <p:nvPr userDrawn="1"/>
        </p:nvSpPr>
        <p:spPr>
          <a:xfrm>
            <a:off x="164697" y="3283310"/>
            <a:ext cx="162261" cy="291381"/>
          </a:xfrm>
          <a:prstGeom prst="rect">
            <a:avLst/>
          </a:prstGeom>
        </p:spPr>
        <p:txBody>
          <a:bodyPr vert="horz" wrap="none" lIns="60952" tIns="30476" rIns="60952" bIns="30476" rtlCol="0" anchor="ctr">
            <a:no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45710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A290D8D-6BA0-418D-AFED-C65293F70DA0}" type="slidenum">
              <a:rPr kumimoji="0" lang="en-US" sz="1200" b="1" i="0" u="none" strike="noStrike" kern="1200" cap="none" spc="0" normalizeH="0" baseline="0" noProof="0" smtClean="0">
                <a:ln>
                  <a:noFill/>
                </a:ln>
                <a:solidFill>
                  <a:srgbClr val="172144"/>
                </a:solidFill>
                <a:effectLst/>
                <a:uLnTx/>
                <a:uFillTx/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pPr marL="0" marR="0" lvl="0" indent="0" algn="ctr" defTabSz="457109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n-US" sz="700" b="1" i="0" u="none" strike="noStrike" kern="1200" cap="none" spc="0" normalizeH="0" baseline="0" noProof="0">
              <a:ln>
                <a:noFill/>
              </a:ln>
              <a:solidFill>
                <a:srgbClr val="172144"/>
              </a:solidFill>
              <a:effectLst/>
              <a:uLnTx/>
              <a:uFillTx/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504B40BC-21B9-4D12-8535-D9C29D99F968}"/>
              </a:ext>
            </a:extLst>
          </p:cNvPr>
          <p:cNvCxnSpPr/>
          <p:nvPr userDrawn="1"/>
        </p:nvCxnSpPr>
        <p:spPr>
          <a:xfrm>
            <a:off x="120026" y="223120"/>
            <a:ext cx="238296" cy="0"/>
          </a:xfrm>
          <a:prstGeom prst="line">
            <a:avLst/>
          </a:prstGeom>
          <a:ln w="19050">
            <a:solidFill>
              <a:srgbClr val="17214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665B6781-0284-4FF4-9C39-1E697832CCB5}"/>
              </a:ext>
            </a:extLst>
          </p:cNvPr>
          <p:cNvCxnSpPr>
            <a:cxnSpLocks/>
          </p:cNvCxnSpPr>
          <p:nvPr userDrawn="1"/>
        </p:nvCxnSpPr>
        <p:spPr>
          <a:xfrm>
            <a:off x="120026" y="269044"/>
            <a:ext cx="101742" cy="0"/>
          </a:xfrm>
          <a:prstGeom prst="line">
            <a:avLst/>
          </a:prstGeom>
          <a:ln w="19050">
            <a:solidFill>
              <a:srgbClr val="17214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2FE7EC0D-F0F0-4288-868F-D1A462C8D492}"/>
              </a:ext>
            </a:extLst>
          </p:cNvPr>
          <p:cNvCxnSpPr>
            <a:cxnSpLocks/>
          </p:cNvCxnSpPr>
          <p:nvPr userDrawn="1"/>
        </p:nvCxnSpPr>
        <p:spPr>
          <a:xfrm>
            <a:off x="120026" y="314968"/>
            <a:ext cx="181333" cy="0"/>
          </a:xfrm>
          <a:prstGeom prst="line">
            <a:avLst/>
          </a:prstGeom>
          <a:ln w="19050">
            <a:solidFill>
              <a:srgbClr val="17214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" name="Group 7">
            <a:extLst>
              <a:ext uri="{FF2B5EF4-FFF2-40B4-BE49-F238E27FC236}">
                <a16:creationId xmlns:a16="http://schemas.microsoft.com/office/drawing/2014/main" id="{29CC7530-A671-4661-A267-47CAC7E2FF44}"/>
              </a:ext>
            </a:extLst>
          </p:cNvPr>
          <p:cNvGrpSpPr/>
          <p:nvPr userDrawn="1"/>
        </p:nvGrpSpPr>
        <p:grpSpPr>
          <a:xfrm>
            <a:off x="69896" y="655395"/>
            <a:ext cx="338555" cy="912401"/>
            <a:chOff x="139809" y="1310790"/>
            <a:chExt cx="677200" cy="1824801"/>
          </a:xfrm>
        </p:grpSpPr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BC58E2E0-3292-4E74-A22D-947EED6AA7AC}"/>
                </a:ext>
              </a:extLst>
            </p:cNvPr>
            <p:cNvSpPr/>
            <p:nvPr userDrawn="1"/>
          </p:nvSpPr>
          <p:spPr>
            <a:xfrm>
              <a:off x="139809" y="1946192"/>
              <a:ext cx="677198" cy="553998"/>
            </a:xfrm>
            <a:prstGeom prst="rect">
              <a:avLst/>
            </a:prstGeom>
          </p:spPr>
          <p:txBody>
            <a:bodyPr wrap="none" anchor="ctr">
              <a:spAutoFit/>
            </a:bodyPr>
            <a:lstStyle/>
            <a:p>
              <a:pPr marL="0" marR="0" lvl="0" indent="0" algn="ctr" defTabSz="22855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1200" cap="none" spc="0" normalizeH="0" baseline="0" noProof="0">
                  <a:ln>
                    <a:noFill/>
                  </a:ln>
                  <a:solidFill>
                    <a:srgbClr val="314792">
                      <a:alpha val="49000"/>
                    </a:srgbClr>
                  </a:solidFill>
                  <a:effectLst/>
                  <a:uLnTx/>
                  <a:uFillTx/>
                  <a:latin typeface="Designball-Social-01" pitchFamily="2" charset="0"/>
                  <a:ea typeface="+mn-ea"/>
                  <a:cs typeface="+mn-cs"/>
                </a:rPr>
                <a:t>b</a:t>
              </a:r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9204B764-23BF-41EC-BF35-4E759ABDC120}"/>
                </a:ext>
              </a:extLst>
            </p:cNvPr>
            <p:cNvSpPr/>
            <p:nvPr userDrawn="1"/>
          </p:nvSpPr>
          <p:spPr>
            <a:xfrm>
              <a:off x="139809" y="1310790"/>
              <a:ext cx="677198" cy="553998"/>
            </a:xfrm>
            <a:prstGeom prst="rect">
              <a:avLst/>
            </a:prstGeom>
          </p:spPr>
          <p:txBody>
            <a:bodyPr wrap="none" anchor="ctr">
              <a:spAutoFit/>
            </a:bodyPr>
            <a:lstStyle/>
            <a:p>
              <a:pPr marL="0" marR="0" lvl="0" indent="0" algn="ctr" defTabSz="22855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1200" cap="none" spc="0" normalizeH="0" baseline="0" noProof="0">
                  <a:ln>
                    <a:noFill/>
                  </a:ln>
                  <a:solidFill>
                    <a:srgbClr val="314792">
                      <a:alpha val="49000"/>
                    </a:srgbClr>
                  </a:solidFill>
                  <a:effectLst/>
                  <a:uLnTx/>
                  <a:uFillTx/>
                  <a:latin typeface="Designball-Social-01" pitchFamily="2" charset="0"/>
                  <a:ea typeface="+mn-ea"/>
                  <a:cs typeface="+mn-cs"/>
                </a:rPr>
                <a:t>C</a:t>
              </a:r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D900F3B3-A1A6-4A4A-9768-B08A60BCF080}"/>
                </a:ext>
              </a:extLst>
            </p:cNvPr>
            <p:cNvSpPr/>
            <p:nvPr userDrawn="1"/>
          </p:nvSpPr>
          <p:spPr>
            <a:xfrm>
              <a:off x="139811" y="2581593"/>
              <a:ext cx="677198" cy="553998"/>
            </a:xfrm>
            <a:prstGeom prst="rect">
              <a:avLst/>
            </a:prstGeom>
          </p:spPr>
          <p:txBody>
            <a:bodyPr wrap="none" anchor="ctr">
              <a:spAutoFit/>
            </a:bodyPr>
            <a:lstStyle/>
            <a:p>
              <a:pPr marL="0" marR="0" lvl="0" indent="0" algn="ctr" defTabSz="22855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1200" cap="none" spc="0" normalizeH="0" baseline="0" noProof="0">
                  <a:ln>
                    <a:noFill/>
                  </a:ln>
                  <a:solidFill>
                    <a:srgbClr val="314792">
                      <a:alpha val="49000"/>
                    </a:srgbClr>
                  </a:solidFill>
                  <a:effectLst/>
                  <a:uLnTx/>
                  <a:uFillTx/>
                  <a:latin typeface="Designball-Social-01" pitchFamily="2" charset="0"/>
                  <a:ea typeface="+mn-ea"/>
                  <a:cs typeface="+mn-cs"/>
                </a:rPr>
                <a:t>c</a:t>
              </a:r>
            </a:p>
          </p:txBody>
        </p:sp>
        <p:sp>
          <p:nvSpPr>
            <p:cNvPr id="12" name="Rectangle 11">
              <a:hlinkClick r:id="rId2"/>
              <a:extLst>
                <a:ext uri="{FF2B5EF4-FFF2-40B4-BE49-F238E27FC236}">
                  <a16:creationId xmlns:a16="http://schemas.microsoft.com/office/drawing/2014/main" id="{C1510384-2C3D-4EBE-BD59-99BB4F7B1D95}"/>
                </a:ext>
              </a:extLst>
            </p:cNvPr>
            <p:cNvSpPr/>
            <p:nvPr userDrawn="1"/>
          </p:nvSpPr>
          <p:spPr>
            <a:xfrm>
              <a:off x="311927" y="2005846"/>
              <a:ext cx="332961" cy="443947"/>
            </a:xfrm>
            <a:prstGeom prst="rect">
              <a:avLst/>
            </a:prstGeom>
            <a:solidFill>
              <a:schemeClr val="bg2">
                <a:alpha val="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22855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900" b="0" i="0" u="none" strike="noStrike" kern="1200" cap="none" spc="0" normalizeH="0" baseline="0" noProof="0">
                <a:ln>
                  <a:noFill/>
                </a:ln>
                <a:solidFill>
                  <a:srgbClr val="314792">
                    <a:alpha val="49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3" name="Rectangle 12">
              <a:hlinkClick r:id="rId3"/>
              <a:extLst>
                <a:ext uri="{FF2B5EF4-FFF2-40B4-BE49-F238E27FC236}">
                  <a16:creationId xmlns:a16="http://schemas.microsoft.com/office/drawing/2014/main" id="{E820DE5E-C61D-42D9-9F6F-1E352E9F4232}"/>
                </a:ext>
              </a:extLst>
            </p:cNvPr>
            <p:cNvSpPr/>
            <p:nvPr userDrawn="1"/>
          </p:nvSpPr>
          <p:spPr>
            <a:xfrm>
              <a:off x="311927" y="1375076"/>
              <a:ext cx="332961" cy="443947"/>
            </a:xfrm>
            <a:prstGeom prst="rect">
              <a:avLst/>
            </a:prstGeom>
            <a:solidFill>
              <a:schemeClr val="bg2">
                <a:alpha val="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22855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900" b="0" i="0" u="none" strike="noStrike" kern="1200" cap="none" spc="0" normalizeH="0" baseline="0" noProof="0">
                <a:ln>
                  <a:noFill/>
                </a:ln>
                <a:solidFill>
                  <a:srgbClr val="314792">
                    <a:alpha val="49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4" name="Rectangle 13">
              <a:hlinkClick r:id="rId4"/>
              <a:extLst>
                <a:ext uri="{FF2B5EF4-FFF2-40B4-BE49-F238E27FC236}">
                  <a16:creationId xmlns:a16="http://schemas.microsoft.com/office/drawing/2014/main" id="{D6187E50-754A-44EE-BA02-05EBB604955C}"/>
                </a:ext>
              </a:extLst>
            </p:cNvPr>
            <p:cNvSpPr/>
            <p:nvPr userDrawn="1"/>
          </p:nvSpPr>
          <p:spPr>
            <a:xfrm>
              <a:off x="311927" y="2636618"/>
              <a:ext cx="332961" cy="443947"/>
            </a:xfrm>
            <a:prstGeom prst="rect">
              <a:avLst/>
            </a:prstGeom>
            <a:solidFill>
              <a:schemeClr val="bg2">
                <a:alpha val="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22855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900" b="0" i="0" u="none" strike="noStrike" kern="1200" cap="none" spc="0" normalizeH="0" baseline="0" noProof="0">
                <a:ln>
                  <a:noFill/>
                </a:ln>
                <a:solidFill>
                  <a:srgbClr val="314792">
                    <a:alpha val="49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19D26279-CF3F-44FD-A4E8-B89D5F761927}"/>
              </a:ext>
            </a:extLst>
          </p:cNvPr>
          <p:cNvCxnSpPr/>
          <p:nvPr userDrawn="1"/>
        </p:nvCxnSpPr>
        <p:spPr>
          <a:xfrm>
            <a:off x="0" y="0"/>
            <a:ext cx="0" cy="6858000"/>
          </a:xfrm>
          <a:prstGeom prst="line">
            <a:avLst/>
          </a:prstGeom>
          <a:ln w="25400">
            <a:solidFill>
              <a:srgbClr val="EBECF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67721967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icture Placeholder 17">
            <a:extLst>
              <a:ext uri="{FF2B5EF4-FFF2-40B4-BE49-F238E27FC236}">
                <a16:creationId xmlns:a16="http://schemas.microsoft.com/office/drawing/2014/main" id="{A2B16B6E-AD49-451B-83D4-272BF0A78947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7233408" y="1839686"/>
            <a:ext cx="3178215" cy="3178629"/>
          </a:xfrm>
          <a:custGeom>
            <a:avLst/>
            <a:gdLst>
              <a:gd name="connsiteX0" fmla="*/ 2180666 w 6357257"/>
              <a:gd name="connsiteY0" fmla="*/ 0 h 6357257"/>
              <a:gd name="connsiteX1" fmla="*/ 4176591 w 6357257"/>
              <a:gd name="connsiteY1" fmla="*/ 0 h 6357257"/>
              <a:gd name="connsiteX2" fmla="*/ 6357257 w 6357257"/>
              <a:gd name="connsiteY2" fmla="*/ 2180666 h 6357257"/>
              <a:gd name="connsiteX3" fmla="*/ 6357257 w 6357257"/>
              <a:gd name="connsiteY3" fmla="*/ 4176591 h 6357257"/>
              <a:gd name="connsiteX4" fmla="*/ 4176591 w 6357257"/>
              <a:gd name="connsiteY4" fmla="*/ 6357257 h 6357257"/>
              <a:gd name="connsiteX5" fmla="*/ 2180666 w 6357257"/>
              <a:gd name="connsiteY5" fmla="*/ 6357257 h 6357257"/>
              <a:gd name="connsiteX6" fmla="*/ 0 w 6357257"/>
              <a:gd name="connsiteY6" fmla="*/ 4176591 h 6357257"/>
              <a:gd name="connsiteX7" fmla="*/ 0 w 6357257"/>
              <a:gd name="connsiteY7" fmla="*/ 2180666 h 6357257"/>
              <a:gd name="connsiteX8" fmla="*/ 2180666 w 6357257"/>
              <a:gd name="connsiteY8" fmla="*/ 0 h 63572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357257" h="6357257">
                <a:moveTo>
                  <a:pt x="2180666" y="0"/>
                </a:moveTo>
                <a:lnTo>
                  <a:pt x="4176591" y="0"/>
                </a:lnTo>
                <a:cubicBezTo>
                  <a:pt x="5380940" y="0"/>
                  <a:pt x="6357257" y="976317"/>
                  <a:pt x="6357257" y="2180666"/>
                </a:cubicBezTo>
                <a:lnTo>
                  <a:pt x="6357257" y="4176591"/>
                </a:lnTo>
                <a:cubicBezTo>
                  <a:pt x="6357257" y="5380940"/>
                  <a:pt x="5380940" y="6357257"/>
                  <a:pt x="4176591" y="6357257"/>
                </a:cubicBezTo>
                <a:lnTo>
                  <a:pt x="2180666" y="6357257"/>
                </a:lnTo>
                <a:cubicBezTo>
                  <a:pt x="976317" y="6357257"/>
                  <a:pt x="0" y="5380940"/>
                  <a:pt x="0" y="4176591"/>
                </a:cubicBezTo>
                <a:lnTo>
                  <a:pt x="0" y="2180666"/>
                </a:lnTo>
                <a:cubicBezTo>
                  <a:pt x="0" y="976317"/>
                  <a:pt x="976317" y="0"/>
                  <a:pt x="2180666" y="0"/>
                </a:cubicBezTo>
                <a:close/>
              </a:path>
            </a:pathLst>
          </a:custGeom>
          <a:pattFill prst="pct60">
            <a:fgClr>
              <a:schemeClr val="bg1"/>
            </a:fgClr>
            <a:bgClr>
              <a:schemeClr val="bg1">
                <a:lumMod val="85000"/>
              </a:schemeClr>
            </a:bgClr>
          </a:pattFill>
          <a:effectLst/>
        </p:spPr>
        <p:txBody>
          <a:bodyPr wrap="square" anchor="ctr">
            <a:noAutofit/>
          </a:bodyPr>
          <a:lstStyle>
            <a:lvl1pPr marL="0" indent="0" algn="ctr">
              <a:buFontTx/>
              <a:buNone/>
              <a:defRPr sz="1200"/>
            </a:lvl1pPr>
          </a:lstStyle>
          <a:p>
            <a:endParaRPr lang="en-US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EED1674B-7819-4290-8EC6-DD14B5462434}"/>
              </a:ext>
            </a:extLst>
          </p:cNvPr>
          <p:cNvSpPr/>
          <p:nvPr userDrawn="1"/>
        </p:nvSpPr>
        <p:spPr>
          <a:xfrm>
            <a:off x="0" y="0"/>
            <a:ext cx="491655" cy="6858000"/>
          </a:xfrm>
          <a:prstGeom prst="rect">
            <a:avLst/>
          </a:prstGeom>
          <a:solidFill>
            <a:srgbClr val="FFFFFF"/>
          </a:solidFill>
          <a:ln>
            <a:noFill/>
          </a:ln>
          <a:effectLst>
            <a:outerShdw blurRad="952500" dist="215900" algn="l" rotWithShape="0">
              <a:schemeClr val="accent1">
                <a:lumMod val="50000"/>
                <a:alpha val="1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22855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62FAAB3-2BD3-4B4B-8F68-CA607194A7CD}"/>
              </a:ext>
            </a:extLst>
          </p:cNvPr>
          <p:cNvSpPr txBox="1"/>
          <p:nvPr userDrawn="1"/>
        </p:nvSpPr>
        <p:spPr>
          <a:xfrm rot="16200000">
            <a:off x="-385071" y="5914770"/>
            <a:ext cx="126179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22855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>
                <a:ln>
                  <a:noFill/>
                </a:ln>
                <a:solidFill>
                  <a:srgbClr val="FF2D5E"/>
                </a:solidFill>
                <a:effectLst/>
                <a:uLnTx/>
                <a:uFillTx/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Massive X</a:t>
            </a:r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EE3CA0C5-696B-4035-8328-04E507A14E6E}"/>
              </a:ext>
            </a:extLst>
          </p:cNvPr>
          <p:cNvSpPr txBox="1">
            <a:spLocks/>
          </p:cNvSpPr>
          <p:nvPr userDrawn="1"/>
        </p:nvSpPr>
        <p:spPr>
          <a:xfrm>
            <a:off x="164697" y="3283310"/>
            <a:ext cx="162261" cy="291381"/>
          </a:xfrm>
          <a:prstGeom prst="rect">
            <a:avLst/>
          </a:prstGeom>
        </p:spPr>
        <p:txBody>
          <a:bodyPr vert="horz" wrap="none" lIns="60952" tIns="30476" rIns="60952" bIns="30476" rtlCol="0" anchor="ctr">
            <a:no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45710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A290D8D-6BA0-418D-AFED-C65293F70DA0}" type="slidenum">
              <a:rPr kumimoji="0" lang="en-US" sz="1200" b="1" i="0" u="none" strike="noStrike" kern="1200" cap="none" spc="0" normalizeH="0" baseline="0" noProof="0" smtClean="0">
                <a:ln>
                  <a:noFill/>
                </a:ln>
                <a:solidFill>
                  <a:srgbClr val="172144"/>
                </a:solidFill>
                <a:effectLst/>
                <a:uLnTx/>
                <a:uFillTx/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pPr marL="0" marR="0" lvl="0" indent="0" algn="ctr" defTabSz="457109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n-US" sz="700" b="1" i="0" u="none" strike="noStrike" kern="1200" cap="none" spc="0" normalizeH="0" baseline="0" noProof="0">
              <a:ln>
                <a:noFill/>
              </a:ln>
              <a:solidFill>
                <a:srgbClr val="172144"/>
              </a:solidFill>
              <a:effectLst/>
              <a:uLnTx/>
              <a:uFillTx/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504B40BC-21B9-4D12-8535-D9C29D99F968}"/>
              </a:ext>
            </a:extLst>
          </p:cNvPr>
          <p:cNvCxnSpPr/>
          <p:nvPr userDrawn="1"/>
        </p:nvCxnSpPr>
        <p:spPr>
          <a:xfrm>
            <a:off x="120026" y="223120"/>
            <a:ext cx="238296" cy="0"/>
          </a:xfrm>
          <a:prstGeom prst="line">
            <a:avLst/>
          </a:prstGeom>
          <a:ln w="19050">
            <a:solidFill>
              <a:srgbClr val="17214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665B6781-0284-4FF4-9C39-1E697832CCB5}"/>
              </a:ext>
            </a:extLst>
          </p:cNvPr>
          <p:cNvCxnSpPr>
            <a:cxnSpLocks/>
          </p:cNvCxnSpPr>
          <p:nvPr userDrawn="1"/>
        </p:nvCxnSpPr>
        <p:spPr>
          <a:xfrm>
            <a:off x="120026" y="269044"/>
            <a:ext cx="101742" cy="0"/>
          </a:xfrm>
          <a:prstGeom prst="line">
            <a:avLst/>
          </a:prstGeom>
          <a:ln w="19050">
            <a:solidFill>
              <a:srgbClr val="17214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2FE7EC0D-F0F0-4288-868F-D1A462C8D492}"/>
              </a:ext>
            </a:extLst>
          </p:cNvPr>
          <p:cNvCxnSpPr>
            <a:cxnSpLocks/>
          </p:cNvCxnSpPr>
          <p:nvPr userDrawn="1"/>
        </p:nvCxnSpPr>
        <p:spPr>
          <a:xfrm>
            <a:off x="120026" y="314968"/>
            <a:ext cx="181333" cy="0"/>
          </a:xfrm>
          <a:prstGeom prst="line">
            <a:avLst/>
          </a:prstGeom>
          <a:ln w="19050">
            <a:solidFill>
              <a:srgbClr val="17214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" name="Group 7">
            <a:extLst>
              <a:ext uri="{FF2B5EF4-FFF2-40B4-BE49-F238E27FC236}">
                <a16:creationId xmlns:a16="http://schemas.microsoft.com/office/drawing/2014/main" id="{29CC7530-A671-4661-A267-47CAC7E2FF44}"/>
              </a:ext>
            </a:extLst>
          </p:cNvPr>
          <p:cNvGrpSpPr/>
          <p:nvPr userDrawn="1"/>
        </p:nvGrpSpPr>
        <p:grpSpPr>
          <a:xfrm>
            <a:off x="69896" y="655395"/>
            <a:ext cx="338555" cy="912401"/>
            <a:chOff x="139809" y="1310790"/>
            <a:chExt cx="677200" cy="1824801"/>
          </a:xfrm>
        </p:grpSpPr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BC58E2E0-3292-4E74-A22D-947EED6AA7AC}"/>
                </a:ext>
              </a:extLst>
            </p:cNvPr>
            <p:cNvSpPr/>
            <p:nvPr userDrawn="1"/>
          </p:nvSpPr>
          <p:spPr>
            <a:xfrm>
              <a:off x="139809" y="1946192"/>
              <a:ext cx="677198" cy="553998"/>
            </a:xfrm>
            <a:prstGeom prst="rect">
              <a:avLst/>
            </a:prstGeom>
          </p:spPr>
          <p:txBody>
            <a:bodyPr wrap="none" anchor="ctr">
              <a:spAutoFit/>
            </a:bodyPr>
            <a:lstStyle/>
            <a:p>
              <a:pPr marL="0" marR="0" lvl="0" indent="0" algn="ctr" defTabSz="22855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1200" cap="none" spc="0" normalizeH="0" baseline="0" noProof="0">
                  <a:ln>
                    <a:noFill/>
                  </a:ln>
                  <a:solidFill>
                    <a:srgbClr val="314792">
                      <a:alpha val="49000"/>
                    </a:srgbClr>
                  </a:solidFill>
                  <a:effectLst/>
                  <a:uLnTx/>
                  <a:uFillTx/>
                  <a:latin typeface="Designball-Social-01" pitchFamily="2" charset="0"/>
                  <a:ea typeface="+mn-ea"/>
                  <a:cs typeface="+mn-cs"/>
                </a:rPr>
                <a:t>b</a:t>
              </a:r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9204B764-23BF-41EC-BF35-4E759ABDC120}"/>
                </a:ext>
              </a:extLst>
            </p:cNvPr>
            <p:cNvSpPr/>
            <p:nvPr userDrawn="1"/>
          </p:nvSpPr>
          <p:spPr>
            <a:xfrm>
              <a:off x="139809" y="1310790"/>
              <a:ext cx="677198" cy="553998"/>
            </a:xfrm>
            <a:prstGeom prst="rect">
              <a:avLst/>
            </a:prstGeom>
          </p:spPr>
          <p:txBody>
            <a:bodyPr wrap="none" anchor="ctr">
              <a:spAutoFit/>
            </a:bodyPr>
            <a:lstStyle/>
            <a:p>
              <a:pPr marL="0" marR="0" lvl="0" indent="0" algn="ctr" defTabSz="22855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1200" cap="none" spc="0" normalizeH="0" baseline="0" noProof="0">
                  <a:ln>
                    <a:noFill/>
                  </a:ln>
                  <a:solidFill>
                    <a:srgbClr val="314792">
                      <a:alpha val="49000"/>
                    </a:srgbClr>
                  </a:solidFill>
                  <a:effectLst/>
                  <a:uLnTx/>
                  <a:uFillTx/>
                  <a:latin typeface="Designball-Social-01" pitchFamily="2" charset="0"/>
                  <a:ea typeface="+mn-ea"/>
                  <a:cs typeface="+mn-cs"/>
                </a:rPr>
                <a:t>C</a:t>
              </a:r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D900F3B3-A1A6-4A4A-9768-B08A60BCF080}"/>
                </a:ext>
              </a:extLst>
            </p:cNvPr>
            <p:cNvSpPr/>
            <p:nvPr userDrawn="1"/>
          </p:nvSpPr>
          <p:spPr>
            <a:xfrm>
              <a:off x="139811" y="2581593"/>
              <a:ext cx="677198" cy="553998"/>
            </a:xfrm>
            <a:prstGeom prst="rect">
              <a:avLst/>
            </a:prstGeom>
          </p:spPr>
          <p:txBody>
            <a:bodyPr wrap="none" anchor="ctr">
              <a:spAutoFit/>
            </a:bodyPr>
            <a:lstStyle/>
            <a:p>
              <a:pPr marL="0" marR="0" lvl="0" indent="0" algn="ctr" defTabSz="22855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1200" cap="none" spc="0" normalizeH="0" baseline="0" noProof="0">
                  <a:ln>
                    <a:noFill/>
                  </a:ln>
                  <a:solidFill>
                    <a:srgbClr val="314792">
                      <a:alpha val="49000"/>
                    </a:srgbClr>
                  </a:solidFill>
                  <a:effectLst/>
                  <a:uLnTx/>
                  <a:uFillTx/>
                  <a:latin typeface="Designball-Social-01" pitchFamily="2" charset="0"/>
                  <a:ea typeface="+mn-ea"/>
                  <a:cs typeface="+mn-cs"/>
                </a:rPr>
                <a:t>c</a:t>
              </a:r>
            </a:p>
          </p:txBody>
        </p:sp>
        <p:sp>
          <p:nvSpPr>
            <p:cNvPr id="12" name="Rectangle 11">
              <a:hlinkClick r:id="rId2"/>
              <a:extLst>
                <a:ext uri="{FF2B5EF4-FFF2-40B4-BE49-F238E27FC236}">
                  <a16:creationId xmlns:a16="http://schemas.microsoft.com/office/drawing/2014/main" id="{C1510384-2C3D-4EBE-BD59-99BB4F7B1D95}"/>
                </a:ext>
              </a:extLst>
            </p:cNvPr>
            <p:cNvSpPr/>
            <p:nvPr userDrawn="1"/>
          </p:nvSpPr>
          <p:spPr>
            <a:xfrm>
              <a:off x="311927" y="2005846"/>
              <a:ext cx="332961" cy="443947"/>
            </a:xfrm>
            <a:prstGeom prst="rect">
              <a:avLst/>
            </a:prstGeom>
            <a:solidFill>
              <a:schemeClr val="bg2">
                <a:alpha val="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22855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900" b="0" i="0" u="none" strike="noStrike" kern="1200" cap="none" spc="0" normalizeH="0" baseline="0" noProof="0">
                <a:ln>
                  <a:noFill/>
                </a:ln>
                <a:solidFill>
                  <a:srgbClr val="314792">
                    <a:alpha val="49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3" name="Rectangle 12">
              <a:hlinkClick r:id="rId3"/>
              <a:extLst>
                <a:ext uri="{FF2B5EF4-FFF2-40B4-BE49-F238E27FC236}">
                  <a16:creationId xmlns:a16="http://schemas.microsoft.com/office/drawing/2014/main" id="{E820DE5E-C61D-42D9-9F6F-1E352E9F4232}"/>
                </a:ext>
              </a:extLst>
            </p:cNvPr>
            <p:cNvSpPr/>
            <p:nvPr userDrawn="1"/>
          </p:nvSpPr>
          <p:spPr>
            <a:xfrm>
              <a:off x="311927" y="1375076"/>
              <a:ext cx="332961" cy="443947"/>
            </a:xfrm>
            <a:prstGeom prst="rect">
              <a:avLst/>
            </a:prstGeom>
            <a:solidFill>
              <a:schemeClr val="bg2">
                <a:alpha val="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22855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900" b="0" i="0" u="none" strike="noStrike" kern="1200" cap="none" spc="0" normalizeH="0" baseline="0" noProof="0">
                <a:ln>
                  <a:noFill/>
                </a:ln>
                <a:solidFill>
                  <a:srgbClr val="314792">
                    <a:alpha val="49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4" name="Rectangle 13">
              <a:hlinkClick r:id="rId4"/>
              <a:extLst>
                <a:ext uri="{FF2B5EF4-FFF2-40B4-BE49-F238E27FC236}">
                  <a16:creationId xmlns:a16="http://schemas.microsoft.com/office/drawing/2014/main" id="{D6187E50-754A-44EE-BA02-05EBB604955C}"/>
                </a:ext>
              </a:extLst>
            </p:cNvPr>
            <p:cNvSpPr/>
            <p:nvPr userDrawn="1"/>
          </p:nvSpPr>
          <p:spPr>
            <a:xfrm>
              <a:off x="311927" y="2636618"/>
              <a:ext cx="332961" cy="443947"/>
            </a:xfrm>
            <a:prstGeom prst="rect">
              <a:avLst/>
            </a:prstGeom>
            <a:solidFill>
              <a:schemeClr val="bg2">
                <a:alpha val="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22855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900" b="0" i="0" u="none" strike="noStrike" kern="1200" cap="none" spc="0" normalizeH="0" baseline="0" noProof="0">
                <a:ln>
                  <a:noFill/>
                </a:ln>
                <a:solidFill>
                  <a:srgbClr val="314792">
                    <a:alpha val="49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19D26279-CF3F-44FD-A4E8-B89D5F761927}"/>
              </a:ext>
            </a:extLst>
          </p:cNvPr>
          <p:cNvCxnSpPr/>
          <p:nvPr userDrawn="1"/>
        </p:nvCxnSpPr>
        <p:spPr>
          <a:xfrm>
            <a:off x="0" y="0"/>
            <a:ext cx="0" cy="6858000"/>
          </a:xfrm>
          <a:prstGeom prst="line">
            <a:avLst/>
          </a:prstGeom>
          <a:ln w="25400">
            <a:solidFill>
              <a:srgbClr val="EBECF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384686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</p:bldLst>
  </p:timing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EED1674B-7819-4290-8EC6-DD14B5462434}"/>
              </a:ext>
            </a:extLst>
          </p:cNvPr>
          <p:cNvSpPr/>
          <p:nvPr userDrawn="1"/>
        </p:nvSpPr>
        <p:spPr>
          <a:xfrm>
            <a:off x="11700345" y="0"/>
            <a:ext cx="491655" cy="6858000"/>
          </a:xfrm>
          <a:prstGeom prst="rect">
            <a:avLst/>
          </a:prstGeom>
          <a:solidFill>
            <a:srgbClr val="FFFFFF"/>
          </a:solidFill>
          <a:ln>
            <a:noFill/>
          </a:ln>
          <a:effectLst>
            <a:outerShdw blurRad="952500" dist="215900" algn="l" rotWithShape="0">
              <a:schemeClr val="accent1">
                <a:lumMod val="50000"/>
                <a:alpha val="1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22855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62FAAB3-2BD3-4B4B-8F68-CA607194A7CD}"/>
              </a:ext>
            </a:extLst>
          </p:cNvPr>
          <p:cNvSpPr txBox="1"/>
          <p:nvPr userDrawn="1"/>
        </p:nvSpPr>
        <p:spPr>
          <a:xfrm rot="16200000">
            <a:off x="11315275" y="5914770"/>
            <a:ext cx="126179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22855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>
                <a:ln>
                  <a:noFill/>
                </a:ln>
                <a:solidFill>
                  <a:srgbClr val="FF2D5E"/>
                </a:solidFill>
                <a:effectLst/>
                <a:uLnTx/>
                <a:uFillTx/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Massive X</a:t>
            </a:r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EE3CA0C5-696B-4035-8328-04E507A14E6E}"/>
              </a:ext>
            </a:extLst>
          </p:cNvPr>
          <p:cNvSpPr txBox="1">
            <a:spLocks/>
          </p:cNvSpPr>
          <p:nvPr userDrawn="1"/>
        </p:nvSpPr>
        <p:spPr>
          <a:xfrm>
            <a:off x="11865043" y="3283310"/>
            <a:ext cx="162261" cy="291381"/>
          </a:xfrm>
          <a:prstGeom prst="rect">
            <a:avLst/>
          </a:prstGeom>
        </p:spPr>
        <p:txBody>
          <a:bodyPr vert="horz" wrap="none" lIns="60952" tIns="30476" rIns="60952" bIns="30476" rtlCol="0" anchor="ctr">
            <a:no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45710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A290D8D-6BA0-418D-AFED-C65293F70DA0}" type="slidenum">
              <a:rPr kumimoji="0" lang="en-US" sz="1200" b="1" i="0" u="none" strike="noStrike" kern="1200" cap="none" spc="0" normalizeH="0" baseline="0" noProof="0" smtClean="0">
                <a:ln>
                  <a:noFill/>
                </a:ln>
                <a:solidFill>
                  <a:srgbClr val="172144"/>
                </a:solidFill>
                <a:effectLst/>
                <a:uLnTx/>
                <a:uFillTx/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pPr marL="0" marR="0" lvl="0" indent="0" algn="ctr" defTabSz="457109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n-US" sz="700" b="1" i="0" u="none" strike="noStrike" kern="1200" cap="none" spc="0" normalizeH="0" baseline="0" noProof="0">
              <a:ln>
                <a:noFill/>
              </a:ln>
              <a:solidFill>
                <a:srgbClr val="172144"/>
              </a:solidFill>
              <a:effectLst/>
              <a:uLnTx/>
              <a:uFillTx/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504B40BC-21B9-4D12-8535-D9C29D99F968}"/>
              </a:ext>
            </a:extLst>
          </p:cNvPr>
          <p:cNvCxnSpPr/>
          <p:nvPr userDrawn="1"/>
        </p:nvCxnSpPr>
        <p:spPr>
          <a:xfrm>
            <a:off x="11820371" y="223120"/>
            <a:ext cx="238296" cy="0"/>
          </a:xfrm>
          <a:prstGeom prst="line">
            <a:avLst/>
          </a:prstGeom>
          <a:ln w="19050">
            <a:solidFill>
              <a:srgbClr val="17214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665B6781-0284-4FF4-9C39-1E697832CCB5}"/>
              </a:ext>
            </a:extLst>
          </p:cNvPr>
          <p:cNvCxnSpPr>
            <a:cxnSpLocks/>
          </p:cNvCxnSpPr>
          <p:nvPr userDrawn="1"/>
        </p:nvCxnSpPr>
        <p:spPr>
          <a:xfrm>
            <a:off x="11820371" y="269044"/>
            <a:ext cx="101742" cy="0"/>
          </a:xfrm>
          <a:prstGeom prst="line">
            <a:avLst/>
          </a:prstGeom>
          <a:ln w="19050">
            <a:solidFill>
              <a:srgbClr val="17214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2FE7EC0D-F0F0-4288-868F-D1A462C8D492}"/>
              </a:ext>
            </a:extLst>
          </p:cNvPr>
          <p:cNvCxnSpPr>
            <a:cxnSpLocks/>
          </p:cNvCxnSpPr>
          <p:nvPr userDrawn="1"/>
        </p:nvCxnSpPr>
        <p:spPr>
          <a:xfrm>
            <a:off x="11820371" y="314968"/>
            <a:ext cx="181333" cy="0"/>
          </a:xfrm>
          <a:prstGeom prst="line">
            <a:avLst/>
          </a:prstGeom>
          <a:ln w="19050">
            <a:solidFill>
              <a:srgbClr val="17214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" name="Group 7">
            <a:extLst>
              <a:ext uri="{FF2B5EF4-FFF2-40B4-BE49-F238E27FC236}">
                <a16:creationId xmlns:a16="http://schemas.microsoft.com/office/drawing/2014/main" id="{29CC7530-A671-4661-A267-47CAC7E2FF44}"/>
              </a:ext>
            </a:extLst>
          </p:cNvPr>
          <p:cNvGrpSpPr/>
          <p:nvPr userDrawn="1"/>
        </p:nvGrpSpPr>
        <p:grpSpPr>
          <a:xfrm>
            <a:off x="11770241" y="655395"/>
            <a:ext cx="338555" cy="912401"/>
            <a:chOff x="139809" y="1310790"/>
            <a:chExt cx="677200" cy="1824801"/>
          </a:xfrm>
        </p:grpSpPr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BC58E2E0-3292-4E74-A22D-947EED6AA7AC}"/>
                </a:ext>
              </a:extLst>
            </p:cNvPr>
            <p:cNvSpPr/>
            <p:nvPr userDrawn="1"/>
          </p:nvSpPr>
          <p:spPr>
            <a:xfrm>
              <a:off x="139809" y="1946192"/>
              <a:ext cx="677198" cy="553998"/>
            </a:xfrm>
            <a:prstGeom prst="rect">
              <a:avLst/>
            </a:prstGeom>
          </p:spPr>
          <p:txBody>
            <a:bodyPr wrap="none" anchor="ctr">
              <a:spAutoFit/>
            </a:bodyPr>
            <a:lstStyle/>
            <a:p>
              <a:pPr marL="0" marR="0" lvl="0" indent="0" algn="ctr" defTabSz="22855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1200" cap="none" spc="0" normalizeH="0" baseline="0" noProof="0">
                  <a:ln>
                    <a:noFill/>
                  </a:ln>
                  <a:solidFill>
                    <a:srgbClr val="314792">
                      <a:alpha val="49000"/>
                    </a:srgbClr>
                  </a:solidFill>
                  <a:effectLst/>
                  <a:uLnTx/>
                  <a:uFillTx/>
                  <a:latin typeface="Designball-Social-01" pitchFamily="2" charset="0"/>
                  <a:ea typeface="+mn-ea"/>
                  <a:cs typeface="+mn-cs"/>
                </a:rPr>
                <a:t>b</a:t>
              </a:r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9204B764-23BF-41EC-BF35-4E759ABDC120}"/>
                </a:ext>
              </a:extLst>
            </p:cNvPr>
            <p:cNvSpPr/>
            <p:nvPr userDrawn="1"/>
          </p:nvSpPr>
          <p:spPr>
            <a:xfrm>
              <a:off x="139809" y="1310790"/>
              <a:ext cx="677198" cy="553998"/>
            </a:xfrm>
            <a:prstGeom prst="rect">
              <a:avLst/>
            </a:prstGeom>
          </p:spPr>
          <p:txBody>
            <a:bodyPr wrap="none" anchor="ctr">
              <a:spAutoFit/>
            </a:bodyPr>
            <a:lstStyle/>
            <a:p>
              <a:pPr marL="0" marR="0" lvl="0" indent="0" algn="ctr" defTabSz="22855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1200" cap="none" spc="0" normalizeH="0" baseline="0" noProof="0">
                  <a:ln>
                    <a:noFill/>
                  </a:ln>
                  <a:solidFill>
                    <a:srgbClr val="314792">
                      <a:alpha val="49000"/>
                    </a:srgbClr>
                  </a:solidFill>
                  <a:effectLst/>
                  <a:uLnTx/>
                  <a:uFillTx/>
                  <a:latin typeface="Designball-Social-01" pitchFamily="2" charset="0"/>
                  <a:ea typeface="+mn-ea"/>
                  <a:cs typeface="+mn-cs"/>
                </a:rPr>
                <a:t>C</a:t>
              </a:r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D900F3B3-A1A6-4A4A-9768-B08A60BCF080}"/>
                </a:ext>
              </a:extLst>
            </p:cNvPr>
            <p:cNvSpPr/>
            <p:nvPr userDrawn="1"/>
          </p:nvSpPr>
          <p:spPr>
            <a:xfrm>
              <a:off x="139811" y="2581593"/>
              <a:ext cx="677198" cy="553998"/>
            </a:xfrm>
            <a:prstGeom prst="rect">
              <a:avLst/>
            </a:prstGeom>
          </p:spPr>
          <p:txBody>
            <a:bodyPr wrap="none" anchor="ctr">
              <a:spAutoFit/>
            </a:bodyPr>
            <a:lstStyle/>
            <a:p>
              <a:pPr marL="0" marR="0" lvl="0" indent="0" algn="ctr" defTabSz="22855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1200" cap="none" spc="0" normalizeH="0" baseline="0" noProof="0">
                  <a:ln>
                    <a:noFill/>
                  </a:ln>
                  <a:solidFill>
                    <a:srgbClr val="314792">
                      <a:alpha val="49000"/>
                    </a:srgbClr>
                  </a:solidFill>
                  <a:effectLst/>
                  <a:uLnTx/>
                  <a:uFillTx/>
                  <a:latin typeface="Designball-Social-01" pitchFamily="2" charset="0"/>
                  <a:ea typeface="+mn-ea"/>
                  <a:cs typeface="+mn-cs"/>
                </a:rPr>
                <a:t>c</a:t>
              </a:r>
            </a:p>
          </p:txBody>
        </p:sp>
        <p:sp>
          <p:nvSpPr>
            <p:cNvPr id="12" name="Rectangle 11">
              <a:hlinkClick r:id="rId2"/>
              <a:extLst>
                <a:ext uri="{FF2B5EF4-FFF2-40B4-BE49-F238E27FC236}">
                  <a16:creationId xmlns:a16="http://schemas.microsoft.com/office/drawing/2014/main" id="{C1510384-2C3D-4EBE-BD59-99BB4F7B1D95}"/>
                </a:ext>
              </a:extLst>
            </p:cNvPr>
            <p:cNvSpPr/>
            <p:nvPr userDrawn="1"/>
          </p:nvSpPr>
          <p:spPr>
            <a:xfrm>
              <a:off x="311927" y="2005846"/>
              <a:ext cx="332961" cy="443947"/>
            </a:xfrm>
            <a:prstGeom prst="rect">
              <a:avLst/>
            </a:prstGeom>
            <a:solidFill>
              <a:schemeClr val="bg2">
                <a:alpha val="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22855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900" b="0" i="0" u="none" strike="noStrike" kern="1200" cap="none" spc="0" normalizeH="0" baseline="0" noProof="0">
                <a:ln>
                  <a:noFill/>
                </a:ln>
                <a:solidFill>
                  <a:srgbClr val="314792">
                    <a:alpha val="49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3" name="Rectangle 12">
              <a:hlinkClick r:id="rId3"/>
              <a:extLst>
                <a:ext uri="{FF2B5EF4-FFF2-40B4-BE49-F238E27FC236}">
                  <a16:creationId xmlns:a16="http://schemas.microsoft.com/office/drawing/2014/main" id="{E820DE5E-C61D-42D9-9F6F-1E352E9F4232}"/>
                </a:ext>
              </a:extLst>
            </p:cNvPr>
            <p:cNvSpPr/>
            <p:nvPr userDrawn="1"/>
          </p:nvSpPr>
          <p:spPr>
            <a:xfrm>
              <a:off x="311927" y="1375076"/>
              <a:ext cx="332961" cy="443947"/>
            </a:xfrm>
            <a:prstGeom prst="rect">
              <a:avLst/>
            </a:prstGeom>
            <a:solidFill>
              <a:schemeClr val="bg2">
                <a:alpha val="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22855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900" b="0" i="0" u="none" strike="noStrike" kern="1200" cap="none" spc="0" normalizeH="0" baseline="0" noProof="0">
                <a:ln>
                  <a:noFill/>
                </a:ln>
                <a:solidFill>
                  <a:srgbClr val="314792">
                    <a:alpha val="49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4" name="Rectangle 13">
              <a:hlinkClick r:id="rId4"/>
              <a:extLst>
                <a:ext uri="{FF2B5EF4-FFF2-40B4-BE49-F238E27FC236}">
                  <a16:creationId xmlns:a16="http://schemas.microsoft.com/office/drawing/2014/main" id="{D6187E50-754A-44EE-BA02-05EBB604955C}"/>
                </a:ext>
              </a:extLst>
            </p:cNvPr>
            <p:cNvSpPr/>
            <p:nvPr userDrawn="1"/>
          </p:nvSpPr>
          <p:spPr>
            <a:xfrm>
              <a:off x="311927" y="2636618"/>
              <a:ext cx="332961" cy="443947"/>
            </a:xfrm>
            <a:prstGeom prst="rect">
              <a:avLst/>
            </a:prstGeom>
            <a:solidFill>
              <a:schemeClr val="bg2">
                <a:alpha val="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22855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900" b="0" i="0" u="none" strike="noStrike" kern="1200" cap="none" spc="0" normalizeH="0" baseline="0" noProof="0">
                <a:ln>
                  <a:noFill/>
                </a:ln>
                <a:solidFill>
                  <a:srgbClr val="314792">
                    <a:alpha val="49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19D26279-CF3F-44FD-A4E8-B89D5F761927}"/>
              </a:ext>
            </a:extLst>
          </p:cNvPr>
          <p:cNvCxnSpPr/>
          <p:nvPr userDrawn="1"/>
        </p:nvCxnSpPr>
        <p:spPr>
          <a:xfrm>
            <a:off x="11700345" y="0"/>
            <a:ext cx="0" cy="6858000"/>
          </a:xfrm>
          <a:prstGeom prst="line">
            <a:avLst/>
          </a:prstGeom>
          <a:ln w="25400">
            <a:solidFill>
              <a:srgbClr val="EBECF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Picture Placeholder 23">
            <a:extLst>
              <a:ext uri="{FF2B5EF4-FFF2-40B4-BE49-F238E27FC236}">
                <a16:creationId xmlns:a16="http://schemas.microsoft.com/office/drawing/2014/main" id="{2660E3C2-461C-4DBC-9149-27A6AA152EFD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4761311" y="1564347"/>
            <a:ext cx="2669379" cy="3729307"/>
          </a:xfrm>
          <a:custGeom>
            <a:avLst/>
            <a:gdLst>
              <a:gd name="connsiteX0" fmla="*/ 1599758 w 5339453"/>
              <a:gd name="connsiteY0" fmla="*/ 0 h 7458613"/>
              <a:gd name="connsiteX1" fmla="*/ 3739695 w 5339453"/>
              <a:gd name="connsiteY1" fmla="*/ 2139936 h 7458613"/>
              <a:gd name="connsiteX2" fmla="*/ 5339453 w 5339453"/>
              <a:gd name="connsiteY2" fmla="*/ 3729307 h 7458613"/>
              <a:gd name="connsiteX3" fmla="*/ 3739695 w 5339453"/>
              <a:gd name="connsiteY3" fmla="*/ 5318676 h 7458613"/>
              <a:gd name="connsiteX4" fmla="*/ 1599758 w 5339453"/>
              <a:gd name="connsiteY4" fmla="*/ 7458613 h 7458613"/>
              <a:gd name="connsiteX5" fmla="*/ 0 w 5339453"/>
              <a:gd name="connsiteY5" fmla="*/ 5869243 h 7458613"/>
              <a:gd name="connsiteX6" fmla="*/ 2139937 w 5339453"/>
              <a:gd name="connsiteY6" fmla="*/ 3729307 h 7458613"/>
              <a:gd name="connsiteX7" fmla="*/ 1007640 w 5339453"/>
              <a:gd name="connsiteY7" fmla="*/ 2597010 h 7458613"/>
              <a:gd name="connsiteX8" fmla="*/ 0 w 5339453"/>
              <a:gd name="connsiteY8" fmla="*/ 1589370 h 74586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339453" h="7458613">
                <a:moveTo>
                  <a:pt x="1599758" y="0"/>
                </a:moveTo>
                <a:lnTo>
                  <a:pt x="3739695" y="2139936"/>
                </a:lnTo>
                <a:lnTo>
                  <a:pt x="5339453" y="3729307"/>
                </a:lnTo>
                <a:lnTo>
                  <a:pt x="3739695" y="5318676"/>
                </a:lnTo>
                <a:lnTo>
                  <a:pt x="1599758" y="7458613"/>
                </a:lnTo>
                <a:lnTo>
                  <a:pt x="0" y="5869243"/>
                </a:lnTo>
                <a:lnTo>
                  <a:pt x="2139937" y="3729307"/>
                </a:lnTo>
                <a:lnTo>
                  <a:pt x="1007640" y="2597010"/>
                </a:lnTo>
                <a:lnTo>
                  <a:pt x="0" y="1589370"/>
                </a:lnTo>
                <a:close/>
              </a:path>
            </a:pathLst>
          </a:custGeom>
          <a:pattFill prst="pct60">
            <a:fgClr>
              <a:schemeClr val="bg1"/>
            </a:fgClr>
            <a:bgClr>
              <a:schemeClr val="bg1">
                <a:lumMod val="85000"/>
              </a:schemeClr>
            </a:bgClr>
          </a:pattFill>
          <a:effectLst/>
        </p:spPr>
        <p:txBody>
          <a:bodyPr wrap="square" anchor="ctr">
            <a:noAutofit/>
          </a:bodyPr>
          <a:lstStyle>
            <a:lvl1pPr marL="0" indent="0" algn="ctr">
              <a:buFontTx/>
              <a:buNone/>
              <a:defRPr sz="1200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4440672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EED1674B-7819-4290-8EC6-DD14B5462434}"/>
              </a:ext>
            </a:extLst>
          </p:cNvPr>
          <p:cNvSpPr/>
          <p:nvPr userDrawn="1"/>
        </p:nvSpPr>
        <p:spPr>
          <a:xfrm>
            <a:off x="11700345" y="0"/>
            <a:ext cx="491655" cy="6858000"/>
          </a:xfrm>
          <a:prstGeom prst="rect">
            <a:avLst/>
          </a:prstGeom>
          <a:solidFill>
            <a:srgbClr val="FFFFFF"/>
          </a:solidFill>
          <a:ln>
            <a:noFill/>
          </a:ln>
          <a:effectLst>
            <a:outerShdw blurRad="952500" dist="215900" algn="l" rotWithShape="0">
              <a:schemeClr val="accent1">
                <a:lumMod val="50000"/>
                <a:alpha val="1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22855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62FAAB3-2BD3-4B4B-8F68-CA607194A7CD}"/>
              </a:ext>
            </a:extLst>
          </p:cNvPr>
          <p:cNvSpPr txBox="1"/>
          <p:nvPr userDrawn="1"/>
        </p:nvSpPr>
        <p:spPr>
          <a:xfrm rot="16200000">
            <a:off x="11315275" y="5914770"/>
            <a:ext cx="126179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22855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>
                <a:ln>
                  <a:noFill/>
                </a:ln>
                <a:solidFill>
                  <a:srgbClr val="FF2D5E"/>
                </a:solidFill>
                <a:effectLst/>
                <a:uLnTx/>
                <a:uFillTx/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Massive X</a:t>
            </a:r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EE3CA0C5-696B-4035-8328-04E507A14E6E}"/>
              </a:ext>
            </a:extLst>
          </p:cNvPr>
          <p:cNvSpPr txBox="1">
            <a:spLocks/>
          </p:cNvSpPr>
          <p:nvPr userDrawn="1"/>
        </p:nvSpPr>
        <p:spPr>
          <a:xfrm>
            <a:off x="11865043" y="3283310"/>
            <a:ext cx="162261" cy="291381"/>
          </a:xfrm>
          <a:prstGeom prst="rect">
            <a:avLst/>
          </a:prstGeom>
        </p:spPr>
        <p:txBody>
          <a:bodyPr vert="horz" wrap="none" lIns="60952" tIns="30476" rIns="60952" bIns="30476" rtlCol="0" anchor="ctr">
            <a:no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45710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A290D8D-6BA0-418D-AFED-C65293F70DA0}" type="slidenum">
              <a:rPr kumimoji="0" lang="en-US" sz="1200" b="1" i="0" u="none" strike="noStrike" kern="1200" cap="none" spc="0" normalizeH="0" baseline="0" noProof="0" smtClean="0">
                <a:ln>
                  <a:noFill/>
                </a:ln>
                <a:solidFill>
                  <a:srgbClr val="172144"/>
                </a:solidFill>
                <a:effectLst/>
                <a:uLnTx/>
                <a:uFillTx/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pPr marL="0" marR="0" lvl="0" indent="0" algn="ctr" defTabSz="457109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n-US" sz="700" b="1" i="0" u="none" strike="noStrike" kern="1200" cap="none" spc="0" normalizeH="0" baseline="0" noProof="0">
              <a:ln>
                <a:noFill/>
              </a:ln>
              <a:solidFill>
                <a:srgbClr val="172144"/>
              </a:solidFill>
              <a:effectLst/>
              <a:uLnTx/>
              <a:uFillTx/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504B40BC-21B9-4D12-8535-D9C29D99F968}"/>
              </a:ext>
            </a:extLst>
          </p:cNvPr>
          <p:cNvCxnSpPr/>
          <p:nvPr userDrawn="1"/>
        </p:nvCxnSpPr>
        <p:spPr>
          <a:xfrm>
            <a:off x="11820371" y="223120"/>
            <a:ext cx="238296" cy="0"/>
          </a:xfrm>
          <a:prstGeom prst="line">
            <a:avLst/>
          </a:prstGeom>
          <a:ln w="19050">
            <a:solidFill>
              <a:srgbClr val="17214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665B6781-0284-4FF4-9C39-1E697832CCB5}"/>
              </a:ext>
            </a:extLst>
          </p:cNvPr>
          <p:cNvCxnSpPr>
            <a:cxnSpLocks/>
          </p:cNvCxnSpPr>
          <p:nvPr userDrawn="1"/>
        </p:nvCxnSpPr>
        <p:spPr>
          <a:xfrm>
            <a:off x="11820371" y="269044"/>
            <a:ext cx="101742" cy="0"/>
          </a:xfrm>
          <a:prstGeom prst="line">
            <a:avLst/>
          </a:prstGeom>
          <a:ln w="19050">
            <a:solidFill>
              <a:srgbClr val="17214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2FE7EC0D-F0F0-4288-868F-D1A462C8D492}"/>
              </a:ext>
            </a:extLst>
          </p:cNvPr>
          <p:cNvCxnSpPr>
            <a:cxnSpLocks/>
          </p:cNvCxnSpPr>
          <p:nvPr userDrawn="1"/>
        </p:nvCxnSpPr>
        <p:spPr>
          <a:xfrm>
            <a:off x="11820371" y="314968"/>
            <a:ext cx="181333" cy="0"/>
          </a:xfrm>
          <a:prstGeom prst="line">
            <a:avLst/>
          </a:prstGeom>
          <a:ln w="19050">
            <a:solidFill>
              <a:srgbClr val="17214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" name="Group 7">
            <a:extLst>
              <a:ext uri="{FF2B5EF4-FFF2-40B4-BE49-F238E27FC236}">
                <a16:creationId xmlns:a16="http://schemas.microsoft.com/office/drawing/2014/main" id="{29CC7530-A671-4661-A267-47CAC7E2FF44}"/>
              </a:ext>
            </a:extLst>
          </p:cNvPr>
          <p:cNvGrpSpPr/>
          <p:nvPr userDrawn="1"/>
        </p:nvGrpSpPr>
        <p:grpSpPr>
          <a:xfrm>
            <a:off x="11770241" y="655395"/>
            <a:ext cx="338555" cy="912401"/>
            <a:chOff x="139809" y="1310790"/>
            <a:chExt cx="677200" cy="1824801"/>
          </a:xfrm>
        </p:grpSpPr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BC58E2E0-3292-4E74-A22D-947EED6AA7AC}"/>
                </a:ext>
              </a:extLst>
            </p:cNvPr>
            <p:cNvSpPr/>
            <p:nvPr userDrawn="1"/>
          </p:nvSpPr>
          <p:spPr>
            <a:xfrm>
              <a:off x="139809" y="1946192"/>
              <a:ext cx="677198" cy="553998"/>
            </a:xfrm>
            <a:prstGeom prst="rect">
              <a:avLst/>
            </a:prstGeom>
          </p:spPr>
          <p:txBody>
            <a:bodyPr wrap="none" anchor="ctr">
              <a:spAutoFit/>
            </a:bodyPr>
            <a:lstStyle/>
            <a:p>
              <a:pPr marL="0" marR="0" lvl="0" indent="0" algn="ctr" defTabSz="22855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1200" cap="none" spc="0" normalizeH="0" baseline="0" noProof="0">
                  <a:ln>
                    <a:noFill/>
                  </a:ln>
                  <a:solidFill>
                    <a:srgbClr val="314792">
                      <a:alpha val="49000"/>
                    </a:srgbClr>
                  </a:solidFill>
                  <a:effectLst/>
                  <a:uLnTx/>
                  <a:uFillTx/>
                  <a:latin typeface="Designball-Social-01" pitchFamily="2" charset="0"/>
                  <a:ea typeface="+mn-ea"/>
                  <a:cs typeface="+mn-cs"/>
                </a:rPr>
                <a:t>b</a:t>
              </a:r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9204B764-23BF-41EC-BF35-4E759ABDC120}"/>
                </a:ext>
              </a:extLst>
            </p:cNvPr>
            <p:cNvSpPr/>
            <p:nvPr userDrawn="1"/>
          </p:nvSpPr>
          <p:spPr>
            <a:xfrm>
              <a:off x="139809" y="1310790"/>
              <a:ext cx="677198" cy="553998"/>
            </a:xfrm>
            <a:prstGeom prst="rect">
              <a:avLst/>
            </a:prstGeom>
          </p:spPr>
          <p:txBody>
            <a:bodyPr wrap="none" anchor="ctr">
              <a:spAutoFit/>
            </a:bodyPr>
            <a:lstStyle/>
            <a:p>
              <a:pPr marL="0" marR="0" lvl="0" indent="0" algn="ctr" defTabSz="22855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1200" cap="none" spc="0" normalizeH="0" baseline="0" noProof="0">
                  <a:ln>
                    <a:noFill/>
                  </a:ln>
                  <a:solidFill>
                    <a:srgbClr val="314792">
                      <a:alpha val="49000"/>
                    </a:srgbClr>
                  </a:solidFill>
                  <a:effectLst/>
                  <a:uLnTx/>
                  <a:uFillTx/>
                  <a:latin typeface="Designball-Social-01" pitchFamily="2" charset="0"/>
                  <a:ea typeface="+mn-ea"/>
                  <a:cs typeface="+mn-cs"/>
                </a:rPr>
                <a:t>C</a:t>
              </a:r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D900F3B3-A1A6-4A4A-9768-B08A60BCF080}"/>
                </a:ext>
              </a:extLst>
            </p:cNvPr>
            <p:cNvSpPr/>
            <p:nvPr userDrawn="1"/>
          </p:nvSpPr>
          <p:spPr>
            <a:xfrm>
              <a:off x="139811" y="2581593"/>
              <a:ext cx="677198" cy="553998"/>
            </a:xfrm>
            <a:prstGeom prst="rect">
              <a:avLst/>
            </a:prstGeom>
          </p:spPr>
          <p:txBody>
            <a:bodyPr wrap="none" anchor="ctr">
              <a:spAutoFit/>
            </a:bodyPr>
            <a:lstStyle/>
            <a:p>
              <a:pPr marL="0" marR="0" lvl="0" indent="0" algn="ctr" defTabSz="22855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1200" cap="none" spc="0" normalizeH="0" baseline="0" noProof="0">
                  <a:ln>
                    <a:noFill/>
                  </a:ln>
                  <a:solidFill>
                    <a:srgbClr val="314792">
                      <a:alpha val="49000"/>
                    </a:srgbClr>
                  </a:solidFill>
                  <a:effectLst/>
                  <a:uLnTx/>
                  <a:uFillTx/>
                  <a:latin typeface="Designball-Social-01" pitchFamily="2" charset="0"/>
                  <a:ea typeface="+mn-ea"/>
                  <a:cs typeface="+mn-cs"/>
                </a:rPr>
                <a:t>c</a:t>
              </a:r>
            </a:p>
          </p:txBody>
        </p:sp>
        <p:sp>
          <p:nvSpPr>
            <p:cNvPr id="12" name="Rectangle 11">
              <a:hlinkClick r:id="rId2"/>
              <a:extLst>
                <a:ext uri="{FF2B5EF4-FFF2-40B4-BE49-F238E27FC236}">
                  <a16:creationId xmlns:a16="http://schemas.microsoft.com/office/drawing/2014/main" id="{C1510384-2C3D-4EBE-BD59-99BB4F7B1D95}"/>
                </a:ext>
              </a:extLst>
            </p:cNvPr>
            <p:cNvSpPr/>
            <p:nvPr userDrawn="1"/>
          </p:nvSpPr>
          <p:spPr>
            <a:xfrm>
              <a:off x="311927" y="2005846"/>
              <a:ext cx="332961" cy="443947"/>
            </a:xfrm>
            <a:prstGeom prst="rect">
              <a:avLst/>
            </a:prstGeom>
            <a:solidFill>
              <a:schemeClr val="bg2">
                <a:alpha val="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22855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900" b="0" i="0" u="none" strike="noStrike" kern="1200" cap="none" spc="0" normalizeH="0" baseline="0" noProof="0">
                <a:ln>
                  <a:noFill/>
                </a:ln>
                <a:solidFill>
                  <a:srgbClr val="314792">
                    <a:alpha val="49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3" name="Rectangle 12">
              <a:hlinkClick r:id="rId3"/>
              <a:extLst>
                <a:ext uri="{FF2B5EF4-FFF2-40B4-BE49-F238E27FC236}">
                  <a16:creationId xmlns:a16="http://schemas.microsoft.com/office/drawing/2014/main" id="{E820DE5E-C61D-42D9-9F6F-1E352E9F4232}"/>
                </a:ext>
              </a:extLst>
            </p:cNvPr>
            <p:cNvSpPr/>
            <p:nvPr userDrawn="1"/>
          </p:nvSpPr>
          <p:spPr>
            <a:xfrm>
              <a:off x="311927" y="1375076"/>
              <a:ext cx="332961" cy="443947"/>
            </a:xfrm>
            <a:prstGeom prst="rect">
              <a:avLst/>
            </a:prstGeom>
            <a:solidFill>
              <a:schemeClr val="bg2">
                <a:alpha val="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22855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900" b="0" i="0" u="none" strike="noStrike" kern="1200" cap="none" spc="0" normalizeH="0" baseline="0" noProof="0">
                <a:ln>
                  <a:noFill/>
                </a:ln>
                <a:solidFill>
                  <a:srgbClr val="314792">
                    <a:alpha val="49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4" name="Rectangle 13">
              <a:hlinkClick r:id="rId4"/>
              <a:extLst>
                <a:ext uri="{FF2B5EF4-FFF2-40B4-BE49-F238E27FC236}">
                  <a16:creationId xmlns:a16="http://schemas.microsoft.com/office/drawing/2014/main" id="{D6187E50-754A-44EE-BA02-05EBB604955C}"/>
                </a:ext>
              </a:extLst>
            </p:cNvPr>
            <p:cNvSpPr/>
            <p:nvPr userDrawn="1"/>
          </p:nvSpPr>
          <p:spPr>
            <a:xfrm>
              <a:off x="311927" y="2636618"/>
              <a:ext cx="332961" cy="443947"/>
            </a:xfrm>
            <a:prstGeom prst="rect">
              <a:avLst/>
            </a:prstGeom>
            <a:solidFill>
              <a:schemeClr val="bg2">
                <a:alpha val="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22855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900" b="0" i="0" u="none" strike="noStrike" kern="1200" cap="none" spc="0" normalizeH="0" baseline="0" noProof="0">
                <a:ln>
                  <a:noFill/>
                </a:ln>
                <a:solidFill>
                  <a:srgbClr val="314792">
                    <a:alpha val="49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19D26279-CF3F-44FD-A4E8-B89D5F761927}"/>
              </a:ext>
            </a:extLst>
          </p:cNvPr>
          <p:cNvCxnSpPr/>
          <p:nvPr userDrawn="1"/>
        </p:nvCxnSpPr>
        <p:spPr>
          <a:xfrm>
            <a:off x="11700345" y="0"/>
            <a:ext cx="0" cy="6858000"/>
          </a:xfrm>
          <a:prstGeom prst="line">
            <a:avLst/>
          </a:prstGeom>
          <a:ln w="25400">
            <a:solidFill>
              <a:srgbClr val="EBECF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Picture Placeholder 20">
            <a:extLst>
              <a:ext uri="{FF2B5EF4-FFF2-40B4-BE49-F238E27FC236}">
                <a16:creationId xmlns:a16="http://schemas.microsoft.com/office/drawing/2014/main" id="{10332EE7-7835-487A-8D6D-E08E118CE918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0" y="1533977"/>
            <a:ext cx="7940095" cy="3790048"/>
          </a:xfrm>
          <a:custGeom>
            <a:avLst/>
            <a:gdLst>
              <a:gd name="connsiteX0" fmla="*/ 0 w 11863449"/>
              <a:gd name="connsiteY0" fmla="*/ 0 h 12207817"/>
              <a:gd name="connsiteX1" fmla="*/ 11863449 w 11863449"/>
              <a:gd name="connsiteY1" fmla="*/ 0 h 12207817"/>
              <a:gd name="connsiteX2" fmla="*/ 11863449 w 11863449"/>
              <a:gd name="connsiteY2" fmla="*/ 12207817 h 12207817"/>
              <a:gd name="connsiteX3" fmla="*/ 0 w 11863449"/>
              <a:gd name="connsiteY3" fmla="*/ 12207817 h 122078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863449" h="12207817">
                <a:moveTo>
                  <a:pt x="0" y="0"/>
                </a:moveTo>
                <a:lnTo>
                  <a:pt x="11863449" y="0"/>
                </a:lnTo>
                <a:lnTo>
                  <a:pt x="11863449" y="12207817"/>
                </a:lnTo>
                <a:lnTo>
                  <a:pt x="0" y="12207817"/>
                </a:lnTo>
                <a:close/>
              </a:path>
            </a:pathLst>
          </a:custGeom>
          <a:pattFill prst="pct60">
            <a:fgClr>
              <a:schemeClr val="bg1"/>
            </a:fgClr>
            <a:bgClr>
              <a:schemeClr val="bg1">
                <a:lumMod val="85000"/>
              </a:schemeClr>
            </a:bgClr>
          </a:pattFill>
          <a:effectLst/>
        </p:spPr>
        <p:txBody>
          <a:bodyPr wrap="square" anchor="ctr">
            <a:noAutofit/>
          </a:bodyPr>
          <a:lstStyle>
            <a:lvl1pPr marL="0" indent="0" algn="ctr">
              <a:buFontTx/>
              <a:buNone/>
              <a:defRPr sz="1200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48693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</p:bldLst>
  </p:timing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EED1674B-7819-4290-8EC6-DD14B5462434}"/>
              </a:ext>
            </a:extLst>
          </p:cNvPr>
          <p:cNvSpPr/>
          <p:nvPr userDrawn="1"/>
        </p:nvSpPr>
        <p:spPr>
          <a:xfrm>
            <a:off x="11700345" y="0"/>
            <a:ext cx="491655" cy="6858000"/>
          </a:xfrm>
          <a:prstGeom prst="rect">
            <a:avLst/>
          </a:prstGeom>
          <a:solidFill>
            <a:srgbClr val="FFFFFF"/>
          </a:solidFill>
          <a:ln>
            <a:noFill/>
          </a:ln>
          <a:effectLst>
            <a:outerShdw blurRad="952500" dist="215900" algn="l" rotWithShape="0">
              <a:schemeClr val="accent1">
                <a:lumMod val="50000"/>
                <a:alpha val="1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22855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62FAAB3-2BD3-4B4B-8F68-CA607194A7CD}"/>
              </a:ext>
            </a:extLst>
          </p:cNvPr>
          <p:cNvSpPr txBox="1"/>
          <p:nvPr userDrawn="1"/>
        </p:nvSpPr>
        <p:spPr>
          <a:xfrm rot="16200000">
            <a:off x="11315275" y="5914770"/>
            <a:ext cx="126179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22855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>
                <a:ln>
                  <a:noFill/>
                </a:ln>
                <a:solidFill>
                  <a:srgbClr val="FF2D5E"/>
                </a:solidFill>
                <a:effectLst/>
                <a:uLnTx/>
                <a:uFillTx/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Massive X</a:t>
            </a:r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EE3CA0C5-696B-4035-8328-04E507A14E6E}"/>
              </a:ext>
            </a:extLst>
          </p:cNvPr>
          <p:cNvSpPr txBox="1">
            <a:spLocks/>
          </p:cNvSpPr>
          <p:nvPr userDrawn="1"/>
        </p:nvSpPr>
        <p:spPr>
          <a:xfrm>
            <a:off x="11865043" y="3283310"/>
            <a:ext cx="162261" cy="291381"/>
          </a:xfrm>
          <a:prstGeom prst="rect">
            <a:avLst/>
          </a:prstGeom>
        </p:spPr>
        <p:txBody>
          <a:bodyPr vert="horz" wrap="none" lIns="60952" tIns="30476" rIns="60952" bIns="30476" rtlCol="0" anchor="ctr">
            <a:no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45710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A290D8D-6BA0-418D-AFED-C65293F70DA0}" type="slidenum">
              <a:rPr kumimoji="0" lang="en-US" sz="1200" b="1" i="0" u="none" strike="noStrike" kern="1200" cap="none" spc="0" normalizeH="0" baseline="0" noProof="0" smtClean="0">
                <a:ln>
                  <a:noFill/>
                </a:ln>
                <a:solidFill>
                  <a:srgbClr val="172144"/>
                </a:solidFill>
                <a:effectLst/>
                <a:uLnTx/>
                <a:uFillTx/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pPr marL="0" marR="0" lvl="0" indent="0" algn="ctr" defTabSz="457109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n-US" sz="700" b="1" i="0" u="none" strike="noStrike" kern="1200" cap="none" spc="0" normalizeH="0" baseline="0" noProof="0">
              <a:ln>
                <a:noFill/>
              </a:ln>
              <a:solidFill>
                <a:srgbClr val="172144"/>
              </a:solidFill>
              <a:effectLst/>
              <a:uLnTx/>
              <a:uFillTx/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504B40BC-21B9-4D12-8535-D9C29D99F968}"/>
              </a:ext>
            </a:extLst>
          </p:cNvPr>
          <p:cNvCxnSpPr/>
          <p:nvPr userDrawn="1"/>
        </p:nvCxnSpPr>
        <p:spPr>
          <a:xfrm>
            <a:off x="11820371" y="223120"/>
            <a:ext cx="238296" cy="0"/>
          </a:xfrm>
          <a:prstGeom prst="line">
            <a:avLst/>
          </a:prstGeom>
          <a:ln w="19050">
            <a:solidFill>
              <a:srgbClr val="17214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665B6781-0284-4FF4-9C39-1E697832CCB5}"/>
              </a:ext>
            </a:extLst>
          </p:cNvPr>
          <p:cNvCxnSpPr>
            <a:cxnSpLocks/>
          </p:cNvCxnSpPr>
          <p:nvPr userDrawn="1"/>
        </p:nvCxnSpPr>
        <p:spPr>
          <a:xfrm>
            <a:off x="11820371" y="269044"/>
            <a:ext cx="101742" cy="0"/>
          </a:xfrm>
          <a:prstGeom prst="line">
            <a:avLst/>
          </a:prstGeom>
          <a:ln w="19050">
            <a:solidFill>
              <a:srgbClr val="17214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2FE7EC0D-F0F0-4288-868F-D1A462C8D492}"/>
              </a:ext>
            </a:extLst>
          </p:cNvPr>
          <p:cNvCxnSpPr>
            <a:cxnSpLocks/>
          </p:cNvCxnSpPr>
          <p:nvPr userDrawn="1"/>
        </p:nvCxnSpPr>
        <p:spPr>
          <a:xfrm>
            <a:off x="11820371" y="314968"/>
            <a:ext cx="181333" cy="0"/>
          </a:xfrm>
          <a:prstGeom prst="line">
            <a:avLst/>
          </a:prstGeom>
          <a:ln w="19050">
            <a:solidFill>
              <a:srgbClr val="17214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" name="Group 7">
            <a:extLst>
              <a:ext uri="{FF2B5EF4-FFF2-40B4-BE49-F238E27FC236}">
                <a16:creationId xmlns:a16="http://schemas.microsoft.com/office/drawing/2014/main" id="{29CC7530-A671-4661-A267-47CAC7E2FF44}"/>
              </a:ext>
            </a:extLst>
          </p:cNvPr>
          <p:cNvGrpSpPr/>
          <p:nvPr userDrawn="1"/>
        </p:nvGrpSpPr>
        <p:grpSpPr>
          <a:xfrm>
            <a:off x="11770241" y="655395"/>
            <a:ext cx="338555" cy="912401"/>
            <a:chOff x="139809" y="1310790"/>
            <a:chExt cx="677200" cy="1824801"/>
          </a:xfrm>
        </p:grpSpPr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BC58E2E0-3292-4E74-A22D-947EED6AA7AC}"/>
                </a:ext>
              </a:extLst>
            </p:cNvPr>
            <p:cNvSpPr/>
            <p:nvPr userDrawn="1"/>
          </p:nvSpPr>
          <p:spPr>
            <a:xfrm>
              <a:off x="139809" y="1946192"/>
              <a:ext cx="677198" cy="553998"/>
            </a:xfrm>
            <a:prstGeom prst="rect">
              <a:avLst/>
            </a:prstGeom>
          </p:spPr>
          <p:txBody>
            <a:bodyPr wrap="none" anchor="ctr">
              <a:spAutoFit/>
            </a:bodyPr>
            <a:lstStyle/>
            <a:p>
              <a:pPr marL="0" marR="0" lvl="0" indent="0" algn="ctr" defTabSz="22855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1200" cap="none" spc="0" normalizeH="0" baseline="0" noProof="0">
                  <a:ln>
                    <a:noFill/>
                  </a:ln>
                  <a:solidFill>
                    <a:srgbClr val="314792">
                      <a:alpha val="49000"/>
                    </a:srgbClr>
                  </a:solidFill>
                  <a:effectLst/>
                  <a:uLnTx/>
                  <a:uFillTx/>
                  <a:latin typeface="Designball-Social-01" pitchFamily="2" charset="0"/>
                  <a:ea typeface="+mn-ea"/>
                  <a:cs typeface="+mn-cs"/>
                </a:rPr>
                <a:t>b</a:t>
              </a:r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9204B764-23BF-41EC-BF35-4E759ABDC120}"/>
                </a:ext>
              </a:extLst>
            </p:cNvPr>
            <p:cNvSpPr/>
            <p:nvPr userDrawn="1"/>
          </p:nvSpPr>
          <p:spPr>
            <a:xfrm>
              <a:off x="139809" y="1310790"/>
              <a:ext cx="677198" cy="553998"/>
            </a:xfrm>
            <a:prstGeom prst="rect">
              <a:avLst/>
            </a:prstGeom>
          </p:spPr>
          <p:txBody>
            <a:bodyPr wrap="none" anchor="ctr">
              <a:spAutoFit/>
            </a:bodyPr>
            <a:lstStyle/>
            <a:p>
              <a:pPr marL="0" marR="0" lvl="0" indent="0" algn="ctr" defTabSz="22855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1200" cap="none" spc="0" normalizeH="0" baseline="0" noProof="0">
                  <a:ln>
                    <a:noFill/>
                  </a:ln>
                  <a:solidFill>
                    <a:srgbClr val="314792">
                      <a:alpha val="49000"/>
                    </a:srgbClr>
                  </a:solidFill>
                  <a:effectLst/>
                  <a:uLnTx/>
                  <a:uFillTx/>
                  <a:latin typeface="Designball-Social-01" pitchFamily="2" charset="0"/>
                  <a:ea typeface="+mn-ea"/>
                  <a:cs typeface="+mn-cs"/>
                </a:rPr>
                <a:t>C</a:t>
              </a:r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D900F3B3-A1A6-4A4A-9768-B08A60BCF080}"/>
                </a:ext>
              </a:extLst>
            </p:cNvPr>
            <p:cNvSpPr/>
            <p:nvPr userDrawn="1"/>
          </p:nvSpPr>
          <p:spPr>
            <a:xfrm>
              <a:off x="139811" y="2581593"/>
              <a:ext cx="677198" cy="553998"/>
            </a:xfrm>
            <a:prstGeom prst="rect">
              <a:avLst/>
            </a:prstGeom>
          </p:spPr>
          <p:txBody>
            <a:bodyPr wrap="none" anchor="ctr">
              <a:spAutoFit/>
            </a:bodyPr>
            <a:lstStyle/>
            <a:p>
              <a:pPr marL="0" marR="0" lvl="0" indent="0" algn="ctr" defTabSz="22855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1200" cap="none" spc="0" normalizeH="0" baseline="0" noProof="0">
                  <a:ln>
                    <a:noFill/>
                  </a:ln>
                  <a:solidFill>
                    <a:srgbClr val="314792">
                      <a:alpha val="49000"/>
                    </a:srgbClr>
                  </a:solidFill>
                  <a:effectLst/>
                  <a:uLnTx/>
                  <a:uFillTx/>
                  <a:latin typeface="Designball-Social-01" pitchFamily="2" charset="0"/>
                  <a:ea typeface="+mn-ea"/>
                  <a:cs typeface="+mn-cs"/>
                </a:rPr>
                <a:t>c</a:t>
              </a:r>
            </a:p>
          </p:txBody>
        </p:sp>
        <p:sp>
          <p:nvSpPr>
            <p:cNvPr id="12" name="Rectangle 11">
              <a:hlinkClick r:id="rId2"/>
              <a:extLst>
                <a:ext uri="{FF2B5EF4-FFF2-40B4-BE49-F238E27FC236}">
                  <a16:creationId xmlns:a16="http://schemas.microsoft.com/office/drawing/2014/main" id="{C1510384-2C3D-4EBE-BD59-99BB4F7B1D95}"/>
                </a:ext>
              </a:extLst>
            </p:cNvPr>
            <p:cNvSpPr/>
            <p:nvPr userDrawn="1"/>
          </p:nvSpPr>
          <p:spPr>
            <a:xfrm>
              <a:off x="311927" y="2005846"/>
              <a:ext cx="332961" cy="443947"/>
            </a:xfrm>
            <a:prstGeom prst="rect">
              <a:avLst/>
            </a:prstGeom>
            <a:solidFill>
              <a:schemeClr val="bg2">
                <a:alpha val="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22855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900" b="0" i="0" u="none" strike="noStrike" kern="1200" cap="none" spc="0" normalizeH="0" baseline="0" noProof="0">
                <a:ln>
                  <a:noFill/>
                </a:ln>
                <a:solidFill>
                  <a:srgbClr val="314792">
                    <a:alpha val="49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3" name="Rectangle 12">
              <a:hlinkClick r:id="rId3"/>
              <a:extLst>
                <a:ext uri="{FF2B5EF4-FFF2-40B4-BE49-F238E27FC236}">
                  <a16:creationId xmlns:a16="http://schemas.microsoft.com/office/drawing/2014/main" id="{E820DE5E-C61D-42D9-9F6F-1E352E9F4232}"/>
                </a:ext>
              </a:extLst>
            </p:cNvPr>
            <p:cNvSpPr/>
            <p:nvPr userDrawn="1"/>
          </p:nvSpPr>
          <p:spPr>
            <a:xfrm>
              <a:off x="311927" y="1375076"/>
              <a:ext cx="332961" cy="443947"/>
            </a:xfrm>
            <a:prstGeom prst="rect">
              <a:avLst/>
            </a:prstGeom>
            <a:solidFill>
              <a:schemeClr val="bg2">
                <a:alpha val="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22855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900" b="0" i="0" u="none" strike="noStrike" kern="1200" cap="none" spc="0" normalizeH="0" baseline="0" noProof="0">
                <a:ln>
                  <a:noFill/>
                </a:ln>
                <a:solidFill>
                  <a:srgbClr val="314792">
                    <a:alpha val="49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4" name="Rectangle 13">
              <a:hlinkClick r:id="rId4"/>
              <a:extLst>
                <a:ext uri="{FF2B5EF4-FFF2-40B4-BE49-F238E27FC236}">
                  <a16:creationId xmlns:a16="http://schemas.microsoft.com/office/drawing/2014/main" id="{D6187E50-754A-44EE-BA02-05EBB604955C}"/>
                </a:ext>
              </a:extLst>
            </p:cNvPr>
            <p:cNvSpPr/>
            <p:nvPr userDrawn="1"/>
          </p:nvSpPr>
          <p:spPr>
            <a:xfrm>
              <a:off x="311927" y="2636618"/>
              <a:ext cx="332961" cy="443947"/>
            </a:xfrm>
            <a:prstGeom prst="rect">
              <a:avLst/>
            </a:prstGeom>
            <a:solidFill>
              <a:schemeClr val="bg2">
                <a:alpha val="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22855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900" b="0" i="0" u="none" strike="noStrike" kern="1200" cap="none" spc="0" normalizeH="0" baseline="0" noProof="0">
                <a:ln>
                  <a:noFill/>
                </a:ln>
                <a:solidFill>
                  <a:srgbClr val="314792">
                    <a:alpha val="49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19D26279-CF3F-44FD-A4E8-B89D5F761927}"/>
              </a:ext>
            </a:extLst>
          </p:cNvPr>
          <p:cNvCxnSpPr/>
          <p:nvPr userDrawn="1"/>
        </p:nvCxnSpPr>
        <p:spPr>
          <a:xfrm>
            <a:off x="11700345" y="0"/>
            <a:ext cx="0" cy="6858000"/>
          </a:xfrm>
          <a:prstGeom prst="line">
            <a:avLst/>
          </a:prstGeom>
          <a:ln w="25400">
            <a:solidFill>
              <a:srgbClr val="EBECF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Picture Placeholder 20">
            <a:extLst>
              <a:ext uri="{FF2B5EF4-FFF2-40B4-BE49-F238E27FC236}">
                <a16:creationId xmlns:a16="http://schemas.microsoft.com/office/drawing/2014/main" id="{B0F76354-D06E-4152-AB8B-A3C3D1D84C1A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1555465" y="427512"/>
            <a:ext cx="5930952" cy="6103909"/>
          </a:xfrm>
          <a:custGeom>
            <a:avLst/>
            <a:gdLst>
              <a:gd name="connsiteX0" fmla="*/ 0 w 11863449"/>
              <a:gd name="connsiteY0" fmla="*/ 0 h 12207817"/>
              <a:gd name="connsiteX1" fmla="*/ 11863449 w 11863449"/>
              <a:gd name="connsiteY1" fmla="*/ 0 h 12207817"/>
              <a:gd name="connsiteX2" fmla="*/ 11863449 w 11863449"/>
              <a:gd name="connsiteY2" fmla="*/ 12207817 h 12207817"/>
              <a:gd name="connsiteX3" fmla="*/ 0 w 11863449"/>
              <a:gd name="connsiteY3" fmla="*/ 12207817 h 122078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863449" h="12207817">
                <a:moveTo>
                  <a:pt x="0" y="0"/>
                </a:moveTo>
                <a:lnTo>
                  <a:pt x="11863449" y="0"/>
                </a:lnTo>
                <a:lnTo>
                  <a:pt x="11863449" y="12207817"/>
                </a:lnTo>
                <a:lnTo>
                  <a:pt x="0" y="12207817"/>
                </a:lnTo>
                <a:close/>
              </a:path>
            </a:pathLst>
          </a:custGeom>
          <a:pattFill prst="pct60">
            <a:fgClr>
              <a:schemeClr val="bg1"/>
            </a:fgClr>
            <a:bgClr>
              <a:schemeClr val="bg1">
                <a:lumMod val="85000"/>
              </a:schemeClr>
            </a:bgClr>
          </a:pattFill>
          <a:effectLst/>
        </p:spPr>
        <p:txBody>
          <a:bodyPr wrap="square" anchor="ctr">
            <a:noAutofit/>
          </a:bodyPr>
          <a:lstStyle>
            <a:lvl1pPr marL="0" indent="0" algn="ctr">
              <a:buFontTx/>
              <a:buNone/>
              <a:defRPr sz="1200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6749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</p:bldLst>
  </p:timing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EED1674B-7819-4290-8EC6-DD14B5462434}"/>
              </a:ext>
            </a:extLst>
          </p:cNvPr>
          <p:cNvSpPr/>
          <p:nvPr userDrawn="1"/>
        </p:nvSpPr>
        <p:spPr>
          <a:xfrm>
            <a:off x="0" y="0"/>
            <a:ext cx="491655" cy="6858000"/>
          </a:xfrm>
          <a:prstGeom prst="rect">
            <a:avLst/>
          </a:prstGeom>
          <a:solidFill>
            <a:srgbClr val="FFFFFF"/>
          </a:solidFill>
          <a:ln>
            <a:noFill/>
          </a:ln>
          <a:effectLst>
            <a:outerShdw blurRad="952500" dist="215900" algn="l" rotWithShape="0">
              <a:schemeClr val="accent1">
                <a:lumMod val="50000"/>
                <a:alpha val="1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22855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62FAAB3-2BD3-4B4B-8F68-CA607194A7CD}"/>
              </a:ext>
            </a:extLst>
          </p:cNvPr>
          <p:cNvSpPr txBox="1"/>
          <p:nvPr userDrawn="1"/>
        </p:nvSpPr>
        <p:spPr>
          <a:xfrm rot="16200000">
            <a:off x="-385071" y="5914770"/>
            <a:ext cx="126179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22855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>
                <a:ln>
                  <a:noFill/>
                </a:ln>
                <a:solidFill>
                  <a:srgbClr val="FF2D5E"/>
                </a:solidFill>
                <a:effectLst/>
                <a:uLnTx/>
                <a:uFillTx/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Massive X</a:t>
            </a:r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EE3CA0C5-696B-4035-8328-04E507A14E6E}"/>
              </a:ext>
            </a:extLst>
          </p:cNvPr>
          <p:cNvSpPr txBox="1">
            <a:spLocks/>
          </p:cNvSpPr>
          <p:nvPr userDrawn="1"/>
        </p:nvSpPr>
        <p:spPr>
          <a:xfrm>
            <a:off x="164697" y="3283310"/>
            <a:ext cx="162261" cy="291381"/>
          </a:xfrm>
          <a:prstGeom prst="rect">
            <a:avLst/>
          </a:prstGeom>
        </p:spPr>
        <p:txBody>
          <a:bodyPr vert="horz" wrap="none" lIns="60952" tIns="30476" rIns="60952" bIns="30476" rtlCol="0" anchor="ctr">
            <a:no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45710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A290D8D-6BA0-418D-AFED-C65293F70DA0}" type="slidenum">
              <a:rPr kumimoji="0" lang="en-US" sz="1200" b="1" i="0" u="none" strike="noStrike" kern="1200" cap="none" spc="0" normalizeH="0" baseline="0" noProof="0" smtClean="0">
                <a:ln>
                  <a:noFill/>
                </a:ln>
                <a:solidFill>
                  <a:srgbClr val="172144"/>
                </a:solidFill>
                <a:effectLst/>
                <a:uLnTx/>
                <a:uFillTx/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pPr marL="0" marR="0" lvl="0" indent="0" algn="ctr" defTabSz="457109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n-US" sz="700" b="1" i="0" u="none" strike="noStrike" kern="1200" cap="none" spc="0" normalizeH="0" baseline="0" noProof="0">
              <a:ln>
                <a:noFill/>
              </a:ln>
              <a:solidFill>
                <a:srgbClr val="172144"/>
              </a:solidFill>
              <a:effectLst/>
              <a:uLnTx/>
              <a:uFillTx/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504B40BC-21B9-4D12-8535-D9C29D99F968}"/>
              </a:ext>
            </a:extLst>
          </p:cNvPr>
          <p:cNvCxnSpPr/>
          <p:nvPr userDrawn="1"/>
        </p:nvCxnSpPr>
        <p:spPr>
          <a:xfrm>
            <a:off x="120026" y="223120"/>
            <a:ext cx="238296" cy="0"/>
          </a:xfrm>
          <a:prstGeom prst="line">
            <a:avLst/>
          </a:prstGeom>
          <a:ln w="19050">
            <a:solidFill>
              <a:srgbClr val="17214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665B6781-0284-4FF4-9C39-1E697832CCB5}"/>
              </a:ext>
            </a:extLst>
          </p:cNvPr>
          <p:cNvCxnSpPr>
            <a:cxnSpLocks/>
          </p:cNvCxnSpPr>
          <p:nvPr userDrawn="1"/>
        </p:nvCxnSpPr>
        <p:spPr>
          <a:xfrm>
            <a:off x="120026" y="269044"/>
            <a:ext cx="101742" cy="0"/>
          </a:xfrm>
          <a:prstGeom prst="line">
            <a:avLst/>
          </a:prstGeom>
          <a:ln w="19050">
            <a:solidFill>
              <a:srgbClr val="17214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2FE7EC0D-F0F0-4288-868F-D1A462C8D492}"/>
              </a:ext>
            </a:extLst>
          </p:cNvPr>
          <p:cNvCxnSpPr>
            <a:cxnSpLocks/>
          </p:cNvCxnSpPr>
          <p:nvPr userDrawn="1"/>
        </p:nvCxnSpPr>
        <p:spPr>
          <a:xfrm>
            <a:off x="120026" y="314968"/>
            <a:ext cx="181333" cy="0"/>
          </a:xfrm>
          <a:prstGeom prst="line">
            <a:avLst/>
          </a:prstGeom>
          <a:ln w="19050">
            <a:solidFill>
              <a:srgbClr val="17214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" name="Group 7">
            <a:extLst>
              <a:ext uri="{FF2B5EF4-FFF2-40B4-BE49-F238E27FC236}">
                <a16:creationId xmlns:a16="http://schemas.microsoft.com/office/drawing/2014/main" id="{29CC7530-A671-4661-A267-47CAC7E2FF44}"/>
              </a:ext>
            </a:extLst>
          </p:cNvPr>
          <p:cNvGrpSpPr/>
          <p:nvPr userDrawn="1"/>
        </p:nvGrpSpPr>
        <p:grpSpPr>
          <a:xfrm>
            <a:off x="69896" y="655395"/>
            <a:ext cx="338555" cy="912401"/>
            <a:chOff x="139809" y="1310790"/>
            <a:chExt cx="677200" cy="1824801"/>
          </a:xfrm>
        </p:grpSpPr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BC58E2E0-3292-4E74-A22D-947EED6AA7AC}"/>
                </a:ext>
              </a:extLst>
            </p:cNvPr>
            <p:cNvSpPr/>
            <p:nvPr userDrawn="1"/>
          </p:nvSpPr>
          <p:spPr>
            <a:xfrm>
              <a:off x="139809" y="1946192"/>
              <a:ext cx="677198" cy="553998"/>
            </a:xfrm>
            <a:prstGeom prst="rect">
              <a:avLst/>
            </a:prstGeom>
          </p:spPr>
          <p:txBody>
            <a:bodyPr wrap="none" anchor="ctr">
              <a:spAutoFit/>
            </a:bodyPr>
            <a:lstStyle/>
            <a:p>
              <a:pPr marL="0" marR="0" lvl="0" indent="0" algn="ctr" defTabSz="22855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1200" cap="none" spc="0" normalizeH="0" baseline="0" noProof="0">
                  <a:ln>
                    <a:noFill/>
                  </a:ln>
                  <a:solidFill>
                    <a:srgbClr val="314792">
                      <a:alpha val="49000"/>
                    </a:srgbClr>
                  </a:solidFill>
                  <a:effectLst/>
                  <a:uLnTx/>
                  <a:uFillTx/>
                  <a:latin typeface="Designball-Social-01" pitchFamily="2" charset="0"/>
                  <a:ea typeface="+mn-ea"/>
                  <a:cs typeface="+mn-cs"/>
                </a:rPr>
                <a:t>b</a:t>
              </a:r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9204B764-23BF-41EC-BF35-4E759ABDC120}"/>
                </a:ext>
              </a:extLst>
            </p:cNvPr>
            <p:cNvSpPr/>
            <p:nvPr userDrawn="1"/>
          </p:nvSpPr>
          <p:spPr>
            <a:xfrm>
              <a:off x="139809" y="1310790"/>
              <a:ext cx="677198" cy="553998"/>
            </a:xfrm>
            <a:prstGeom prst="rect">
              <a:avLst/>
            </a:prstGeom>
          </p:spPr>
          <p:txBody>
            <a:bodyPr wrap="none" anchor="ctr">
              <a:spAutoFit/>
            </a:bodyPr>
            <a:lstStyle/>
            <a:p>
              <a:pPr marL="0" marR="0" lvl="0" indent="0" algn="ctr" defTabSz="22855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1200" cap="none" spc="0" normalizeH="0" baseline="0" noProof="0">
                  <a:ln>
                    <a:noFill/>
                  </a:ln>
                  <a:solidFill>
                    <a:srgbClr val="314792">
                      <a:alpha val="49000"/>
                    </a:srgbClr>
                  </a:solidFill>
                  <a:effectLst/>
                  <a:uLnTx/>
                  <a:uFillTx/>
                  <a:latin typeface="Designball-Social-01" pitchFamily="2" charset="0"/>
                  <a:ea typeface="+mn-ea"/>
                  <a:cs typeface="+mn-cs"/>
                </a:rPr>
                <a:t>C</a:t>
              </a:r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D900F3B3-A1A6-4A4A-9768-B08A60BCF080}"/>
                </a:ext>
              </a:extLst>
            </p:cNvPr>
            <p:cNvSpPr/>
            <p:nvPr userDrawn="1"/>
          </p:nvSpPr>
          <p:spPr>
            <a:xfrm>
              <a:off x="139811" y="2581593"/>
              <a:ext cx="677198" cy="553998"/>
            </a:xfrm>
            <a:prstGeom prst="rect">
              <a:avLst/>
            </a:prstGeom>
          </p:spPr>
          <p:txBody>
            <a:bodyPr wrap="none" anchor="ctr">
              <a:spAutoFit/>
            </a:bodyPr>
            <a:lstStyle/>
            <a:p>
              <a:pPr marL="0" marR="0" lvl="0" indent="0" algn="ctr" defTabSz="22855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1200" cap="none" spc="0" normalizeH="0" baseline="0" noProof="0">
                  <a:ln>
                    <a:noFill/>
                  </a:ln>
                  <a:solidFill>
                    <a:srgbClr val="314792">
                      <a:alpha val="49000"/>
                    </a:srgbClr>
                  </a:solidFill>
                  <a:effectLst/>
                  <a:uLnTx/>
                  <a:uFillTx/>
                  <a:latin typeface="Designball-Social-01" pitchFamily="2" charset="0"/>
                  <a:ea typeface="+mn-ea"/>
                  <a:cs typeface="+mn-cs"/>
                </a:rPr>
                <a:t>c</a:t>
              </a:r>
            </a:p>
          </p:txBody>
        </p:sp>
        <p:sp>
          <p:nvSpPr>
            <p:cNvPr id="12" name="Rectangle 11">
              <a:hlinkClick r:id="rId2"/>
              <a:extLst>
                <a:ext uri="{FF2B5EF4-FFF2-40B4-BE49-F238E27FC236}">
                  <a16:creationId xmlns:a16="http://schemas.microsoft.com/office/drawing/2014/main" id="{C1510384-2C3D-4EBE-BD59-99BB4F7B1D95}"/>
                </a:ext>
              </a:extLst>
            </p:cNvPr>
            <p:cNvSpPr/>
            <p:nvPr userDrawn="1"/>
          </p:nvSpPr>
          <p:spPr>
            <a:xfrm>
              <a:off x="311927" y="2005846"/>
              <a:ext cx="332961" cy="443947"/>
            </a:xfrm>
            <a:prstGeom prst="rect">
              <a:avLst/>
            </a:prstGeom>
            <a:solidFill>
              <a:schemeClr val="bg2">
                <a:alpha val="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22855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900" b="0" i="0" u="none" strike="noStrike" kern="1200" cap="none" spc="0" normalizeH="0" baseline="0" noProof="0">
                <a:ln>
                  <a:noFill/>
                </a:ln>
                <a:solidFill>
                  <a:srgbClr val="314792">
                    <a:alpha val="49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3" name="Rectangle 12">
              <a:hlinkClick r:id="rId3"/>
              <a:extLst>
                <a:ext uri="{FF2B5EF4-FFF2-40B4-BE49-F238E27FC236}">
                  <a16:creationId xmlns:a16="http://schemas.microsoft.com/office/drawing/2014/main" id="{E820DE5E-C61D-42D9-9F6F-1E352E9F4232}"/>
                </a:ext>
              </a:extLst>
            </p:cNvPr>
            <p:cNvSpPr/>
            <p:nvPr userDrawn="1"/>
          </p:nvSpPr>
          <p:spPr>
            <a:xfrm>
              <a:off x="311927" y="1375076"/>
              <a:ext cx="332961" cy="443947"/>
            </a:xfrm>
            <a:prstGeom prst="rect">
              <a:avLst/>
            </a:prstGeom>
            <a:solidFill>
              <a:schemeClr val="bg2">
                <a:alpha val="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22855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900" b="0" i="0" u="none" strike="noStrike" kern="1200" cap="none" spc="0" normalizeH="0" baseline="0" noProof="0">
                <a:ln>
                  <a:noFill/>
                </a:ln>
                <a:solidFill>
                  <a:srgbClr val="314792">
                    <a:alpha val="49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4" name="Rectangle 13">
              <a:hlinkClick r:id="rId4"/>
              <a:extLst>
                <a:ext uri="{FF2B5EF4-FFF2-40B4-BE49-F238E27FC236}">
                  <a16:creationId xmlns:a16="http://schemas.microsoft.com/office/drawing/2014/main" id="{D6187E50-754A-44EE-BA02-05EBB604955C}"/>
                </a:ext>
              </a:extLst>
            </p:cNvPr>
            <p:cNvSpPr/>
            <p:nvPr userDrawn="1"/>
          </p:nvSpPr>
          <p:spPr>
            <a:xfrm>
              <a:off x="311927" y="2636618"/>
              <a:ext cx="332961" cy="443947"/>
            </a:xfrm>
            <a:prstGeom prst="rect">
              <a:avLst/>
            </a:prstGeom>
            <a:solidFill>
              <a:schemeClr val="bg2">
                <a:alpha val="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22855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900" b="0" i="0" u="none" strike="noStrike" kern="1200" cap="none" spc="0" normalizeH="0" baseline="0" noProof="0">
                <a:ln>
                  <a:noFill/>
                </a:ln>
                <a:solidFill>
                  <a:srgbClr val="314792">
                    <a:alpha val="49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19D26279-CF3F-44FD-A4E8-B89D5F761927}"/>
              </a:ext>
            </a:extLst>
          </p:cNvPr>
          <p:cNvCxnSpPr/>
          <p:nvPr userDrawn="1"/>
        </p:nvCxnSpPr>
        <p:spPr>
          <a:xfrm>
            <a:off x="491655" y="0"/>
            <a:ext cx="0" cy="6858000"/>
          </a:xfrm>
          <a:prstGeom prst="line">
            <a:avLst/>
          </a:prstGeom>
          <a:ln w="25400">
            <a:solidFill>
              <a:srgbClr val="EBECF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Picture Placeholder 18">
            <a:extLst>
              <a:ext uri="{FF2B5EF4-FFF2-40B4-BE49-F238E27FC236}">
                <a16:creationId xmlns:a16="http://schemas.microsoft.com/office/drawing/2014/main" id="{D366E0EA-E4A8-489F-B34D-4A3DA1089D60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4432131" y="1764217"/>
            <a:ext cx="3327737" cy="3329567"/>
          </a:xfrm>
          <a:custGeom>
            <a:avLst/>
            <a:gdLst>
              <a:gd name="connsiteX0" fmla="*/ 4425705 w 8851410"/>
              <a:gd name="connsiteY0" fmla="*/ 0 h 8855126"/>
              <a:gd name="connsiteX1" fmla="*/ 7060189 w 8851410"/>
              <a:gd name="connsiteY1" fmla="*/ 1091180 h 8855126"/>
              <a:gd name="connsiteX2" fmla="*/ 7760688 w 8851410"/>
              <a:gd name="connsiteY2" fmla="*/ 1791973 h 8855126"/>
              <a:gd name="connsiteX3" fmla="*/ 7760688 w 8851410"/>
              <a:gd name="connsiteY3" fmla="*/ 7063153 h 8855126"/>
              <a:gd name="connsiteX4" fmla="*/ 7060189 w 8851410"/>
              <a:gd name="connsiteY4" fmla="*/ 7763946 h 8855126"/>
              <a:gd name="connsiteX5" fmla="*/ 1791221 w 8851410"/>
              <a:gd name="connsiteY5" fmla="*/ 7763946 h 8855126"/>
              <a:gd name="connsiteX6" fmla="*/ 1090722 w 8851410"/>
              <a:gd name="connsiteY6" fmla="*/ 7063153 h 8855126"/>
              <a:gd name="connsiteX7" fmla="*/ 1090722 w 8851410"/>
              <a:gd name="connsiteY7" fmla="*/ 1791973 h 8855126"/>
              <a:gd name="connsiteX8" fmla="*/ 1791221 w 8851410"/>
              <a:gd name="connsiteY8" fmla="*/ 1091180 h 8855126"/>
              <a:gd name="connsiteX9" fmla="*/ 4425705 w 8851410"/>
              <a:gd name="connsiteY9" fmla="*/ 0 h 88551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8851410" h="8855126">
                <a:moveTo>
                  <a:pt x="4425705" y="0"/>
                </a:moveTo>
                <a:cubicBezTo>
                  <a:pt x="5379373" y="0"/>
                  <a:pt x="6333041" y="363727"/>
                  <a:pt x="7060189" y="1091180"/>
                </a:cubicBezTo>
                <a:cubicBezTo>
                  <a:pt x="7760688" y="1791973"/>
                  <a:pt x="7760688" y="1791973"/>
                  <a:pt x="7760688" y="1791973"/>
                </a:cubicBezTo>
                <a:cubicBezTo>
                  <a:pt x="9214984" y="3246880"/>
                  <a:pt x="9214984" y="5608247"/>
                  <a:pt x="7760688" y="7063153"/>
                </a:cubicBezTo>
                <a:cubicBezTo>
                  <a:pt x="7060189" y="7763946"/>
                  <a:pt x="7060189" y="7763946"/>
                  <a:pt x="7060189" y="7763946"/>
                </a:cubicBezTo>
                <a:cubicBezTo>
                  <a:pt x="5605893" y="9218853"/>
                  <a:pt x="3245517" y="9218853"/>
                  <a:pt x="1791221" y="7763946"/>
                </a:cubicBezTo>
                <a:cubicBezTo>
                  <a:pt x="1090722" y="7063153"/>
                  <a:pt x="1090722" y="7063153"/>
                  <a:pt x="1090722" y="7063153"/>
                </a:cubicBezTo>
                <a:cubicBezTo>
                  <a:pt x="-363574" y="5608247"/>
                  <a:pt x="-363574" y="3246880"/>
                  <a:pt x="1090722" y="1791973"/>
                </a:cubicBezTo>
                <a:cubicBezTo>
                  <a:pt x="1791221" y="1091180"/>
                  <a:pt x="1791221" y="1091180"/>
                  <a:pt x="1791221" y="1091180"/>
                </a:cubicBezTo>
                <a:cubicBezTo>
                  <a:pt x="2518369" y="363727"/>
                  <a:pt x="3472037" y="0"/>
                  <a:pt x="4425705" y="0"/>
                </a:cubicBezTo>
                <a:close/>
              </a:path>
            </a:pathLst>
          </a:custGeom>
          <a:pattFill prst="pct60">
            <a:fgClr>
              <a:schemeClr val="bg1"/>
            </a:fgClr>
            <a:bgClr>
              <a:schemeClr val="bg1">
                <a:lumMod val="85000"/>
              </a:schemeClr>
            </a:bgClr>
          </a:pattFill>
          <a:effectLst/>
        </p:spPr>
        <p:txBody>
          <a:bodyPr wrap="square" anchor="ctr">
            <a:noAutofit/>
          </a:bodyPr>
          <a:lstStyle>
            <a:lvl1pPr marL="0" indent="0" algn="ctr">
              <a:buFontTx/>
              <a:buNone/>
              <a:defRPr sz="1200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0834229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EED1674B-7819-4290-8EC6-DD14B5462434}"/>
              </a:ext>
            </a:extLst>
          </p:cNvPr>
          <p:cNvSpPr/>
          <p:nvPr userDrawn="1"/>
        </p:nvSpPr>
        <p:spPr>
          <a:xfrm>
            <a:off x="0" y="0"/>
            <a:ext cx="491655" cy="6858000"/>
          </a:xfrm>
          <a:prstGeom prst="rect">
            <a:avLst/>
          </a:prstGeom>
          <a:solidFill>
            <a:srgbClr val="FFFFFF"/>
          </a:solidFill>
          <a:ln>
            <a:noFill/>
          </a:ln>
          <a:effectLst>
            <a:outerShdw blurRad="952500" dist="215900" algn="l" rotWithShape="0">
              <a:schemeClr val="accent1">
                <a:lumMod val="50000"/>
                <a:alpha val="1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22855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62FAAB3-2BD3-4B4B-8F68-CA607194A7CD}"/>
              </a:ext>
            </a:extLst>
          </p:cNvPr>
          <p:cNvSpPr txBox="1"/>
          <p:nvPr userDrawn="1"/>
        </p:nvSpPr>
        <p:spPr>
          <a:xfrm rot="16200000">
            <a:off x="-385071" y="5914770"/>
            <a:ext cx="126179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22855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>
                <a:ln>
                  <a:noFill/>
                </a:ln>
                <a:solidFill>
                  <a:srgbClr val="FF2D5E"/>
                </a:solidFill>
                <a:effectLst/>
                <a:uLnTx/>
                <a:uFillTx/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Massive X</a:t>
            </a:r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EE3CA0C5-696B-4035-8328-04E507A14E6E}"/>
              </a:ext>
            </a:extLst>
          </p:cNvPr>
          <p:cNvSpPr txBox="1">
            <a:spLocks/>
          </p:cNvSpPr>
          <p:nvPr userDrawn="1"/>
        </p:nvSpPr>
        <p:spPr>
          <a:xfrm>
            <a:off x="164697" y="3283310"/>
            <a:ext cx="162261" cy="291381"/>
          </a:xfrm>
          <a:prstGeom prst="rect">
            <a:avLst/>
          </a:prstGeom>
        </p:spPr>
        <p:txBody>
          <a:bodyPr vert="horz" wrap="none" lIns="60952" tIns="30476" rIns="60952" bIns="30476" rtlCol="0" anchor="ctr">
            <a:no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45710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A290D8D-6BA0-418D-AFED-C65293F70DA0}" type="slidenum">
              <a:rPr kumimoji="0" lang="en-US" sz="1200" b="1" i="0" u="none" strike="noStrike" kern="1200" cap="none" spc="0" normalizeH="0" baseline="0" noProof="0" smtClean="0">
                <a:ln>
                  <a:noFill/>
                </a:ln>
                <a:solidFill>
                  <a:srgbClr val="172144"/>
                </a:solidFill>
                <a:effectLst/>
                <a:uLnTx/>
                <a:uFillTx/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pPr marL="0" marR="0" lvl="0" indent="0" algn="ctr" defTabSz="457109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n-US" sz="700" b="1" i="0" u="none" strike="noStrike" kern="1200" cap="none" spc="0" normalizeH="0" baseline="0" noProof="0">
              <a:ln>
                <a:noFill/>
              </a:ln>
              <a:solidFill>
                <a:srgbClr val="172144"/>
              </a:solidFill>
              <a:effectLst/>
              <a:uLnTx/>
              <a:uFillTx/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504B40BC-21B9-4D12-8535-D9C29D99F968}"/>
              </a:ext>
            </a:extLst>
          </p:cNvPr>
          <p:cNvCxnSpPr/>
          <p:nvPr userDrawn="1"/>
        </p:nvCxnSpPr>
        <p:spPr>
          <a:xfrm>
            <a:off x="120026" y="223120"/>
            <a:ext cx="238296" cy="0"/>
          </a:xfrm>
          <a:prstGeom prst="line">
            <a:avLst/>
          </a:prstGeom>
          <a:ln w="19050">
            <a:solidFill>
              <a:srgbClr val="17214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665B6781-0284-4FF4-9C39-1E697832CCB5}"/>
              </a:ext>
            </a:extLst>
          </p:cNvPr>
          <p:cNvCxnSpPr>
            <a:cxnSpLocks/>
          </p:cNvCxnSpPr>
          <p:nvPr userDrawn="1"/>
        </p:nvCxnSpPr>
        <p:spPr>
          <a:xfrm>
            <a:off x="120026" y="269044"/>
            <a:ext cx="101742" cy="0"/>
          </a:xfrm>
          <a:prstGeom prst="line">
            <a:avLst/>
          </a:prstGeom>
          <a:ln w="19050">
            <a:solidFill>
              <a:srgbClr val="17214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2FE7EC0D-F0F0-4288-868F-D1A462C8D492}"/>
              </a:ext>
            </a:extLst>
          </p:cNvPr>
          <p:cNvCxnSpPr>
            <a:cxnSpLocks/>
          </p:cNvCxnSpPr>
          <p:nvPr userDrawn="1"/>
        </p:nvCxnSpPr>
        <p:spPr>
          <a:xfrm>
            <a:off x="120026" y="314968"/>
            <a:ext cx="181333" cy="0"/>
          </a:xfrm>
          <a:prstGeom prst="line">
            <a:avLst/>
          </a:prstGeom>
          <a:ln w="19050">
            <a:solidFill>
              <a:srgbClr val="17214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" name="Group 7">
            <a:extLst>
              <a:ext uri="{FF2B5EF4-FFF2-40B4-BE49-F238E27FC236}">
                <a16:creationId xmlns:a16="http://schemas.microsoft.com/office/drawing/2014/main" id="{29CC7530-A671-4661-A267-47CAC7E2FF44}"/>
              </a:ext>
            </a:extLst>
          </p:cNvPr>
          <p:cNvGrpSpPr/>
          <p:nvPr userDrawn="1"/>
        </p:nvGrpSpPr>
        <p:grpSpPr>
          <a:xfrm>
            <a:off x="69896" y="655395"/>
            <a:ext cx="338555" cy="912401"/>
            <a:chOff x="139809" y="1310790"/>
            <a:chExt cx="677200" cy="1824801"/>
          </a:xfrm>
        </p:grpSpPr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BC58E2E0-3292-4E74-A22D-947EED6AA7AC}"/>
                </a:ext>
              </a:extLst>
            </p:cNvPr>
            <p:cNvSpPr/>
            <p:nvPr userDrawn="1"/>
          </p:nvSpPr>
          <p:spPr>
            <a:xfrm>
              <a:off x="139809" y="1946192"/>
              <a:ext cx="677198" cy="553998"/>
            </a:xfrm>
            <a:prstGeom prst="rect">
              <a:avLst/>
            </a:prstGeom>
          </p:spPr>
          <p:txBody>
            <a:bodyPr wrap="none" anchor="ctr">
              <a:spAutoFit/>
            </a:bodyPr>
            <a:lstStyle/>
            <a:p>
              <a:pPr marL="0" marR="0" lvl="0" indent="0" algn="ctr" defTabSz="22855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1200" cap="none" spc="0" normalizeH="0" baseline="0" noProof="0">
                  <a:ln>
                    <a:noFill/>
                  </a:ln>
                  <a:solidFill>
                    <a:srgbClr val="314792">
                      <a:alpha val="49000"/>
                    </a:srgbClr>
                  </a:solidFill>
                  <a:effectLst/>
                  <a:uLnTx/>
                  <a:uFillTx/>
                  <a:latin typeface="Designball-Social-01" pitchFamily="2" charset="0"/>
                  <a:ea typeface="+mn-ea"/>
                  <a:cs typeface="+mn-cs"/>
                </a:rPr>
                <a:t>b</a:t>
              </a:r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9204B764-23BF-41EC-BF35-4E759ABDC120}"/>
                </a:ext>
              </a:extLst>
            </p:cNvPr>
            <p:cNvSpPr/>
            <p:nvPr userDrawn="1"/>
          </p:nvSpPr>
          <p:spPr>
            <a:xfrm>
              <a:off x="139809" y="1310790"/>
              <a:ext cx="677198" cy="553998"/>
            </a:xfrm>
            <a:prstGeom prst="rect">
              <a:avLst/>
            </a:prstGeom>
          </p:spPr>
          <p:txBody>
            <a:bodyPr wrap="none" anchor="ctr">
              <a:spAutoFit/>
            </a:bodyPr>
            <a:lstStyle/>
            <a:p>
              <a:pPr marL="0" marR="0" lvl="0" indent="0" algn="ctr" defTabSz="22855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1200" cap="none" spc="0" normalizeH="0" baseline="0" noProof="0">
                  <a:ln>
                    <a:noFill/>
                  </a:ln>
                  <a:solidFill>
                    <a:srgbClr val="314792">
                      <a:alpha val="49000"/>
                    </a:srgbClr>
                  </a:solidFill>
                  <a:effectLst/>
                  <a:uLnTx/>
                  <a:uFillTx/>
                  <a:latin typeface="Designball-Social-01" pitchFamily="2" charset="0"/>
                  <a:ea typeface="+mn-ea"/>
                  <a:cs typeface="+mn-cs"/>
                </a:rPr>
                <a:t>C</a:t>
              </a:r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D900F3B3-A1A6-4A4A-9768-B08A60BCF080}"/>
                </a:ext>
              </a:extLst>
            </p:cNvPr>
            <p:cNvSpPr/>
            <p:nvPr userDrawn="1"/>
          </p:nvSpPr>
          <p:spPr>
            <a:xfrm>
              <a:off x="139811" y="2581593"/>
              <a:ext cx="677198" cy="553998"/>
            </a:xfrm>
            <a:prstGeom prst="rect">
              <a:avLst/>
            </a:prstGeom>
          </p:spPr>
          <p:txBody>
            <a:bodyPr wrap="none" anchor="ctr">
              <a:spAutoFit/>
            </a:bodyPr>
            <a:lstStyle/>
            <a:p>
              <a:pPr marL="0" marR="0" lvl="0" indent="0" algn="ctr" defTabSz="22855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1200" cap="none" spc="0" normalizeH="0" baseline="0" noProof="0">
                  <a:ln>
                    <a:noFill/>
                  </a:ln>
                  <a:solidFill>
                    <a:srgbClr val="314792">
                      <a:alpha val="49000"/>
                    </a:srgbClr>
                  </a:solidFill>
                  <a:effectLst/>
                  <a:uLnTx/>
                  <a:uFillTx/>
                  <a:latin typeface="Designball-Social-01" pitchFamily="2" charset="0"/>
                  <a:ea typeface="+mn-ea"/>
                  <a:cs typeface="+mn-cs"/>
                </a:rPr>
                <a:t>c</a:t>
              </a:r>
            </a:p>
          </p:txBody>
        </p:sp>
        <p:sp>
          <p:nvSpPr>
            <p:cNvPr id="12" name="Rectangle 11">
              <a:hlinkClick r:id="rId2"/>
              <a:extLst>
                <a:ext uri="{FF2B5EF4-FFF2-40B4-BE49-F238E27FC236}">
                  <a16:creationId xmlns:a16="http://schemas.microsoft.com/office/drawing/2014/main" id="{C1510384-2C3D-4EBE-BD59-99BB4F7B1D95}"/>
                </a:ext>
              </a:extLst>
            </p:cNvPr>
            <p:cNvSpPr/>
            <p:nvPr userDrawn="1"/>
          </p:nvSpPr>
          <p:spPr>
            <a:xfrm>
              <a:off x="311927" y="2005846"/>
              <a:ext cx="332961" cy="443947"/>
            </a:xfrm>
            <a:prstGeom prst="rect">
              <a:avLst/>
            </a:prstGeom>
            <a:solidFill>
              <a:schemeClr val="bg2">
                <a:alpha val="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22855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900" b="0" i="0" u="none" strike="noStrike" kern="1200" cap="none" spc="0" normalizeH="0" baseline="0" noProof="0">
                <a:ln>
                  <a:noFill/>
                </a:ln>
                <a:solidFill>
                  <a:srgbClr val="314792">
                    <a:alpha val="49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3" name="Rectangle 12">
              <a:hlinkClick r:id="rId3"/>
              <a:extLst>
                <a:ext uri="{FF2B5EF4-FFF2-40B4-BE49-F238E27FC236}">
                  <a16:creationId xmlns:a16="http://schemas.microsoft.com/office/drawing/2014/main" id="{E820DE5E-C61D-42D9-9F6F-1E352E9F4232}"/>
                </a:ext>
              </a:extLst>
            </p:cNvPr>
            <p:cNvSpPr/>
            <p:nvPr userDrawn="1"/>
          </p:nvSpPr>
          <p:spPr>
            <a:xfrm>
              <a:off x="311927" y="1375076"/>
              <a:ext cx="332961" cy="443947"/>
            </a:xfrm>
            <a:prstGeom prst="rect">
              <a:avLst/>
            </a:prstGeom>
            <a:solidFill>
              <a:schemeClr val="bg2">
                <a:alpha val="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22855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900" b="0" i="0" u="none" strike="noStrike" kern="1200" cap="none" spc="0" normalizeH="0" baseline="0" noProof="0">
                <a:ln>
                  <a:noFill/>
                </a:ln>
                <a:solidFill>
                  <a:srgbClr val="314792">
                    <a:alpha val="49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4" name="Rectangle 13">
              <a:hlinkClick r:id="rId4"/>
              <a:extLst>
                <a:ext uri="{FF2B5EF4-FFF2-40B4-BE49-F238E27FC236}">
                  <a16:creationId xmlns:a16="http://schemas.microsoft.com/office/drawing/2014/main" id="{D6187E50-754A-44EE-BA02-05EBB604955C}"/>
                </a:ext>
              </a:extLst>
            </p:cNvPr>
            <p:cNvSpPr/>
            <p:nvPr userDrawn="1"/>
          </p:nvSpPr>
          <p:spPr>
            <a:xfrm>
              <a:off x="311927" y="2636618"/>
              <a:ext cx="332961" cy="443947"/>
            </a:xfrm>
            <a:prstGeom prst="rect">
              <a:avLst/>
            </a:prstGeom>
            <a:solidFill>
              <a:schemeClr val="bg2">
                <a:alpha val="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22855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900" b="0" i="0" u="none" strike="noStrike" kern="1200" cap="none" spc="0" normalizeH="0" baseline="0" noProof="0">
                <a:ln>
                  <a:noFill/>
                </a:ln>
                <a:solidFill>
                  <a:srgbClr val="314792">
                    <a:alpha val="49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19D26279-CF3F-44FD-A4E8-B89D5F761927}"/>
              </a:ext>
            </a:extLst>
          </p:cNvPr>
          <p:cNvCxnSpPr/>
          <p:nvPr userDrawn="1"/>
        </p:nvCxnSpPr>
        <p:spPr>
          <a:xfrm>
            <a:off x="491655" y="0"/>
            <a:ext cx="0" cy="6858000"/>
          </a:xfrm>
          <a:prstGeom prst="line">
            <a:avLst/>
          </a:prstGeom>
          <a:ln w="25400">
            <a:solidFill>
              <a:srgbClr val="EBECF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Picture Placeholder 20">
            <a:extLst>
              <a:ext uri="{FF2B5EF4-FFF2-40B4-BE49-F238E27FC236}">
                <a16:creationId xmlns:a16="http://schemas.microsoft.com/office/drawing/2014/main" id="{D4A5C4B8-2A99-411B-991D-423AA8569ADC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4313273" y="1646041"/>
            <a:ext cx="3565454" cy="3565918"/>
          </a:xfrm>
          <a:custGeom>
            <a:avLst/>
            <a:gdLst>
              <a:gd name="connsiteX0" fmla="*/ 0 w 7131836"/>
              <a:gd name="connsiteY0" fmla="*/ 0 h 7131836"/>
              <a:gd name="connsiteX1" fmla="*/ 7131836 w 7131836"/>
              <a:gd name="connsiteY1" fmla="*/ 0 h 7131836"/>
              <a:gd name="connsiteX2" fmla="*/ 7131836 w 7131836"/>
              <a:gd name="connsiteY2" fmla="*/ 7131836 h 7131836"/>
              <a:gd name="connsiteX3" fmla="*/ 0 w 7131836"/>
              <a:gd name="connsiteY3" fmla="*/ 7131836 h 71318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131836" h="7131836">
                <a:moveTo>
                  <a:pt x="0" y="0"/>
                </a:moveTo>
                <a:lnTo>
                  <a:pt x="7131836" y="0"/>
                </a:lnTo>
                <a:lnTo>
                  <a:pt x="7131836" y="7131836"/>
                </a:lnTo>
                <a:lnTo>
                  <a:pt x="0" y="7131836"/>
                </a:lnTo>
                <a:close/>
              </a:path>
            </a:pathLst>
          </a:custGeom>
          <a:pattFill prst="pct60">
            <a:fgClr>
              <a:schemeClr val="bg1"/>
            </a:fgClr>
            <a:bgClr>
              <a:schemeClr val="bg1">
                <a:lumMod val="85000"/>
              </a:schemeClr>
            </a:bgClr>
          </a:pattFill>
          <a:effectLst/>
        </p:spPr>
        <p:txBody>
          <a:bodyPr wrap="square" anchor="ctr">
            <a:noAutofit/>
          </a:bodyPr>
          <a:lstStyle>
            <a:lvl1pPr marL="0" indent="0" algn="ctr">
              <a:buFontTx/>
              <a:buNone/>
              <a:defRPr sz="1200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25237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</p:bldLst>
  </p:timing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Picture Placeholder 20">
            <a:extLst>
              <a:ext uri="{FF2B5EF4-FFF2-40B4-BE49-F238E27FC236}">
                <a16:creationId xmlns:a16="http://schemas.microsoft.com/office/drawing/2014/main" id="{D4A5C4B8-2A99-411B-991D-423AA8569ADC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4415860" y="1736767"/>
            <a:ext cx="3360280" cy="3384468"/>
          </a:xfrm>
          <a:custGeom>
            <a:avLst/>
            <a:gdLst>
              <a:gd name="connsiteX0" fmla="*/ 0 w 7131836"/>
              <a:gd name="connsiteY0" fmla="*/ 0 h 7131836"/>
              <a:gd name="connsiteX1" fmla="*/ 7131836 w 7131836"/>
              <a:gd name="connsiteY1" fmla="*/ 0 h 7131836"/>
              <a:gd name="connsiteX2" fmla="*/ 7131836 w 7131836"/>
              <a:gd name="connsiteY2" fmla="*/ 7131836 h 7131836"/>
              <a:gd name="connsiteX3" fmla="*/ 0 w 7131836"/>
              <a:gd name="connsiteY3" fmla="*/ 7131836 h 71318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131836" h="7131836">
                <a:moveTo>
                  <a:pt x="0" y="0"/>
                </a:moveTo>
                <a:lnTo>
                  <a:pt x="7131836" y="0"/>
                </a:lnTo>
                <a:lnTo>
                  <a:pt x="7131836" y="7131836"/>
                </a:lnTo>
                <a:lnTo>
                  <a:pt x="0" y="7131836"/>
                </a:lnTo>
                <a:close/>
              </a:path>
            </a:pathLst>
          </a:custGeom>
          <a:pattFill prst="pct60">
            <a:fgClr>
              <a:schemeClr val="bg1"/>
            </a:fgClr>
            <a:bgClr>
              <a:schemeClr val="bg1">
                <a:lumMod val="85000"/>
              </a:schemeClr>
            </a:bgClr>
          </a:pattFill>
          <a:effectLst/>
        </p:spPr>
        <p:txBody>
          <a:bodyPr wrap="square" anchor="ctr">
            <a:noAutofit/>
          </a:bodyPr>
          <a:lstStyle>
            <a:lvl1pPr marL="0" indent="0" algn="ctr">
              <a:buFontTx/>
              <a:buNone/>
              <a:defRPr sz="1200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85290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</p:bld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EC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C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C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DC1E46-392A-4024-8731-DC057079AE2E}" type="datetimeFigureOut">
              <a:rPr lang="es-EC" smtClean="0"/>
              <a:t>14/8/2024</a:t>
            </a:fld>
            <a:endParaRPr lang="es-EC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F4A93E-B385-445B-8B39-F5A445D4848B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492712242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98CF20DD-8F0C-446A-957D-3AED9A0D4FEC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1699752" y="2003368"/>
            <a:ext cx="2983880" cy="2984269"/>
          </a:xfrm>
          <a:custGeom>
            <a:avLst/>
            <a:gdLst>
              <a:gd name="connsiteX0" fmla="*/ 0 w 5968538"/>
              <a:gd name="connsiteY0" fmla="*/ 0 h 5968538"/>
              <a:gd name="connsiteX1" fmla="*/ 5968538 w 5968538"/>
              <a:gd name="connsiteY1" fmla="*/ 0 h 5968538"/>
              <a:gd name="connsiteX2" fmla="*/ 5968538 w 5968538"/>
              <a:gd name="connsiteY2" fmla="*/ 5968538 h 5968538"/>
              <a:gd name="connsiteX3" fmla="*/ 0 w 5968538"/>
              <a:gd name="connsiteY3" fmla="*/ 5968538 h 59685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968538" h="5968538">
                <a:moveTo>
                  <a:pt x="0" y="0"/>
                </a:moveTo>
                <a:lnTo>
                  <a:pt x="5968538" y="0"/>
                </a:lnTo>
                <a:lnTo>
                  <a:pt x="5968538" y="5968538"/>
                </a:lnTo>
                <a:lnTo>
                  <a:pt x="0" y="5968538"/>
                </a:lnTo>
                <a:close/>
              </a:path>
            </a:pathLst>
          </a:custGeom>
          <a:pattFill prst="pct60">
            <a:fgClr>
              <a:schemeClr val="bg1"/>
            </a:fgClr>
            <a:bgClr>
              <a:schemeClr val="bg1">
                <a:lumMod val="85000"/>
              </a:schemeClr>
            </a:bgClr>
          </a:pattFill>
          <a:effectLst/>
        </p:spPr>
        <p:txBody>
          <a:bodyPr wrap="square" anchor="ctr">
            <a:noAutofit/>
          </a:bodyPr>
          <a:lstStyle>
            <a:lvl1pPr marL="0" indent="0" algn="ctr">
              <a:buFontTx/>
              <a:buNone/>
              <a:defRPr sz="1200"/>
            </a:lvl1pPr>
          </a:lstStyle>
          <a:p>
            <a:endParaRPr lang="en-US"/>
          </a:p>
        </p:txBody>
      </p:sp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ED66FB4C-ADAA-4847-94E5-5DC5373A826E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7508367" y="2003368"/>
            <a:ext cx="2983881" cy="2984269"/>
          </a:xfrm>
          <a:custGeom>
            <a:avLst/>
            <a:gdLst>
              <a:gd name="connsiteX0" fmla="*/ 0 w 5968539"/>
              <a:gd name="connsiteY0" fmla="*/ 0 h 5968538"/>
              <a:gd name="connsiteX1" fmla="*/ 5968539 w 5968539"/>
              <a:gd name="connsiteY1" fmla="*/ 0 h 5968538"/>
              <a:gd name="connsiteX2" fmla="*/ 5968539 w 5968539"/>
              <a:gd name="connsiteY2" fmla="*/ 5968538 h 5968538"/>
              <a:gd name="connsiteX3" fmla="*/ 0 w 5968539"/>
              <a:gd name="connsiteY3" fmla="*/ 5968538 h 59685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968539" h="5968538">
                <a:moveTo>
                  <a:pt x="0" y="0"/>
                </a:moveTo>
                <a:lnTo>
                  <a:pt x="5968539" y="0"/>
                </a:lnTo>
                <a:lnTo>
                  <a:pt x="5968539" y="5968538"/>
                </a:lnTo>
                <a:lnTo>
                  <a:pt x="0" y="5968538"/>
                </a:lnTo>
                <a:close/>
              </a:path>
            </a:pathLst>
          </a:custGeom>
          <a:pattFill prst="pct60">
            <a:fgClr>
              <a:schemeClr val="bg1"/>
            </a:fgClr>
            <a:bgClr>
              <a:schemeClr val="bg1">
                <a:lumMod val="85000"/>
              </a:schemeClr>
            </a:bgClr>
          </a:pattFill>
          <a:effectLst/>
        </p:spPr>
        <p:txBody>
          <a:bodyPr wrap="square" anchor="ctr">
            <a:noAutofit/>
          </a:bodyPr>
          <a:lstStyle>
            <a:lvl1pPr marL="0" indent="0" algn="ctr">
              <a:buFontTx/>
              <a:buNone/>
              <a:defRPr sz="1200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36897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12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3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</p:bldLst>
  </p:timing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767E452C-19D1-41EF-8735-23A68B1970A6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1058790" y="2219998"/>
            <a:ext cx="2417690" cy="2418005"/>
          </a:xfrm>
          <a:custGeom>
            <a:avLst/>
            <a:gdLst>
              <a:gd name="connsiteX0" fmla="*/ 0 w 4836009"/>
              <a:gd name="connsiteY0" fmla="*/ 0 h 4836009"/>
              <a:gd name="connsiteX1" fmla="*/ 4836009 w 4836009"/>
              <a:gd name="connsiteY1" fmla="*/ 0 h 4836009"/>
              <a:gd name="connsiteX2" fmla="*/ 4836009 w 4836009"/>
              <a:gd name="connsiteY2" fmla="*/ 4836009 h 4836009"/>
              <a:gd name="connsiteX3" fmla="*/ 0 w 4836009"/>
              <a:gd name="connsiteY3" fmla="*/ 4836009 h 48360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836009" h="4836009">
                <a:moveTo>
                  <a:pt x="0" y="0"/>
                </a:moveTo>
                <a:lnTo>
                  <a:pt x="4836009" y="0"/>
                </a:lnTo>
                <a:lnTo>
                  <a:pt x="4836009" y="4836009"/>
                </a:lnTo>
                <a:lnTo>
                  <a:pt x="0" y="4836009"/>
                </a:lnTo>
                <a:close/>
              </a:path>
            </a:pathLst>
          </a:custGeom>
          <a:pattFill prst="pct60">
            <a:fgClr>
              <a:schemeClr val="bg1"/>
            </a:fgClr>
            <a:bgClr>
              <a:schemeClr val="bg1">
                <a:lumMod val="85000"/>
              </a:schemeClr>
            </a:bgClr>
          </a:pattFill>
          <a:effectLst/>
        </p:spPr>
        <p:txBody>
          <a:bodyPr wrap="square" anchor="ctr">
            <a:noAutofit/>
          </a:bodyPr>
          <a:lstStyle>
            <a:lvl1pPr marL="0" indent="0" algn="ctr">
              <a:buFontTx/>
              <a:buNone/>
              <a:defRPr sz="1200"/>
            </a:lvl1pPr>
          </a:lstStyle>
          <a:p>
            <a:endParaRPr lang="en-US"/>
          </a:p>
        </p:txBody>
      </p:sp>
      <p:sp>
        <p:nvSpPr>
          <p:cNvPr id="12" name="Picture Placeholder 11">
            <a:extLst>
              <a:ext uri="{FF2B5EF4-FFF2-40B4-BE49-F238E27FC236}">
                <a16:creationId xmlns:a16="http://schemas.microsoft.com/office/drawing/2014/main" id="{0B210D6E-64B7-45A8-B852-CD8D74D09B2E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4633298" y="1966108"/>
            <a:ext cx="2925405" cy="2925786"/>
          </a:xfrm>
          <a:custGeom>
            <a:avLst/>
            <a:gdLst>
              <a:gd name="connsiteX0" fmla="*/ 0 w 5851571"/>
              <a:gd name="connsiteY0" fmla="*/ 0 h 5851571"/>
              <a:gd name="connsiteX1" fmla="*/ 5851571 w 5851571"/>
              <a:gd name="connsiteY1" fmla="*/ 0 h 5851571"/>
              <a:gd name="connsiteX2" fmla="*/ 5851571 w 5851571"/>
              <a:gd name="connsiteY2" fmla="*/ 5851571 h 5851571"/>
              <a:gd name="connsiteX3" fmla="*/ 0 w 5851571"/>
              <a:gd name="connsiteY3" fmla="*/ 5851571 h 58515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851571" h="5851571">
                <a:moveTo>
                  <a:pt x="0" y="0"/>
                </a:moveTo>
                <a:lnTo>
                  <a:pt x="5851571" y="0"/>
                </a:lnTo>
                <a:lnTo>
                  <a:pt x="5851571" y="5851571"/>
                </a:lnTo>
                <a:lnTo>
                  <a:pt x="0" y="5851571"/>
                </a:lnTo>
                <a:close/>
              </a:path>
            </a:pathLst>
          </a:custGeom>
          <a:pattFill prst="pct60">
            <a:fgClr>
              <a:schemeClr val="bg1"/>
            </a:fgClr>
            <a:bgClr>
              <a:schemeClr val="bg1">
                <a:lumMod val="85000"/>
              </a:schemeClr>
            </a:bgClr>
          </a:pattFill>
          <a:effectLst/>
        </p:spPr>
        <p:txBody>
          <a:bodyPr wrap="square" anchor="ctr">
            <a:noAutofit/>
          </a:bodyPr>
          <a:lstStyle>
            <a:lvl1pPr marL="0" indent="0" algn="ctr">
              <a:buFontTx/>
              <a:buNone/>
              <a:defRPr sz="1200"/>
            </a:lvl1pPr>
          </a:lstStyle>
          <a:p>
            <a:endParaRPr lang="en-US"/>
          </a:p>
        </p:txBody>
      </p:sp>
      <p:sp>
        <p:nvSpPr>
          <p:cNvPr id="13" name="Picture Placeholder 12">
            <a:extLst>
              <a:ext uri="{FF2B5EF4-FFF2-40B4-BE49-F238E27FC236}">
                <a16:creationId xmlns:a16="http://schemas.microsoft.com/office/drawing/2014/main" id="{045E52FF-08AA-4E28-A1E7-F39F62753588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8715520" y="2219998"/>
            <a:ext cx="2417690" cy="2418005"/>
          </a:xfrm>
          <a:custGeom>
            <a:avLst/>
            <a:gdLst>
              <a:gd name="connsiteX0" fmla="*/ 0 w 4836010"/>
              <a:gd name="connsiteY0" fmla="*/ 0 h 4836009"/>
              <a:gd name="connsiteX1" fmla="*/ 4836010 w 4836010"/>
              <a:gd name="connsiteY1" fmla="*/ 0 h 4836009"/>
              <a:gd name="connsiteX2" fmla="*/ 4836010 w 4836010"/>
              <a:gd name="connsiteY2" fmla="*/ 4836009 h 4836009"/>
              <a:gd name="connsiteX3" fmla="*/ 0 w 4836010"/>
              <a:gd name="connsiteY3" fmla="*/ 4836009 h 48360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836010" h="4836009">
                <a:moveTo>
                  <a:pt x="0" y="0"/>
                </a:moveTo>
                <a:lnTo>
                  <a:pt x="4836010" y="0"/>
                </a:lnTo>
                <a:lnTo>
                  <a:pt x="4836010" y="4836009"/>
                </a:lnTo>
                <a:lnTo>
                  <a:pt x="0" y="4836009"/>
                </a:lnTo>
                <a:close/>
              </a:path>
            </a:pathLst>
          </a:custGeom>
          <a:pattFill prst="pct60">
            <a:fgClr>
              <a:schemeClr val="bg1"/>
            </a:fgClr>
            <a:bgClr>
              <a:schemeClr val="bg1">
                <a:lumMod val="85000"/>
              </a:schemeClr>
            </a:bgClr>
          </a:pattFill>
          <a:effectLst/>
        </p:spPr>
        <p:txBody>
          <a:bodyPr wrap="square" anchor="ctr">
            <a:noAutofit/>
          </a:bodyPr>
          <a:lstStyle>
            <a:lvl1pPr marL="0" indent="0" algn="ctr">
              <a:buFontTx/>
              <a:buNone/>
              <a:defRPr sz="1200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58459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3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3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3" grpId="0" animBg="1"/>
    </p:bldLst>
  </p:timing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EED1674B-7819-4290-8EC6-DD14B5462434}"/>
              </a:ext>
            </a:extLst>
          </p:cNvPr>
          <p:cNvSpPr/>
          <p:nvPr userDrawn="1"/>
        </p:nvSpPr>
        <p:spPr>
          <a:xfrm>
            <a:off x="0" y="0"/>
            <a:ext cx="491655" cy="6858000"/>
          </a:xfrm>
          <a:prstGeom prst="rect">
            <a:avLst/>
          </a:prstGeom>
          <a:solidFill>
            <a:srgbClr val="FFFFFF"/>
          </a:solidFill>
          <a:ln>
            <a:noFill/>
          </a:ln>
          <a:effectLst>
            <a:outerShdw blurRad="952500" dist="215900" algn="l" rotWithShape="0">
              <a:schemeClr val="accent1">
                <a:lumMod val="50000"/>
                <a:alpha val="1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22855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62FAAB3-2BD3-4B4B-8F68-CA607194A7CD}"/>
              </a:ext>
            </a:extLst>
          </p:cNvPr>
          <p:cNvSpPr txBox="1"/>
          <p:nvPr userDrawn="1"/>
        </p:nvSpPr>
        <p:spPr>
          <a:xfrm rot="16200000">
            <a:off x="-385071" y="5914770"/>
            <a:ext cx="126179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22855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>
                <a:ln>
                  <a:noFill/>
                </a:ln>
                <a:solidFill>
                  <a:srgbClr val="FF2D5E"/>
                </a:solidFill>
                <a:effectLst/>
                <a:uLnTx/>
                <a:uFillTx/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Massive X</a:t>
            </a:r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EE3CA0C5-696B-4035-8328-04E507A14E6E}"/>
              </a:ext>
            </a:extLst>
          </p:cNvPr>
          <p:cNvSpPr txBox="1">
            <a:spLocks/>
          </p:cNvSpPr>
          <p:nvPr userDrawn="1"/>
        </p:nvSpPr>
        <p:spPr>
          <a:xfrm>
            <a:off x="164697" y="3283310"/>
            <a:ext cx="162261" cy="291381"/>
          </a:xfrm>
          <a:prstGeom prst="rect">
            <a:avLst/>
          </a:prstGeom>
        </p:spPr>
        <p:txBody>
          <a:bodyPr vert="horz" wrap="none" lIns="60952" tIns="30476" rIns="60952" bIns="30476" rtlCol="0" anchor="ctr">
            <a:no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45710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A290D8D-6BA0-418D-AFED-C65293F70DA0}" type="slidenum">
              <a:rPr kumimoji="0" lang="en-US" sz="1200" b="1" i="0" u="none" strike="noStrike" kern="1200" cap="none" spc="0" normalizeH="0" baseline="0" noProof="0" smtClean="0">
                <a:ln>
                  <a:noFill/>
                </a:ln>
                <a:solidFill>
                  <a:srgbClr val="172144"/>
                </a:solidFill>
                <a:effectLst/>
                <a:uLnTx/>
                <a:uFillTx/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pPr marL="0" marR="0" lvl="0" indent="0" algn="ctr" defTabSz="457109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n-US" sz="700" b="1" i="0" u="none" strike="noStrike" kern="1200" cap="none" spc="0" normalizeH="0" baseline="0" noProof="0">
              <a:ln>
                <a:noFill/>
              </a:ln>
              <a:solidFill>
                <a:srgbClr val="172144"/>
              </a:solidFill>
              <a:effectLst/>
              <a:uLnTx/>
              <a:uFillTx/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504B40BC-21B9-4D12-8535-D9C29D99F968}"/>
              </a:ext>
            </a:extLst>
          </p:cNvPr>
          <p:cNvCxnSpPr/>
          <p:nvPr userDrawn="1"/>
        </p:nvCxnSpPr>
        <p:spPr>
          <a:xfrm>
            <a:off x="120026" y="223120"/>
            <a:ext cx="238296" cy="0"/>
          </a:xfrm>
          <a:prstGeom prst="line">
            <a:avLst/>
          </a:prstGeom>
          <a:ln w="19050">
            <a:solidFill>
              <a:srgbClr val="17214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665B6781-0284-4FF4-9C39-1E697832CCB5}"/>
              </a:ext>
            </a:extLst>
          </p:cNvPr>
          <p:cNvCxnSpPr>
            <a:cxnSpLocks/>
          </p:cNvCxnSpPr>
          <p:nvPr userDrawn="1"/>
        </p:nvCxnSpPr>
        <p:spPr>
          <a:xfrm>
            <a:off x="120026" y="269044"/>
            <a:ext cx="101742" cy="0"/>
          </a:xfrm>
          <a:prstGeom prst="line">
            <a:avLst/>
          </a:prstGeom>
          <a:ln w="19050">
            <a:solidFill>
              <a:srgbClr val="17214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2FE7EC0D-F0F0-4288-868F-D1A462C8D492}"/>
              </a:ext>
            </a:extLst>
          </p:cNvPr>
          <p:cNvCxnSpPr>
            <a:cxnSpLocks/>
          </p:cNvCxnSpPr>
          <p:nvPr userDrawn="1"/>
        </p:nvCxnSpPr>
        <p:spPr>
          <a:xfrm>
            <a:off x="120026" y="314968"/>
            <a:ext cx="181333" cy="0"/>
          </a:xfrm>
          <a:prstGeom prst="line">
            <a:avLst/>
          </a:prstGeom>
          <a:ln w="19050">
            <a:solidFill>
              <a:srgbClr val="17214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" name="Group 7">
            <a:extLst>
              <a:ext uri="{FF2B5EF4-FFF2-40B4-BE49-F238E27FC236}">
                <a16:creationId xmlns:a16="http://schemas.microsoft.com/office/drawing/2014/main" id="{29CC7530-A671-4661-A267-47CAC7E2FF44}"/>
              </a:ext>
            </a:extLst>
          </p:cNvPr>
          <p:cNvGrpSpPr/>
          <p:nvPr userDrawn="1"/>
        </p:nvGrpSpPr>
        <p:grpSpPr>
          <a:xfrm>
            <a:off x="69896" y="655395"/>
            <a:ext cx="338555" cy="912401"/>
            <a:chOff x="139809" y="1310790"/>
            <a:chExt cx="677200" cy="1824801"/>
          </a:xfrm>
        </p:grpSpPr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BC58E2E0-3292-4E74-A22D-947EED6AA7AC}"/>
                </a:ext>
              </a:extLst>
            </p:cNvPr>
            <p:cNvSpPr/>
            <p:nvPr userDrawn="1"/>
          </p:nvSpPr>
          <p:spPr>
            <a:xfrm>
              <a:off x="139809" y="1946192"/>
              <a:ext cx="677198" cy="553998"/>
            </a:xfrm>
            <a:prstGeom prst="rect">
              <a:avLst/>
            </a:prstGeom>
          </p:spPr>
          <p:txBody>
            <a:bodyPr wrap="none" anchor="ctr">
              <a:spAutoFit/>
            </a:bodyPr>
            <a:lstStyle/>
            <a:p>
              <a:pPr marL="0" marR="0" lvl="0" indent="0" algn="ctr" defTabSz="22855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1200" cap="none" spc="0" normalizeH="0" baseline="0" noProof="0">
                  <a:ln>
                    <a:noFill/>
                  </a:ln>
                  <a:solidFill>
                    <a:srgbClr val="314792">
                      <a:alpha val="49000"/>
                    </a:srgbClr>
                  </a:solidFill>
                  <a:effectLst/>
                  <a:uLnTx/>
                  <a:uFillTx/>
                  <a:latin typeface="Designball-Social-01" pitchFamily="2" charset="0"/>
                  <a:ea typeface="+mn-ea"/>
                  <a:cs typeface="+mn-cs"/>
                </a:rPr>
                <a:t>b</a:t>
              </a:r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9204B764-23BF-41EC-BF35-4E759ABDC120}"/>
                </a:ext>
              </a:extLst>
            </p:cNvPr>
            <p:cNvSpPr/>
            <p:nvPr userDrawn="1"/>
          </p:nvSpPr>
          <p:spPr>
            <a:xfrm>
              <a:off x="139809" y="1310790"/>
              <a:ext cx="677198" cy="553998"/>
            </a:xfrm>
            <a:prstGeom prst="rect">
              <a:avLst/>
            </a:prstGeom>
          </p:spPr>
          <p:txBody>
            <a:bodyPr wrap="none" anchor="ctr">
              <a:spAutoFit/>
            </a:bodyPr>
            <a:lstStyle/>
            <a:p>
              <a:pPr marL="0" marR="0" lvl="0" indent="0" algn="ctr" defTabSz="22855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1200" cap="none" spc="0" normalizeH="0" baseline="0" noProof="0">
                  <a:ln>
                    <a:noFill/>
                  </a:ln>
                  <a:solidFill>
                    <a:srgbClr val="314792">
                      <a:alpha val="49000"/>
                    </a:srgbClr>
                  </a:solidFill>
                  <a:effectLst/>
                  <a:uLnTx/>
                  <a:uFillTx/>
                  <a:latin typeface="Designball-Social-01" pitchFamily="2" charset="0"/>
                  <a:ea typeface="+mn-ea"/>
                  <a:cs typeface="+mn-cs"/>
                </a:rPr>
                <a:t>C</a:t>
              </a:r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D900F3B3-A1A6-4A4A-9768-B08A60BCF080}"/>
                </a:ext>
              </a:extLst>
            </p:cNvPr>
            <p:cNvSpPr/>
            <p:nvPr userDrawn="1"/>
          </p:nvSpPr>
          <p:spPr>
            <a:xfrm>
              <a:off x="139811" y="2581593"/>
              <a:ext cx="677198" cy="553998"/>
            </a:xfrm>
            <a:prstGeom prst="rect">
              <a:avLst/>
            </a:prstGeom>
          </p:spPr>
          <p:txBody>
            <a:bodyPr wrap="none" anchor="ctr">
              <a:spAutoFit/>
            </a:bodyPr>
            <a:lstStyle/>
            <a:p>
              <a:pPr marL="0" marR="0" lvl="0" indent="0" algn="ctr" defTabSz="22855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1200" cap="none" spc="0" normalizeH="0" baseline="0" noProof="0">
                  <a:ln>
                    <a:noFill/>
                  </a:ln>
                  <a:solidFill>
                    <a:srgbClr val="314792">
                      <a:alpha val="49000"/>
                    </a:srgbClr>
                  </a:solidFill>
                  <a:effectLst/>
                  <a:uLnTx/>
                  <a:uFillTx/>
                  <a:latin typeface="Designball-Social-01" pitchFamily="2" charset="0"/>
                  <a:ea typeface="+mn-ea"/>
                  <a:cs typeface="+mn-cs"/>
                </a:rPr>
                <a:t>c</a:t>
              </a:r>
            </a:p>
          </p:txBody>
        </p:sp>
        <p:sp>
          <p:nvSpPr>
            <p:cNvPr id="12" name="Rectangle 11">
              <a:hlinkClick r:id="rId2"/>
              <a:extLst>
                <a:ext uri="{FF2B5EF4-FFF2-40B4-BE49-F238E27FC236}">
                  <a16:creationId xmlns:a16="http://schemas.microsoft.com/office/drawing/2014/main" id="{C1510384-2C3D-4EBE-BD59-99BB4F7B1D95}"/>
                </a:ext>
              </a:extLst>
            </p:cNvPr>
            <p:cNvSpPr/>
            <p:nvPr userDrawn="1"/>
          </p:nvSpPr>
          <p:spPr>
            <a:xfrm>
              <a:off x="311927" y="2005846"/>
              <a:ext cx="332961" cy="443947"/>
            </a:xfrm>
            <a:prstGeom prst="rect">
              <a:avLst/>
            </a:prstGeom>
            <a:solidFill>
              <a:schemeClr val="bg2">
                <a:alpha val="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22855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900" b="0" i="0" u="none" strike="noStrike" kern="1200" cap="none" spc="0" normalizeH="0" baseline="0" noProof="0">
                <a:ln>
                  <a:noFill/>
                </a:ln>
                <a:solidFill>
                  <a:srgbClr val="314792">
                    <a:alpha val="49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3" name="Rectangle 12">
              <a:hlinkClick r:id="rId3"/>
              <a:extLst>
                <a:ext uri="{FF2B5EF4-FFF2-40B4-BE49-F238E27FC236}">
                  <a16:creationId xmlns:a16="http://schemas.microsoft.com/office/drawing/2014/main" id="{E820DE5E-C61D-42D9-9F6F-1E352E9F4232}"/>
                </a:ext>
              </a:extLst>
            </p:cNvPr>
            <p:cNvSpPr/>
            <p:nvPr userDrawn="1"/>
          </p:nvSpPr>
          <p:spPr>
            <a:xfrm>
              <a:off x="311927" y="1375076"/>
              <a:ext cx="332961" cy="443947"/>
            </a:xfrm>
            <a:prstGeom prst="rect">
              <a:avLst/>
            </a:prstGeom>
            <a:solidFill>
              <a:schemeClr val="bg2">
                <a:alpha val="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22855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900" b="0" i="0" u="none" strike="noStrike" kern="1200" cap="none" spc="0" normalizeH="0" baseline="0" noProof="0">
                <a:ln>
                  <a:noFill/>
                </a:ln>
                <a:solidFill>
                  <a:srgbClr val="314792">
                    <a:alpha val="49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4" name="Rectangle 13">
              <a:hlinkClick r:id="rId4"/>
              <a:extLst>
                <a:ext uri="{FF2B5EF4-FFF2-40B4-BE49-F238E27FC236}">
                  <a16:creationId xmlns:a16="http://schemas.microsoft.com/office/drawing/2014/main" id="{D6187E50-754A-44EE-BA02-05EBB604955C}"/>
                </a:ext>
              </a:extLst>
            </p:cNvPr>
            <p:cNvSpPr/>
            <p:nvPr userDrawn="1"/>
          </p:nvSpPr>
          <p:spPr>
            <a:xfrm>
              <a:off x="311927" y="2636618"/>
              <a:ext cx="332961" cy="443947"/>
            </a:xfrm>
            <a:prstGeom prst="rect">
              <a:avLst/>
            </a:prstGeom>
            <a:solidFill>
              <a:schemeClr val="bg2">
                <a:alpha val="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22855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900" b="0" i="0" u="none" strike="noStrike" kern="1200" cap="none" spc="0" normalizeH="0" baseline="0" noProof="0">
                <a:ln>
                  <a:noFill/>
                </a:ln>
                <a:solidFill>
                  <a:srgbClr val="314792">
                    <a:alpha val="49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19D26279-CF3F-44FD-A4E8-B89D5F761927}"/>
              </a:ext>
            </a:extLst>
          </p:cNvPr>
          <p:cNvCxnSpPr/>
          <p:nvPr userDrawn="1"/>
        </p:nvCxnSpPr>
        <p:spPr>
          <a:xfrm>
            <a:off x="491655" y="0"/>
            <a:ext cx="0" cy="6858000"/>
          </a:xfrm>
          <a:prstGeom prst="line">
            <a:avLst/>
          </a:prstGeom>
          <a:ln w="25400">
            <a:solidFill>
              <a:srgbClr val="EBECF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Picture Placeholder 18">
            <a:extLst>
              <a:ext uri="{FF2B5EF4-FFF2-40B4-BE49-F238E27FC236}">
                <a16:creationId xmlns:a16="http://schemas.microsoft.com/office/drawing/2014/main" id="{8A701BC0-D77B-4CAE-8580-7534058C3AA5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4234511" y="1567338"/>
            <a:ext cx="1809479" cy="1809505"/>
          </a:xfrm>
          <a:custGeom>
            <a:avLst/>
            <a:gdLst>
              <a:gd name="connsiteX0" fmla="*/ 3619429 w 3619429"/>
              <a:gd name="connsiteY0" fmla="*/ 0 h 3619010"/>
              <a:gd name="connsiteX1" fmla="*/ 3619429 w 3619429"/>
              <a:gd name="connsiteY1" fmla="*/ 3619010 h 3619010"/>
              <a:gd name="connsiteX2" fmla="*/ 0 w 3619429"/>
              <a:gd name="connsiteY2" fmla="*/ 3619010 h 3619010"/>
              <a:gd name="connsiteX3" fmla="*/ 917060 w 3619429"/>
              <a:gd name="connsiteY3" fmla="*/ 1505980 h 3619010"/>
              <a:gd name="connsiteX4" fmla="*/ 1507235 w 3619429"/>
              <a:gd name="connsiteY4" fmla="*/ 916362 h 3619010"/>
              <a:gd name="connsiteX5" fmla="*/ 3619429 w 3619429"/>
              <a:gd name="connsiteY5" fmla="*/ 0 h 36190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619429" h="3619010">
                <a:moveTo>
                  <a:pt x="3619429" y="0"/>
                </a:moveTo>
                <a:lnTo>
                  <a:pt x="3619429" y="3619010"/>
                </a:lnTo>
                <a:lnTo>
                  <a:pt x="0" y="3619010"/>
                </a:lnTo>
                <a:cubicBezTo>
                  <a:pt x="25520" y="2851308"/>
                  <a:pt x="331207" y="2091415"/>
                  <a:pt x="917060" y="1505980"/>
                </a:cubicBezTo>
                <a:cubicBezTo>
                  <a:pt x="1507235" y="916362"/>
                  <a:pt x="1507235" y="916362"/>
                  <a:pt x="1507235" y="916362"/>
                </a:cubicBezTo>
                <a:cubicBezTo>
                  <a:pt x="2092530" y="331486"/>
                  <a:pt x="2852145" y="25939"/>
                  <a:pt x="3619429" y="0"/>
                </a:cubicBezTo>
                <a:close/>
              </a:path>
            </a:pathLst>
          </a:custGeom>
          <a:pattFill prst="pct60">
            <a:fgClr>
              <a:schemeClr val="bg1"/>
            </a:fgClr>
            <a:bgClr>
              <a:schemeClr val="bg1">
                <a:lumMod val="85000"/>
              </a:schemeClr>
            </a:bgClr>
          </a:pattFill>
          <a:effectLst/>
        </p:spPr>
        <p:txBody>
          <a:bodyPr wrap="square" anchor="ctr">
            <a:noAutofit/>
          </a:bodyPr>
          <a:lstStyle>
            <a:lvl1pPr marL="0" indent="0" algn="ctr">
              <a:buFontTx/>
              <a:buNone/>
              <a:defRPr sz="1200"/>
            </a:lvl1pPr>
          </a:lstStyle>
          <a:p>
            <a:endParaRPr lang="en-US"/>
          </a:p>
        </p:txBody>
      </p:sp>
      <p:sp>
        <p:nvSpPr>
          <p:cNvPr id="20" name="Picture Placeholder 19">
            <a:extLst>
              <a:ext uri="{FF2B5EF4-FFF2-40B4-BE49-F238E27FC236}">
                <a16:creationId xmlns:a16="http://schemas.microsoft.com/office/drawing/2014/main" id="{FFB6FEBA-DB51-4D69-9B4C-36616E7236B8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6148567" y="1567269"/>
            <a:ext cx="1811710" cy="1809575"/>
          </a:xfrm>
          <a:custGeom>
            <a:avLst/>
            <a:gdLst>
              <a:gd name="connsiteX0" fmla="*/ 0 w 3623892"/>
              <a:gd name="connsiteY0" fmla="*/ 0 h 3619150"/>
              <a:gd name="connsiteX1" fmla="*/ 2116795 w 3623892"/>
              <a:gd name="connsiteY1" fmla="*/ 916502 h 3619150"/>
              <a:gd name="connsiteX2" fmla="*/ 2706832 w 3623892"/>
              <a:gd name="connsiteY2" fmla="*/ 1506120 h 3619150"/>
              <a:gd name="connsiteX3" fmla="*/ 3623892 w 3623892"/>
              <a:gd name="connsiteY3" fmla="*/ 3619150 h 3619150"/>
              <a:gd name="connsiteX4" fmla="*/ 0 w 3623892"/>
              <a:gd name="connsiteY4" fmla="*/ 3619150 h 36191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623892" h="3619150">
                <a:moveTo>
                  <a:pt x="0" y="0"/>
                </a:moveTo>
                <a:cubicBezTo>
                  <a:pt x="768958" y="24823"/>
                  <a:pt x="1530385" y="330370"/>
                  <a:pt x="2116795" y="916502"/>
                </a:cubicBezTo>
                <a:cubicBezTo>
                  <a:pt x="2706832" y="1506120"/>
                  <a:pt x="2706832" y="1506120"/>
                  <a:pt x="2706832" y="1506120"/>
                </a:cubicBezTo>
                <a:cubicBezTo>
                  <a:pt x="3292684" y="2091554"/>
                  <a:pt x="3598371" y="2851447"/>
                  <a:pt x="3623892" y="3619150"/>
                </a:cubicBezTo>
                <a:lnTo>
                  <a:pt x="0" y="3619150"/>
                </a:lnTo>
                <a:close/>
              </a:path>
            </a:pathLst>
          </a:custGeom>
          <a:pattFill prst="pct60">
            <a:fgClr>
              <a:schemeClr val="bg1"/>
            </a:fgClr>
            <a:bgClr>
              <a:schemeClr val="bg1">
                <a:lumMod val="85000"/>
              </a:schemeClr>
            </a:bgClr>
          </a:pattFill>
          <a:effectLst/>
        </p:spPr>
        <p:txBody>
          <a:bodyPr wrap="square" anchor="ctr">
            <a:noAutofit/>
          </a:bodyPr>
          <a:lstStyle>
            <a:lvl1pPr marL="0" indent="0" algn="ctr">
              <a:buFontTx/>
              <a:buNone/>
              <a:defRPr sz="1200"/>
            </a:lvl1pPr>
          </a:lstStyle>
          <a:p>
            <a:endParaRPr lang="en-US"/>
          </a:p>
        </p:txBody>
      </p:sp>
      <p:sp>
        <p:nvSpPr>
          <p:cNvPr id="21" name="Picture Placeholder 20">
            <a:extLst>
              <a:ext uri="{FF2B5EF4-FFF2-40B4-BE49-F238E27FC236}">
                <a16:creationId xmlns:a16="http://schemas.microsoft.com/office/drawing/2014/main" id="{E99129B9-5063-4716-A8DB-2516775ED05D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148567" y="3481436"/>
            <a:ext cx="1811710" cy="1809436"/>
          </a:xfrm>
          <a:custGeom>
            <a:avLst/>
            <a:gdLst>
              <a:gd name="connsiteX0" fmla="*/ 0 w 3623892"/>
              <a:gd name="connsiteY0" fmla="*/ 0 h 3618871"/>
              <a:gd name="connsiteX1" fmla="*/ 3623892 w 3623892"/>
              <a:gd name="connsiteY1" fmla="*/ 0 h 3618871"/>
              <a:gd name="connsiteX2" fmla="*/ 2706832 w 3623892"/>
              <a:gd name="connsiteY2" fmla="*/ 2112891 h 3618871"/>
              <a:gd name="connsiteX3" fmla="*/ 2116795 w 3623892"/>
              <a:gd name="connsiteY3" fmla="*/ 2702509 h 3618871"/>
              <a:gd name="connsiteX4" fmla="*/ 0 w 3623892"/>
              <a:gd name="connsiteY4" fmla="*/ 3618871 h 36188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623892" h="3618871">
                <a:moveTo>
                  <a:pt x="0" y="0"/>
                </a:moveTo>
                <a:lnTo>
                  <a:pt x="3623892" y="0"/>
                </a:lnTo>
                <a:cubicBezTo>
                  <a:pt x="3598371" y="767563"/>
                  <a:pt x="3292684" y="1527456"/>
                  <a:pt x="2706832" y="2112891"/>
                </a:cubicBezTo>
                <a:cubicBezTo>
                  <a:pt x="2116795" y="2702509"/>
                  <a:pt x="2116795" y="2702509"/>
                  <a:pt x="2116795" y="2702509"/>
                </a:cubicBezTo>
                <a:cubicBezTo>
                  <a:pt x="1530385" y="3288640"/>
                  <a:pt x="768958" y="3594048"/>
                  <a:pt x="0" y="3618871"/>
                </a:cubicBezTo>
                <a:close/>
              </a:path>
            </a:pathLst>
          </a:custGeom>
          <a:pattFill prst="pct60">
            <a:fgClr>
              <a:schemeClr val="bg1"/>
            </a:fgClr>
            <a:bgClr>
              <a:schemeClr val="bg1">
                <a:lumMod val="85000"/>
              </a:schemeClr>
            </a:bgClr>
          </a:pattFill>
          <a:effectLst/>
        </p:spPr>
        <p:txBody>
          <a:bodyPr wrap="square" anchor="ctr">
            <a:noAutofit/>
          </a:bodyPr>
          <a:lstStyle>
            <a:lvl1pPr marL="0" indent="0" algn="ctr">
              <a:buFontTx/>
              <a:buNone/>
              <a:defRPr sz="1200"/>
            </a:lvl1pPr>
          </a:lstStyle>
          <a:p>
            <a:endParaRPr lang="en-US"/>
          </a:p>
        </p:txBody>
      </p:sp>
      <p:sp>
        <p:nvSpPr>
          <p:cNvPr id="22" name="Picture Placeholder 21">
            <a:extLst>
              <a:ext uri="{FF2B5EF4-FFF2-40B4-BE49-F238E27FC236}">
                <a16:creationId xmlns:a16="http://schemas.microsoft.com/office/drawing/2014/main" id="{49E1851D-605E-4620-A08E-5EEFA04BE2B0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4234511" y="3481435"/>
            <a:ext cx="1809479" cy="1809366"/>
          </a:xfrm>
          <a:custGeom>
            <a:avLst/>
            <a:gdLst>
              <a:gd name="connsiteX0" fmla="*/ 0 w 3619429"/>
              <a:gd name="connsiteY0" fmla="*/ 0 h 3618732"/>
              <a:gd name="connsiteX1" fmla="*/ 3619429 w 3619429"/>
              <a:gd name="connsiteY1" fmla="*/ 0 h 3618732"/>
              <a:gd name="connsiteX2" fmla="*/ 3619429 w 3619429"/>
              <a:gd name="connsiteY2" fmla="*/ 3618732 h 3618732"/>
              <a:gd name="connsiteX3" fmla="*/ 1507235 w 3619429"/>
              <a:gd name="connsiteY3" fmla="*/ 2702509 h 3618732"/>
              <a:gd name="connsiteX4" fmla="*/ 917060 w 3619429"/>
              <a:gd name="connsiteY4" fmla="*/ 2112891 h 3618732"/>
              <a:gd name="connsiteX5" fmla="*/ 0 w 3619429"/>
              <a:gd name="connsiteY5" fmla="*/ 0 h 36187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619429" h="3618732">
                <a:moveTo>
                  <a:pt x="0" y="0"/>
                </a:moveTo>
                <a:lnTo>
                  <a:pt x="3619429" y="0"/>
                </a:lnTo>
                <a:lnTo>
                  <a:pt x="3619429" y="3618732"/>
                </a:lnTo>
                <a:cubicBezTo>
                  <a:pt x="2852145" y="3592793"/>
                  <a:pt x="2092530" y="3287385"/>
                  <a:pt x="1507235" y="2702509"/>
                </a:cubicBezTo>
                <a:cubicBezTo>
                  <a:pt x="917060" y="2112891"/>
                  <a:pt x="917060" y="2112891"/>
                  <a:pt x="917060" y="2112891"/>
                </a:cubicBezTo>
                <a:cubicBezTo>
                  <a:pt x="331207" y="1527456"/>
                  <a:pt x="25520" y="767563"/>
                  <a:pt x="0" y="0"/>
                </a:cubicBezTo>
                <a:close/>
              </a:path>
            </a:pathLst>
          </a:custGeom>
          <a:pattFill prst="pct60">
            <a:fgClr>
              <a:schemeClr val="bg1"/>
            </a:fgClr>
            <a:bgClr>
              <a:schemeClr val="bg1">
                <a:lumMod val="85000"/>
              </a:schemeClr>
            </a:bgClr>
          </a:pattFill>
          <a:effectLst/>
        </p:spPr>
        <p:txBody>
          <a:bodyPr wrap="square" anchor="ctr">
            <a:noAutofit/>
          </a:bodyPr>
          <a:lstStyle>
            <a:lvl1pPr marL="0" indent="0" algn="ctr">
              <a:buFontTx/>
              <a:buNone/>
              <a:defRPr sz="1200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73035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3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3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3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20" grpId="0" animBg="1"/>
      <p:bldP spid="21" grpId="0" animBg="1"/>
      <p:bldP spid="22" grpId="0" animBg="1"/>
    </p:bldLst>
  </p:timing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>
            <a:extLst>
              <a:ext uri="{FF2B5EF4-FFF2-40B4-BE49-F238E27FC236}">
                <a16:creationId xmlns:a16="http://schemas.microsoft.com/office/drawing/2014/main" id="{8B5593F2-E64A-40ED-944E-8AB64DD17CF1}"/>
              </a:ext>
            </a:extLst>
          </p:cNvPr>
          <p:cNvSpPr/>
          <p:nvPr userDrawn="1"/>
        </p:nvSpPr>
        <p:spPr>
          <a:xfrm rot="5400000">
            <a:off x="5850141" y="516141"/>
            <a:ext cx="491719" cy="12192000"/>
          </a:xfrm>
          <a:prstGeom prst="rect">
            <a:avLst/>
          </a:prstGeom>
          <a:solidFill>
            <a:srgbClr val="FFFFFF"/>
          </a:solidFill>
          <a:ln>
            <a:noFill/>
          </a:ln>
          <a:effectLst>
            <a:outerShdw blurRad="952500" dist="215900" algn="l" rotWithShape="0">
              <a:schemeClr val="accent1">
                <a:lumMod val="50000"/>
                <a:alpha val="1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22855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8E319BCE-E364-4BCD-908C-A01F28027962}"/>
              </a:ext>
            </a:extLst>
          </p:cNvPr>
          <p:cNvSpPr/>
          <p:nvPr userDrawn="1"/>
        </p:nvSpPr>
        <p:spPr>
          <a:xfrm rot="5400000">
            <a:off x="5850141" y="-5850141"/>
            <a:ext cx="491719" cy="12192000"/>
          </a:xfrm>
          <a:prstGeom prst="rect">
            <a:avLst/>
          </a:prstGeom>
          <a:solidFill>
            <a:srgbClr val="FFFFFF"/>
          </a:solidFill>
          <a:ln>
            <a:noFill/>
          </a:ln>
          <a:effectLst>
            <a:outerShdw blurRad="952500" dist="215900" algn="l" rotWithShape="0">
              <a:schemeClr val="accent1">
                <a:lumMod val="50000"/>
                <a:alpha val="1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22855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EED1674B-7819-4290-8EC6-DD14B5462434}"/>
              </a:ext>
            </a:extLst>
          </p:cNvPr>
          <p:cNvSpPr/>
          <p:nvPr userDrawn="1"/>
        </p:nvSpPr>
        <p:spPr>
          <a:xfrm>
            <a:off x="0" y="0"/>
            <a:ext cx="491655" cy="6858000"/>
          </a:xfrm>
          <a:prstGeom prst="rect">
            <a:avLst/>
          </a:prstGeom>
          <a:solidFill>
            <a:srgbClr val="FFFFFF"/>
          </a:solidFill>
          <a:ln>
            <a:noFill/>
          </a:ln>
          <a:effectLst>
            <a:outerShdw blurRad="952500" dist="215900" algn="l" rotWithShape="0">
              <a:schemeClr val="accent1">
                <a:lumMod val="50000"/>
                <a:alpha val="1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22855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62FAAB3-2BD3-4B4B-8F68-CA607194A7CD}"/>
              </a:ext>
            </a:extLst>
          </p:cNvPr>
          <p:cNvSpPr txBox="1"/>
          <p:nvPr userDrawn="1"/>
        </p:nvSpPr>
        <p:spPr>
          <a:xfrm rot="16200000">
            <a:off x="-385071" y="5914770"/>
            <a:ext cx="126179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22855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>
                <a:ln>
                  <a:noFill/>
                </a:ln>
                <a:solidFill>
                  <a:srgbClr val="FF2D5E"/>
                </a:solidFill>
                <a:effectLst/>
                <a:uLnTx/>
                <a:uFillTx/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Massive X</a:t>
            </a:r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EE3CA0C5-696B-4035-8328-04E507A14E6E}"/>
              </a:ext>
            </a:extLst>
          </p:cNvPr>
          <p:cNvSpPr txBox="1">
            <a:spLocks/>
          </p:cNvSpPr>
          <p:nvPr userDrawn="1"/>
        </p:nvSpPr>
        <p:spPr>
          <a:xfrm>
            <a:off x="164697" y="3283310"/>
            <a:ext cx="162261" cy="291381"/>
          </a:xfrm>
          <a:prstGeom prst="rect">
            <a:avLst/>
          </a:prstGeom>
        </p:spPr>
        <p:txBody>
          <a:bodyPr vert="horz" wrap="none" lIns="60952" tIns="30476" rIns="60952" bIns="30476" rtlCol="0" anchor="ctr">
            <a:no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45710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A290D8D-6BA0-418D-AFED-C65293F70DA0}" type="slidenum">
              <a:rPr kumimoji="0" lang="en-US" sz="1200" b="1" i="0" u="none" strike="noStrike" kern="1200" cap="none" spc="0" normalizeH="0" baseline="0" noProof="0" smtClean="0">
                <a:ln>
                  <a:noFill/>
                </a:ln>
                <a:solidFill>
                  <a:srgbClr val="172144"/>
                </a:solidFill>
                <a:effectLst/>
                <a:uLnTx/>
                <a:uFillTx/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pPr marL="0" marR="0" lvl="0" indent="0" algn="ctr" defTabSz="457109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n-US" sz="700" b="1" i="0" u="none" strike="noStrike" kern="1200" cap="none" spc="0" normalizeH="0" baseline="0" noProof="0">
              <a:ln>
                <a:noFill/>
              </a:ln>
              <a:solidFill>
                <a:srgbClr val="172144"/>
              </a:solidFill>
              <a:effectLst/>
              <a:uLnTx/>
              <a:uFillTx/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504B40BC-21B9-4D12-8535-D9C29D99F968}"/>
              </a:ext>
            </a:extLst>
          </p:cNvPr>
          <p:cNvCxnSpPr/>
          <p:nvPr userDrawn="1"/>
        </p:nvCxnSpPr>
        <p:spPr>
          <a:xfrm>
            <a:off x="120026" y="223120"/>
            <a:ext cx="238296" cy="0"/>
          </a:xfrm>
          <a:prstGeom prst="line">
            <a:avLst/>
          </a:prstGeom>
          <a:ln w="19050">
            <a:solidFill>
              <a:srgbClr val="17214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665B6781-0284-4FF4-9C39-1E697832CCB5}"/>
              </a:ext>
            </a:extLst>
          </p:cNvPr>
          <p:cNvCxnSpPr>
            <a:cxnSpLocks/>
          </p:cNvCxnSpPr>
          <p:nvPr userDrawn="1"/>
        </p:nvCxnSpPr>
        <p:spPr>
          <a:xfrm>
            <a:off x="120026" y="269044"/>
            <a:ext cx="101742" cy="0"/>
          </a:xfrm>
          <a:prstGeom prst="line">
            <a:avLst/>
          </a:prstGeom>
          <a:ln w="19050">
            <a:solidFill>
              <a:srgbClr val="17214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2FE7EC0D-F0F0-4288-868F-D1A462C8D492}"/>
              </a:ext>
            </a:extLst>
          </p:cNvPr>
          <p:cNvCxnSpPr>
            <a:cxnSpLocks/>
          </p:cNvCxnSpPr>
          <p:nvPr userDrawn="1"/>
        </p:nvCxnSpPr>
        <p:spPr>
          <a:xfrm>
            <a:off x="120026" y="314968"/>
            <a:ext cx="181333" cy="0"/>
          </a:xfrm>
          <a:prstGeom prst="line">
            <a:avLst/>
          </a:prstGeom>
          <a:ln w="19050">
            <a:solidFill>
              <a:srgbClr val="17214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" name="Group 7">
            <a:extLst>
              <a:ext uri="{FF2B5EF4-FFF2-40B4-BE49-F238E27FC236}">
                <a16:creationId xmlns:a16="http://schemas.microsoft.com/office/drawing/2014/main" id="{29CC7530-A671-4661-A267-47CAC7E2FF44}"/>
              </a:ext>
            </a:extLst>
          </p:cNvPr>
          <p:cNvGrpSpPr/>
          <p:nvPr userDrawn="1"/>
        </p:nvGrpSpPr>
        <p:grpSpPr>
          <a:xfrm>
            <a:off x="69896" y="655395"/>
            <a:ext cx="338555" cy="912401"/>
            <a:chOff x="139809" y="1310790"/>
            <a:chExt cx="677200" cy="1824801"/>
          </a:xfrm>
        </p:grpSpPr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BC58E2E0-3292-4E74-A22D-947EED6AA7AC}"/>
                </a:ext>
              </a:extLst>
            </p:cNvPr>
            <p:cNvSpPr/>
            <p:nvPr userDrawn="1"/>
          </p:nvSpPr>
          <p:spPr>
            <a:xfrm>
              <a:off x="139809" y="1946192"/>
              <a:ext cx="677198" cy="553998"/>
            </a:xfrm>
            <a:prstGeom prst="rect">
              <a:avLst/>
            </a:prstGeom>
          </p:spPr>
          <p:txBody>
            <a:bodyPr wrap="none" anchor="ctr">
              <a:spAutoFit/>
            </a:bodyPr>
            <a:lstStyle/>
            <a:p>
              <a:pPr marL="0" marR="0" lvl="0" indent="0" algn="ctr" defTabSz="22855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1200" cap="none" spc="0" normalizeH="0" baseline="0" noProof="0">
                  <a:ln>
                    <a:noFill/>
                  </a:ln>
                  <a:solidFill>
                    <a:srgbClr val="314792">
                      <a:alpha val="49000"/>
                    </a:srgbClr>
                  </a:solidFill>
                  <a:effectLst/>
                  <a:uLnTx/>
                  <a:uFillTx/>
                  <a:latin typeface="Designball-Social-01" pitchFamily="2" charset="0"/>
                  <a:ea typeface="+mn-ea"/>
                  <a:cs typeface="+mn-cs"/>
                </a:rPr>
                <a:t>b</a:t>
              </a:r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9204B764-23BF-41EC-BF35-4E759ABDC120}"/>
                </a:ext>
              </a:extLst>
            </p:cNvPr>
            <p:cNvSpPr/>
            <p:nvPr userDrawn="1"/>
          </p:nvSpPr>
          <p:spPr>
            <a:xfrm>
              <a:off x="139809" y="1310790"/>
              <a:ext cx="677198" cy="553998"/>
            </a:xfrm>
            <a:prstGeom prst="rect">
              <a:avLst/>
            </a:prstGeom>
          </p:spPr>
          <p:txBody>
            <a:bodyPr wrap="none" anchor="ctr">
              <a:spAutoFit/>
            </a:bodyPr>
            <a:lstStyle/>
            <a:p>
              <a:pPr marL="0" marR="0" lvl="0" indent="0" algn="ctr" defTabSz="22855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1200" cap="none" spc="0" normalizeH="0" baseline="0" noProof="0">
                  <a:ln>
                    <a:noFill/>
                  </a:ln>
                  <a:solidFill>
                    <a:srgbClr val="314792">
                      <a:alpha val="49000"/>
                    </a:srgbClr>
                  </a:solidFill>
                  <a:effectLst/>
                  <a:uLnTx/>
                  <a:uFillTx/>
                  <a:latin typeface="Designball-Social-01" pitchFamily="2" charset="0"/>
                  <a:ea typeface="+mn-ea"/>
                  <a:cs typeface="+mn-cs"/>
                </a:rPr>
                <a:t>C</a:t>
              </a:r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D900F3B3-A1A6-4A4A-9768-B08A60BCF080}"/>
                </a:ext>
              </a:extLst>
            </p:cNvPr>
            <p:cNvSpPr/>
            <p:nvPr userDrawn="1"/>
          </p:nvSpPr>
          <p:spPr>
            <a:xfrm>
              <a:off x="139811" y="2581593"/>
              <a:ext cx="677198" cy="553998"/>
            </a:xfrm>
            <a:prstGeom prst="rect">
              <a:avLst/>
            </a:prstGeom>
          </p:spPr>
          <p:txBody>
            <a:bodyPr wrap="none" anchor="ctr">
              <a:spAutoFit/>
            </a:bodyPr>
            <a:lstStyle/>
            <a:p>
              <a:pPr marL="0" marR="0" lvl="0" indent="0" algn="ctr" defTabSz="22855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1200" cap="none" spc="0" normalizeH="0" baseline="0" noProof="0">
                  <a:ln>
                    <a:noFill/>
                  </a:ln>
                  <a:solidFill>
                    <a:srgbClr val="314792">
                      <a:alpha val="49000"/>
                    </a:srgbClr>
                  </a:solidFill>
                  <a:effectLst/>
                  <a:uLnTx/>
                  <a:uFillTx/>
                  <a:latin typeface="Designball-Social-01" pitchFamily="2" charset="0"/>
                  <a:ea typeface="+mn-ea"/>
                  <a:cs typeface="+mn-cs"/>
                </a:rPr>
                <a:t>c</a:t>
              </a:r>
            </a:p>
          </p:txBody>
        </p:sp>
        <p:sp>
          <p:nvSpPr>
            <p:cNvPr id="12" name="Rectangle 11">
              <a:hlinkClick r:id="rId2"/>
              <a:extLst>
                <a:ext uri="{FF2B5EF4-FFF2-40B4-BE49-F238E27FC236}">
                  <a16:creationId xmlns:a16="http://schemas.microsoft.com/office/drawing/2014/main" id="{C1510384-2C3D-4EBE-BD59-99BB4F7B1D95}"/>
                </a:ext>
              </a:extLst>
            </p:cNvPr>
            <p:cNvSpPr/>
            <p:nvPr userDrawn="1"/>
          </p:nvSpPr>
          <p:spPr>
            <a:xfrm>
              <a:off x="311927" y="2005846"/>
              <a:ext cx="332961" cy="443947"/>
            </a:xfrm>
            <a:prstGeom prst="rect">
              <a:avLst/>
            </a:prstGeom>
            <a:solidFill>
              <a:schemeClr val="bg2">
                <a:alpha val="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22855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900" b="0" i="0" u="none" strike="noStrike" kern="1200" cap="none" spc="0" normalizeH="0" baseline="0" noProof="0">
                <a:ln>
                  <a:noFill/>
                </a:ln>
                <a:solidFill>
                  <a:srgbClr val="314792">
                    <a:alpha val="49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3" name="Rectangle 12">
              <a:hlinkClick r:id="rId3"/>
              <a:extLst>
                <a:ext uri="{FF2B5EF4-FFF2-40B4-BE49-F238E27FC236}">
                  <a16:creationId xmlns:a16="http://schemas.microsoft.com/office/drawing/2014/main" id="{E820DE5E-C61D-42D9-9F6F-1E352E9F4232}"/>
                </a:ext>
              </a:extLst>
            </p:cNvPr>
            <p:cNvSpPr/>
            <p:nvPr userDrawn="1"/>
          </p:nvSpPr>
          <p:spPr>
            <a:xfrm>
              <a:off x="311927" y="1375076"/>
              <a:ext cx="332961" cy="443947"/>
            </a:xfrm>
            <a:prstGeom prst="rect">
              <a:avLst/>
            </a:prstGeom>
            <a:solidFill>
              <a:schemeClr val="bg2">
                <a:alpha val="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22855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900" b="0" i="0" u="none" strike="noStrike" kern="1200" cap="none" spc="0" normalizeH="0" baseline="0" noProof="0">
                <a:ln>
                  <a:noFill/>
                </a:ln>
                <a:solidFill>
                  <a:srgbClr val="314792">
                    <a:alpha val="49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4" name="Rectangle 13">
              <a:hlinkClick r:id="rId4"/>
              <a:extLst>
                <a:ext uri="{FF2B5EF4-FFF2-40B4-BE49-F238E27FC236}">
                  <a16:creationId xmlns:a16="http://schemas.microsoft.com/office/drawing/2014/main" id="{D6187E50-754A-44EE-BA02-05EBB604955C}"/>
                </a:ext>
              </a:extLst>
            </p:cNvPr>
            <p:cNvSpPr/>
            <p:nvPr userDrawn="1"/>
          </p:nvSpPr>
          <p:spPr>
            <a:xfrm>
              <a:off x="311927" y="2636618"/>
              <a:ext cx="332961" cy="443947"/>
            </a:xfrm>
            <a:prstGeom prst="rect">
              <a:avLst/>
            </a:prstGeom>
            <a:solidFill>
              <a:schemeClr val="bg2">
                <a:alpha val="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22855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900" b="0" i="0" u="none" strike="noStrike" kern="1200" cap="none" spc="0" normalizeH="0" baseline="0" noProof="0">
                <a:ln>
                  <a:noFill/>
                </a:ln>
                <a:solidFill>
                  <a:srgbClr val="314792">
                    <a:alpha val="49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19D26279-CF3F-44FD-A4E8-B89D5F761927}"/>
              </a:ext>
            </a:extLst>
          </p:cNvPr>
          <p:cNvCxnSpPr/>
          <p:nvPr userDrawn="1"/>
        </p:nvCxnSpPr>
        <p:spPr>
          <a:xfrm>
            <a:off x="491655" y="0"/>
            <a:ext cx="0" cy="6858000"/>
          </a:xfrm>
          <a:prstGeom prst="line">
            <a:avLst/>
          </a:prstGeom>
          <a:ln w="25400">
            <a:solidFill>
              <a:srgbClr val="EBECF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Rectangle 18">
            <a:extLst>
              <a:ext uri="{FF2B5EF4-FFF2-40B4-BE49-F238E27FC236}">
                <a16:creationId xmlns:a16="http://schemas.microsoft.com/office/drawing/2014/main" id="{29C634A3-E97D-43E8-BF4A-61945DFF0111}"/>
              </a:ext>
            </a:extLst>
          </p:cNvPr>
          <p:cNvSpPr/>
          <p:nvPr userDrawn="1"/>
        </p:nvSpPr>
        <p:spPr>
          <a:xfrm>
            <a:off x="11700345" y="0"/>
            <a:ext cx="491655" cy="6858000"/>
          </a:xfrm>
          <a:prstGeom prst="rect">
            <a:avLst/>
          </a:prstGeom>
          <a:solidFill>
            <a:srgbClr val="FFFFFF"/>
          </a:solidFill>
          <a:ln>
            <a:noFill/>
          </a:ln>
          <a:effectLst>
            <a:outerShdw blurRad="952500" dist="215900" algn="l" rotWithShape="0">
              <a:schemeClr val="accent1">
                <a:lumMod val="50000"/>
                <a:alpha val="1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22855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04533594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13399DF4-D239-4B46-A59E-3F2D266B8AC5}"/>
              </a:ext>
            </a:extLst>
          </p:cNvPr>
          <p:cNvSpPr/>
          <p:nvPr userDrawn="1"/>
        </p:nvSpPr>
        <p:spPr>
          <a:xfrm>
            <a:off x="781742" y="647700"/>
            <a:ext cx="10628516" cy="5524500"/>
          </a:xfrm>
          <a:prstGeom prst="rect">
            <a:avLst/>
          </a:prstGeom>
          <a:solidFill>
            <a:schemeClr val="accent1">
              <a:alpha val="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22855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5367718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320">
          <p15:clr>
            <a:srgbClr val="FBAE40"/>
          </p15:clr>
        </p15:guide>
        <p15:guide id="2" pos="7681">
          <p15:clr>
            <a:srgbClr val="FBAE40"/>
          </p15:clr>
        </p15:guide>
        <p15:guide id="3" pos="985">
          <p15:clr>
            <a:srgbClr val="FBAE40"/>
          </p15:clr>
        </p15:guide>
        <p15:guide id="4" pos="14377">
          <p15:clr>
            <a:srgbClr val="FBAE40"/>
          </p15:clr>
        </p15:guide>
      </p15:sldGuideLst>
    </p:ext>
  </p:extLst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8794825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320">
          <p15:clr>
            <a:srgbClr val="FBAE40"/>
          </p15:clr>
        </p15:guide>
        <p15:guide id="2" pos="7681">
          <p15:clr>
            <a:srgbClr val="FBAE40"/>
          </p15:clr>
        </p15:guide>
        <p15:guide id="3" pos="985">
          <p15:clr>
            <a:srgbClr val="FBAE40"/>
          </p15:clr>
        </p15:guide>
        <p15:guide id="4" pos="14377">
          <p15:clr>
            <a:srgbClr val="FBAE40"/>
          </p15:clr>
        </p15:guide>
      </p15:sldGuideLst>
    </p:ext>
  </p:extLst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Picture Placeholder 33">
            <a:extLst>
              <a:ext uri="{FF2B5EF4-FFF2-40B4-BE49-F238E27FC236}">
                <a16:creationId xmlns:a16="http://schemas.microsoft.com/office/drawing/2014/main" id="{C5A564FA-DF57-406B-AA52-35DAE3ECA25F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632078" y="1317256"/>
            <a:ext cx="2296586" cy="2042652"/>
          </a:xfrm>
          <a:custGeom>
            <a:avLst/>
            <a:gdLst>
              <a:gd name="connsiteX0" fmla="*/ 0 w 4593771"/>
              <a:gd name="connsiteY0" fmla="*/ 0 h 4085303"/>
              <a:gd name="connsiteX1" fmla="*/ 4593771 w 4593771"/>
              <a:gd name="connsiteY1" fmla="*/ 0 h 4085303"/>
              <a:gd name="connsiteX2" fmla="*/ 4593771 w 4593771"/>
              <a:gd name="connsiteY2" fmla="*/ 4085303 h 4085303"/>
              <a:gd name="connsiteX3" fmla="*/ 0 w 4593771"/>
              <a:gd name="connsiteY3" fmla="*/ 4085303 h 40853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593771" h="4085303">
                <a:moveTo>
                  <a:pt x="0" y="0"/>
                </a:moveTo>
                <a:lnTo>
                  <a:pt x="4593771" y="0"/>
                </a:lnTo>
                <a:lnTo>
                  <a:pt x="4593771" y="4085303"/>
                </a:lnTo>
                <a:lnTo>
                  <a:pt x="0" y="4085303"/>
                </a:lnTo>
                <a:close/>
              </a:path>
            </a:pathLst>
          </a:custGeom>
          <a:pattFill prst="pct60">
            <a:fgClr>
              <a:schemeClr val="bg1"/>
            </a:fgClr>
            <a:bgClr>
              <a:schemeClr val="bg1">
                <a:lumMod val="85000"/>
              </a:schemeClr>
            </a:bgClr>
          </a:pattFill>
        </p:spPr>
        <p:txBody>
          <a:bodyPr wrap="square" anchor="ctr">
            <a:noAutofit/>
          </a:bodyPr>
          <a:lstStyle>
            <a:lvl1pPr marL="0" indent="0" algn="ctr">
              <a:buFontTx/>
              <a:buNone/>
              <a:defRPr sz="1200"/>
            </a:lvl1pPr>
          </a:lstStyle>
          <a:p>
            <a:endParaRPr lang="en-US"/>
          </a:p>
        </p:txBody>
      </p:sp>
      <p:sp>
        <p:nvSpPr>
          <p:cNvPr id="35" name="Picture Placeholder 34">
            <a:extLst>
              <a:ext uri="{FF2B5EF4-FFF2-40B4-BE49-F238E27FC236}">
                <a16:creationId xmlns:a16="http://schemas.microsoft.com/office/drawing/2014/main" id="{178CB79B-A821-4975-B3CF-C5631EBE3910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4942945" y="1317256"/>
            <a:ext cx="2296586" cy="2042652"/>
          </a:xfrm>
          <a:custGeom>
            <a:avLst/>
            <a:gdLst>
              <a:gd name="connsiteX0" fmla="*/ 0 w 4593771"/>
              <a:gd name="connsiteY0" fmla="*/ 0 h 4085303"/>
              <a:gd name="connsiteX1" fmla="*/ 4593771 w 4593771"/>
              <a:gd name="connsiteY1" fmla="*/ 0 h 4085303"/>
              <a:gd name="connsiteX2" fmla="*/ 4593771 w 4593771"/>
              <a:gd name="connsiteY2" fmla="*/ 4085303 h 4085303"/>
              <a:gd name="connsiteX3" fmla="*/ 0 w 4593771"/>
              <a:gd name="connsiteY3" fmla="*/ 4085303 h 40853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593771" h="4085303">
                <a:moveTo>
                  <a:pt x="0" y="0"/>
                </a:moveTo>
                <a:lnTo>
                  <a:pt x="4593771" y="0"/>
                </a:lnTo>
                <a:lnTo>
                  <a:pt x="4593771" y="4085303"/>
                </a:lnTo>
                <a:lnTo>
                  <a:pt x="0" y="4085303"/>
                </a:lnTo>
                <a:close/>
              </a:path>
            </a:pathLst>
          </a:custGeom>
          <a:pattFill prst="pct60">
            <a:fgClr>
              <a:schemeClr val="bg1"/>
            </a:fgClr>
            <a:bgClr>
              <a:schemeClr val="bg1">
                <a:lumMod val="85000"/>
              </a:schemeClr>
            </a:bgClr>
          </a:pattFill>
        </p:spPr>
        <p:txBody>
          <a:bodyPr wrap="square" anchor="ctr">
            <a:noAutofit/>
          </a:bodyPr>
          <a:lstStyle>
            <a:lvl1pPr marL="0" indent="0" algn="ctr">
              <a:buFontTx/>
              <a:buNone/>
              <a:defRPr sz="1200"/>
            </a:lvl1pPr>
          </a:lstStyle>
          <a:p>
            <a:endParaRPr lang="en-US"/>
          </a:p>
        </p:txBody>
      </p:sp>
      <p:sp>
        <p:nvSpPr>
          <p:cNvPr id="36" name="Picture Placeholder 35">
            <a:extLst>
              <a:ext uri="{FF2B5EF4-FFF2-40B4-BE49-F238E27FC236}">
                <a16:creationId xmlns:a16="http://schemas.microsoft.com/office/drawing/2014/main" id="{55BC2ECA-3A89-4ACF-A651-BD8BD09C7054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8251772" y="1317256"/>
            <a:ext cx="2296586" cy="2042652"/>
          </a:xfrm>
          <a:custGeom>
            <a:avLst/>
            <a:gdLst>
              <a:gd name="connsiteX0" fmla="*/ 0 w 4593771"/>
              <a:gd name="connsiteY0" fmla="*/ 0 h 4085303"/>
              <a:gd name="connsiteX1" fmla="*/ 4593771 w 4593771"/>
              <a:gd name="connsiteY1" fmla="*/ 0 h 4085303"/>
              <a:gd name="connsiteX2" fmla="*/ 4593771 w 4593771"/>
              <a:gd name="connsiteY2" fmla="*/ 4085303 h 4085303"/>
              <a:gd name="connsiteX3" fmla="*/ 0 w 4593771"/>
              <a:gd name="connsiteY3" fmla="*/ 4085303 h 40853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593771" h="4085303">
                <a:moveTo>
                  <a:pt x="0" y="0"/>
                </a:moveTo>
                <a:lnTo>
                  <a:pt x="4593771" y="0"/>
                </a:lnTo>
                <a:lnTo>
                  <a:pt x="4593771" y="4085303"/>
                </a:lnTo>
                <a:lnTo>
                  <a:pt x="0" y="4085303"/>
                </a:lnTo>
                <a:close/>
              </a:path>
            </a:pathLst>
          </a:custGeom>
          <a:pattFill prst="pct60">
            <a:fgClr>
              <a:schemeClr val="bg1"/>
            </a:fgClr>
            <a:bgClr>
              <a:schemeClr val="bg1">
                <a:lumMod val="85000"/>
              </a:schemeClr>
            </a:bgClr>
          </a:pattFill>
        </p:spPr>
        <p:txBody>
          <a:bodyPr wrap="square" anchor="ctr">
            <a:noAutofit/>
          </a:bodyPr>
          <a:lstStyle>
            <a:lvl1pPr marL="0" indent="0" algn="ctr">
              <a:buFontTx/>
              <a:buNone/>
              <a:defRPr sz="1200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8464181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991EFD73-3EFC-4E7E-977E-6045C0E97022}"/>
              </a:ext>
            </a:extLst>
          </p:cNvPr>
          <p:cNvSpPr txBox="1"/>
          <p:nvPr userDrawn="1"/>
        </p:nvSpPr>
        <p:spPr>
          <a:xfrm rot="16200000">
            <a:off x="-627531" y="3132558"/>
            <a:ext cx="2255746" cy="246221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marL="0" marR="0" lvl="0" indent="0" algn="l" defTabSz="22855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i="0" u="none" strike="noStrike" kern="1200" cap="none" spc="0" normalizeH="0" baseline="0" noProof="0">
                <a:ln>
                  <a:noFill/>
                </a:ln>
                <a:solidFill>
                  <a:srgbClr val="172144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Nova</a:t>
            </a:r>
            <a:r>
              <a:rPr kumimoji="0" lang="en-US" sz="1000" b="0" i="0" u="none" strike="noStrike" kern="1200" cap="none" spc="0" normalizeH="0" baseline="0" noProof="0">
                <a:ln>
                  <a:noFill/>
                </a:ln>
                <a:solidFill>
                  <a:srgbClr val="172144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presentation to DesignTuts team</a:t>
            </a:r>
          </a:p>
        </p:txBody>
      </p:sp>
      <p:sp useBgFill="1">
        <p:nvSpPr>
          <p:cNvPr id="3" name="Rectangle 2">
            <a:extLst>
              <a:ext uri="{FF2B5EF4-FFF2-40B4-BE49-F238E27FC236}">
                <a16:creationId xmlns:a16="http://schemas.microsoft.com/office/drawing/2014/main" id="{70C2095F-97D9-4094-BD36-0951741A08F7}"/>
              </a:ext>
            </a:extLst>
          </p:cNvPr>
          <p:cNvSpPr/>
          <p:nvPr userDrawn="1"/>
        </p:nvSpPr>
        <p:spPr>
          <a:xfrm rot="5400000">
            <a:off x="-598178" y="5369276"/>
            <a:ext cx="2086902" cy="89054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22855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5B3ED305-11AC-4DF6-95E5-0D658AC4E0A0}"/>
              </a:ext>
            </a:extLst>
          </p:cNvPr>
          <p:cNvSpPr/>
          <p:nvPr userDrawn="1"/>
        </p:nvSpPr>
        <p:spPr>
          <a:xfrm rot="2700000">
            <a:off x="249648" y="4528320"/>
            <a:ext cx="501388" cy="501323"/>
          </a:xfrm>
          <a:prstGeom prst="roundRect">
            <a:avLst>
              <a:gd name="adj" fmla="val 21316"/>
            </a:avLst>
          </a:prstGeom>
          <a:solidFill>
            <a:schemeClr val="accent1"/>
          </a:solidFill>
          <a:ln>
            <a:noFill/>
          </a:ln>
          <a:effectLst>
            <a:outerShdw blurRad="685800" sx="102000" sy="102000" algn="ctr" rotWithShape="0">
              <a:schemeClr val="accent1">
                <a:lumMod val="50000"/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22855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B822A108-D151-4EA8-9380-3C6EB288932B}"/>
              </a:ext>
            </a:extLst>
          </p:cNvPr>
          <p:cNvSpPr/>
          <p:nvPr userDrawn="1"/>
        </p:nvSpPr>
        <p:spPr>
          <a:xfrm rot="2700000">
            <a:off x="293157" y="4571824"/>
            <a:ext cx="414371" cy="414317"/>
          </a:xfrm>
          <a:prstGeom prst="roundRect">
            <a:avLst>
              <a:gd name="adj" fmla="val 21316"/>
            </a:avLst>
          </a:prstGeom>
          <a:solidFill>
            <a:schemeClr val="accent1"/>
          </a:solidFill>
          <a:ln>
            <a:noFill/>
          </a:ln>
          <a:effectLst>
            <a:outerShdw blurRad="685800" sx="102000" sy="102000" algn="ctr" rotWithShape="0">
              <a:schemeClr val="accent1">
                <a:lumMod val="50000"/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22855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503DE27B-C85C-4D54-A022-976B2D0DD19A}"/>
              </a:ext>
            </a:extLst>
          </p:cNvPr>
          <p:cNvSpPr/>
          <p:nvPr userDrawn="1"/>
        </p:nvSpPr>
        <p:spPr>
          <a:xfrm rot="2700000">
            <a:off x="344681" y="4624716"/>
            <a:ext cx="311323" cy="309671"/>
          </a:xfrm>
          <a:prstGeom prst="roundRect">
            <a:avLst>
              <a:gd name="adj" fmla="val 21316"/>
            </a:avLst>
          </a:prstGeom>
          <a:solidFill>
            <a:schemeClr val="accent1"/>
          </a:solidFill>
          <a:ln>
            <a:noFill/>
          </a:ln>
          <a:effectLst>
            <a:outerShdw blurRad="685800" sx="102000" sy="102000" algn="ctr" rotWithShape="0">
              <a:schemeClr val="accent1">
                <a:lumMod val="50000"/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22855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40B9A2B0-4CF5-4B3C-8C18-E65E2B8C917A}"/>
              </a:ext>
            </a:extLst>
          </p:cNvPr>
          <p:cNvSpPr/>
          <p:nvPr userDrawn="1"/>
        </p:nvSpPr>
        <p:spPr>
          <a:xfrm rot="2700000">
            <a:off x="394023" y="4672678"/>
            <a:ext cx="212638" cy="212610"/>
          </a:xfrm>
          <a:prstGeom prst="roundRect">
            <a:avLst>
              <a:gd name="adj" fmla="val 21316"/>
            </a:avLst>
          </a:prstGeom>
          <a:solidFill>
            <a:schemeClr val="accent1"/>
          </a:solidFill>
          <a:ln>
            <a:noFill/>
          </a:ln>
          <a:effectLst>
            <a:outerShdw blurRad="685800" sx="102000" sy="102000" algn="ctr" rotWithShape="0">
              <a:schemeClr val="accent1">
                <a:lumMod val="50000"/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22855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0F81A6E2-5B09-457E-812E-51511A381940}"/>
              </a:ext>
            </a:extLst>
          </p:cNvPr>
          <p:cNvSpPr txBox="1">
            <a:spLocks/>
          </p:cNvSpPr>
          <p:nvPr userDrawn="1"/>
        </p:nvSpPr>
        <p:spPr>
          <a:xfrm>
            <a:off x="438477" y="4619854"/>
            <a:ext cx="123730" cy="291381"/>
          </a:xfrm>
          <a:prstGeom prst="rect">
            <a:avLst/>
          </a:prstGeom>
        </p:spPr>
        <p:txBody>
          <a:bodyPr vert="horz" wrap="none" lIns="60952" tIns="30476" rIns="60952" bIns="30476" rtlCol="0" anchor="ctr">
            <a:no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45710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A290D8D-6BA0-418D-AFED-C65293F70DA0}" type="slidenum">
              <a:rPr kumimoji="0" lang="en-US" sz="1000" b="1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pPr marL="0" marR="0" lvl="0" indent="0" algn="ctr" defTabSz="457109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n-US" sz="600" b="1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</p:txBody>
      </p:sp>
      <p:sp>
        <p:nvSpPr>
          <p:cNvPr id="9" name="Rectangle 8">
            <a:hlinkClick r:id="rId2"/>
            <a:extLst>
              <a:ext uri="{FF2B5EF4-FFF2-40B4-BE49-F238E27FC236}">
                <a16:creationId xmlns:a16="http://schemas.microsoft.com/office/drawing/2014/main" id="{DFEF7234-7D16-4547-AD06-EF442D231C26}"/>
              </a:ext>
            </a:extLst>
          </p:cNvPr>
          <p:cNvSpPr/>
          <p:nvPr userDrawn="1"/>
        </p:nvSpPr>
        <p:spPr>
          <a:xfrm>
            <a:off x="11679862" y="3250568"/>
            <a:ext cx="356819" cy="356866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22855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35756953-F73D-473A-AAB6-F6742A70FB12}"/>
              </a:ext>
            </a:extLst>
          </p:cNvPr>
          <p:cNvSpPr/>
          <p:nvPr userDrawn="1"/>
        </p:nvSpPr>
        <p:spPr>
          <a:xfrm rot="2700000">
            <a:off x="11716761" y="3290685"/>
            <a:ext cx="283021" cy="282984"/>
          </a:xfrm>
          <a:prstGeom prst="ellipse">
            <a:avLst/>
          </a:prstGeom>
          <a:noFill/>
          <a:ln w="6350">
            <a:solidFill>
              <a:schemeClr val="tx1"/>
            </a:solidFill>
          </a:ln>
          <a:effectLst>
            <a:outerShdw blurRad="685800" sx="102000" sy="102000" algn="ctr" rotWithShape="0">
              <a:schemeClr val="accent1">
                <a:lumMod val="50000"/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22855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1" name="Freeform 6">
            <a:extLst>
              <a:ext uri="{FF2B5EF4-FFF2-40B4-BE49-F238E27FC236}">
                <a16:creationId xmlns:a16="http://schemas.microsoft.com/office/drawing/2014/main" id="{9E41AB32-3111-45E8-A763-621C6AB956B7}"/>
              </a:ext>
            </a:extLst>
          </p:cNvPr>
          <p:cNvSpPr>
            <a:spLocks/>
          </p:cNvSpPr>
          <p:nvPr userDrawn="1"/>
        </p:nvSpPr>
        <p:spPr bwMode="auto">
          <a:xfrm>
            <a:off x="11829832" y="3371063"/>
            <a:ext cx="56879" cy="122229"/>
          </a:xfrm>
          <a:custGeom>
            <a:avLst/>
            <a:gdLst>
              <a:gd name="T0" fmla="*/ 573 w 704"/>
              <a:gd name="T1" fmla="*/ 255 h 1506"/>
              <a:gd name="T2" fmla="*/ 573 w 704"/>
              <a:gd name="T3" fmla="*/ 255 h 1506"/>
              <a:gd name="T4" fmla="*/ 704 w 704"/>
              <a:gd name="T5" fmla="*/ 255 h 1506"/>
              <a:gd name="T6" fmla="*/ 704 w 704"/>
              <a:gd name="T7" fmla="*/ 0 h 1506"/>
              <a:gd name="T8" fmla="*/ 492 w 704"/>
              <a:gd name="T9" fmla="*/ 0 h 1506"/>
              <a:gd name="T10" fmla="*/ 155 w 704"/>
              <a:gd name="T11" fmla="*/ 336 h 1506"/>
              <a:gd name="T12" fmla="*/ 155 w 704"/>
              <a:gd name="T13" fmla="*/ 493 h 1506"/>
              <a:gd name="T14" fmla="*/ 0 w 704"/>
              <a:gd name="T15" fmla="*/ 493 h 1506"/>
              <a:gd name="T16" fmla="*/ 0 w 704"/>
              <a:gd name="T17" fmla="*/ 749 h 1506"/>
              <a:gd name="T18" fmla="*/ 155 w 704"/>
              <a:gd name="T19" fmla="*/ 749 h 1506"/>
              <a:gd name="T20" fmla="*/ 155 w 704"/>
              <a:gd name="T21" fmla="*/ 1506 h 1506"/>
              <a:gd name="T22" fmla="*/ 467 w 704"/>
              <a:gd name="T23" fmla="*/ 1506 h 1506"/>
              <a:gd name="T24" fmla="*/ 467 w 704"/>
              <a:gd name="T25" fmla="*/ 749 h 1506"/>
              <a:gd name="T26" fmla="*/ 679 w 704"/>
              <a:gd name="T27" fmla="*/ 749 h 1506"/>
              <a:gd name="T28" fmla="*/ 704 w 704"/>
              <a:gd name="T29" fmla="*/ 493 h 1506"/>
              <a:gd name="T30" fmla="*/ 467 w 704"/>
              <a:gd name="T31" fmla="*/ 493 h 1506"/>
              <a:gd name="T32" fmla="*/ 467 w 704"/>
              <a:gd name="T33" fmla="*/ 362 h 1506"/>
              <a:gd name="T34" fmla="*/ 573 w 704"/>
              <a:gd name="T35" fmla="*/ 255 h 15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704" h="1506">
                <a:moveTo>
                  <a:pt x="573" y="255"/>
                </a:moveTo>
                <a:lnTo>
                  <a:pt x="573" y="255"/>
                </a:lnTo>
                <a:lnTo>
                  <a:pt x="704" y="255"/>
                </a:lnTo>
                <a:lnTo>
                  <a:pt x="704" y="0"/>
                </a:lnTo>
                <a:lnTo>
                  <a:pt x="492" y="0"/>
                </a:lnTo>
                <a:cubicBezTo>
                  <a:pt x="243" y="0"/>
                  <a:pt x="155" y="124"/>
                  <a:pt x="155" y="336"/>
                </a:cubicBezTo>
                <a:lnTo>
                  <a:pt x="155" y="493"/>
                </a:lnTo>
                <a:lnTo>
                  <a:pt x="0" y="493"/>
                </a:lnTo>
                <a:lnTo>
                  <a:pt x="0" y="749"/>
                </a:lnTo>
                <a:lnTo>
                  <a:pt x="155" y="749"/>
                </a:lnTo>
                <a:lnTo>
                  <a:pt x="155" y="1506"/>
                </a:lnTo>
                <a:lnTo>
                  <a:pt x="467" y="1506"/>
                </a:lnTo>
                <a:lnTo>
                  <a:pt x="467" y="749"/>
                </a:lnTo>
                <a:lnTo>
                  <a:pt x="679" y="749"/>
                </a:lnTo>
                <a:lnTo>
                  <a:pt x="704" y="493"/>
                </a:lnTo>
                <a:lnTo>
                  <a:pt x="467" y="493"/>
                </a:lnTo>
                <a:lnTo>
                  <a:pt x="467" y="362"/>
                </a:lnTo>
                <a:cubicBezTo>
                  <a:pt x="467" y="293"/>
                  <a:pt x="473" y="255"/>
                  <a:pt x="573" y="255"/>
                </a:cubicBezTo>
                <a:close/>
              </a:path>
            </a:pathLst>
          </a:custGeom>
          <a:solidFill>
            <a:schemeClr val="tx1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60952" tIns="30476" rIns="60952" bIns="304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22855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srgbClr val="172144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2" name="Rectangle 11">
            <a:hlinkClick r:id="rId3"/>
            <a:extLst>
              <a:ext uri="{FF2B5EF4-FFF2-40B4-BE49-F238E27FC236}">
                <a16:creationId xmlns:a16="http://schemas.microsoft.com/office/drawing/2014/main" id="{A53A1220-5AB6-40B6-A7C2-28F939B5D56E}"/>
              </a:ext>
            </a:extLst>
          </p:cNvPr>
          <p:cNvSpPr/>
          <p:nvPr userDrawn="1"/>
        </p:nvSpPr>
        <p:spPr>
          <a:xfrm>
            <a:off x="11679862" y="2839999"/>
            <a:ext cx="356819" cy="356866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22855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3" name="Freeform 7">
            <a:extLst>
              <a:ext uri="{FF2B5EF4-FFF2-40B4-BE49-F238E27FC236}">
                <a16:creationId xmlns:a16="http://schemas.microsoft.com/office/drawing/2014/main" id="{2407B0DC-8427-4721-AAA2-A667E86D7C2B}"/>
              </a:ext>
            </a:extLst>
          </p:cNvPr>
          <p:cNvSpPr>
            <a:spLocks noEditPoints="1"/>
          </p:cNvSpPr>
          <p:nvPr userDrawn="1"/>
        </p:nvSpPr>
        <p:spPr bwMode="auto">
          <a:xfrm>
            <a:off x="11795206" y="2957895"/>
            <a:ext cx="126131" cy="121074"/>
          </a:xfrm>
          <a:custGeom>
            <a:avLst/>
            <a:gdLst>
              <a:gd name="T0" fmla="*/ 1176 w 1562"/>
              <a:gd name="T1" fmla="*/ 466 h 1491"/>
              <a:gd name="T2" fmla="*/ 1176 w 1562"/>
              <a:gd name="T3" fmla="*/ 466 h 1491"/>
              <a:gd name="T4" fmla="*/ 871 w 1562"/>
              <a:gd name="T5" fmla="*/ 636 h 1491"/>
              <a:gd name="T6" fmla="*/ 871 w 1562"/>
              <a:gd name="T7" fmla="*/ 488 h 1491"/>
              <a:gd name="T8" fmla="*/ 538 w 1562"/>
              <a:gd name="T9" fmla="*/ 488 h 1491"/>
              <a:gd name="T10" fmla="*/ 538 w 1562"/>
              <a:gd name="T11" fmla="*/ 1491 h 1491"/>
              <a:gd name="T12" fmla="*/ 871 w 1562"/>
              <a:gd name="T13" fmla="*/ 1491 h 1491"/>
              <a:gd name="T14" fmla="*/ 871 w 1562"/>
              <a:gd name="T15" fmla="*/ 931 h 1491"/>
              <a:gd name="T16" fmla="*/ 886 w 1562"/>
              <a:gd name="T17" fmla="*/ 850 h 1491"/>
              <a:gd name="T18" fmla="*/ 1057 w 1562"/>
              <a:gd name="T19" fmla="*/ 724 h 1491"/>
              <a:gd name="T20" fmla="*/ 1228 w 1562"/>
              <a:gd name="T21" fmla="*/ 953 h 1491"/>
              <a:gd name="T22" fmla="*/ 1228 w 1562"/>
              <a:gd name="T23" fmla="*/ 1491 h 1491"/>
              <a:gd name="T24" fmla="*/ 1562 w 1562"/>
              <a:gd name="T25" fmla="*/ 1491 h 1491"/>
              <a:gd name="T26" fmla="*/ 1562 w 1562"/>
              <a:gd name="T27" fmla="*/ 916 h 1491"/>
              <a:gd name="T28" fmla="*/ 1176 w 1562"/>
              <a:gd name="T29" fmla="*/ 466 h 1491"/>
              <a:gd name="T30" fmla="*/ 22 w 1562"/>
              <a:gd name="T31" fmla="*/ 1491 h 1491"/>
              <a:gd name="T32" fmla="*/ 22 w 1562"/>
              <a:gd name="T33" fmla="*/ 1491 h 1491"/>
              <a:gd name="T34" fmla="*/ 357 w 1562"/>
              <a:gd name="T35" fmla="*/ 1491 h 1491"/>
              <a:gd name="T36" fmla="*/ 357 w 1562"/>
              <a:gd name="T37" fmla="*/ 487 h 1491"/>
              <a:gd name="T38" fmla="*/ 22 w 1562"/>
              <a:gd name="T39" fmla="*/ 487 h 1491"/>
              <a:gd name="T40" fmla="*/ 22 w 1562"/>
              <a:gd name="T41" fmla="*/ 1491 h 1491"/>
              <a:gd name="T42" fmla="*/ 193 w 1562"/>
              <a:gd name="T43" fmla="*/ 0 h 1491"/>
              <a:gd name="T44" fmla="*/ 193 w 1562"/>
              <a:gd name="T45" fmla="*/ 0 h 1491"/>
              <a:gd name="T46" fmla="*/ 0 w 1562"/>
              <a:gd name="T47" fmla="*/ 178 h 1491"/>
              <a:gd name="T48" fmla="*/ 186 w 1562"/>
              <a:gd name="T49" fmla="*/ 347 h 1491"/>
              <a:gd name="T50" fmla="*/ 379 w 1562"/>
              <a:gd name="T51" fmla="*/ 178 h 1491"/>
              <a:gd name="T52" fmla="*/ 193 w 1562"/>
              <a:gd name="T53" fmla="*/ 0 h 149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1562" h="1491">
                <a:moveTo>
                  <a:pt x="1176" y="466"/>
                </a:moveTo>
                <a:lnTo>
                  <a:pt x="1176" y="466"/>
                </a:lnTo>
                <a:cubicBezTo>
                  <a:pt x="990" y="466"/>
                  <a:pt x="916" y="562"/>
                  <a:pt x="871" y="636"/>
                </a:cubicBezTo>
                <a:lnTo>
                  <a:pt x="871" y="488"/>
                </a:lnTo>
                <a:lnTo>
                  <a:pt x="538" y="488"/>
                </a:lnTo>
                <a:cubicBezTo>
                  <a:pt x="545" y="584"/>
                  <a:pt x="538" y="1491"/>
                  <a:pt x="538" y="1491"/>
                </a:cubicBezTo>
                <a:lnTo>
                  <a:pt x="871" y="1491"/>
                </a:lnTo>
                <a:lnTo>
                  <a:pt x="871" y="931"/>
                </a:lnTo>
                <a:cubicBezTo>
                  <a:pt x="871" y="901"/>
                  <a:pt x="871" y="872"/>
                  <a:pt x="886" y="850"/>
                </a:cubicBezTo>
                <a:cubicBezTo>
                  <a:pt x="909" y="791"/>
                  <a:pt x="961" y="724"/>
                  <a:pt x="1057" y="724"/>
                </a:cubicBezTo>
                <a:cubicBezTo>
                  <a:pt x="1176" y="724"/>
                  <a:pt x="1228" y="820"/>
                  <a:pt x="1228" y="953"/>
                </a:cubicBezTo>
                <a:lnTo>
                  <a:pt x="1228" y="1491"/>
                </a:lnTo>
                <a:lnTo>
                  <a:pt x="1562" y="1491"/>
                </a:lnTo>
                <a:lnTo>
                  <a:pt x="1562" y="916"/>
                </a:lnTo>
                <a:cubicBezTo>
                  <a:pt x="1562" y="606"/>
                  <a:pt x="1398" y="466"/>
                  <a:pt x="1176" y="466"/>
                </a:cubicBezTo>
                <a:close/>
                <a:moveTo>
                  <a:pt x="22" y="1491"/>
                </a:moveTo>
                <a:lnTo>
                  <a:pt x="22" y="1491"/>
                </a:lnTo>
                <a:lnTo>
                  <a:pt x="357" y="1491"/>
                </a:lnTo>
                <a:lnTo>
                  <a:pt x="357" y="487"/>
                </a:lnTo>
                <a:lnTo>
                  <a:pt x="22" y="487"/>
                </a:lnTo>
                <a:lnTo>
                  <a:pt x="22" y="1491"/>
                </a:lnTo>
                <a:close/>
                <a:moveTo>
                  <a:pt x="193" y="0"/>
                </a:moveTo>
                <a:lnTo>
                  <a:pt x="193" y="0"/>
                </a:lnTo>
                <a:cubicBezTo>
                  <a:pt x="74" y="0"/>
                  <a:pt x="0" y="82"/>
                  <a:pt x="0" y="178"/>
                </a:cubicBezTo>
                <a:cubicBezTo>
                  <a:pt x="0" y="273"/>
                  <a:pt x="74" y="347"/>
                  <a:pt x="186" y="347"/>
                </a:cubicBezTo>
                <a:cubicBezTo>
                  <a:pt x="305" y="347"/>
                  <a:pt x="379" y="273"/>
                  <a:pt x="379" y="178"/>
                </a:cubicBezTo>
                <a:cubicBezTo>
                  <a:pt x="379" y="82"/>
                  <a:pt x="305" y="0"/>
                  <a:pt x="193" y="0"/>
                </a:cubicBezTo>
                <a:close/>
              </a:path>
            </a:pathLst>
          </a:custGeom>
          <a:solidFill>
            <a:schemeClr val="tx1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60952" tIns="30476" rIns="60952" bIns="304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22855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srgbClr val="172144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26298F93-E28A-4A6A-B4B1-5DB8B90DBD4D}"/>
              </a:ext>
            </a:extLst>
          </p:cNvPr>
          <p:cNvSpPr/>
          <p:nvPr userDrawn="1"/>
        </p:nvSpPr>
        <p:spPr>
          <a:xfrm rot="2700000">
            <a:off x="11716761" y="2880117"/>
            <a:ext cx="283021" cy="282984"/>
          </a:xfrm>
          <a:prstGeom prst="ellipse">
            <a:avLst/>
          </a:prstGeom>
          <a:noFill/>
          <a:ln w="6350">
            <a:solidFill>
              <a:schemeClr val="tx1"/>
            </a:solidFill>
          </a:ln>
          <a:effectLst>
            <a:outerShdw blurRad="685800" sx="102000" sy="102000" algn="ctr" rotWithShape="0">
              <a:schemeClr val="accent1">
                <a:lumMod val="50000"/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22855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5" name="Rectangle 14">
            <a:hlinkClick r:id="rId4"/>
            <a:extLst>
              <a:ext uri="{FF2B5EF4-FFF2-40B4-BE49-F238E27FC236}">
                <a16:creationId xmlns:a16="http://schemas.microsoft.com/office/drawing/2014/main" id="{C85C7F75-41AD-4A3A-8E42-56FFCC54EA35}"/>
              </a:ext>
            </a:extLst>
          </p:cNvPr>
          <p:cNvSpPr/>
          <p:nvPr userDrawn="1"/>
        </p:nvSpPr>
        <p:spPr>
          <a:xfrm>
            <a:off x="11679862" y="3661136"/>
            <a:ext cx="356819" cy="356866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22855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6" name="Freeform 8">
            <a:extLst>
              <a:ext uri="{FF2B5EF4-FFF2-40B4-BE49-F238E27FC236}">
                <a16:creationId xmlns:a16="http://schemas.microsoft.com/office/drawing/2014/main" id="{7405FD7B-4C67-4C0D-A50B-CD501A6FFE60}"/>
              </a:ext>
            </a:extLst>
          </p:cNvPr>
          <p:cNvSpPr>
            <a:spLocks/>
          </p:cNvSpPr>
          <p:nvPr userDrawn="1"/>
        </p:nvSpPr>
        <p:spPr bwMode="auto">
          <a:xfrm>
            <a:off x="11789999" y="3790030"/>
            <a:ext cx="136546" cy="111548"/>
          </a:xfrm>
          <a:custGeom>
            <a:avLst/>
            <a:gdLst>
              <a:gd name="T0" fmla="*/ 1491 w 1690"/>
              <a:gd name="T1" fmla="*/ 223 h 1374"/>
              <a:gd name="T2" fmla="*/ 1491 w 1690"/>
              <a:gd name="T3" fmla="*/ 223 h 1374"/>
              <a:gd name="T4" fmla="*/ 1647 w 1690"/>
              <a:gd name="T5" fmla="*/ 30 h 1374"/>
              <a:gd name="T6" fmla="*/ 1424 w 1690"/>
              <a:gd name="T7" fmla="*/ 108 h 1374"/>
              <a:gd name="T8" fmla="*/ 1171 w 1690"/>
              <a:gd name="T9" fmla="*/ 0 h 1374"/>
              <a:gd name="T10" fmla="*/ 821 w 1690"/>
              <a:gd name="T11" fmla="*/ 356 h 1374"/>
              <a:gd name="T12" fmla="*/ 827 w 1690"/>
              <a:gd name="T13" fmla="*/ 428 h 1374"/>
              <a:gd name="T14" fmla="*/ 114 w 1690"/>
              <a:gd name="T15" fmla="*/ 66 h 1374"/>
              <a:gd name="T16" fmla="*/ 72 w 1690"/>
              <a:gd name="T17" fmla="*/ 241 h 1374"/>
              <a:gd name="T18" fmla="*/ 223 w 1690"/>
              <a:gd name="T19" fmla="*/ 530 h 1374"/>
              <a:gd name="T20" fmla="*/ 66 w 1690"/>
              <a:gd name="T21" fmla="*/ 488 h 1374"/>
              <a:gd name="T22" fmla="*/ 66 w 1690"/>
              <a:gd name="T23" fmla="*/ 494 h 1374"/>
              <a:gd name="T24" fmla="*/ 344 w 1690"/>
              <a:gd name="T25" fmla="*/ 832 h 1374"/>
              <a:gd name="T26" fmla="*/ 253 w 1690"/>
              <a:gd name="T27" fmla="*/ 844 h 1374"/>
              <a:gd name="T28" fmla="*/ 187 w 1690"/>
              <a:gd name="T29" fmla="*/ 838 h 1374"/>
              <a:gd name="T30" fmla="*/ 513 w 1690"/>
              <a:gd name="T31" fmla="*/ 1079 h 1374"/>
              <a:gd name="T32" fmla="*/ 78 w 1690"/>
              <a:gd name="T33" fmla="*/ 1230 h 1374"/>
              <a:gd name="T34" fmla="*/ 0 w 1690"/>
              <a:gd name="T35" fmla="*/ 1224 h 1374"/>
              <a:gd name="T36" fmla="*/ 525 w 1690"/>
              <a:gd name="T37" fmla="*/ 1374 h 1374"/>
              <a:gd name="T38" fmla="*/ 1521 w 1690"/>
              <a:gd name="T39" fmla="*/ 392 h 1374"/>
              <a:gd name="T40" fmla="*/ 1521 w 1690"/>
              <a:gd name="T41" fmla="*/ 344 h 1374"/>
              <a:gd name="T42" fmla="*/ 1690 w 1690"/>
              <a:gd name="T43" fmla="*/ 163 h 1374"/>
              <a:gd name="T44" fmla="*/ 1491 w 1690"/>
              <a:gd name="T45" fmla="*/ 223 h 13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1690" h="1374">
                <a:moveTo>
                  <a:pt x="1491" y="223"/>
                </a:moveTo>
                <a:lnTo>
                  <a:pt x="1491" y="223"/>
                </a:lnTo>
                <a:cubicBezTo>
                  <a:pt x="1569" y="175"/>
                  <a:pt x="1617" y="108"/>
                  <a:pt x="1647" y="30"/>
                </a:cubicBezTo>
                <a:cubicBezTo>
                  <a:pt x="1581" y="66"/>
                  <a:pt x="1509" y="96"/>
                  <a:pt x="1424" y="108"/>
                </a:cubicBezTo>
                <a:cubicBezTo>
                  <a:pt x="1358" y="42"/>
                  <a:pt x="1273" y="0"/>
                  <a:pt x="1171" y="0"/>
                </a:cubicBezTo>
                <a:cubicBezTo>
                  <a:pt x="977" y="0"/>
                  <a:pt x="821" y="157"/>
                  <a:pt x="821" y="356"/>
                </a:cubicBezTo>
                <a:cubicBezTo>
                  <a:pt x="821" y="374"/>
                  <a:pt x="827" y="404"/>
                  <a:pt x="827" y="428"/>
                </a:cubicBezTo>
                <a:cubicBezTo>
                  <a:pt x="543" y="410"/>
                  <a:pt x="283" y="277"/>
                  <a:pt x="114" y="66"/>
                </a:cubicBezTo>
                <a:cubicBezTo>
                  <a:pt x="84" y="120"/>
                  <a:pt x="72" y="175"/>
                  <a:pt x="72" y="241"/>
                </a:cubicBezTo>
                <a:cubicBezTo>
                  <a:pt x="72" y="362"/>
                  <a:pt x="132" y="470"/>
                  <a:pt x="223" y="530"/>
                </a:cubicBezTo>
                <a:cubicBezTo>
                  <a:pt x="169" y="530"/>
                  <a:pt x="114" y="512"/>
                  <a:pt x="66" y="488"/>
                </a:cubicBezTo>
                <a:lnTo>
                  <a:pt x="66" y="494"/>
                </a:lnTo>
                <a:cubicBezTo>
                  <a:pt x="66" y="663"/>
                  <a:pt x="187" y="802"/>
                  <a:pt x="344" y="832"/>
                </a:cubicBezTo>
                <a:cubicBezTo>
                  <a:pt x="313" y="838"/>
                  <a:pt x="283" y="844"/>
                  <a:pt x="253" y="844"/>
                </a:cubicBezTo>
                <a:cubicBezTo>
                  <a:pt x="235" y="844"/>
                  <a:pt x="211" y="838"/>
                  <a:pt x="187" y="838"/>
                </a:cubicBezTo>
                <a:cubicBezTo>
                  <a:pt x="235" y="977"/>
                  <a:pt x="356" y="1073"/>
                  <a:pt x="513" y="1079"/>
                </a:cubicBezTo>
                <a:cubicBezTo>
                  <a:pt x="392" y="1170"/>
                  <a:pt x="241" y="1230"/>
                  <a:pt x="78" y="1230"/>
                </a:cubicBezTo>
                <a:cubicBezTo>
                  <a:pt x="54" y="1230"/>
                  <a:pt x="24" y="1230"/>
                  <a:pt x="0" y="1224"/>
                </a:cubicBezTo>
                <a:cubicBezTo>
                  <a:pt x="151" y="1326"/>
                  <a:pt x="338" y="1374"/>
                  <a:pt x="525" y="1374"/>
                </a:cubicBezTo>
                <a:cubicBezTo>
                  <a:pt x="1171" y="1374"/>
                  <a:pt x="1521" y="844"/>
                  <a:pt x="1521" y="392"/>
                </a:cubicBezTo>
                <a:lnTo>
                  <a:pt x="1521" y="344"/>
                </a:lnTo>
                <a:cubicBezTo>
                  <a:pt x="1587" y="295"/>
                  <a:pt x="1647" y="235"/>
                  <a:pt x="1690" y="163"/>
                </a:cubicBezTo>
                <a:cubicBezTo>
                  <a:pt x="1635" y="193"/>
                  <a:pt x="1569" y="211"/>
                  <a:pt x="1491" y="223"/>
                </a:cubicBezTo>
                <a:close/>
              </a:path>
            </a:pathLst>
          </a:custGeom>
          <a:solidFill>
            <a:schemeClr val="tx1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60952" tIns="30476" rIns="60952" bIns="304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22855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srgbClr val="172144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91468AF2-4BDF-494C-8E68-D8622BC33408}"/>
              </a:ext>
            </a:extLst>
          </p:cNvPr>
          <p:cNvSpPr/>
          <p:nvPr userDrawn="1"/>
        </p:nvSpPr>
        <p:spPr>
          <a:xfrm rot="2700000">
            <a:off x="11716761" y="3701253"/>
            <a:ext cx="283021" cy="282984"/>
          </a:xfrm>
          <a:prstGeom prst="ellipse">
            <a:avLst/>
          </a:prstGeom>
          <a:noFill/>
          <a:ln w="6350">
            <a:solidFill>
              <a:schemeClr val="tx1"/>
            </a:solidFill>
          </a:ln>
          <a:effectLst>
            <a:outerShdw blurRad="685800" sx="102000" sy="102000" algn="ctr" rotWithShape="0">
              <a:schemeClr val="accent1">
                <a:lumMod val="50000"/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22855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45FB5C87-D273-4741-B8BC-9DDDF4ACCED6}"/>
              </a:ext>
            </a:extLst>
          </p:cNvPr>
          <p:cNvGrpSpPr/>
          <p:nvPr userDrawn="1"/>
        </p:nvGrpSpPr>
        <p:grpSpPr>
          <a:xfrm>
            <a:off x="474709" y="420355"/>
            <a:ext cx="51266" cy="575008"/>
            <a:chOff x="447517" y="840709"/>
            <a:chExt cx="102546" cy="1150016"/>
          </a:xfrm>
        </p:grpSpPr>
        <p:sp>
          <p:nvSpPr>
            <p:cNvPr id="19" name="Oval 28">
              <a:extLst>
                <a:ext uri="{FF2B5EF4-FFF2-40B4-BE49-F238E27FC236}">
                  <a16:creationId xmlns:a16="http://schemas.microsoft.com/office/drawing/2014/main" id="{77A9FED8-8494-4471-996B-444CA69B5905}"/>
                </a:ext>
              </a:extLst>
            </p:cNvPr>
            <p:cNvSpPr/>
            <p:nvPr userDrawn="1"/>
          </p:nvSpPr>
          <p:spPr>
            <a:xfrm>
              <a:off x="447517" y="840709"/>
              <a:ext cx="102546" cy="102546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22855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900" b="0" i="0" u="none" strike="noStrike" kern="1200" cap="none" spc="0" normalizeH="0" baseline="0" noProof="0">
                <a:ln>
                  <a:noFill/>
                </a:ln>
                <a:solidFill>
                  <a:srgbClr val="2A92FD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0" name="Oval 19">
              <a:extLst>
                <a:ext uri="{FF2B5EF4-FFF2-40B4-BE49-F238E27FC236}">
                  <a16:creationId xmlns:a16="http://schemas.microsoft.com/office/drawing/2014/main" id="{1456D321-15D2-4AFE-99BB-E6FF0048B358}"/>
                </a:ext>
              </a:extLst>
            </p:cNvPr>
            <p:cNvSpPr/>
            <p:nvPr userDrawn="1"/>
          </p:nvSpPr>
          <p:spPr>
            <a:xfrm>
              <a:off x="447517" y="1192253"/>
              <a:ext cx="102546" cy="102546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22855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900" b="0" i="0" u="none" strike="noStrike" kern="1200" cap="none" spc="0" normalizeH="0" baseline="0" noProof="0">
                <a:ln>
                  <a:noFill/>
                </a:ln>
                <a:solidFill>
                  <a:srgbClr val="2A92FD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1" name="Oval 20">
              <a:extLst>
                <a:ext uri="{FF2B5EF4-FFF2-40B4-BE49-F238E27FC236}">
                  <a16:creationId xmlns:a16="http://schemas.microsoft.com/office/drawing/2014/main" id="{3DF4838A-6FF2-49AF-9BE3-76AE8F2D9BC2}"/>
                </a:ext>
              </a:extLst>
            </p:cNvPr>
            <p:cNvSpPr/>
            <p:nvPr userDrawn="1"/>
          </p:nvSpPr>
          <p:spPr>
            <a:xfrm>
              <a:off x="447517" y="1540216"/>
              <a:ext cx="102546" cy="102546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22855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900" b="0" i="0" u="none" strike="noStrike" kern="1200" cap="none" spc="0" normalizeH="0" baseline="0" noProof="0">
                <a:ln>
                  <a:noFill/>
                </a:ln>
                <a:solidFill>
                  <a:srgbClr val="2A92FD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2" name="Oval 21">
              <a:extLst>
                <a:ext uri="{FF2B5EF4-FFF2-40B4-BE49-F238E27FC236}">
                  <a16:creationId xmlns:a16="http://schemas.microsoft.com/office/drawing/2014/main" id="{8B0876AB-E2E5-4728-B737-74306782D9BA}"/>
                </a:ext>
              </a:extLst>
            </p:cNvPr>
            <p:cNvSpPr/>
            <p:nvPr userDrawn="1"/>
          </p:nvSpPr>
          <p:spPr>
            <a:xfrm>
              <a:off x="447517" y="1888179"/>
              <a:ext cx="102546" cy="102546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22855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900" b="0" i="0" u="none" strike="noStrike" kern="1200" cap="none" spc="0" normalizeH="0" baseline="0" noProof="0">
                <a:ln>
                  <a:noFill/>
                </a:ln>
                <a:solidFill>
                  <a:srgbClr val="2A92FD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23" name="Group 22">
            <a:extLst>
              <a:ext uri="{FF2B5EF4-FFF2-40B4-BE49-F238E27FC236}">
                <a16:creationId xmlns:a16="http://schemas.microsoft.com/office/drawing/2014/main" id="{075F4416-25C5-4530-A8BB-0DB995984C1E}"/>
              </a:ext>
            </a:extLst>
          </p:cNvPr>
          <p:cNvGrpSpPr/>
          <p:nvPr userDrawn="1"/>
        </p:nvGrpSpPr>
        <p:grpSpPr>
          <a:xfrm>
            <a:off x="11832638" y="6017187"/>
            <a:ext cx="51266" cy="575008"/>
            <a:chOff x="447517" y="840709"/>
            <a:chExt cx="102546" cy="1150016"/>
          </a:xfrm>
          <a:solidFill>
            <a:schemeClr val="bg1">
              <a:lumMod val="65000"/>
            </a:schemeClr>
          </a:solidFill>
        </p:grpSpPr>
        <p:sp>
          <p:nvSpPr>
            <p:cNvPr id="24" name="Oval 28">
              <a:extLst>
                <a:ext uri="{FF2B5EF4-FFF2-40B4-BE49-F238E27FC236}">
                  <a16:creationId xmlns:a16="http://schemas.microsoft.com/office/drawing/2014/main" id="{3B70F7E5-CE4C-4884-B385-0FE696B474DF}"/>
                </a:ext>
              </a:extLst>
            </p:cNvPr>
            <p:cNvSpPr/>
            <p:nvPr userDrawn="1"/>
          </p:nvSpPr>
          <p:spPr>
            <a:xfrm>
              <a:off x="447517" y="840709"/>
              <a:ext cx="102546" cy="102546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22855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900" b="0" i="0" u="none" strike="noStrike" kern="1200" cap="none" spc="0" normalizeH="0" baseline="0" noProof="0">
                <a:ln>
                  <a:noFill/>
                </a:ln>
                <a:solidFill>
                  <a:srgbClr val="2A92FD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5" name="Oval 24">
              <a:extLst>
                <a:ext uri="{FF2B5EF4-FFF2-40B4-BE49-F238E27FC236}">
                  <a16:creationId xmlns:a16="http://schemas.microsoft.com/office/drawing/2014/main" id="{DF4C602B-647A-493F-B078-429D1685D74E}"/>
                </a:ext>
              </a:extLst>
            </p:cNvPr>
            <p:cNvSpPr/>
            <p:nvPr userDrawn="1"/>
          </p:nvSpPr>
          <p:spPr>
            <a:xfrm>
              <a:off x="447517" y="1192253"/>
              <a:ext cx="102546" cy="102546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22855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900" b="0" i="0" u="none" strike="noStrike" kern="1200" cap="none" spc="0" normalizeH="0" baseline="0" noProof="0">
                <a:ln>
                  <a:noFill/>
                </a:ln>
                <a:solidFill>
                  <a:srgbClr val="2A92FD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6" name="Oval 25">
              <a:extLst>
                <a:ext uri="{FF2B5EF4-FFF2-40B4-BE49-F238E27FC236}">
                  <a16:creationId xmlns:a16="http://schemas.microsoft.com/office/drawing/2014/main" id="{30110167-0DC5-4BDE-AF07-ADF6A3882B86}"/>
                </a:ext>
              </a:extLst>
            </p:cNvPr>
            <p:cNvSpPr/>
            <p:nvPr userDrawn="1"/>
          </p:nvSpPr>
          <p:spPr>
            <a:xfrm>
              <a:off x="447517" y="1540216"/>
              <a:ext cx="102546" cy="102546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22855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900" b="0" i="0" u="none" strike="noStrike" kern="1200" cap="none" spc="0" normalizeH="0" baseline="0" noProof="0">
                <a:ln>
                  <a:noFill/>
                </a:ln>
                <a:solidFill>
                  <a:srgbClr val="2A92FD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7" name="Oval 26">
              <a:extLst>
                <a:ext uri="{FF2B5EF4-FFF2-40B4-BE49-F238E27FC236}">
                  <a16:creationId xmlns:a16="http://schemas.microsoft.com/office/drawing/2014/main" id="{F472FD95-278B-4473-9721-0ED692FED85A}"/>
                </a:ext>
              </a:extLst>
            </p:cNvPr>
            <p:cNvSpPr/>
            <p:nvPr userDrawn="1"/>
          </p:nvSpPr>
          <p:spPr>
            <a:xfrm>
              <a:off x="447517" y="1888179"/>
              <a:ext cx="102546" cy="102546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22855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900" b="0" i="0" u="none" strike="noStrike" kern="1200" cap="none" spc="0" normalizeH="0" baseline="0" noProof="0">
                <a:ln>
                  <a:noFill/>
                </a:ln>
                <a:solidFill>
                  <a:srgbClr val="2A92FD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28" name="Picture Placeholder 27">
            <a:extLst>
              <a:ext uri="{FF2B5EF4-FFF2-40B4-BE49-F238E27FC236}">
                <a16:creationId xmlns:a16="http://schemas.microsoft.com/office/drawing/2014/main" id="{7F699BD0-E3CD-4B7D-9308-5545CC5626CF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-1" y="0"/>
            <a:ext cx="12192001" cy="6858000"/>
          </a:xfrm>
          <a:custGeom>
            <a:avLst/>
            <a:gdLst>
              <a:gd name="connsiteX0" fmla="*/ 0 w 4593771"/>
              <a:gd name="connsiteY0" fmla="*/ 0 h 4085303"/>
              <a:gd name="connsiteX1" fmla="*/ 4593771 w 4593771"/>
              <a:gd name="connsiteY1" fmla="*/ 0 h 4085303"/>
              <a:gd name="connsiteX2" fmla="*/ 4593771 w 4593771"/>
              <a:gd name="connsiteY2" fmla="*/ 4085303 h 4085303"/>
              <a:gd name="connsiteX3" fmla="*/ 0 w 4593771"/>
              <a:gd name="connsiteY3" fmla="*/ 4085303 h 40853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593771" h="4085303">
                <a:moveTo>
                  <a:pt x="0" y="0"/>
                </a:moveTo>
                <a:lnTo>
                  <a:pt x="4593771" y="0"/>
                </a:lnTo>
                <a:lnTo>
                  <a:pt x="4593771" y="4085303"/>
                </a:lnTo>
                <a:lnTo>
                  <a:pt x="0" y="4085303"/>
                </a:lnTo>
                <a:close/>
              </a:path>
            </a:pathLst>
          </a:custGeom>
          <a:pattFill prst="pct60">
            <a:fgClr>
              <a:schemeClr val="bg1"/>
            </a:fgClr>
            <a:bgClr>
              <a:schemeClr val="bg1">
                <a:lumMod val="85000"/>
              </a:schemeClr>
            </a:bgClr>
          </a:pattFill>
        </p:spPr>
        <p:txBody>
          <a:bodyPr wrap="square" anchor="ctr">
            <a:noAutofit/>
          </a:bodyPr>
          <a:lstStyle>
            <a:lvl1pPr marL="0" indent="0" algn="ctr">
              <a:buFontTx/>
              <a:buNone/>
              <a:defRPr sz="1200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25381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9" presetClass="entr" presetSubtype="0" decel="10000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49" presetClass="entr" presetSubtype="0" decel="10000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49" presetClass="entr" presetSubtype="0" decel="10000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8" presetClass="emph" presetSubtype="0" repeatCount="indefinite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Rot by="21600000">
                                      <p:cBhvr>
                                        <p:cTn id="30" dur="6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1" presetID="8" presetClass="emph" presetSubtype="0" repeatCount="indefinite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Rot by="21600000">
                                      <p:cBhvr>
                                        <p:cTn id="32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3" presetID="8" presetClass="emph" presetSubtype="0" repeatCount="indefinite" fill="hold" grpId="1" nodeType="withEffect">
                                  <p:stCondLst>
                                    <p:cond delay="700"/>
                                  </p:stCondLst>
                                  <p:childTnLst>
                                    <p:animRot by="21600000">
                                      <p:cBhvr>
                                        <p:cTn id="34" dur="4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5" presetID="8" presetClass="emph" presetSubtype="0" repeatCount="indefinite" fill="hold" grpId="1" nodeType="withEffect">
                                  <p:stCondLst>
                                    <p:cond delay="900"/>
                                  </p:stCondLst>
                                  <p:childTnLst>
                                    <p:animRot by="21600000">
                                      <p:cBhvr>
                                        <p:cTn id="36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7" presetID="2" presetClass="entr" presetSubtype="4" decel="10000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49" presetClass="entr" presetSubtype="0" decel="10000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49" presetClass="entr" presetSubtype="0" decel="10000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49" presetClass="entr" presetSubtype="0" decel="10000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49" presetClass="entr" presetSubtype="0" decel="100000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49" presetClass="entr" presetSubtype="0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23" presetClass="entr" presetSubtype="28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16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6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animBg="1"/>
      <p:bldP spid="4" grpId="1" animBg="1"/>
      <p:bldP spid="5" grpId="0" animBg="1"/>
      <p:bldP spid="5" grpId="1" animBg="1"/>
      <p:bldP spid="6" grpId="0" animBg="1"/>
      <p:bldP spid="6" grpId="1" animBg="1"/>
      <p:bldP spid="7" grpId="0" animBg="1"/>
      <p:bldP spid="7" grpId="1" animBg="1"/>
      <p:bldP spid="10" grpId="0" animBg="1"/>
      <p:bldP spid="11" grpId="0" animBg="1"/>
      <p:bldP spid="13" grpId="0" animBg="1"/>
      <p:bldP spid="14" grpId="0" animBg="1"/>
      <p:bldP spid="16" grpId="0" animBg="1"/>
      <p:bldP spid="17" grpId="0" animBg="1"/>
      <p:bldP spid="28" grpId="0" animBg="1"/>
    </p:bldLst>
  </p:timing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Picture Placeholder 30">
            <a:extLst>
              <a:ext uri="{FF2B5EF4-FFF2-40B4-BE49-F238E27FC236}">
                <a16:creationId xmlns:a16="http://schemas.microsoft.com/office/drawing/2014/main" id="{3F2F8012-EE85-4E61-B325-F04045D1F0AB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3580934" y="647700"/>
            <a:ext cx="7943610" cy="5505450"/>
          </a:xfrm>
          <a:custGeom>
            <a:avLst/>
            <a:gdLst>
              <a:gd name="connsiteX0" fmla="*/ 0 w 15889288"/>
              <a:gd name="connsiteY0" fmla="*/ 0 h 11010900"/>
              <a:gd name="connsiteX1" fmla="*/ 15889288 w 15889288"/>
              <a:gd name="connsiteY1" fmla="*/ 0 h 11010900"/>
              <a:gd name="connsiteX2" fmla="*/ 15889288 w 15889288"/>
              <a:gd name="connsiteY2" fmla="*/ 11010900 h 11010900"/>
              <a:gd name="connsiteX3" fmla="*/ 0 w 15889288"/>
              <a:gd name="connsiteY3" fmla="*/ 11010900 h 110109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5889288" h="11010900">
                <a:moveTo>
                  <a:pt x="0" y="0"/>
                </a:moveTo>
                <a:lnTo>
                  <a:pt x="15889288" y="0"/>
                </a:lnTo>
                <a:lnTo>
                  <a:pt x="15889288" y="11010900"/>
                </a:lnTo>
                <a:lnTo>
                  <a:pt x="0" y="11010900"/>
                </a:lnTo>
                <a:close/>
              </a:path>
            </a:pathLst>
          </a:custGeom>
          <a:pattFill prst="pct60">
            <a:fgClr>
              <a:schemeClr val="bg1"/>
            </a:fgClr>
            <a:bgClr>
              <a:schemeClr val="bg1">
                <a:lumMod val="85000"/>
              </a:schemeClr>
            </a:bgClr>
          </a:pattFill>
        </p:spPr>
        <p:txBody>
          <a:bodyPr wrap="square" anchor="ctr">
            <a:noAutofit/>
          </a:bodyPr>
          <a:lstStyle>
            <a:lvl1pPr marL="0" indent="0" algn="ctr">
              <a:buFontTx/>
              <a:buNone/>
              <a:defRPr sz="1200"/>
            </a:lvl1pPr>
          </a:lstStyle>
          <a:p>
            <a:endParaRPr lang="en-US"/>
          </a:p>
        </p:txBody>
      </p:sp>
      <p:sp>
        <p:nvSpPr>
          <p:cNvPr id="36" name="Picture Placeholder 35">
            <a:extLst>
              <a:ext uri="{FF2B5EF4-FFF2-40B4-BE49-F238E27FC236}">
                <a16:creationId xmlns:a16="http://schemas.microsoft.com/office/drawing/2014/main" id="{FCCFAD53-D99C-4483-BBC4-1C6952C442AD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3580934" y="7012382"/>
            <a:ext cx="7943610" cy="5505450"/>
          </a:xfrm>
          <a:custGeom>
            <a:avLst/>
            <a:gdLst>
              <a:gd name="connsiteX0" fmla="*/ 0 w 15889288"/>
              <a:gd name="connsiteY0" fmla="*/ 0 h 11010900"/>
              <a:gd name="connsiteX1" fmla="*/ 15889288 w 15889288"/>
              <a:gd name="connsiteY1" fmla="*/ 0 h 11010900"/>
              <a:gd name="connsiteX2" fmla="*/ 15889288 w 15889288"/>
              <a:gd name="connsiteY2" fmla="*/ 11010900 h 11010900"/>
              <a:gd name="connsiteX3" fmla="*/ 0 w 15889288"/>
              <a:gd name="connsiteY3" fmla="*/ 11010900 h 110109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5889288" h="11010900">
                <a:moveTo>
                  <a:pt x="0" y="0"/>
                </a:moveTo>
                <a:lnTo>
                  <a:pt x="15889288" y="0"/>
                </a:lnTo>
                <a:lnTo>
                  <a:pt x="15889288" y="11010900"/>
                </a:lnTo>
                <a:lnTo>
                  <a:pt x="0" y="11010900"/>
                </a:lnTo>
                <a:close/>
              </a:path>
            </a:pathLst>
          </a:custGeom>
          <a:pattFill prst="pct60">
            <a:fgClr>
              <a:schemeClr val="bg1"/>
            </a:fgClr>
            <a:bgClr>
              <a:schemeClr val="bg1">
                <a:lumMod val="85000"/>
              </a:schemeClr>
            </a:bgClr>
          </a:pattFill>
        </p:spPr>
        <p:txBody>
          <a:bodyPr wrap="square" anchor="ctr">
            <a:noAutofit/>
          </a:bodyPr>
          <a:lstStyle>
            <a:lvl1pPr marL="0" indent="0" algn="ctr">
              <a:buFontTx/>
              <a:buNone/>
              <a:defRPr sz="1200"/>
            </a:lvl1pPr>
          </a:lstStyle>
          <a:p>
            <a:endParaRPr lang="en-US"/>
          </a:p>
        </p:txBody>
      </p:sp>
      <p:sp>
        <p:nvSpPr>
          <p:cNvPr id="37" name="Picture Placeholder 36">
            <a:extLst>
              <a:ext uri="{FF2B5EF4-FFF2-40B4-BE49-F238E27FC236}">
                <a16:creationId xmlns:a16="http://schemas.microsoft.com/office/drawing/2014/main" id="{2B27640E-DC5B-4F3D-B3BD-3BD42A3AC63A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3580934" y="-5788152"/>
            <a:ext cx="7943610" cy="5505450"/>
          </a:xfrm>
          <a:custGeom>
            <a:avLst/>
            <a:gdLst>
              <a:gd name="connsiteX0" fmla="*/ 0 w 15889288"/>
              <a:gd name="connsiteY0" fmla="*/ 0 h 11010900"/>
              <a:gd name="connsiteX1" fmla="*/ 15889288 w 15889288"/>
              <a:gd name="connsiteY1" fmla="*/ 0 h 11010900"/>
              <a:gd name="connsiteX2" fmla="*/ 15889288 w 15889288"/>
              <a:gd name="connsiteY2" fmla="*/ 11010900 h 11010900"/>
              <a:gd name="connsiteX3" fmla="*/ 0 w 15889288"/>
              <a:gd name="connsiteY3" fmla="*/ 11010900 h 110109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5889288" h="11010900">
                <a:moveTo>
                  <a:pt x="0" y="0"/>
                </a:moveTo>
                <a:lnTo>
                  <a:pt x="15889288" y="0"/>
                </a:lnTo>
                <a:lnTo>
                  <a:pt x="15889288" y="11010900"/>
                </a:lnTo>
                <a:lnTo>
                  <a:pt x="0" y="11010900"/>
                </a:lnTo>
                <a:close/>
              </a:path>
            </a:pathLst>
          </a:custGeom>
          <a:pattFill prst="pct60">
            <a:fgClr>
              <a:schemeClr val="bg1"/>
            </a:fgClr>
            <a:bgClr>
              <a:schemeClr val="bg1">
                <a:lumMod val="85000"/>
              </a:schemeClr>
            </a:bgClr>
          </a:pattFill>
        </p:spPr>
        <p:txBody>
          <a:bodyPr wrap="square" anchor="ctr">
            <a:noAutofit/>
          </a:bodyPr>
          <a:lstStyle>
            <a:lvl1pPr marL="0" indent="0" algn="ctr">
              <a:buFontTx/>
              <a:buNone/>
              <a:defRPr sz="1200"/>
            </a:lvl1pPr>
          </a:lstStyle>
          <a:p>
            <a:endParaRPr 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991EFD73-3EFC-4E7E-977E-6045C0E97022}"/>
              </a:ext>
            </a:extLst>
          </p:cNvPr>
          <p:cNvSpPr txBox="1"/>
          <p:nvPr userDrawn="1"/>
        </p:nvSpPr>
        <p:spPr>
          <a:xfrm rot="16200000">
            <a:off x="-627531" y="3132558"/>
            <a:ext cx="2255746" cy="246221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marL="0" marR="0" lvl="0" indent="0" algn="l" defTabSz="22855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i="0" u="none" strike="noStrike" kern="1200" cap="none" spc="0" normalizeH="0" baseline="0" noProof="0">
                <a:ln>
                  <a:noFill/>
                </a:ln>
                <a:solidFill>
                  <a:srgbClr val="172144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Nova</a:t>
            </a:r>
            <a:r>
              <a:rPr kumimoji="0" lang="en-US" sz="1000" b="0" i="0" u="none" strike="noStrike" kern="1200" cap="none" spc="0" normalizeH="0" baseline="0" noProof="0">
                <a:ln>
                  <a:noFill/>
                </a:ln>
                <a:solidFill>
                  <a:srgbClr val="172144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presentation to DesignTuts team</a:t>
            </a:r>
          </a:p>
        </p:txBody>
      </p:sp>
      <p:sp useBgFill="1">
        <p:nvSpPr>
          <p:cNvPr id="3" name="Rectangle 2">
            <a:extLst>
              <a:ext uri="{FF2B5EF4-FFF2-40B4-BE49-F238E27FC236}">
                <a16:creationId xmlns:a16="http://schemas.microsoft.com/office/drawing/2014/main" id="{70C2095F-97D9-4094-BD36-0951741A08F7}"/>
              </a:ext>
            </a:extLst>
          </p:cNvPr>
          <p:cNvSpPr/>
          <p:nvPr userDrawn="1"/>
        </p:nvSpPr>
        <p:spPr>
          <a:xfrm rot="5400000">
            <a:off x="-598178" y="5369276"/>
            <a:ext cx="2086902" cy="89054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22855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5B3ED305-11AC-4DF6-95E5-0D658AC4E0A0}"/>
              </a:ext>
            </a:extLst>
          </p:cNvPr>
          <p:cNvSpPr/>
          <p:nvPr userDrawn="1"/>
        </p:nvSpPr>
        <p:spPr>
          <a:xfrm rot="2700000">
            <a:off x="249648" y="4528320"/>
            <a:ext cx="501388" cy="501323"/>
          </a:xfrm>
          <a:prstGeom prst="roundRect">
            <a:avLst>
              <a:gd name="adj" fmla="val 21316"/>
            </a:avLst>
          </a:prstGeom>
          <a:solidFill>
            <a:schemeClr val="accent1"/>
          </a:solidFill>
          <a:ln>
            <a:noFill/>
          </a:ln>
          <a:effectLst>
            <a:outerShdw blurRad="685800" sx="102000" sy="102000" algn="ctr" rotWithShape="0">
              <a:schemeClr val="accent1">
                <a:lumMod val="50000"/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22855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B822A108-D151-4EA8-9380-3C6EB288932B}"/>
              </a:ext>
            </a:extLst>
          </p:cNvPr>
          <p:cNvSpPr/>
          <p:nvPr userDrawn="1"/>
        </p:nvSpPr>
        <p:spPr>
          <a:xfrm rot="2700000">
            <a:off x="293157" y="4571824"/>
            <a:ext cx="414371" cy="414317"/>
          </a:xfrm>
          <a:prstGeom prst="roundRect">
            <a:avLst>
              <a:gd name="adj" fmla="val 21316"/>
            </a:avLst>
          </a:prstGeom>
          <a:solidFill>
            <a:schemeClr val="accent1"/>
          </a:solidFill>
          <a:ln>
            <a:noFill/>
          </a:ln>
          <a:effectLst>
            <a:outerShdw blurRad="685800" sx="102000" sy="102000" algn="ctr" rotWithShape="0">
              <a:schemeClr val="accent1">
                <a:lumMod val="50000"/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22855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503DE27B-C85C-4D54-A022-976B2D0DD19A}"/>
              </a:ext>
            </a:extLst>
          </p:cNvPr>
          <p:cNvSpPr/>
          <p:nvPr userDrawn="1"/>
        </p:nvSpPr>
        <p:spPr>
          <a:xfrm rot="2700000">
            <a:off x="344681" y="4624716"/>
            <a:ext cx="311323" cy="309671"/>
          </a:xfrm>
          <a:prstGeom prst="roundRect">
            <a:avLst>
              <a:gd name="adj" fmla="val 21316"/>
            </a:avLst>
          </a:prstGeom>
          <a:solidFill>
            <a:schemeClr val="accent1"/>
          </a:solidFill>
          <a:ln>
            <a:noFill/>
          </a:ln>
          <a:effectLst>
            <a:outerShdw blurRad="685800" sx="102000" sy="102000" algn="ctr" rotWithShape="0">
              <a:schemeClr val="accent1">
                <a:lumMod val="50000"/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22855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40B9A2B0-4CF5-4B3C-8C18-E65E2B8C917A}"/>
              </a:ext>
            </a:extLst>
          </p:cNvPr>
          <p:cNvSpPr/>
          <p:nvPr userDrawn="1"/>
        </p:nvSpPr>
        <p:spPr>
          <a:xfrm rot="2700000">
            <a:off x="394023" y="4672678"/>
            <a:ext cx="212638" cy="212610"/>
          </a:xfrm>
          <a:prstGeom prst="roundRect">
            <a:avLst>
              <a:gd name="adj" fmla="val 21316"/>
            </a:avLst>
          </a:prstGeom>
          <a:solidFill>
            <a:schemeClr val="accent1"/>
          </a:solidFill>
          <a:ln>
            <a:noFill/>
          </a:ln>
          <a:effectLst>
            <a:outerShdw blurRad="685800" sx="102000" sy="102000" algn="ctr" rotWithShape="0">
              <a:schemeClr val="accent1">
                <a:lumMod val="50000"/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22855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0F81A6E2-5B09-457E-812E-51511A381940}"/>
              </a:ext>
            </a:extLst>
          </p:cNvPr>
          <p:cNvSpPr txBox="1">
            <a:spLocks/>
          </p:cNvSpPr>
          <p:nvPr userDrawn="1"/>
        </p:nvSpPr>
        <p:spPr>
          <a:xfrm>
            <a:off x="438477" y="4619854"/>
            <a:ext cx="123730" cy="291381"/>
          </a:xfrm>
          <a:prstGeom prst="rect">
            <a:avLst/>
          </a:prstGeom>
        </p:spPr>
        <p:txBody>
          <a:bodyPr vert="horz" wrap="none" lIns="60952" tIns="30476" rIns="60952" bIns="30476" rtlCol="0" anchor="ctr">
            <a:no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45710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A290D8D-6BA0-418D-AFED-C65293F70DA0}" type="slidenum">
              <a:rPr kumimoji="0" lang="en-US" sz="1000" b="1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pPr marL="0" marR="0" lvl="0" indent="0" algn="ctr" defTabSz="457109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n-US" sz="600" b="1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</p:txBody>
      </p:sp>
      <p:sp>
        <p:nvSpPr>
          <p:cNvPr id="9" name="Rectangle 8">
            <a:hlinkClick r:id="rId2"/>
            <a:extLst>
              <a:ext uri="{FF2B5EF4-FFF2-40B4-BE49-F238E27FC236}">
                <a16:creationId xmlns:a16="http://schemas.microsoft.com/office/drawing/2014/main" id="{DFEF7234-7D16-4547-AD06-EF442D231C26}"/>
              </a:ext>
            </a:extLst>
          </p:cNvPr>
          <p:cNvSpPr/>
          <p:nvPr userDrawn="1"/>
        </p:nvSpPr>
        <p:spPr>
          <a:xfrm>
            <a:off x="11679862" y="3250568"/>
            <a:ext cx="356819" cy="356866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22855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35756953-F73D-473A-AAB6-F6742A70FB12}"/>
              </a:ext>
            </a:extLst>
          </p:cNvPr>
          <p:cNvSpPr/>
          <p:nvPr userDrawn="1"/>
        </p:nvSpPr>
        <p:spPr>
          <a:xfrm rot="2700000">
            <a:off x="11716761" y="3290685"/>
            <a:ext cx="283021" cy="282984"/>
          </a:xfrm>
          <a:prstGeom prst="ellipse">
            <a:avLst/>
          </a:prstGeom>
          <a:noFill/>
          <a:ln w="6350">
            <a:solidFill>
              <a:schemeClr val="tx1"/>
            </a:solidFill>
          </a:ln>
          <a:effectLst>
            <a:outerShdw blurRad="685800" sx="102000" sy="102000" algn="ctr" rotWithShape="0">
              <a:schemeClr val="accent1">
                <a:lumMod val="50000"/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22855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1" name="Freeform 6">
            <a:extLst>
              <a:ext uri="{FF2B5EF4-FFF2-40B4-BE49-F238E27FC236}">
                <a16:creationId xmlns:a16="http://schemas.microsoft.com/office/drawing/2014/main" id="{9E41AB32-3111-45E8-A763-621C6AB956B7}"/>
              </a:ext>
            </a:extLst>
          </p:cNvPr>
          <p:cNvSpPr>
            <a:spLocks/>
          </p:cNvSpPr>
          <p:nvPr userDrawn="1"/>
        </p:nvSpPr>
        <p:spPr bwMode="auto">
          <a:xfrm>
            <a:off x="11829832" y="3371063"/>
            <a:ext cx="56879" cy="122229"/>
          </a:xfrm>
          <a:custGeom>
            <a:avLst/>
            <a:gdLst>
              <a:gd name="T0" fmla="*/ 573 w 704"/>
              <a:gd name="T1" fmla="*/ 255 h 1506"/>
              <a:gd name="T2" fmla="*/ 573 w 704"/>
              <a:gd name="T3" fmla="*/ 255 h 1506"/>
              <a:gd name="T4" fmla="*/ 704 w 704"/>
              <a:gd name="T5" fmla="*/ 255 h 1506"/>
              <a:gd name="T6" fmla="*/ 704 w 704"/>
              <a:gd name="T7" fmla="*/ 0 h 1506"/>
              <a:gd name="T8" fmla="*/ 492 w 704"/>
              <a:gd name="T9" fmla="*/ 0 h 1506"/>
              <a:gd name="T10" fmla="*/ 155 w 704"/>
              <a:gd name="T11" fmla="*/ 336 h 1506"/>
              <a:gd name="T12" fmla="*/ 155 w 704"/>
              <a:gd name="T13" fmla="*/ 493 h 1506"/>
              <a:gd name="T14" fmla="*/ 0 w 704"/>
              <a:gd name="T15" fmla="*/ 493 h 1506"/>
              <a:gd name="T16" fmla="*/ 0 w 704"/>
              <a:gd name="T17" fmla="*/ 749 h 1506"/>
              <a:gd name="T18" fmla="*/ 155 w 704"/>
              <a:gd name="T19" fmla="*/ 749 h 1506"/>
              <a:gd name="T20" fmla="*/ 155 w 704"/>
              <a:gd name="T21" fmla="*/ 1506 h 1506"/>
              <a:gd name="T22" fmla="*/ 467 w 704"/>
              <a:gd name="T23" fmla="*/ 1506 h 1506"/>
              <a:gd name="T24" fmla="*/ 467 w 704"/>
              <a:gd name="T25" fmla="*/ 749 h 1506"/>
              <a:gd name="T26" fmla="*/ 679 w 704"/>
              <a:gd name="T27" fmla="*/ 749 h 1506"/>
              <a:gd name="T28" fmla="*/ 704 w 704"/>
              <a:gd name="T29" fmla="*/ 493 h 1506"/>
              <a:gd name="T30" fmla="*/ 467 w 704"/>
              <a:gd name="T31" fmla="*/ 493 h 1506"/>
              <a:gd name="T32" fmla="*/ 467 w 704"/>
              <a:gd name="T33" fmla="*/ 362 h 1506"/>
              <a:gd name="T34" fmla="*/ 573 w 704"/>
              <a:gd name="T35" fmla="*/ 255 h 15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704" h="1506">
                <a:moveTo>
                  <a:pt x="573" y="255"/>
                </a:moveTo>
                <a:lnTo>
                  <a:pt x="573" y="255"/>
                </a:lnTo>
                <a:lnTo>
                  <a:pt x="704" y="255"/>
                </a:lnTo>
                <a:lnTo>
                  <a:pt x="704" y="0"/>
                </a:lnTo>
                <a:lnTo>
                  <a:pt x="492" y="0"/>
                </a:lnTo>
                <a:cubicBezTo>
                  <a:pt x="243" y="0"/>
                  <a:pt x="155" y="124"/>
                  <a:pt x="155" y="336"/>
                </a:cubicBezTo>
                <a:lnTo>
                  <a:pt x="155" y="493"/>
                </a:lnTo>
                <a:lnTo>
                  <a:pt x="0" y="493"/>
                </a:lnTo>
                <a:lnTo>
                  <a:pt x="0" y="749"/>
                </a:lnTo>
                <a:lnTo>
                  <a:pt x="155" y="749"/>
                </a:lnTo>
                <a:lnTo>
                  <a:pt x="155" y="1506"/>
                </a:lnTo>
                <a:lnTo>
                  <a:pt x="467" y="1506"/>
                </a:lnTo>
                <a:lnTo>
                  <a:pt x="467" y="749"/>
                </a:lnTo>
                <a:lnTo>
                  <a:pt x="679" y="749"/>
                </a:lnTo>
                <a:lnTo>
                  <a:pt x="704" y="493"/>
                </a:lnTo>
                <a:lnTo>
                  <a:pt x="467" y="493"/>
                </a:lnTo>
                <a:lnTo>
                  <a:pt x="467" y="362"/>
                </a:lnTo>
                <a:cubicBezTo>
                  <a:pt x="467" y="293"/>
                  <a:pt x="473" y="255"/>
                  <a:pt x="573" y="255"/>
                </a:cubicBezTo>
                <a:close/>
              </a:path>
            </a:pathLst>
          </a:custGeom>
          <a:solidFill>
            <a:schemeClr val="tx1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60952" tIns="30476" rIns="60952" bIns="304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22855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srgbClr val="172144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2" name="Rectangle 11">
            <a:hlinkClick r:id="rId3"/>
            <a:extLst>
              <a:ext uri="{FF2B5EF4-FFF2-40B4-BE49-F238E27FC236}">
                <a16:creationId xmlns:a16="http://schemas.microsoft.com/office/drawing/2014/main" id="{A53A1220-5AB6-40B6-A7C2-28F939B5D56E}"/>
              </a:ext>
            </a:extLst>
          </p:cNvPr>
          <p:cNvSpPr/>
          <p:nvPr userDrawn="1"/>
        </p:nvSpPr>
        <p:spPr>
          <a:xfrm>
            <a:off x="11679862" y="2839999"/>
            <a:ext cx="356819" cy="356866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22855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3" name="Freeform 7">
            <a:extLst>
              <a:ext uri="{FF2B5EF4-FFF2-40B4-BE49-F238E27FC236}">
                <a16:creationId xmlns:a16="http://schemas.microsoft.com/office/drawing/2014/main" id="{2407B0DC-8427-4721-AAA2-A667E86D7C2B}"/>
              </a:ext>
            </a:extLst>
          </p:cNvPr>
          <p:cNvSpPr>
            <a:spLocks noEditPoints="1"/>
          </p:cNvSpPr>
          <p:nvPr userDrawn="1"/>
        </p:nvSpPr>
        <p:spPr bwMode="auto">
          <a:xfrm>
            <a:off x="11795206" y="2957895"/>
            <a:ext cx="126131" cy="121074"/>
          </a:xfrm>
          <a:custGeom>
            <a:avLst/>
            <a:gdLst>
              <a:gd name="T0" fmla="*/ 1176 w 1562"/>
              <a:gd name="T1" fmla="*/ 466 h 1491"/>
              <a:gd name="T2" fmla="*/ 1176 w 1562"/>
              <a:gd name="T3" fmla="*/ 466 h 1491"/>
              <a:gd name="T4" fmla="*/ 871 w 1562"/>
              <a:gd name="T5" fmla="*/ 636 h 1491"/>
              <a:gd name="T6" fmla="*/ 871 w 1562"/>
              <a:gd name="T7" fmla="*/ 488 h 1491"/>
              <a:gd name="T8" fmla="*/ 538 w 1562"/>
              <a:gd name="T9" fmla="*/ 488 h 1491"/>
              <a:gd name="T10" fmla="*/ 538 w 1562"/>
              <a:gd name="T11" fmla="*/ 1491 h 1491"/>
              <a:gd name="T12" fmla="*/ 871 w 1562"/>
              <a:gd name="T13" fmla="*/ 1491 h 1491"/>
              <a:gd name="T14" fmla="*/ 871 w 1562"/>
              <a:gd name="T15" fmla="*/ 931 h 1491"/>
              <a:gd name="T16" fmla="*/ 886 w 1562"/>
              <a:gd name="T17" fmla="*/ 850 h 1491"/>
              <a:gd name="T18" fmla="*/ 1057 w 1562"/>
              <a:gd name="T19" fmla="*/ 724 h 1491"/>
              <a:gd name="T20" fmla="*/ 1228 w 1562"/>
              <a:gd name="T21" fmla="*/ 953 h 1491"/>
              <a:gd name="T22" fmla="*/ 1228 w 1562"/>
              <a:gd name="T23" fmla="*/ 1491 h 1491"/>
              <a:gd name="T24" fmla="*/ 1562 w 1562"/>
              <a:gd name="T25" fmla="*/ 1491 h 1491"/>
              <a:gd name="T26" fmla="*/ 1562 w 1562"/>
              <a:gd name="T27" fmla="*/ 916 h 1491"/>
              <a:gd name="T28" fmla="*/ 1176 w 1562"/>
              <a:gd name="T29" fmla="*/ 466 h 1491"/>
              <a:gd name="T30" fmla="*/ 22 w 1562"/>
              <a:gd name="T31" fmla="*/ 1491 h 1491"/>
              <a:gd name="T32" fmla="*/ 22 w 1562"/>
              <a:gd name="T33" fmla="*/ 1491 h 1491"/>
              <a:gd name="T34" fmla="*/ 357 w 1562"/>
              <a:gd name="T35" fmla="*/ 1491 h 1491"/>
              <a:gd name="T36" fmla="*/ 357 w 1562"/>
              <a:gd name="T37" fmla="*/ 487 h 1491"/>
              <a:gd name="T38" fmla="*/ 22 w 1562"/>
              <a:gd name="T39" fmla="*/ 487 h 1491"/>
              <a:gd name="T40" fmla="*/ 22 w 1562"/>
              <a:gd name="T41" fmla="*/ 1491 h 1491"/>
              <a:gd name="T42" fmla="*/ 193 w 1562"/>
              <a:gd name="T43" fmla="*/ 0 h 1491"/>
              <a:gd name="T44" fmla="*/ 193 w 1562"/>
              <a:gd name="T45" fmla="*/ 0 h 1491"/>
              <a:gd name="T46" fmla="*/ 0 w 1562"/>
              <a:gd name="T47" fmla="*/ 178 h 1491"/>
              <a:gd name="T48" fmla="*/ 186 w 1562"/>
              <a:gd name="T49" fmla="*/ 347 h 1491"/>
              <a:gd name="T50" fmla="*/ 379 w 1562"/>
              <a:gd name="T51" fmla="*/ 178 h 1491"/>
              <a:gd name="T52" fmla="*/ 193 w 1562"/>
              <a:gd name="T53" fmla="*/ 0 h 149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1562" h="1491">
                <a:moveTo>
                  <a:pt x="1176" y="466"/>
                </a:moveTo>
                <a:lnTo>
                  <a:pt x="1176" y="466"/>
                </a:lnTo>
                <a:cubicBezTo>
                  <a:pt x="990" y="466"/>
                  <a:pt x="916" y="562"/>
                  <a:pt x="871" y="636"/>
                </a:cubicBezTo>
                <a:lnTo>
                  <a:pt x="871" y="488"/>
                </a:lnTo>
                <a:lnTo>
                  <a:pt x="538" y="488"/>
                </a:lnTo>
                <a:cubicBezTo>
                  <a:pt x="545" y="584"/>
                  <a:pt x="538" y="1491"/>
                  <a:pt x="538" y="1491"/>
                </a:cubicBezTo>
                <a:lnTo>
                  <a:pt x="871" y="1491"/>
                </a:lnTo>
                <a:lnTo>
                  <a:pt x="871" y="931"/>
                </a:lnTo>
                <a:cubicBezTo>
                  <a:pt x="871" y="901"/>
                  <a:pt x="871" y="872"/>
                  <a:pt x="886" y="850"/>
                </a:cubicBezTo>
                <a:cubicBezTo>
                  <a:pt x="909" y="791"/>
                  <a:pt x="961" y="724"/>
                  <a:pt x="1057" y="724"/>
                </a:cubicBezTo>
                <a:cubicBezTo>
                  <a:pt x="1176" y="724"/>
                  <a:pt x="1228" y="820"/>
                  <a:pt x="1228" y="953"/>
                </a:cubicBezTo>
                <a:lnTo>
                  <a:pt x="1228" y="1491"/>
                </a:lnTo>
                <a:lnTo>
                  <a:pt x="1562" y="1491"/>
                </a:lnTo>
                <a:lnTo>
                  <a:pt x="1562" y="916"/>
                </a:lnTo>
                <a:cubicBezTo>
                  <a:pt x="1562" y="606"/>
                  <a:pt x="1398" y="466"/>
                  <a:pt x="1176" y="466"/>
                </a:cubicBezTo>
                <a:close/>
                <a:moveTo>
                  <a:pt x="22" y="1491"/>
                </a:moveTo>
                <a:lnTo>
                  <a:pt x="22" y="1491"/>
                </a:lnTo>
                <a:lnTo>
                  <a:pt x="357" y="1491"/>
                </a:lnTo>
                <a:lnTo>
                  <a:pt x="357" y="487"/>
                </a:lnTo>
                <a:lnTo>
                  <a:pt x="22" y="487"/>
                </a:lnTo>
                <a:lnTo>
                  <a:pt x="22" y="1491"/>
                </a:lnTo>
                <a:close/>
                <a:moveTo>
                  <a:pt x="193" y="0"/>
                </a:moveTo>
                <a:lnTo>
                  <a:pt x="193" y="0"/>
                </a:lnTo>
                <a:cubicBezTo>
                  <a:pt x="74" y="0"/>
                  <a:pt x="0" y="82"/>
                  <a:pt x="0" y="178"/>
                </a:cubicBezTo>
                <a:cubicBezTo>
                  <a:pt x="0" y="273"/>
                  <a:pt x="74" y="347"/>
                  <a:pt x="186" y="347"/>
                </a:cubicBezTo>
                <a:cubicBezTo>
                  <a:pt x="305" y="347"/>
                  <a:pt x="379" y="273"/>
                  <a:pt x="379" y="178"/>
                </a:cubicBezTo>
                <a:cubicBezTo>
                  <a:pt x="379" y="82"/>
                  <a:pt x="305" y="0"/>
                  <a:pt x="193" y="0"/>
                </a:cubicBezTo>
                <a:close/>
              </a:path>
            </a:pathLst>
          </a:custGeom>
          <a:solidFill>
            <a:schemeClr val="tx1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60952" tIns="30476" rIns="60952" bIns="304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22855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srgbClr val="172144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26298F93-E28A-4A6A-B4B1-5DB8B90DBD4D}"/>
              </a:ext>
            </a:extLst>
          </p:cNvPr>
          <p:cNvSpPr/>
          <p:nvPr userDrawn="1"/>
        </p:nvSpPr>
        <p:spPr>
          <a:xfrm rot="2700000">
            <a:off x="11716761" y="2880117"/>
            <a:ext cx="283021" cy="282984"/>
          </a:xfrm>
          <a:prstGeom prst="ellipse">
            <a:avLst/>
          </a:prstGeom>
          <a:noFill/>
          <a:ln w="6350">
            <a:solidFill>
              <a:schemeClr val="tx1"/>
            </a:solidFill>
          </a:ln>
          <a:effectLst>
            <a:outerShdw blurRad="685800" sx="102000" sy="102000" algn="ctr" rotWithShape="0">
              <a:schemeClr val="accent1">
                <a:lumMod val="50000"/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22855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5" name="Rectangle 14">
            <a:hlinkClick r:id="rId4"/>
            <a:extLst>
              <a:ext uri="{FF2B5EF4-FFF2-40B4-BE49-F238E27FC236}">
                <a16:creationId xmlns:a16="http://schemas.microsoft.com/office/drawing/2014/main" id="{C85C7F75-41AD-4A3A-8E42-56FFCC54EA35}"/>
              </a:ext>
            </a:extLst>
          </p:cNvPr>
          <p:cNvSpPr/>
          <p:nvPr userDrawn="1"/>
        </p:nvSpPr>
        <p:spPr>
          <a:xfrm>
            <a:off x="11679862" y="3661136"/>
            <a:ext cx="356819" cy="356866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22855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6" name="Freeform 8">
            <a:extLst>
              <a:ext uri="{FF2B5EF4-FFF2-40B4-BE49-F238E27FC236}">
                <a16:creationId xmlns:a16="http://schemas.microsoft.com/office/drawing/2014/main" id="{7405FD7B-4C67-4C0D-A50B-CD501A6FFE60}"/>
              </a:ext>
            </a:extLst>
          </p:cNvPr>
          <p:cNvSpPr>
            <a:spLocks/>
          </p:cNvSpPr>
          <p:nvPr userDrawn="1"/>
        </p:nvSpPr>
        <p:spPr bwMode="auto">
          <a:xfrm>
            <a:off x="11789999" y="3790030"/>
            <a:ext cx="136546" cy="111548"/>
          </a:xfrm>
          <a:custGeom>
            <a:avLst/>
            <a:gdLst>
              <a:gd name="T0" fmla="*/ 1491 w 1690"/>
              <a:gd name="T1" fmla="*/ 223 h 1374"/>
              <a:gd name="T2" fmla="*/ 1491 w 1690"/>
              <a:gd name="T3" fmla="*/ 223 h 1374"/>
              <a:gd name="T4" fmla="*/ 1647 w 1690"/>
              <a:gd name="T5" fmla="*/ 30 h 1374"/>
              <a:gd name="T6" fmla="*/ 1424 w 1690"/>
              <a:gd name="T7" fmla="*/ 108 h 1374"/>
              <a:gd name="T8" fmla="*/ 1171 w 1690"/>
              <a:gd name="T9" fmla="*/ 0 h 1374"/>
              <a:gd name="T10" fmla="*/ 821 w 1690"/>
              <a:gd name="T11" fmla="*/ 356 h 1374"/>
              <a:gd name="T12" fmla="*/ 827 w 1690"/>
              <a:gd name="T13" fmla="*/ 428 h 1374"/>
              <a:gd name="T14" fmla="*/ 114 w 1690"/>
              <a:gd name="T15" fmla="*/ 66 h 1374"/>
              <a:gd name="T16" fmla="*/ 72 w 1690"/>
              <a:gd name="T17" fmla="*/ 241 h 1374"/>
              <a:gd name="T18" fmla="*/ 223 w 1690"/>
              <a:gd name="T19" fmla="*/ 530 h 1374"/>
              <a:gd name="T20" fmla="*/ 66 w 1690"/>
              <a:gd name="T21" fmla="*/ 488 h 1374"/>
              <a:gd name="T22" fmla="*/ 66 w 1690"/>
              <a:gd name="T23" fmla="*/ 494 h 1374"/>
              <a:gd name="T24" fmla="*/ 344 w 1690"/>
              <a:gd name="T25" fmla="*/ 832 h 1374"/>
              <a:gd name="T26" fmla="*/ 253 w 1690"/>
              <a:gd name="T27" fmla="*/ 844 h 1374"/>
              <a:gd name="T28" fmla="*/ 187 w 1690"/>
              <a:gd name="T29" fmla="*/ 838 h 1374"/>
              <a:gd name="T30" fmla="*/ 513 w 1690"/>
              <a:gd name="T31" fmla="*/ 1079 h 1374"/>
              <a:gd name="T32" fmla="*/ 78 w 1690"/>
              <a:gd name="T33" fmla="*/ 1230 h 1374"/>
              <a:gd name="T34" fmla="*/ 0 w 1690"/>
              <a:gd name="T35" fmla="*/ 1224 h 1374"/>
              <a:gd name="T36" fmla="*/ 525 w 1690"/>
              <a:gd name="T37" fmla="*/ 1374 h 1374"/>
              <a:gd name="T38" fmla="*/ 1521 w 1690"/>
              <a:gd name="T39" fmla="*/ 392 h 1374"/>
              <a:gd name="T40" fmla="*/ 1521 w 1690"/>
              <a:gd name="T41" fmla="*/ 344 h 1374"/>
              <a:gd name="T42" fmla="*/ 1690 w 1690"/>
              <a:gd name="T43" fmla="*/ 163 h 1374"/>
              <a:gd name="T44" fmla="*/ 1491 w 1690"/>
              <a:gd name="T45" fmla="*/ 223 h 13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1690" h="1374">
                <a:moveTo>
                  <a:pt x="1491" y="223"/>
                </a:moveTo>
                <a:lnTo>
                  <a:pt x="1491" y="223"/>
                </a:lnTo>
                <a:cubicBezTo>
                  <a:pt x="1569" y="175"/>
                  <a:pt x="1617" y="108"/>
                  <a:pt x="1647" y="30"/>
                </a:cubicBezTo>
                <a:cubicBezTo>
                  <a:pt x="1581" y="66"/>
                  <a:pt x="1509" y="96"/>
                  <a:pt x="1424" y="108"/>
                </a:cubicBezTo>
                <a:cubicBezTo>
                  <a:pt x="1358" y="42"/>
                  <a:pt x="1273" y="0"/>
                  <a:pt x="1171" y="0"/>
                </a:cubicBezTo>
                <a:cubicBezTo>
                  <a:pt x="977" y="0"/>
                  <a:pt x="821" y="157"/>
                  <a:pt x="821" y="356"/>
                </a:cubicBezTo>
                <a:cubicBezTo>
                  <a:pt x="821" y="374"/>
                  <a:pt x="827" y="404"/>
                  <a:pt x="827" y="428"/>
                </a:cubicBezTo>
                <a:cubicBezTo>
                  <a:pt x="543" y="410"/>
                  <a:pt x="283" y="277"/>
                  <a:pt x="114" y="66"/>
                </a:cubicBezTo>
                <a:cubicBezTo>
                  <a:pt x="84" y="120"/>
                  <a:pt x="72" y="175"/>
                  <a:pt x="72" y="241"/>
                </a:cubicBezTo>
                <a:cubicBezTo>
                  <a:pt x="72" y="362"/>
                  <a:pt x="132" y="470"/>
                  <a:pt x="223" y="530"/>
                </a:cubicBezTo>
                <a:cubicBezTo>
                  <a:pt x="169" y="530"/>
                  <a:pt x="114" y="512"/>
                  <a:pt x="66" y="488"/>
                </a:cubicBezTo>
                <a:lnTo>
                  <a:pt x="66" y="494"/>
                </a:lnTo>
                <a:cubicBezTo>
                  <a:pt x="66" y="663"/>
                  <a:pt x="187" y="802"/>
                  <a:pt x="344" y="832"/>
                </a:cubicBezTo>
                <a:cubicBezTo>
                  <a:pt x="313" y="838"/>
                  <a:pt x="283" y="844"/>
                  <a:pt x="253" y="844"/>
                </a:cubicBezTo>
                <a:cubicBezTo>
                  <a:pt x="235" y="844"/>
                  <a:pt x="211" y="838"/>
                  <a:pt x="187" y="838"/>
                </a:cubicBezTo>
                <a:cubicBezTo>
                  <a:pt x="235" y="977"/>
                  <a:pt x="356" y="1073"/>
                  <a:pt x="513" y="1079"/>
                </a:cubicBezTo>
                <a:cubicBezTo>
                  <a:pt x="392" y="1170"/>
                  <a:pt x="241" y="1230"/>
                  <a:pt x="78" y="1230"/>
                </a:cubicBezTo>
                <a:cubicBezTo>
                  <a:pt x="54" y="1230"/>
                  <a:pt x="24" y="1230"/>
                  <a:pt x="0" y="1224"/>
                </a:cubicBezTo>
                <a:cubicBezTo>
                  <a:pt x="151" y="1326"/>
                  <a:pt x="338" y="1374"/>
                  <a:pt x="525" y="1374"/>
                </a:cubicBezTo>
                <a:cubicBezTo>
                  <a:pt x="1171" y="1374"/>
                  <a:pt x="1521" y="844"/>
                  <a:pt x="1521" y="392"/>
                </a:cubicBezTo>
                <a:lnTo>
                  <a:pt x="1521" y="344"/>
                </a:lnTo>
                <a:cubicBezTo>
                  <a:pt x="1587" y="295"/>
                  <a:pt x="1647" y="235"/>
                  <a:pt x="1690" y="163"/>
                </a:cubicBezTo>
                <a:cubicBezTo>
                  <a:pt x="1635" y="193"/>
                  <a:pt x="1569" y="211"/>
                  <a:pt x="1491" y="223"/>
                </a:cubicBezTo>
                <a:close/>
              </a:path>
            </a:pathLst>
          </a:custGeom>
          <a:solidFill>
            <a:schemeClr val="tx1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60952" tIns="30476" rIns="60952" bIns="304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22855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srgbClr val="172144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91468AF2-4BDF-494C-8E68-D8622BC33408}"/>
              </a:ext>
            </a:extLst>
          </p:cNvPr>
          <p:cNvSpPr/>
          <p:nvPr userDrawn="1"/>
        </p:nvSpPr>
        <p:spPr>
          <a:xfrm rot="2700000">
            <a:off x="11716761" y="3701253"/>
            <a:ext cx="283021" cy="282984"/>
          </a:xfrm>
          <a:prstGeom prst="ellipse">
            <a:avLst/>
          </a:prstGeom>
          <a:noFill/>
          <a:ln w="6350">
            <a:solidFill>
              <a:schemeClr val="tx1"/>
            </a:solidFill>
          </a:ln>
          <a:effectLst>
            <a:outerShdw blurRad="685800" sx="102000" sy="102000" algn="ctr" rotWithShape="0">
              <a:schemeClr val="accent1">
                <a:lumMod val="50000"/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22855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45FB5C87-D273-4741-B8BC-9DDDF4ACCED6}"/>
              </a:ext>
            </a:extLst>
          </p:cNvPr>
          <p:cNvGrpSpPr/>
          <p:nvPr userDrawn="1"/>
        </p:nvGrpSpPr>
        <p:grpSpPr>
          <a:xfrm>
            <a:off x="474709" y="420355"/>
            <a:ext cx="51266" cy="575008"/>
            <a:chOff x="447517" y="840709"/>
            <a:chExt cx="102546" cy="1150016"/>
          </a:xfrm>
        </p:grpSpPr>
        <p:sp>
          <p:nvSpPr>
            <p:cNvPr id="19" name="Oval 28">
              <a:extLst>
                <a:ext uri="{FF2B5EF4-FFF2-40B4-BE49-F238E27FC236}">
                  <a16:creationId xmlns:a16="http://schemas.microsoft.com/office/drawing/2014/main" id="{77A9FED8-8494-4471-996B-444CA69B5905}"/>
                </a:ext>
              </a:extLst>
            </p:cNvPr>
            <p:cNvSpPr/>
            <p:nvPr userDrawn="1"/>
          </p:nvSpPr>
          <p:spPr>
            <a:xfrm>
              <a:off x="447517" y="840709"/>
              <a:ext cx="102546" cy="102546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22855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900" b="0" i="0" u="none" strike="noStrike" kern="1200" cap="none" spc="0" normalizeH="0" baseline="0" noProof="0">
                <a:ln>
                  <a:noFill/>
                </a:ln>
                <a:solidFill>
                  <a:srgbClr val="2A92FD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0" name="Oval 19">
              <a:extLst>
                <a:ext uri="{FF2B5EF4-FFF2-40B4-BE49-F238E27FC236}">
                  <a16:creationId xmlns:a16="http://schemas.microsoft.com/office/drawing/2014/main" id="{1456D321-15D2-4AFE-99BB-E6FF0048B358}"/>
                </a:ext>
              </a:extLst>
            </p:cNvPr>
            <p:cNvSpPr/>
            <p:nvPr userDrawn="1"/>
          </p:nvSpPr>
          <p:spPr>
            <a:xfrm>
              <a:off x="447517" y="1192253"/>
              <a:ext cx="102546" cy="102546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22855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900" b="0" i="0" u="none" strike="noStrike" kern="1200" cap="none" spc="0" normalizeH="0" baseline="0" noProof="0">
                <a:ln>
                  <a:noFill/>
                </a:ln>
                <a:solidFill>
                  <a:srgbClr val="2A92FD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1" name="Oval 20">
              <a:extLst>
                <a:ext uri="{FF2B5EF4-FFF2-40B4-BE49-F238E27FC236}">
                  <a16:creationId xmlns:a16="http://schemas.microsoft.com/office/drawing/2014/main" id="{3DF4838A-6FF2-49AF-9BE3-76AE8F2D9BC2}"/>
                </a:ext>
              </a:extLst>
            </p:cNvPr>
            <p:cNvSpPr/>
            <p:nvPr userDrawn="1"/>
          </p:nvSpPr>
          <p:spPr>
            <a:xfrm>
              <a:off x="447517" y="1540216"/>
              <a:ext cx="102546" cy="102546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22855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900" b="0" i="0" u="none" strike="noStrike" kern="1200" cap="none" spc="0" normalizeH="0" baseline="0" noProof="0">
                <a:ln>
                  <a:noFill/>
                </a:ln>
                <a:solidFill>
                  <a:srgbClr val="2A92FD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2" name="Oval 21">
              <a:extLst>
                <a:ext uri="{FF2B5EF4-FFF2-40B4-BE49-F238E27FC236}">
                  <a16:creationId xmlns:a16="http://schemas.microsoft.com/office/drawing/2014/main" id="{8B0876AB-E2E5-4728-B737-74306782D9BA}"/>
                </a:ext>
              </a:extLst>
            </p:cNvPr>
            <p:cNvSpPr/>
            <p:nvPr userDrawn="1"/>
          </p:nvSpPr>
          <p:spPr>
            <a:xfrm>
              <a:off x="447517" y="1888179"/>
              <a:ext cx="102546" cy="102546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22855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900" b="0" i="0" u="none" strike="noStrike" kern="1200" cap="none" spc="0" normalizeH="0" baseline="0" noProof="0">
                <a:ln>
                  <a:noFill/>
                </a:ln>
                <a:solidFill>
                  <a:srgbClr val="2A92FD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23" name="Group 22">
            <a:extLst>
              <a:ext uri="{FF2B5EF4-FFF2-40B4-BE49-F238E27FC236}">
                <a16:creationId xmlns:a16="http://schemas.microsoft.com/office/drawing/2014/main" id="{075F4416-25C5-4530-A8BB-0DB995984C1E}"/>
              </a:ext>
            </a:extLst>
          </p:cNvPr>
          <p:cNvGrpSpPr/>
          <p:nvPr userDrawn="1"/>
        </p:nvGrpSpPr>
        <p:grpSpPr>
          <a:xfrm>
            <a:off x="11832638" y="6017187"/>
            <a:ext cx="51266" cy="575008"/>
            <a:chOff x="447517" y="840709"/>
            <a:chExt cx="102546" cy="1150016"/>
          </a:xfrm>
          <a:solidFill>
            <a:schemeClr val="bg1">
              <a:lumMod val="65000"/>
            </a:schemeClr>
          </a:solidFill>
        </p:grpSpPr>
        <p:sp>
          <p:nvSpPr>
            <p:cNvPr id="24" name="Oval 28">
              <a:extLst>
                <a:ext uri="{FF2B5EF4-FFF2-40B4-BE49-F238E27FC236}">
                  <a16:creationId xmlns:a16="http://schemas.microsoft.com/office/drawing/2014/main" id="{3B70F7E5-CE4C-4884-B385-0FE696B474DF}"/>
                </a:ext>
              </a:extLst>
            </p:cNvPr>
            <p:cNvSpPr/>
            <p:nvPr userDrawn="1"/>
          </p:nvSpPr>
          <p:spPr>
            <a:xfrm>
              <a:off x="447517" y="840709"/>
              <a:ext cx="102546" cy="102546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22855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900" b="0" i="0" u="none" strike="noStrike" kern="1200" cap="none" spc="0" normalizeH="0" baseline="0" noProof="0">
                <a:ln>
                  <a:noFill/>
                </a:ln>
                <a:solidFill>
                  <a:srgbClr val="2A92FD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5" name="Oval 24">
              <a:extLst>
                <a:ext uri="{FF2B5EF4-FFF2-40B4-BE49-F238E27FC236}">
                  <a16:creationId xmlns:a16="http://schemas.microsoft.com/office/drawing/2014/main" id="{DF4C602B-647A-493F-B078-429D1685D74E}"/>
                </a:ext>
              </a:extLst>
            </p:cNvPr>
            <p:cNvSpPr/>
            <p:nvPr userDrawn="1"/>
          </p:nvSpPr>
          <p:spPr>
            <a:xfrm>
              <a:off x="447517" y="1192253"/>
              <a:ext cx="102546" cy="102546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22855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900" b="0" i="0" u="none" strike="noStrike" kern="1200" cap="none" spc="0" normalizeH="0" baseline="0" noProof="0">
                <a:ln>
                  <a:noFill/>
                </a:ln>
                <a:solidFill>
                  <a:srgbClr val="2A92FD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6" name="Oval 25">
              <a:extLst>
                <a:ext uri="{FF2B5EF4-FFF2-40B4-BE49-F238E27FC236}">
                  <a16:creationId xmlns:a16="http://schemas.microsoft.com/office/drawing/2014/main" id="{30110167-0DC5-4BDE-AF07-ADF6A3882B86}"/>
                </a:ext>
              </a:extLst>
            </p:cNvPr>
            <p:cNvSpPr/>
            <p:nvPr userDrawn="1"/>
          </p:nvSpPr>
          <p:spPr>
            <a:xfrm>
              <a:off x="447517" y="1540216"/>
              <a:ext cx="102546" cy="102546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22855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900" b="0" i="0" u="none" strike="noStrike" kern="1200" cap="none" spc="0" normalizeH="0" baseline="0" noProof="0">
                <a:ln>
                  <a:noFill/>
                </a:ln>
                <a:solidFill>
                  <a:srgbClr val="2A92FD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7" name="Oval 26">
              <a:extLst>
                <a:ext uri="{FF2B5EF4-FFF2-40B4-BE49-F238E27FC236}">
                  <a16:creationId xmlns:a16="http://schemas.microsoft.com/office/drawing/2014/main" id="{F472FD95-278B-4473-9721-0ED692FED85A}"/>
                </a:ext>
              </a:extLst>
            </p:cNvPr>
            <p:cNvSpPr/>
            <p:nvPr userDrawn="1"/>
          </p:nvSpPr>
          <p:spPr>
            <a:xfrm>
              <a:off x="447517" y="1888179"/>
              <a:ext cx="102546" cy="102546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22855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900" b="0" i="0" u="none" strike="noStrike" kern="1200" cap="none" spc="0" normalizeH="0" baseline="0" noProof="0">
                <a:ln>
                  <a:noFill/>
                </a:ln>
                <a:solidFill>
                  <a:srgbClr val="2A92FD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9115120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9" presetClass="entr" presetSubtype="0" decel="10000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49" presetClass="entr" presetSubtype="0" decel="10000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49" presetClass="entr" presetSubtype="0" decel="10000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8" presetClass="emph" presetSubtype="0" repeatCount="indefinite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Rot by="21600000">
                                      <p:cBhvr>
                                        <p:cTn id="30" dur="6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1" presetID="8" presetClass="emph" presetSubtype="0" repeatCount="indefinite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Rot by="21600000">
                                      <p:cBhvr>
                                        <p:cTn id="32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3" presetID="8" presetClass="emph" presetSubtype="0" repeatCount="indefinite" fill="hold" grpId="1" nodeType="withEffect">
                                  <p:stCondLst>
                                    <p:cond delay="700"/>
                                  </p:stCondLst>
                                  <p:childTnLst>
                                    <p:animRot by="21600000">
                                      <p:cBhvr>
                                        <p:cTn id="34" dur="4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5" presetID="8" presetClass="emph" presetSubtype="0" repeatCount="indefinite" fill="hold" grpId="1" nodeType="withEffect">
                                  <p:stCondLst>
                                    <p:cond delay="900"/>
                                  </p:stCondLst>
                                  <p:childTnLst>
                                    <p:animRot by="21600000">
                                      <p:cBhvr>
                                        <p:cTn id="36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7" presetID="2" presetClass="entr" presetSubtype="4" decel="10000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49" presetClass="entr" presetSubtype="0" decel="10000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49" presetClass="entr" presetSubtype="0" decel="10000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49" presetClass="entr" presetSubtype="0" decel="10000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49" presetClass="entr" presetSubtype="0" decel="100000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49" presetClass="entr" presetSubtype="0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42" presetClass="path" presetSubtype="0" accel="50000" decel="50000" fill="hold" grpId="0" nodeType="clickEffect">
                                  <p:stCondLst>
                                    <p:cond delay="400"/>
                                  </p:stCondLst>
                                  <p:childTnLst>
                                    <p:animMotion origin="layout" path="M -5.92371E-7 -3.33333E-6 L -5.92371E-7 -0.92233 " pathEditMode="relative" rAng="0" ptsTypes="AA">
                                      <p:cBhvr>
                                        <p:cTn id="80" dur="23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46123"/>
                                    </p:animMotion>
                                  </p:childTnLst>
                                </p:cTn>
                              </p:par>
                              <p:par>
                                <p:cTn id="81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92371E-7 -2.59259E-6 L -5.92371E-7 -0.92801 " pathEditMode="relative" rAng="0" ptsTypes="AA">
                                      <p:cBhvr>
                                        <p:cTn id="82" dur="21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464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" presetClass="exit" presetSubtype="4" accel="47619" decel="47619" fill="hold" grpId="1" nodeType="clickEffect">
                                  <p:stCondLst>
                                    <p:cond delay="5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86" dur="21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7" dur="21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20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92371E-7 2.59259E-6 L -5.92371E-7 0.93819 " pathEditMode="relative" rAng="0" ptsTypes="AA">
                                      <p:cBhvr>
                                        <p:cTn id="90" dur="24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4691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 animBg="1"/>
      <p:bldP spid="36" grpId="0" animBg="1"/>
      <p:bldP spid="36" grpId="1" animBg="1"/>
      <p:bldP spid="37" grpId="0" animBg="1"/>
      <p:bldP spid="2" grpId="0"/>
      <p:bldP spid="4" grpId="0" animBg="1"/>
      <p:bldP spid="4" grpId="1" animBg="1"/>
      <p:bldP spid="5" grpId="0" animBg="1"/>
      <p:bldP spid="5" grpId="1" animBg="1"/>
      <p:bldP spid="6" grpId="0" animBg="1"/>
      <p:bldP spid="6" grpId="1" animBg="1"/>
      <p:bldP spid="7" grpId="0" animBg="1"/>
      <p:bldP spid="7" grpId="1" animBg="1"/>
      <p:bldP spid="10" grpId="0" animBg="1"/>
      <p:bldP spid="11" grpId="0" animBg="1"/>
      <p:bldP spid="13" grpId="0" animBg="1"/>
      <p:bldP spid="14" grpId="0" animBg="1"/>
      <p:bldP spid="16" grpId="0" animBg="1"/>
      <p:bldP spid="17" grpId="0" animBg="1"/>
    </p:bldLst>
  </p:timing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581552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EC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C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C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DC1E46-392A-4024-8731-DC057079AE2E}" type="datetimeFigureOut">
              <a:rPr lang="es-EC" smtClean="0"/>
              <a:t>14/8/2024</a:t>
            </a:fld>
            <a:endParaRPr lang="es-EC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F4A93E-B385-445B-8B39-F5A445D4848B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3768375684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0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7A289BE9-3518-4572-9F36-A58461E16083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6515202" y="2960127"/>
            <a:ext cx="1368815" cy="937747"/>
          </a:xfrm>
          <a:custGeom>
            <a:avLst/>
            <a:gdLst>
              <a:gd name="connsiteX0" fmla="*/ 0 w 2737986"/>
              <a:gd name="connsiteY0" fmla="*/ 0 h 1875494"/>
              <a:gd name="connsiteX1" fmla="*/ 2737986 w 2737986"/>
              <a:gd name="connsiteY1" fmla="*/ 0 h 1875494"/>
              <a:gd name="connsiteX2" fmla="*/ 2737986 w 2737986"/>
              <a:gd name="connsiteY2" fmla="*/ 1875494 h 1875494"/>
              <a:gd name="connsiteX3" fmla="*/ 0 w 2737986"/>
              <a:gd name="connsiteY3" fmla="*/ 1875494 h 18754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737986" h="1875494">
                <a:moveTo>
                  <a:pt x="0" y="0"/>
                </a:moveTo>
                <a:lnTo>
                  <a:pt x="2737986" y="0"/>
                </a:lnTo>
                <a:lnTo>
                  <a:pt x="2737986" y="1875494"/>
                </a:lnTo>
                <a:lnTo>
                  <a:pt x="0" y="1875494"/>
                </a:lnTo>
                <a:close/>
              </a:path>
            </a:pathLst>
          </a:custGeom>
          <a:pattFill prst="pct60">
            <a:fgClr>
              <a:schemeClr val="bg1"/>
            </a:fgClr>
            <a:bgClr>
              <a:schemeClr val="bg1">
                <a:lumMod val="85000"/>
              </a:schemeClr>
            </a:bgClr>
          </a:pattFill>
          <a:effectLst/>
        </p:spPr>
        <p:txBody>
          <a:bodyPr wrap="square" anchor="ctr">
            <a:noAutofit/>
          </a:bodyPr>
          <a:lstStyle>
            <a:lvl1pPr marL="0" indent="0" algn="ctr">
              <a:buFontTx/>
              <a:buNone/>
              <a:defRPr sz="1200"/>
            </a:lvl1pPr>
          </a:lstStyle>
          <a:p>
            <a:endParaRPr lang="en-US"/>
          </a:p>
        </p:txBody>
      </p:sp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E9995F91-8D51-4FF1-A532-B0BD4F0276E7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7932999" y="2960127"/>
            <a:ext cx="1368815" cy="937747"/>
          </a:xfrm>
          <a:custGeom>
            <a:avLst/>
            <a:gdLst>
              <a:gd name="connsiteX0" fmla="*/ 0 w 2737986"/>
              <a:gd name="connsiteY0" fmla="*/ 0 h 1875494"/>
              <a:gd name="connsiteX1" fmla="*/ 2737986 w 2737986"/>
              <a:gd name="connsiteY1" fmla="*/ 0 h 1875494"/>
              <a:gd name="connsiteX2" fmla="*/ 2737986 w 2737986"/>
              <a:gd name="connsiteY2" fmla="*/ 1875494 h 1875494"/>
              <a:gd name="connsiteX3" fmla="*/ 0 w 2737986"/>
              <a:gd name="connsiteY3" fmla="*/ 1875494 h 18754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737986" h="1875494">
                <a:moveTo>
                  <a:pt x="0" y="0"/>
                </a:moveTo>
                <a:lnTo>
                  <a:pt x="2737986" y="0"/>
                </a:lnTo>
                <a:lnTo>
                  <a:pt x="2737986" y="1875494"/>
                </a:lnTo>
                <a:lnTo>
                  <a:pt x="0" y="1875494"/>
                </a:lnTo>
                <a:close/>
              </a:path>
            </a:pathLst>
          </a:custGeom>
          <a:pattFill prst="pct60">
            <a:fgClr>
              <a:schemeClr val="bg1"/>
            </a:fgClr>
            <a:bgClr>
              <a:schemeClr val="bg1">
                <a:lumMod val="85000"/>
              </a:schemeClr>
            </a:bgClr>
          </a:pattFill>
          <a:effectLst/>
        </p:spPr>
        <p:txBody>
          <a:bodyPr wrap="square" anchor="ctr">
            <a:noAutofit/>
          </a:bodyPr>
          <a:lstStyle>
            <a:lvl1pPr marL="0" indent="0" algn="ctr">
              <a:buFontTx/>
              <a:buNone/>
              <a:defRPr sz="1200"/>
            </a:lvl1pPr>
          </a:lstStyle>
          <a:p>
            <a:endParaRPr lang="en-US"/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EAC8D104-8DBC-47C1-B410-760C3B7EC2CF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9350798" y="2960127"/>
            <a:ext cx="1368814" cy="937747"/>
          </a:xfrm>
          <a:custGeom>
            <a:avLst/>
            <a:gdLst>
              <a:gd name="connsiteX0" fmla="*/ 0 w 2737984"/>
              <a:gd name="connsiteY0" fmla="*/ 0 h 1875494"/>
              <a:gd name="connsiteX1" fmla="*/ 2737984 w 2737984"/>
              <a:gd name="connsiteY1" fmla="*/ 0 h 1875494"/>
              <a:gd name="connsiteX2" fmla="*/ 2737984 w 2737984"/>
              <a:gd name="connsiteY2" fmla="*/ 1875494 h 1875494"/>
              <a:gd name="connsiteX3" fmla="*/ 0 w 2737984"/>
              <a:gd name="connsiteY3" fmla="*/ 1875494 h 18754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737984" h="1875494">
                <a:moveTo>
                  <a:pt x="0" y="0"/>
                </a:moveTo>
                <a:lnTo>
                  <a:pt x="2737984" y="0"/>
                </a:lnTo>
                <a:lnTo>
                  <a:pt x="2737984" y="1875494"/>
                </a:lnTo>
                <a:lnTo>
                  <a:pt x="0" y="1875494"/>
                </a:lnTo>
                <a:close/>
              </a:path>
            </a:pathLst>
          </a:custGeom>
          <a:pattFill prst="pct60">
            <a:fgClr>
              <a:schemeClr val="bg1"/>
            </a:fgClr>
            <a:bgClr>
              <a:schemeClr val="bg1">
                <a:lumMod val="85000"/>
              </a:schemeClr>
            </a:bgClr>
          </a:pattFill>
          <a:effectLst/>
        </p:spPr>
        <p:txBody>
          <a:bodyPr wrap="square" anchor="ctr">
            <a:noAutofit/>
          </a:bodyPr>
          <a:lstStyle>
            <a:lvl1pPr marL="0" indent="0" algn="ctr">
              <a:buFontTx/>
              <a:buNone/>
              <a:defRPr sz="1200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1548560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9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7">
            <a:extLst>
              <a:ext uri="{FF2B5EF4-FFF2-40B4-BE49-F238E27FC236}">
                <a16:creationId xmlns:a16="http://schemas.microsoft.com/office/drawing/2014/main" id="{CDF241A1-3249-4A50-880D-BD32EE84584D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6096000" y="0"/>
            <a:ext cx="5314259" cy="6858000"/>
          </a:xfrm>
          <a:custGeom>
            <a:avLst/>
            <a:gdLst>
              <a:gd name="connsiteX0" fmla="*/ 0 w 10345056"/>
              <a:gd name="connsiteY0" fmla="*/ 0 h 10610851"/>
              <a:gd name="connsiteX1" fmla="*/ 10345056 w 10345056"/>
              <a:gd name="connsiteY1" fmla="*/ 0 h 10610851"/>
              <a:gd name="connsiteX2" fmla="*/ 10345056 w 10345056"/>
              <a:gd name="connsiteY2" fmla="*/ 10610851 h 10610851"/>
              <a:gd name="connsiteX3" fmla="*/ 0 w 10345056"/>
              <a:gd name="connsiteY3" fmla="*/ 10610851 h 106108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345056" h="10610851">
                <a:moveTo>
                  <a:pt x="0" y="0"/>
                </a:moveTo>
                <a:lnTo>
                  <a:pt x="10345056" y="0"/>
                </a:lnTo>
                <a:lnTo>
                  <a:pt x="10345056" y="10610851"/>
                </a:lnTo>
                <a:lnTo>
                  <a:pt x="0" y="10610851"/>
                </a:lnTo>
                <a:close/>
              </a:path>
            </a:pathLst>
          </a:custGeom>
          <a:pattFill prst="pct60">
            <a:fgClr>
              <a:schemeClr val="bg1"/>
            </a:fgClr>
            <a:bgClr>
              <a:schemeClr val="bg1">
                <a:lumMod val="85000"/>
              </a:schemeClr>
            </a:bgClr>
          </a:pattFill>
          <a:effectLst/>
        </p:spPr>
        <p:txBody>
          <a:bodyPr wrap="square" anchor="ctr">
            <a:noAutofit/>
          </a:bodyPr>
          <a:lstStyle>
            <a:lvl1pPr marL="0" indent="0" algn="ctr">
              <a:buFontTx/>
              <a:buNone/>
              <a:defRPr sz="1200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27616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13399DF4-D239-4B46-A59E-3F2D266B8AC5}"/>
              </a:ext>
            </a:extLst>
          </p:cNvPr>
          <p:cNvSpPr/>
          <p:nvPr/>
        </p:nvSpPr>
        <p:spPr>
          <a:xfrm>
            <a:off x="781742" y="647700"/>
            <a:ext cx="10628516" cy="5524500"/>
          </a:xfrm>
          <a:prstGeom prst="rect">
            <a:avLst/>
          </a:prstGeom>
          <a:solidFill>
            <a:schemeClr val="accent1">
              <a:alpha val="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22855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876318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320">
          <p15:clr>
            <a:srgbClr val="FBAE40"/>
          </p15:clr>
        </p15:guide>
        <p15:guide id="2" pos="7681">
          <p15:clr>
            <a:srgbClr val="FBAE40"/>
          </p15:clr>
        </p15:guide>
        <p15:guide id="3" pos="985">
          <p15:clr>
            <a:srgbClr val="FBAE40"/>
          </p15:clr>
        </p15:guide>
        <p15:guide id="4" pos="14377">
          <p15:clr>
            <a:srgbClr val="FBAE40"/>
          </p15:clr>
        </p15:guide>
      </p15:sldGuideLst>
    </p:ext>
  </p:extLst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2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Picture Placeholder 39">
            <a:extLst>
              <a:ext uri="{FF2B5EF4-FFF2-40B4-BE49-F238E27FC236}">
                <a16:creationId xmlns:a16="http://schemas.microsoft.com/office/drawing/2014/main" id="{3BF29B47-3016-4680-8D0F-8F659E214AE2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842120" y="647700"/>
            <a:ext cx="2102846" cy="5524500"/>
          </a:xfrm>
          <a:custGeom>
            <a:avLst/>
            <a:gdLst>
              <a:gd name="connsiteX0" fmla="*/ 0 w 4206240"/>
              <a:gd name="connsiteY0" fmla="*/ 0 h 11049000"/>
              <a:gd name="connsiteX1" fmla="*/ 4206240 w 4206240"/>
              <a:gd name="connsiteY1" fmla="*/ 0 h 11049000"/>
              <a:gd name="connsiteX2" fmla="*/ 4206240 w 4206240"/>
              <a:gd name="connsiteY2" fmla="*/ 11049000 h 11049000"/>
              <a:gd name="connsiteX3" fmla="*/ 0 w 4206240"/>
              <a:gd name="connsiteY3" fmla="*/ 11049000 h 11049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206240" h="11049000">
                <a:moveTo>
                  <a:pt x="0" y="0"/>
                </a:moveTo>
                <a:lnTo>
                  <a:pt x="4206240" y="0"/>
                </a:lnTo>
                <a:lnTo>
                  <a:pt x="4206240" y="11049000"/>
                </a:lnTo>
                <a:lnTo>
                  <a:pt x="0" y="11049000"/>
                </a:lnTo>
                <a:close/>
              </a:path>
            </a:pathLst>
          </a:custGeom>
          <a:pattFill prst="pct60">
            <a:fgClr>
              <a:schemeClr val="bg1"/>
            </a:fgClr>
            <a:bgClr>
              <a:schemeClr val="bg1">
                <a:lumMod val="85000"/>
              </a:schemeClr>
            </a:bgClr>
          </a:pattFill>
        </p:spPr>
        <p:txBody>
          <a:bodyPr wrap="square" anchor="ctr">
            <a:noAutofit/>
          </a:bodyPr>
          <a:lstStyle>
            <a:lvl1pPr>
              <a:defRPr lang="en-US" sz="1200"/>
            </a:lvl1pPr>
          </a:lstStyle>
          <a:p>
            <a:pPr marL="0" lvl="0" indent="0" algn="ctr">
              <a:buFontTx/>
              <a:buNone/>
            </a:pPr>
            <a:endParaRPr lang="en-US"/>
          </a:p>
        </p:txBody>
      </p:sp>
      <p:sp>
        <p:nvSpPr>
          <p:cNvPr id="41" name="Picture Placeholder 40">
            <a:extLst>
              <a:ext uri="{FF2B5EF4-FFF2-40B4-BE49-F238E27FC236}">
                <a16:creationId xmlns:a16="http://schemas.microsoft.com/office/drawing/2014/main" id="{E3C2F1D8-84EF-4A68-A3BD-098B35D12D60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2944966" y="647700"/>
            <a:ext cx="2102846" cy="5524500"/>
          </a:xfrm>
          <a:custGeom>
            <a:avLst/>
            <a:gdLst>
              <a:gd name="connsiteX0" fmla="*/ 0 w 4206240"/>
              <a:gd name="connsiteY0" fmla="*/ 0 h 11049000"/>
              <a:gd name="connsiteX1" fmla="*/ 4206240 w 4206240"/>
              <a:gd name="connsiteY1" fmla="*/ 0 h 11049000"/>
              <a:gd name="connsiteX2" fmla="*/ 4206240 w 4206240"/>
              <a:gd name="connsiteY2" fmla="*/ 11049000 h 11049000"/>
              <a:gd name="connsiteX3" fmla="*/ 0 w 4206240"/>
              <a:gd name="connsiteY3" fmla="*/ 11049000 h 11049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206240" h="11049000">
                <a:moveTo>
                  <a:pt x="0" y="0"/>
                </a:moveTo>
                <a:lnTo>
                  <a:pt x="4206240" y="0"/>
                </a:lnTo>
                <a:lnTo>
                  <a:pt x="4206240" y="11049000"/>
                </a:lnTo>
                <a:lnTo>
                  <a:pt x="0" y="11049000"/>
                </a:lnTo>
                <a:close/>
              </a:path>
            </a:pathLst>
          </a:custGeom>
          <a:pattFill prst="pct60">
            <a:fgClr>
              <a:schemeClr val="bg1"/>
            </a:fgClr>
            <a:bgClr>
              <a:schemeClr val="bg1">
                <a:lumMod val="85000"/>
              </a:schemeClr>
            </a:bgClr>
          </a:pattFill>
        </p:spPr>
        <p:txBody>
          <a:bodyPr wrap="square" anchor="ctr">
            <a:noAutofit/>
          </a:bodyPr>
          <a:lstStyle>
            <a:lvl1pPr>
              <a:defRPr lang="en-US" sz="1200"/>
            </a:lvl1pPr>
          </a:lstStyle>
          <a:p>
            <a:pPr marL="0" lvl="0" indent="0" algn="ctr">
              <a:buFontTx/>
              <a:buNone/>
            </a:pPr>
            <a:endParaRPr lang="en-US"/>
          </a:p>
        </p:txBody>
      </p:sp>
      <p:sp>
        <p:nvSpPr>
          <p:cNvPr id="42" name="Picture Placeholder 41">
            <a:extLst>
              <a:ext uri="{FF2B5EF4-FFF2-40B4-BE49-F238E27FC236}">
                <a16:creationId xmlns:a16="http://schemas.microsoft.com/office/drawing/2014/main" id="{CA1D5714-E770-4124-B6F4-2A79AB0D075D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5047812" y="647700"/>
            <a:ext cx="2102846" cy="5524500"/>
          </a:xfrm>
          <a:custGeom>
            <a:avLst/>
            <a:gdLst>
              <a:gd name="connsiteX0" fmla="*/ 0 w 4206240"/>
              <a:gd name="connsiteY0" fmla="*/ 0 h 11049000"/>
              <a:gd name="connsiteX1" fmla="*/ 4206240 w 4206240"/>
              <a:gd name="connsiteY1" fmla="*/ 0 h 11049000"/>
              <a:gd name="connsiteX2" fmla="*/ 4206240 w 4206240"/>
              <a:gd name="connsiteY2" fmla="*/ 11049000 h 11049000"/>
              <a:gd name="connsiteX3" fmla="*/ 0 w 4206240"/>
              <a:gd name="connsiteY3" fmla="*/ 11049000 h 11049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206240" h="11049000">
                <a:moveTo>
                  <a:pt x="0" y="0"/>
                </a:moveTo>
                <a:lnTo>
                  <a:pt x="4206240" y="0"/>
                </a:lnTo>
                <a:lnTo>
                  <a:pt x="4206240" y="11049000"/>
                </a:lnTo>
                <a:lnTo>
                  <a:pt x="0" y="11049000"/>
                </a:lnTo>
                <a:close/>
              </a:path>
            </a:pathLst>
          </a:custGeom>
          <a:pattFill prst="pct60">
            <a:fgClr>
              <a:schemeClr val="bg1"/>
            </a:fgClr>
            <a:bgClr>
              <a:schemeClr val="bg1">
                <a:lumMod val="85000"/>
              </a:schemeClr>
            </a:bgClr>
          </a:pattFill>
        </p:spPr>
        <p:txBody>
          <a:bodyPr wrap="square" anchor="ctr">
            <a:noAutofit/>
          </a:bodyPr>
          <a:lstStyle>
            <a:lvl1pPr>
              <a:defRPr lang="en-US" sz="1200"/>
            </a:lvl1pPr>
          </a:lstStyle>
          <a:p>
            <a:pPr marL="0" lvl="0" indent="0" algn="ctr">
              <a:buFontTx/>
              <a:buNone/>
            </a:pPr>
            <a:endParaRPr lang="en-US"/>
          </a:p>
        </p:txBody>
      </p:sp>
      <p:sp>
        <p:nvSpPr>
          <p:cNvPr id="43" name="Picture Placeholder 42">
            <a:extLst>
              <a:ext uri="{FF2B5EF4-FFF2-40B4-BE49-F238E27FC236}">
                <a16:creationId xmlns:a16="http://schemas.microsoft.com/office/drawing/2014/main" id="{0CCFF675-4CFA-4559-BF32-ACE7582DC5E4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7150659" y="647700"/>
            <a:ext cx="2102846" cy="5524500"/>
          </a:xfrm>
          <a:custGeom>
            <a:avLst/>
            <a:gdLst>
              <a:gd name="connsiteX0" fmla="*/ 0 w 4206240"/>
              <a:gd name="connsiteY0" fmla="*/ 0 h 11049000"/>
              <a:gd name="connsiteX1" fmla="*/ 4206240 w 4206240"/>
              <a:gd name="connsiteY1" fmla="*/ 0 h 11049000"/>
              <a:gd name="connsiteX2" fmla="*/ 4206240 w 4206240"/>
              <a:gd name="connsiteY2" fmla="*/ 11049000 h 11049000"/>
              <a:gd name="connsiteX3" fmla="*/ 0 w 4206240"/>
              <a:gd name="connsiteY3" fmla="*/ 11049000 h 11049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206240" h="11049000">
                <a:moveTo>
                  <a:pt x="0" y="0"/>
                </a:moveTo>
                <a:lnTo>
                  <a:pt x="4206240" y="0"/>
                </a:lnTo>
                <a:lnTo>
                  <a:pt x="4206240" y="11049000"/>
                </a:lnTo>
                <a:lnTo>
                  <a:pt x="0" y="11049000"/>
                </a:lnTo>
                <a:close/>
              </a:path>
            </a:pathLst>
          </a:custGeom>
          <a:pattFill prst="pct60">
            <a:fgClr>
              <a:schemeClr val="bg1"/>
            </a:fgClr>
            <a:bgClr>
              <a:schemeClr val="bg1">
                <a:lumMod val="85000"/>
              </a:schemeClr>
            </a:bgClr>
          </a:pattFill>
        </p:spPr>
        <p:txBody>
          <a:bodyPr wrap="square" anchor="ctr">
            <a:noAutofit/>
          </a:bodyPr>
          <a:lstStyle>
            <a:lvl1pPr>
              <a:defRPr lang="en-US" sz="1200"/>
            </a:lvl1pPr>
          </a:lstStyle>
          <a:p>
            <a:pPr marL="0" lvl="0" indent="0" algn="ctr">
              <a:buFontTx/>
              <a:buNone/>
            </a:pPr>
            <a:endParaRPr lang="en-US"/>
          </a:p>
        </p:txBody>
      </p:sp>
      <p:sp>
        <p:nvSpPr>
          <p:cNvPr id="44" name="Picture Placeholder 43">
            <a:extLst>
              <a:ext uri="{FF2B5EF4-FFF2-40B4-BE49-F238E27FC236}">
                <a16:creationId xmlns:a16="http://schemas.microsoft.com/office/drawing/2014/main" id="{12A6D458-EDF9-4371-9B79-9D32475040AC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9253505" y="647700"/>
            <a:ext cx="2102846" cy="5524500"/>
          </a:xfrm>
          <a:custGeom>
            <a:avLst/>
            <a:gdLst>
              <a:gd name="connsiteX0" fmla="*/ 0 w 4206240"/>
              <a:gd name="connsiteY0" fmla="*/ 0 h 11049000"/>
              <a:gd name="connsiteX1" fmla="*/ 4206240 w 4206240"/>
              <a:gd name="connsiteY1" fmla="*/ 0 h 11049000"/>
              <a:gd name="connsiteX2" fmla="*/ 4206240 w 4206240"/>
              <a:gd name="connsiteY2" fmla="*/ 11049000 h 11049000"/>
              <a:gd name="connsiteX3" fmla="*/ 0 w 4206240"/>
              <a:gd name="connsiteY3" fmla="*/ 11049000 h 11049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206240" h="11049000">
                <a:moveTo>
                  <a:pt x="0" y="0"/>
                </a:moveTo>
                <a:lnTo>
                  <a:pt x="4206240" y="0"/>
                </a:lnTo>
                <a:lnTo>
                  <a:pt x="4206240" y="11049000"/>
                </a:lnTo>
                <a:lnTo>
                  <a:pt x="0" y="11049000"/>
                </a:lnTo>
                <a:close/>
              </a:path>
            </a:pathLst>
          </a:custGeom>
          <a:pattFill prst="pct60">
            <a:fgClr>
              <a:schemeClr val="bg1"/>
            </a:fgClr>
            <a:bgClr>
              <a:schemeClr val="bg1">
                <a:lumMod val="85000"/>
              </a:schemeClr>
            </a:bgClr>
          </a:pattFill>
        </p:spPr>
        <p:txBody>
          <a:bodyPr wrap="square" anchor="ctr">
            <a:noAutofit/>
          </a:bodyPr>
          <a:lstStyle>
            <a:lvl1pPr>
              <a:defRPr lang="en-US" sz="1200"/>
            </a:lvl1pPr>
          </a:lstStyle>
          <a:p>
            <a:pPr marL="0" lvl="0" indent="0" algn="ctr">
              <a:buFontTx/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7313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decel="10000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decel="10000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decel="10000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decel="100000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 animBg="1"/>
      <p:bldP spid="41" grpId="0" animBg="1"/>
      <p:bldP spid="42" grpId="0" animBg="1"/>
      <p:bldP spid="43" grpId="0" animBg="1"/>
      <p:bldP spid="44" grpId="0" animBg="1"/>
    </p:bldLst>
  </p:timing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2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Picture Placeholder 33">
            <a:extLst>
              <a:ext uri="{FF2B5EF4-FFF2-40B4-BE49-F238E27FC236}">
                <a16:creationId xmlns:a16="http://schemas.microsoft.com/office/drawing/2014/main" id="{B0839A5C-EEE3-4982-A5D2-9CB167589D41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781742" y="647700"/>
            <a:ext cx="5314258" cy="5525438"/>
          </a:xfrm>
          <a:custGeom>
            <a:avLst/>
            <a:gdLst>
              <a:gd name="connsiteX0" fmla="*/ 0 w 11050876"/>
              <a:gd name="connsiteY0" fmla="*/ 0 h 11050876"/>
              <a:gd name="connsiteX1" fmla="*/ 11050876 w 11050876"/>
              <a:gd name="connsiteY1" fmla="*/ 0 h 11050876"/>
              <a:gd name="connsiteX2" fmla="*/ 11050876 w 11050876"/>
              <a:gd name="connsiteY2" fmla="*/ 11050876 h 11050876"/>
              <a:gd name="connsiteX3" fmla="*/ 0 w 11050876"/>
              <a:gd name="connsiteY3" fmla="*/ 11050876 h 110508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050876" h="11050876">
                <a:moveTo>
                  <a:pt x="0" y="0"/>
                </a:moveTo>
                <a:lnTo>
                  <a:pt x="11050876" y="0"/>
                </a:lnTo>
                <a:lnTo>
                  <a:pt x="11050876" y="11050876"/>
                </a:lnTo>
                <a:lnTo>
                  <a:pt x="0" y="11050876"/>
                </a:lnTo>
                <a:close/>
              </a:path>
            </a:pathLst>
          </a:custGeom>
          <a:pattFill prst="pct60">
            <a:fgClr>
              <a:schemeClr val="bg1"/>
            </a:fgClr>
            <a:bgClr>
              <a:schemeClr val="bg1">
                <a:lumMod val="85000"/>
              </a:schemeClr>
            </a:bgClr>
          </a:pattFill>
        </p:spPr>
        <p:txBody>
          <a:bodyPr wrap="square" anchor="ctr">
            <a:noAutofit/>
          </a:bodyPr>
          <a:lstStyle>
            <a:lvl1pPr>
              <a:defRPr lang="en-US" sz="1200"/>
            </a:lvl1pPr>
          </a:lstStyle>
          <a:p>
            <a:pPr marL="0" lvl="0" indent="0" algn="ctr">
              <a:buFontTx/>
              <a:buNone/>
            </a:pPr>
            <a:endParaRPr lang="en-US"/>
          </a:p>
        </p:txBody>
      </p:sp>
      <p:sp>
        <p:nvSpPr>
          <p:cNvPr id="35" name="Picture Placeholder 34">
            <a:extLst>
              <a:ext uri="{FF2B5EF4-FFF2-40B4-BE49-F238E27FC236}">
                <a16:creationId xmlns:a16="http://schemas.microsoft.com/office/drawing/2014/main" id="{AD2B8E5A-2BD1-4898-9EAD-B8153950C4EC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6096000" y="647700"/>
            <a:ext cx="2761890" cy="2762250"/>
          </a:xfrm>
          <a:custGeom>
            <a:avLst/>
            <a:gdLst>
              <a:gd name="connsiteX0" fmla="*/ 0 w 5524500"/>
              <a:gd name="connsiteY0" fmla="*/ 0 h 5524500"/>
              <a:gd name="connsiteX1" fmla="*/ 5524500 w 5524500"/>
              <a:gd name="connsiteY1" fmla="*/ 0 h 5524500"/>
              <a:gd name="connsiteX2" fmla="*/ 5524500 w 5524500"/>
              <a:gd name="connsiteY2" fmla="*/ 5524500 h 5524500"/>
              <a:gd name="connsiteX3" fmla="*/ 0 w 5524500"/>
              <a:gd name="connsiteY3" fmla="*/ 5524500 h 5524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524500" h="5524500">
                <a:moveTo>
                  <a:pt x="0" y="0"/>
                </a:moveTo>
                <a:lnTo>
                  <a:pt x="5524500" y="0"/>
                </a:lnTo>
                <a:lnTo>
                  <a:pt x="5524500" y="5524500"/>
                </a:lnTo>
                <a:lnTo>
                  <a:pt x="0" y="5524500"/>
                </a:lnTo>
                <a:close/>
              </a:path>
            </a:pathLst>
          </a:custGeom>
          <a:pattFill prst="pct60">
            <a:fgClr>
              <a:schemeClr val="bg1"/>
            </a:fgClr>
            <a:bgClr>
              <a:schemeClr val="bg1">
                <a:lumMod val="85000"/>
              </a:schemeClr>
            </a:bgClr>
          </a:pattFill>
        </p:spPr>
        <p:txBody>
          <a:bodyPr wrap="square" anchor="ctr">
            <a:noAutofit/>
          </a:bodyPr>
          <a:lstStyle>
            <a:lvl1pPr>
              <a:defRPr lang="en-US" sz="1200"/>
            </a:lvl1pPr>
          </a:lstStyle>
          <a:p>
            <a:pPr marL="0" lvl="0" indent="0" algn="ctr">
              <a:buFontTx/>
              <a:buNone/>
            </a:pPr>
            <a:endParaRPr lang="en-US"/>
          </a:p>
        </p:txBody>
      </p:sp>
      <p:sp>
        <p:nvSpPr>
          <p:cNvPr id="36" name="Picture Placeholder 35">
            <a:extLst>
              <a:ext uri="{FF2B5EF4-FFF2-40B4-BE49-F238E27FC236}">
                <a16:creationId xmlns:a16="http://schemas.microsoft.com/office/drawing/2014/main" id="{A70770E0-20BD-4707-B1C1-A9B6F017F0D6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6096000" y="3409950"/>
            <a:ext cx="2761890" cy="2762250"/>
          </a:xfrm>
          <a:custGeom>
            <a:avLst/>
            <a:gdLst>
              <a:gd name="connsiteX0" fmla="*/ 0 w 5524500"/>
              <a:gd name="connsiteY0" fmla="*/ 0 h 5524500"/>
              <a:gd name="connsiteX1" fmla="*/ 5524500 w 5524500"/>
              <a:gd name="connsiteY1" fmla="*/ 0 h 5524500"/>
              <a:gd name="connsiteX2" fmla="*/ 5524500 w 5524500"/>
              <a:gd name="connsiteY2" fmla="*/ 5524500 h 5524500"/>
              <a:gd name="connsiteX3" fmla="*/ 0 w 5524500"/>
              <a:gd name="connsiteY3" fmla="*/ 5524500 h 5524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524500" h="5524500">
                <a:moveTo>
                  <a:pt x="0" y="0"/>
                </a:moveTo>
                <a:lnTo>
                  <a:pt x="5524500" y="0"/>
                </a:lnTo>
                <a:lnTo>
                  <a:pt x="5524500" y="5524500"/>
                </a:lnTo>
                <a:lnTo>
                  <a:pt x="0" y="5524500"/>
                </a:lnTo>
                <a:close/>
              </a:path>
            </a:pathLst>
          </a:custGeom>
          <a:pattFill prst="pct60">
            <a:fgClr>
              <a:schemeClr val="bg1"/>
            </a:fgClr>
            <a:bgClr>
              <a:schemeClr val="bg1">
                <a:lumMod val="85000"/>
              </a:schemeClr>
            </a:bgClr>
          </a:pattFill>
        </p:spPr>
        <p:txBody>
          <a:bodyPr wrap="square" anchor="ctr">
            <a:noAutofit/>
          </a:bodyPr>
          <a:lstStyle>
            <a:lvl1pPr>
              <a:defRPr lang="en-US" sz="1200"/>
            </a:lvl1pPr>
          </a:lstStyle>
          <a:p>
            <a:pPr marL="0" lvl="0" indent="0" algn="ctr">
              <a:buFontTx/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01956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8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8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7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7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7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7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 animBg="1"/>
      <p:bldP spid="35" grpId="0" animBg="1"/>
      <p:bldP spid="36" grpId="0" animBg="1"/>
    </p:bldLst>
  </p:timing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Picture Placeholder 32">
            <a:extLst>
              <a:ext uri="{FF2B5EF4-FFF2-40B4-BE49-F238E27FC236}">
                <a16:creationId xmlns:a16="http://schemas.microsoft.com/office/drawing/2014/main" id="{8B8D9FE0-2BB0-4951-87E4-EC751C0312CD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781742" y="647700"/>
            <a:ext cx="5314258" cy="5524500"/>
          </a:xfrm>
          <a:custGeom>
            <a:avLst/>
            <a:gdLst>
              <a:gd name="connsiteX0" fmla="*/ 0 w 10172699"/>
              <a:gd name="connsiteY0" fmla="*/ 0 h 11049000"/>
              <a:gd name="connsiteX1" fmla="*/ 10172699 w 10172699"/>
              <a:gd name="connsiteY1" fmla="*/ 0 h 11049000"/>
              <a:gd name="connsiteX2" fmla="*/ 10172699 w 10172699"/>
              <a:gd name="connsiteY2" fmla="*/ 11049000 h 11049000"/>
              <a:gd name="connsiteX3" fmla="*/ 0 w 10172699"/>
              <a:gd name="connsiteY3" fmla="*/ 11049000 h 11049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172699" h="11049000">
                <a:moveTo>
                  <a:pt x="0" y="0"/>
                </a:moveTo>
                <a:lnTo>
                  <a:pt x="10172699" y="0"/>
                </a:lnTo>
                <a:lnTo>
                  <a:pt x="10172699" y="11049000"/>
                </a:lnTo>
                <a:lnTo>
                  <a:pt x="0" y="11049000"/>
                </a:lnTo>
                <a:close/>
              </a:path>
            </a:pathLst>
          </a:custGeom>
          <a:pattFill prst="pct60">
            <a:fgClr>
              <a:schemeClr val="bg1"/>
            </a:fgClr>
            <a:bgClr>
              <a:schemeClr val="bg1">
                <a:lumMod val="85000"/>
              </a:schemeClr>
            </a:bgClr>
          </a:pattFill>
        </p:spPr>
        <p:txBody>
          <a:bodyPr wrap="square">
            <a:noAutofit/>
          </a:bodyPr>
          <a:lstStyle/>
          <a:p>
            <a:endParaRPr lang="en-US"/>
          </a:p>
        </p:txBody>
      </p:sp>
      <p:sp>
        <p:nvSpPr>
          <p:cNvPr id="35" name="Picture Placeholder 34">
            <a:extLst>
              <a:ext uri="{FF2B5EF4-FFF2-40B4-BE49-F238E27FC236}">
                <a16:creationId xmlns:a16="http://schemas.microsoft.com/office/drawing/2014/main" id="{A70CBB4C-B5B4-4660-817C-385F23628B9D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6096000" y="647700"/>
            <a:ext cx="5314258" cy="5524500"/>
          </a:xfrm>
          <a:custGeom>
            <a:avLst/>
            <a:gdLst>
              <a:gd name="connsiteX0" fmla="*/ 0 w 10858500"/>
              <a:gd name="connsiteY0" fmla="*/ 0 h 11049000"/>
              <a:gd name="connsiteX1" fmla="*/ 10858500 w 10858500"/>
              <a:gd name="connsiteY1" fmla="*/ 0 h 11049000"/>
              <a:gd name="connsiteX2" fmla="*/ 10858500 w 10858500"/>
              <a:gd name="connsiteY2" fmla="*/ 11049000 h 11049000"/>
              <a:gd name="connsiteX3" fmla="*/ 0 w 10858500"/>
              <a:gd name="connsiteY3" fmla="*/ 11049000 h 11049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858500" h="11049000">
                <a:moveTo>
                  <a:pt x="0" y="0"/>
                </a:moveTo>
                <a:lnTo>
                  <a:pt x="10858500" y="0"/>
                </a:lnTo>
                <a:lnTo>
                  <a:pt x="10858500" y="11049000"/>
                </a:lnTo>
                <a:lnTo>
                  <a:pt x="0" y="11049000"/>
                </a:lnTo>
                <a:close/>
              </a:path>
            </a:pathLst>
          </a:custGeom>
          <a:pattFill prst="pct60">
            <a:fgClr>
              <a:schemeClr val="bg1"/>
            </a:fgClr>
            <a:bgClr>
              <a:schemeClr val="bg1">
                <a:lumMod val="85000"/>
              </a:schemeClr>
            </a:bgClr>
          </a:pattFill>
        </p:spPr>
        <p:txBody>
          <a:bodyPr wrap="square"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85356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7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7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7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7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 animBg="1"/>
      <p:bldP spid="35" grpId="0" animBg="1"/>
    </p:bldLst>
  </p:timing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2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Picture Placeholder 33">
            <a:extLst>
              <a:ext uri="{FF2B5EF4-FFF2-40B4-BE49-F238E27FC236}">
                <a16:creationId xmlns:a16="http://schemas.microsoft.com/office/drawing/2014/main" id="{2E49EDA7-E0B3-44D6-ADA1-4C6DE88415FD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781742" y="3429762"/>
            <a:ext cx="3504744" cy="2743200"/>
          </a:xfrm>
          <a:custGeom>
            <a:avLst/>
            <a:gdLst>
              <a:gd name="connsiteX0" fmla="*/ 0 w 7010400"/>
              <a:gd name="connsiteY0" fmla="*/ 0 h 5486400"/>
              <a:gd name="connsiteX1" fmla="*/ 7010400 w 7010400"/>
              <a:gd name="connsiteY1" fmla="*/ 0 h 5486400"/>
              <a:gd name="connsiteX2" fmla="*/ 7010400 w 7010400"/>
              <a:gd name="connsiteY2" fmla="*/ 5486400 h 5486400"/>
              <a:gd name="connsiteX3" fmla="*/ 0 w 7010400"/>
              <a:gd name="connsiteY3" fmla="*/ 5486400 h 5486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010400" h="5486400">
                <a:moveTo>
                  <a:pt x="0" y="0"/>
                </a:moveTo>
                <a:lnTo>
                  <a:pt x="7010400" y="0"/>
                </a:lnTo>
                <a:lnTo>
                  <a:pt x="7010400" y="5486400"/>
                </a:lnTo>
                <a:lnTo>
                  <a:pt x="0" y="5486400"/>
                </a:lnTo>
                <a:close/>
              </a:path>
            </a:pathLst>
          </a:custGeom>
          <a:pattFill prst="pct60">
            <a:fgClr>
              <a:schemeClr val="bg1"/>
            </a:fgClr>
            <a:bgClr>
              <a:schemeClr val="bg1">
                <a:lumMod val="85000"/>
              </a:schemeClr>
            </a:bgClr>
          </a:pattFill>
        </p:spPr>
        <p:txBody>
          <a:bodyPr wrap="square" anchor="ctr">
            <a:noAutofit/>
          </a:bodyPr>
          <a:lstStyle>
            <a:lvl1pPr>
              <a:defRPr lang="en-US" sz="1200"/>
            </a:lvl1pPr>
          </a:lstStyle>
          <a:p>
            <a:pPr marL="0" lvl="0" indent="0" algn="ctr">
              <a:buFontTx/>
              <a:buNone/>
            </a:pPr>
            <a:endParaRPr lang="en-US"/>
          </a:p>
        </p:txBody>
      </p:sp>
      <p:sp>
        <p:nvSpPr>
          <p:cNvPr id="35" name="Picture Placeholder 34">
            <a:extLst>
              <a:ext uri="{FF2B5EF4-FFF2-40B4-BE49-F238E27FC236}">
                <a16:creationId xmlns:a16="http://schemas.microsoft.com/office/drawing/2014/main" id="{D3A46C86-1D5D-4D5A-81D6-35065A5DB85B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4343628" y="685038"/>
            <a:ext cx="3504744" cy="2743200"/>
          </a:xfrm>
          <a:custGeom>
            <a:avLst/>
            <a:gdLst>
              <a:gd name="connsiteX0" fmla="*/ 0 w 7010400"/>
              <a:gd name="connsiteY0" fmla="*/ 0 h 5486400"/>
              <a:gd name="connsiteX1" fmla="*/ 7010400 w 7010400"/>
              <a:gd name="connsiteY1" fmla="*/ 0 h 5486400"/>
              <a:gd name="connsiteX2" fmla="*/ 7010400 w 7010400"/>
              <a:gd name="connsiteY2" fmla="*/ 5486400 h 5486400"/>
              <a:gd name="connsiteX3" fmla="*/ 0 w 7010400"/>
              <a:gd name="connsiteY3" fmla="*/ 5486400 h 5486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010400" h="5486400">
                <a:moveTo>
                  <a:pt x="0" y="0"/>
                </a:moveTo>
                <a:lnTo>
                  <a:pt x="7010400" y="0"/>
                </a:lnTo>
                <a:lnTo>
                  <a:pt x="7010400" y="5486400"/>
                </a:lnTo>
                <a:lnTo>
                  <a:pt x="0" y="5486400"/>
                </a:lnTo>
                <a:close/>
              </a:path>
            </a:pathLst>
          </a:custGeom>
          <a:pattFill prst="pct60">
            <a:fgClr>
              <a:schemeClr val="bg1"/>
            </a:fgClr>
            <a:bgClr>
              <a:schemeClr val="bg1">
                <a:lumMod val="85000"/>
              </a:schemeClr>
            </a:bgClr>
          </a:pattFill>
        </p:spPr>
        <p:txBody>
          <a:bodyPr wrap="square" anchor="ctr">
            <a:noAutofit/>
          </a:bodyPr>
          <a:lstStyle>
            <a:lvl1pPr>
              <a:defRPr lang="en-US" sz="1200"/>
            </a:lvl1pPr>
          </a:lstStyle>
          <a:p>
            <a:pPr marL="0" lvl="0" indent="0" algn="ctr">
              <a:buFontTx/>
              <a:buNone/>
            </a:pPr>
            <a:endParaRPr lang="en-US"/>
          </a:p>
        </p:txBody>
      </p:sp>
      <p:sp>
        <p:nvSpPr>
          <p:cNvPr id="36" name="Picture Placeholder 35">
            <a:extLst>
              <a:ext uri="{FF2B5EF4-FFF2-40B4-BE49-F238E27FC236}">
                <a16:creationId xmlns:a16="http://schemas.microsoft.com/office/drawing/2014/main" id="{E7A46BF3-B94D-4FE7-864C-9D33C80DC724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7875262" y="3429762"/>
            <a:ext cx="3504744" cy="2743200"/>
          </a:xfrm>
          <a:custGeom>
            <a:avLst/>
            <a:gdLst>
              <a:gd name="connsiteX0" fmla="*/ 0 w 7010400"/>
              <a:gd name="connsiteY0" fmla="*/ 0 h 5486400"/>
              <a:gd name="connsiteX1" fmla="*/ 7010400 w 7010400"/>
              <a:gd name="connsiteY1" fmla="*/ 0 h 5486400"/>
              <a:gd name="connsiteX2" fmla="*/ 7010400 w 7010400"/>
              <a:gd name="connsiteY2" fmla="*/ 5486400 h 5486400"/>
              <a:gd name="connsiteX3" fmla="*/ 0 w 7010400"/>
              <a:gd name="connsiteY3" fmla="*/ 5486400 h 5486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010400" h="5486400">
                <a:moveTo>
                  <a:pt x="0" y="0"/>
                </a:moveTo>
                <a:lnTo>
                  <a:pt x="7010400" y="0"/>
                </a:lnTo>
                <a:lnTo>
                  <a:pt x="7010400" y="5486400"/>
                </a:lnTo>
                <a:lnTo>
                  <a:pt x="0" y="5486400"/>
                </a:lnTo>
                <a:close/>
              </a:path>
            </a:pathLst>
          </a:custGeom>
          <a:pattFill prst="pct60">
            <a:fgClr>
              <a:schemeClr val="bg1"/>
            </a:fgClr>
            <a:bgClr>
              <a:schemeClr val="bg1">
                <a:lumMod val="85000"/>
              </a:schemeClr>
            </a:bgClr>
          </a:pattFill>
        </p:spPr>
        <p:txBody>
          <a:bodyPr wrap="square" anchor="ctr">
            <a:noAutofit/>
          </a:bodyPr>
          <a:lstStyle>
            <a:lvl1pPr>
              <a:defRPr lang="en-US" sz="1200"/>
            </a:lvl1pPr>
          </a:lstStyle>
          <a:p>
            <a:pPr marL="0" lvl="0" indent="0" algn="ctr">
              <a:buFontTx/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40381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decel="10000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decel="100000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 animBg="1"/>
      <p:bldP spid="35" grpId="0" animBg="1"/>
      <p:bldP spid="36" grpId="0" animBg="1"/>
    </p:bldLst>
  </p:timing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2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Picture Placeholder 36">
            <a:extLst>
              <a:ext uri="{FF2B5EF4-FFF2-40B4-BE49-F238E27FC236}">
                <a16:creationId xmlns:a16="http://schemas.microsoft.com/office/drawing/2014/main" id="{0244A630-990B-44C6-B5C2-E447990CE8E6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781742" y="667131"/>
            <a:ext cx="3504744" cy="2762631"/>
          </a:xfrm>
          <a:custGeom>
            <a:avLst/>
            <a:gdLst>
              <a:gd name="connsiteX0" fmla="*/ 0 w 7010400"/>
              <a:gd name="connsiteY0" fmla="*/ 0 h 5525261"/>
              <a:gd name="connsiteX1" fmla="*/ 7010400 w 7010400"/>
              <a:gd name="connsiteY1" fmla="*/ 0 h 5525261"/>
              <a:gd name="connsiteX2" fmla="*/ 7010400 w 7010400"/>
              <a:gd name="connsiteY2" fmla="*/ 5525261 h 5525261"/>
              <a:gd name="connsiteX3" fmla="*/ 0 w 7010400"/>
              <a:gd name="connsiteY3" fmla="*/ 5525261 h 55252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010400" h="5525261">
                <a:moveTo>
                  <a:pt x="0" y="0"/>
                </a:moveTo>
                <a:lnTo>
                  <a:pt x="7010400" y="0"/>
                </a:lnTo>
                <a:lnTo>
                  <a:pt x="7010400" y="5525261"/>
                </a:lnTo>
                <a:lnTo>
                  <a:pt x="0" y="5525261"/>
                </a:lnTo>
                <a:close/>
              </a:path>
            </a:pathLst>
          </a:custGeom>
          <a:pattFill prst="pct60">
            <a:fgClr>
              <a:schemeClr val="bg1"/>
            </a:fgClr>
            <a:bgClr>
              <a:schemeClr val="bg1">
                <a:lumMod val="85000"/>
              </a:schemeClr>
            </a:bgClr>
          </a:pattFill>
        </p:spPr>
        <p:txBody>
          <a:bodyPr wrap="square" anchor="ctr">
            <a:noAutofit/>
          </a:bodyPr>
          <a:lstStyle>
            <a:lvl1pPr>
              <a:defRPr lang="en-US" sz="1200"/>
            </a:lvl1pPr>
          </a:lstStyle>
          <a:p>
            <a:pPr marL="0" lvl="0" indent="0" algn="ctr">
              <a:buFontTx/>
              <a:buNone/>
            </a:pPr>
            <a:endParaRPr lang="en-US"/>
          </a:p>
        </p:txBody>
      </p:sp>
      <p:sp>
        <p:nvSpPr>
          <p:cNvPr id="38" name="Picture Placeholder 37">
            <a:extLst>
              <a:ext uri="{FF2B5EF4-FFF2-40B4-BE49-F238E27FC236}">
                <a16:creationId xmlns:a16="http://schemas.microsoft.com/office/drawing/2014/main" id="{937581DB-28D0-4142-B51E-CE474A5445BA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781742" y="3429761"/>
            <a:ext cx="7123771" cy="2743200"/>
          </a:xfrm>
          <a:custGeom>
            <a:avLst/>
            <a:gdLst>
              <a:gd name="connsiteX0" fmla="*/ 0 w 14020799"/>
              <a:gd name="connsiteY0" fmla="*/ 0 h 5486400"/>
              <a:gd name="connsiteX1" fmla="*/ 14020799 w 14020799"/>
              <a:gd name="connsiteY1" fmla="*/ 0 h 5486400"/>
              <a:gd name="connsiteX2" fmla="*/ 14020799 w 14020799"/>
              <a:gd name="connsiteY2" fmla="*/ 5486400 h 5486400"/>
              <a:gd name="connsiteX3" fmla="*/ 0 w 14020799"/>
              <a:gd name="connsiteY3" fmla="*/ 5486400 h 5486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4020799" h="5486400">
                <a:moveTo>
                  <a:pt x="0" y="0"/>
                </a:moveTo>
                <a:lnTo>
                  <a:pt x="14020799" y="0"/>
                </a:lnTo>
                <a:lnTo>
                  <a:pt x="14020799" y="5486400"/>
                </a:lnTo>
                <a:lnTo>
                  <a:pt x="0" y="5486400"/>
                </a:lnTo>
                <a:close/>
              </a:path>
            </a:pathLst>
          </a:custGeom>
          <a:pattFill prst="pct60">
            <a:fgClr>
              <a:schemeClr val="bg1"/>
            </a:fgClr>
            <a:bgClr>
              <a:schemeClr val="bg1">
                <a:lumMod val="85000"/>
              </a:schemeClr>
            </a:bgClr>
          </a:pattFill>
        </p:spPr>
        <p:txBody>
          <a:bodyPr wrap="square" anchor="ctr">
            <a:noAutofit/>
          </a:bodyPr>
          <a:lstStyle>
            <a:lvl1pPr>
              <a:defRPr lang="en-US" sz="1200"/>
            </a:lvl1pPr>
          </a:lstStyle>
          <a:p>
            <a:pPr marL="0" lvl="0" indent="0" algn="ctr">
              <a:buFontTx/>
              <a:buNone/>
            </a:pPr>
            <a:endParaRPr lang="en-US"/>
          </a:p>
        </p:txBody>
      </p:sp>
      <p:sp>
        <p:nvSpPr>
          <p:cNvPr id="39" name="Picture Placeholder 38">
            <a:extLst>
              <a:ext uri="{FF2B5EF4-FFF2-40B4-BE49-F238E27FC236}">
                <a16:creationId xmlns:a16="http://schemas.microsoft.com/office/drawing/2014/main" id="{1B605010-9C23-46F9-B058-970E7275A1D0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7905514" y="647700"/>
            <a:ext cx="3504744" cy="5525261"/>
          </a:xfrm>
          <a:custGeom>
            <a:avLst/>
            <a:gdLst>
              <a:gd name="connsiteX0" fmla="*/ 0 w 7010401"/>
              <a:gd name="connsiteY0" fmla="*/ 0 h 11050522"/>
              <a:gd name="connsiteX1" fmla="*/ 7010401 w 7010401"/>
              <a:gd name="connsiteY1" fmla="*/ 0 h 11050522"/>
              <a:gd name="connsiteX2" fmla="*/ 7010401 w 7010401"/>
              <a:gd name="connsiteY2" fmla="*/ 11050522 h 11050522"/>
              <a:gd name="connsiteX3" fmla="*/ 0 w 7010401"/>
              <a:gd name="connsiteY3" fmla="*/ 11050522 h 110505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010401" h="11050522">
                <a:moveTo>
                  <a:pt x="0" y="0"/>
                </a:moveTo>
                <a:lnTo>
                  <a:pt x="7010401" y="0"/>
                </a:lnTo>
                <a:lnTo>
                  <a:pt x="7010401" y="11050522"/>
                </a:lnTo>
                <a:lnTo>
                  <a:pt x="0" y="11050522"/>
                </a:lnTo>
                <a:close/>
              </a:path>
            </a:pathLst>
          </a:custGeom>
          <a:pattFill prst="pct60">
            <a:fgClr>
              <a:schemeClr val="bg1"/>
            </a:fgClr>
            <a:bgClr>
              <a:schemeClr val="bg1">
                <a:lumMod val="85000"/>
              </a:schemeClr>
            </a:bgClr>
          </a:pattFill>
        </p:spPr>
        <p:txBody>
          <a:bodyPr wrap="square" anchor="ctr">
            <a:noAutofit/>
          </a:bodyPr>
          <a:lstStyle>
            <a:lvl1pPr>
              <a:defRPr lang="en-US" sz="1200"/>
            </a:lvl1pPr>
          </a:lstStyle>
          <a:p>
            <a:pPr marL="0" lvl="0" indent="0" algn="ctr">
              <a:buFontTx/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48482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decel="10000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2" decel="100000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 animBg="1"/>
      <p:bldP spid="38" grpId="0" animBg="1"/>
      <p:bldP spid="39" grpId="0" animBg="1"/>
    </p:bld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EC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DC1E46-392A-4024-8731-DC057079AE2E}" type="datetimeFigureOut">
              <a:rPr lang="es-EC" smtClean="0"/>
              <a:t>14/8/2024</a:t>
            </a:fld>
            <a:endParaRPr lang="es-EC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F4A93E-B385-445B-8B39-F5A445D4848B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10497356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DC1E46-392A-4024-8731-DC057079AE2E}" type="datetimeFigureOut">
              <a:rPr lang="es-EC" smtClean="0"/>
              <a:t>14/8/2024</a:t>
            </a:fld>
            <a:endParaRPr lang="es-EC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F4A93E-B385-445B-8B39-F5A445D4848B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36305991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EC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C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DC1E46-392A-4024-8731-DC057079AE2E}" type="datetimeFigureOut">
              <a:rPr lang="es-EC" smtClean="0"/>
              <a:t>14/8/2024</a:t>
            </a:fld>
            <a:endParaRPr lang="es-EC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F4A93E-B385-445B-8B39-F5A445D4848B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623237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EC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C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DC1E46-392A-4024-8731-DC057079AE2E}" type="datetimeFigureOut">
              <a:rPr lang="es-EC" smtClean="0"/>
              <a:t>14/8/2024</a:t>
            </a:fld>
            <a:endParaRPr lang="es-EC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F4A93E-B385-445B-8B39-F5A445D4848B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5226865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25.xml"/><Relationship Id="rId18" Type="http://schemas.openxmlformats.org/officeDocument/2006/relationships/slideLayout" Target="../slideLayouts/slideLayout30.xml"/><Relationship Id="rId26" Type="http://schemas.openxmlformats.org/officeDocument/2006/relationships/slideLayout" Target="../slideLayouts/slideLayout38.xml"/><Relationship Id="rId3" Type="http://schemas.openxmlformats.org/officeDocument/2006/relationships/slideLayout" Target="../slideLayouts/slideLayout15.xml"/><Relationship Id="rId21" Type="http://schemas.openxmlformats.org/officeDocument/2006/relationships/slideLayout" Target="../slideLayouts/slideLayout33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17" Type="http://schemas.openxmlformats.org/officeDocument/2006/relationships/slideLayout" Target="../slideLayouts/slideLayout29.xml"/><Relationship Id="rId25" Type="http://schemas.openxmlformats.org/officeDocument/2006/relationships/slideLayout" Target="../slideLayouts/slideLayout37.xml"/><Relationship Id="rId33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6" Type="http://schemas.openxmlformats.org/officeDocument/2006/relationships/slideLayout" Target="../slideLayouts/slideLayout28.xml"/><Relationship Id="rId20" Type="http://schemas.openxmlformats.org/officeDocument/2006/relationships/slideLayout" Target="../slideLayouts/slideLayout32.xml"/><Relationship Id="rId29" Type="http://schemas.openxmlformats.org/officeDocument/2006/relationships/slideLayout" Target="../slideLayouts/slideLayout41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24" Type="http://schemas.openxmlformats.org/officeDocument/2006/relationships/slideLayout" Target="../slideLayouts/slideLayout36.xml"/><Relationship Id="rId32" Type="http://schemas.openxmlformats.org/officeDocument/2006/relationships/slideLayout" Target="../slideLayouts/slideLayout44.xml"/><Relationship Id="rId5" Type="http://schemas.openxmlformats.org/officeDocument/2006/relationships/slideLayout" Target="../slideLayouts/slideLayout17.xml"/><Relationship Id="rId15" Type="http://schemas.openxmlformats.org/officeDocument/2006/relationships/slideLayout" Target="../slideLayouts/slideLayout27.xml"/><Relationship Id="rId23" Type="http://schemas.openxmlformats.org/officeDocument/2006/relationships/slideLayout" Target="../slideLayouts/slideLayout35.xml"/><Relationship Id="rId28" Type="http://schemas.openxmlformats.org/officeDocument/2006/relationships/slideLayout" Target="../slideLayouts/slideLayout40.xml"/><Relationship Id="rId10" Type="http://schemas.openxmlformats.org/officeDocument/2006/relationships/slideLayout" Target="../slideLayouts/slideLayout22.xml"/><Relationship Id="rId19" Type="http://schemas.openxmlformats.org/officeDocument/2006/relationships/slideLayout" Target="../slideLayouts/slideLayout31.xml"/><Relationship Id="rId31" Type="http://schemas.openxmlformats.org/officeDocument/2006/relationships/slideLayout" Target="../slideLayouts/slideLayout43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slideLayout" Target="../slideLayouts/slideLayout26.xml"/><Relationship Id="rId22" Type="http://schemas.openxmlformats.org/officeDocument/2006/relationships/slideLayout" Target="../slideLayouts/slideLayout34.xml"/><Relationship Id="rId27" Type="http://schemas.openxmlformats.org/officeDocument/2006/relationships/slideLayout" Target="../slideLayouts/slideLayout39.xml"/><Relationship Id="rId30" Type="http://schemas.openxmlformats.org/officeDocument/2006/relationships/slideLayout" Target="../slideLayouts/slideLayout42.xml"/><Relationship Id="rId8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hyperlink" Target="https://twitter.com/" TargetMode="External"/><Relationship Id="rId3" Type="http://schemas.openxmlformats.org/officeDocument/2006/relationships/slideLayout" Target="../slideLayouts/slideLayout47.xml"/><Relationship Id="rId7" Type="http://schemas.openxmlformats.org/officeDocument/2006/relationships/hyperlink" Target="https://www.linkedin.com/" TargetMode="Externa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hyperlink" Target="https://www.facebook.com/" TargetMode="External"/><Relationship Id="rId5" Type="http://schemas.openxmlformats.org/officeDocument/2006/relationships/theme" Target="../theme/theme3.xml"/><Relationship Id="rId4" Type="http://schemas.openxmlformats.org/officeDocument/2006/relationships/slideLayout" Target="../slideLayouts/slideLayout48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6.xml"/><Relationship Id="rId13" Type="http://schemas.openxmlformats.org/officeDocument/2006/relationships/hyperlink" Target="https://twitter.com/" TargetMode="External"/><Relationship Id="rId3" Type="http://schemas.openxmlformats.org/officeDocument/2006/relationships/slideLayout" Target="../slideLayouts/slideLayout51.xml"/><Relationship Id="rId7" Type="http://schemas.openxmlformats.org/officeDocument/2006/relationships/slideLayout" Target="../slideLayouts/slideLayout55.xml"/><Relationship Id="rId12" Type="http://schemas.openxmlformats.org/officeDocument/2006/relationships/hyperlink" Target="https://www.linkedin.com/" TargetMode="External"/><Relationship Id="rId2" Type="http://schemas.openxmlformats.org/officeDocument/2006/relationships/slideLayout" Target="../slideLayouts/slideLayout50.xml"/><Relationship Id="rId1" Type="http://schemas.openxmlformats.org/officeDocument/2006/relationships/slideLayout" Target="../slideLayouts/slideLayout49.xml"/><Relationship Id="rId6" Type="http://schemas.openxmlformats.org/officeDocument/2006/relationships/slideLayout" Target="../slideLayouts/slideLayout54.xml"/><Relationship Id="rId11" Type="http://schemas.openxmlformats.org/officeDocument/2006/relationships/hyperlink" Target="https://www.facebook.com/" TargetMode="External"/><Relationship Id="rId5" Type="http://schemas.openxmlformats.org/officeDocument/2006/relationships/slideLayout" Target="../slideLayouts/slideLayout53.xml"/><Relationship Id="rId10" Type="http://schemas.openxmlformats.org/officeDocument/2006/relationships/theme" Target="../theme/theme4.xml"/><Relationship Id="rId4" Type="http://schemas.openxmlformats.org/officeDocument/2006/relationships/slideLayout" Target="../slideLayouts/slideLayout52.xml"/><Relationship Id="rId9" Type="http://schemas.openxmlformats.org/officeDocument/2006/relationships/slideLayout" Target="../slideLayouts/slideLayout5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EC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C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FDC1E46-392A-4024-8731-DC057079AE2E}" type="datetimeFigureOut">
              <a:rPr lang="es-EC" smtClean="0"/>
              <a:t>14/8/2024</a:t>
            </a:fld>
            <a:endParaRPr lang="es-EC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C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F4A93E-B385-445B-8B39-F5A445D4848B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18929413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C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E6EAF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439608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  <p:sldLayoutId id="2147483674" r:id="rId13"/>
    <p:sldLayoutId id="2147483675" r:id="rId14"/>
    <p:sldLayoutId id="2147483676" r:id="rId15"/>
    <p:sldLayoutId id="2147483677" r:id="rId16"/>
    <p:sldLayoutId id="2147483678" r:id="rId17"/>
    <p:sldLayoutId id="2147483679" r:id="rId18"/>
    <p:sldLayoutId id="2147483680" r:id="rId19"/>
    <p:sldLayoutId id="2147483681" r:id="rId20"/>
    <p:sldLayoutId id="2147483682" r:id="rId21"/>
    <p:sldLayoutId id="2147483683" r:id="rId22"/>
    <p:sldLayoutId id="2147483684" r:id="rId23"/>
    <p:sldLayoutId id="2147483685" r:id="rId24"/>
    <p:sldLayoutId id="2147483686" r:id="rId25"/>
    <p:sldLayoutId id="2147483687" r:id="rId26"/>
    <p:sldLayoutId id="2147483688" r:id="rId27"/>
    <p:sldLayoutId id="2147483689" r:id="rId28"/>
    <p:sldLayoutId id="2147483690" r:id="rId29"/>
    <p:sldLayoutId id="2147483691" r:id="rId30"/>
    <p:sldLayoutId id="2147483692" r:id="rId31"/>
    <p:sldLayoutId id="2147483693" r:id="rId32"/>
  </p:sldLayoutIdLst>
  <p:txStyles>
    <p:titleStyle>
      <a:lvl1pPr algn="l" defTabSz="914217" rtl="0" eaLnBrk="1" latinLnBrk="0" hangingPunct="1">
        <a:lnSpc>
          <a:spcPct val="90000"/>
        </a:lnSpc>
        <a:spcBef>
          <a:spcPct val="0"/>
        </a:spcBef>
        <a:buNone/>
        <a:defRPr sz="4399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54" indent="-228554" algn="l" defTabSz="914217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799" kern="1200">
          <a:solidFill>
            <a:schemeClr val="tx1"/>
          </a:solidFill>
          <a:latin typeface="+mn-lt"/>
          <a:ea typeface="+mn-ea"/>
          <a:cs typeface="+mn-cs"/>
        </a:defRPr>
      </a:lvl1pPr>
      <a:lvl2pPr marL="685663" indent="-228554" algn="l" defTabSz="91421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771" indent="-228554" algn="l" defTabSz="91421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99880" indent="-228554" algn="l" defTabSz="91421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6989" indent="-228554" algn="l" defTabSz="91421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097" indent="-228554" algn="l" defTabSz="91421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206" indent="-228554" algn="l" defTabSz="91421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314" indent="-228554" algn="l" defTabSz="91421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423" indent="-228554" algn="l" defTabSz="91421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21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09" algn="l" defTabSz="91421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217" algn="l" defTabSz="91421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326" algn="l" defTabSz="91421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434" algn="l" defTabSz="91421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543" algn="l" defTabSz="91421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651" algn="l" defTabSz="91421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760" algn="l" defTabSz="91421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6868" algn="l" defTabSz="91421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4320">
          <p15:clr>
            <a:srgbClr val="F26B43"/>
          </p15:clr>
        </p15:guide>
        <p15:guide id="2" pos="7681">
          <p15:clr>
            <a:srgbClr val="F26B43"/>
          </p15:clr>
        </p15:guide>
        <p15:guide id="3" orient="horz" pos="624">
          <p15:clr>
            <a:srgbClr val="F26B43"/>
          </p15:clr>
        </p15:guide>
        <p15:guide id="4" orient="horz" pos="8016">
          <p15:clr>
            <a:srgbClr val="F26B43"/>
          </p15:clr>
        </p15:guide>
        <p15:guide id="6" pos="625">
          <p15:clr>
            <a:srgbClr val="F26B43"/>
          </p15:clr>
        </p15:guide>
        <p15:guide id="7" orient="horz">
          <p15:clr>
            <a:srgbClr val="F26B43"/>
          </p15:clr>
        </p15:guide>
        <p15:guide id="8" orient="horz" pos="8640">
          <p15:clr>
            <a:srgbClr val="F26B43"/>
          </p15:clr>
        </p15:guide>
        <p15:guide id="9">
          <p15:clr>
            <a:srgbClr val="F26B43"/>
          </p15:clr>
        </p15:guide>
        <p15:guide id="10" pos="14737">
          <p15:clr>
            <a:srgbClr val="F26B43"/>
          </p15:clr>
        </p15:guide>
        <p15:guide id="11" pos="15362">
          <p15:clr>
            <a:srgbClr val="F26B43"/>
          </p15:clr>
        </p15:guide>
      </p15:sldGuideLst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: Rounded Corners 18">
            <a:extLst>
              <a:ext uri="{FF2B5EF4-FFF2-40B4-BE49-F238E27FC236}">
                <a16:creationId xmlns:a16="http://schemas.microsoft.com/office/drawing/2014/main" id="{D43BEE53-D0C0-46ED-87CD-542C49A5D48D}"/>
              </a:ext>
            </a:extLst>
          </p:cNvPr>
          <p:cNvSpPr/>
          <p:nvPr userDrawn="1"/>
        </p:nvSpPr>
        <p:spPr>
          <a:xfrm rot="5400000">
            <a:off x="-4141904" y="-1722485"/>
            <a:ext cx="9645422" cy="9644166"/>
          </a:xfrm>
          <a:prstGeom prst="roundRect">
            <a:avLst>
              <a:gd name="adj" fmla="val 42902"/>
            </a:avLst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  <a:effectLst>
            <a:outerShdw blurRad="685800" sx="102000" sy="102000" algn="ctr" rotWithShape="0">
              <a:schemeClr val="accent1">
                <a:lumMod val="50000"/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14" tIns="22857" rIns="45714" bIns="22857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22855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0" name="Rectangle: Rounded Corners 19">
            <a:extLst>
              <a:ext uri="{FF2B5EF4-FFF2-40B4-BE49-F238E27FC236}">
                <a16:creationId xmlns:a16="http://schemas.microsoft.com/office/drawing/2014/main" id="{7F2F5B1D-3438-4931-AE39-D1E058B1ACC7}"/>
              </a:ext>
            </a:extLst>
          </p:cNvPr>
          <p:cNvSpPr/>
          <p:nvPr userDrawn="1"/>
        </p:nvSpPr>
        <p:spPr>
          <a:xfrm rot="2700000">
            <a:off x="-5668722" y="-1722484"/>
            <a:ext cx="9645422" cy="9644166"/>
          </a:xfrm>
          <a:prstGeom prst="roundRect">
            <a:avLst>
              <a:gd name="adj" fmla="val 41785"/>
            </a:avLst>
          </a:prstGeom>
          <a:solidFill>
            <a:schemeClr val="tx1"/>
          </a:solidFill>
          <a:ln>
            <a:noFill/>
          </a:ln>
          <a:effectLst>
            <a:outerShdw blurRad="685800" sx="102000" sy="102000" algn="ctr" rotWithShape="0">
              <a:schemeClr val="accent1">
                <a:lumMod val="50000"/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14" tIns="22857" rIns="45714" bIns="22857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22855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1" name="Rectangle: Rounded Corners 20">
            <a:extLst>
              <a:ext uri="{FF2B5EF4-FFF2-40B4-BE49-F238E27FC236}">
                <a16:creationId xmlns:a16="http://schemas.microsoft.com/office/drawing/2014/main" id="{33D860D2-E8F4-4DB0-AA5F-816536553540}"/>
              </a:ext>
            </a:extLst>
          </p:cNvPr>
          <p:cNvSpPr/>
          <p:nvPr userDrawn="1"/>
        </p:nvSpPr>
        <p:spPr>
          <a:xfrm rot="2700000">
            <a:off x="4855017" y="-1482419"/>
            <a:ext cx="9645422" cy="9644166"/>
          </a:xfrm>
          <a:prstGeom prst="roundRect">
            <a:avLst>
              <a:gd name="adj" fmla="val 42623"/>
            </a:avLst>
          </a:prstGeom>
          <a:solidFill>
            <a:schemeClr val="tx1">
              <a:lumMod val="90000"/>
              <a:lumOff val="10000"/>
            </a:schemeClr>
          </a:solidFill>
          <a:ln>
            <a:noFill/>
          </a:ln>
          <a:effectLst>
            <a:outerShdw blurRad="685800" sx="102000" sy="102000" algn="ctr" rotWithShape="0">
              <a:schemeClr val="accent1">
                <a:lumMod val="50000"/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14" tIns="22857" rIns="45714" bIns="22857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22855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E1E85849-FF77-4713-8AA2-8ED391EAC435}"/>
              </a:ext>
            </a:extLst>
          </p:cNvPr>
          <p:cNvSpPr txBox="1"/>
          <p:nvPr userDrawn="1"/>
        </p:nvSpPr>
        <p:spPr>
          <a:xfrm rot="16200000">
            <a:off x="10547818" y="2927923"/>
            <a:ext cx="2507418" cy="246221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marL="0" marR="0" lvl="0" indent="0" algn="l" defTabSz="22855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Massive X</a:t>
            </a:r>
            <a:r>
              <a:rPr kumimoji="0" lang="en-US" sz="1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presentation to DesignBall team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5BAFA1E8-D14D-4219-B2C8-8D5A47A5185F}"/>
              </a:ext>
            </a:extLst>
          </p:cNvPr>
          <p:cNvSpPr txBox="1"/>
          <p:nvPr userDrawn="1"/>
        </p:nvSpPr>
        <p:spPr>
          <a:xfrm rot="16200000">
            <a:off x="-706400" y="3213557"/>
            <a:ext cx="2193749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22855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200" b="1" i="0" u="none" strike="noStrike" kern="1200" cap="none" spc="0" normalizeH="0" baseline="0" noProof="0">
                <a:ln>
                  <a:noFill/>
                </a:ln>
                <a:solidFill>
                  <a:srgbClr val="377DFF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Massive X</a:t>
            </a:r>
          </a:p>
        </p:txBody>
      </p:sp>
      <p:sp>
        <p:nvSpPr>
          <p:cNvPr id="25" name="Oval 24">
            <a:extLst>
              <a:ext uri="{FF2B5EF4-FFF2-40B4-BE49-F238E27FC236}">
                <a16:creationId xmlns:a16="http://schemas.microsoft.com/office/drawing/2014/main" id="{5D960FB0-8447-4FCD-A581-62E51B5D0165}"/>
              </a:ext>
            </a:extLst>
          </p:cNvPr>
          <p:cNvSpPr/>
          <p:nvPr userDrawn="1"/>
        </p:nvSpPr>
        <p:spPr>
          <a:xfrm>
            <a:off x="364772" y="369582"/>
            <a:ext cx="51405" cy="51412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22855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id="{EDFFAEDF-0E56-47A5-BA3A-F6274E35E997}"/>
              </a:ext>
            </a:extLst>
          </p:cNvPr>
          <p:cNvSpPr/>
          <p:nvPr userDrawn="1"/>
        </p:nvSpPr>
        <p:spPr>
          <a:xfrm>
            <a:off x="364772" y="518410"/>
            <a:ext cx="51405" cy="51412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22855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7" name="Oval 26">
            <a:extLst>
              <a:ext uri="{FF2B5EF4-FFF2-40B4-BE49-F238E27FC236}">
                <a16:creationId xmlns:a16="http://schemas.microsoft.com/office/drawing/2014/main" id="{79F6447D-2811-4A41-8421-1C9ED5806297}"/>
              </a:ext>
            </a:extLst>
          </p:cNvPr>
          <p:cNvSpPr/>
          <p:nvPr userDrawn="1"/>
        </p:nvSpPr>
        <p:spPr>
          <a:xfrm>
            <a:off x="364772" y="667238"/>
            <a:ext cx="51405" cy="51412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22855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8" name="Slide Number Placeholder 5">
            <a:extLst>
              <a:ext uri="{FF2B5EF4-FFF2-40B4-BE49-F238E27FC236}">
                <a16:creationId xmlns:a16="http://schemas.microsoft.com/office/drawing/2014/main" id="{43F20EBF-87D3-43C1-9BFD-DD7947B9BB5B}"/>
              </a:ext>
            </a:extLst>
          </p:cNvPr>
          <p:cNvSpPr txBox="1">
            <a:spLocks/>
          </p:cNvSpPr>
          <p:nvPr userDrawn="1"/>
        </p:nvSpPr>
        <p:spPr>
          <a:xfrm>
            <a:off x="11702935" y="4438872"/>
            <a:ext cx="162261" cy="291381"/>
          </a:xfrm>
          <a:prstGeom prst="rect">
            <a:avLst/>
          </a:prstGeom>
        </p:spPr>
        <p:txBody>
          <a:bodyPr vert="horz" wrap="none" lIns="60952" tIns="30476" rIns="60952" bIns="30476" rtlCol="0" anchor="ctr">
            <a:no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45710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A290D8D-6BA0-418D-AFED-C65293F70DA0}" type="slidenum">
              <a:rPr kumimoji="0" lang="en-US" sz="1200" b="1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pPr marL="0" marR="0" lvl="0" indent="0" algn="ctr" defTabSz="457109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n-US" sz="700" b="1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15F38B37-0B38-49EC-AADB-97F50C301C46}"/>
              </a:ext>
            </a:extLst>
          </p:cNvPr>
          <p:cNvSpPr/>
          <p:nvPr userDrawn="1"/>
        </p:nvSpPr>
        <p:spPr>
          <a:xfrm>
            <a:off x="213501" y="5977044"/>
            <a:ext cx="389850" cy="338554"/>
          </a:xfrm>
          <a:prstGeom prst="rect">
            <a:avLst/>
          </a:prstGeom>
        </p:spPr>
        <p:txBody>
          <a:bodyPr wrap="none" anchor="ctr">
            <a:spAutoFit/>
          </a:bodyPr>
          <a:lstStyle/>
          <a:p>
            <a:pPr marL="0" marR="0" lvl="0" indent="0" algn="ctr" defTabSz="22855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>
                <a:ln>
                  <a:noFill/>
                </a:ln>
                <a:solidFill>
                  <a:srgbClr val="172144">
                    <a:lumMod val="25000"/>
                    <a:lumOff val="75000"/>
                  </a:srgbClr>
                </a:solidFill>
                <a:effectLst/>
                <a:uLnTx/>
                <a:uFillTx/>
                <a:latin typeface="Designball-Social-01" pitchFamily="2" charset="0"/>
                <a:ea typeface="+mn-ea"/>
                <a:cs typeface="+mn-cs"/>
              </a:rPr>
              <a:t>b</a:t>
            </a: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C5B6968E-E569-416C-81B9-2DAE0B778AAB}"/>
              </a:ext>
            </a:extLst>
          </p:cNvPr>
          <p:cNvSpPr/>
          <p:nvPr userDrawn="1"/>
        </p:nvSpPr>
        <p:spPr>
          <a:xfrm>
            <a:off x="213501" y="5659343"/>
            <a:ext cx="389850" cy="338554"/>
          </a:xfrm>
          <a:prstGeom prst="rect">
            <a:avLst/>
          </a:prstGeom>
        </p:spPr>
        <p:txBody>
          <a:bodyPr wrap="none" anchor="ctr">
            <a:spAutoFit/>
          </a:bodyPr>
          <a:lstStyle/>
          <a:p>
            <a:pPr marL="0" marR="0" lvl="0" indent="0" algn="ctr" defTabSz="22855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>
                <a:ln>
                  <a:noFill/>
                </a:ln>
                <a:solidFill>
                  <a:srgbClr val="172144">
                    <a:lumMod val="25000"/>
                    <a:lumOff val="75000"/>
                  </a:srgbClr>
                </a:solidFill>
                <a:effectLst/>
                <a:uLnTx/>
                <a:uFillTx/>
                <a:latin typeface="Designball-Social-01" pitchFamily="2" charset="0"/>
                <a:ea typeface="+mn-ea"/>
                <a:cs typeface="+mn-cs"/>
              </a:rPr>
              <a:t>C</a:t>
            </a:r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AAAEE1A5-30F5-44F8-BB95-30518850BC84}"/>
              </a:ext>
            </a:extLst>
          </p:cNvPr>
          <p:cNvSpPr/>
          <p:nvPr userDrawn="1"/>
        </p:nvSpPr>
        <p:spPr>
          <a:xfrm>
            <a:off x="213501" y="6294746"/>
            <a:ext cx="389850" cy="338554"/>
          </a:xfrm>
          <a:prstGeom prst="rect">
            <a:avLst/>
          </a:prstGeom>
        </p:spPr>
        <p:txBody>
          <a:bodyPr wrap="none" anchor="ctr">
            <a:spAutoFit/>
          </a:bodyPr>
          <a:lstStyle/>
          <a:p>
            <a:pPr marL="0" marR="0" lvl="0" indent="0" algn="ctr" defTabSz="22855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>
                <a:ln>
                  <a:noFill/>
                </a:ln>
                <a:solidFill>
                  <a:srgbClr val="172144">
                    <a:lumMod val="25000"/>
                    <a:lumOff val="75000"/>
                  </a:srgbClr>
                </a:solidFill>
                <a:effectLst/>
                <a:uLnTx/>
                <a:uFillTx/>
                <a:latin typeface="Designball-Social-01" pitchFamily="2" charset="0"/>
                <a:ea typeface="+mn-ea"/>
                <a:cs typeface="+mn-cs"/>
              </a:rPr>
              <a:t>c</a:t>
            </a:r>
          </a:p>
        </p:txBody>
      </p:sp>
      <p:sp>
        <p:nvSpPr>
          <p:cNvPr id="36" name="Rectangle 35">
            <a:hlinkClick r:id="rId6"/>
            <a:extLst>
              <a:ext uri="{FF2B5EF4-FFF2-40B4-BE49-F238E27FC236}">
                <a16:creationId xmlns:a16="http://schemas.microsoft.com/office/drawing/2014/main" id="{5C495195-C8DB-4683-AE3A-416735EDBDC5}"/>
              </a:ext>
            </a:extLst>
          </p:cNvPr>
          <p:cNvSpPr/>
          <p:nvPr userDrawn="1"/>
        </p:nvSpPr>
        <p:spPr>
          <a:xfrm>
            <a:off x="325196" y="6037649"/>
            <a:ext cx="166459" cy="221974"/>
          </a:xfrm>
          <a:prstGeom prst="rect">
            <a:avLst/>
          </a:prstGeom>
          <a:solidFill>
            <a:schemeClr val="bg2">
              <a:alpha val="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22855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172144">
                  <a:lumMod val="25000"/>
                  <a:lumOff val="75000"/>
                </a:srgb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7" name="Rectangle 36">
            <a:hlinkClick r:id="rId7"/>
            <a:extLst>
              <a:ext uri="{FF2B5EF4-FFF2-40B4-BE49-F238E27FC236}">
                <a16:creationId xmlns:a16="http://schemas.microsoft.com/office/drawing/2014/main" id="{C4EFF9EF-EF3C-4431-BA59-A45F6F6334BC}"/>
              </a:ext>
            </a:extLst>
          </p:cNvPr>
          <p:cNvSpPr/>
          <p:nvPr userDrawn="1"/>
        </p:nvSpPr>
        <p:spPr>
          <a:xfrm>
            <a:off x="325196" y="5722264"/>
            <a:ext cx="166459" cy="221974"/>
          </a:xfrm>
          <a:prstGeom prst="rect">
            <a:avLst/>
          </a:prstGeom>
          <a:solidFill>
            <a:schemeClr val="bg2">
              <a:alpha val="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22855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172144">
                  <a:lumMod val="25000"/>
                  <a:lumOff val="75000"/>
                </a:srgb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8" name="Rectangle 37">
            <a:hlinkClick r:id="rId8"/>
            <a:extLst>
              <a:ext uri="{FF2B5EF4-FFF2-40B4-BE49-F238E27FC236}">
                <a16:creationId xmlns:a16="http://schemas.microsoft.com/office/drawing/2014/main" id="{C20E70F6-BC74-4510-80BB-74FC20CF63AA}"/>
              </a:ext>
            </a:extLst>
          </p:cNvPr>
          <p:cNvSpPr/>
          <p:nvPr userDrawn="1"/>
        </p:nvSpPr>
        <p:spPr>
          <a:xfrm>
            <a:off x="325196" y="6353035"/>
            <a:ext cx="166459" cy="221974"/>
          </a:xfrm>
          <a:prstGeom prst="rect">
            <a:avLst/>
          </a:prstGeom>
          <a:solidFill>
            <a:schemeClr val="bg2">
              <a:alpha val="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22855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172144">
                  <a:lumMod val="25000"/>
                  <a:lumOff val="75000"/>
                </a:srgb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768087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8" r:id="rId1"/>
    <p:sldLayoutId id="2147483709" r:id="rId2"/>
    <p:sldLayoutId id="2147483710" r:id="rId3"/>
    <p:sldLayoutId id="2147483711" r:id="rId4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1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1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8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5" dur="15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6" presetID="8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7" dur="15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8" presetID="8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19" dur="15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19" grpId="1" animBg="1"/>
      <p:bldP spid="20" grpId="0" animBg="1"/>
      <p:bldP spid="20" grpId="1" animBg="1"/>
      <p:bldP spid="21" grpId="0" animBg="1"/>
      <p:bldP spid="21" grpId="1" animBg="1"/>
    </p:bldLst>
  </p:timing>
  <p:txStyles>
    <p:titleStyle>
      <a:lvl1pPr algn="l" defTabSz="914217" rtl="0" eaLnBrk="1" latinLnBrk="0" hangingPunct="1">
        <a:lnSpc>
          <a:spcPct val="90000"/>
        </a:lnSpc>
        <a:spcBef>
          <a:spcPct val="0"/>
        </a:spcBef>
        <a:buNone/>
        <a:defRPr sz="4399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54" indent="-228554" algn="l" defTabSz="914217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799" kern="1200">
          <a:solidFill>
            <a:schemeClr val="tx1"/>
          </a:solidFill>
          <a:latin typeface="+mn-lt"/>
          <a:ea typeface="+mn-ea"/>
          <a:cs typeface="+mn-cs"/>
        </a:defRPr>
      </a:lvl1pPr>
      <a:lvl2pPr marL="685663" indent="-228554" algn="l" defTabSz="91421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771" indent="-228554" algn="l" defTabSz="91421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99880" indent="-228554" algn="l" defTabSz="91421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6989" indent="-228554" algn="l" defTabSz="91421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097" indent="-228554" algn="l" defTabSz="91421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206" indent="-228554" algn="l" defTabSz="91421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314" indent="-228554" algn="l" defTabSz="91421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423" indent="-228554" algn="l" defTabSz="91421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21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09" algn="l" defTabSz="91421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217" algn="l" defTabSz="91421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326" algn="l" defTabSz="91421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434" algn="l" defTabSz="91421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543" algn="l" defTabSz="91421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651" algn="l" defTabSz="91421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760" algn="l" defTabSz="91421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6868" algn="l" defTabSz="91421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4320">
          <p15:clr>
            <a:srgbClr val="F26B43"/>
          </p15:clr>
        </p15:guide>
        <p15:guide id="2" pos="7681">
          <p15:clr>
            <a:srgbClr val="F26B43"/>
          </p15:clr>
        </p15:guide>
        <p15:guide id="3" orient="horz" pos="816">
          <p15:clr>
            <a:srgbClr val="F26B43"/>
          </p15:clr>
        </p15:guide>
        <p15:guide id="4" orient="horz" pos="7776">
          <p15:clr>
            <a:srgbClr val="F26B43"/>
          </p15:clr>
        </p15:guide>
        <p15:guide id="5" pos="14377">
          <p15:clr>
            <a:srgbClr val="F26B43"/>
          </p15:clr>
        </p15:guide>
        <p15:guide id="6" pos="985">
          <p15:clr>
            <a:srgbClr val="F26B43"/>
          </p15:clr>
        </p15:guide>
      </p15:sldGuideLst>
    </p:ext>
  </p:extLst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2C0609E7-B21A-44A3-8DFD-8D2964CD8535}"/>
              </a:ext>
            </a:extLst>
          </p:cNvPr>
          <p:cNvSpPr txBox="1"/>
          <p:nvPr/>
        </p:nvSpPr>
        <p:spPr>
          <a:xfrm rot="16200000">
            <a:off x="10547818" y="2927923"/>
            <a:ext cx="2507418" cy="246221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marL="0" marR="0" lvl="0" indent="0" algn="l" defTabSz="22855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i="0" u="none" strike="noStrike" kern="1200" cap="none" spc="0" normalizeH="0" baseline="0" noProof="0">
                <a:ln>
                  <a:noFill/>
                </a:ln>
                <a:solidFill>
                  <a:srgbClr val="172144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Massive X</a:t>
            </a:r>
            <a:r>
              <a:rPr kumimoji="0" lang="en-US" sz="1000" b="0" i="0" u="none" strike="noStrike" kern="1200" cap="none" spc="0" normalizeH="0" baseline="0" noProof="0">
                <a:ln>
                  <a:noFill/>
                </a:ln>
                <a:solidFill>
                  <a:srgbClr val="172144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presentation to DesignBall team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A9DEC81-A035-4291-8FEC-7FC53A59434A}"/>
              </a:ext>
            </a:extLst>
          </p:cNvPr>
          <p:cNvSpPr txBox="1"/>
          <p:nvPr/>
        </p:nvSpPr>
        <p:spPr>
          <a:xfrm rot="16200000">
            <a:off x="-706400" y="3213557"/>
            <a:ext cx="2193749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22855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200" b="1" i="0" u="none" strike="noStrike" kern="1200" cap="none" spc="0" normalizeH="0" baseline="0" noProof="0">
                <a:ln>
                  <a:noFill/>
                </a:ln>
                <a:solidFill>
                  <a:srgbClr val="377DFF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Massive X</a:t>
            </a: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DC360901-01AD-4430-8498-AB1A082771C1}"/>
              </a:ext>
            </a:extLst>
          </p:cNvPr>
          <p:cNvSpPr/>
          <p:nvPr/>
        </p:nvSpPr>
        <p:spPr>
          <a:xfrm>
            <a:off x="364772" y="369582"/>
            <a:ext cx="51405" cy="51412"/>
          </a:xfrm>
          <a:prstGeom prst="ellipse">
            <a:avLst/>
          </a:prstGeom>
          <a:solidFill>
            <a:schemeClr val="tx1">
              <a:lumMod val="90000"/>
              <a:lumOff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22855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E1BF17D6-2B7C-4C41-8849-23DB4B7E1C12}"/>
              </a:ext>
            </a:extLst>
          </p:cNvPr>
          <p:cNvSpPr/>
          <p:nvPr/>
        </p:nvSpPr>
        <p:spPr>
          <a:xfrm>
            <a:off x="364772" y="518410"/>
            <a:ext cx="51405" cy="51412"/>
          </a:xfrm>
          <a:prstGeom prst="ellipse">
            <a:avLst/>
          </a:prstGeom>
          <a:solidFill>
            <a:schemeClr val="tx1">
              <a:lumMod val="90000"/>
              <a:lumOff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22855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7A9D41FB-1A1C-4F29-8C1E-719377825060}"/>
              </a:ext>
            </a:extLst>
          </p:cNvPr>
          <p:cNvSpPr/>
          <p:nvPr/>
        </p:nvSpPr>
        <p:spPr>
          <a:xfrm>
            <a:off x="364772" y="667238"/>
            <a:ext cx="51405" cy="51412"/>
          </a:xfrm>
          <a:prstGeom prst="ellipse">
            <a:avLst/>
          </a:prstGeom>
          <a:solidFill>
            <a:schemeClr val="tx1">
              <a:lumMod val="90000"/>
              <a:lumOff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22855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3" name="Slide Number Placeholder 5">
            <a:extLst>
              <a:ext uri="{FF2B5EF4-FFF2-40B4-BE49-F238E27FC236}">
                <a16:creationId xmlns:a16="http://schemas.microsoft.com/office/drawing/2014/main" id="{9A9AFC40-C19C-466C-9791-7DEB2FEE23C0}"/>
              </a:ext>
            </a:extLst>
          </p:cNvPr>
          <p:cNvSpPr txBox="1">
            <a:spLocks/>
          </p:cNvSpPr>
          <p:nvPr/>
        </p:nvSpPr>
        <p:spPr>
          <a:xfrm>
            <a:off x="11702935" y="4438872"/>
            <a:ext cx="162261" cy="291381"/>
          </a:xfrm>
          <a:prstGeom prst="rect">
            <a:avLst/>
          </a:prstGeom>
        </p:spPr>
        <p:txBody>
          <a:bodyPr vert="horz" wrap="none" lIns="60952" tIns="30476" rIns="60952" bIns="30476" rtlCol="0" anchor="ctr">
            <a:no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45710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A290D8D-6BA0-418D-AFED-C65293F70DA0}" type="slidenum">
              <a:rPr kumimoji="0" lang="en-US" sz="1200" b="1" i="0" u="none" strike="noStrike" kern="1200" cap="none" spc="0" normalizeH="0" baseline="0" noProof="0" smtClean="0">
                <a:ln>
                  <a:noFill/>
                </a:ln>
                <a:solidFill>
                  <a:srgbClr val="172144">
                    <a:lumMod val="90000"/>
                    <a:lumOff val="10000"/>
                  </a:srgbClr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pPr marL="0" marR="0" lvl="0" indent="0" algn="ctr" defTabSz="457109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n-US" sz="700" b="1" i="0" u="none" strike="noStrike" kern="1200" cap="none" spc="0" normalizeH="0" baseline="0" noProof="0">
              <a:ln>
                <a:noFill/>
              </a:ln>
              <a:solidFill>
                <a:srgbClr val="172144">
                  <a:lumMod val="90000"/>
                  <a:lumOff val="10000"/>
                </a:srgbClr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7DD0F637-39BC-413B-92B5-921A8A832E4F}"/>
              </a:ext>
            </a:extLst>
          </p:cNvPr>
          <p:cNvSpPr/>
          <p:nvPr/>
        </p:nvSpPr>
        <p:spPr>
          <a:xfrm>
            <a:off x="213501" y="5977044"/>
            <a:ext cx="389850" cy="338554"/>
          </a:xfrm>
          <a:prstGeom prst="rect">
            <a:avLst/>
          </a:prstGeom>
        </p:spPr>
        <p:txBody>
          <a:bodyPr wrap="none" anchor="ctr">
            <a:spAutoFit/>
          </a:bodyPr>
          <a:lstStyle/>
          <a:p>
            <a:pPr marL="0" marR="0" lvl="0" indent="0" algn="ctr" defTabSz="22855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>
                <a:ln>
                  <a:noFill/>
                </a:ln>
                <a:solidFill>
                  <a:srgbClr val="172144">
                    <a:lumMod val="25000"/>
                    <a:lumOff val="75000"/>
                  </a:srgbClr>
                </a:solidFill>
                <a:effectLst/>
                <a:uLnTx/>
                <a:uFillTx/>
                <a:latin typeface="Designball-Social-01" pitchFamily="2" charset="0"/>
                <a:ea typeface="+mn-ea"/>
                <a:cs typeface="+mn-cs"/>
              </a:rPr>
              <a:t>b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C65B773D-D380-4D28-842C-CAEB2EA06CFE}"/>
              </a:ext>
            </a:extLst>
          </p:cNvPr>
          <p:cNvSpPr/>
          <p:nvPr/>
        </p:nvSpPr>
        <p:spPr>
          <a:xfrm>
            <a:off x="213501" y="5659343"/>
            <a:ext cx="389850" cy="338554"/>
          </a:xfrm>
          <a:prstGeom prst="rect">
            <a:avLst/>
          </a:prstGeom>
        </p:spPr>
        <p:txBody>
          <a:bodyPr wrap="none" anchor="ctr">
            <a:spAutoFit/>
          </a:bodyPr>
          <a:lstStyle/>
          <a:p>
            <a:pPr marL="0" marR="0" lvl="0" indent="0" algn="ctr" defTabSz="22855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>
                <a:ln>
                  <a:noFill/>
                </a:ln>
                <a:solidFill>
                  <a:srgbClr val="172144">
                    <a:lumMod val="25000"/>
                    <a:lumOff val="75000"/>
                  </a:srgbClr>
                </a:solidFill>
                <a:effectLst/>
                <a:uLnTx/>
                <a:uFillTx/>
                <a:latin typeface="Designball-Social-01" pitchFamily="2" charset="0"/>
                <a:ea typeface="+mn-ea"/>
                <a:cs typeface="+mn-cs"/>
              </a:rPr>
              <a:t>C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B806F911-4D41-42F8-A22A-93B4C580A4FA}"/>
              </a:ext>
            </a:extLst>
          </p:cNvPr>
          <p:cNvSpPr/>
          <p:nvPr/>
        </p:nvSpPr>
        <p:spPr>
          <a:xfrm>
            <a:off x="213501" y="6294746"/>
            <a:ext cx="389850" cy="338554"/>
          </a:xfrm>
          <a:prstGeom prst="rect">
            <a:avLst/>
          </a:prstGeom>
        </p:spPr>
        <p:txBody>
          <a:bodyPr wrap="none" anchor="ctr">
            <a:spAutoFit/>
          </a:bodyPr>
          <a:lstStyle/>
          <a:p>
            <a:pPr marL="0" marR="0" lvl="0" indent="0" algn="ctr" defTabSz="22855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>
                <a:ln>
                  <a:noFill/>
                </a:ln>
                <a:solidFill>
                  <a:srgbClr val="172144">
                    <a:lumMod val="25000"/>
                    <a:lumOff val="75000"/>
                  </a:srgbClr>
                </a:solidFill>
                <a:effectLst/>
                <a:uLnTx/>
                <a:uFillTx/>
                <a:latin typeface="Designball-Social-01" pitchFamily="2" charset="0"/>
                <a:ea typeface="+mn-ea"/>
                <a:cs typeface="+mn-cs"/>
              </a:rPr>
              <a:t>c</a:t>
            </a:r>
          </a:p>
        </p:txBody>
      </p:sp>
      <p:sp>
        <p:nvSpPr>
          <p:cNvPr id="22" name="Rectangle 21">
            <a:hlinkClick r:id="rId11"/>
            <a:extLst>
              <a:ext uri="{FF2B5EF4-FFF2-40B4-BE49-F238E27FC236}">
                <a16:creationId xmlns:a16="http://schemas.microsoft.com/office/drawing/2014/main" id="{C1A05CED-D825-4423-B437-E98239752205}"/>
              </a:ext>
            </a:extLst>
          </p:cNvPr>
          <p:cNvSpPr/>
          <p:nvPr/>
        </p:nvSpPr>
        <p:spPr>
          <a:xfrm>
            <a:off x="325196" y="6037649"/>
            <a:ext cx="166459" cy="221974"/>
          </a:xfrm>
          <a:prstGeom prst="rect">
            <a:avLst/>
          </a:prstGeom>
          <a:solidFill>
            <a:schemeClr val="bg2">
              <a:alpha val="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22855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172144">
                  <a:lumMod val="25000"/>
                  <a:lumOff val="75000"/>
                </a:srgb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4" name="Rectangle 23">
            <a:hlinkClick r:id="rId12"/>
            <a:extLst>
              <a:ext uri="{FF2B5EF4-FFF2-40B4-BE49-F238E27FC236}">
                <a16:creationId xmlns:a16="http://schemas.microsoft.com/office/drawing/2014/main" id="{C3BFFE27-40D7-4368-A3B4-782C986B1372}"/>
              </a:ext>
            </a:extLst>
          </p:cNvPr>
          <p:cNvSpPr/>
          <p:nvPr/>
        </p:nvSpPr>
        <p:spPr>
          <a:xfrm>
            <a:off x="325196" y="5722264"/>
            <a:ext cx="166459" cy="221974"/>
          </a:xfrm>
          <a:prstGeom prst="rect">
            <a:avLst/>
          </a:prstGeom>
          <a:solidFill>
            <a:schemeClr val="bg2">
              <a:alpha val="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22855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172144">
                  <a:lumMod val="25000"/>
                  <a:lumOff val="75000"/>
                </a:srgb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5" name="Rectangle 24">
            <a:hlinkClick r:id="rId13"/>
            <a:extLst>
              <a:ext uri="{FF2B5EF4-FFF2-40B4-BE49-F238E27FC236}">
                <a16:creationId xmlns:a16="http://schemas.microsoft.com/office/drawing/2014/main" id="{3EC3E93D-FF4A-45D0-B764-196D70240EE1}"/>
              </a:ext>
            </a:extLst>
          </p:cNvPr>
          <p:cNvSpPr/>
          <p:nvPr/>
        </p:nvSpPr>
        <p:spPr>
          <a:xfrm>
            <a:off x="325196" y="6353035"/>
            <a:ext cx="166459" cy="221974"/>
          </a:xfrm>
          <a:prstGeom prst="rect">
            <a:avLst/>
          </a:prstGeom>
          <a:solidFill>
            <a:schemeClr val="bg2">
              <a:alpha val="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22855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172144">
                  <a:lumMod val="25000"/>
                  <a:lumOff val="75000"/>
                </a:srgb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083230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4" r:id="rId1"/>
    <p:sldLayoutId id="2147483725" r:id="rId2"/>
    <p:sldLayoutId id="2147483726" r:id="rId3"/>
    <p:sldLayoutId id="2147483727" r:id="rId4"/>
    <p:sldLayoutId id="2147483728" r:id="rId5"/>
    <p:sldLayoutId id="2147483729" r:id="rId6"/>
    <p:sldLayoutId id="2147483730" r:id="rId7"/>
    <p:sldLayoutId id="2147483731" r:id="rId8"/>
    <p:sldLayoutId id="2147483732" r:id="rId9"/>
  </p:sldLayoutIdLst>
  <p:txStyles>
    <p:titleStyle>
      <a:lvl1pPr algn="l" defTabSz="914217" rtl="0" eaLnBrk="1" latinLnBrk="0" hangingPunct="1">
        <a:lnSpc>
          <a:spcPct val="90000"/>
        </a:lnSpc>
        <a:spcBef>
          <a:spcPct val="0"/>
        </a:spcBef>
        <a:buNone/>
        <a:defRPr sz="4399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54" indent="-228554" algn="l" defTabSz="914217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799" kern="1200">
          <a:solidFill>
            <a:schemeClr val="tx1"/>
          </a:solidFill>
          <a:latin typeface="+mn-lt"/>
          <a:ea typeface="+mn-ea"/>
          <a:cs typeface="+mn-cs"/>
        </a:defRPr>
      </a:lvl1pPr>
      <a:lvl2pPr marL="685663" indent="-228554" algn="l" defTabSz="91421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771" indent="-228554" algn="l" defTabSz="91421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99880" indent="-228554" algn="l" defTabSz="91421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6989" indent="-228554" algn="l" defTabSz="91421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097" indent="-228554" algn="l" defTabSz="91421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206" indent="-228554" algn="l" defTabSz="91421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314" indent="-228554" algn="l" defTabSz="91421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423" indent="-228554" algn="l" defTabSz="91421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21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09" algn="l" defTabSz="91421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217" algn="l" defTabSz="91421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326" algn="l" defTabSz="91421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434" algn="l" defTabSz="91421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543" algn="l" defTabSz="91421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651" algn="l" defTabSz="91421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760" algn="l" defTabSz="91421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6868" algn="l" defTabSz="91421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4320">
          <p15:clr>
            <a:srgbClr val="F26B43"/>
          </p15:clr>
        </p15:guide>
        <p15:guide id="2" pos="7681">
          <p15:clr>
            <a:srgbClr val="F26B43"/>
          </p15:clr>
        </p15:guide>
        <p15:guide id="3" orient="horz" pos="816">
          <p15:clr>
            <a:srgbClr val="F26B43"/>
          </p15:clr>
        </p15:guide>
        <p15:guide id="4" orient="horz" pos="7776">
          <p15:clr>
            <a:srgbClr val="F26B43"/>
          </p15:clr>
        </p15:guide>
        <p15:guide id="5" pos="14377">
          <p15:clr>
            <a:srgbClr val="F26B43"/>
          </p15:clr>
        </p15:guide>
        <p15:guide id="6" pos="985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4.png"/><Relationship Id="rId4" Type="http://schemas.openxmlformats.org/officeDocument/2006/relationships/chart" Target="../charts/char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id="{59BF1300-21BD-1B5F-AAEB-D6EB0D0A2B33}"/>
              </a:ext>
            </a:extLst>
          </p:cNvPr>
          <p:cNvGrpSpPr/>
          <p:nvPr/>
        </p:nvGrpSpPr>
        <p:grpSpPr>
          <a:xfrm>
            <a:off x="852502" y="4502551"/>
            <a:ext cx="11196744" cy="821117"/>
            <a:chOff x="759905" y="3715473"/>
            <a:chExt cx="10675883" cy="821117"/>
          </a:xfrm>
        </p:grpSpPr>
        <p:sp>
          <p:nvSpPr>
            <p:cNvPr id="2" name="Rounded Rectangle 1">
              <a:extLst>
                <a:ext uri="{FF2B5EF4-FFF2-40B4-BE49-F238E27FC236}">
                  <a16:creationId xmlns:a16="http://schemas.microsoft.com/office/drawing/2014/main" id="{294DEF2D-B069-18BA-7374-1A48F515FFD0}"/>
                </a:ext>
              </a:extLst>
            </p:cNvPr>
            <p:cNvSpPr/>
            <p:nvPr/>
          </p:nvSpPr>
          <p:spPr>
            <a:xfrm>
              <a:off x="759905" y="3715473"/>
              <a:ext cx="10072218" cy="821117"/>
            </a:xfrm>
            <a:prstGeom prst="roundRect">
              <a:avLst/>
            </a:prstGeom>
            <a:solidFill>
              <a:srgbClr val="396AB3"/>
            </a:solidFill>
            <a:ln>
              <a:solidFill>
                <a:srgbClr val="396AB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EC" dirty="0"/>
            </a:p>
          </p:txBody>
        </p:sp>
        <p:sp>
          <p:nvSpPr>
            <p:cNvPr id="11" name="Google Shape;116;p4"/>
            <p:cNvSpPr txBox="1"/>
            <p:nvPr/>
          </p:nvSpPr>
          <p:spPr>
            <a:xfrm>
              <a:off x="1936513" y="4136521"/>
              <a:ext cx="8155112" cy="40006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5B5B5B"/>
                </a:buClr>
                <a:buSzPts val="1400"/>
                <a:buFont typeface="Montserrat"/>
                <a:buNone/>
              </a:pPr>
              <a:r>
                <a:rPr lang="es-EC" sz="2000" b="0" i="0" u="none" strike="noStrike" cap="none" dirty="0">
                  <a:solidFill>
                    <a:schemeClr val="bg1"/>
                  </a:solidFill>
                  <a:latin typeface="Montserrat" pitchFamily="2" charset="77"/>
                  <a:ea typeface="Open Sans Extrabold" panose="020B0906030804020204" pitchFamily="34" charset="0"/>
                  <a:cs typeface="Open Sans Extrabold" panose="020B0906030804020204" pitchFamily="34" charset="0"/>
                  <a:sym typeface="Montserrat"/>
                </a:rPr>
                <a:t>Art. 238 del COOTAD </a:t>
              </a:r>
              <a:endParaRPr lang="es-EC" sz="2000" b="0" i="0" u="none" strike="noStrike" cap="none" dirty="0">
                <a:solidFill>
                  <a:schemeClr val="bg1"/>
                </a:solidFill>
                <a:latin typeface="Montserrat" pitchFamily="2" charset="77"/>
                <a:ea typeface="Open Sans Extrabold" panose="020B0906030804020204" pitchFamily="34" charset="0"/>
                <a:cs typeface="Open Sans Extrabold" panose="020B0906030804020204" pitchFamily="34" charset="0"/>
                <a:sym typeface="Calibri"/>
              </a:endParaRPr>
            </a:p>
          </p:txBody>
        </p:sp>
        <p:sp>
          <p:nvSpPr>
            <p:cNvPr id="12" name="Google Shape;117;p4"/>
            <p:cNvSpPr txBox="1"/>
            <p:nvPr/>
          </p:nvSpPr>
          <p:spPr>
            <a:xfrm>
              <a:off x="1936513" y="3776599"/>
              <a:ext cx="9499275" cy="46162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75BBE9"/>
                </a:buClr>
                <a:buSzPts val="1800"/>
                <a:buFont typeface="Montserrat SemiBold"/>
                <a:buNone/>
              </a:pPr>
              <a:r>
                <a:rPr lang="es-EC" sz="2400" b="1" i="0" u="none" strike="noStrike" cap="none" dirty="0">
                  <a:solidFill>
                    <a:schemeClr val="bg1"/>
                  </a:solidFill>
                  <a:latin typeface="Montserrat" pitchFamily="2" charset="77"/>
                  <a:ea typeface="Open Sans Extrabold" panose="020B0906030804020204" pitchFamily="34" charset="0"/>
                  <a:cs typeface="Open Sans Extrabold" panose="020B0906030804020204" pitchFamily="34" charset="0"/>
                  <a:sym typeface="Montserrat SemiBold"/>
                </a:rPr>
                <a:t>Prioridades anuales de inversión </a:t>
              </a:r>
              <a:endParaRPr lang="es-EC" sz="2400" b="0" i="0" u="none" strike="noStrike" cap="none" dirty="0">
                <a:solidFill>
                  <a:schemeClr val="bg1"/>
                </a:solidFill>
                <a:latin typeface="Montserrat" pitchFamily="2" charset="77"/>
                <a:ea typeface="Open Sans Extrabold" panose="020B0906030804020204" pitchFamily="34" charset="0"/>
                <a:cs typeface="Open Sans Extrabold" panose="020B0906030804020204" pitchFamily="34" charset="0"/>
                <a:sym typeface="Calibri"/>
              </a:endParaRPr>
            </a:p>
          </p:txBody>
        </p:sp>
        <p:sp>
          <p:nvSpPr>
            <p:cNvPr id="13" name="Elipse 12"/>
            <p:cNvSpPr/>
            <p:nvPr/>
          </p:nvSpPr>
          <p:spPr>
            <a:xfrm>
              <a:off x="1101361" y="3788059"/>
              <a:ext cx="709684" cy="668740"/>
            </a:xfrm>
            <a:prstGeom prst="ellipse">
              <a:avLst/>
            </a:prstGeom>
            <a:noFill/>
            <a:ln w="28575"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EC" sz="3200" b="1" dirty="0">
                  <a:latin typeface="Open Sans Extrabold" panose="020B0906030804020204" pitchFamily="34" charset="0"/>
                  <a:ea typeface="Open Sans Extrabold" panose="020B0906030804020204" pitchFamily="34" charset="0"/>
                  <a:cs typeface="Open Sans Extrabold" panose="020B0906030804020204" pitchFamily="34" charset="0"/>
                </a:rPr>
                <a:t>4</a:t>
              </a:r>
            </a:p>
          </p:txBody>
        </p:sp>
      </p:grpSp>
      <p:pic>
        <p:nvPicPr>
          <p:cNvPr id="14" name="Imagen 1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5400000">
            <a:off x="9357129" y="39923"/>
            <a:ext cx="2861146" cy="2781300"/>
          </a:xfrm>
          <a:prstGeom prst="rect">
            <a:avLst/>
          </a:prstGeom>
        </p:spPr>
      </p:pic>
      <p:pic>
        <p:nvPicPr>
          <p:cNvPr id="9" name="Imagen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40715" y="5546938"/>
            <a:ext cx="2373968" cy="1898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659543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Google Shape;205;p5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 flipH="1">
            <a:off x="0" y="6505000"/>
            <a:ext cx="3218975" cy="357650"/>
          </a:xfrm>
          <a:prstGeom prst="rect">
            <a:avLst/>
          </a:prstGeom>
          <a:noFill/>
          <a:ln>
            <a:noFill/>
          </a:ln>
        </p:spPr>
      </p:pic>
      <p:sp>
        <p:nvSpPr>
          <p:cNvPr id="17" name="Google Shape;202;p5"/>
          <p:cNvSpPr txBox="1"/>
          <p:nvPr/>
        </p:nvSpPr>
        <p:spPr>
          <a:xfrm>
            <a:off x="1581064" y="539608"/>
            <a:ext cx="10438658" cy="81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3763"/>
              </a:buClr>
              <a:buSzPts val="2800"/>
              <a:buFont typeface="Arial"/>
              <a:buNone/>
              <a:tabLst/>
              <a:defRPr/>
            </a:pPr>
            <a:r>
              <a:rPr kumimoji="0" lang="es-ES" sz="3200" b="1" i="0" u="none" strike="noStrike" kern="0" cap="none" spc="0" normalizeH="0" baseline="0" noProof="0" dirty="0" smtClean="0">
                <a:ln>
                  <a:noFill/>
                </a:ln>
                <a:solidFill>
                  <a:srgbClr val="17406D"/>
                </a:solidFill>
                <a:effectLst/>
                <a:uLnTx/>
                <a:uFillTx/>
                <a:latin typeface="Montserrat ExtraBold" pitchFamily="2" charset="0"/>
                <a:ea typeface="Calibri" panose="020F0502020204030204" pitchFamily="34" charset="0"/>
                <a:cs typeface="Calibri" panose="020F0502020204030204" pitchFamily="34" charset="0"/>
                <a:sym typeface="Montserrat Black"/>
              </a:rPr>
              <a:t>Prioridades de Inversión</a:t>
            </a:r>
            <a:endParaRPr kumimoji="0" sz="3200" b="1" i="0" u="none" strike="noStrike" kern="0" cap="none" spc="0" normalizeH="0" baseline="0" noProof="0" dirty="0">
              <a:ln>
                <a:noFill/>
              </a:ln>
              <a:solidFill>
                <a:srgbClr val="0F6FC6"/>
              </a:solidFill>
              <a:effectLst/>
              <a:uLnTx/>
              <a:uFillTx/>
              <a:latin typeface="Montserrat ExtraBold" pitchFamily="2" charset="0"/>
              <a:ea typeface="Calibri" panose="020F0502020204030204" pitchFamily="34" charset="0"/>
              <a:cs typeface="Calibri" panose="020F0502020204030204" pitchFamily="34" charset="0"/>
              <a:sym typeface="Montserrat Black"/>
            </a:endParaRPr>
          </a:p>
        </p:txBody>
      </p:sp>
      <p:sp>
        <p:nvSpPr>
          <p:cNvPr id="18" name="Google Shape;203;p5"/>
          <p:cNvSpPr/>
          <p:nvPr/>
        </p:nvSpPr>
        <p:spPr>
          <a:xfrm>
            <a:off x="550125" y="468800"/>
            <a:ext cx="965400" cy="960900"/>
          </a:xfrm>
          <a:prstGeom prst="ellipse">
            <a:avLst/>
          </a:prstGeom>
          <a:solidFill>
            <a:srgbClr val="0F6FC6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9" name="Google Shape;204;p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37115" y="662268"/>
            <a:ext cx="585600" cy="58560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0" name="Google Shape;206;p5"/>
          <p:cNvCxnSpPr/>
          <p:nvPr/>
        </p:nvCxnSpPr>
        <p:spPr>
          <a:xfrm rot="10800000" flipH="1">
            <a:off x="1634075" y="1234275"/>
            <a:ext cx="9957600" cy="5700"/>
          </a:xfrm>
          <a:prstGeom prst="straightConnector1">
            <a:avLst/>
          </a:prstGeom>
          <a:noFill/>
          <a:ln w="9525" cap="flat" cmpd="sng">
            <a:solidFill>
              <a:srgbClr val="029DD9"/>
            </a:solidFill>
            <a:prstDash val="solid"/>
            <a:miter lim="800000"/>
            <a:headEnd type="none" w="sm" len="sm"/>
            <a:tailEnd type="none" w="med" len="med"/>
          </a:ln>
        </p:spPr>
      </p:cxnSp>
      <p:sp>
        <p:nvSpPr>
          <p:cNvPr id="21" name="15 CuadroTexto"/>
          <p:cNvSpPr txBox="1"/>
          <p:nvPr/>
        </p:nvSpPr>
        <p:spPr>
          <a:xfrm>
            <a:off x="7244767" y="1219889"/>
            <a:ext cx="32004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s-EC" sz="16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Montserrat Medium" pitchFamily="2" charset="0"/>
                <a:ea typeface="Calibri" panose="020F0502020204030204" pitchFamily="34" charset="0"/>
                <a:cs typeface="Calibri" panose="020F0502020204030204" pitchFamily="34" charset="0"/>
                <a:sym typeface="Arial"/>
              </a:rPr>
              <a:t>P</a:t>
            </a:r>
            <a:r>
              <a:rPr kumimoji="0" lang="es-EC" sz="1600" b="1" i="0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Montserrat Medium" pitchFamily="2" charset="0"/>
                <a:ea typeface="Calibri" panose="020F0502020204030204" pitchFamily="34" charset="0"/>
                <a:cs typeface="Calibri" panose="020F0502020204030204" pitchFamily="34" charset="0"/>
                <a:sym typeface="Arial"/>
              </a:rPr>
              <a:t>rioridades de inversión</a:t>
            </a:r>
            <a:r>
              <a:rPr kumimoji="0" lang="es-EC" sz="1600" b="1" i="0" u="none" strike="noStrike" kern="0" cap="none" spc="0" normalizeH="0" baseline="3000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Montserrat Medium" pitchFamily="2" charset="0"/>
                <a:ea typeface="Calibri" panose="020F0502020204030204" pitchFamily="34" charset="0"/>
                <a:cs typeface="Calibri" panose="020F0502020204030204" pitchFamily="34" charset="0"/>
                <a:sym typeface="Arial"/>
              </a:rPr>
              <a:t>1</a:t>
            </a:r>
          </a:p>
        </p:txBody>
      </p:sp>
      <p:sp>
        <p:nvSpPr>
          <p:cNvPr id="22" name="Abrir llave 21"/>
          <p:cNvSpPr/>
          <p:nvPr/>
        </p:nvSpPr>
        <p:spPr>
          <a:xfrm>
            <a:off x="5984720" y="1537523"/>
            <a:ext cx="403235" cy="4658515"/>
          </a:xfrm>
          <a:prstGeom prst="leftBrace">
            <a:avLst/>
          </a:prstGeom>
          <a:ln w="22225">
            <a:solidFill>
              <a:schemeClr val="accent5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s-EC" sz="1400" b="1" i="0" u="none" strike="noStrike" kern="0" cap="none" spc="0" normalizeH="0" baseline="0" noProof="0">
              <a:ln w="6600">
                <a:solidFill>
                  <a:srgbClr val="212121"/>
                </a:solidFill>
                <a:prstDash val="solid"/>
              </a:ln>
              <a:solidFill>
                <a:srgbClr val="FF0000"/>
              </a:solidFill>
              <a:effectLst>
                <a:outerShdw dist="38100" dir="2700000" algn="tl" rotWithShape="0">
                  <a:srgbClr val="212121"/>
                </a:outerShdw>
              </a:effectLst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sp>
        <p:nvSpPr>
          <p:cNvPr id="24" name="CuadroTexto 23"/>
          <p:cNvSpPr txBox="1"/>
          <p:nvPr/>
        </p:nvSpPr>
        <p:spPr>
          <a:xfrm>
            <a:off x="735325" y="6196038"/>
            <a:ext cx="7333889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lang="es-EC" sz="800" kern="0" dirty="0">
                <a:solidFill>
                  <a:srgbClr val="002060"/>
                </a:solidFill>
                <a:latin typeface="Montserrat Medium" pitchFamily="2" charset="0"/>
                <a:cs typeface="Arial"/>
                <a:sym typeface="Arial"/>
              </a:rPr>
              <a:t>1Líneas de acción del Plan Metropolitano de Desarrollo y Ordenamiento Territorial – PMDOT vigente</a:t>
            </a:r>
          </a:p>
        </p:txBody>
      </p:sp>
      <p:cxnSp>
        <p:nvCxnSpPr>
          <p:cNvPr id="25" name="Conector curvado 24"/>
          <p:cNvCxnSpPr/>
          <p:nvPr/>
        </p:nvCxnSpPr>
        <p:spPr>
          <a:xfrm>
            <a:off x="5277679" y="3506100"/>
            <a:ext cx="667285" cy="360681"/>
          </a:xfrm>
          <a:prstGeom prst="curvedConnector3">
            <a:avLst/>
          </a:prstGeom>
          <a:ln w="34925">
            <a:headEnd type="triangle"/>
            <a:tailEnd type="triangle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graphicFrame>
        <p:nvGraphicFramePr>
          <p:cNvPr id="26" name="Gráfico 2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463655111"/>
              </p:ext>
            </p:extLst>
          </p:nvPr>
        </p:nvGraphicFramePr>
        <p:xfrm>
          <a:off x="323374" y="1623168"/>
          <a:ext cx="5027423" cy="39883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27" name="CuadroTexto 26"/>
          <p:cNvSpPr txBox="1"/>
          <p:nvPr/>
        </p:nvSpPr>
        <p:spPr>
          <a:xfrm>
            <a:off x="1986483" y="1565847"/>
            <a:ext cx="2108200" cy="61555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s-EC" sz="2000" b="1" i="0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Montserrat Medium" pitchFamily="2" charset="0"/>
                <a:ea typeface="Calibri" panose="020F0502020204030204" pitchFamily="34" charset="0"/>
                <a:cs typeface="Calibri" panose="020F0502020204030204" pitchFamily="34" charset="0"/>
                <a:sym typeface="Arial"/>
              </a:rPr>
              <a:t>Gastos 2025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s-EC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Montserrat Medium" pitchFamily="2" charset="0"/>
                <a:ea typeface="Calibri" panose="020F0502020204030204" pitchFamily="34" charset="0"/>
                <a:cs typeface="Calibri" panose="020F0502020204030204" pitchFamily="34" charset="0"/>
                <a:sym typeface="Arial"/>
              </a:rPr>
              <a:t>$ 784.213.537</a:t>
            </a:r>
            <a:endParaRPr kumimoji="0" lang="es-EC" sz="1400" b="0" i="0" u="none" strike="noStrike" kern="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Montserrat Medium" pitchFamily="2" charset="0"/>
              <a:ea typeface="Calibri" panose="020F0502020204030204" pitchFamily="34" charset="0"/>
              <a:cs typeface="Calibri" panose="020F0502020204030204" pitchFamily="34" charset="0"/>
              <a:sym typeface="Arial"/>
            </a:endParaRPr>
          </a:p>
        </p:txBody>
      </p:sp>
      <p:sp>
        <p:nvSpPr>
          <p:cNvPr id="28" name="CuadroTexto 2"/>
          <p:cNvSpPr txBox="1">
            <a:spLocks noChangeArrowheads="1"/>
          </p:cNvSpPr>
          <p:nvPr/>
        </p:nvSpPr>
        <p:spPr bwMode="auto">
          <a:xfrm>
            <a:off x="953021" y="4921791"/>
            <a:ext cx="1033462" cy="369332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s-EC" altLang="es-EC" sz="1800" b="1" i="0" u="none" strike="noStrike" kern="0" cap="none" spc="0" normalizeH="0" baseline="0" noProof="0" dirty="0" smtClean="0">
                <a:ln>
                  <a:noFill/>
                </a:ln>
                <a:solidFill>
                  <a:srgbClr val="0097A7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cs typeface="Arial"/>
                <a:sym typeface="Arial"/>
              </a:rPr>
              <a:t>22%</a:t>
            </a:r>
            <a:endParaRPr kumimoji="0" lang="es-EC" altLang="es-EC" sz="1800" b="1" i="0" u="none" strike="noStrike" kern="0" cap="none" spc="0" normalizeH="0" baseline="0" noProof="0" dirty="0">
              <a:ln>
                <a:noFill/>
              </a:ln>
              <a:solidFill>
                <a:srgbClr val="0097A7">
                  <a:lumMod val="50000"/>
                </a:srgbClr>
              </a:solidFill>
              <a:effectLst/>
              <a:uLnTx/>
              <a:uFillTx/>
              <a:latin typeface="Calibri" panose="020F0502020204030204" pitchFamily="34" charset="0"/>
              <a:cs typeface="Arial"/>
              <a:sym typeface="Arial"/>
            </a:endParaRPr>
          </a:p>
        </p:txBody>
      </p:sp>
      <p:sp>
        <p:nvSpPr>
          <p:cNvPr id="29" name="CuadroTexto 2"/>
          <p:cNvSpPr txBox="1">
            <a:spLocks noChangeArrowheads="1"/>
          </p:cNvSpPr>
          <p:nvPr/>
        </p:nvSpPr>
        <p:spPr bwMode="auto">
          <a:xfrm>
            <a:off x="842545" y="2407868"/>
            <a:ext cx="1033462" cy="369332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s-EC" altLang="es-EC" sz="1800" b="1" i="0" u="none" strike="noStrike" kern="0" cap="none" spc="0" normalizeH="0" baseline="0" noProof="0" dirty="0" smtClean="0">
                <a:ln>
                  <a:noFill/>
                </a:ln>
                <a:solidFill>
                  <a:srgbClr val="0097A7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cs typeface="Arial"/>
                <a:sym typeface="Arial"/>
              </a:rPr>
              <a:t>28%</a:t>
            </a:r>
            <a:endParaRPr kumimoji="0" lang="es-EC" altLang="es-EC" sz="1800" b="1" i="0" u="none" strike="noStrike" kern="0" cap="none" spc="0" normalizeH="0" baseline="0" noProof="0" dirty="0">
              <a:ln>
                <a:noFill/>
              </a:ln>
              <a:solidFill>
                <a:srgbClr val="0097A7">
                  <a:lumMod val="50000"/>
                </a:srgbClr>
              </a:solidFill>
              <a:effectLst/>
              <a:uLnTx/>
              <a:uFillTx/>
              <a:latin typeface="Calibri" panose="020F0502020204030204" pitchFamily="34" charset="0"/>
              <a:cs typeface="Arial"/>
              <a:sym typeface="Arial"/>
            </a:endParaRPr>
          </a:p>
        </p:txBody>
      </p:sp>
      <p:sp>
        <p:nvSpPr>
          <p:cNvPr id="30" name="CuadroTexto 2"/>
          <p:cNvSpPr txBox="1">
            <a:spLocks noChangeArrowheads="1"/>
          </p:cNvSpPr>
          <p:nvPr/>
        </p:nvSpPr>
        <p:spPr bwMode="auto">
          <a:xfrm>
            <a:off x="4903241" y="2855368"/>
            <a:ext cx="1033462" cy="369332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s-EC" altLang="es-EC" sz="1800" b="1" i="0" u="none" strike="noStrike" kern="0" cap="none" spc="0" normalizeH="0" baseline="0" noProof="0" dirty="0" smtClean="0">
                <a:ln>
                  <a:noFill/>
                </a:ln>
                <a:solidFill>
                  <a:srgbClr val="0097A7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cs typeface="Arial"/>
                <a:sym typeface="Arial"/>
              </a:rPr>
              <a:t>50%</a:t>
            </a:r>
            <a:endParaRPr kumimoji="0" lang="es-EC" altLang="es-EC" sz="1800" b="1" i="0" u="none" strike="noStrike" kern="0" cap="none" spc="0" normalizeH="0" baseline="0" noProof="0" dirty="0">
              <a:ln>
                <a:noFill/>
              </a:ln>
              <a:solidFill>
                <a:srgbClr val="0097A7">
                  <a:lumMod val="50000"/>
                </a:srgbClr>
              </a:solidFill>
              <a:effectLst/>
              <a:uLnTx/>
              <a:uFillTx/>
              <a:latin typeface="Calibri" panose="020F0502020204030204" pitchFamily="34" charset="0"/>
              <a:cs typeface="Arial"/>
              <a:sym typeface="Arial"/>
            </a:endParaRPr>
          </a:p>
        </p:txBody>
      </p:sp>
      <p:sp>
        <p:nvSpPr>
          <p:cNvPr id="31" name="CuadroTexto 30"/>
          <p:cNvSpPr txBox="1"/>
          <p:nvPr/>
        </p:nvSpPr>
        <p:spPr>
          <a:xfrm>
            <a:off x="922800" y="5480023"/>
            <a:ext cx="5027338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s-MX" sz="800" b="1" i="0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Montserrat Medium" pitchFamily="2" charset="0"/>
                <a:cs typeface="Arial"/>
                <a:sym typeface="Arial"/>
              </a:rPr>
              <a:t>Fuente:</a:t>
            </a:r>
            <a:r>
              <a:rPr kumimoji="0" lang="es-MX" sz="800" b="0" i="0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Montserrat Medium" pitchFamily="2" charset="0"/>
                <a:cs typeface="Arial"/>
                <a:sym typeface="Arial"/>
              </a:rPr>
              <a:t> Estimación de ingresos definitiva remitida por la Dirección Metropolitana Financiera.</a:t>
            </a:r>
            <a:endParaRPr kumimoji="0" lang="es-EC" sz="800" b="0" i="0" u="none" strike="noStrike" kern="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Montserrat Medium" pitchFamily="2" charset="0"/>
              <a:cs typeface="Arial"/>
              <a:sym typeface="Arial"/>
            </a:endParaRPr>
          </a:p>
        </p:txBody>
      </p:sp>
      <p:pic>
        <p:nvPicPr>
          <p:cNvPr id="32" name="Imagen 3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40715" y="5546938"/>
            <a:ext cx="2373968" cy="1898325"/>
          </a:xfrm>
          <a:prstGeom prst="rect">
            <a:avLst/>
          </a:prstGeom>
        </p:spPr>
      </p:pic>
      <p:sp>
        <p:nvSpPr>
          <p:cNvPr id="2" name="CuadroTexto 1"/>
          <p:cNvSpPr txBox="1"/>
          <p:nvPr/>
        </p:nvSpPr>
        <p:spPr>
          <a:xfrm>
            <a:off x="6446371" y="1594779"/>
            <a:ext cx="4747988" cy="43396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fontAlgn="b">
              <a:buFont typeface="Arial" panose="020B0604020202020204" pitchFamily="34" charset="0"/>
              <a:buChar char="•"/>
            </a:pPr>
            <a:r>
              <a:rPr lang="es-MX" sz="1200" dirty="0">
                <a:solidFill>
                  <a:srgbClr val="223F86"/>
                </a:solidFill>
                <a:latin typeface="Montserrat"/>
              </a:rPr>
              <a:t>Infraestructura, espacio público y desarrollo social con priorización ciudadana</a:t>
            </a:r>
            <a:endParaRPr lang="en-US" sz="1200" dirty="0">
              <a:solidFill>
                <a:srgbClr val="223F86"/>
              </a:solidFill>
              <a:latin typeface="Montserrat"/>
            </a:endParaRPr>
          </a:p>
          <a:p>
            <a:pPr marL="285750" indent="-285750" fontAlgn="b">
              <a:buFont typeface="Arial" panose="020B0604020202020204" pitchFamily="34" charset="0"/>
              <a:buChar char="•"/>
            </a:pPr>
            <a:r>
              <a:rPr lang="es-MX" sz="1200" dirty="0">
                <a:solidFill>
                  <a:srgbClr val="223F86"/>
                </a:solidFill>
                <a:latin typeface="Montserrat"/>
              </a:rPr>
              <a:t>Fortalecimiento a parroquias rurales y comunas</a:t>
            </a:r>
            <a:endParaRPr lang="en-US" sz="1200" dirty="0">
              <a:solidFill>
                <a:srgbClr val="223F86"/>
              </a:solidFill>
              <a:latin typeface="Montserrat"/>
            </a:endParaRPr>
          </a:p>
          <a:p>
            <a:pPr marL="285750" indent="-285750" fontAlgn="b">
              <a:buFont typeface="Arial" panose="020B0604020202020204" pitchFamily="34" charset="0"/>
              <a:buChar char="•"/>
            </a:pPr>
            <a:r>
              <a:rPr lang="es-MX" sz="1200" dirty="0">
                <a:solidFill>
                  <a:srgbClr val="223F86"/>
                </a:solidFill>
                <a:latin typeface="Montserrat"/>
              </a:rPr>
              <a:t>Sistema de Participación Ciudadana</a:t>
            </a:r>
            <a:endParaRPr lang="en-US" sz="1200" dirty="0">
              <a:solidFill>
                <a:srgbClr val="223F86"/>
              </a:solidFill>
              <a:latin typeface="Montserrat"/>
            </a:endParaRPr>
          </a:p>
          <a:p>
            <a:pPr marL="285750" indent="-285750" fontAlgn="b">
              <a:buFont typeface="Arial" panose="020B0604020202020204" pitchFamily="34" charset="0"/>
              <a:buChar char="•"/>
            </a:pPr>
            <a:r>
              <a:rPr lang="es-EC" sz="1200" dirty="0">
                <a:solidFill>
                  <a:srgbClr val="223F86"/>
                </a:solidFill>
                <a:latin typeface="Montserrat"/>
              </a:rPr>
              <a:t>Atención a grupos vulnerables</a:t>
            </a:r>
            <a:endParaRPr lang="en-US" sz="1200" dirty="0">
              <a:solidFill>
                <a:srgbClr val="223F86"/>
              </a:solidFill>
              <a:latin typeface="Montserrat"/>
            </a:endParaRPr>
          </a:p>
          <a:p>
            <a:pPr marL="285750" indent="-285750" fontAlgn="b">
              <a:buFont typeface="Arial" panose="020B0604020202020204" pitchFamily="34" charset="0"/>
              <a:buChar char="•"/>
            </a:pPr>
            <a:r>
              <a:rPr lang="es-MX" sz="1200" dirty="0">
                <a:solidFill>
                  <a:srgbClr val="223F86"/>
                </a:solidFill>
                <a:latin typeface="Montserrat"/>
              </a:rPr>
              <a:t>Red Municipal de Salud</a:t>
            </a:r>
            <a:endParaRPr lang="en-US" sz="1200" dirty="0">
              <a:solidFill>
                <a:srgbClr val="223F86"/>
              </a:solidFill>
              <a:latin typeface="Montserrat"/>
            </a:endParaRPr>
          </a:p>
          <a:p>
            <a:pPr marL="285750" indent="-285750" fontAlgn="b">
              <a:buFont typeface="Arial" panose="020B0604020202020204" pitchFamily="34" charset="0"/>
              <a:buChar char="•"/>
            </a:pPr>
            <a:r>
              <a:rPr lang="es-MX" sz="1200" dirty="0">
                <a:solidFill>
                  <a:srgbClr val="223F86"/>
                </a:solidFill>
                <a:latin typeface="Montserrat"/>
              </a:rPr>
              <a:t>Desarrollo de actividades deportivas y recreativas </a:t>
            </a:r>
            <a:endParaRPr lang="en-US" sz="1200" dirty="0">
              <a:solidFill>
                <a:srgbClr val="223F86"/>
              </a:solidFill>
              <a:latin typeface="Montserrat"/>
            </a:endParaRPr>
          </a:p>
          <a:p>
            <a:pPr marL="285750" indent="-285750" fontAlgn="b">
              <a:buFont typeface="Arial" panose="020B0604020202020204" pitchFamily="34" charset="0"/>
              <a:buChar char="•"/>
            </a:pPr>
            <a:r>
              <a:rPr lang="es-MX" sz="1200" dirty="0">
                <a:solidFill>
                  <a:srgbClr val="223F86"/>
                </a:solidFill>
                <a:latin typeface="Montserrat"/>
              </a:rPr>
              <a:t>Manejo de fauna urbana</a:t>
            </a:r>
            <a:endParaRPr lang="en-US" sz="1200" dirty="0">
              <a:solidFill>
                <a:srgbClr val="223F86"/>
              </a:solidFill>
              <a:latin typeface="Montserrat"/>
            </a:endParaRPr>
          </a:p>
          <a:p>
            <a:pPr marL="285750" indent="-285750" fontAlgn="b">
              <a:buFont typeface="Arial" panose="020B0604020202020204" pitchFamily="34" charset="0"/>
              <a:buChar char="•"/>
            </a:pPr>
            <a:r>
              <a:rPr lang="es-MX" sz="1200" dirty="0">
                <a:solidFill>
                  <a:srgbClr val="223F86"/>
                </a:solidFill>
                <a:latin typeface="Montserrat"/>
              </a:rPr>
              <a:t>Promoción y protección de derechos</a:t>
            </a:r>
            <a:endParaRPr lang="en-US" sz="1200" dirty="0">
              <a:solidFill>
                <a:srgbClr val="223F86"/>
              </a:solidFill>
              <a:latin typeface="Montserrat"/>
            </a:endParaRPr>
          </a:p>
          <a:p>
            <a:pPr marL="285750" indent="-285750" fontAlgn="b">
              <a:buFont typeface="Arial" panose="020B0604020202020204" pitchFamily="34" charset="0"/>
              <a:buChar char="•"/>
            </a:pPr>
            <a:r>
              <a:rPr lang="es-EC" sz="1200" dirty="0" smtClean="0">
                <a:solidFill>
                  <a:srgbClr val="223F86"/>
                </a:solidFill>
                <a:latin typeface="Montserrat"/>
              </a:rPr>
              <a:t>Mejoramiento </a:t>
            </a:r>
            <a:r>
              <a:rPr lang="es-EC" sz="1200" dirty="0">
                <a:solidFill>
                  <a:srgbClr val="223F86"/>
                </a:solidFill>
                <a:latin typeface="Montserrat"/>
              </a:rPr>
              <a:t>del modelo educativo municipal</a:t>
            </a:r>
            <a:endParaRPr lang="en-US" sz="1200" dirty="0">
              <a:solidFill>
                <a:srgbClr val="223F86"/>
              </a:solidFill>
              <a:latin typeface="Montserrat"/>
            </a:endParaRPr>
          </a:p>
          <a:p>
            <a:pPr marL="285750" indent="-285750" fontAlgn="b">
              <a:buFont typeface="Arial" panose="020B0604020202020204" pitchFamily="34" charset="0"/>
              <a:buChar char="•"/>
            </a:pPr>
            <a:r>
              <a:rPr lang="es-MX" sz="1200" dirty="0" smtClean="0">
                <a:solidFill>
                  <a:srgbClr val="223F86"/>
                </a:solidFill>
                <a:latin typeface="Montserrat"/>
              </a:rPr>
              <a:t>Economía </a:t>
            </a:r>
            <a:r>
              <a:rPr lang="es-MX" sz="1200" dirty="0">
                <a:solidFill>
                  <a:srgbClr val="223F86"/>
                </a:solidFill>
                <a:latin typeface="Montserrat"/>
              </a:rPr>
              <a:t>popular y solidaria y Sistema de Comercialización</a:t>
            </a:r>
            <a:endParaRPr lang="en-US" sz="1200" dirty="0">
              <a:solidFill>
                <a:srgbClr val="223F86"/>
              </a:solidFill>
              <a:latin typeface="Montserrat"/>
            </a:endParaRPr>
          </a:p>
          <a:p>
            <a:pPr marL="285750" indent="-285750" fontAlgn="b">
              <a:buFont typeface="Arial" panose="020B0604020202020204" pitchFamily="34" charset="0"/>
              <a:buChar char="•"/>
            </a:pPr>
            <a:r>
              <a:rPr lang="es-MX" sz="1200" dirty="0">
                <a:solidFill>
                  <a:srgbClr val="223F86"/>
                </a:solidFill>
                <a:latin typeface="Montserrat"/>
              </a:rPr>
              <a:t>Emprendimiento, empleo e innovación</a:t>
            </a:r>
            <a:endParaRPr lang="en-US" sz="1200" dirty="0">
              <a:solidFill>
                <a:srgbClr val="223F86"/>
              </a:solidFill>
              <a:latin typeface="Montserrat"/>
            </a:endParaRPr>
          </a:p>
          <a:p>
            <a:pPr marL="285750" indent="-285750" fontAlgn="b">
              <a:buFont typeface="Arial" panose="020B0604020202020204" pitchFamily="34" charset="0"/>
              <a:buChar char="•"/>
            </a:pPr>
            <a:r>
              <a:rPr lang="es-EC" sz="1200" dirty="0">
                <a:solidFill>
                  <a:srgbClr val="223F86"/>
                </a:solidFill>
                <a:latin typeface="Montserrat"/>
              </a:rPr>
              <a:t>Repotenciación de infraestructura de mercados</a:t>
            </a:r>
            <a:endParaRPr lang="en-US" sz="1200" dirty="0">
              <a:solidFill>
                <a:srgbClr val="223F86"/>
              </a:solidFill>
              <a:latin typeface="Montserrat"/>
            </a:endParaRPr>
          </a:p>
          <a:p>
            <a:pPr marL="285750" indent="-285750" fontAlgn="b">
              <a:buFont typeface="Arial" panose="020B0604020202020204" pitchFamily="34" charset="0"/>
              <a:buChar char="•"/>
            </a:pPr>
            <a:r>
              <a:rPr lang="es-EC" sz="1200" dirty="0" smtClean="0">
                <a:solidFill>
                  <a:srgbClr val="223F86"/>
                </a:solidFill>
                <a:latin typeface="Montserrat"/>
              </a:rPr>
              <a:t>Sistema </a:t>
            </a:r>
            <a:r>
              <a:rPr lang="es-EC" sz="1200" dirty="0">
                <a:solidFill>
                  <a:srgbClr val="223F86"/>
                </a:solidFill>
                <a:latin typeface="Montserrat"/>
              </a:rPr>
              <a:t>de transporte público</a:t>
            </a:r>
            <a:endParaRPr lang="en-US" sz="1200" dirty="0">
              <a:solidFill>
                <a:srgbClr val="223F86"/>
              </a:solidFill>
              <a:latin typeface="Montserrat"/>
            </a:endParaRPr>
          </a:p>
          <a:p>
            <a:pPr marL="285750" indent="-285750" fontAlgn="b">
              <a:buFont typeface="Arial" panose="020B0604020202020204" pitchFamily="34" charset="0"/>
              <a:buChar char="•"/>
            </a:pPr>
            <a:r>
              <a:rPr lang="es-EC" sz="1200" dirty="0">
                <a:solidFill>
                  <a:srgbClr val="223F86"/>
                </a:solidFill>
                <a:latin typeface="Montserrat"/>
              </a:rPr>
              <a:t>Seguridad ciudadana</a:t>
            </a:r>
            <a:endParaRPr lang="en-US" sz="1200" dirty="0">
              <a:solidFill>
                <a:srgbClr val="223F86"/>
              </a:solidFill>
              <a:latin typeface="Montserrat"/>
            </a:endParaRPr>
          </a:p>
          <a:p>
            <a:pPr marL="285750" indent="-285750" fontAlgn="b">
              <a:buFont typeface="Arial" panose="020B0604020202020204" pitchFamily="34" charset="0"/>
              <a:buChar char="•"/>
            </a:pPr>
            <a:r>
              <a:rPr lang="es-MX" sz="1200" dirty="0">
                <a:solidFill>
                  <a:srgbClr val="223F86"/>
                </a:solidFill>
                <a:latin typeface="Montserrat"/>
              </a:rPr>
              <a:t>Atención de emergencias</a:t>
            </a:r>
            <a:endParaRPr lang="en-US" sz="1200" dirty="0">
              <a:solidFill>
                <a:srgbClr val="223F86"/>
              </a:solidFill>
              <a:latin typeface="Montserrat"/>
            </a:endParaRPr>
          </a:p>
          <a:p>
            <a:pPr marL="285750" indent="-285750" fontAlgn="b">
              <a:buFont typeface="Arial" panose="020B0604020202020204" pitchFamily="34" charset="0"/>
              <a:buChar char="•"/>
            </a:pPr>
            <a:r>
              <a:rPr lang="es-MX" sz="1200" dirty="0">
                <a:solidFill>
                  <a:srgbClr val="223F86"/>
                </a:solidFill>
                <a:latin typeface="Montserrat"/>
              </a:rPr>
              <a:t>Reducción del riesgo de desastres</a:t>
            </a:r>
            <a:endParaRPr lang="en-US" sz="1200" dirty="0">
              <a:solidFill>
                <a:srgbClr val="223F86"/>
              </a:solidFill>
              <a:latin typeface="Montserrat"/>
            </a:endParaRPr>
          </a:p>
          <a:p>
            <a:pPr marL="285750" indent="-285750" fontAlgn="b">
              <a:buFont typeface="Arial" panose="020B0604020202020204" pitchFamily="34" charset="0"/>
              <a:buChar char="•"/>
            </a:pPr>
            <a:r>
              <a:rPr lang="es-EC" sz="1200" dirty="0">
                <a:solidFill>
                  <a:srgbClr val="223F86"/>
                </a:solidFill>
                <a:latin typeface="Montserrat"/>
              </a:rPr>
              <a:t>Movilidad segura y sostenible</a:t>
            </a:r>
            <a:endParaRPr lang="en-US" sz="1200" dirty="0">
              <a:solidFill>
                <a:srgbClr val="223F86"/>
              </a:solidFill>
              <a:latin typeface="Montserrat"/>
            </a:endParaRPr>
          </a:p>
          <a:p>
            <a:pPr marL="285750" indent="-285750" fontAlgn="b">
              <a:buFont typeface="Arial" panose="020B0604020202020204" pitchFamily="34" charset="0"/>
              <a:buChar char="•"/>
            </a:pPr>
            <a:r>
              <a:rPr lang="es-EC" sz="1200" dirty="0">
                <a:solidFill>
                  <a:srgbClr val="223F86"/>
                </a:solidFill>
                <a:latin typeface="Montserrat"/>
              </a:rPr>
              <a:t>Gestión integral de residuos sólidos</a:t>
            </a:r>
            <a:endParaRPr lang="en-US" sz="1200" dirty="0">
              <a:solidFill>
                <a:srgbClr val="223F86"/>
              </a:solidFill>
              <a:latin typeface="Montserrat"/>
            </a:endParaRPr>
          </a:p>
          <a:p>
            <a:pPr marL="285750" indent="-285750" fontAlgn="b">
              <a:buFont typeface="Arial" panose="020B0604020202020204" pitchFamily="34" charset="0"/>
              <a:buChar char="•"/>
            </a:pPr>
            <a:r>
              <a:rPr lang="es-EC" sz="1200" dirty="0">
                <a:solidFill>
                  <a:srgbClr val="223F86"/>
                </a:solidFill>
                <a:latin typeface="Montserrat"/>
              </a:rPr>
              <a:t>Gestión de riesgos</a:t>
            </a:r>
            <a:endParaRPr lang="en-US" sz="1200" dirty="0">
              <a:solidFill>
                <a:srgbClr val="223F86"/>
              </a:solidFill>
              <a:latin typeface="Montserrat"/>
            </a:endParaRPr>
          </a:p>
          <a:p>
            <a:pPr marL="285750" indent="-285750" fontAlgn="b">
              <a:buFont typeface="Arial" panose="020B0604020202020204" pitchFamily="34" charset="0"/>
              <a:buChar char="•"/>
            </a:pPr>
            <a:r>
              <a:rPr lang="es-EC" sz="1200" dirty="0">
                <a:solidFill>
                  <a:srgbClr val="223F86"/>
                </a:solidFill>
                <a:latin typeface="Montserrat"/>
              </a:rPr>
              <a:t>Vivienda de interés social y relocalización</a:t>
            </a:r>
            <a:endParaRPr lang="en-US" sz="1200" dirty="0">
              <a:solidFill>
                <a:srgbClr val="223F86"/>
              </a:solidFill>
              <a:latin typeface="Montserrat"/>
            </a:endParaRPr>
          </a:p>
          <a:p>
            <a:pPr marL="285750" indent="-285750" fontAlgn="b">
              <a:buFont typeface="Arial" panose="020B0604020202020204" pitchFamily="34" charset="0"/>
              <a:buChar char="•"/>
            </a:pPr>
            <a:r>
              <a:rPr lang="es-EC" sz="1200" dirty="0">
                <a:solidFill>
                  <a:srgbClr val="223F86"/>
                </a:solidFill>
                <a:latin typeface="Montserrat"/>
              </a:rPr>
              <a:t>Arte, cultura y patrimonio</a:t>
            </a:r>
            <a:endParaRPr lang="en-US" sz="1200" dirty="0">
              <a:solidFill>
                <a:srgbClr val="223F86"/>
              </a:solidFill>
              <a:latin typeface="Montserrat"/>
            </a:endParaRPr>
          </a:p>
          <a:p>
            <a:endParaRPr lang="en-US" sz="1200" dirty="0">
              <a:solidFill>
                <a:srgbClr val="223F86"/>
              </a:solidFill>
              <a:latin typeface="Montserrat"/>
            </a:endParaRPr>
          </a:p>
        </p:txBody>
      </p:sp>
    </p:spTree>
    <p:extLst>
      <p:ext uri="{BB962C8B-B14F-4D97-AF65-F5344CB8AC3E}">
        <p14:creationId xmlns:p14="http://schemas.microsoft.com/office/powerpoint/2010/main" val="12126037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137">
            <a:extLst>
              <a:ext uri="{FF2B5EF4-FFF2-40B4-BE49-F238E27FC236}">
                <a16:creationId xmlns:a16="http://schemas.microsoft.com/office/drawing/2014/main" id="{37475A25-E8BC-49AA-8C3A-174882DEC19F}"/>
              </a:ext>
            </a:extLst>
          </p:cNvPr>
          <p:cNvSpPr txBox="1"/>
          <p:nvPr/>
        </p:nvSpPr>
        <p:spPr>
          <a:xfrm>
            <a:off x="1509705" y="523613"/>
            <a:ext cx="740743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en-US" sz="3200" b="1" kern="0" dirty="0" err="1">
                <a:solidFill>
                  <a:srgbClr val="17406D"/>
                </a:solidFill>
                <a:latin typeface="Montserrat ExtraBold" pitchFamily="2" charset="0"/>
                <a:ea typeface="Calibri" panose="020F0502020204030204" pitchFamily="34" charset="0"/>
                <a:cs typeface="Calibri" panose="020F0502020204030204" pitchFamily="34" charset="0"/>
              </a:rPr>
              <a:t>Resultados</a:t>
            </a:r>
            <a:r>
              <a:rPr lang="en-US" sz="3200" b="1" kern="0" dirty="0">
                <a:solidFill>
                  <a:srgbClr val="17406D"/>
                </a:solidFill>
                <a:latin typeface="Montserrat ExtraBold" pitchFamily="2" charset="0"/>
                <a:ea typeface="Calibri" panose="020F0502020204030204" pitchFamily="34" charset="0"/>
                <a:cs typeface="Calibri" panose="020F0502020204030204" pitchFamily="34" charset="0"/>
              </a:rPr>
              <a:t>  </a:t>
            </a:r>
          </a:p>
        </p:txBody>
      </p:sp>
      <p:sp>
        <p:nvSpPr>
          <p:cNvPr id="43" name="TextBox 93">
            <a:extLst>
              <a:ext uri="{FF2B5EF4-FFF2-40B4-BE49-F238E27FC236}">
                <a16:creationId xmlns:a16="http://schemas.microsoft.com/office/drawing/2014/main" id="{454EBFB3-2FB0-4F22-BBE2-AC364B27F550}"/>
              </a:ext>
            </a:extLst>
          </p:cNvPr>
          <p:cNvSpPr txBox="1"/>
          <p:nvPr/>
        </p:nvSpPr>
        <p:spPr>
          <a:xfrm>
            <a:off x="3121624" y="1560373"/>
            <a:ext cx="5948752" cy="6656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600" b="1" dirty="0" smtClean="0">
                <a:solidFill>
                  <a:srgbClr val="002060"/>
                </a:solidFill>
                <a:latin typeface="Montserrat Medium" pitchFamily="2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605</a:t>
            </a:r>
            <a:endParaRPr lang="en-US" sz="9600" b="1" dirty="0">
              <a:solidFill>
                <a:srgbClr val="002060"/>
              </a:solidFill>
              <a:latin typeface="Montserrat Medium" pitchFamily="2" charset="0"/>
              <a:ea typeface="Open Sans Extrabold" panose="020B0906030804020204" pitchFamily="34" charset="0"/>
              <a:cs typeface="Open Sans Extrabold" panose="020B0906030804020204" pitchFamily="34" charset="0"/>
            </a:endParaRPr>
          </a:p>
        </p:txBody>
      </p:sp>
      <p:sp>
        <p:nvSpPr>
          <p:cNvPr id="45" name="TextBox 94">
            <a:extLst>
              <a:ext uri="{FF2B5EF4-FFF2-40B4-BE49-F238E27FC236}">
                <a16:creationId xmlns:a16="http://schemas.microsoft.com/office/drawing/2014/main" id="{A48C1594-DFFF-4760-B28B-AE2406F7300D}"/>
              </a:ext>
            </a:extLst>
          </p:cNvPr>
          <p:cNvSpPr txBox="1"/>
          <p:nvPr/>
        </p:nvSpPr>
        <p:spPr>
          <a:xfrm>
            <a:off x="3534732" y="3037994"/>
            <a:ext cx="5122535" cy="6656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err="1" smtClean="0">
                <a:solidFill>
                  <a:srgbClr val="396AB3"/>
                </a:solidFill>
                <a:latin typeface="Montserrat Medium" pitchFamily="2" charset="0"/>
                <a:ea typeface="Calibri" panose="020F0502020204030204" pitchFamily="34" charset="0"/>
                <a:cs typeface="Calibri" panose="020F0502020204030204" pitchFamily="34" charset="0"/>
              </a:rPr>
              <a:t>Representantes</a:t>
            </a:r>
            <a:r>
              <a:rPr lang="en-US" sz="3200" b="1" dirty="0" smtClean="0">
                <a:solidFill>
                  <a:srgbClr val="396AB3"/>
                </a:solidFill>
                <a:latin typeface="Montserrat Medium" pitchFamily="2" charset="0"/>
                <a:ea typeface="Calibri" panose="020F0502020204030204" pitchFamily="34" charset="0"/>
                <a:cs typeface="Calibri" panose="020F0502020204030204" pitchFamily="34" charset="0"/>
              </a:rPr>
              <a:t> de las </a:t>
            </a:r>
            <a:r>
              <a:rPr lang="en-US" sz="3200" b="1" dirty="0" err="1" smtClean="0">
                <a:solidFill>
                  <a:srgbClr val="396AB3"/>
                </a:solidFill>
                <a:latin typeface="Montserrat Medium" pitchFamily="2" charset="0"/>
                <a:ea typeface="Calibri" panose="020F0502020204030204" pitchFamily="34" charset="0"/>
                <a:cs typeface="Calibri" panose="020F0502020204030204" pitchFamily="34" charset="0"/>
              </a:rPr>
              <a:t>Unidades</a:t>
            </a:r>
            <a:r>
              <a:rPr lang="en-US" sz="3200" b="1" dirty="0" smtClean="0">
                <a:solidFill>
                  <a:srgbClr val="396AB3"/>
                </a:solidFill>
                <a:latin typeface="Montserrat Medium" pitchFamily="2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1" dirty="0" err="1" smtClean="0">
                <a:solidFill>
                  <a:srgbClr val="396AB3"/>
                </a:solidFill>
                <a:latin typeface="Montserrat Medium" pitchFamily="2" charset="0"/>
                <a:ea typeface="Calibri" panose="020F0502020204030204" pitchFamily="34" charset="0"/>
                <a:cs typeface="Calibri" panose="020F0502020204030204" pitchFamily="34" charset="0"/>
              </a:rPr>
              <a:t>Básicas</a:t>
            </a:r>
            <a:r>
              <a:rPr lang="en-US" sz="3200" b="1" dirty="0" smtClean="0">
                <a:solidFill>
                  <a:srgbClr val="396AB3"/>
                </a:solidFill>
                <a:latin typeface="Montserrat Medium" pitchFamily="2" charset="0"/>
                <a:ea typeface="Calibri" panose="020F0502020204030204" pitchFamily="34" charset="0"/>
                <a:cs typeface="Calibri" panose="020F0502020204030204" pitchFamily="34" charset="0"/>
              </a:rPr>
              <a:t> de </a:t>
            </a:r>
            <a:r>
              <a:rPr lang="en-US" sz="3200" b="1" dirty="0" err="1" smtClean="0">
                <a:solidFill>
                  <a:srgbClr val="396AB3"/>
                </a:solidFill>
                <a:latin typeface="Montserrat Medium" pitchFamily="2" charset="0"/>
                <a:ea typeface="Calibri" panose="020F0502020204030204" pitchFamily="34" charset="0"/>
                <a:cs typeface="Calibri" panose="020F0502020204030204" pitchFamily="34" charset="0"/>
              </a:rPr>
              <a:t>Participación</a:t>
            </a:r>
            <a:endParaRPr lang="en-US" sz="3200" b="1" dirty="0">
              <a:solidFill>
                <a:srgbClr val="396AB3"/>
              </a:solidFill>
              <a:latin typeface="Montserrat Medium" pitchFamily="2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4" name="TextBox 94">
            <a:extLst>
              <a:ext uri="{FF2B5EF4-FFF2-40B4-BE49-F238E27FC236}">
                <a16:creationId xmlns:a16="http://schemas.microsoft.com/office/drawing/2014/main" id="{A48C1594-DFFF-4760-B28B-AE2406F7300D}"/>
              </a:ext>
            </a:extLst>
          </p:cNvPr>
          <p:cNvSpPr txBox="1"/>
          <p:nvPr/>
        </p:nvSpPr>
        <p:spPr>
          <a:xfrm>
            <a:off x="3441020" y="4622935"/>
            <a:ext cx="5122535" cy="3002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>
                <a:solidFill>
                  <a:srgbClr val="223F86"/>
                </a:solidFill>
                <a:latin typeface="Montserrat Medium" pitchFamily="2" charset="0"/>
                <a:ea typeface="Calibri" panose="020F0502020204030204" pitchFamily="34" charset="0"/>
                <a:cs typeface="Calibri" panose="020F0502020204030204" pitchFamily="34" charset="0"/>
              </a:rPr>
              <a:t>5 de Agosto </a:t>
            </a:r>
          </a:p>
          <a:p>
            <a:pPr algn="ctr"/>
            <a:r>
              <a:rPr lang="en-US" sz="2000" b="1" dirty="0" smtClean="0">
                <a:solidFill>
                  <a:srgbClr val="223F86"/>
                </a:solidFill>
                <a:latin typeface="Montserrat Medium" pitchFamily="2" charset="0"/>
                <a:ea typeface="Calibri" panose="020F0502020204030204" pitchFamily="34" charset="0"/>
                <a:cs typeface="Calibri" panose="020F0502020204030204" pitchFamily="34" charset="0"/>
              </a:rPr>
              <a:t>10 </a:t>
            </a:r>
            <a:r>
              <a:rPr lang="en-US" sz="2000" b="1" dirty="0" err="1" smtClean="0">
                <a:solidFill>
                  <a:srgbClr val="223F86"/>
                </a:solidFill>
                <a:latin typeface="Montserrat Medium" pitchFamily="2" charset="0"/>
                <a:ea typeface="Calibri" panose="020F0502020204030204" pitchFamily="34" charset="0"/>
                <a:cs typeface="Calibri" panose="020F0502020204030204" pitchFamily="34" charset="0"/>
              </a:rPr>
              <a:t>Administraciones</a:t>
            </a:r>
            <a:r>
              <a:rPr lang="en-US" sz="2000" b="1" dirty="0" smtClean="0">
                <a:solidFill>
                  <a:srgbClr val="223F86"/>
                </a:solidFill>
                <a:latin typeface="Montserrat Medium" pitchFamily="2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b="1" dirty="0" err="1" smtClean="0">
                <a:solidFill>
                  <a:srgbClr val="223F86"/>
                </a:solidFill>
                <a:latin typeface="Montserrat Medium" pitchFamily="2" charset="0"/>
                <a:ea typeface="Calibri" panose="020F0502020204030204" pitchFamily="34" charset="0"/>
                <a:cs typeface="Calibri" panose="020F0502020204030204" pitchFamily="34" charset="0"/>
              </a:rPr>
              <a:t>Zonales</a:t>
            </a:r>
            <a:endParaRPr lang="en-US" sz="2000" b="1" dirty="0">
              <a:solidFill>
                <a:srgbClr val="223F86"/>
              </a:solidFill>
              <a:latin typeface="Montserrat Medium" pitchFamily="2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65" name="Google Shape;206;p5"/>
          <p:cNvCxnSpPr/>
          <p:nvPr/>
        </p:nvCxnSpPr>
        <p:spPr>
          <a:xfrm rot="10800000" flipH="1">
            <a:off x="853025" y="1016333"/>
            <a:ext cx="9957600" cy="5700"/>
          </a:xfrm>
          <a:prstGeom prst="straightConnector1">
            <a:avLst/>
          </a:prstGeom>
          <a:noFill/>
          <a:ln w="9525" cap="flat" cmpd="sng">
            <a:solidFill>
              <a:srgbClr val="029DD9"/>
            </a:solidFill>
            <a:prstDash val="solid"/>
            <a:miter lim="800000"/>
            <a:headEnd type="none" w="sm" len="sm"/>
            <a:tailEnd type="none" w="med" len="med"/>
          </a:ln>
        </p:spPr>
      </p:cxnSp>
      <p:sp>
        <p:nvSpPr>
          <p:cNvPr id="66" name="Google Shape;203;p5"/>
          <p:cNvSpPr/>
          <p:nvPr/>
        </p:nvSpPr>
        <p:spPr>
          <a:xfrm>
            <a:off x="550125" y="468800"/>
            <a:ext cx="965400" cy="960900"/>
          </a:xfrm>
          <a:prstGeom prst="ellipse">
            <a:avLst/>
          </a:prstGeom>
          <a:solidFill>
            <a:srgbClr val="0F6FC6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7" name="Google Shape;203;p5"/>
          <p:cNvSpPr/>
          <p:nvPr/>
        </p:nvSpPr>
        <p:spPr>
          <a:xfrm>
            <a:off x="550125" y="468800"/>
            <a:ext cx="965400" cy="960900"/>
          </a:xfrm>
          <a:prstGeom prst="ellipse">
            <a:avLst/>
          </a:prstGeom>
          <a:solidFill>
            <a:srgbClr val="0F6FC6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68" name="Google Shape;204;p5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37115" y="662268"/>
            <a:ext cx="585600" cy="585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9" name="Imagen 6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40715" y="5546938"/>
            <a:ext cx="2373968" cy="1898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21339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137">
            <a:extLst>
              <a:ext uri="{FF2B5EF4-FFF2-40B4-BE49-F238E27FC236}">
                <a16:creationId xmlns:a16="http://schemas.microsoft.com/office/drawing/2014/main" id="{37475A25-E8BC-49AA-8C3A-174882DEC19F}"/>
              </a:ext>
            </a:extLst>
          </p:cNvPr>
          <p:cNvSpPr txBox="1"/>
          <p:nvPr/>
        </p:nvSpPr>
        <p:spPr>
          <a:xfrm>
            <a:off x="262302" y="115231"/>
            <a:ext cx="740743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sz="3200" b="1" kern="0" dirty="0" err="1">
                <a:solidFill>
                  <a:srgbClr val="17406D"/>
                </a:solidFill>
                <a:latin typeface="Montserrat ExtraBold" pitchFamily="2" charset="0"/>
                <a:ea typeface="Calibri" panose="020F0502020204030204" pitchFamily="34" charset="0"/>
                <a:cs typeface="Calibri" panose="020F0502020204030204" pitchFamily="34" charset="0"/>
              </a:rPr>
              <a:t>Líneas</a:t>
            </a:r>
            <a:r>
              <a:rPr lang="en-US" sz="3200" b="1" kern="0" dirty="0">
                <a:solidFill>
                  <a:srgbClr val="17406D"/>
                </a:solidFill>
                <a:latin typeface="Montserrat ExtraBold" pitchFamily="2" charset="0"/>
                <a:ea typeface="Calibri" panose="020F0502020204030204" pitchFamily="34" charset="0"/>
                <a:cs typeface="Calibri" panose="020F0502020204030204" pitchFamily="34" charset="0"/>
              </a:rPr>
              <a:t> de </a:t>
            </a:r>
            <a:r>
              <a:rPr lang="en-US" sz="3200" b="1" kern="0" dirty="0" err="1">
                <a:solidFill>
                  <a:srgbClr val="17406D"/>
                </a:solidFill>
                <a:latin typeface="Montserrat ExtraBold" pitchFamily="2" charset="0"/>
                <a:ea typeface="Calibri" panose="020F0502020204030204" pitchFamily="34" charset="0"/>
                <a:cs typeface="Calibri" panose="020F0502020204030204" pitchFamily="34" charset="0"/>
              </a:rPr>
              <a:t>acción</a:t>
            </a:r>
            <a:endParaRPr lang="en-US" sz="3200" b="1" kern="0" dirty="0">
              <a:solidFill>
                <a:srgbClr val="17406D"/>
              </a:solidFill>
              <a:latin typeface="Montserrat ExtraBold" pitchFamily="2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6" name="Google Shape;206;p5"/>
          <p:cNvCxnSpPr/>
          <p:nvPr/>
        </p:nvCxnSpPr>
        <p:spPr>
          <a:xfrm flipV="1">
            <a:off x="338675" y="761562"/>
            <a:ext cx="4776250" cy="19206"/>
          </a:xfrm>
          <a:prstGeom prst="straightConnector1">
            <a:avLst/>
          </a:prstGeom>
          <a:noFill/>
          <a:ln w="9525" cap="flat" cmpd="sng">
            <a:solidFill>
              <a:srgbClr val="029DD9"/>
            </a:solidFill>
            <a:prstDash val="solid"/>
            <a:miter lim="800000"/>
            <a:headEnd type="none" w="sm" len="sm"/>
            <a:tailEnd type="none" w="med" len="med"/>
          </a:ln>
        </p:spPr>
      </p:cxnSp>
      <p:graphicFrame>
        <p:nvGraphicFramePr>
          <p:cNvPr id="7" name="Tabla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18461916"/>
              </p:ext>
            </p:extLst>
          </p:nvPr>
        </p:nvGraphicFramePr>
        <p:xfrm>
          <a:off x="254000" y="1085850"/>
          <a:ext cx="5403850" cy="5227903"/>
        </p:xfrm>
        <a:graphic>
          <a:graphicData uri="http://schemas.openxmlformats.org/drawingml/2006/table">
            <a:tbl>
              <a:tblPr/>
              <a:tblGrid>
                <a:gridCol w="2086317">
                  <a:extLst>
                    <a:ext uri="{9D8B030D-6E8A-4147-A177-3AD203B41FA5}">
                      <a16:colId xmlns:a16="http://schemas.microsoft.com/office/drawing/2014/main" val="712813008"/>
                    </a:ext>
                  </a:extLst>
                </a:gridCol>
                <a:gridCol w="3317533">
                  <a:extLst>
                    <a:ext uri="{9D8B030D-6E8A-4147-A177-3AD203B41FA5}">
                      <a16:colId xmlns:a16="http://schemas.microsoft.com/office/drawing/2014/main" val="3733511111"/>
                    </a:ext>
                  </a:extLst>
                </a:gridCol>
              </a:tblGrid>
              <a:tr h="253803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1200" b="1" i="0" u="none" strike="noStrike" dirty="0">
                          <a:solidFill>
                            <a:srgbClr val="223F86"/>
                          </a:solidFill>
                          <a:effectLst/>
                          <a:latin typeface="Montserrat Medium" pitchFamily="2" charset="0"/>
                        </a:rPr>
                        <a:t>PROGRAMA PMDOT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BDBD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1200" b="1" i="0" u="none" strike="noStrike">
                          <a:solidFill>
                            <a:srgbClr val="223F86"/>
                          </a:solidFill>
                          <a:effectLst/>
                          <a:latin typeface="Montserrat Medium" pitchFamily="2" charset="0"/>
                        </a:rPr>
                        <a:t>NOMBRE DEL PROYECTO 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BDBD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04795461"/>
                  </a:ext>
                </a:extLst>
              </a:tr>
              <a:tr h="253803">
                <a:tc rowSpan="5">
                  <a:txBody>
                    <a:bodyPr/>
                    <a:lstStyle/>
                    <a:p>
                      <a:pPr algn="ctr" rtl="0" fontAlgn="ctr"/>
                      <a:r>
                        <a:rPr lang="es-EC" sz="1200" b="1" i="0" u="none" strike="noStrike" dirty="0">
                          <a:solidFill>
                            <a:srgbClr val="223F86"/>
                          </a:solidFill>
                          <a:effectLst/>
                          <a:latin typeface="Montserrat Medium" pitchFamily="2" charset="0"/>
                        </a:rPr>
                        <a:t>QUITO HÁBITAT DIGNO </a:t>
                      </a:r>
                      <a:endParaRPr lang="es-EC" sz="1200" b="1" i="0" u="none" strike="noStrike" dirty="0" smtClean="0">
                        <a:solidFill>
                          <a:srgbClr val="223F86"/>
                        </a:solidFill>
                        <a:effectLst/>
                        <a:latin typeface="Montserrat Medium" pitchFamily="2" charset="0"/>
                      </a:endParaRPr>
                    </a:p>
                    <a:p>
                      <a:pPr algn="ctr" rtl="0" fontAlgn="ctr"/>
                      <a:r>
                        <a:rPr lang="es-EC" sz="1200" b="1" i="0" u="none" strike="noStrike" dirty="0" smtClean="0">
                          <a:solidFill>
                            <a:srgbClr val="223F86"/>
                          </a:solidFill>
                          <a:effectLst/>
                          <a:latin typeface="Montserrat Medium" pitchFamily="2" charset="0"/>
                        </a:rPr>
                        <a:t>Y </a:t>
                      </a:r>
                      <a:r>
                        <a:rPr lang="es-EC" sz="1200" b="1" i="0" u="none" strike="noStrike" dirty="0" smtClean="0">
                          <a:solidFill>
                            <a:srgbClr val="223F86"/>
                          </a:solidFill>
                          <a:effectLst/>
                          <a:latin typeface="Montserrat Medium" pitchFamily="2" charset="0"/>
                        </a:rPr>
                        <a:t>SEGURO</a:t>
                      </a:r>
                    </a:p>
                    <a:p>
                      <a:pPr algn="ctr" rtl="0" fontAlgn="ctr"/>
                      <a:endParaRPr lang="es-EC" sz="1200" b="1" i="0" u="none" strike="noStrike" dirty="0" smtClean="0">
                        <a:solidFill>
                          <a:srgbClr val="223F86"/>
                        </a:solidFill>
                        <a:effectLst/>
                        <a:latin typeface="Montserrat Medium" pitchFamily="2" charset="0"/>
                      </a:endParaRPr>
                    </a:p>
                    <a:p>
                      <a:pPr algn="ctr" rtl="0" fontAlgn="ctr"/>
                      <a:r>
                        <a:rPr lang="es-EC" sz="2800" b="1" i="0" u="none" strike="noStrike" dirty="0" smtClean="0">
                          <a:solidFill>
                            <a:srgbClr val="223F86"/>
                          </a:solidFill>
                          <a:effectLst/>
                          <a:latin typeface="Montserrat Medium" pitchFamily="2" charset="0"/>
                        </a:rPr>
                        <a:t>83,9%</a:t>
                      </a:r>
                      <a:endParaRPr lang="es-EC" sz="2800" b="1" i="0" u="none" strike="noStrike" dirty="0">
                        <a:solidFill>
                          <a:srgbClr val="223F86"/>
                        </a:solidFill>
                        <a:effectLst/>
                        <a:latin typeface="Montserrat Medium" pitchFamily="2" charset="0"/>
                      </a:endParaRP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 rtl="0" fontAlgn="ctr"/>
                      <a:r>
                        <a:rPr lang="es-EC" sz="1200" b="0" i="0" u="none" strike="noStrike" dirty="0">
                          <a:solidFill>
                            <a:srgbClr val="223F86"/>
                          </a:solidFill>
                          <a:effectLst/>
                          <a:latin typeface="Montserrat Medium" pitchFamily="2" charset="0"/>
                        </a:rPr>
                        <a:t>•MEJORAMIENTO DEL HÁBITAT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EBA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33388666"/>
                  </a:ext>
                </a:extLst>
              </a:tr>
              <a:tr h="507606"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 rtl="0" fontAlgn="ctr"/>
                      <a:r>
                        <a:rPr lang="es-EC" sz="1200" b="0" i="0" u="none" strike="noStrike" dirty="0">
                          <a:solidFill>
                            <a:srgbClr val="223F86"/>
                          </a:solidFill>
                          <a:effectLst/>
                          <a:latin typeface="Montserrat Medium" pitchFamily="2" charset="0"/>
                        </a:rPr>
                        <a:t>•REGULARIZACIÓN DE ASENTAMIENTOS HUMANOS DE HECHO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EBA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95576783"/>
                  </a:ext>
                </a:extLst>
              </a:tr>
              <a:tr h="507606"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 rtl="0" fontAlgn="ctr"/>
                      <a:r>
                        <a:rPr lang="es-EC" sz="1200" b="0" i="0" u="none" strike="noStrike" dirty="0">
                          <a:solidFill>
                            <a:srgbClr val="223F86"/>
                          </a:solidFill>
                          <a:effectLst/>
                          <a:latin typeface="Montserrat Medium" pitchFamily="2" charset="0"/>
                        </a:rPr>
                        <a:t>•PLANIFICACIÓN Y REGULACIÓN DEL USO Y GESTIÓN DEL SUELO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EBA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06667718"/>
                  </a:ext>
                </a:extLst>
              </a:tr>
              <a:tr h="253803"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 rtl="0" fontAlgn="ctr"/>
                      <a:r>
                        <a:rPr lang="es-EC" sz="1200" b="0" i="0" u="none" strike="noStrike" dirty="0">
                          <a:solidFill>
                            <a:srgbClr val="223F86"/>
                          </a:solidFill>
                          <a:effectLst/>
                          <a:latin typeface="Montserrat Medium" pitchFamily="2" charset="0"/>
                        </a:rPr>
                        <a:t>•SEGURIDAD Y CONVIVENCIA CIUDADANA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EBA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17121064"/>
                  </a:ext>
                </a:extLst>
              </a:tr>
              <a:tr h="253803"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 rtl="0" fontAlgn="ctr"/>
                      <a:r>
                        <a:rPr lang="es-EC" sz="1200" b="0" i="0" u="none" strike="noStrike" dirty="0">
                          <a:solidFill>
                            <a:srgbClr val="223F86"/>
                          </a:solidFill>
                          <a:effectLst/>
                          <a:latin typeface="Montserrat Medium" pitchFamily="2" charset="0"/>
                        </a:rPr>
                        <a:t>•ATENCIÓN INTEGRAL DE EMERGENCIAS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EBA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09816555"/>
                  </a:ext>
                </a:extLst>
              </a:tr>
              <a:tr h="253803"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s-EC" sz="1200" b="0" i="0" u="none" strike="noStrike" dirty="0">
                          <a:solidFill>
                            <a:srgbClr val="223F86"/>
                          </a:solidFill>
                          <a:effectLst/>
                          <a:latin typeface="Montserrat Medium" pitchFamily="2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0CECE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81866169"/>
                  </a:ext>
                </a:extLst>
              </a:tr>
              <a:tr h="253803">
                <a:tc rowSpan="3">
                  <a:txBody>
                    <a:bodyPr/>
                    <a:lstStyle/>
                    <a:p>
                      <a:pPr algn="ctr" rtl="0" fontAlgn="ctr"/>
                      <a:r>
                        <a:rPr lang="es-EC" sz="1200" b="1" i="0" u="none" strike="noStrike" dirty="0">
                          <a:solidFill>
                            <a:srgbClr val="223F86"/>
                          </a:solidFill>
                          <a:effectLst/>
                          <a:latin typeface="Montserrat Medium" pitchFamily="2" charset="0"/>
                        </a:rPr>
                        <a:t>QUITO CIUDAD VERDE </a:t>
                      </a:r>
                      <a:r>
                        <a:rPr lang="es-EC" sz="1200" b="1" i="0" u="none" strike="noStrike" dirty="0" smtClean="0">
                          <a:solidFill>
                            <a:srgbClr val="223F86"/>
                          </a:solidFill>
                          <a:effectLst/>
                          <a:latin typeface="Montserrat Medium" pitchFamily="2" charset="0"/>
                        </a:rPr>
                        <a:t>AZUL</a:t>
                      </a:r>
                    </a:p>
                    <a:p>
                      <a:pPr algn="ctr" rtl="0" fontAlgn="ctr"/>
                      <a:endParaRPr lang="es-EC" sz="1200" b="1" i="0" u="none" strike="noStrike" dirty="0" smtClean="0">
                        <a:solidFill>
                          <a:srgbClr val="223F86"/>
                        </a:solidFill>
                        <a:effectLst/>
                        <a:latin typeface="Montserrat Medium" pitchFamily="2" charset="0"/>
                      </a:endParaRPr>
                    </a:p>
                    <a:p>
                      <a:pPr algn="ctr" rtl="0" fontAlgn="ctr"/>
                      <a:r>
                        <a:rPr lang="es-EC" sz="2800" b="1" i="0" u="none" strike="noStrike" dirty="0" smtClean="0">
                          <a:solidFill>
                            <a:srgbClr val="223F86"/>
                          </a:solidFill>
                          <a:effectLst/>
                          <a:latin typeface="Montserrat Medium" pitchFamily="2" charset="0"/>
                        </a:rPr>
                        <a:t>82,1%</a:t>
                      </a:r>
                      <a:endParaRPr lang="es-EC" sz="2800" b="1" i="0" u="none" strike="noStrike" dirty="0">
                        <a:solidFill>
                          <a:srgbClr val="223F86"/>
                        </a:solidFill>
                        <a:effectLst/>
                        <a:latin typeface="Montserrat Medium" pitchFamily="2" charset="0"/>
                      </a:endParaRP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 rtl="0" fontAlgn="ctr"/>
                      <a:r>
                        <a:rPr lang="es-EC" sz="1200" b="0" i="0" u="none" strike="noStrike" dirty="0">
                          <a:solidFill>
                            <a:srgbClr val="223F86"/>
                          </a:solidFill>
                          <a:effectLst/>
                          <a:latin typeface="Montserrat Medium" pitchFamily="2" charset="0"/>
                        </a:rPr>
                        <a:t>•GESTIÓN INTEGRAL DE RESIDUOS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EBA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23451518"/>
                  </a:ext>
                </a:extLst>
              </a:tr>
              <a:tr h="478321"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 rtl="0" fontAlgn="ctr"/>
                      <a:r>
                        <a:rPr lang="es-EC" sz="1200" b="0" i="0" u="none" strike="noStrike" dirty="0">
                          <a:solidFill>
                            <a:srgbClr val="223F86"/>
                          </a:solidFill>
                          <a:effectLst/>
                          <a:latin typeface="Montserrat Medium" pitchFamily="2" charset="0"/>
                        </a:rPr>
                        <a:t>•INTERVENCIÓN INTEGRAL DE QUEBRADAS PRIORIZADAS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EBA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18391309"/>
                  </a:ext>
                </a:extLst>
              </a:tr>
              <a:tr h="507606"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 rtl="0" fontAlgn="ctr"/>
                      <a:r>
                        <a:rPr lang="es-EC" sz="1200" b="0" i="0" u="none" strike="noStrike" dirty="0">
                          <a:solidFill>
                            <a:srgbClr val="223F86"/>
                          </a:solidFill>
                          <a:effectLst/>
                          <a:latin typeface="Montserrat Medium" pitchFamily="2" charset="0"/>
                        </a:rPr>
                        <a:t>•CONSERVACIÓN Y RESTAURACIÓN DEL PATRIMONIO NATURAL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EBA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16075511"/>
                  </a:ext>
                </a:extLst>
              </a:tr>
              <a:tr h="253803"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s-EC" sz="1200" b="0" i="0" u="none" strike="noStrike" dirty="0">
                          <a:solidFill>
                            <a:srgbClr val="223F86"/>
                          </a:solidFill>
                          <a:effectLst/>
                          <a:latin typeface="Montserrat Medium" pitchFamily="2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0CECE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64228489"/>
                  </a:ext>
                </a:extLst>
              </a:tr>
              <a:tr h="341657">
                <a:tc rowSpan="2">
                  <a:txBody>
                    <a:bodyPr/>
                    <a:lstStyle/>
                    <a:p>
                      <a:pPr algn="ctr" rtl="0" fontAlgn="ctr"/>
                      <a:endParaRPr lang="es-EC" sz="1200" b="1" i="0" u="none" strike="noStrike" dirty="0" smtClean="0">
                        <a:solidFill>
                          <a:srgbClr val="223F86"/>
                        </a:solidFill>
                        <a:effectLst/>
                        <a:latin typeface="Montserrat Medium" pitchFamily="2" charset="0"/>
                      </a:endParaRPr>
                    </a:p>
                    <a:p>
                      <a:pPr algn="ctr" rtl="0" fontAlgn="ctr"/>
                      <a:r>
                        <a:rPr lang="es-EC" sz="1200" b="1" i="0" u="none" strike="noStrike" dirty="0" smtClean="0">
                          <a:solidFill>
                            <a:srgbClr val="223F86"/>
                          </a:solidFill>
                          <a:effectLst/>
                          <a:latin typeface="Montserrat Medium" pitchFamily="2" charset="0"/>
                        </a:rPr>
                        <a:t>QUITO </a:t>
                      </a:r>
                      <a:r>
                        <a:rPr lang="es-EC" sz="1200" b="1" i="0" u="none" strike="noStrike" dirty="0">
                          <a:solidFill>
                            <a:srgbClr val="223F86"/>
                          </a:solidFill>
                          <a:effectLst/>
                          <a:latin typeface="Montserrat Medium" pitchFamily="2" charset="0"/>
                        </a:rPr>
                        <a:t>CULTURA Y </a:t>
                      </a:r>
                      <a:r>
                        <a:rPr lang="es-EC" sz="1200" b="1" i="0" u="none" strike="noStrike" dirty="0" smtClean="0">
                          <a:solidFill>
                            <a:srgbClr val="223F86"/>
                          </a:solidFill>
                          <a:effectLst/>
                          <a:latin typeface="Montserrat Medium" pitchFamily="2" charset="0"/>
                        </a:rPr>
                        <a:t>PATRIMONIO</a:t>
                      </a:r>
                    </a:p>
                    <a:p>
                      <a:pPr algn="ctr" rtl="0" fontAlgn="ctr"/>
                      <a:endParaRPr lang="es-EC" sz="1400" b="1" i="0" u="none" strike="noStrike" dirty="0" smtClean="0">
                        <a:solidFill>
                          <a:srgbClr val="223F86"/>
                        </a:solidFill>
                        <a:effectLst/>
                        <a:latin typeface="Montserrat Medium" pitchFamily="2" charset="0"/>
                      </a:endParaRPr>
                    </a:p>
                    <a:p>
                      <a:pPr algn="ctr" rtl="0" fontAlgn="ctr"/>
                      <a:r>
                        <a:rPr lang="es-EC" sz="2800" b="1" i="0" u="none" strike="noStrike" dirty="0" smtClean="0">
                          <a:solidFill>
                            <a:srgbClr val="223F86"/>
                          </a:solidFill>
                          <a:effectLst/>
                          <a:latin typeface="Montserrat Medium" pitchFamily="2" charset="0"/>
                        </a:rPr>
                        <a:t>79,2%</a:t>
                      </a:r>
                      <a:endParaRPr lang="es-EC" sz="2800" b="1" i="0" u="none" strike="noStrike" dirty="0">
                        <a:solidFill>
                          <a:srgbClr val="223F86"/>
                        </a:solidFill>
                        <a:effectLst/>
                        <a:latin typeface="Montserrat Medium" pitchFamily="2" charset="0"/>
                      </a:endParaRP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 rtl="0" fontAlgn="ctr"/>
                      <a:r>
                        <a:rPr lang="es-EC" sz="1200" b="0" i="0" u="none" strike="noStrike" dirty="0">
                          <a:solidFill>
                            <a:srgbClr val="223F86"/>
                          </a:solidFill>
                          <a:effectLst/>
                          <a:latin typeface="Montserrat Medium" pitchFamily="2" charset="0"/>
                        </a:rPr>
                        <a:t>•ARTE, CULTURA Y PATRIMONIO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EBA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81404251"/>
                  </a:ext>
                </a:extLst>
              </a:tr>
              <a:tr h="341657"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 rtl="0" fontAlgn="ctr"/>
                      <a:r>
                        <a:rPr lang="es-EC" sz="1200" b="0" i="0" u="none" strike="noStrike" dirty="0">
                          <a:solidFill>
                            <a:srgbClr val="223F86"/>
                          </a:solidFill>
                          <a:effectLst/>
                          <a:latin typeface="Montserrat Medium" pitchFamily="2" charset="0"/>
                        </a:rPr>
                        <a:t>•GESTIÓN INTEGRAL DEL PATRIMONIO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EBA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89740365"/>
                  </a:ext>
                </a:extLst>
              </a:tr>
              <a:tr h="253803">
                <a:tc gridSpan="2">
                  <a:txBody>
                    <a:bodyPr/>
                    <a:lstStyle/>
                    <a:p>
                      <a:pPr algn="ctr" rtl="0" fontAlgn="ctr"/>
                      <a:r>
                        <a:rPr lang="es-EC" sz="1200" b="1" i="0" u="none" strike="noStrike" dirty="0">
                          <a:solidFill>
                            <a:srgbClr val="223F86"/>
                          </a:solidFill>
                          <a:effectLst/>
                          <a:latin typeface="Montserrat Medium" pitchFamily="2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31993129"/>
                  </a:ext>
                </a:extLst>
              </a:tr>
            </a:tbl>
          </a:graphicData>
        </a:graphic>
      </p:graphicFrame>
      <p:graphicFrame>
        <p:nvGraphicFramePr>
          <p:cNvPr id="8" name="Tabla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87436894"/>
              </p:ext>
            </p:extLst>
          </p:nvPr>
        </p:nvGraphicFramePr>
        <p:xfrm>
          <a:off x="5953124" y="1085850"/>
          <a:ext cx="5943600" cy="5219145"/>
        </p:xfrm>
        <a:graphic>
          <a:graphicData uri="http://schemas.openxmlformats.org/drawingml/2006/table">
            <a:tbl>
              <a:tblPr/>
              <a:tblGrid>
                <a:gridCol w="1866901">
                  <a:extLst>
                    <a:ext uri="{9D8B030D-6E8A-4147-A177-3AD203B41FA5}">
                      <a16:colId xmlns:a16="http://schemas.microsoft.com/office/drawing/2014/main" val="2860947963"/>
                    </a:ext>
                  </a:extLst>
                </a:gridCol>
                <a:gridCol w="4076699">
                  <a:extLst>
                    <a:ext uri="{9D8B030D-6E8A-4147-A177-3AD203B41FA5}">
                      <a16:colId xmlns:a16="http://schemas.microsoft.com/office/drawing/2014/main" val="1573678306"/>
                    </a:ext>
                  </a:extLst>
                </a:gridCol>
              </a:tblGrid>
              <a:tr h="225125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1200" b="1" i="0" u="none" strike="noStrike" dirty="0">
                          <a:solidFill>
                            <a:srgbClr val="223F86"/>
                          </a:solidFill>
                          <a:effectLst/>
                          <a:latin typeface="Montserrat Medium" pitchFamily="2" charset="0"/>
                        </a:rPr>
                        <a:t>PROGRAMA PMDOT</a:t>
                      </a:r>
                    </a:p>
                  </a:txBody>
                  <a:tcPr marL="6951" marR="6951" marT="695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BDBD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1200" b="1" i="0" u="none" strike="noStrike">
                          <a:solidFill>
                            <a:srgbClr val="223F86"/>
                          </a:solidFill>
                          <a:effectLst/>
                          <a:latin typeface="Montserrat Medium" pitchFamily="2" charset="0"/>
                        </a:rPr>
                        <a:t>NOMBRE DEL PROYECTO </a:t>
                      </a:r>
                    </a:p>
                  </a:txBody>
                  <a:tcPr marL="6951" marR="6951" marT="695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BDBD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61427072"/>
                  </a:ext>
                </a:extLst>
              </a:tr>
              <a:tr h="444983">
                <a:tc rowSpan="3">
                  <a:txBody>
                    <a:bodyPr/>
                    <a:lstStyle/>
                    <a:p>
                      <a:pPr algn="ctr" rtl="0" fontAlgn="ctr"/>
                      <a:r>
                        <a:rPr lang="es-EC" sz="1200" b="1" i="0" u="none" strike="noStrike" dirty="0">
                          <a:solidFill>
                            <a:srgbClr val="223F86"/>
                          </a:solidFill>
                          <a:effectLst/>
                          <a:latin typeface="Montserrat Medium" pitchFamily="2" charset="0"/>
                        </a:rPr>
                        <a:t>QUITO </a:t>
                      </a:r>
                      <a:r>
                        <a:rPr lang="es-EC" sz="1200" b="1" i="0" u="none" strike="noStrike" dirty="0" smtClean="0">
                          <a:solidFill>
                            <a:srgbClr val="223F86"/>
                          </a:solidFill>
                          <a:effectLst/>
                          <a:latin typeface="Montserrat Medium" pitchFamily="2" charset="0"/>
                        </a:rPr>
                        <a:t>PARTICIPA</a:t>
                      </a:r>
                    </a:p>
                    <a:p>
                      <a:pPr algn="ctr" rtl="0" fontAlgn="ctr"/>
                      <a:endParaRPr lang="es-EC" sz="1200" b="1" i="0" u="none" strike="noStrike" dirty="0" smtClean="0">
                        <a:solidFill>
                          <a:srgbClr val="223F86"/>
                        </a:solidFill>
                        <a:effectLst/>
                        <a:latin typeface="Montserrat Medium" pitchFamily="2" charset="0"/>
                      </a:endParaRPr>
                    </a:p>
                    <a:p>
                      <a:pPr algn="ctr" rtl="0" fontAlgn="ctr"/>
                      <a:r>
                        <a:rPr lang="es-EC" sz="2800" b="1" i="0" u="none" strike="noStrike" dirty="0" smtClean="0">
                          <a:solidFill>
                            <a:srgbClr val="223F86"/>
                          </a:solidFill>
                          <a:effectLst/>
                          <a:latin typeface="Montserrat Medium" pitchFamily="2" charset="0"/>
                        </a:rPr>
                        <a:t>76,5%</a:t>
                      </a:r>
                      <a:endParaRPr lang="es-EC" sz="2800" b="1" i="0" u="none" strike="noStrike" dirty="0">
                        <a:solidFill>
                          <a:srgbClr val="223F86"/>
                        </a:solidFill>
                        <a:effectLst/>
                        <a:latin typeface="Montserrat Medium" pitchFamily="2" charset="0"/>
                      </a:endParaRPr>
                    </a:p>
                  </a:txBody>
                  <a:tcPr marL="6951" marR="6951" marT="695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 rtl="0" fontAlgn="ctr"/>
                      <a:r>
                        <a:rPr lang="es-EC" sz="1200" b="0" i="0" u="none" strike="noStrike">
                          <a:solidFill>
                            <a:srgbClr val="223F86"/>
                          </a:solidFill>
                          <a:effectLst/>
                          <a:latin typeface="Montserrat Medium" pitchFamily="2" charset="0"/>
                        </a:rPr>
                        <a:t>•OBRAS Y PROYECTOS SOCIALES CON PRIORIZACIÓN CIUDADANA (PRESUPUESTOS PARTICIPATIVOS)</a:t>
                      </a:r>
                    </a:p>
                  </a:txBody>
                  <a:tcPr marL="6951" marR="6951" marT="695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EBA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62523099"/>
                  </a:ext>
                </a:extLst>
              </a:tr>
              <a:tr h="443147"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 rtl="0" fontAlgn="ctr"/>
                      <a:r>
                        <a:rPr lang="es-EC" sz="1200" b="0" i="0" u="none" strike="noStrike">
                          <a:solidFill>
                            <a:srgbClr val="223F86"/>
                          </a:solidFill>
                          <a:effectLst/>
                          <a:latin typeface="Montserrat Medium" pitchFamily="2" charset="0"/>
                        </a:rPr>
                        <a:t>•FORTALECIMIENTO A PARROQUIAS RURALES Y COMUNAS</a:t>
                      </a:r>
                    </a:p>
                  </a:txBody>
                  <a:tcPr marL="6951" marR="6951" marT="695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EBA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7403303"/>
                  </a:ext>
                </a:extLst>
              </a:tr>
              <a:tr h="444983"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 rtl="0" fontAlgn="ctr"/>
                      <a:r>
                        <a:rPr lang="es-EC" sz="1200" b="0" i="0" u="none" strike="noStrike" dirty="0">
                          <a:solidFill>
                            <a:srgbClr val="223F86"/>
                          </a:solidFill>
                          <a:effectLst/>
                          <a:latin typeface="Montserrat Medium" pitchFamily="2" charset="0"/>
                        </a:rPr>
                        <a:t>•FORTALECIMIENTO INTEGRAL DEL SISTEMA DE PARTICIPACIÓN CIUDADANA Y CONTROL SOCIAL</a:t>
                      </a:r>
                    </a:p>
                  </a:txBody>
                  <a:tcPr marL="6951" marR="6951" marT="695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EBA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47042355"/>
                  </a:ext>
                </a:extLst>
              </a:tr>
              <a:tr h="225125">
                <a:tc gridSpan="2">
                  <a:txBody>
                    <a:bodyPr/>
                    <a:lstStyle/>
                    <a:p>
                      <a:pPr algn="ctr" rtl="0" fontAlgn="ctr"/>
                      <a:r>
                        <a:rPr lang="es-EC" sz="1200" b="1" i="0" u="none" strike="noStrike" dirty="0">
                          <a:solidFill>
                            <a:srgbClr val="223F86"/>
                          </a:solidFill>
                          <a:effectLst/>
                          <a:latin typeface="Montserrat Medium" pitchFamily="2" charset="0"/>
                        </a:rPr>
                        <a:t> </a:t>
                      </a:r>
                    </a:p>
                  </a:txBody>
                  <a:tcPr marL="6951" marR="6951" marT="695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72642314"/>
                  </a:ext>
                </a:extLst>
              </a:tr>
              <a:tr h="478043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1200" b="1" i="0" u="none" strike="noStrike" dirty="0">
                          <a:solidFill>
                            <a:srgbClr val="223F86"/>
                          </a:solidFill>
                          <a:effectLst/>
                          <a:latin typeface="Montserrat Medium" pitchFamily="2" charset="0"/>
                        </a:rPr>
                        <a:t>QUITO ESPACIO PÚBLICO Y </a:t>
                      </a:r>
                      <a:r>
                        <a:rPr lang="es-EC" sz="1200" b="1" i="0" u="none" strike="noStrike" dirty="0" smtClean="0">
                          <a:solidFill>
                            <a:srgbClr val="223F86"/>
                          </a:solidFill>
                          <a:effectLst/>
                          <a:latin typeface="Montserrat Medium" pitchFamily="2" charset="0"/>
                        </a:rPr>
                        <a:t>CIUDADANÍAS</a:t>
                      </a:r>
                    </a:p>
                    <a:p>
                      <a:pPr algn="ctr" rtl="0" fontAlgn="ctr"/>
                      <a:endParaRPr lang="es-EC" sz="1200" b="1" i="0" u="none" strike="noStrike" dirty="0" smtClean="0">
                        <a:solidFill>
                          <a:srgbClr val="223F86"/>
                        </a:solidFill>
                        <a:effectLst/>
                        <a:latin typeface="Montserrat Medium" pitchFamily="2" charset="0"/>
                      </a:endParaRPr>
                    </a:p>
                    <a:p>
                      <a:pPr algn="ctr" rtl="0" fontAlgn="ctr"/>
                      <a:r>
                        <a:rPr lang="es-EC" sz="2800" b="1" i="0" u="none" strike="noStrike" dirty="0" smtClean="0">
                          <a:solidFill>
                            <a:srgbClr val="223F86"/>
                          </a:solidFill>
                          <a:effectLst/>
                          <a:latin typeface="Montserrat Medium" pitchFamily="2" charset="0"/>
                        </a:rPr>
                        <a:t>75,6%</a:t>
                      </a:r>
                      <a:endParaRPr lang="es-EC" sz="2800" b="1" i="0" u="none" strike="noStrike" dirty="0">
                        <a:solidFill>
                          <a:srgbClr val="223F86"/>
                        </a:solidFill>
                        <a:effectLst/>
                        <a:latin typeface="Montserrat Medium" pitchFamily="2" charset="0"/>
                      </a:endParaRPr>
                    </a:p>
                  </a:txBody>
                  <a:tcPr marL="6951" marR="6951" marT="695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s-EC" sz="1200" b="0" i="0" u="none" strike="noStrike" dirty="0">
                          <a:solidFill>
                            <a:srgbClr val="223F86"/>
                          </a:solidFill>
                          <a:effectLst/>
                          <a:latin typeface="Montserrat Medium" pitchFamily="2" charset="0"/>
                        </a:rPr>
                        <a:t>•MEJORAMIENTO DEL ESPACIO PÚBLICO</a:t>
                      </a:r>
                    </a:p>
                  </a:txBody>
                  <a:tcPr marL="6951" marR="6951" marT="695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EBA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42333430"/>
                  </a:ext>
                </a:extLst>
              </a:tr>
              <a:tr h="225125"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200" b="0" i="0" u="none" strike="noStrike">
                          <a:solidFill>
                            <a:srgbClr val="223F86"/>
                          </a:solidFill>
                          <a:effectLst/>
                          <a:latin typeface="Montserrat Medium" pitchFamily="2" charset="0"/>
                        </a:rPr>
                        <a:t> </a:t>
                      </a:r>
                    </a:p>
                  </a:txBody>
                  <a:tcPr marL="6951" marR="6951" marT="695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C" sz="1200" b="0" i="0" u="none" strike="noStrike" dirty="0">
                          <a:solidFill>
                            <a:srgbClr val="223F86"/>
                          </a:solidFill>
                          <a:effectLst/>
                          <a:latin typeface="Montserrat Medium" pitchFamily="2" charset="0"/>
                        </a:rPr>
                        <a:t> </a:t>
                      </a:r>
                    </a:p>
                  </a:txBody>
                  <a:tcPr marL="6951" marR="6951" marT="695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12087699"/>
                  </a:ext>
                </a:extLst>
              </a:tr>
              <a:tr h="738451">
                <a:tc rowSpan="5">
                  <a:txBody>
                    <a:bodyPr/>
                    <a:lstStyle/>
                    <a:p>
                      <a:pPr algn="ctr" rtl="0" fontAlgn="ctr"/>
                      <a:r>
                        <a:rPr lang="es-EC" sz="1200" b="1" i="0" u="none" strike="noStrike" dirty="0">
                          <a:solidFill>
                            <a:srgbClr val="223F86"/>
                          </a:solidFill>
                          <a:effectLst/>
                          <a:latin typeface="Montserrat Medium" pitchFamily="2" charset="0"/>
                        </a:rPr>
                        <a:t>QUITO TE </a:t>
                      </a:r>
                      <a:r>
                        <a:rPr lang="es-EC" sz="1200" b="1" i="0" u="none" strike="noStrike" dirty="0" smtClean="0">
                          <a:solidFill>
                            <a:srgbClr val="223F86"/>
                          </a:solidFill>
                          <a:effectLst/>
                          <a:latin typeface="Montserrat Medium" pitchFamily="2" charset="0"/>
                        </a:rPr>
                        <a:t>CUIDA</a:t>
                      </a:r>
                    </a:p>
                    <a:p>
                      <a:pPr algn="ctr" rtl="0" fontAlgn="ctr"/>
                      <a:endParaRPr lang="es-EC" sz="1200" b="1" i="0" u="none" strike="noStrike" dirty="0" smtClean="0">
                        <a:solidFill>
                          <a:srgbClr val="223F86"/>
                        </a:solidFill>
                        <a:effectLst/>
                        <a:latin typeface="Montserrat Medium" pitchFamily="2" charset="0"/>
                      </a:endParaRPr>
                    </a:p>
                    <a:p>
                      <a:pPr algn="ctr" rtl="0" fontAlgn="ctr"/>
                      <a:r>
                        <a:rPr lang="es-EC" sz="2800" b="1" i="0" u="none" strike="noStrike" dirty="0" smtClean="0">
                          <a:solidFill>
                            <a:srgbClr val="223F86"/>
                          </a:solidFill>
                          <a:effectLst/>
                          <a:latin typeface="Montserrat Medium" pitchFamily="2" charset="0"/>
                        </a:rPr>
                        <a:t>73,2%</a:t>
                      </a:r>
                      <a:endParaRPr lang="es-EC" sz="2800" b="1" i="0" u="none" strike="noStrike" dirty="0">
                        <a:solidFill>
                          <a:srgbClr val="223F86"/>
                        </a:solidFill>
                        <a:effectLst/>
                        <a:latin typeface="Montserrat Medium" pitchFamily="2" charset="0"/>
                      </a:endParaRPr>
                    </a:p>
                  </a:txBody>
                  <a:tcPr marL="6951" marR="6951" marT="695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 rtl="0" fontAlgn="ctr"/>
                      <a:r>
                        <a:rPr lang="es-EC" sz="1200" b="0" i="0" u="none" strike="noStrike" dirty="0">
                          <a:solidFill>
                            <a:srgbClr val="223F86"/>
                          </a:solidFill>
                          <a:effectLst/>
                          <a:latin typeface="Montserrat Medium" pitchFamily="2" charset="0"/>
                        </a:rPr>
                        <a:t>•ATENCIÓN A GRUPOS VULNERABLES (SISTEMA INTEGRAL  DE ATENCIÓN ESPECIALIZADA DE CUIDADOS, PROTECCIÓN SOCIAL Y PREVENCIÓN DE VIOLENCIA)</a:t>
                      </a:r>
                    </a:p>
                  </a:txBody>
                  <a:tcPr marL="6951" marR="6951" marT="695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EBA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34505329"/>
                  </a:ext>
                </a:extLst>
              </a:tr>
              <a:tr h="298249"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 rtl="0" fontAlgn="ctr"/>
                      <a:r>
                        <a:rPr lang="es-EC" sz="1200" b="0" i="0" u="none" strike="noStrike" dirty="0">
                          <a:solidFill>
                            <a:srgbClr val="223F86"/>
                          </a:solidFill>
                          <a:effectLst/>
                          <a:latin typeface="Montserrat Medium" pitchFamily="2" charset="0"/>
                        </a:rPr>
                        <a:t>•PROMOCIÓN Y PROTECCIÓN DE DERECHOS</a:t>
                      </a:r>
                    </a:p>
                  </a:txBody>
                  <a:tcPr marL="6951" marR="6951" marT="695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EBA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26916971"/>
                  </a:ext>
                </a:extLst>
              </a:tr>
              <a:tr h="443147"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 rtl="0" fontAlgn="ctr"/>
                      <a:r>
                        <a:rPr lang="es-EC" sz="1200" b="0" i="0" u="none" strike="noStrike" dirty="0">
                          <a:solidFill>
                            <a:srgbClr val="223F86"/>
                          </a:solidFill>
                          <a:effectLst/>
                          <a:latin typeface="Montserrat Medium" pitchFamily="2" charset="0"/>
                        </a:rPr>
                        <a:t>•PRESTACIÓN DE SERVICIOS DE SALUD (RED MUNICIPAL DE SALUD)</a:t>
                      </a:r>
                    </a:p>
                  </a:txBody>
                  <a:tcPr marL="6951" marR="6951" marT="695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EBA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94520853"/>
                  </a:ext>
                </a:extLst>
              </a:tr>
              <a:tr h="225125"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 rtl="0" fontAlgn="ctr"/>
                      <a:r>
                        <a:rPr lang="es-EC" sz="1200" b="0" i="0" u="none" strike="noStrike" dirty="0">
                          <a:solidFill>
                            <a:srgbClr val="223F86"/>
                          </a:solidFill>
                          <a:effectLst/>
                          <a:latin typeface="Montserrat Medium" pitchFamily="2" charset="0"/>
                        </a:rPr>
                        <a:t>•FAUNA URBANA</a:t>
                      </a:r>
                    </a:p>
                  </a:txBody>
                  <a:tcPr marL="6951" marR="6951" marT="695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EBA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68534027"/>
                  </a:ext>
                </a:extLst>
              </a:tr>
              <a:tr h="298249"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 rtl="0" fontAlgn="ctr"/>
                      <a:r>
                        <a:rPr lang="es-EC" sz="1200" b="0" i="0" u="none" strike="noStrike" dirty="0">
                          <a:solidFill>
                            <a:srgbClr val="223F86"/>
                          </a:solidFill>
                          <a:effectLst/>
                          <a:latin typeface="Montserrat Medium" pitchFamily="2" charset="0"/>
                        </a:rPr>
                        <a:t>•PRÁCTICAS DEPORTIVAS Y RECREATIVAS</a:t>
                      </a:r>
                    </a:p>
                  </a:txBody>
                  <a:tcPr marL="6951" marR="6951" marT="695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EBA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36746498"/>
                  </a:ext>
                </a:extLst>
              </a:tr>
              <a:tr h="225125">
                <a:tc gridSpan="2">
                  <a:txBody>
                    <a:bodyPr/>
                    <a:lstStyle/>
                    <a:p>
                      <a:pPr algn="ctr" rtl="0" fontAlgn="ctr"/>
                      <a:r>
                        <a:rPr lang="es-EC" sz="1200" b="1" i="0" u="none" strike="noStrike" dirty="0">
                          <a:solidFill>
                            <a:srgbClr val="223F86"/>
                          </a:solidFill>
                          <a:effectLst/>
                          <a:latin typeface="Montserrat Medium" pitchFamily="2" charset="0"/>
                        </a:rPr>
                        <a:t> </a:t>
                      </a:r>
                    </a:p>
                  </a:txBody>
                  <a:tcPr marL="6951" marR="6951" marT="695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66640307"/>
                  </a:ext>
                </a:extLst>
              </a:tr>
            </a:tbl>
          </a:graphicData>
        </a:graphic>
      </p:graphicFrame>
      <p:pic>
        <p:nvPicPr>
          <p:cNvPr id="9" name="Imagen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40715" y="5546938"/>
            <a:ext cx="2373968" cy="1898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30946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137">
            <a:extLst>
              <a:ext uri="{FF2B5EF4-FFF2-40B4-BE49-F238E27FC236}">
                <a16:creationId xmlns:a16="http://schemas.microsoft.com/office/drawing/2014/main" id="{37475A25-E8BC-49AA-8C3A-174882DEC19F}"/>
              </a:ext>
            </a:extLst>
          </p:cNvPr>
          <p:cNvSpPr txBox="1"/>
          <p:nvPr/>
        </p:nvSpPr>
        <p:spPr>
          <a:xfrm>
            <a:off x="262302" y="115231"/>
            <a:ext cx="740743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en-US" sz="3200" b="1" kern="0" dirty="0" err="1">
                <a:solidFill>
                  <a:srgbClr val="17406D"/>
                </a:solidFill>
                <a:latin typeface="Montserrat ExtraBold" pitchFamily="2" charset="0"/>
                <a:ea typeface="Calibri" panose="020F0502020204030204" pitchFamily="34" charset="0"/>
                <a:cs typeface="Calibri" panose="020F0502020204030204" pitchFamily="34" charset="0"/>
              </a:rPr>
              <a:t>Líneas</a:t>
            </a:r>
            <a:r>
              <a:rPr lang="en-US" sz="3200" b="1" kern="0" dirty="0">
                <a:solidFill>
                  <a:srgbClr val="17406D"/>
                </a:solidFill>
                <a:latin typeface="Montserrat ExtraBold" pitchFamily="2" charset="0"/>
                <a:ea typeface="Calibri" panose="020F0502020204030204" pitchFamily="34" charset="0"/>
                <a:cs typeface="Calibri" panose="020F0502020204030204" pitchFamily="34" charset="0"/>
              </a:rPr>
              <a:t> de </a:t>
            </a:r>
            <a:r>
              <a:rPr lang="en-US" sz="3200" b="1" kern="0" dirty="0" err="1">
                <a:solidFill>
                  <a:srgbClr val="17406D"/>
                </a:solidFill>
                <a:latin typeface="Montserrat ExtraBold" pitchFamily="2" charset="0"/>
                <a:ea typeface="Calibri" panose="020F0502020204030204" pitchFamily="34" charset="0"/>
                <a:cs typeface="Calibri" panose="020F0502020204030204" pitchFamily="34" charset="0"/>
              </a:rPr>
              <a:t>acción</a:t>
            </a:r>
            <a:endParaRPr lang="en-US" sz="3200" b="1" kern="0" dirty="0">
              <a:solidFill>
                <a:srgbClr val="17406D"/>
              </a:solidFill>
              <a:latin typeface="Montserrat ExtraBold" pitchFamily="2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6" name="Google Shape;206;p5"/>
          <p:cNvCxnSpPr/>
          <p:nvPr/>
        </p:nvCxnSpPr>
        <p:spPr>
          <a:xfrm flipV="1">
            <a:off x="338675" y="761562"/>
            <a:ext cx="4776250" cy="19206"/>
          </a:xfrm>
          <a:prstGeom prst="straightConnector1">
            <a:avLst/>
          </a:prstGeom>
          <a:noFill/>
          <a:ln w="9525" cap="flat" cmpd="sng">
            <a:solidFill>
              <a:srgbClr val="029DD9"/>
            </a:solidFill>
            <a:prstDash val="solid"/>
            <a:miter lim="800000"/>
            <a:headEnd type="none" w="sm" len="sm"/>
            <a:tailEnd type="none" w="med" len="med"/>
          </a:ln>
        </p:spPr>
      </p:cxnSp>
      <p:pic>
        <p:nvPicPr>
          <p:cNvPr id="9" name="Imagen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40715" y="5546938"/>
            <a:ext cx="2373968" cy="1898325"/>
          </a:xfrm>
          <a:prstGeom prst="rect">
            <a:avLst/>
          </a:prstGeom>
        </p:spPr>
      </p:pic>
      <p:graphicFrame>
        <p:nvGraphicFramePr>
          <p:cNvPr id="10" name="Tabla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97581214"/>
              </p:ext>
            </p:extLst>
          </p:nvPr>
        </p:nvGraphicFramePr>
        <p:xfrm>
          <a:off x="262302" y="842324"/>
          <a:ext cx="5518150" cy="5463777"/>
        </p:xfrm>
        <a:graphic>
          <a:graphicData uri="http://schemas.openxmlformats.org/drawingml/2006/table">
            <a:tbl>
              <a:tblPr/>
              <a:tblGrid>
                <a:gridCol w="2260600">
                  <a:extLst>
                    <a:ext uri="{9D8B030D-6E8A-4147-A177-3AD203B41FA5}">
                      <a16:colId xmlns:a16="http://schemas.microsoft.com/office/drawing/2014/main" val="2565270797"/>
                    </a:ext>
                  </a:extLst>
                </a:gridCol>
                <a:gridCol w="3257550">
                  <a:extLst>
                    <a:ext uri="{9D8B030D-6E8A-4147-A177-3AD203B41FA5}">
                      <a16:colId xmlns:a16="http://schemas.microsoft.com/office/drawing/2014/main" val="491943072"/>
                    </a:ext>
                  </a:extLst>
                </a:gridCol>
              </a:tblGrid>
              <a:tr h="207497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1200" b="1" i="0" u="none" strike="noStrike">
                          <a:solidFill>
                            <a:srgbClr val="223F86"/>
                          </a:solidFill>
                          <a:effectLst/>
                          <a:latin typeface="Montserrat"/>
                        </a:rPr>
                        <a:t>PROGRAMA PMDOT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BDBD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1200" b="1" i="0" u="none" strike="noStrike">
                          <a:solidFill>
                            <a:srgbClr val="223F86"/>
                          </a:solidFill>
                          <a:effectLst/>
                          <a:latin typeface="Montserrat"/>
                        </a:rPr>
                        <a:t>NOMBRE DEL PROYECTO 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BDBD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23691128"/>
                  </a:ext>
                </a:extLst>
              </a:tr>
              <a:tr h="605349">
                <a:tc rowSpan="3">
                  <a:txBody>
                    <a:bodyPr/>
                    <a:lstStyle/>
                    <a:p>
                      <a:pPr algn="ctr" rtl="0" fontAlgn="ctr"/>
                      <a:endParaRPr lang="es-EC" sz="1200" b="1" i="0" u="none" strike="noStrike" dirty="0" smtClean="0">
                        <a:solidFill>
                          <a:srgbClr val="223F86"/>
                        </a:solidFill>
                        <a:effectLst/>
                        <a:latin typeface="Montserrat"/>
                      </a:endParaRPr>
                    </a:p>
                    <a:p>
                      <a:pPr algn="ctr" rtl="0" fontAlgn="ctr"/>
                      <a:r>
                        <a:rPr lang="es-EC" sz="1200" b="1" i="0" u="none" strike="noStrike" dirty="0" smtClean="0">
                          <a:solidFill>
                            <a:srgbClr val="223F86"/>
                          </a:solidFill>
                          <a:effectLst/>
                          <a:latin typeface="Montserrat"/>
                        </a:rPr>
                        <a:t>QUITO </a:t>
                      </a:r>
                      <a:r>
                        <a:rPr lang="es-EC" sz="1200" b="1" i="0" u="none" strike="noStrike" dirty="0">
                          <a:solidFill>
                            <a:srgbClr val="223F86"/>
                          </a:solidFill>
                          <a:effectLst/>
                          <a:latin typeface="Montserrat"/>
                        </a:rPr>
                        <a:t>CON MOVILIDAD </a:t>
                      </a:r>
                      <a:r>
                        <a:rPr lang="es-EC" sz="1200" b="1" i="0" u="none" strike="noStrike" dirty="0" smtClean="0">
                          <a:solidFill>
                            <a:srgbClr val="223F86"/>
                          </a:solidFill>
                          <a:effectLst/>
                          <a:latin typeface="Montserrat"/>
                        </a:rPr>
                        <a:t>SOSTENIBLE</a:t>
                      </a:r>
                    </a:p>
                    <a:p>
                      <a:pPr algn="ctr" rtl="0" fontAlgn="ctr"/>
                      <a:endParaRPr lang="es-EC" sz="1200" b="1" i="0" u="none" strike="noStrike" dirty="0" smtClean="0">
                        <a:solidFill>
                          <a:srgbClr val="223F86"/>
                        </a:solidFill>
                        <a:effectLst/>
                        <a:latin typeface="Montserrat"/>
                      </a:endParaRPr>
                    </a:p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C" sz="2800" b="1" i="0" u="none" strike="noStrike" kern="1200" dirty="0" smtClean="0">
                          <a:solidFill>
                            <a:srgbClr val="223F86"/>
                          </a:solidFill>
                          <a:effectLst/>
                          <a:latin typeface="Montserrat"/>
                          <a:ea typeface="+mn-ea"/>
                          <a:cs typeface="+mn-cs"/>
                        </a:rPr>
                        <a:t>71,8%</a:t>
                      </a:r>
                    </a:p>
                    <a:p>
                      <a:pPr algn="ctr" rtl="0" fontAlgn="ctr"/>
                      <a:endParaRPr lang="es-EC" sz="1200" b="1" i="0" u="none" strike="noStrike" dirty="0">
                        <a:solidFill>
                          <a:srgbClr val="223F86"/>
                        </a:solidFill>
                        <a:effectLst/>
                        <a:latin typeface="Montserrat"/>
                      </a:endParaRP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lvl="0" algn="l" rtl="0" fontAlgn="ctr"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s-EC" sz="1200" b="0" i="0" u="none" strike="noStrike" dirty="0" smtClean="0">
                          <a:solidFill>
                            <a:srgbClr val="223F86"/>
                          </a:solidFill>
                          <a:effectLst/>
                          <a:latin typeface="Montserrat"/>
                        </a:rPr>
                        <a:t>•INFRAESTRUCTURA </a:t>
                      </a:r>
                      <a:r>
                        <a:rPr lang="es-EC" sz="1200" b="0" i="0" u="none" strike="noStrike" dirty="0">
                          <a:solidFill>
                            <a:srgbClr val="223F86"/>
                          </a:solidFill>
                          <a:effectLst/>
                          <a:latin typeface="Montserrat"/>
                        </a:rPr>
                        <a:t>Y EQUIPAMIENTO DE LA </a:t>
                      </a:r>
                      <a:r>
                        <a:rPr lang="es-EC" sz="1200" b="0" i="0" u="none" strike="noStrike" dirty="0" smtClean="0">
                          <a:solidFill>
                            <a:srgbClr val="223F86"/>
                          </a:solidFill>
                          <a:effectLst/>
                          <a:latin typeface="Montserrat"/>
                        </a:rPr>
                        <a:t>MOVILIDAD</a:t>
                      </a:r>
                    </a:p>
                    <a:p>
                      <a:pPr lvl="0" algn="l" rtl="0" fontAlgn="ctr"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endParaRPr lang="es-EC" sz="1200" b="0" i="0" u="none" strike="noStrike" dirty="0">
                        <a:solidFill>
                          <a:srgbClr val="223F86"/>
                        </a:solidFill>
                        <a:effectLst/>
                        <a:latin typeface="Montserrat"/>
                      </a:endParaRP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EBA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42207774"/>
                  </a:ext>
                </a:extLst>
              </a:tr>
              <a:tr h="207497"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 fontAlgn="ctr"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s-EC" sz="1200" b="0" i="0" u="none" strike="noStrike" dirty="0" smtClean="0">
                          <a:solidFill>
                            <a:srgbClr val="223F86"/>
                          </a:solidFill>
                          <a:effectLst/>
                          <a:latin typeface="Montserrat"/>
                        </a:rPr>
                        <a:t>•MANTENIMIENTO </a:t>
                      </a:r>
                      <a:r>
                        <a:rPr lang="es-EC" sz="1200" b="0" i="0" u="none" strike="noStrike" dirty="0">
                          <a:solidFill>
                            <a:srgbClr val="223F86"/>
                          </a:solidFill>
                          <a:effectLst/>
                          <a:latin typeface="Montserrat"/>
                        </a:rPr>
                        <a:t>Y REHABILITACIÓN VIAL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EBA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88348121"/>
                  </a:ext>
                </a:extLst>
              </a:tr>
              <a:tr h="651111"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 fontAlgn="ctr"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s-EC" sz="1200" b="0" i="0" u="none" strike="noStrike" dirty="0">
                          <a:solidFill>
                            <a:srgbClr val="223F86"/>
                          </a:solidFill>
                          <a:effectLst/>
                          <a:latin typeface="Montserrat"/>
                        </a:rPr>
                        <a:t>•PROMOCIÓN DE MEDIOS DE TRANSPORTE ALTERNATIVOS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EBA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83533382"/>
                  </a:ext>
                </a:extLst>
              </a:tr>
              <a:tr h="207497">
                <a:tc gridSpan="2">
                  <a:txBody>
                    <a:bodyPr/>
                    <a:lstStyle/>
                    <a:p>
                      <a:pPr algn="ctr" rtl="0" fontAlgn="ctr"/>
                      <a:r>
                        <a:rPr lang="es-EC" sz="1200" b="1" i="0" u="none" strike="noStrike">
                          <a:solidFill>
                            <a:srgbClr val="223F86"/>
                          </a:solidFill>
                          <a:effectLst/>
                          <a:latin typeface="Montserrat"/>
                        </a:rPr>
                        <a:t> 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77949274"/>
                  </a:ext>
                </a:extLst>
              </a:tr>
              <a:tr h="707456">
                <a:tc rowSpan="4">
                  <a:txBody>
                    <a:bodyPr/>
                    <a:lstStyle/>
                    <a:p>
                      <a:pPr algn="ctr" rtl="0" fontAlgn="ctr"/>
                      <a:r>
                        <a:rPr lang="es-EC" sz="1200" b="1" i="0" u="none" strike="noStrike" dirty="0">
                          <a:solidFill>
                            <a:srgbClr val="223F86"/>
                          </a:solidFill>
                          <a:effectLst/>
                          <a:latin typeface="Montserrat"/>
                        </a:rPr>
                        <a:t>QUITO TRANSPARENTE Y </a:t>
                      </a:r>
                      <a:r>
                        <a:rPr lang="es-EC" sz="1200" b="1" i="0" u="none" strike="noStrike" dirty="0" smtClean="0">
                          <a:solidFill>
                            <a:srgbClr val="223F86"/>
                          </a:solidFill>
                          <a:effectLst/>
                          <a:latin typeface="Montserrat"/>
                        </a:rPr>
                        <a:t>EFICIENTE</a:t>
                      </a:r>
                    </a:p>
                    <a:p>
                      <a:pPr algn="ctr" rtl="0" fontAlgn="ctr"/>
                      <a:endParaRPr lang="es-EC" sz="1200" b="1" i="0" u="none" strike="noStrike" dirty="0" smtClean="0">
                        <a:solidFill>
                          <a:srgbClr val="223F86"/>
                        </a:solidFill>
                        <a:effectLst/>
                        <a:latin typeface="Montserrat"/>
                      </a:endParaRPr>
                    </a:p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C" sz="2800" b="1" i="0" u="none" strike="noStrike" kern="1200" dirty="0" smtClean="0">
                          <a:solidFill>
                            <a:srgbClr val="223F86"/>
                          </a:solidFill>
                          <a:effectLst/>
                          <a:latin typeface="Montserrat"/>
                          <a:ea typeface="+mn-ea"/>
                          <a:cs typeface="+mn-cs"/>
                        </a:rPr>
                        <a:t>71,2%</a:t>
                      </a:r>
                    </a:p>
                    <a:p>
                      <a:pPr algn="ctr" rtl="0" fontAlgn="ctr"/>
                      <a:endParaRPr lang="es-EC" sz="1200" b="1" i="0" u="none" strike="noStrike" dirty="0">
                        <a:solidFill>
                          <a:srgbClr val="223F86"/>
                        </a:solidFill>
                        <a:effectLst/>
                        <a:latin typeface="Montserrat"/>
                      </a:endParaRP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 rtl="0" fontAlgn="ctr"/>
                      <a:r>
                        <a:rPr lang="es-EC" sz="1200" b="0" i="0" u="none" strike="noStrike" dirty="0">
                          <a:solidFill>
                            <a:srgbClr val="223F86"/>
                          </a:solidFill>
                          <a:effectLst/>
                          <a:latin typeface="Montserrat"/>
                        </a:rPr>
                        <a:t>•MODERNIZACIÓN INTEGRAL DE LOS SERVICIOS MUNICIPALES Y SIMPLIFICACIÓN DE </a:t>
                      </a:r>
                      <a:r>
                        <a:rPr lang="es-EC" sz="1200" b="0" i="0" u="none" strike="noStrike" dirty="0" smtClean="0">
                          <a:solidFill>
                            <a:srgbClr val="223F86"/>
                          </a:solidFill>
                          <a:effectLst/>
                          <a:latin typeface="Montserrat"/>
                        </a:rPr>
                        <a:t>TRÁMITES</a:t>
                      </a:r>
                    </a:p>
                    <a:p>
                      <a:pPr algn="just" rtl="0" fontAlgn="ctr"/>
                      <a:endParaRPr lang="es-EC" sz="1200" b="0" i="0" u="none" strike="noStrike" dirty="0">
                        <a:solidFill>
                          <a:srgbClr val="223F86"/>
                        </a:solidFill>
                        <a:effectLst/>
                        <a:latin typeface="Montserrat"/>
                      </a:endParaRP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EBA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18282861"/>
                  </a:ext>
                </a:extLst>
              </a:tr>
              <a:tr h="357375"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 rtl="0" fontAlgn="ctr"/>
                      <a:r>
                        <a:rPr lang="es-EC" sz="1200" b="0" i="0" u="none" strike="noStrike" dirty="0">
                          <a:solidFill>
                            <a:srgbClr val="223F86"/>
                          </a:solidFill>
                          <a:effectLst/>
                          <a:latin typeface="Montserrat"/>
                        </a:rPr>
                        <a:t>•GOBIERNO </a:t>
                      </a:r>
                      <a:r>
                        <a:rPr lang="es-EC" sz="1200" b="0" i="0" u="none" strike="noStrike" dirty="0" smtClean="0">
                          <a:solidFill>
                            <a:srgbClr val="223F86"/>
                          </a:solidFill>
                          <a:effectLst/>
                          <a:latin typeface="Montserrat"/>
                        </a:rPr>
                        <a:t>DIGITAL</a:t>
                      </a:r>
                    </a:p>
                    <a:p>
                      <a:pPr algn="just" rtl="0" fontAlgn="ctr"/>
                      <a:endParaRPr lang="es-EC" sz="1200" b="0" i="0" u="none" strike="noStrike" dirty="0">
                        <a:solidFill>
                          <a:srgbClr val="223F86"/>
                        </a:solidFill>
                        <a:effectLst/>
                        <a:latin typeface="Montserrat"/>
                      </a:endParaRP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EBA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03547571"/>
                  </a:ext>
                </a:extLst>
              </a:tr>
              <a:tr h="532415"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 rtl="0" fontAlgn="ctr"/>
                      <a:r>
                        <a:rPr lang="es-EC" sz="1200" b="0" i="0" u="none" strike="noStrike" dirty="0">
                          <a:solidFill>
                            <a:srgbClr val="223F86"/>
                          </a:solidFill>
                          <a:effectLst/>
                          <a:latin typeface="Montserrat"/>
                        </a:rPr>
                        <a:t>•CONECTIVIDAD ACTIVA DE INTERNET </a:t>
                      </a:r>
                      <a:r>
                        <a:rPr lang="es-EC" sz="1200" b="0" i="0" u="none" strike="noStrike" dirty="0" smtClean="0">
                          <a:solidFill>
                            <a:srgbClr val="223F86"/>
                          </a:solidFill>
                          <a:effectLst/>
                          <a:latin typeface="Montserrat"/>
                        </a:rPr>
                        <a:t>GRATUITO</a:t>
                      </a:r>
                    </a:p>
                    <a:p>
                      <a:pPr algn="just" rtl="0" fontAlgn="ctr"/>
                      <a:endParaRPr lang="es-EC" sz="1200" b="0" i="0" u="none" strike="noStrike" dirty="0">
                        <a:solidFill>
                          <a:srgbClr val="223F86"/>
                        </a:solidFill>
                        <a:effectLst/>
                        <a:latin typeface="Montserrat"/>
                      </a:endParaRP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EBA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19921503"/>
                  </a:ext>
                </a:extLst>
              </a:tr>
              <a:tr h="407838"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 rtl="0" fontAlgn="ctr"/>
                      <a:r>
                        <a:rPr lang="es-EC" sz="1200" b="0" i="0" u="none" strike="noStrike" dirty="0">
                          <a:solidFill>
                            <a:srgbClr val="223F86"/>
                          </a:solidFill>
                          <a:effectLst/>
                          <a:latin typeface="Montserrat"/>
                        </a:rPr>
                        <a:t>•FORTALECER LAS COMPETENCIAS DIGITALES CIUDADANAS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EBA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45313605"/>
                  </a:ext>
                </a:extLst>
              </a:tr>
              <a:tr h="207497">
                <a:tc gridSpan="2">
                  <a:txBody>
                    <a:bodyPr/>
                    <a:lstStyle/>
                    <a:p>
                      <a:pPr algn="r" rtl="0" fontAlgn="ctr"/>
                      <a:r>
                        <a:rPr lang="es-EC" sz="1200" b="1" i="0" u="none" strike="noStrike">
                          <a:solidFill>
                            <a:srgbClr val="223F86"/>
                          </a:solidFill>
                          <a:effectLst/>
                          <a:latin typeface="Montserrat"/>
                        </a:rPr>
                        <a:t> 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8955804"/>
                  </a:ext>
                </a:extLst>
              </a:tr>
              <a:tr h="407838"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es-EC" sz="1200" b="1" i="0" u="none" strike="noStrike" dirty="0">
                          <a:solidFill>
                            <a:srgbClr val="223F86"/>
                          </a:solidFill>
                          <a:effectLst/>
                          <a:latin typeface="Montserrat"/>
                        </a:rPr>
                        <a:t>QUITO PRODUCTIVO Y </a:t>
                      </a:r>
                      <a:r>
                        <a:rPr lang="es-EC" sz="1200" b="1" i="0" u="none" strike="noStrike" dirty="0" smtClean="0">
                          <a:solidFill>
                            <a:srgbClr val="223F86"/>
                          </a:solidFill>
                          <a:effectLst/>
                          <a:latin typeface="Montserrat"/>
                        </a:rPr>
                        <a:t>COMPETITIVO</a:t>
                      </a:r>
                    </a:p>
                    <a:p>
                      <a:pPr algn="ctr" rtl="0" fontAlgn="ctr"/>
                      <a:endParaRPr lang="es-EC" sz="1200" b="1" i="0" u="none" strike="noStrike" dirty="0" smtClean="0">
                        <a:solidFill>
                          <a:srgbClr val="223F86"/>
                        </a:solidFill>
                        <a:effectLst/>
                        <a:latin typeface="Montserrat"/>
                      </a:endParaRPr>
                    </a:p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C" sz="2800" b="1" i="0" u="none" strike="noStrike" kern="1200" dirty="0" smtClean="0">
                          <a:solidFill>
                            <a:srgbClr val="223F86"/>
                          </a:solidFill>
                          <a:effectLst/>
                          <a:latin typeface="Montserrat"/>
                          <a:ea typeface="+mn-ea"/>
                          <a:cs typeface="+mn-cs"/>
                        </a:rPr>
                        <a:t>71,1%</a:t>
                      </a:r>
                      <a:endParaRPr lang="es-EC" sz="2800" b="1" i="0" u="none" strike="noStrike" kern="1200" dirty="0">
                        <a:solidFill>
                          <a:srgbClr val="223F86"/>
                        </a:solidFill>
                        <a:effectLst/>
                        <a:latin typeface="Montserrat"/>
                        <a:ea typeface="+mn-ea"/>
                        <a:cs typeface="+mn-cs"/>
                      </a:endParaRP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 rtl="0" fontAlgn="ctr"/>
                      <a:r>
                        <a:rPr lang="es-EC" sz="1200" b="0" i="0" u="none" strike="noStrike">
                          <a:solidFill>
                            <a:srgbClr val="223F86"/>
                          </a:solidFill>
                          <a:effectLst/>
                          <a:latin typeface="Montserrat"/>
                        </a:rPr>
                        <a:t>•IMPULSAR LA ECONOMÍA POPULAR Y SOLIDARIA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EBA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84743645"/>
                  </a:ext>
                </a:extLst>
              </a:tr>
              <a:tr h="658265"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 rtl="0" fontAlgn="ctr"/>
                      <a:r>
                        <a:rPr lang="es-EC" sz="1200" b="0" i="0" u="none" strike="noStrike">
                          <a:solidFill>
                            <a:srgbClr val="223F86"/>
                          </a:solidFill>
                          <a:effectLst/>
                          <a:latin typeface="Montserrat"/>
                        </a:rPr>
                        <a:t>•SISTEMAS DE COMERCIALIZACIÓN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EBA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32698940"/>
                  </a:ext>
                </a:extLst>
              </a:tr>
              <a:tr h="207497">
                <a:tc gridSpan="2">
                  <a:txBody>
                    <a:bodyPr/>
                    <a:lstStyle/>
                    <a:p>
                      <a:pPr algn="ctr" rtl="0" fontAlgn="ctr"/>
                      <a:r>
                        <a:rPr lang="es-EC" sz="1200" b="1" i="0" u="none" strike="noStrike" dirty="0">
                          <a:solidFill>
                            <a:srgbClr val="223F86"/>
                          </a:solidFill>
                          <a:effectLst/>
                          <a:latin typeface="Montserrat"/>
                        </a:rPr>
                        <a:t> 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79397503"/>
                  </a:ext>
                </a:extLst>
              </a:tr>
            </a:tbl>
          </a:graphicData>
        </a:graphic>
      </p:graphicFrame>
      <p:graphicFrame>
        <p:nvGraphicFramePr>
          <p:cNvPr id="12" name="Tabla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72492231"/>
              </p:ext>
            </p:extLst>
          </p:nvPr>
        </p:nvGraphicFramePr>
        <p:xfrm>
          <a:off x="6172219" y="818258"/>
          <a:ext cx="5778500" cy="5406383"/>
        </p:xfrm>
        <a:graphic>
          <a:graphicData uri="http://schemas.openxmlformats.org/drawingml/2006/table">
            <a:tbl>
              <a:tblPr/>
              <a:tblGrid>
                <a:gridCol w="2480993">
                  <a:extLst>
                    <a:ext uri="{9D8B030D-6E8A-4147-A177-3AD203B41FA5}">
                      <a16:colId xmlns:a16="http://schemas.microsoft.com/office/drawing/2014/main" val="3650197704"/>
                    </a:ext>
                  </a:extLst>
                </a:gridCol>
                <a:gridCol w="3297507">
                  <a:extLst>
                    <a:ext uri="{9D8B030D-6E8A-4147-A177-3AD203B41FA5}">
                      <a16:colId xmlns:a16="http://schemas.microsoft.com/office/drawing/2014/main" val="2502404542"/>
                    </a:ext>
                  </a:extLst>
                </a:gridCol>
              </a:tblGrid>
              <a:tr h="198665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1200" b="1" i="0" u="none" strike="noStrike" dirty="0">
                          <a:solidFill>
                            <a:srgbClr val="223F86"/>
                          </a:solidFill>
                          <a:effectLst/>
                          <a:latin typeface="Montserrat"/>
                        </a:rPr>
                        <a:t>PROGRAMA PMDOT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BDBD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1200" b="1" i="0" u="none" strike="noStrike" dirty="0">
                          <a:solidFill>
                            <a:srgbClr val="223F86"/>
                          </a:solidFill>
                          <a:effectLst/>
                          <a:latin typeface="Montserrat"/>
                        </a:rPr>
                        <a:t>NOMBRE DEL PROYECTO 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BDBD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68486004"/>
                  </a:ext>
                </a:extLst>
              </a:tr>
              <a:tr h="957396">
                <a:tc>
                  <a:txBody>
                    <a:bodyPr/>
                    <a:lstStyle/>
                    <a:p>
                      <a:pPr algn="ctr" rtl="0" fontAlgn="ctr"/>
                      <a:endParaRPr lang="es-EC" sz="1200" b="1" i="0" u="none" strike="noStrike" dirty="0" smtClean="0">
                        <a:solidFill>
                          <a:srgbClr val="223F86"/>
                        </a:solidFill>
                        <a:effectLst/>
                        <a:latin typeface="Montserrat"/>
                      </a:endParaRPr>
                    </a:p>
                    <a:p>
                      <a:pPr algn="ctr" rtl="0" fontAlgn="ctr"/>
                      <a:r>
                        <a:rPr lang="es-EC" sz="1200" b="1" i="0" u="none" strike="noStrike" dirty="0" smtClean="0">
                          <a:solidFill>
                            <a:srgbClr val="223F86"/>
                          </a:solidFill>
                          <a:effectLst/>
                          <a:latin typeface="Montserrat"/>
                        </a:rPr>
                        <a:t>QUITO </a:t>
                      </a:r>
                      <a:r>
                        <a:rPr lang="es-EC" sz="1200" b="1" i="0" u="none" strike="noStrike" dirty="0">
                          <a:solidFill>
                            <a:srgbClr val="223F86"/>
                          </a:solidFill>
                          <a:effectLst/>
                          <a:latin typeface="Montserrat"/>
                        </a:rPr>
                        <a:t>CON MOVILIDAD </a:t>
                      </a:r>
                      <a:endParaRPr lang="es-EC" sz="1200" b="1" i="0" u="none" strike="noStrike" dirty="0" smtClean="0">
                        <a:solidFill>
                          <a:srgbClr val="223F86"/>
                        </a:solidFill>
                        <a:effectLst/>
                        <a:latin typeface="Montserrat"/>
                      </a:endParaRPr>
                    </a:p>
                    <a:p>
                      <a:pPr algn="ctr" rtl="0" fontAlgn="ctr"/>
                      <a:r>
                        <a:rPr lang="es-EC" sz="1200" b="1" i="0" u="none" strike="noStrike" dirty="0" smtClean="0">
                          <a:solidFill>
                            <a:srgbClr val="223F86"/>
                          </a:solidFill>
                          <a:effectLst/>
                          <a:latin typeface="Montserrat"/>
                        </a:rPr>
                        <a:t>SEGURA</a:t>
                      </a:r>
                    </a:p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C" sz="2800" b="1" i="0" u="none" strike="noStrike" kern="1200" dirty="0" smtClean="0">
                          <a:solidFill>
                            <a:srgbClr val="223F86"/>
                          </a:solidFill>
                          <a:effectLst/>
                          <a:latin typeface="Montserrat"/>
                          <a:ea typeface="+mn-ea"/>
                          <a:cs typeface="+mn-cs"/>
                        </a:rPr>
                        <a:t>70,8%</a:t>
                      </a:r>
                      <a:endParaRPr lang="es-EC" sz="2800" b="1" i="0" u="none" strike="noStrike" kern="1200" dirty="0">
                        <a:solidFill>
                          <a:srgbClr val="223F86"/>
                        </a:solidFill>
                        <a:effectLst/>
                        <a:latin typeface="Montserrat"/>
                        <a:ea typeface="+mn-ea"/>
                        <a:cs typeface="+mn-cs"/>
                      </a:endParaRP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 rtl="0" fontAlgn="ctr"/>
                      <a:r>
                        <a:rPr lang="es-EC" sz="1200" b="0" i="0" u="none" strike="noStrike" dirty="0" smtClean="0">
                          <a:solidFill>
                            <a:srgbClr val="223F86"/>
                          </a:solidFill>
                          <a:effectLst/>
                          <a:latin typeface="Montserrat"/>
                        </a:rPr>
                        <a:t>•</a:t>
                      </a:r>
                      <a:r>
                        <a:rPr lang="es-EC" sz="1200" b="0" i="0" u="none" strike="noStrike" dirty="0">
                          <a:solidFill>
                            <a:srgbClr val="223F86"/>
                          </a:solidFill>
                          <a:effectLst/>
                          <a:latin typeface="Montserrat"/>
                        </a:rPr>
                        <a:t>SEGURIDAD VIAL Y CONTROL DEL TRÁNSITO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EBA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68441366"/>
                  </a:ext>
                </a:extLst>
              </a:tr>
              <a:tr h="198665">
                <a:tc gridSpan="2">
                  <a:txBody>
                    <a:bodyPr/>
                    <a:lstStyle/>
                    <a:p>
                      <a:pPr algn="ctr" rtl="0" fontAlgn="ctr"/>
                      <a:r>
                        <a:rPr lang="es-EC" sz="1200" b="1" i="0" u="none" strike="noStrike" dirty="0">
                          <a:solidFill>
                            <a:srgbClr val="223F86"/>
                          </a:solidFill>
                          <a:effectLst/>
                          <a:latin typeface="Montserrat"/>
                        </a:rPr>
                        <a:t> 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3314527"/>
                  </a:ext>
                </a:extLst>
              </a:tr>
              <a:tr h="637098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1200" b="1" i="0" u="none" strike="noStrike" dirty="0">
                          <a:solidFill>
                            <a:srgbClr val="223F86"/>
                          </a:solidFill>
                          <a:effectLst/>
                          <a:latin typeface="Montserrat"/>
                        </a:rPr>
                        <a:t>QUITO TE </a:t>
                      </a:r>
                      <a:r>
                        <a:rPr lang="es-EC" sz="1200" b="1" i="0" u="none" strike="noStrike" dirty="0" smtClean="0">
                          <a:solidFill>
                            <a:srgbClr val="223F86"/>
                          </a:solidFill>
                          <a:effectLst/>
                          <a:latin typeface="Montserrat"/>
                        </a:rPr>
                        <a:t>INTEGRA</a:t>
                      </a:r>
                    </a:p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C" sz="2800" b="1" i="0" u="none" strike="noStrike" kern="1200" dirty="0" smtClean="0">
                          <a:solidFill>
                            <a:srgbClr val="223F86"/>
                          </a:solidFill>
                          <a:effectLst/>
                          <a:latin typeface="Montserrat"/>
                          <a:ea typeface="+mn-ea"/>
                          <a:cs typeface="+mn-cs"/>
                        </a:rPr>
                        <a:t>70,2%</a:t>
                      </a:r>
                      <a:endParaRPr lang="es-EC" sz="2800" b="1" i="0" u="none" strike="noStrike" kern="1200" dirty="0">
                        <a:solidFill>
                          <a:srgbClr val="223F86"/>
                        </a:solidFill>
                        <a:effectLst/>
                        <a:latin typeface="Montserrat"/>
                        <a:ea typeface="+mn-ea"/>
                        <a:cs typeface="+mn-cs"/>
                      </a:endParaRP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 rtl="0" fontAlgn="ctr"/>
                      <a:r>
                        <a:rPr lang="pt-BR" sz="1200" b="0" i="0" u="none" strike="noStrike" dirty="0">
                          <a:solidFill>
                            <a:srgbClr val="223F86"/>
                          </a:solidFill>
                          <a:effectLst/>
                          <a:latin typeface="Montserrat"/>
                        </a:rPr>
                        <a:t>•SISTEMA INTEGRADO DE TRANSPORTE PÚBLICO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EBA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90021727"/>
                  </a:ext>
                </a:extLst>
              </a:tr>
              <a:tr h="198665">
                <a:tc gridSpan="2">
                  <a:txBody>
                    <a:bodyPr/>
                    <a:lstStyle/>
                    <a:p>
                      <a:pPr algn="ctr" rtl="0" fontAlgn="ctr"/>
                      <a:r>
                        <a:rPr lang="es-EC" sz="1200" b="1" i="0" u="none" strike="noStrike" dirty="0">
                          <a:solidFill>
                            <a:srgbClr val="223F86"/>
                          </a:solidFill>
                          <a:effectLst/>
                          <a:latin typeface="Montserrat"/>
                        </a:rPr>
                        <a:t> 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49936549"/>
                  </a:ext>
                </a:extLst>
              </a:tr>
              <a:tr h="541783">
                <a:tc rowSpan="3">
                  <a:txBody>
                    <a:bodyPr/>
                    <a:lstStyle/>
                    <a:p>
                      <a:pPr algn="ctr" rtl="0" fontAlgn="ctr"/>
                      <a:r>
                        <a:rPr lang="es-EC" sz="1200" b="1" i="0" u="none" strike="noStrike" dirty="0">
                          <a:solidFill>
                            <a:srgbClr val="223F86"/>
                          </a:solidFill>
                          <a:effectLst/>
                          <a:latin typeface="Montserrat"/>
                        </a:rPr>
                        <a:t>QUITO DE LAS Y LOS </a:t>
                      </a:r>
                      <a:r>
                        <a:rPr lang="es-EC" sz="1200" b="1" i="0" u="none" strike="noStrike" dirty="0" smtClean="0">
                          <a:solidFill>
                            <a:srgbClr val="223F86"/>
                          </a:solidFill>
                          <a:effectLst/>
                          <a:latin typeface="Montserrat"/>
                        </a:rPr>
                        <a:t>EMPRENDEDORES</a:t>
                      </a:r>
                    </a:p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C" sz="2800" b="1" i="0" u="none" strike="noStrike" kern="1200" dirty="0" smtClean="0">
                          <a:solidFill>
                            <a:srgbClr val="223F86"/>
                          </a:solidFill>
                          <a:effectLst/>
                          <a:latin typeface="Montserrat"/>
                          <a:ea typeface="+mn-ea"/>
                          <a:cs typeface="+mn-cs"/>
                        </a:rPr>
                        <a:t>69,5%</a:t>
                      </a:r>
                      <a:endParaRPr lang="es-EC" sz="2800" b="1" i="0" u="none" strike="noStrike" kern="1200" dirty="0">
                        <a:solidFill>
                          <a:srgbClr val="223F86"/>
                        </a:solidFill>
                        <a:effectLst/>
                        <a:latin typeface="Montserrat"/>
                        <a:ea typeface="+mn-ea"/>
                        <a:cs typeface="+mn-cs"/>
                      </a:endParaRP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s-EC" sz="1200" b="0" i="0" u="none" strike="noStrike" dirty="0">
                          <a:solidFill>
                            <a:srgbClr val="223F86"/>
                          </a:solidFill>
                          <a:effectLst/>
                          <a:latin typeface="Montserrat"/>
                        </a:rPr>
                        <a:t>•EMPRENDIMIENTOS (FONDO CAPITAL SEMILLA</a:t>
                      </a:r>
                      <a:r>
                        <a:rPr lang="es-EC" sz="1200" b="0" i="0" u="none" strike="noStrike" dirty="0" smtClean="0">
                          <a:solidFill>
                            <a:srgbClr val="223F86"/>
                          </a:solidFill>
                          <a:effectLst/>
                          <a:latin typeface="Montserrat"/>
                        </a:rPr>
                        <a:t>)</a:t>
                      </a:r>
                    </a:p>
                    <a:p>
                      <a:pPr algn="l" rtl="0" fontAlgn="ctr"/>
                      <a:endParaRPr lang="es-EC" sz="1200" b="0" i="0" u="none" strike="noStrike" dirty="0">
                        <a:solidFill>
                          <a:srgbClr val="223F86"/>
                        </a:solidFill>
                        <a:effectLst/>
                        <a:latin typeface="Montserrat"/>
                      </a:endParaRP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EBA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70534307"/>
                  </a:ext>
                </a:extLst>
              </a:tr>
              <a:tr h="198665"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s-EC" sz="1200" b="0" i="0" u="none" strike="noStrike">
                          <a:solidFill>
                            <a:srgbClr val="223F86"/>
                          </a:solidFill>
                          <a:effectLst/>
                          <a:latin typeface="Montserrat"/>
                        </a:rPr>
                        <a:t>•INNOVACIÓN Y TECNOLOGÍA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EBA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32599410"/>
                  </a:ext>
                </a:extLst>
              </a:tr>
              <a:tr h="390480"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s-EC" sz="1200" b="0" i="0" u="none" strike="noStrike">
                          <a:solidFill>
                            <a:srgbClr val="223F86"/>
                          </a:solidFill>
                          <a:effectLst/>
                          <a:latin typeface="Montserrat"/>
                        </a:rPr>
                        <a:t>•FORTALECIMIENTO DE CAPACIDADES DE EMPLEO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EBA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25342649"/>
                  </a:ext>
                </a:extLst>
              </a:tr>
              <a:tr h="198665">
                <a:tc gridSpan="2">
                  <a:txBody>
                    <a:bodyPr/>
                    <a:lstStyle/>
                    <a:p>
                      <a:pPr algn="ctr" rtl="0" fontAlgn="ctr"/>
                      <a:r>
                        <a:rPr lang="es-EC" sz="1200" b="1" i="0" u="none" strike="noStrike" dirty="0">
                          <a:solidFill>
                            <a:srgbClr val="223F86"/>
                          </a:solidFill>
                          <a:effectLst/>
                          <a:latin typeface="Montserrat"/>
                        </a:rPr>
                        <a:t> 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56950845"/>
                  </a:ext>
                </a:extLst>
              </a:tr>
              <a:tr h="363662"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es-EC" sz="1200" b="1" i="0" u="none" strike="noStrike" dirty="0">
                          <a:solidFill>
                            <a:srgbClr val="223F86"/>
                          </a:solidFill>
                          <a:effectLst/>
                          <a:latin typeface="Montserrat"/>
                        </a:rPr>
                        <a:t>QUITO FOMENTA EL </a:t>
                      </a:r>
                      <a:r>
                        <a:rPr lang="es-EC" sz="1200" b="1" i="0" u="none" strike="noStrike" dirty="0" smtClean="0">
                          <a:solidFill>
                            <a:srgbClr val="223F86"/>
                          </a:solidFill>
                          <a:effectLst/>
                          <a:latin typeface="Montserrat"/>
                        </a:rPr>
                        <a:t>TRABAJO</a:t>
                      </a:r>
                    </a:p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C" sz="2800" b="1" i="0" u="none" strike="noStrike" kern="1200" dirty="0" smtClean="0">
                          <a:solidFill>
                            <a:srgbClr val="223F86"/>
                          </a:solidFill>
                          <a:effectLst/>
                          <a:latin typeface="Montserrat"/>
                          <a:ea typeface="+mn-ea"/>
                          <a:cs typeface="+mn-cs"/>
                        </a:rPr>
                        <a:t>66,5%</a:t>
                      </a:r>
                      <a:endParaRPr lang="es-EC" sz="2800" b="1" i="0" u="none" strike="noStrike" kern="1200" dirty="0">
                        <a:solidFill>
                          <a:srgbClr val="223F86"/>
                        </a:solidFill>
                        <a:effectLst/>
                        <a:latin typeface="Montserrat"/>
                        <a:ea typeface="+mn-ea"/>
                        <a:cs typeface="+mn-cs"/>
                      </a:endParaRP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 rtl="0" fontAlgn="ctr"/>
                      <a:r>
                        <a:rPr lang="es-EC" sz="1200" b="0" i="0" u="none" strike="noStrike" dirty="0">
                          <a:solidFill>
                            <a:srgbClr val="223F86"/>
                          </a:solidFill>
                          <a:effectLst/>
                          <a:latin typeface="Montserrat"/>
                        </a:rPr>
                        <a:t>•GESTIÓN </a:t>
                      </a:r>
                      <a:r>
                        <a:rPr lang="es-EC" sz="1200" b="0" i="0" u="none" strike="noStrike" dirty="0" smtClean="0">
                          <a:solidFill>
                            <a:srgbClr val="223F86"/>
                          </a:solidFill>
                          <a:effectLst/>
                          <a:latin typeface="Montserrat"/>
                        </a:rPr>
                        <a:t>TURÍSTICA</a:t>
                      </a:r>
                    </a:p>
                    <a:p>
                      <a:pPr algn="just" rtl="0" fontAlgn="ctr"/>
                      <a:endParaRPr lang="es-EC" sz="1200" b="0" i="0" u="none" strike="noStrike" dirty="0">
                        <a:solidFill>
                          <a:srgbClr val="223F86"/>
                        </a:solidFill>
                        <a:effectLst/>
                        <a:latin typeface="Montserrat"/>
                      </a:endParaRP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EBA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51008119"/>
                  </a:ext>
                </a:extLst>
              </a:tr>
              <a:tr h="438432"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 rtl="0" fontAlgn="ctr"/>
                      <a:r>
                        <a:rPr lang="es-EC" sz="1200" b="0" i="0" u="none" strike="noStrike">
                          <a:solidFill>
                            <a:srgbClr val="223F86"/>
                          </a:solidFill>
                          <a:effectLst/>
                          <a:latin typeface="Montserrat"/>
                        </a:rPr>
                        <a:t>•PROGRAMAS DE CAPACITACIÓN Y DE ORIENTACIÓN LABORAL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EBA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01128050"/>
                  </a:ext>
                </a:extLst>
              </a:tr>
              <a:tr h="198665">
                <a:tc>
                  <a:txBody>
                    <a:bodyPr/>
                    <a:lstStyle/>
                    <a:p>
                      <a:pPr algn="ctr" rtl="0" fontAlgn="b"/>
                      <a:r>
                        <a:rPr lang="es-EC" sz="1200" b="1" i="0" u="none" strike="noStrike">
                          <a:solidFill>
                            <a:srgbClr val="223F86"/>
                          </a:solidFill>
                          <a:effectLst/>
                          <a:latin typeface="Montserrat"/>
                        </a:rPr>
                        <a:t> 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1200" b="1" i="0" u="none" strike="noStrike">
                          <a:solidFill>
                            <a:srgbClr val="223F86"/>
                          </a:solidFill>
                          <a:effectLst/>
                          <a:latin typeface="Montserrat"/>
                        </a:rPr>
                        <a:t> 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64631908"/>
                  </a:ext>
                </a:extLst>
              </a:tr>
              <a:tr h="637098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1200" b="1" i="0" u="none" strike="noStrike" dirty="0">
                          <a:solidFill>
                            <a:srgbClr val="223F86"/>
                          </a:solidFill>
                          <a:effectLst/>
                          <a:latin typeface="Montserrat"/>
                        </a:rPr>
                        <a:t>QUITO TE </a:t>
                      </a:r>
                      <a:r>
                        <a:rPr lang="es-EC" sz="1200" b="1" i="0" u="none" strike="noStrike" dirty="0" smtClean="0">
                          <a:solidFill>
                            <a:srgbClr val="223F86"/>
                          </a:solidFill>
                          <a:effectLst/>
                          <a:latin typeface="Montserrat"/>
                        </a:rPr>
                        <a:t>PROYECTA</a:t>
                      </a:r>
                    </a:p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C" sz="2800" b="1" i="0" u="none" strike="noStrike" kern="1200" dirty="0" smtClean="0">
                          <a:solidFill>
                            <a:srgbClr val="223F86"/>
                          </a:solidFill>
                          <a:effectLst/>
                          <a:latin typeface="Montserrat"/>
                          <a:ea typeface="+mn-ea"/>
                          <a:cs typeface="+mn-cs"/>
                        </a:rPr>
                        <a:t>61,2%</a:t>
                      </a:r>
                      <a:endParaRPr lang="es-EC" sz="2800" b="1" i="0" u="none" strike="noStrike" kern="1200" dirty="0">
                        <a:solidFill>
                          <a:srgbClr val="223F86"/>
                        </a:solidFill>
                        <a:effectLst/>
                        <a:latin typeface="Montserrat"/>
                        <a:ea typeface="+mn-ea"/>
                        <a:cs typeface="+mn-cs"/>
                      </a:endParaRP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 rtl="0" fontAlgn="ctr"/>
                      <a:r>
                        <a:rPr lang="es-EC" sz="1200" b="0" i="0" u="none" strike="noStrike">
                          <a:solidFill>
                            <a:srgbClr val="223F86"/>
                          </a:solidFill>
                          <a:effectLst/>
                          <a:latin typeface="Montserrat"/>
                        </a:rPr>
                        <a:t> •SUBSISTEMA EDUCATIVO MUNICIPAL</a:t>
                      </a:r>
                      <a:br>
                        <a:rPr lang="es-EC" sz="1200" b="0" i="0" u="none" strike="noStrike">
                          <a:solidFill>
                            <a:srgbClr val="223F86"/>
                          </a:solidFill>
                          <a:effectLst/>
                          <a:latin typeface="Montserrat"/>
                        </a:rPr>
                      </a:br>
                      <a:endParaRPr lang="es-EC" sz="1200" b="0" i="0" u="none" strike="noStrike">
                        <a:solidFill>
                          <a:srgbClr val="223F86"/>
                        </a:solidFill>
                        <a:effectLst/>
                        <a:latin typeface="Montserrat"/>
                      </a:endParaRP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EBA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61205019"/>
                  </a:ext>
                </a:extLst>
              </a:tr>
              <a:tr h="198665">
                <a:tc>
                  <a:txBody>
                    <a:bodyPr/>
                    <a:lstStyle/>
                    <a:p>
                      <a:pPr algn="ctr" rtl="0" fontAlgn="b"/>
                      <a:r>
                        <a:rPr lang="es-EC" sz="1200" b="1" i="0" u="none" strike="noStrike">
                          <a:solidFill>
                            <a:srgbClr val="223F86"/>
                          </a:solidFill>
                          <a:effectLst/>
                          <a:latin typeface="Montserrat"/>
                        </a:rPr>
                        <a:t> 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1200" b="1" i="0" u="none" strike="noStrike" dirty="0">
                          <a:solidFill>
                            <a:srgbClr val="223F86"/>
                          </a:solidFill>
                          <a:effectLst/>
                          <a:latin typeface="Montserrat"/>
                        </a:rPr>
                        <a:t> 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869924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417674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Layout of version 4.5">
  <a:themeElements>
    <a:clrScheme name="Custom 1">
      <a:dk1>
        <a:srgbClr val="172144"/>
      </a:dk1>
      <a:lt1>
        <a:srgbClr val="FFFFFF"/>
      </a:lt1>
      <a:dk2>
        <a:srgbClr val="172144"/>
      </a:dk2>
      <a:lt2>
        <a:srgbClr val="FFFFFF"/>
      </a:lt2>
      <a:accent1>
        <a:srgbClr val="FF2D5E"/>
      </a:accent1>
      <a:accent2>
        <a:srgbClr val="0D0884"/>
      </a:accent2>
      <a:accent3>
        <a:srgbClr val="FCB736"/>
      </a:accent3>
      <a:accent4>
        <a:srgbClr val="FC7033"/>
      </a:accent4>
      <a:accent5>
        <a:srgbClr val="3853F4"/>
      </a:accent5>
      <a:accent6>
        <a:srgbClr val="FF4D9E"/>
      </a:accent6>
      <a:hlink>
        <a:srgbClr val="2F8299"/>
      </a:hlink>
      <a:folHlink>
        <a:srgbClr val="8C8C8C"/>
      </a:folHlink>
    </a:clrScheme>
    <a:fontScheme name="Lymo">
      <a:majorFont>
        <a:latin typeface="Century Gothic"/>
        <a:ea typeface=""/>
        <a:cs typeface=""/>
      </a:majorFont>
      <a:minorFont>
        <a:latin typeface="Calibri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 algn="l">
          <a:defRPr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3_Office Theme">
  <a:themeElements>
    <a:clrScheme name="Nova">
      <a:dk1>
        <a:srgbClr val="172144"/>
      </a:dk1>
      <a:lt1>
        <a:srgbClr val="FFFFFF"/>
      </a:lt1>
      <a:dk2>
        <a:srgbClr val="08C6F9"/>
      </a:dk2>
      <a:lt2>
        <a:srgbClr val="0FBCFA"/>
      </a:lt2>
      <a:accent1>
        <a:srgbClr val="377DFF"/>
      </a:accent1>
      <a:accent2>
        <a:srgbClr val="3087FE"/>
      </a:accent2>
      <a:accent3>
        <a:srgbClr val="2A92FD"/>
      </a:accent3>
      <a:accent4>
        <a:srgbClr val="239CFC"/>
      </a:accent4>
      <a:accent5>
        <a:srgbClr val="1CA7FC"/>
      </a:accent5>
      <a:accent6>
        <a:srgbClr val="15B1FB"/>
      </a:accent6>
      <a:hlink>
        <a:srgbClr val="2F8299"/>
      </a:hlink>
      <a:folHlink>
        <a:srgbClr val="8C8C8C"/>
      </a:folHlink>
    </a:clrScheme>
    <a:fontScheme name="Lymo">
      <a:majorFont>
        <a:latin typeface="Century Gothic"/>
        <a:ea typeface=""/>
        <a:cs typeface=""/>
      </a:majorFont>
      <a:minorFont>
        <a:latin typeface="Calibri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 algn="l">
          <a:defRPr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9_Office Theme">
  <a:themeElements>
    <a:clrScheme name="Massive X new Blue color">
      <a:dk1>
        <a:srgbClr val="172144"/>
      </a:dk1>
      <a:lt1>
        <a:srgbClr val="FFFFFF"/>
      </a:lt1>
      <a:dk2>
        <a:srgbClr val="08C6F9"/>
      </a:dk2>
      <a:lt2>
        <a:srgbClr val="0FBCFA"/>
      </a:lt2>
      <a:accent1>
        <a:srgbClr val="377DFF"/>
      </a:accent1>
      <a:accent2>
        <a:srgbClr val="3087FE"/>
      </a:accent2>
      <a:accent3>
        <a:srgbClr val="2A92FD"/>
      </a:accent3>
      <a:accent4>
        <a:srgbClr val="239CFC"/>
      </a:accent4>
      <a:accent5>
        <a:srgbClr val="1CA7FC"/>
      </a:accent5>
      <a:accent6>
        <a:srgbClr val="15B1FB"/>
      </a:accent6>
      <a:hlink>
        <a:srgbClr val="2F8299"/>
      </a:hlink>
      <a:folHlink>
        <a:srgbClr val="8C8C8C"/>
      </a:folHlink>
    </a:clrScheme>
    <a:fontScheme name="Lymo">
      <a:majorFont>
        <a:latin typeface="Century Gothic"/>
        <a:ea typeface=""/>
        <a:cs typeface=""/>
      </a:majorFont>
      <a:minorFont>
        <a:latin typeface="Calibri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 algn="l">
          <a:defRPr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16953</TotalTime>
  <Words>538</Words>
  <Application>Microsoft Office PowerPoint</Application>
  <PresentationFormat>Panorámica</PresentationFormat>
  <Paragraphs>149</Paragraphs>
  <Slides>5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13</vt:i4>
      </vt:variant>
      <vt:variant>
        <vt:lpstr>Tema</vt:lpstr>
      </vt:variant>
      <vt:variant>
        <vt:i4>4</vt:i4>
      </vt:variant>
      <vt:variant>
        <vt:lpstr>Títulos de diapositiva</vt:lpstr>
      </vt:variant>
      <vt:variant>
        <vt:i4>5</vt:i4>
      </vt:variant>
    </vt:vector>
  </HeadingPairs>
  <TitlesOfParts>
    <vt:vector size="22" baseType="lpstr">
      <vt:lpstr>Arial</vt:lpstr>
      <vt:lpstr>Calibri</vt:lpstr>
      <vt:lpstr>Calibri Light</vt:lpstr>
      <vt:lpstr>Century Gothic</vt:lpstr>
      <vt:lpstr>Designball-Social-01</vt:lpstr>
      <vt:lpstr>Montserrat</vt:lpstr>
      <vt:lpstr>Montserrat Black</vt:lpstr>
      <vt:lpstr>Montserrat ExtraBold</vt:lpstr>
      <vt:lpstr>Montserrat Medium</vt:lpstr>
      <vt:lpstr>Montserrat SemiBold</vt:lpstr>
      <vt:lpstr>Open Sans</vt:lpstr>
      <vt:lpstr>Open Sans Extrabold</vt:lpstr>
      <vt:lpstr>Open Sans Light</vt:lpstr>
      <vt:lpstr>Tema de Office</vt:lpstr>
      <vt:lpstr>Layout of version 4.5</vt:lpstr>
      <vt:lpstr>13_Office Theme</vt:lpstr>
      <vt:lpstr>9_Office Theme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>HP Inc.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Sophia Salome Beltran Cazco</dc:creator>
  <cp:lastModifiedBy>STREAM</cp:lastModifiedBy>
  <cp:revision>101</cp:revision>
  <dcterms:created xsi:type="dcterms:W3CDTF">2023-05-18T15:47:29Z</dcterms:created>
  <dcterms:modified xsi:type="dcterms:W3CDTF">2024-08-14T22:05:08Z</dcterms:modified>
</cp:coreProperties>
</file>