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C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052A5C-82CE-4B12-A82A-69D2707F49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61C0F46-DCA4-4486-A02E-116F41DF5D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84EAB16D-0069-44FC-86E9-35513EFF73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A01B28BB-6F59-48AB-86BB-A725143BA8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67B374-9418-4AB1-BB10-3FA054464D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0317705-7E48-4C6F-90D3-B719D5536F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3525D2C-E0D7-4353-8EB4-AF86060894F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EB60420-D60F-4147-B110-C9899CEAB4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3FA13C5-DE17-49EA-9F92-6EC0CA0DC66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968771E-1925-4911-9880-286945116B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D89DD9C-B82A-4C2A-B2B3-0EE251CF40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C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670338-5223-4A4F-80B4-5EFA39624E02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71A398-E28A-4998-A5C7-5AEEC2865DD6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43070F-B713-4259-9BFA-22BFFEE01925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32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Pulse para editar el formato de texto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Segundo nivel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Tercer nivel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Cuarto nivel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Quinto nivel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Sexto nivel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chemeClr val="dk1"/>
                </a:solidFill>
                <a:latin typeface="Calibri"/>
              </a:rPr>
              <a:t>Séptimo nivel del esquema</a:t>
            </a:r>
            <a:endParaRPr b="0" lang="es-AR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C941DF-CD7D-4AE1-8431-541BCDCD7E48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014DC3-164E-4F0C-B7AE-512FCC2CA099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550155-5292-4717-947C-6F7217C87572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1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AR" sz="1800" spc="-1" strike="noStrike">
                <a:solidFill>
                  <a:schemeClr val="dk1"/>
                </a:solidFill>
                <a:latin typeface="Calibri"/>
              </a:rPr>
              <a:t>Pulse para editar el formato del texto de título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800" spc="-1" strike="noStrike">
                <a:solidFill>
                  <a:schemeClr val="dk1"/>
                </a:solidFill>
                <a:latin typeface="Calibri"/>
              </a:rPr>
              <a:t>Pulse para editar el formato de texto del esquema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chemeClr val="dk1"/>
                </a:solidFill>
                <a:latin typeface="Calibri"/>
              </a:rPr>
              <a:t>Segundo nivel del esquema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chemeClr val="dk1"/>
                </a:solidFill>
                <a:latin typeface="Calibri"/>
              </a:rPr>
              <a:t>Tercer nivel del esquema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chemeClr val="dk1"/>
                </a:solidFill>
                <a:latin typeface="Calibri"/>
              </a:rPr>
              <a:t>Cuarto nivel del esquema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chemeClr val="dk1"/>
                </a:solidFill>
                <a:latin typeface="Calibri"/>
              </a:rPr>
              <a:t>Quinto nivel del esquema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chemeClr val="dk1"/>
                </a:solidFill>
                <a:latin typeface="Calibri"/>
              </a:rPr>
              <a:t>Sexto nivel del esquema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chemeClr val="dk1"/>
                </a:solidFill>
                <a:latin typeface="Calibri"/>
              </a:rPr>
              <a:t>Séptimo nivel del esquema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D988FB-F88B-421D-97BE-B763F55F0974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60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Editar el estilo de texto del patrón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823B106-4E5C-4006-A1E9-DB018E3225AA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C497EB4-3BCA-44A0-954B-CCCE923BCC0E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ES" sz="24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ES" sz="24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chemeClr val="dk1"/>
                </a:solidFill>
                <a:latin typeface="Calibri"/>
              </a:rPr>
              <a:t>Editar el estilo de texto del patrón</a:t>
            </a:r>
            <a:endParaRPr b="0" lang="es-AR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chemeClr val="dk1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chemeClr val="dk1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34D33D-A698-46F2-83B4-8A86AF28B35E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s-ES" sz="4400" spc="-1" strike="noStrike">
                <a:solidFill>
                  <a:schemeClr val="dk1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&lt;fecha/hora&gt;</a:t>
            </a:r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C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C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C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B3F3C4-E132-45BF-B37D-2D2FAC56B538}" type="slidenum">
              <a:rPr b="0" lang="es-AR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&lt;número&gt;</a:t>
            </a:fld>
            <a:endParaRPr b="0" lang="es-EC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"/>
          <p:cNvGrpSpPr/>
          <p:nvPr/>
        </p:nvGrpSpPr>
        <p:grpSpPr>
          <a:xfrm>
            <a:off x="852480" y="4502520"/>
            <a:ext cx="10277640" cy="820800"/>
            <a:chOff x="852480" y="4502520"/>
            <a:chExt cx="10277640" cy="820800"/>
          </a:xfrm>
        </p:grpSpPr>
        <p:sp>
          <p:nvSpPr>
            <p:cNvPr id="69" name="Rounded Rectangle 1"/>
            <p:cNvSpPr/>
            <p:nvPr/>
          </p:nvSpPr>
          <p:spPr>
            <a:xfrm>
              <a:off x="852480" y="4502520"/>
              <a:ext cx="10071720" cy="820800"/>
            </a:xfrm>
            <a:prstGeom prst="roundRect">
              <a:avLst>
                <a:gd name="adj" fmla="val 16667"/>
              </a:avLst>
            </a:prstGeom>
            <a:solidFill>
              <a:srgbClr val="396ab3"/>
            </a:solidFill>
            <a:ln>
              <a:solidFill>
                <a:srgbClr val="396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EC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0" name="Google Shape;116;p4"/>
            <p:cNvSpPr/>
            <p:nvPr/>
          </p:nvSpPr>
          <p:spPr>
            <a:xfrm>
              <a:off x="2237400" y="4888800"/>
              <a:ext cx="8154720" cy="39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s-MX" sz="2000" spc="-1" strike="noStrike">
                  <a:solidFill>
                    <a:schemeClr val="lt1"/>
                  </a:solidFill>
                  <a:latin typeface="Montserrat"/>
                  <a:ea typeface="Open Sans Extrabold"/>
                </a:rPr>
                <a:t>de Participación Ciudadana </a:t>
              </a:r>
              <a:r>
                <a:rPr b="0" lang="es-EC" sz="2000" spc="-1" strike="noStrike">
                  <a:solidFill>
                    <a:schemeClr val="lt1"/>
                  </a:solidFill>
                  <a:latin typeface="Montserrat"/>
                  <a:ea typeface="Open Sans Extrabold"/>
                </a:rPr>
                <a:t>2024</a:t>
              </a:r>
              <a:endParaRPr b="0" lang="es-EC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Google Shape;117;p4"/>
            <p:cNvSpPr/>
            <p:nvPr/>
          </p:nvSpPr>
          <p:spPr>
            <a:xfrm>
              <a:off x="2237400" y="4528800"/>
              <a:ext cx="8892720" cy="47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es-MX" sz="2500" spc="-1" strike="noStrike">
                  <a:solidFill>
                    <a:schemeClr val="lt1"/>
                  </a:solidFill>
                  <a:latin typeface="Montserrat"/>
                  <a:ea typeface="Open Sans Extrabold"/>
                </a:rPr>
                <a:t>Resultados de las Unidades Básicas</a:t>
              </a:r>
              <a:endParaRPr b="0" lang="es-EC" sz="2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Elipse 12"/>
            <p:cNvSpPr/>
            <p:nvPr/>
          </p:nvSpPr>
          <p:spPr>
            <a:xfrm>
              <a:off x="1194120" y="4575240"/>
              <a:ext cx="709200" cy="66852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1" lang="es-EC" sz="3200" spc="-1" strike="noStrike">
                  <a:solidFill>
                    <a:schemeClr val="lt1"/>
                  </a:solidFill>
                  <a:latin typeface="Open Sans Extrabold"/>
                  <a:ea typeface="Open Sans Extrabold"/>
                </a:rPr>
                <a:t>3</a:t>
              </a:r>
              <a:endParaRPr b="0" lang="es-EC" sz="3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3" name="Imagen 13" descr=""/>
          <p:cNvPicPr/>
          <p:nvPr/>
        </p:nvPicPr>
        <p:blipFill>
          <a:blip r:embed="rId1"/>
          <a:stretch/>
        </p:blipFill>
        <p:spPr>
          <a:xfrm rot="5400000">
            <a:off x="9357480" y="39600"/>
            <a:ext cx="2860920" cy="27810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7" descr=""/>
          <p:cNvPicPr/>
          <p:nvPr/>
        </p:nvPicPr>
        <p:blipFill>
          <a:blip r:embed="rId2"/>
          <a:stretch/>
        </p:blipFill>
        <p:spPr>
          <a:xfrm>
            <a:off x="8397000" y="6013800"/>
            <a:ext cx="3665880" cy="9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1" descr=""/>
          <p:cNvPicPr/>
          <p:nvPr/>
        </p:nvPicPr>
        <p:blipFill>
          <a:blip r:embed="rId1"/>
          <a:stretch/>
        </p:blipFill>
        <p:spPr>
          <a:xfrm>
            <a:off x="232560" y="0"/>
            <a:ext cx="117262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1" descr=""/>
          <p:cNvPicPr/>
          <p:nvPr/>
        </p:nvPicPr>
        <p:blipFill>
          <a:blip r:embed="rId1"/>
          <a:stretch/>
        </p:blipFill>
        <p:spPr>
          <a:xfrm>
            <a:off x="209520" y="0"/>
            <a:ext cx="117723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1" descr=""/>
          <p:cNvPicPr/>
          <p:nvPr/>
        </p:nvPicPr>
        <p:blipFill>
          <a:blip r:embed="rId1"/>
          <a:stretch/>
        </p:blipFill>
        <p:spPr>
          <a:xfrm>
            <a:off x="77760" y="0"/>
            <a:ext cx="1203588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n 1" descr=""/>
          <p:cNvPicPr/>
          <p:nvPr/>
        </p:nvPicPr>
        <p:blipFill>
          <a:blip r:embed="rId1"/>
          <a:stretch/>
        </p:blipFill>
        <p:spPr>
          <a:xfrm>
            <a:off x="242640" y="0"/>
            <a:ext cx="117061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n 1" descr=""/>
          <p:cNvPicPr/>
          <p:nvPr/>
        </p:nvPicPr>
        <p:blipFill>
          <a:blip r:embed="rId1"/>
          <a:stretch/>
        </p:blipFill>
        <p:spPr>
          <a:xfrm>
            <a:off x="305280" y="0"/>
            <a:ext cx="115812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1" descr=""/>
          <p:cNvPicPr/>
          <p:nvPr/>
        </p:nvPicPr>
        <p:blipFill>
          <a:blip r:embed="rId1"/>
          <a:stretch/>
        </p:blipFill>
        <p:spPr>
          <a:xfrm>
            <a:off x="146880" y="0"/>
            <a:ext cx="11897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1" descr=""/>
          <p:cNvPicPr/>
          <p:nvPr/>
        </p:nvPicPr>
        <p:blipFill>
          <a:blip r:embed="rId1"/>
          <a:stretch/>
        </p:blipFill>
        <p:spPr>
          <a:xfrm>
            <a:off x="224640" y="0"/>
            <a:ext cx="117421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1" descr=""/>
          <p:cNvPicPr/>
          <p:nvPr/>
        </p:nvPicPr>
        <p:blipFill>
          <a:blip r:embed="rId1"/>
          <a:stretch/>
        </p:blipFill>
        <p:spPr>
          <a:xfrm>
            <a:off x="413280" y="0"/>
            <a:ext cx="113648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n 1" descr=""/>
          <p:cNvPicPr/>
          <p:nvPr/>
        </p:nvPicPr>
        <p:blipFill>
          <a:blip r:embed="rId1"/>
          <a:stretch/>
        </p:blipFill>
        <p:spPr>
          <a:xfrm>
            <a:off x="312480" y="0"/>
            <a:ext cx="115668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1" descr=""/>
          <p:cNvPicPr/>
          <p:nvPr/>
        </p:nvPicPr>
        <p:blipFill>
          <a:blip r:embed="rId1"/>
          <a:stretch/>
        </p:blipFill>
        <p:spPr>
          <a:xfrm>
            <a:off x="196920" y="0"/>
            <a:ext cx="117979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Application>LibreOffice/24.2.5.2$Windows_X86_64 LibreOffice_project/bffef4ea93e59bebbeaf7f431bb02b1a39ee8a59</Application>
  <AppVersion>15.0000</AppVersion>
  <Words>10</Words>
  <Paragraphs>3</Paragraphs>
  <Company>HP Inc.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2024-08-14T14:53:55Z</dcterms:created>
  <dc:creator>Andrea Paola Mino Viteri</dc:creator>
  <dc:description/>
  <dc:language>es-EC</dc:language>
  <cp:lastModifiedBy/>
  <dcterms:modified xsi:type="dcterms:W3CDTF">2024-08-14T15:47:39Z</dcterms:modified>
  <cp:revision>5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11</vt:i4>
  </property>
</Properties>
</file>