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707" r:id="rId3"/>
    <p:sldMasterId id="2147483723" r:id="rId4"/>
  </p:sldMasterIdLst>
  <p:notesMasterIdLst>
    <p:notesMasterId r:id="rId17"/>
  </p:notesMasterIdLst>
  <p:handoutMasterIdLst>
    <p:handoutMasterId r:id="rId18"/>
  </p:handoutMasterIdLst>
  <p:sldIdLst>
    <p:sldId id="310" r:id="rId5"/>
    <p:sldId id="312" r:id="rId6"/>
    <p:sldId id="313" r:id="rId7"/>
    <p:sldId id="314" r:id="rId8"/>
    <p:sldId id="315" r:id="rId9"/>
    <p:sldId id="316" r:id="rId10"/>
    <p:sldId id="324" r:id="rId11"/>
    <p:sldId id="317" r:id="rId12"/>
    <p:sldId id="318" r:id="rId13"/>
    <p:sldId id="288" r:id="rId14"/>
    <p:sldId id="283" r:id="rId15"/>
    <p:sldId id="290" r:id="rId1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6AB3"/>
    <a:srgbClr val="223F86"/>
    <a:srgbClr val="7CC6E0"/>
    <a:srgbClr val="FD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33" autoAdjust="0"/>
    <p:restoredTop sz="95238" autoAdjust="0"/>
  </p:normalViewPr>
  <p:slideViewPr>
    <p:cSldViewPr snapToGrid="0">
      <p:cViewPr varScale="1">
        <p:scale>
          <a:sx n="108" d="100"/>
          <a:sy n="108" d="100"/>
        </p:scale>
        <p:origin x="16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301570A-632B-4988-48EA-E5A871A9C0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C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5F3723-B4BD-E336-31CC-4144745FDB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2EF97-09A0-0E48-ABFF-73735C8D39D8}" type="datetimeFigureOut">
              <a:rPr lang="en-EC" smtClean="0"/>
              <a:t>08/14/2024</a:t>
            </a:fld>
            <a:endParaRPr lang="en-EC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06A87F-B9CE-DD07-0B5D-37DC703350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C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643501-945A-4035-8495-C92A63BAD6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EEA03-5C13-6045-A849-09C77CE9B474}" type="slidenum">
              <a:rPr lang="en-EC" smtClean="0"/>
              <a:t>‹Nº›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353546097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CB81F-268B-4EC6-8D3F-3E81F65756E4}" type="datetimeFigureOut">
              <a:rPr lang="es-EC" smtClean="0"/>
              <a:t>14/8/2024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D749-B85D-4CA9-B5C4-7FDD41DFFC4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33862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D749-B85D-4CA9-B5C4-7FDD41DFFC41}" type="slidenum">
              <a:rPr lang="es-EC" smtClean="0"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35306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twitter.com/" TargetMode="Externa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twitter.com/" TargetMode="Externa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twitter.com/" TargetMode="Externa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twitter.com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twitter.com/" TargetMode="Externa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twitter.com/" TargetMode="Externa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twitter.com/" TargetMode="Externa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twitter.com/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twitter.com/" TargetMode="Externa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twitter.com/" TargetMode="Externa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twitter.com/" TargetMode="Externa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twitter.com/" TargetMode="Externa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twitter.com/" TargetMode="Externa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twitter.com/" TargetMode="Externa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twitter.com/" TargetMode="Externa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s://twitter.com/" TargetMode="Externa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s://twitter.com/" TargetMode="Externa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1E46-392A-4024-8731-DC057079AE2E}" type="datetimeFigureOut">
              <a:rPr lang="es-EC" smtClean="0"/>
              <a:t>14/8/2024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A93E-B385-445B-8B39-F5A445D484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96703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1E46-392A-4024-8731-DC057079AE2E}" type="datetimeFigureOut">
              <a:rPr lang="es-EC" smtClean="0"/>
              <a:t>14/8/2024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A93E-B385-445B-8B39-F5A445D484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90573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1E46-392A-4024-8731-DC057079AE2E}" type="datetimeFigureOut">
              <a:rPr lang="es-EC" smtClean="0"/>
              <a:t>14/8/2024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A93E-B385-445B-8B39-F5A445D484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53986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9DC5DA2-D5CD-D981-0EDC-735E5588E9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6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15562B8-40F2-4731-9234-F72F7B0C8FA9}"/>
              </a:ext>
            </a:extLst>
          </p:cNvPr>
          <p:cNvSpPr/>
          <p:nvPr userDrawn="1"/>
        </p:nvSpPr>
        <p:spPr>
          <a:xfrm rot="5400000">
            <a:off x="5941864" y="-5484724"/>
            <a:ext cx="491719" cy="114611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4CB942-6ECB-49C3-BCDF-B7B7905525F3}"/>
              </a:ext>
            </a:extLst>
          </p:cNvPr>
          <p:cNvSpPr/>
          <p:nvPr userDrawn="1"/>
        </p:nvSpPr>
        <p:spPr>
          <a:xfrm rot="5400000">
            <a:off x="6078711" y="744711"/>
            <a:ext cx="491719" cy="117348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A7B87B-45E7-4AE7-9E9F-48F570D39556}"/>
              </a:ext>
            </a:extLst>
          </p:cNvPr>
          <p:cNvSpPr/>
          <p:nvPr userDrawn="1"/>
        </p:nvSpPr>
        <p:spPr>
          <a:xfrm>
            <a:off x="11700345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83E7B4-D919-418E-8C79-FE532F656603}"/>
              </a:ext>
            </a:extLst>
          </p:cNvPr>
          <p:cNvCxnSpPr/>
          <p:nvPr userDrawn="1"/>
        </p:nvCxnSpPr>
        <p:spPr>
          <a:xfrm>
            <a:off x="120026" y="152363"/>
            <a:ext cx="238296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D18541-68C2-4DF9-AC8A-1ECB0677CF50}"/>
              </a:ext>
            </a:extLst>
          </p:cNvPr>
          <p:cNvCxnSpPr>
            <a:cxnSpLocks/>
          </p:cNvCxnSpPr>
          <p:nvPr userDrawn="1"/>
        </p:nvCxnSpPr>
        <p:spPr>
          <a:xfrm>
            <a:off x="120026" y="227882"/>
            <a:ext cx="101742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F6FCAEE-47CD-4C71-94C3-830250430BF7}"/>
              </a:ext>
            </a:extLst>
          </p:cNvPr>
          <p:cNvCxnSpPr>
            <a:cxnSpLocks/>
          </p:cNvCxnSpPr>
          <p:nvPr userDrawn="1"/>
        </p:nvCxnSpPr>
        <p:spPr>
          <a:xfrm>
            <a:off x="120026" y="303402"/>
            <a:ext cx="181333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920F7B99-6DE8-4F59-95D2-587A27CB4EB8}"/>
              </a:ext>
            </a:extLst>
          </p:cNvPr>
          <p:cNvSpPr txBox="1">
            <a:spLocks/>
          </p:cNvSpPr>
          <p:nvPr userDrawn="1"/>
        </p:nvSpPr>
        <p:spPr>
          <a:xfrm>
            <a:off x="164697" y="6458689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>
                  <a:lumMod val="90000"/>
                  <a:lumOff val="10000"/>
                </a:srgb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C0BA415-90EF-494A-98BB-E4776AE09ABA}"/>
              </a:ext>
            </a:extLst>
          </p:cNvPr>
          <p:cNvSpPr/>
          <p:nvPr userDrawn="1"/>
        </p:nvSpPr>
        <p:spPr>
          <a:xfrm>
            <a:off x="727028" y="227883"/>
            <a:ext cx="1610876" cy="5878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763060-CCE9-4A96-A067-6AC27B7E80B1}"/>
              </a:ext>
            </a:extLst>
          </p:cNvPr>
          <p:cNvSpPr txBox="1"/>
          <p:nvPr userDrawn="1"/>
        </p:nvSpPr>
        <p:spPr>
          <a:xfrm>
            <a:off x="901650" y="375603"/>
            <a:ext cx="1261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</p:spTree>
    <p:extLst>
      <p:ext uri="{BB962C8B-B14F-4D97-AF65-F5344CB8AC3E}">
        <p14:creationId xmlns:p14="http://schemas.microsoft.com/office/powerpoint/2010/main" val="2749274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15562B8-40F2-4731-9234-F72F7B0C8FA9}"/>
              </a:ext>
            </a:extLst>
          </p:cNvPr>
          <p:cNvSpPr/>
          <p:nvPr userDrawn="1"/>
        </p:nvSpPr>
        <p:spPr>
          <a:xfrm rot="5400000">
            <a:off x="5941864" y="-5484724"/>
            <a:ext cx="491719" cy="114611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4CB942-6ECB-49C3-BCDF-B7B7905525F3}"/>
              </a:ext>
            </a:extLst>
          </p:cNvPr>
          <p:cNvSpPr/>
          <p:nvPr userDrawn="1"/>
        </p:nvSpPr>
        <p:spPr>
          <a:xfrm rot="5400000">
            <a:off x="6078711" y="744711"/>
            <a:ext cx="491719" cy="117348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A7B87B-45E7-4AE7-9E9F-48F570D39556}"/>
              </a:ext>
            </a:extLst>
          </p:cNvPr>
          <p:cNvSpPr/>
          <p:nvPr userDrawn="1"/>
        </p:nvSpPr>
        <p:spPr>
          <a:xfrm>
            <a:off x="11700345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83E7B4-D919-418E-8C79-FE532F656603}"/>
              </a:ext>
            </a:extLst>
          </p:cNvPr>
          <p:cNvCxnSpPr/>
          <p:nvPr userDrawn="1"/>
        </p:nvCxnSpPr>
        <p:spPr>
          <a:xfrm>
            <a:off x="120026" y="152363"/>
            <a:ext cx="238296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D18541-68C2-4DF9-AC8A-1ECB0677CF50}"/>
              </a:ext>
            </a:extLst>
          </p:cNvPr>
          <p:cNvCxnSpPr>
            <a:cxnSpLocks/>
          </p:cNvCxnSpPr>
          <p:nvPr userDrawn="1"/>
        </p:nvCxnSpPr>
        <p:spPr>
          <a:xfrm>
            <a:off x="120026" y="227882"/>
            <a:ext cx="101742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F6FCAEE-47CD-4C71-94C3-830250430BF7}"/>
              </a:ext>
            </a:extLst>
          </p:cNvPr>
          <p:cNvCxnSpPr>
            <a:cxnSpLocks/>
          </p:cNvCxnSpPr>
          <p:nvPr userDrawn="1"/>
        </p:nvCxnSpPr>
        <p:spPr>
          <a:xfrm>
            <a:off x="120026" y="303402"/>
            <a:ext cx="181333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920F7B99-6DE8-4F59-95D2-587A27CB4EB8}"/>
              </a:ext>
            </a:extLst>
          </p:cNvPr>
          <p:cNvSpPr txBox="1">
            <a:spLocks/>
          </p:cNvSpPr>
          <p:nvPr userDrawn="1"/>
        </p:nvSpPr>
        <p:spPr>
          <a:xfrm>
            <a:off x="164697" y="6458689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>
                  <a:lumMod val="90000"/>
                  <a:lumOff val="10000"/>
                </a:srgb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EB50162-B53A-4D53-985F-D3169468460F}"/>
              </a:ext>
            </a:extLst>
          </p:cNvPr>
          <p:cNvSpPr/>
          <p:nvPr userDrawn="1"/>
        </p:nvSpPr>
        <p:spPr>
          <a:xfrm>
            <a:off x="727028" y="227883"/>
            <a:ext cx="1610876" cy="587829"/>
          </a:xfrm>
          <a:prstGeom prst="roundRect">
            <a:avLst>
              <a:gd name="adj" fmla="val 50000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5AA740-871A-4FDD-B5BE-77B04DD73008}"/>
              </a:ext>
            </a:extLst>
          </p:cNvPr>
          <p:cNvSpPr txBox="1"/>
          <p:nvPr userDrawn="1"/>
        </p:nvSpPr>
        <p:spPr>
          <a:xfrm>
            <a:off x="901650" y="375603"/>
            <a:ext cx="1261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</p:spTree>
    <p:extLst>
      <p:ext uri="{BB962C8B-B14F-4D97-AF65-F5344CB8AC3E}">
        <p14:creationId xmlns:p14="http://schemas.microsoft.com/office/powerpoint/2010/main" val="167233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15562B8-40F2-4731-9234-F72F7B0C8FA9}"/>
              </a:ext>
            </a:extLst>
          </p:cNvPr>
          <p:cNvSpPr/>
          <p:nvPr userDrawn="1"/>
        </p:nvSpPr>
        <p:spPr>
          <a:xfrm rot="5400000">
            <a:off x="5941864" y="-5484724"/>
            <a:ext cx="491719" cy="114611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4CB942-6ECB-49C3-BCDF-B7B7905525F3}"/>
              </a:ext>
            </a:extLst>
          </p:cNvPr>
          <p:cNvSpPr/>
          <p:nvPr userDrawn="1"/>
        </p:nvSpPr>
        <p:spPr>
          <a:xfrm rot="5400000">
            <a:off x="6078711" y="744711"/>
            <a:ext cx="491719" cy="117348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A7B87B-45E7-4AE7-9E9F-48F570D39556}"/>
              </a:ext>
            </a:extLst>
          </p:cNvPr>
          <p:cNvSpPr/>
          <p:nvPr userDrawn="1"/>
        </p:nvSpPr>
        <p:spPr>
          <a:xfrm>
            <a:off x="11700345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83E7B4-D919-418E-8C79-FE532F656603}"/>
              </a:ext>
            </a:extLst>
          </p:cNvPr>
          <p:cNvCxnSpPr/>
          <p:nvPr userDrawn="1"/>
        </p:nvCxnSpPr>
        <p:spPr>
          <a:xfrm>
            <a:off x="120026" y="152363"/>
            <a:ext cx="238296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D18541-68C2-4DF9-AC8A-1ECB0677CF50}"/>
              </a:ext>
            </a:extLst>
          </p:cNvPr>
          <p:cNvCxnSpPr>
            <a:cxnSpLocks/>
          </p:cNvCxnSpPr>
          <p:nvPr userDrawn="1"/>
        </p:nvCxnSpPr>
        <p:spPr>
          <a:xfrm>
            <a:off x="120026" y="227882"/>
            <a:ext cx="101742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F6FCAEE-47CD-4C71-94C3-830250430BF7}"/>
              </a:ext>
            </a:extLst>
          </p:cNvPr>
          <p:cNvCxnSpPr>
            <a:cxnSpLocks/>
          </p:cNvCxnSpPr>
          <p:nvPr userDrawn="1"/>
        </p:nvCxnSpPr>
        <p:spPr>
          <a:xfrm>
            <a:off x="120026" y="303402"/>
            <a:ext cx="181333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920F7B99-6DE8-4F59-95D2-587A27CB4EB8}"/>
              </a:ext>
            </a:extLst>
          </p:cNvPr>
          <p:cNvSpPr txBox="1">
            <a:spLocks/>
          </p:cNvSpPr>
          <p:nvPr userDrawn="1"/>
        </p:nvSpPr>
        <p:spPr>
          <a:xfrm>
            <a:off x="164697" y="6458689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>
                  <a:lumMod val="90000"/>
                  <a:lumOff val="10000"/>
                </a:srgb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36E49E-6A53-4F4D-9EED-FA6EEC2123E3}"/>
              </a:ext>
            </a:extLst>
          </p:cNvPr>
          <p:cNvSpPr txBox="1"/>
          <p:nvPr userDrawn="1"/>
        </p:nvSpPr>
        <p:spPr>
          <a:xfrm>
            <a:off x="5465184" y="115055"/>
            <a:ext cx="1261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</p:spTree>
    <p:extLst>
      <p:ext uri="{BB962C8B-B14F-4D97-AF65-F5344CB8AC3E}">
        <p14:creationId xmlns:p14="http://schemas.microsoft.com/office/powerpoint/2010/main" val="3802249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F5F7554-38B1-48BE-91E4-43BCAA8E8F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625" y="495300"/>
            <a:ext cx="5604345" cy="5870981"/>
          </a:xfrm>
          <a:custGeom>
            <a:avLst/>
            <a:gdLst>
              <a:gd name="connsiteX0" fmla="*/ 0 w 11210150"/>
              <a:gd name="connsiteY0" fmla="*/ 0 h 11741961"/>
              <a:gd name="connsiteX1" fmla="*/ 11210150 w 11210150"/>
              <a:gd name="connsiteY1" fmla="*/ 0 h 11741961"/>
              <a:gd name="connsiteX2" fmla="*/ 11210150 w 11210150"/>
              <a:gd name="connsiteY2" fmla="*/ 11741961 h 11741961"/>
              <a:gd name="connsiteX3" fmla="*/ 0 w 11210150"/>
              <a:gd name="connsiteY3" fmla="*/ 11741961 h 11741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0150" h="11741961">
                <a:moveTo>
                  <a:pt x="0" y="0"/>
                </a:moveTo>
                <a:lnTo>
                  <a:pt x="11210150" y="0"/>
                </a:lnTo>
                <a:lnTo>
                  <a:pt x="11210150" y="11741961"/>
                </a:lnTo>
                <a:lnTo>
                  <a:pt x="0" y="1174196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87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186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791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8482A689-CC2A-4F2B-BAB9-2127EA08A0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74740" y="0"/>
            <a:ext cx="12341479" cy="6858000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E8DB23E-DC77-4E50-A38D-DDDDEEDB1A0B}"/>
              </a:ext>
            </a:extLst>
          </p:cNvPr>
          <p:cNvSpPr txBox="1">
            <a:spLocks/>
          </p:cNvSpPr>
          <p:nvPr userDrawn="1"/>
        </p:nvSpPr>
        <p:spPr>
          <a:xfrm>
            <a:off x="11881643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37B9C2-6A96-4E56-8A5F-50BC1EAA29D4}"/>
              </a:ext>
            </a:extLst>
          </p:cNvPr>
          <p:cNvSpPr txBox="1"/>
          <p:nvPr userDrawn="1"/>
        </p:nvSpPr>
        <p:spPr>
          <a:xfrm>
            <a:off x="10782272" y="6444039"/>
            <a:ext cx="1261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2D5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MASSIVE X</a:t>
            </a:r>
          </a:p>
        </p:txBody>
      </p:sp>
    </p:spTree>
    <p:extLst>
      <p:ext uri="{BB962C8B-B14F-4D97-AF65-F5344CB8AC3E}">
        <p14:creationId xmlns:p14="http://schemas.microsoft.com/office/powerpoint/2010/main" val="380043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1E46-392A-4024-8731-DC057079AE2E}" type="datetimeFigureOut">
              <a:rPr lang="es-EC" smtClean="0"/>
              <a:t>14/8/2024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A93E-B385-445B-8B39-F5A445D484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06979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E8DB23E-DC77-4E50-A38D-DDDDEEDB1A0B}"/>
              </a:ext>
            </a:extLst>
          </p:cNvPr>
          <p:cNvSpPr txBox="1">
            <a:spLocks/>
          </p:cNvSpPr>
          <p:nvPr userDrawn="1"/>
        </p:nvSpPr>
        <p:spPr>
          <a:xfrm>
            <a:off x="11881643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37B9C2-6A96-4E56-8A5F-50BC1EAA29D4}"/>
              </a:ext>
            </a:extLst>
          </p:cNvPr>
          <p:cNvSpPr txBox="1"/>
          <p:nvPr userDrawn="1"/>
        </p:nvSpPr>
        <p:spPr>
          <a:xfrm>
            <a:off x="10782272" y="6444039"/>
            <a:ext cx="1261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2D5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MASSIVE X</a:t>
            </a:r>
          </a:p>
        </p:txBody>
      </p:sp>
    </p:spTree>
    <p:extLst>
      <p:ext uri="{BB962C8B-B14F-4D97-AF65-F5344CB8AC3E}">
        <p14:creationId xmlns:p14="http://schemas.microsoft.com/office/powerpoint/2010/main" val="3116102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4E2DCC9-7A91-43AF-A2ED-33E09E36BA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40576" y="1473322"/>
            <a:ext cx="3910848" cy="3911357"/>
          </a:xfrm>
          <a:custGeom>
            <a:avLst/>
            <a:gdLst>
              <a:gd name="connsiteX0" fmla="*/ 0 w 7822714"/>
              <a:gd name="connsiteY0" fmla="*/ 0 h 7822714"/>
              <a:gd name="connsiteX1" fmla="*/ 7822714 w 7822714"/>
              <a:gd name="connsiteY1" fmla="*/ 0 h 7822714"/>
              <a:gd name="connsiteX2" fmla="*/ 7822714 w 7822714"/>
              <a:gd name="connsiteY2" fmla="*/ 7822714 h 7822714"/>
              <a:gd name="connsiteX3" fmla="*/ 0 w 7822714"/>
              <a:gd name="connsiteY3" fmla="*/ 7822714 h 782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2714" h="7822714">
                <a:moveTo>
                  <a:pt x="0" y="0"/>
                </a:moveTo>
                <a:lnTo>
                  <a:pt x="7822714" y="0"/>
                </a:lnTo>
                <a:lnTo>
                  <a:pt x="7822714" y="7822714"/>
                </a:lnTo>
                <a:lnTo>
                  <a:pt x="0" y="782271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5562B8-40F2-4731-9234-F72F7B0C8FA9}"/>
              </a:ext>
            </a:extLst>
          </p:cNvPr>
          <p:cNvSpPr/>
          <p:nvPr userDrawn="1"/>
        </p:nvSpPr>
        <p:spPr>
          <a:xfrm rot="5400000">
            <a:off x="5941864" y="-5484724"/>
            <a:ext cx="491719" cy="114611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4CB942-6ECB-49C3-BCDF-B7B7905525F3}"/>
              </a:ext>
            </a:extLst>
          </p:cNvPr>
          <p:cNvSpPr/>
          <p:nvPr userDrawn="1"/>
        </p:nvSpPr>
        <p:spPr>
          <a:xfrm rot="5400000">
            <a:off x="6078711" y="744711"/>
            <a:ext cx="491719" cy="117348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A7B87B-45E7-4AE7-9E9F-48F570D39556}"/>
              </a:ext>
            </a:extLst>
          </p:cNvPr>
          <p:cNvSpPr/>
          <p:nvPr userDrawn="1"/>
        </p:nvSpPr>
        <p:spPr>
          <a:xfrm>
            <a:off x="11700345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83E7B4-D919-418E-8C79-FE532F656603}"/>
              </a:ext>
            </a:extLst>
          </p:cNvPr>
          <p:cNvCxnSpPr/>
          <p:nvPr userDrawn="1"/>
        </p:nvCxnSpPr>
        <p:spPr>
          <a:xfrm>
            <a:off x="120026" y="152363"/>
            <a:ext cx="238296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D18541-68C2-4DF9-AC8A-1ECB0677CF50}"/>
              </a:ext>
            </a:extLst>
          </p:cNvPr>
          <p:cNvCxnSpPr>
            <a:cxnSpLocks/>
          </p:cNvCxnSpPr>
          <p:nvPr userDrawn="1"/>
        </p:nvCxnSpPr>
        <p:spPr>
          <a:xfrm>
            <a:off x="120026" y="227882"/>
            <a:ext cx="101742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F6FCAEE-47CD-4C71-94C3-830250430BF7}"/>
              </a:ext>
            </a:extLst>
          </p:cNvPr>
          <p:cNvCxnSpPr>
            <a:cxnSpLocks/>
          </p:cNvCxnSpPr>
          <p:nvPr userDrawn="1"/>
        </p:nvCxnSpPr>
        <p:spPr>
          <a:xfrm>
            <a:off x="120026" y="303402"/>
            <a:ext cx="181333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920F7B99-6DE8-4F59-95D2-587A27CB4EB8}"/>
              </a:ext>
            </a:extLst>
          </p:cNvPr>
          <p:cNvSpPr txBox="1">
            <a:spLocks/>
          </p:cNvSpPr>
          <p:nvPr userDrawn="1"/>
        </p:nvSpPr>
        <p:spPr>
          <a:xfrm>
            <a:off x="164697" y="6458689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>
                  <a:lumMod val="90000"/>
                  <a:lumOff val="10000"/>
                </a:srgb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36E49E-6A53-4F4D-9EED-FA6EEC2123E3}"/>
              </a:ext>
            </a:extLst>
          </p:cNvPr>
          <p:cNvSpPr txBox="1"/>
          <p:nvPr userDrawn="1"/>
        </p:nvSpPr>
        <p:spPr>
          <a:xfrm>
            <a:off x="5465184" y="115055"/>
            <a:ext cx="1261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</p:spTree>
    <p:extLst>
      <p:ext uri="{BB962C8B-B14F-4D97-AF65-F5344CB8AC3E}">
        <p14:creationId xmlns:p14="http://schemas.microsoft.com/office/powerpoint/2010/main" val="2198669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15562B8-40F2-4731-9234-F72F7B0C8FA9}"/>
              </a:ext>
            </a:extLst>
          </p:cNvPr>
          <p:cNvSpPr/>
          <p:nvPr userDrawn="1"/>
        </p:nvSpPr>
        <p:spPr>
          <a:xfrm rot="5400000">
            <a:off x="5941864" y="-5484724"/>
            <a:ext cx="491719" cy="114611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4CB942-6ECB-49C3-BCDF-B7B7905525F3}"/>
              </a:ext>
            </a:extLst>
          </p:cNvPr>
          <p:cNvSpPr/>
          <p:nvPr userDrawn="1"/>
        </p:nvSpPr>
        <p:spPr>
          <a:xfrm rot="5400000">
            <a:off x="6078711" y="744711"/>
            <a:ext cx="491719" cy="117348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A7B87B-45E7-4AE7-9E9F-48F570D39556}"/>
              </a:ext>
            </a:extLst>
          </p:cNvPr>
          <p:cNvSpPr/>
          <p:nvPr userDrawn="1"/>
        </p:nvSpPr>
        <p:spPr>
          <a:xfrm>
            <a:off x="11700345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83E7B4-D919-418E-8C79-FE532F656603}"/>
              </a:ext>
            </a:extLst>
          </p:cNvPr>
          <p:cNvCxnSpPr/>
          <p:nvPr userDrawn="1"/>
        </p:nvCxnSpPr>
        <p:spPr>
          <a:xfrm>
            <a:off x="120026" y="152363"/>
            <a:ext cx="238296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D18541-68C2-4DF9-AC8A-1ECB0677CF50}"/>
              </a:ext>
            </a:extLst>
          </p:cNvPr>
          <p:cNvCxnSpPr>
            <a:cxnSpLocks/>
          </p:cNvCxnSpPr>
          <p:nvPr userDrawn="1"/>
        </p:nvCxnSpPr>
        <p:spPr>
          <a:xfrm>
            <a:off x="120026" y="227882"/>
            <a:ext cx="101742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F6FCAEE-47CD-4C71-94C3-830250430BF7}"/>
              </a:ext>
            </a:extLst>
          </p:cNvPr>
          <p:cNvCxnSpPr>
            <a:cxnSpLocks/>
          </p:cNvCxnSpPr>
          <p:nvPr userDrawn="1"/>
        </p:nvCxnSpPr>
        <p:spPr>
          <a:xfrm>
            <a:off x="120026" y="303402"/>
            <a:ext cx="181333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920F7B99-6DE8-4F59-95D2-587A27CB4EB8}"/>
              </a:ext>
            </a:extLst>
          </p:cNvPr>
          <p:cNvSpPr txBox="1">
            <a:spLocks/>
          </p:cNvSpPr>
          <p:nvPr userDrawn="1"/>
        </p:nvSpPr>
        <p:spPr>
          <a:xfrm>
            <a:off x="164697" y="6458689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>
                  <a:lumMod val="90000"/>
                  <a:lumOff val="10000"/>
                </a:srgb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C0BA415-90EF-494A-98BB-E4776AE09ABA}"/>
              </a:ext>
            </a:extLst>
          </p:cNvPr>
          <p:cNvSpPr/>
          <p:nvPr userDrawn="1"/>
        </p:nvSpPr>
        <p:spPr>
          <a:xfrm>
            <a:off x="727028" y="227883"/>
            <a:ext cx="1610876" cy="5878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763060-CCE9-4A96-A067-6AC27B7E80B1}"/>
              </a:ext>
            </a:extLst>
          </p:cNvPr>
          <p:cNvSpPr txBox="1"/>
          <p:nvPr userDrawn="1"/>
        </p:nvSpPr>
        <p:spPr>
          <a:xfrm>
            <a:off x="901650" y="375603"/>
            <a:ext cx="1261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411318C-4794-4780-B048-65BF2EFB219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1" cy="6858000"/>
          </a:xfrm>
          <a:custGeom>
            <a:avLst/>
            <a:gdLst>
              <a:gd name="connsiteX0" fmla="*/ 0 w 12193589"/>
              <a:gd name="connsiteY0" fmla="*/ 0 h 13716000"/>
              <a:gd name="connsiteX1" fmla="*/ 12193589 w 12193589"/>
              <a:gd name="connsiteY1" fmla="*/ 0 h 13716000"/>
              <a:gd name="connsiteX2" fmla="*/ 12193589 w 12193589"/>
              <a:gd name="connsiteY2" fmla="*/ 13716000 h 13716000"/>
              <a:gd name="connsiteX3" fmla="*/ 0 w 12193589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9" h="13716000">
                <a:moveTo>
                  <a:pt x="0" y="0"/>
                </a:moveTo>
                <a:lnTo>
                  <a:pt x="12193589" y="0"/>
                </a:lnTo>
                <a:lnTo>
                  <a:pt x="12193589" y="13716000"/>
                </a:lnTo>
                <a:lnTo>
                  <a:pt x="0" y="13716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D062986-BE9C-4DF7-95D3-186FF46BE1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06893" y="1839686"/>
            <a:ext cx="3178215" cy="3178629"/>
          </a:xfrm>
          <a:custGeom>
            <a:avLst/>
            <a:gdLst>
              <a:gd name="connsiteX0" fmla="*/ 2180666 w 6357257"/>
              <a:gd name="connsiteY0" fmla="*/ 0 h 6357257"/>
              <a:gd name="connsiteX1" fmla="*/ 4176591 w 6357257"/>
              <a:gd name="connsiteY1" fmla="*/ 0 h 6357257"/>
              <a:gd name="connsiteX2" fmla="*/ 6357257 w 6357257"/>
              <a:gd name="connsiteY2" fmla="*/ 2180666 h 6357257"/>
              <a:gd name="connsiteX3" fmla="*/ 6357257 w 6357257"/>
              <a:gd name="connsiteY3" fmla="*/ 4176591 h 6357257"/>
              <a:gd name="connsiteX4" fmla="*/ 4176591 w 6357257"/>
              <a:gd name="connsiteY4" fmla="*/ 6357257 h 6357257"/>
              <a:gd name="connsiteX5" fmla="*/ 2180666 w 6357257"/>
              <a:gd name="connsiteY5" fmla="*/ 6357257 h 6357257"/>
              <a:gd name="connsiteX6" fmla="*/ 0 w 6357257"/>
              <a:gd name="connsiteY6" fmla="*/ 4176591 h 6357257"/>
              <a:gd name="connsiteX7" fmla="*/ 0 w 6357257"/>
              <a:gd name="connsiteY7" fmla="*/ 2180666 h 6357257"/>
              <a:gd name="connsiteX8" fmla="*/ 2180666 w 6357257"/>
              <a:gd name="connsiteY8" fmla="*/ 0 h 635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7257" h="6357257">
                <a:moveTo>
                  <a:pt x="2180666" y="0"/>
                </a:moveTo>
                <a:lnTo>
                  <a:pt x="4176591" y="0"/>
                </a:lnTo>
                <a:cubicBezTo>
                  <a:pt x="5380940" y="0"/>
                  <a:pt x="6357257" y="976317"/>
                  <a:pt x="6357257" y="2180666"/>
                </a:cubicBezTo>
                <a:lnTo>
                  <a:pt x="6357257" y="4176591"/>
                </a:lnTo>
                <a:cubicBezTo>
                  <a:pt x="6357257" y="5380940"/>
                  <a:pt x="5380940" y="6357257"/>
                  <a:pt x="4176591" y="6357257"/>
                </a:cubicBezTo>
                <a:lnTo>
                  <a:pt x="2180666" y="6357257"/>
                </a:lnTo>
                <a:cubicBezTo>
                  <a:pt x="976317" y="6357257"/>
                  <a:pt x="0" y="5380940"/>
                  <a:pt x="0" y="4176591"/>
                </a:cubicBezTo>
                <a:lnTo>
                  <a:pt x="0" y="2180666"/>
                </a:lnTo>
                <a:cubicBezTo>
                  <a:pt x="0" y="976317"/>
                  <a:pt x="976317" y="0"/>
                  <a:pt x="2180666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0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15562B8-40F2-4731-9234-F72F7B0C8FA9}"/>
              </a:ext>
            </a:extLst>
          </p:cNvPr>
          <p:cNvSpPr/>
          <p:nvPr userDrawn="1"/>
        </p:nvSpPr>
        <p:spPr>
          <a:xfrm rot="5400000">
            <a:off x="5941864" y="-5484724"/>
            <a:ext cx="491719" cy="114611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4CB942-6ECB-49C3-BCDF-B7B7905525F3}"/>
              </a:ext>
            </a:extLst>
          </p:cNvPr>
          <p:cNvSpPr/>
          <p:nvPr userDrawn="1"/>
        </p:nvSpPr>
        <p:spPr>
          <a:xfrm rot="5400000">
            <a:off x="6078711" y="744711"/>
            <a:ext cx="491719" cy="117348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A7B87B-45E7-4AE7-9E9F-48F570D39556}"/>
              </a:ext>
            </a:extLst>
          </p:cNvPr>
          <p:cNvSpPr/>
          <p:nvPr userDrawn="1"/>
        </p:nvSpPr>
        <p:spPr>
          <a:xfrm>
            <a:off x="11700345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83E7B4-D919-418E-8C79-FE532F656603}"/>
              </a:ext>
            </a:extLst>
          </p:cNvPr>
          <p:cNvCxnSpPr/>
          <p:nvPr userDrawn="1"/>
        </p:nvCxnSpPr>
        <p:spPr>
          <a:xfrm>
            <a:off x="11792505" y="152363"/>
            <a:ext cx="238296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D18541-68C2-4DF9-AC8A-1ECB0677CF50}"/>
              </a:ext>
            </a:extLst>
          </p:cNvPr>
          <p:cNvCxnSpPr>
            <a:cxnSpLocks/>
          </p:cNvCxnSpPr>
          <p:nvPr userDrawn="1"/>
        </p:nvCxnSpPr>
        <p:spPr>
          <a:xfrm>
            <a:off x="11792504" y="227882"/>
            <a:ext cx="101742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F6FCAEE-47CD-4C71-94C3-830250430BF7}"/>
              </a:ext>
            </a:extLst>
          </p:cNvPr>
          <p:cNvCxnSpPr>
            <a:cxnSpLocks/>
          </p:cNvCxnSpPr>
          <p:nvPr userDrawn="1"/>
        </p:nvCxnSpPr>
        <p:spPr>
          <a:xfrm>
            <a:off x="11792505" y="303402"/>
            <a:ext cx="181333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920F7B99-6DE8-4F59-95D2-587A27CB4EB8}"/>
              </a:ext>
            </a:extLst>
          </p:cNvPr>
          <p:cNvSpPr txBox="1">
            <a:spLocks/>
          </p:cNvSpPr>
          <p:nvPr userDrawn="1"/>
        </p:nvSpPr>
        <p:spPr>
          <a:xfrm>
            <a:off x="11837176" y="6458689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>
                  <a:lumMod val="90000"/>
                  <a:lumOff val="10000"/>
                </a:srgb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C0BA415-90EF-494A-98BB-E4776AE09ABA}"/>
              </a:ext>
            </a:extLst>
          </p:cNvPr>
          <p:cNvSpPr/>
          <p:nvPr userDrawn="1"/>
        </p:nvSpPr>
        <p:spPr>
          <a:xfrm>
            <a:off x="9912533" y="227883"/>
            <a:ext cx="1610876" cy="5878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763060-CCE9-4A96-A067-6AC27B7E80B1}"/>
              </a:ext>
            </a:extLst>
          </p:cNvPr>
          <p:cNvSpPr txBox="1"/>
          <p:nvPr userDrawn="1"/>
        </p:nvSpPr>
        <p:spPr>
          <a:xfrm>
            <a:off x="10087155" y="375603"/>
            <a:ext cx="1261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411318C-4794-4780-B048-65BF2EFB219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48000" y="0"/>
            <a:ext cx="6096001" cy="6858000"/>
          </a:xfrm>
          <a:custGeom>
            <a:avLst/>
            <a:gdLst>
              <a:gd name="connsiteX0" fmla="*/ 0 w 12193589"/>
              <a:gd name="connsiteY0" fmla="*/ 0 h 13716000"/>
              <a:gd name="connsiteX1" fmla="*/ 12193589 w 12193589"/>
              <a:gd name="connsiteY1" fmla="*/ 0 h 13716000"/>
              <a:gd name="connsiteX2" fmla="*/ 12193589 w 12193589"/>
              <a:gd name="connsiteY2" fmla="*/ 13716000 h 13716000"/>
              <a:gd name="connsiteX3" fmla="*/ 0 w 12193589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9" h="13716000">
                <a:moveTo>
                  <a:pt x="0" y="0"/>
                </a:moveTo>
                <a:lnTo>
                  <a:pt x="12193589" y="0"/>
                </a:lnTo>
                <a:lnTo>
                  <a:pt x="12193589" y="13716000"/>
                </a:lnTo>
                <a:lnTo>
                  <a:pt x="0" y="13716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D062986-BE9C-4DF7-95D3-186FF46BE1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06893" y="1839686"/>
            <a:ext cx="3178215" cy="3178629"/>
          </a:xfrm>
          <a:custGeom>
            <a:avLst/>
            <a:gdLst>
              <a:gd name="connsiteX0" fmla="*/ 2180666 w 6357257"/>
              <a:gd name="connsiteY0" fmla="*/ 0 h 6357257"/>
              <a:gd name="connsiteX1" fmla="*/ 4176591 w 6357257"/>
              <a:gd name="connsiteY1" fmla="*/ 0 h 6357257"/>
              <a:gd name="connsiteX2" fmla="*/ 6357257 w 6357257"/>
              <a:gd name="connsiteY2" fmla="*/ 2180666 h 6357257"/>
              <a:gd name="connsiteX3" fmla="*/ 6357257 w 6357257"/>
              <a:gd name="connsiteY3" fmla="*/ 4176591 h 6357257"/>
              <a:gd name="connsiteX4" fmla="*/ 4176591 w 6357257"/>
              <a:gd name="connsiteY4" fmla="*/ 6357257 h 6357257"/>
              <a:gd name="connsiteX5" fmla="*/ 2180666 w 6357257"/>
              <a:gd name="connsiteY5" fmla="*/ 6357257 h 6357257"/>
              <a:gd name="connsiteX6" fmla="*/ 0 w 6357257"/>
              <a:gd name="connsiteY6" fmla="*/ 4176591 h 6357257"/>
              <a:gd name="connsiteX7" fmla="*/ 0 w 6357257"/>
              <a:gd name="connsiteY7" fmla="*/ 2180666 h 6357257"/>
              <a:gd name="connsiteX8" fmla="*/ 2180666 w 6357257"/>
              <a:gd name="connsiteY8" fmla="*/ 0 h 635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7257" h="6357257">
                <a:moveTo>
                  <a:pt x="2180666" y="0"/>
                </a:moveTo>
                <a:lnTo>
                  <a:pt x="4176591" y="0"/>
                </a:lnTo>
                <a:cubicBezTo>
                  <a:pt x="5380940" y="0"/>
                  <a:pt x="6357257" y="976317"/>
                  <a:pt x="6357257" y="2180666"/>
                </a:cubicBezTo>
                <a:lnTo>
                  <a:pt x="6357257" y="4176591"/>
                </a:lnTo>
                <a:cubicBezTo>
                  <a:pt x="6357257" y="5380940"/>
                  <a:pt x="5380940" y="6357257"/>
                  <a:pt x="4176591" y="6357257"/>
                </a:cubicBezTo>
                <a:lnTo>
                  <a:pt x="2180666" y="6357257"/>
                </a:lnTo>
                <a:cubicBezTo>
                  <a:pt x="976317" y="6357257"/>
                  <a:pt x="0" y="5380940"/>
                  <a:pt x="0" y="4176591"/>
                </a:cubicBezTo>
                <a:lnTo>
                  <a:pt x="0" y="2180666"/>
                </a:lnTo>
                <a:cubicBezTo>
                  <a:pt x="0" y="976317"/>
                  <a:pt x="976317" y="0"/>
                  <a:pt x="2180666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4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15562B8-40F2-4731-9234-F72F7B0C8FA9}"/>
              </a:ext>
            </a:extLst>
          </p:cNvPr>
          <p:cNvSpPr/>
          <p:nvPr userDrawn="1"/>
        </p:nvSpPr>
        <p:spPr>
          <a:xfrm rot="5400000">
            <a:off x="5941864" y="-5484724"/>
            <a:ext cx="491719" cy="114611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4CB942-6ECB-49C3-BCDF-B7B7905525F3}"/>
              </a:ext>
            </a:extLst>
          </p:cNvPr>
          <p:cNvSpPr/>
          <p:nvPr userDrawn="1"/>
        </p:nvSpPr>
        <p:spPr>
          <a:xfrm rot="5400000">
            <a:off x="6078711" y="744711"/>
            <a:ext cx="491719" cy="117348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A7B87B-45E7-4AE7-9E9F-48F570D39556}"/>
              </a:ext>
            </a:extLst>
          </p:cNvPr>
          <p:cNvSpPr/>
          <p:nvPr userDrawn="1"/>
        </p:nvSpPr>
        <p:spPr>
          <a:xfrm>
            <a:off x="11700345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83E7B4-D919-418E-8C79-FE532F656603}"/>
              </a:ext>
            </a:extLst>
          </p:cNvPr>
          <p:cNvCxnSpPr/>
          <p:nvPr userDrawn="1"/>
        </p:nvCxnSpPr>
        <p:spPr>
          <a:xfrm>
            <a:off x="11792505" y="152363"/>
            <a:ext cx="238296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D18541-68C2-4DF9-AC8A-1ECB0677CF50}"/>
              </a:ext>
            </a:extLst>
          </p:cNvPr>
          <p:cNvCxnSpPr>
            <a:cxnSpLocks/>
          </p:cNvCxnSpPr>
          <p:nvPr userDrawn="1"/>
        </p:nvCxnSpPr>
        <p:spPr>
          <a:xfrm>
            <a:off x="11792504" y="227882"/>
            <a:ext cx="101742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F6FCAEE-47CD-4C71-94C3-830250430BF7}"/>
              </a:ext>
            </a:extLst>
          </p:cNvPr>
          <p:cNvCxnSpPr>
            <a:cxnSpLocks/>
          </p:cNvCxnSpPr>
          <p:nvPr userDrawn="1"/>
        </p:nvCxnSpPr>
        <p:spPr>
          <a:xfrm>
            <a:off x="11792505" y="303402"/>
            <a:ext cx="181333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920F7B99-6DE8-4F59-95D2-587A27CB4EB8}"/>
              </a:ext>
            </a:extLst>
          </p:cNvPr>
          <p:cNvSpPr txBox="1">
            <a:spLocks/>
          </p:cNvSpPr>
          <p:nvPr userDrawn="1"/>
        </p:nvSpPr>
        <p:spPr>
          <a:xfrm>
            <a:off x="11837176" y="6458689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>
                  <a:lumMod val="90000"/>
                  <a:lumOff val="10000"/>
                </a:srgb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C0BA415-90EF-494A-98BB-E4776AE09ABA}"/>
              </a:ext>
            </a:extLst>
          </p:cNvPr>
          <p:cNvSpPr/>
          <p:nvPr userDrawn="1"/>
        </p:nvSpPr>
        <p:spPr>
          <a:xfrm>
            <a:off x="9912533" y="227883"/>
            <a:ext cx="1610876" cy="5878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763060-CCE9-4A96-A067-6AC27B7E80B1}"/>
              </a:ext>
            </a:extLst>
          </p:cNvPr>
          <p:cNvSpPr txBox="1"/>
          <p:nvPr userDrawn="1"/>
        </p:nvSpPr>
        <p:spPr>
          <a:xfrm>
            <a:off x="10087155" y="375603"/>
            <a:ext cx="1261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411318C-4794-4780-B048-65BF2EFB219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0"/>
            <a:ext cx="6096001" cy="6858000"/>
          </a:xfrm>
          <a:custGeom>
            <a:avLst/>
            <a:gdLst>
              <a:gd name="connsiteX0" fmla="*/ 0 w 12193589"/>
              <a:gd name="connsiteY0" fmla="*/ 0 h 13716000"/>
              <a:gd name="connsiteX1" fmla="*/ 12193589 w 12193589"/>
              <a:gd name="connsiteY1" fmla="*/ 0 h 13716000"/>
              <a:gd name="connsiteX2" fmla="*/ 12193589 w 12193589"/>
              <a:gd name="connsiteY2" fmla="*/ 13716000 h 13716000"/>
              <a:gd name="connsiteX3" fmla="*/ 0 w 12193589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9" h="13716000">
                <a:moveTo>
                  <a:pt x="0" y="0"/>
                </a:moveTo>
                <a:lnTo>
                  <a:pt x="12193589" y="0"/>
                </a:lnTo>
                <a:lnTo>
                  <a:pt x="12193589" y="13716000"/>
                </a:lnTo>
                <a:lnTo>
                  <a:pt x="0" y="13716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D062986-BE9C-4DF7-95D3-186FF46BE1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06893" y="1839686"/>
            <a:ext cx="3178215" cy="3178629"/>
          </a:xfrm>
          <a:custGeom>
            <a:avLst/>
            <a:gdLst>
              <a:gd name="connsiteX0" fmla="*/ 2180666 w 6357257"/>
              <a:gd name="connsiteY0" fmla="*/ 0 h 6357257"/>
              <a:gd name="connsiteX1" fmla="*/ 4176591 w 6357257"/>
              <a:gd name="connsiteY1" fmla="*/ 0 h 6357257"/>
              <a:gd name="connsiteX2" fmla="*/ 6357257 w 6357257"/>
              <a:gd name="connsiteY2" fmla="*/ 2180666 h 6357257"/>
              <a:gd name="connsiteX3" fmla="*/ 6357257 w 6357257"/>
              <a:gd name="connsiteY3" fmla="*/ 4176591 h 6357257"/>
              <a:gd name="connsiteX4" fmla="*/ 4176591 w 6357257"/>
              <a:gd name="connsiteY4" fmla="*/ 6357257 h 6357257"/>
              <a:gd name="connsiteX5" fmla="*/ 2180666 w 6357257"/>
              <a:gd name="connsiteY5" fmla="*/ 6357257 h 6357257"/>
              <a:gd name="connsiteX6" fmla="*/ 0 w 6357257"/>
              <a:gd name="connsiteY6" fmla="*/ 4176591 h 6357257"/>
              <a:gd name="connsiteX7" fmla="*/ 0 w 6357257"/>
              <a:gd name="connsiteY7" fmla="*/ 2180666 h 6357257"/>
              <a:gd name="connsiteX8" fmla="*/ 2180666 w 6357257"/>
              <a:gd name="connsiteY8" fmla="*/ 0 h 635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7257" h="6357257">
                <a:moveTo>
                  <a:pt x="2180666" y="0"/>
                </a:moveTo>
                <a:lnTo>
                  <a:pt x="4176591" y="0"/>
                </a:lnTo>
                <a:cubicBezTo>
                  <a:pt x="5380940" y="0"/>
                  <a:pt x="6357257" y="976317"/>
                  <a:pt x="6357257" y="2180666"/>
                </a:cubicBezTo>
                <a:lnTo>
                  <a:pt x="6357257" y="4176591"/>
                </a:lnTo>
                <a:cubicBezTo>
                  <a:pt x="6357257" y="5380940"/>
                  <a:pt x="5380940" y="6357257"/>
                  <a:pt x="4176591" y="6357257"/>
                </a:cubicBezTo>
                <a:lnTo>
                  <a:pt x="2180666" y="6357257"/>
                </a:lnTo>
                <a:cubicBezTo>
                  <a:pt x="976317" y="6357257"/>
                  <a:pt x="0" y="5380940"/>
                  <a:pt x="0" y="4176591"/>
                </a:cubicBezTo>
                <a:lnTo>
                  <a:pt x="0" y="2180666"/>
                </a:lnTo>
                <a:cubicBezTo>
                  <a:pt x="0" y="976317"/>
                  <a:pt x="976317" y="0"/>
                  <a:pt x="2180666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8">
            <a:extLst>
              <a:ext uri="{FF2B5EF4-FFF2-40B4-BE49-F238E27FC236}">
                <a16:creationId xmlns:a16="http://schemas.microsoft.com/office/drawing/2014/main" id="{6884AB12-9032-475A-82B0-6E1C4050A8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34213" y="665692"/>
            <a:ext cx="5523574" cy="5526617"/>
          </a:xfrm>
          <a:custGeom>
            <a:avLst/>
            <a:gdLst>
              <a:gd name="connsiteX0" fmla="*/ 2834837 w 5669673"/>
              <a:gd name="connsiteY0" fmla="*/ 0 h 5672056"/>
              <a:gd name="connsiteX1" fmla="*/ 4522327 w 5669673"/>
              <a:gd name="connsiteY1" fmla="*/ 698944 h 5672056"/>
              <a:gd name="connsiteX2" fmla="*/ 4971023 w 5669673"/>
              <a:gd name="connsiteY2" fmla="*/ 1147830 h 5672056"/>
              <a:gd name="connsiteX3" fmla="*/ 4971023 w 5669673"/>
              <a:gd name="connsiteY3" fmla="*/ 4524228 h 5672056"/>
              <a:gd name="connsiteX4" fmla="*/ 4522327 w 5669673"/>
              <a:gd name="connsiteY4" fmla="*/ 4973113 h 5672056"/>
              <a:gd name="connsiteX5" fmla="*/ 1147346 w 5669673"/>
              <a:gd name="connsiteY5" fmla="*/ 4973113 h 5672056"/>
              <a:gd name="connsiteX6" fmla="*/ 698650 w 5669673"/>
              <a:gd name="connsiteY6" fmla="*/ 4524228 h 5672056"/>
              <a:gd name="connsiteX7" fmla="*/ 698650 w 5669673"/>
              <a:gd name="connsiteY7" fmla="*/ 1147830 h 5672056"/>
              <a:gd name="connsiteX8" fmla="*/ 1147346 w 5669673"/>
              <a:gd name="connsiteY8" fmla="*/ 698944 h 5672056"/>
              <a:gd name="connsiteX9" fmla="*/ 2834837 w 5669673"/>
              <a:gd name="connsiteY9" fmla="*/ 0 h 567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9673" h="5672056">
                <a:moveTo>
                  <a:pt x="2834837" y="0"/>
                </a:moveTo>
                <a:cubicBezTo>
                  <a:pt x="3445698" y="0"/>
                  <a:pt x="4056560" y="232981"/>
                  <a:pt x="4522327" y="698944"/>
                </a:cubicBezTo>
                <a:cubicBezTo>
                  <a:pt x="4971023" y="1147830"/>
                  <a:pt x="4971023" y="1147830"/>
                  <a:pt x="4971023" y="1147830"/>
                </a:cubicBezTo>
                <a:cubicBezTo>
                  <a:pt x="5902557" y="2079754"/>
                  <a:pt x="5902557" y="3592303"/>
                  <a:pt x="4971023" y="4524228"/>
                </a:cubicBezTo>
                <a:cubicBezTo>
                  <a:pt x="4522327" y="4973113"/>
                  <a:pt x="4522327" y="4973113"/>
                  <a:pt x="4522327" y="4973113"/>
                </a:cubicBezTo>
                <a:cubicBezTo>
                  <a:pt x="3590793" y="5905038"/>
                  <a:pt x="2078880" y="5905038"/>
                  <a:pt x="1147346" y="4973113"/>
                </a:cubicBezTo>
                <a:cubicBezTo>
                  <a:pt x="698650" y="4524228"/>
                  <a:pt x="698650" y="4524228"/>
                  <a:pt x="698650" y="4524228"/>
                </a:cubicBezTo>
                <a:cubicBezTo>
                  <a:pt x="-232884" y="3592303"/>
                  <a:pt x="-232884" y="2079754"/>
                  <a:pt x="698650" y="1147830"/>
                </a:cubicBezTo>
                <a:cubicBezTo>
                  <a:pt x="1147346" y="698944"/>
                  <a:pt x="1147346" y="698944"/>
                  <a:pt x="1147346" y="698944"/>
                </a:cubicBezTo>
                <a:cubicBezTo>
                  <a:pt x="1613113" y="232981"/>
                  <a:pt x="2223975" y="0"/>
                  <a:pt x="2834837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A7B87B-45E7-4AE7-9E9F-48F570D39556}"/>
              </a:ext>
            </a:extLst>
          </p:cNvPr>
          <p:cNvSpPr/>
          <p:nvPr userDrawn="1"/>
        </p:nvSpPr>
        <p:spPr>
          <a:xfrm>
            <a:off x="11700345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83E7B4-D919-418E-8C79-FE532F656603}"/>
              </a:ext>
            </a:extLst>
          </p:cNvPr>
          <p:cNvCxnSpPr/>
          <p:nvPr userDrawn="1"/>
        </p:nvCxnSpPr>
        <p:spPr>
          <a:xfrm>
            <a:off x="120026" y="152363"/>
            <a:ext cx="238296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D18541-68C2-4DF9-AC8A-1ECB0677CF50}"/>
              </a:ext>
            </a:extLst>
          </p:cNvPr>
          <p:cNvCxnSpPr>
            <a:cxnSpLocks/>
          </p:cNvCxnSpPr>
          <p:nvPr userDrawn="1"/>
        </p:nvCxnSpPr>
        <p:spPr>
          <a:xfrm>
            <a:off x="120026" y="227882"/>
            <a:ext cx="101742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F6FCAEE-47CD-4C71-94C3-830250430BF7}"/>
              </a:ext>
            </a:extLst>
          </p:cNvPr>
          <p:cNvCxnSpPr>
            <a:cxnSpLocks/>
          </p:cNvCxnSpPr>
          <p:nvPr userDrawn="1"/>
        </p:nvCxnSpPr>
        <p:spPr>
          <a:xfrm>
            <a:off x="120026" y="303402"/>
            <a:ext cx="181333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920F7B99-6DE8-4F59-95D2-587A27CB4EB8}"/>
              </a:ext>
            </a:extLst>
          </p:cNvPr>
          <p:cNvSpPr txBox="1">
            <a:spLocks/>
          </p:cNvSpPr>
          <p:nvPr userDrawn="1"/>
        </p:nvSpPr>
        <p:spPr>
          <a:xfrm>
            <a:off x="164697" y="6458689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>
                  <a:lumMod val="90000"/>
                  <a:lumOff val="10000"/>
                </a:srgb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C0BA415-90EF-494A-98BB-E4776AE09ABA}"/>
              </a:ext>
            </a:extLst>
          </p:cNvPr>
          <p:cNvSpPr/>
          <p:nvPr userDrawn="1"/>
        </p:nvSpPr>
        <p:spPr>
          <a:xfrm>
            <a:off x="727028" y="227883"/>
            <a:ext cx="1610876" cy="587829"/>
          </a:xfrm>
          <a:prstGeom prst="roundRect">
            <a:avLst>
              <a:gd name="adj" fmla="val 50000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763060-CCE9-4A96-A067-6AC27B7E80B1}"/>
              </a:ext>
            </a:extLst>
          </p:cNvPr>
          <p:cNvSpPr txBox="1"/>
          <p:nvPr userDrawn="1"/>
        </p:nvSpPr>
        <p:spPr>
          <a:xfrm>
            <a:off x="901650" y="375603"/>
            <a:ext cx="1261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D062986-BE9C-4DF7-95D3-186FF46BE1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V="1">
            <a:off x="4506893" y="1839686"/>
            <a:ext cx="3178215" cy="3178629"/>
          </a:xfrm>
          <a:custGeom>
            <a:avLst/>
            <a:gdLst>
              <a:gd name="connsiteX0" fmla="*/ 2180666 w 6357257"/>
              <a:gd name="connsiteY0" fmla="*/ 0 h 6357257"/>
              <a:gd name="connsiteX1" fmla="*/ 4176591 w 6357257"/>
              <a:gd name="connsiteY1" fmla="*/ 0 h 6357257"/>
              <a:gd name="connsiteX2" fmla="*/ 6357257 w 6357257"/>
              <a:gd name="connsiteY2" fmla="*/ 2180666 h 6357257"/>
              <a:gd name="connsiteX3" fmla="*/ 6357257 w 6357257"/>
              <a:gd name="connsiteY3" fmla="*/ 4176591 h 6357257"/>
              <a:gd name="connsiteX4" fmla="*/ 4176591 w 6357257"/>
              <a:gd name="connsiteY4" fmla="*/ 6357257 h 6357257"/>
              <a:gd name="connsiteX5" fmla="*/ 2180666 w 6357257"/>
              <a:gd name="connsiteY5" fmla="*/ 6357257 h 6357257"/>
              <a:gd name="connsiteX6" fmla="*/ 0 w 6357257"/>
              <a:gd name="connsiteY6" fmla="*/ 4176591 h 6357257"/>
              <a:gd name="connsiteX7" fmla="*/ 0 w 6357257"/>
              <a:gd name="connsiteY7" fmla="*/ 2180666 h 6357257"/>
              <a:gd name="connsiteX8" fmla="*/ 2180666 w 6357257"/>
              <a:gd name="connsiteY8" fmla="*/ 0 h 635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7257" h="6357257">
                <a:moveTo>
                  <a:pt x="2180666" y="0"/>
                </a:moveTo>
                <a:lnTo>
                  <a:pt x="4176591" y="0"/>
                </a:lnTo>
                <a:cubicBezTo>
                  <a:pt x="5380940" y="0"/>
                  <a:pt x="6357257" y="976317"/>
                  <a:pt x="6357257" y="2180666"/>
                </a:cubicBezTo>
                <a:lnTo>
                  <a:pt x="6357257" y="4176591"/>
                </a:lnTo>
                <a:cubicBezTo>
                  <a:pt x="6357257" y="5380940"/>
                  <a:pt x="5380940" y="6357257"/>
                  <a:pt x="4176591" y="6357257"/>
                </a:cubicBezTo>
                <a:lnTo>
                  <a:pt x="2180666" y="6357257"/>
                </a:lnTo>
                <a:cubicBezTo>
                  <a:pt x="976317" y="6357257"/>
                  <a:pt x="0" y="5380940"/>
                  <a:pt x="0" y="4176591"/>
                </a:cubicBezTo>
                <a:lnTo>
                  <a:pt x="0" y="2180666"/>
                </a:lnTo>
                <a:cubicBezTo>
                  <a:pt x="0" y="976317"/>
                  <a:pt x="976317" y="0"/>
                  <a:pt x="2180666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326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FAAB3-2BD3-4B4B-8F68-CA607194A7CD}"/>
              </a:ext>
            </a:extLst>
          </p:cNvPr>
          <p:cNvSpPr txBox="1"/>
          <p:nvPr userDrawn="1"/>
        </p:nvSpPr>
        <p:spPr>
          <a:xfrm rot="16200000">
            <a:off x="-385071" y="5914770"/>
            <a:ext cx="12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2D5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164697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4B40BC-21B9-4D12-8535-D9C29D99F968}"/>
              </a:ext>
            </a:extLst>
          </p:cNvPr>
          <p:cNvCxnSpPr/>
          <p:nvPr userDrawn="1"/>
        </p:nvCxnSpPr>
        <p:spPr>
          <a:xfrm>
            <a:off x="120026" y="223120"/>
            <a:ext cx="238296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120026" y="269044"/>
            <a:ext cx="101742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120026" y="314968"/>
            <a:ext cx="18133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C7530-A671-4661-A267-47CAC7E2FF44}"/>
              </a:ext>
            </a:extLst>
          </p:cNvPr>
          <p:cNvGrpSpPr/>
          <p:nvPr userDrawn="1"/>
        </p:nvGrpSpPr>
        <p:grpSpPr>
          <a:xfrm>
            <a:off x="69896" y="655395"/>
            <a:ext cx="338555" cy="912401"/>
            <a:chOff x="139809" y="1310790"/>
            <a:chExt cx="677200" cy="1824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8E2E0-3292-4E74-A22D-947EED6AA7AC}"/>
                </a:ext>
              </a:extLst>
            </p:cNvPr>
            <p:cNvSpPr/>
            <p:nvPr userDrawn="1"/>
          </p:nvSpPr>
          <p:spPr>
            <a:xfrm>
              <a:off x="139809" y="1946192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04B764-23BF-41EC-BF35-4E759ABDC120}"/>
                </a:ext>
              </a:extLst>
            </p:cNvPr>
            <p:cNvSpPr/>
            <p:nvPr userDrawn="1"/>
          </p:nvSpPr>
          <p:spPr>
            <a:xfrm>
              <a:off x="139809" y="1310790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00F3B3-A1A6-4A4A-9768-B08A60BCF080}"/>
                </a:ext>
              </a:extLst>
            </p:cNvPr>
            <p:cNvSpPr/>
            <p:nvPr userDrawn="1"/>
          </p:nvSpPr>
          <p:spPr>
            <a:xfrm>
              <a:off x="139811" y="2581593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D26279-CF3F-44FD-A4E8-B89D5F761927}"/>
              </a:ext>
            </a:extLst>
          </p:cNvPr>
          <p:cNvCxnSpPr/>
          <p:nvPr userDrawn="1"/>
        </p:nvCxnSpPr>
        <p:spPr>
          <a:xfrm>
            <a:off x="491655" y="0"/>
            <a:ext cx="0" cy="6858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EA7C05D-F1DC-463F-989D-14FCC661B2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5479" y="887538"/>
            <a:ext cx="1673783" cy="1674705"/>
          </a:xfrm>
          <a:custGeom>
            <a:avLst/>
            <a:gdLst>
              <a:gd name="connsiteX0" fmla="*/ 1674001 w 3348002"/>
              <a:gd name="connsiteY0" fmla="*/ 0 h 3349409"/>
              <a:gd name="connsiteX1" fmla="*/ 2670482 w 3348002"/>
              <a:gd name="connsiteY1" fmla="*/ 412733 h 3349409"/>
              <a:gd name="connsiteX2" fmla="*/ 2935442 w 3348002"/>
              <a:gd name="connsiteY2" fmla="*/ 677805 h 3349409"/>
              <a:gd name="connsiteX3" fmla="*/ 2935442 w 3348002"/>
              <a:gd name="connsiteY3" fmla="*/ 2671604 h 3349409"/>
              <a:gd name="connsiteX4" fmla="*/ 2670482 w 3348002"/>
              <a:gd name="connsiteY4" fmla="*/ 2936676 h 3349409"/>
              <a:gd name="connsiteX5" fmla="*/ 677520 w 3348002"/>
              <a:gd name="connsiteY5" fmla="*/ 2936676 h 3349409"/>
              <a:gd name="connsiteX6" fmla="*/ 412560 w 3348002"/>
              <a:gd name="connsiteY6" fmla="*/ 2671604 h 3349409"/>
              <a:gd name="connsiteX7" fmla="*/ 412560 w 3348002"/>
              <a:gd name="connsiteY7" fmla="*/ 677805 h 3349409"/>
              <a:gd name="connsiteX8" fmla="*/ 677520 w 3348002"/>
              <a:gd name="connsiteY8" fmla="*/ 412733 h 3349409"/>
              <a:gd name="connsiteX9" fmla="*/ 1674001 w 3348002"/>
              <a:gd name="connsiteY9" fmla="*/ 0 h 334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8002" h="3349409">
                <a:moveTo>
                  <a:pt x="1674001" y="0"/>
                </a:moveTo>
                <a:cubicBezTo>
                  <a:pt x="2034722" y="0"/>
                  <a:pt x="2395442" y="137578"/>
                  <a:pt x="2670482" y="412733"/>
                </a:cubicBezTo>
                <a:cubicBezTo>
                  <a:pt x="2935442" y="677805"/>
                  <a:pt x="2935442" y="677805"/>
                  <a:pt x="2935442" y="677805"/>
                </a:cubicBezTo>
                <a:cubicBezTo>
                  <a:pt x="3485523" y="1228117"/>
                  <a:pt x="3485523" y="2121293"/>
                  <a:pt x="2935442" y="2671604"/>
                </a:cubicBezTo>
                <a:cubicBezTo>
                  <a:pt x="2670482" y="2936676"/>
                  <a:pt x="2670482" y="2936676"/>
                  <a:pt x="2670482" y="2936676"/>
                </a:cubicBezTo>
                <a:cubicBezTo>
                  <a:pt x="2120402" y="3486987"/>
                  <a:pt x="1227600" y="3486987"/>
                  <a:pt x="677520" y="2936676"/>
                </a:cubicBezTo>
                <a:cubicBezTo>
                  <a:pt x="412560" y="2671604"/>
                  <a:pt x="412560" y="2671604"/>
                  <a:pt x="412560" y="2671604"/>
                </a:cubicBezTo>
                <a:cubicBezTo>
                  <a:pt x="-137521" y="2121293"/>
                  <a:pt x="-137521" y="1228117"/>
                  <a:pt x="412560" y="677805"/>
                </a:cubicBezTo>
                <a:cubicBezTo>
                  <a:pt x="677520" y="412733"/>
                  <a:pt x="677520" y="412733"/>
                  <a:pt x="677520" y="412733"/>
                </a:cubicBezTo>
                <a:cubicBezTo>
                  <a:pt x="952560" y="137578"/>
                  <a:pt x="1313281" y="0"/>
                  <a:pt x="167400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DD218A9-C81F-4FF9-AF7E-D26C0FC978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39362" y="2591648"/>
            <a:ext cx="1673784" cy="1674705"/>
          </a:xfrm>
          <a:custGeom>
            <a:avLst/>
            <a:gdLst>
              <a:gd name="connsiteX0" fmla="*/ 1674001 w 3348003"/>
              <a:gd name="connsiteY0" fmla="*/ 0 h 3349409"/>
              <a:gd name="connsiteX1" fmla="*/ 2670482 w 3348003"/>
              <a:gd name="connsiteY1" fmla="*/ 412734 h 3349409"/>
              <a:gd name="connsiteX2" fmla="*/ 2935443 w 3348003"/>
              <a:gd name="connsiteY2" fmla="*/ 677805 h 3349409"/>
              <a:gd name="connsiteX3" fmla="*/ 2935443 w 3348003"/>
              <a:gd name="connsiteY3" fmla="*/ 2671604 h 3349409"/>
              <a:gd name="connsiteX4" fmla="*/ 2670482 w 3348003"/>
              <a:gd name="connsiteY4" fmla="*/ 2936676 h 3349409"/>
              <a:gd name="connsiteX5" fmla="*/ 677520 w 3348003"/>
              <a:gd name="connsiteY5" fmla="*/ 2936676 h 3349409"/>
              <a:gd name="connsiteX6" fmla="*/ 412560 w 3348003"/>
              <a:gd name="connsiteY6" fmla="*/ 2671604 h 3349409"/>
              <a:gd name="connsiteX7" fmla="*/ 412560 w 3348003"/>
              <a:gd name="connsiteY7" fmla="*/ 677805 h 3349409"/>
              <a:gd name="connsiteX8" fmla="*/ 677520 w 3348003"/>
              <a:gd name="connsiteY8" fmla="*/ 412734 h 3349409"/>
              <a:gd name="connsiteX9" fmla="*/ 1674001 w 3348003"/>
              <a:gd name="connsiteY9" fmla="*/ 0 h 334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8003" h="3349409">
                <a:moveTo>
                  <a:pt x="1674001" y="0"/>
                </a:moveTo>
                <a:cubicBezTo>
                  <a:pt x="2034721" y="0"/>
                  <a:pt x="2395441" y="137578"/>
                  <a:pt x="2670482" y="412734"/>
                </a:cubicBezTo>
                <a:cubicBezTo>
                  <a:pt x="2935443" y="677805"/>
                  <a:pt x="2935443" y="677805"/>
                  <a:pt x="2935443" y="677805"/>
                </a:cubicBezTo>
                <a:cubicBezTo>
                  <a:pt x="3485523" y="1228117"/>
                  <a:pt x="3485523" y="2121293"/>
                  <a:pt x="2935443" y="2671604"/>
                </a:cubicBezTo>
                <a:cubicBezTo>
                  <a:pt x="2670482" y="2936676"/>
                  <a:pt x="2670482" y="2936676"/>
                  <a:pt x="2670482" y="2936676"/>
                </a:cubicBezTo>
                <a:cubicBezTo>
                  <a:pt x="2120401" y="3486987"/>
                  <a:pt x="1227601" y="3486987"/>
                  <a:pt x="677520" y="2936676"/>
                </a:cubicBezTo>
                <a:cubicBezTo>
                  <a:pt x="412560" y="2671604"/>
                  <a:pt x="412560" y="2671604"/>
                  <a:pt x="412560" y="2671604"/>
                </a:cubicBezTo>
                <a:cubicBezTo>
                  <a:pt x="-137521" y="2121293"/>
                  <a:pt x="-137521" y="1228117"/>
                  <a:pt x="412560" y="677805"/>
                </a:cubicBezTo>
                <a:cubicBezTo>
                  <a:pt x="677520" y="412734"/>
                  <a:pt x="677520" y="412734"/>
                  <a:pt x="677520" y="412734"/>
                </a:cubicBezTo>
                <a:cubicBezTo>
                  <a:pt x="952561" y="137578"/>
                  <a:pt x="1313281" y="0"/>
                  <a:pt x="167400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8B8A224-37B6-49F3-9AEA-36A5E3325D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03529" y="4619207"/>
            <a:ext cx="1673784" cy="1674705"/>
          </a:xfrm>
          <a:custGeom>
            <a:avLst/>
            <a:gdLst>
              <a:gd name="connsiteX0" fmla="*/ 1674001 w 3348003"/>
              <a:gd name="connsiteY0" fmla="*/ 0 h 3349409"/>
              <a:gd name="connsiteX1" fmla="*/ 2670482 w 3348003"/>
              <a:gd name="connsiteY1" fmla="*/ 412734 h 3349409"/>
              <a:gd name="connsiteX2" fmla="*/ 2935443 w 3348003"/>
              <a:gd name="connsiteY2" fmla="*/ 677805 h 3349409"/>
              <a:gd name="connsiteX3" fmla="*/ 2935443 w 3348003"/>
              <a:gd name="connsiteY3" fmla="*/ 2671604 h 3349409"/>
              <a:gd name="connsiteX4" fmla="*/ 2670482 w 3348003"/>
              <a:gd name="connsiteY4" fmla="*/ 2936675 h 3349409"/>
              <a:gd name="connsiteX5" fmla="*/ 677520 w 3348003"/>
              <a:gd name="connsiteY5" fmla="*/ 2936675 h 3349409"/>
              <a:gd name="connsiteX6" fmla="*/ 412560 w 3348003"/>
              <a:gd name="connsiteY6" fmla="*/ 2671604 h 3349409"/>
              <a:gd name="connsiteX7" fmla="*/ 412560 w 3348003"/>
              <a:gd name="connsiteY7" fmla="*/ 677805 h 3349409"/>
              <a:gd name="connsiteX8" fmla="*/ 677520 w 3348003"/>
              <a:gd name="connsiteY8" fmla="*/ 412734 h 3349409"/>
              <a:gd name="connsiteX9" fmla="*/ 1674001 w 3348003"/>
              <a:gd name="connsiteY9" fmla="*/ 0 h 334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8003" h="3349409">
                <a:moveTo>
                  <a:pt x="1674001" y="0"/>
                </a:moveTo>
                <a:cubicBezTo>
                  <a:pt x="2034721" y="0"/>
                  <a:pt x="2395442" y="137578"/>
                  <a:pt x="2670482" y="412734"/>
                </a:cubicBezTo>
                <a:cubicBezTo>
                  <a:pt x="2935443" y="677805"/>
                  <a:pt x="2935443" y="677805"/>
                  <a:pt x="2935443" y="677805"/>
                </a:cubicBezTo>
                <a:cubicBezTo>
                  <a:pt x="3485523" y="1228117"/>
                  <a:pt x="3485523" y="2121293"/>
                  <a:pt x="2935443" y="2671604"/>
                </a:cubicBezTo>
                <a:cubicBezTo>
                  <a:pt x="2670482" y="2936675"/>
                  <a:pt x="2670482" y="2936675"/>
                  <a:pt x="2670482" y="2936675"/>
                </a:cubicBezTo>
                <a:cubicBezTo>
                  <a:pt x="2120401" y="3486987"/>
                  <a:pt x="1227601" y="3486987"/>
                  <a:pt x="677520" y="2936675"/>
                </a:cubicBezTo>
                <a:cubicBezTo>
                  <a:pt x="412560" y="2671604"/>
                  <a:pt x="412560" y="2671604"/>
                  <a:pt x="412560" y="2671604"/>
                </a:cubicBezTo>
                <a:cubicBezTo>
                  <a:pt x="-137521" y="2121293"/>
                  <a:pt x="-137521" y="1228117"/>
                  <a:pt x="412560" y="677805"/>
                </a:cubicBezTo>
                <a:cubicBezTo>
                  <a:pt x="677520" y="412734"/>
                  <a:pt x="677520" y="412734"/>
                  <a:pt x="677520" y="412734"/>
                </a:cubicBezTo>
                <a:cubicBezTo>
                  <a:pt x="952561" y="137578"/>
                  <a:pt x="1313281" y="0"/>
                  <a:pt x="167400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121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FAAB3-2BD3-4B4B-8F68-CA607194A7CD}"/>
              </a:ext>
            </a:extLst>
          </p:cNvPr>
          <p:cNvSpPr txBox="1"/>
          <p:nvPr userDrawn="1"/>
        </p:nvSpPr>
        <p:spPr>
          <a:xfrm rot="16200000">
            <a:off x="-385071" y="5914770"/>
            <a:ext cx="12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2D5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164697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4B40BC-21B9-4D12-8535-D9C29D99F968}"/>
              </a:ext>
            </a:extLst>
          </p:cNvPr>
          <p:cNvCxnSpPr/>
          <p:nvPr userDrawn="1"/>
        </p:nvCxnSpPr>
        <p:spPr>
          <a:xfrm>
            <a:off x="120026" y="223120"/>
            <a:ext cx="238296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120026" y="269044"/>
            <a:ext cx="101742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120026" y="314968"/>
            <a:ext cx="18133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C7530-A671-4661-A267-47CAC7E2FF44}"/>
              </a:ext>
            </a:extLst>
          </p:cNvPr>
          <p:cNvGrpSpPr/>
          <p:nvPr userDrawn="1"/>
        </p:nvGrpSpPr>
        <p:grpSpPr>
          <a:xfrm>
            <a:off x="69896" y="655395"/>
            <a:ext cx="338555" cy="912401"/>
            <a:chOff x="139809" y="1310790"/>
            <a:chExt cx="677200" cy="1824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8E2E0-3292-4E74-A22D-947EED6AA7AC}"/>
                </a:ext>
              </a:extLst>
            </p:cNvPr>
            <p:cNvSpPr/>
            <p:nvPr userDrawn="1"/>
          </p:nvSpPr>
          <p:spPr>
            <a:xfrm>
              <a:off x="139809" y="1946192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04B764-23BF-41EC-BF35-4E759ABDC120}"/>
                </a:ext>
              </a:extLst>
            </p:cNvPr>
            <p:cNvSpPr/>
            <p:nvPr userDrawn="1"/>
          </p:nvSpPr>
          <p:spPr>
            <a:xfrm>
              <a:off x="139809" y="1310790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00F3B3-A1A6-4A4A-9768-B08A60BCF080}"/>
                </a:ext>
              </a:extLst>
            </p:cNvPr>
            <p:cNvSpPr/>
            <p:nvPr userDrawn="1"/>
          </p:nvSpPr>
          <p:spPr>
            <a:xfrm>
              <a:off x="139811" y="2581593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D26279-CF3F-44FD-A4E8-B89D5F761927}"/>
              </a:ext>
            </a:extLst>
          </p:cNvPr>
          <p:cNvCxnSpPr/>
          <p:nvPr userDrawn="1"/>
        </p:nvCxnSpPr>
        <p:spPr>
          <a:xfrm>
            <a:off x="491655" y="0"/>
            <a:ext cx="0" cy="6858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92C0904-053A-4790-ABF2-C6278A0C34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78767" y="2010986"/>
            <a:ext cx="2834467" cy="2836028"/>
          </a:xfrm>
          <a:custGeom>
            <a:avLst/>
            <a:gdLst>
              <a:gd name="connsiteX0" fmla="*/ 2834837 w 5669673"/>
              <a:gd name="connsiteY0" fmla="*/ 0 h 5672056"/>
              <a:gd name="connsiteX1" fmla="*/ 4522327 w 5669673"/>
              <a:gd name="connsiteY1" fmla="*/ 698944 h 5672056"/>
              <a:gd name="connsiteX2" fmla="*/ 4971023 w 5669673"/>
              <a:gd name="connsiteY2" fmla="*/ 1147830 h 5672056"/>
              <a:gd name="connsiteX3" fmla="*/ 4971023 w 5669673"/>
              <a:gd name="connsiteY3" fmla="*/ 4524228 h 5672056"/>
              <a:gd name="connsiteX4" fmla="*/ 4522327 w 5669673"/>
              <a:gd name="connsiteY4" fmla="*/ 4973113 h 5672056"/>
              <a:gd name="connsiteX5" fmla="*/ 1147346 w 5669673"/>
              <a:gd name="connsiteY5" fmla="*/ 4973113 h 5672056"/>
              <a:gd name="connsiteX6" fmla="*/ 698650 w 5669673"/>
              <a:gd name="connsiteY6" fmla="*/ 4524228 h 5672056"/>
              <a:gd name="connsiteX7" fmla="*/ 698650 w 5669673"/>
              <a:gd name="connsiteY7" fmla="*/ 1147830 h 5672056"/>
              <a:gd name="connsiteX8" fmla="*/ 1147346 w 5669673"/>
              <a:gd name="connsiteY8" fmla="*/ 698944 h 5672056"/>
              <a:gd name="connsiteX9" fmla="*/ 2834837 w 5669673"/>
              <a:gd name="connsiteY9" fmla="*/ 0 h 567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9673" h="5672056">
                <a:moveTo>
                  <a:pt x="2834837" y="0"/>
                </a:moveTo>
                <a:cubicBezTo>
                  <a:pt x="3445698" y="0"/>
                  <a:pt x="4056560" y="232981"/>
                  <a:pt x="4522327" y="698944"/>
                </a:cubicBezTo>
                <a:cubicBezTo>
                  <a:pt x="4971023" y="1147830"/>
                  <a:pt x="4971023" y="1147830"/>
                  <a:pt x="4971023" y="1147830"/>
                </a:cubicBezTo>
                <a:cubicBezTo>
                  <a:pt x="5902557" y="2079754"/>
                  <a:pt x="5902557" y="3592303"/>
                  <a:pt x="4971023" y="4524228"/>
                </a:cubicBezTo>
                <a:cubicBezTo>
                  <a:pt x="4522327" y="4973113"/>
                  <a:pt x="4522327" y="4973113"/>
                  <a:pt x="4522327" y="4973113"/>
                </a:cubicBezTo>
                <a:cubicBezTo>
                  <a:pt x="3590793" y="5905038"/>
                  <a:pt x="2078880" y="5905038"/>
                  <a:pt x="1147346" y="4973113"/>
                </a:cubicBezTo>
                <a:cubicBezTo>
                  <a:pt x="698650" y="4524228"/>
                  <a:pt x="698650" y="4524228"/>
                  <a:pt x="698650" y="4524228"/>
                </a:cubicBezTo>
                <a:cubicBezTo>
                  <a:pt x="-232884" y="3592303"/>
                  <a:pt x="-232884" y="2079754"/>
                  <a:pt x="698650" y="1147830"/>
                </a:cubicBezTo>
                <a:cubicBezTo>
                  <a:pt x="1147346" y="698944"/>
                  <a:pt x="1147346" y="698944"/>
                  <a:pt x="1147346" y="698944"/>
                </a:cubicBezTo>
                <a:cubicBezTo>
                  <a:pt x="1613113" y="232981"/>
                  <a:pt x="2223975" y="0"/>
                  <a:pt x="2834837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2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FAAB3-2BD3-4B4B-8F68-CA607194A7CD}"/>
              </a:ext>
            </a:extLst>
          </p:cNvPr>
          <p:cNvSpPr txBox="1"/>
          <p:nvPr userDrawn="1"/>
        </p:nvSpPr>
        <p:spPr>
          <a:xfrm rot="16200000">
            <a:off x="-385071" y="5914770"/>
            <a:ext cx="12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2D5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164697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4B40BC-21B9-4D12-8535-D9C29D99F968}"/>
              </a:ext>
            </a:extLst>
          </p:cNvPr>
          <p:cNvCxnSpPr/>
          <p:nvPr userDrawn="1"/>
        </p:nvCxnSpPr>
        <p:spPr>
          <a:xfrm>
            <a:off x="120026" y="223120"/>
            <a:ext cx="238296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120026" y="269044"/>
            <a:ext cx="101742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120026" y="314968"/>
            <a:ext cx="18133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C7530-A671-4661-A267-47CAC7E2FF44}"/>
              </a:ext>
            </a:extLst>
          </p:cNvPr>
          <p:cNvGrpSpPr/>
          <p:nvPr userDrawn="1"/>
        </p:nvGrpSpPr>
        <p:grpSpPr>
          <a:xfrm>
            <a:off x="69896" y="655395"/>
            <a:ext cx="338555" cy="912401"/>
            <a:chOff x="139809" y="1310790"/>
            <a:chExt cx="677200" cy="1824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8E2E0-3292-4E74-A22D-947EED6AA7AC}"/>
                </a:ext>
              </a:extLst>
            </p:cNvPr>
            <p:cNvSpPr/>
            <p:nvPr userDrawn="1"/>
          </p:nvSpPr>
          <p:spPr>
            <a:xfrm>
              <a:off x="139809" y="1946192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04B764-23BF-41EC-BF35-4E759ABDC120}"/>
                </a:ext>
              </a:extLst>
            </p:cNvPr>
            <p:cNvSpPr/>
            <p:nvPr userDrawn="1"/>
          </p:nvSpPr>
          <p:spPr>
            <a:xfrm>
              <a:off x="139809" y="1310790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00F3B3-A1A6-4A4A-9768-B08A60BCF080}"/>
                </a:ext>
              </a:extLst>
            </p:cNvPr>
            <p:cNvSpPr/>
            <p:nvPr userDrawn="1"/>
          </p:nvSpPr>
          <p:spPr>
            <a:xfrm>
              <a:off x="139811" y="2581593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D26279-CF3F-44FD-A4E8-B89D5F761927}"/>
              </a:ext>
            </a:extLst>
          </p:cNvPr>
          <p:cNvCxnSpPr/>
          <p:nvPr userDrawn="1"/>
        </p:nvCxnSpPr>
        <p:spPr>
          <a:xfrm>
            <a:off x="491655" y="0"/>
            <a:ext cx="0" cy="6858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DACA323-AFE1-42D8-BB53-A9B65C9B26C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87232" y="1137054"/>
            <a:ext cx="4599623" cy="4600222"/>
          </a:xfrm>
          <a:custGeom>
            <a:avLst/>
            <a:gdLst>
              <a:gd name="connsiteX0" fmla="*/ 0 w 6912429"/>
              <a:gd name="connsiteY0" fmla="*/ 0 h 6912429"/>
              <a:gd name="connsiteX1" fmla="*/ 6912429 w 6912429"/>
              <a:gd name="connsiteY1" fmla="*/ 0 h 6912429"/>
              <a:gd name="connsiteX2" fmla="*/ 6912429 w 6912429"/>
              <a:gd name="connsiteY2" fmla="*/ 6912429 h 6912429"/>
              <a:gd name="connsiteX3" fmla="*/ 0 w 6912429"/>
              <a:gd name="connsiteY3" fmla="*/ 6912429 h 691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2429" h="6912429">
                <a:moveTo>
                  <a:pt x="0" y="0"/>
                </a:moveTo>
                <a:lnTo>
                  <a:pt x="6912429" y="0"/>
                </a:lnTo>
                <a:lnTo>
                  <a:pt x="6912429" y="6912429"/>
                </a:lnTo>
                <a:lnTo>
                  <a:pt x="0" y="691242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427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FAAB3-2BD3-4B4B-8F68-CA607194A7CD}"/>
              </a:ext>
            </a:extLst>
          </p:cNvPr>
          <p:cNvSpPr txBox="1"/>
          <p:nvPr userDrawn="1"/>
        </p:nvSpPr>
        <p:spPr>
          <a:xfrm rot="16200000">
            <a:off x="-385071" y="5914770"/>
            <a:ext cx="12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2D5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164697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4B40BC-21B9-4D12-8535-D9C29D99F968}"/>
              </a:ext>
            </a:extLst>
          </p:cNvPr>
          <p:cNvCxnSpPr/>
          <p:nvPr userDrawn="1"/>
        </p:nvCxnSpPr>
        <p:spPr>
          <a:xfrm>
            <a:off x="120026" y="223120"/>
            <a:ext cx="238296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120026" y="269044"/>
            <a:ext cx="101742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120026" y="314968"/>
            <a:ext cx="18133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C7530-A671-4661-A267-47CAC7E2FF44}"/>
              </a:ext>
            </a:extLst>
          </p:cNvPr>
          <p:cNvGrpSpPr/>
          <p:nvPr userDrawn="1"/>
        </p:nvGrpSpPr>
        <p:grpSpPr>
          <a:xfrm>
            <a:off x="69896" y="655395"/>
            <a:ext cx="338555" cy="912401"/>
            <a:chOff x="139809" y="1310790"/>
            <a:chExt cx="677200" cy="1824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8E2E0-3292-4E74-A22D-947EED6AA7AC}"/>
                </a:ext>
              </a:extLst>
            </p:cNvPr>
            <p:cNvSpPr/>
            <p:nvPr userDrawn="1"/>
          </p:nvSpPr>
          <p:spPr>
            <a:xfrm>
              <a:off x="139809" y="1946192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04B764-23BF-41EC-BF35-4E759ABDC120}"/>
                </a:ext>
              </a:extLst>
            </p:cNvPr>
            <p:cNvSpPr/>
            <p:nvPr userDrawn="1"/>
          </p:nvSpPr>
          <p:spPr>
            <a:xfrm>
              <a:off x="139809" y="1310790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00F3B3-A1A6-4A4A-9768-B08A60BCF080}"/>
                </a:ext>
              </a:extLst>
            </p:cNvPr>
            <p:cNvSpPr/>
            <p:nvPr userDrawn="1"/>
          </p:nvSpPr>
          <p:spPr>
            <a:xfrm>
              <a:off x="139811" y="2581593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D26279-CF3F-44FD-A4E8-B89D5F761927}"/>
              </a:ext>
            </a:extLst>
          </p:cNvPr>
          <p:cNvCxnSpPr/>
          <p:nvPr userDrawn="1"/>
        </p:nvCxnSpPr>
        <p:spPr>
          <a:xfrm>
            <a:off x="491655" y="0"/>
            <a:ext cx="0" cy="6858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7A63888-FAB6-42D9-963F-0298E9A2CB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92512" y="0"/>
            <a:ext cx="2116996" cy="2190710"/>
          </a:xfrm>
          <a:custGeom>
            <a:avLst/>
            <a:gdLst>
              <a:gd name="connsiteX0" fmla="*/ 0 w 4234543"/>
              <a:gd name="connsiteY0" fmla="*/ 0 h 4381419"/>
              <a:gd name="connsiteX1" fmla="*/ 4234543 w 4234543"/>
              <a:gd name="connsiteY1" fmla="*/ 0 h 4381419"/>
              <a:gd name="connsiteX2" fmla="*/ 4234543 w 4234543"/>
              <a:gd name="connsiteY2" fmla="*/ 4381419 h 4381419"/>
              <a:gd name="connsiteX3" fmla="*/ 0 w 4234543"/>
              <a:gd name="connsiteY3" fmla="*/ 4381419 h 4381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34543" h="4381419">
                <a:moveTo>
                  <a:pt x="0" y="0"/>
                </a:moveTo>
                <a:lnTo>
                  <a:pt x="4234543" y="0"/>
                </a:lnTo>
                <a:lnTo>
                  <a:pt x="4234543" y="4381419"/>
                </a:lnTo>
                <a:lnTo>
                  <a:pt x="0" y="43814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EEDFA15A-AE97-4FAA-8F65-2E9DED702B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78442" y="3176814"/>
            <a:ext cx="2116996" cy="3681186"/>
          </a:xfrm>
          <a:custGeom>
            <a:avLst/>
            <a:gdLst>
              <a:gd name="connsiteX0" fmla="*/ 0 w 4234543"/>
              <a:gd name="connsiteY0" fmla="*/ 0 h 7362371"/>
              <a:gd name="connsiteX1" fmla="*/ 4234543 w 4234543"/>
              <a:gd name="connsiteY1" fmla="*/ 0 h 7362371"/>
              <a:gd name="connsiteX2" fmla="*/ 4234543 w 4234543"/>
              <a:gd name="connsiteY2" fmla="*/ 7362371 h 7362371"/>
              <a:gd name="connsiteX3" fmla="*/ 0 w 4234543"/>
              <a:gd name="connsiteY3" fmla="*/ 7362371 h 736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34543" h="7362371">
                <a:moveTo>
                  <a:pt x="0" y="0"/>
                </a:moveTo>
                <a:lnTo>
                  <a:pt x="4234543" y="0"/>
                </a:lnTo>
                <a:lnTo>
                  <a:pt x="4234543" y="7362371"/>
                </a:lnTo>
                <a:lnTo>
                  <a:pt x="0" y="736237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0C89C061-DCFD-43BB-9BCA-A6DF206F57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2512" y="5811158"/>
            <a:ext cx="2116996" cy="1046843"/>
          </a:xfrm>
          <a:custGeom>
            <a:avLst/>
            <a:gdLst>
              <a:gd name="connsiteX0" fmla="*/ 0 w 4234543"/>
              <a:gd name="connsiteY0" fmla="*/ 0 h 2093685"/>
              <a:gd name="connsiteX1" fmla="*/ 4234543 w 4234543"/>
              <a:gd name="connsiteY1" fmla="*/ 0 h 2093685"/>
              <a:gd name="connsiteX2" fmla="*/ 4234543 w 4234543"/>
              <a:gd name="connsiteY2" fmla="*/ 2093685 h 2093685"/>
              <a:gd name="connsiteX3" fmla="*/ 0 w 4234543"/>
              <a:gd name="connsiteY3" fmla="*/ 2093685 h 209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34543" h="2093685">
                <a:moveTo>
                  <a:pt x="0" y="0"/>
                </a:moveTo>
                <a:lnTo>
                  <a:pt x="4234543" y="0"/>
                </a:lnTo>
                <a:lnTo>
                  <a:pt x="4234543" y="2093685"/>
                </a:lnTo>
                <a:lnTo>
                  <a:pt x="0" y="209368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7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4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1E46-392A-4024-8731-DC057079AE2E}" type="datetimeFigureOut">
              <a:rPr lang="es-EC" smtClean="0"/>
              <a:t>14/8/2024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A93E-B385-445B-8B39-F5A445D484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040721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FAAB3-2BD3-4B4B-8F68-CA607194A7CD}"/>
              </a:ext>
            </a:extLst>
          </p:cNvPr>
          <p:cNvSpPr txBox="1"/>
          <p:nvPr userDrawn="1"/>
        </p:nvSpPr>
        <p:spPr>
          <a:xfrm rot="16200000">
            <a:off x="-385071" y="5914770"/>
            <a:ext cx="12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2D5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164697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4B40BC-21B9-4D12-8535-D9C29D99F968}"/>
              </a:ext>
            </a:extLst>
          </p:cNvPr>
          <p:cNvCxnSpPr/>
          <p:nvPr userDrawn="1"/>
        </p:nvCxnSpPr>
        <p:spPr>
          <a:xfrm>
            <a:off x="120026" y="223120"/>
            <a:ext cx="238296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120026" y="269044"/>
            <a:ext cx="101742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120026" y="314968"/>
            <a:ext cx="18133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C7530-A671-4661-A267-47CAC7E2FF44}"/>
              </a:ext>
            </a:extLst>
          </p:cNvPr>
          <p:cNvGrpSpPr/>
          <p:nvPr userDrawn="1"/>
        </p:nvGrpSpPr>
        <p:grpSpPr>
          <a:xfrm>
            <a:off x="69896" y="655395"/>
            <a:ext cx="338555" cy="912401"/>
            <a:chOff x="139809" y="1310790"/>
            <a:chExt cx="677200" cy="1824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8E2E0-3292-4E74-A22D-947EED6AA7AC}"/>
                </a:ext>
              </a:extLst>
            </p:cNvPr>
            <p:cNvSpPr/>
            <p:nvPr userDrawn="1"/>
          </p:nvSpPr>
          <p:spPr>
            <a:xfrm>
              <a:off x="139809" y="1946192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04B764-23BF-41EC-BF35-4E759ABDC120}"/>
                </a:ext>
              </a:extLst>
            </p:cNvPr>
            <p:cNvSpPr/>
            <p:nvPr userDrawn="1"/>
          </p:nvSpPr>
          <p:spPr>
            <a:xfrm>
              <a:off x="139809" y="1310790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00F3B3-A1A6-4A4A-9768-B08A60BCF080}"/>
                </a:ext>
              </a:extLst>
            </p:cNvPr>
            <p:cNvSpPr/>
            <p:nvPr userDrawn="1"/>
          </p:nvSpPr>
          <p:spPr>
            <a:xfrm>
              <a:off x="139811" y="2581593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D26279-CF3F-44FD-A4E8-B89D5F761927}"/>
              </a:ext>
            </a:extLst>
          </p:cNvPr>
          <p:cNvCxnSpPr/>
          <p:nvPr userDrawn="1"/>
        </p:nvCxnSpPr>
        <p:spPr>
          <a:xfrm>
            <a:off x="491655" y="0"/>
            <a:ext cx="0" cy="6858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ED82F200-A714-424A-A435-53D0BB730B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78196" y="2493769"/>
            <a:ext cx="1876687" cy="1877719"/>
          </a:xfrm>
          <a:custGeom>
            <a:avLst/>
            <a:gdLst>
              <a:gd name="connsiteX0" fmla="*/ 1876931 w 3753862"/>
              <a:gd name="connsiteY0" fmla="*/ 0 h 3755437"/>
              <a:gd name="connsiteX1" fmla="*/ 2994210 w 3753862"/>
              <a:gd name="connsiteY1" fmla="*/ 462766 h 3755437"/>
              <a:gd name="connsiteX2" fmla="*/ 3291290 w 3753862"/>
              <a:gd name="connsiteY2" fmla="*/ 759971 h 3755437"/>
              <a:gd name="connsiteX3" fmla="*/ 3291290 w 3753862"/>
              <a:gd name="connsiteY3" fmla="*/ 2995466 h 3755437"/>
              <a:gd name="connsiteX4" fmla="*/ 2994210 w 3753862"/>
              <a:gd name="connsiteY4" fmla="*/ 3292671 h 3755437"/>
              <a:gd name="connsiteX5" fmla="*/ 759653 w 3753862"/>
              <a:gd name="connsiteY5" fmla="*/ 3292671 h 3755437"/>
              <a:gd name="connsiteX6" fmla="*/ 462573 w 3753862"/>
              <a:gd name="connsiteY6" fmla="*/ 2995466 h 3755437"/>
              <a:gd name="connsiteX7" fmla="*/ 462573 w 3753862"/>
              <a:gd name="connsiteY7" fmla="*/ 759971 h 3755437"/>
              <a:gd name="connsiteX8" fmla="*/ 759653 w 3753862"/>
              <a:gd name="connsiteY8" fmla="*/ 462766 h 3755437"/>
              <a:gd name="connsiteX9" fmla="*/ 1876931 w 3753862"/>
              <a:gd name="connsiteY9" fmla="*/ 0 h 375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3862" h="3755437">
                <a:moveTo>
                  <a:pt x="1876931" y="0"/>
                </a:moveTo>
                <a:cubicBezTo>
                  <a:pt x="2281380" y="0"/>
                  <a:pt x="2685828" y="154255"/>
                  <a:pt x="2994210" y="462766"/>
                </a:cubicBezTo>
                <a:cubicBezTo>
                  <a:pt x="3291290" y="759971"/>
                  <a:pt x="3291290" y="759971"/>
                  <a:pt x="3291290" y="759971"/>
                </a:cubicBezTo>
                <a:cubicBezTo>
                  <a:pt x="3908053" y="1376994"/>
                  <a:pt x="3908053" y="2378444"/>
                  <a:pt x="3291290" y="2995466"/>
                </a:cubicBezTo>
                <a:cubicBezTo>
                  <a:pt x="2994210" y="3292671"/>
                  <a:pt x="2994210" y="3292671"/>
                  <a:pt x="2994210" y="3292671"/>
                </a:cubicBezTo>
                <a:cubicBezTo>
                  <a:pt x="2377446" y="3909693"/>
                  <a:pt x="1376416" y="3909693"/>
                  <a:pt x="759653" y="3292671"/>
                </a:cubicBezTo>
                <a:cubicBezTo>
                  <a:pt x="462573" y="2995466"/>
                  <a:pt x="462573" y="2995466"/>
                  <a:pt x="462573" y="2995466"/>
                </a:cubicBezTo>
                <a:cubicBezTo>
                  <a:pt x="-154191" y="2378444"/>
                  <a:pt x="-154191" y="1376994"/>
                  <a:pt x="462573" y="759971"/>
                </a:cubicBezTo>
                <a:cubicBezTo>
                  <a:pt x="759653" y="462766"/>
                  <a:pt x="759653" y="462766"/>
                  <a:pt x="759653" y="462766"/>
                </a:cubicBezTo>
                <a:cubicBezTo>
                  <a:pt x="1068034" y="154255"/>
                  <a:pt x="1472483" y="0"/>
                  <a:pt x="187693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0D584025-6492-4000-BC15-63CFC4EB302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91949" y="2493769"/>
            <a:ext cx="1876687" cy="1877719"/>
          </a:xfrm>
          <a:custGeom>
            <a:avLst/>
            <a:gdLst>
              <a:gd name="connsiteX0" fmla="*/ 1876931 w 3753862"/>
              <a:gd name="connsiteY0" fmla="*/ 0 h 3755437"/>
              <a:gd name="connsiteX1" fmla="*/ 2994209 w 3753862"/>
              <a:gd name="connsiteY1" fmla="*/ 462766 h 3755437"/>
              <a:gd name="connsiteX2" fmla="*/ 3291289 w 3753862"/>
              <a:gd name="connsiteY2" fmla="*/ 759971 h 3755437"/>
              <a:gd name="connsiteX3" fmla="*/ 3291289 w 3753862"/>
              <a:gd name="connsiteY3" fmla="*/ 2995466 h 3755437"/>
              <a:gd name="connsiteX4" fmla="*/ 2994209 w 3753862"/>
              <a:gd name="connsiteY4" fmla="*/ 3292671 h 3755437"/>
              <a:gd name="connsiteX5" fmla="*/ 759652 w 3753862"/>
              <a:gd name="connsiteY5" fmla="*/ 3292671 h 3755437"/>
              <a:gd name="connsiteX6" fmla="*/ 462573 w 3753862"/>
              <a:gd name="connsiteY6" fmla="*/ 2995466 h 3755437"/>
              <a:gd name="connsiteX7" fmla="*/ 462573 w 3753862"/>
              <a:gd name="connsiteY7" fmla="*/ 759971 h 3755437"/>
              <a:gd name="connsiteX8" fmla="*/ 759652 w 3753862"/>
              <a:gd name="connsiteY8" fmla="*/ 462766 h 3755437"/>
              <a:gd name="connsiteX9" fmla="*/ 1876931 w 3753862"/>
              <a:gd name="connsiteY9" fmla="*/ 0 h 375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3862" h="3755437">
                <a:moveTo>
                  <a:pt x="1876931" y="0"/>
                </a:moveTo>
                <a:cubicBezTo>
                  <a:pt x="2281379" y="0"/>
                  <a:pt x="2685827" y="154255"/>
                  <a:pt x="2994209" y="462766"/>
                </a:cubicBezTo>
                <a:cubicBezTo>
                  <a:pt x="3291289" y="759971"/>
                  <a:pt x="3291289" y="759971"/>
                  <a:pt x="3291289" y="759971"/>
                </a:cubicBezTo>
                <a:cubicBezTo>
                  <a:pt x="3908053" y="1376994"/>
                  <a:pt x="3908053" y="2378444"/>
                  <a:pt x="3291289" y="2995466"/>
                </a:cubicBezTo>
                <a:cubicBezTo>
                  <a:pt x="2994209" y="3292671"/>
                  <a:pt x="2994209" y="3292671"/>
                  <a:pt x="2994209" y="3292671"/>
                </a:cubicBezTo>
                <a:cubicBezTo>
                  <a:pt x="2377446" y="3909693"/>
                  <a:pt x="1376416" y="3909693"/>
                  <a:pt x="759652" y="3292671"/>
                </a:cubicBezTo>
                <a:cubicBezTo>
                  <a:pt x="462573" y="2995466"/>
                  <a:pt x="462573" y="2995466"/>
                  <a:pt x="462573" y="2995466"/>
                </a:cubicBezTo>
                <a:cubicBezTo>
                  <a:pt x="-154191" y="2378444"/>
                  <a:pt x="-154191" y="1376994"/>
                  <a:pt x="462573" y="759971"/>
                </a:cubicBezTo>
                <a:cubicBezTo>
                  <a:pt x="759652" y="462766"/>
                  <a:pt x="759652" y="462766"/>
                  <a:pt x="759652" y="462766"/>
                </a:cubicBezTo>
                <a:cubicBezTo>
                  <a:pt x="1068034" y="154255"/>
                  <a:pt x="1472483" y="0"/>
                  <a:pt x="187693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790430CB-5603-4A45-8F4C-2566B0ADD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5701" y="2493769"/>
            <a:ext cx="1876686" cy="1877719"/>
          </a:xfrm>
          <a:custGeom>
            <a:avLst/>
            <a:gdLst>
              <a:gd name="connsiteX0" fmla="*/ 1876931 w 3753861"/>
              <a:gd name="connsiteY0" fmla="*/ 0 h 3755437"/>
              <a:gd name="connsiteX1" fmla="*/ 2994210 w 3753861"/>
              <a:gd name="connsiteY1" fmla="*/ 462766 h 3755437"/>
              <a:gd name="connsiteX2" fmla="*/ 3291290 w 3753861"/>
              <a:gd name="connsiteY2" fmla="*/ 759971 h 3755437"/>
              <a:gd name="connsiteX3" fmla="*/ 3291290 w 3753861"/>
              <a:gd name="connsiteY3" fmla="*/ 2995466 h 3755437"/>
              <a:gd name="connsiteX4" fmla="*/ 2994210 w 3753861"/>
              <a:gd name="connsiteY4" fmla="*/ 3292671 h 3755437"/>
              <a:gd name="connsiteX5" fmla="*/ 759652 w 3753861"/>
              <a:gd name="connsiteY5" fmla="*/ 3292671 h 3755437"/>
              <a:gd name="connsiteX6" fmla="*/ 462573 w 3753861"/>
              <a:gd name="connsiteY6" fmla="*/ 2995466 h 3755437"/>
              <a:gd name="connsiteX7" fmla="*/ 462573 w 3753861"/>
              <a:gd name="connsiteY7" fmla="*/ 759971 h 3755437"/>
              <a:gd name="connsiteX8" fmla="*/ 759652 w 3753861"/>
              <a:gd name="connsiteY8" fmla="*/ 462766 h 3755437"/>
              <a:gd name="connsiteX9" fmla="*/ 1876931 w 3753861"/>
              <a:gd name="connsiteY9" fmla="*/ 0 h 375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3861" h="3755437">
                <a:moveTo>
                  <a:pt x="1876931" y="0"/>
                </a:moveTo>
                <a:cubicBezTo>
                  <a:pt x="2281380" y="0"/>
                  <a:pt x="2685828" y="154255"/>
                  <a:pt x="2994210" y="462766"/>
                </a:cubicBezTo>
                <a:cubicBezTo>
                  <a:pt x="3291290" y="759971"/>
                  <a:pt x="3291290" y="759971"/>
                  <a:pt x="3291290" y="759971"/>
                </a:cubicBezTo>
                <a:cubicBezTo>
                  <a:pt x="3908052" y="1376994"/>
                  <a:pt x="3908052" y="2378444"/>
                  <a:pt x="3291290" y="2995466"/>
                </a:cubicBezTo>
                <a:cubicBezTo>
                  <a:pt x="2994210" y="3292671"/>
                  <a:pt x="2994210" y="3292671"/>
                  <a:pt x="2994210" y="3292671"/>
                </a:cubicBezTo>
                <a:cubicBezTo>
                  <a:pt x="2377446" y="3909693"/>
                  <a:pt x="1376416" y="3909693"/>
                  <a:pt x="759652" y="3292671"/>
                </a:cubicBezTo>
                <a:cubicBezTo>
                  <a:pt x="462573" y="2995466"/>
                  <a:pt x="462573" y="2995466"/>
                  <a:pt x="462573" y="2995466"/>
                </a:cubicBezTo>
                <a:cubicBezTo>
                  <a:pt x="-154191" y="2378444"/>
                  <a:pt x="-154191" y="1376994"/>
                  <a:pt x="462573" y="759971"/>
                </a:cubicBezTo>
                <a:cubicBezTo>
                  <a:pt x="759652" y="462766"/>
                  <a:pt x="759652" y="462766"/>
                  <a:pt x="759652" y="462766"/>
                </a:cubicBezTo>
                <a:cubicBezTo>
                  <a:pt x="1068034" y="154255"/>
                  <a:pt x="1472483" y="0"/>
                  <a:pt x="187693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6D2D97A9-1C9B-4398-B77F-DFCF56A992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19453" y="2493769"/>
            <a:ext cx="1876687" cy="1877719"/>
          </a:xfrm>
          <a:custGeom>
            <a:avLst/>
            <a:gdLst>
              <a:gd name="connsiteX0" fmla="*/ 1876931 w 3753862"/>
              <a:gd name="connsiteY0" fmla="*/ 0 h 3755437"/>
              <a:gd name="connsiteX1" fmla="*/ 2994209 w 3753862"/>
              <a:gd name="connsiteY1" fmla="*/ 462766 h 3755437"/>
              <a:gd name="connsiteX2" fmla="*/ 3291289 w 3753862"/>
              <a:gd name="connsiteY2" fmla="*/ 759971 h 3755437"/>
              <a:gd name="connsiteX3" fmla="*/ 3291289 w 3753862"/>
              <a:gd name="connsiteY3" fmla="*/ 2995466 h 3755437"/>
              <a:gd name="connsiteX4" fmla="*/ 2994209 w 3753862"/>
              <a:gd name="connsiteY4" fmla="*/ 3292671 h 3755437"/>
              <a:gd name="connsiteX5" fmla="*/ 759651 w 3753862"/>
              <a:gd name="connsiteY5" fmla="*/ 3292671 h 3755437"/>
              <a:gd name="connsiteX6" fmla="*/ 462571 w 3753862"/>
              <a:gd name="connsiteY6" fmla="*/ 2995466 h 3755437"/>
              <a:gd name="connsiteX7" fmla="*/ 462571 w 3753862"/>
              <a:gd name="connsiteY7" fmla="*/ 759971 h 3755437"/>
              <a:gd name="connsiteX8" fmla="*/ 759651 w 3753862"/>
              <a:gd name="connsiteY8" fmla="*/ 462766 h 3755437"/>
              <a:gd name="connsiteX9" fmla="*/ 1876931 w 3753862"/>
              <a:gd name="connsiteY9" fmla="*/ 0 h 375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3862" h="3755437">
                <a:moveTo>
                  <a:pt x="1876931" y="0"/>
                </a:moveTo>
                <a:cubicBezTo>
                  <a:pt x="2281379" y="0"/>
                  <a:pt x="2685827" y="154255"/>
                  <a:pt x="2994209" y="462766"/>
                </a:cubicBezTo>
                <a:cubicBezTo>
                  <a:pt x="3291289" y="759971"/>
                  <a:pt x="3291289" y="759971"/>
                  <a:pt x="3291289" y="759971"/>
                </a:cubicBezTo>
                <a:cubicBezTo>
                  <a:pt x="3908053" y="1376994"/>
                  <a:pt x="3908053" y="2378444"/>
                  <a:pt x="3291289" y="2995466"/>
                </a:cubicBezTo>
                <a:cubicBezTo>
                  <a:pt x="2994209" y="3292671"/>
                  <a:pt x="2994209" y="3292671"/>
                  <a:pt x="2994209" y="3292671"/>
                </a:cubicBezTo>
                <a:cubicBezTo>
                  <a:pt x="2377445" y="3909693"/>
                  <a:pt x="1376415" y="3909693"/>
                  <a:pt x="759651" y="3292671"/>
                </a:cubicBezTo>
                <a:cubicBezTo>
                  <a:pt x="462571" y="2995466"/>
                  <a:pt x="462571" y="2995466"/>
                  <a:pt x="462571" y="2995466"/>
                </a:cubicBezTo>
                <a:cubicBezTo>
                  <a:pt x="-154191" y="2378444"/>
                  <a:pt x="-154191" y="1376994"/>
                  <a:pt x="462571" y="759971"/>
                </a:cubicBezTo>
                <a:cubicBezTo>
                  <a:pt x="759651" y="462766"/>
                  <a:pt x="759651" y="462766"/>
                  <a:pt x="759651" y="462766"/>
                </a:cubicBezTo>
                <a:cubicBezTo>
                  <a:pt x="1068033" y="154255"/>
                  <a:pt x="1472481" y="0"/>
                  <a:pt x="187693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6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11700345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FAAB3-2BD3-4B4B-8F68-CA607194A7CD}"/>
              </a:ext>
            </a:extLst>
          </p:cNvPr>
          <p:cNvSpPr txBox="1"/>
          <p:nvPr userDrawn="1"/>
        </p:nvSpPr>
        <p:spPr>
          <a:xfrm rot="16200000">
            <a:off x="11315275" y="5914770"/>
            <a:ext cx="12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2D5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11865043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4B40BC-21B9-4D12-8535-D9C29D99F968}"/>
              </a:ext>
            </a:extLst>
          </p:cNvPr>
          <p:cNvCxnSpPr/>
          <p:nvPr userDrawn="1"/>
        </p:nvCxnSpPr>
        <p:spPr>
          <a:xfrm>
            <a:off x="11820371" y="223120"/>
            <a:ext cx="238296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11820371" y="269044"/>
            <a:ext cx="101742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11820371" y="314968"/>
            <a:ext cx="18133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C7530-A671-4661-A267-47CAC7E2FF44}"/>
              </a:ext>
            </a:extLst>
          </p:cNvPr>
          <p:cNvGrpSpPr/>
          <p:nvPr userDrawn="1"/>
        </p:nvGrpSpPr>
        <p:grpSpPr>
          <a:xfrm>
            <a:off x="11770241" y="655395"/>
            <a:ext cx="338555" cy="912401"/>
            <a:chOff x="139809" y="1310790"/>
            <a:chExt cx="677200" cy="1824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8E2E0-3292-4E74-A22D-947EED6AA7AC}"/>
                </a:ext>
              </a:extLst>
            </p:cNvPr>
            <p:cNvSpPr/>
            <p:nvPr userDrawn="1"/>
          </p:nvSpPr>
          <p:spPr>
            <a:xfrm>
              <a:off x="139809" y="1946192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04B764-23BF-41EC-BF35-4E759ABDC120}"/>
                </a:ext>
              </a:extLst>
            </p:cNvPr>
            <p:cNvSpPr/>
            <p:nvPr userDrawn="1"/>
          </p:nvSpPr>
          <p:spPr>
            <a:xfrm>
              <a:off x="139809" y="1310790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00F3B3-A1A6-4A4A-9768-B08A60BCF080}"/>
                </a:ext>
              </a:extLst>
            </p:cNvPr>
            <p:cNvSpPr/>
            <p:nvPr userDrawn="1"/>
          </p:nvSpPr>
          <p:spPr>
            <a:xfrm>
              <a:off x="139811" y="2581593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D26279-CF3F-44FD-A4E8-B89D5F761927}"/>
              </a:ext>
            </a:extLst>
          </p:cNvPr>
          <p:cNvCxnSpPr/>
          <p:nvPr userDrawn="1"/>
        </p:nvCxnSpPr>
        <p:spPr>
          <a:xfrm>
            <a:off x="11700345" y="0"/>
            <a:ext cx="0" cy="6858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9457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FAAB3-2BD3-4B4B-8F68-CA607194A7CD}"/>
              </a:ext>
            </a:extLst>
          </p:cNvPr>
          <p:cNvSpPr txBox="1"/>
          <p:nvPr userDrawn="1"/>
        </p:nvSpPr>
        <p:spPr>
          <a:xfrm rot="16200000">
            <a:off x="-385071" y="5914770"/>
            <a:ext cx="12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2D5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164697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4B40BC-21B9-4D12-8535-D9C29D99F968}"/>
              </a:ext>
            </a:extLst>
          </p:cNvPr>
          <p:cNvCxnSpPr/>
          <p:nvPr userDrawn="1"/>
        </p:nvCxnSpPr>
        <p:spPr>
          <a:xfrm>
            <a:off x="120026" y="223120"/>
            <a:ext cx="238296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120026" y="269044"/>
            <a:ext cx="101742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120026" y="314968"/>
            <a:ext cx="18133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C7530-A671-4661-A267-47CAC7E2FF44}"/>
              </a:ext>
            </a:extLst>
          </p:cNvPr>
          <p:cNvGrpSpPr/>
          <p:nvPr userDrawn="1"/>
        </p:nvGrpSpPr>
        <p:grpSpPr>
          <a:xfrm>
            <a:off x="69896" y="655395"/>
            <a:ext cx="338555" cy="912401"/>
            <a:chOff x="139809" y="1310790"/>
            <a:chExt cx="677200" cy="1824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8E2E0-3292-4E74-A22D-947EED6AA7AC}"/>
                </a:ext>
              </a:extLst>
            </p:cNvPr>
            <p:cNvSpPr/>
            <p:nvPr userDrawn="1"/>
          </p:nvSpPr>
          <p:spPr>
            <a:xfrm>
              <a:off x="139809" y="1946192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04B764-23BF-41EC-BF35-4E759ABDC120}"/>
                </a:ext>
              </a:extLst>
            </p:cNvPr>
            <p:cNvSpPr/>
            <p:nvPr userDrawn="1"/>
          </p:nvSpPr>
          <p:spPr>
            <a:xfrm>
              <a:off x="139809" y="1310790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00F3B3-A1A6-4A4A-9768-B08A60BCF080}"/>
                </a:ext>
              </a:extLst>
            </p:cNvPr>
            <p:cNvSpPr/>
            <p:nvPr userDrawn="1"/>
          </p:nvSpPr>
          <p:spPr>
            <a:xfrm>
              <a:off x="139811" y="2581593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D26279-CF3F-44FD-A4E8-B89D5F761927}"/>
              </a:ext>
            </a:extLst>
          </p:cNvPr>
          <p:cNvCxnSpPr/>
          <p:nvPr userDrawn="1"/>
        </p:nvCxnSpPr>
        <p:spPr>
          <a:xfrm>
            <a:off x="0" y="0"/>
            <a:ext cx="0" cy="6858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7219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2B16B6E-AD49-451B-83D4-272BF0A789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33408" y="1839686"/>
            <a:ext cx="3178215" cy="3178629"/>
          </a:xfrm>
          <a:custGeom>
            <a:avLst/>
            <a:gdLst>
              <a:gd name="connsiteX0" fmla="*/ 2180666 w 6357257"/>
              <a:gd name="connsiteY0" fmla="*/ 0 h 6357257"/>
              <a:gd name="connsiteX1" fmla="*/ 4176591 w 6357257"/>
              <a:gd name="connsiteY1" fmla="*/ 0 h 6357257"/>
              <a:gd name="connsiteX2" fmla="*/ 6357257 w 6357257"/>
              <a:gd name="connsiteY2" fmla="*/ 2180666 h 6357257"/>
              <a:gd name="connsiteX3" fmla="*/ 6357257 w 6357257"/>
              <a:gd name="connsiteY3" fmla="*/ 4176591 h 6357257"/>
              <a:gd name="connsiteX4" fmla="*/ 4176591 w 6357257"/>
              <a:gd name="connsiteY4" fmla="*/ 6357257 h 6357257"/>
              <a:gd name="connsiteX5" fmla="*/ 2180666 w 6357257"/>
              <a:gd name="connsiteY5" fmla="*/ 6357257 h 6357257"/>
              <a:gd name="connsiteX6" fmla="*/ 0 w 6357257"/>
              <a:gd name="connsiteY6" fmla="*/ 4176591 h 6357257"/>
              <a:gd name="connsiteX7" fmla="*/ 0 w 6357257"/>
              <a:gd name="connsiteY7" fmla="*/ 2180666 h 6357257"/>
              <a:gd name="connsiteX8" fmla="*/ 2180666 w 6357257"/>
              <a:gd name="connsiteY8" fmla="*/ 0 h 635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7257" h="6357257">
                <a:moveTo>
                  <a:pt x="2180666" y="0"/>
                </a:moveTo>
                <a:lnTo>
                  <a:pt x="4176591" y="0"/>
                </a:lnTo>
                <a:cubicBezTo>
                  <a:pt x="5380940" y="0"/>
                  <a:pt x="6357257" y="976317"/>
                  <a:pt x="6357257" y="2180666"/>
                </a:cubicBezTo>
                <a:lnTo>
                  <a:pt x="6357257" y="4176591"/>
                </a:lnTo>
                <a:cubicBezTo>
                  <a:pt x="6357257" y="5380940"/>
                  <a:pt x="5380940" y="6357257"/>
                  <a:pt x="4176591" y="6357257"/>
                </a:cubicBezTo>
                <a:lnTo>
                  <a:pt x="2180666" y="6357257"/>
                </a:lnTo>
                <a:cubicBezTo>
                  <a:pt x="976317" y="6357257"/>
                  <a:pt x="0" y="5380940"/>
                  <a:pt x="0" y="4176591"/>
                </a:cubicBezTo>
                <a:lnTo>
                  <a:pt x="0" y="2180666"/>
                </a:lnTo>
                <a:cubicBezTo>
                  <a:pt x="0" y="976317"/>
                  <a:pt x="976317" y="0"/>
                  <a:pt x="2180666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FAAB3-2BD3-4B4B-8F68-CA607194A7CD}"/>
              </a:ext>
            </a:extLst>
          </p:cNvPr>
          <p:cNvSpPr txBox="1"/>
          <p:nvPr userDrawn="1"/>
        </p:nvSpPr>
        <p:spPr>
          <a:xfrm rot="16200000">
            <a:off x="-385071" y="5914770"/>
            <a:ext cx="12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2D5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164697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4B40BC-21B9-4D12-8535-D9C29D99F968}"/>
              </a:ext>
            </a:extLst>
          </p:cNvPr>
          <p:cNvCxnSpPr/>
          <p:nvPr userDrawn="1"/>
        </p:nvCxnSpPr>
        <p:spPr>
          <a:xfrm>
            <a:off x="120026" y="223120"/>
            <a:ext cx="238296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120026" y="269044"/>
            <a:ext cx="101742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120026" y="314968"/>
            <a:ext cx="18133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C7530-A671-4661-A267-47CAC7E2FF44}"/>
              </a:ext>
            </a:extLst>
          </p:cNvPr>
          <p:cNvGrpSpPr/>
          <p:nvPr userDrawn="1"/>
        </p:nvGrpSpPr>
        <p:grpSpPr>
          <a:xfrm>
            <a:off x="69896" y="655395"/>
            <a:ext cx="338555" cy="912401"/>
            <a:chOff x="139809" y="1310790"/>
            <a:chExt cx="677200" cy="1824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8E2E0-3292-4E74-A22D-947EED6AA7AC}"/>
                </a:ext>
              </a:extLst>
            </p:cNvPr>
            <p:cNvSpPr/>
            <p:nvPr userDrawn="1"/>
          </p:nvSpPr>
          <p:spPr>
            <a:xfrm>
              <a:off x="139809" y="1946192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04B764-23BF-41EC-BF35-4E759ABDC120}"/>
                </a:ext>
              </a:extLst>
            </p:cNvPr>
            <p:cNvSpPr/>
            <p:nvPr userDrawn="1"/>
          </p:nvSpPr>
          <p:spPr>
            <a:xfrm>
              <a:off x="139809" y="1310790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00F3B3-A1A6-4A4A-9768-B08A60BCF080}"/>
                </a:ext>
              </a:extLst>
            </p:cNvPr>
            <p:cNvSpPr/>
            <p:nvPr userDrawn="1"/>
          </p:nvSpPr>
          <p:spPr>
            <a:xfrm>
              <a:off x="139811" y="2581593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D26279-CF3F-44FD-A4E8-B89D5F761927}"/>
              </a:ext>
            </a:extLst>
          </p:cNvPr>
          <p:cNvCxnSpPr/>
          <p:nvPr userDrawn="1"/>
        </p:nvCxnSpPr>
        <p:spPr>
          <a:xfrm>
            <a:off x="0" y="0"/>
            <a:ext cx="0" cy="6858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46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11700345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FAAB3-2BD3-4B4B-8F68-CA607194A7CD}"/>
              </a:ext>
            </a:extLst>
          </p:cNvPr>
          <p:cNvSpPr txBox="1"/>
          <p:nvPr userDrawn="1"/>
        </p:nvSpPr>
        <p:spPr>
          <a:xfrm rot="16200000">
            <a:off x="11315275" y="5914770"/>
            <a:ext cx="12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2D5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11865043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4B40BC-21B9-4D12-8535-D9C29D99F968}"/>
              </a:ext>
            </a:extLst>
          </p:cNvPr>
          <p:cNvCxnSpPr/>
          <p:nvPr userDrawn="1"/>
        </p:nvCxnSpPr>
        <p:spPr>
          <a:xfrm>
            <a:off x="11820371" y="223120"/>
            <a:ext cx="238296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11820371" y="269044"/>
            <a:ext cx="101742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11820371" y="314968"/>
            <a:ext cx="18133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C7530-A671-4661-A267-47CAC7E2FF44}"/>
              </a:ext>
            </a:extLst>
          </p:cNvPr>
          <p:cNvGrpSpPr/>
          <p:nvPr userDrawn="1"/>
        </p:nvGrpSpPr>
        <p:grpSpPr>
          <a:xfrm>
            <a:off x="11770241" y="655395"/>
            <a:ext cx="338555" cy="912401"/>
            <a:chOff x="139809" y="1310790"/>
            <a:chExt cx="677200" cy="1824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8E2E0-3292-4E74-A22D-947EED6AA7AC}"/>
                </a:ext>
              </a:extLst>
            </p:cNvPr>
            <p:cNvSpPr/>
            <p:nvPr userDrawn="1"/>
          </p:nvSpPr>
          <p:spPr>
            <a:xfrm>
              <a:off x="139809" y="1946192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04B764-23BF-41EC-BF35-4E759ABDC120}"/>
                </a:ext>
              </a:extLst>
            </p:cNvPr>
            <p:cNvSpPr/>
            <p:nvPr userDrawn="1"/>
          </p:nvSpPr>
          <p:spPr>
            <a:xfrm>
              <a:off x="139809" y="1310790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00F3B3-A1A6-4A4A-9768-B08A60BCF080}"/>
                </a:ext>
              </a:extLst>
            </p:cNvPr>
            <p:cNvSpPr/>
            <p:nvPr userDrawn="1"/>
          </p:nvSpPr>
          <p:spPr>
            <a:xfrm>
              <a:off x="139811" y="2581593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D26279-CF3F-44FD-A4E8-B89D5F761927}"/>
              </a:ext>
            </a:extLst>
          </p:cNvPr>
          <p:cNvCxnSpPr/>
          <p:nvPr userDrawn="1"/>
        </p:nvCxnSpPr>
        <p:spPr>
          <a:xfrm>
            <a:off x="11700345" y="0"/>
            <a:ext cx="0" cy="6858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660E3C2-461C-4DBC-9149-27A6AA152E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61311" y="1564347"/>
            <a:ext cx="2669379" cy="3729307"/>
          </a:xfrm>
          <a:custGeom>
            <a:avLst/>
            <a:gdLst>
              <a:gd name="connsiteX0" fmla="*/ 1599758 w 5339453"/>
              <a:gd name="connsiteY0" fmla="*/ 0 h 7458613"/>
              <a:gd name="connsiteX1" fmla="*/ 3739695 w 5339453"/>
              <a:gd name="connsiteY1" fmla="*/ 2139936 h 7458613"/>
              <a:gd name="connsiteX2" fmla="*/ 5339453 w 5339453"/>
              <a:gd name="connsiteY2" fmla="*/ 3729307 h 7458613"/>
              <a:gd name="connsiteX3" fmla="*/ 3739695 w 5339453"/>
              <a:gd name="connsiteY3" fmla="*/ 5318676 h 7458613"/>
              <a:gd name="connsiteX4" fmla="*/ 1599758 w 5339453"/>
              <a:gd name="connsiteY4" fmla="*/ 7458613 h 7458613"/>
              <a:gd name="connsiteX5" fmla="*/ 0 w 5339453"/>
              <a:gd name="connsiteY5" fmla="*/ 5869243 h 7458613"/>
              <a:gd name="connsiteX6" fmla="*/ 2139937 w 5339453"/>
              <a:gd name="connsiteY6" fmla="*/ 3729307 h 7458613"/>
              <a:gd name="connsiteX7" fmla="*/ 1007640 w 5339453"/>
              <a:gd name="connsiteY7" fmla="*/ 2597010 h 7458613"/>
              <a:gd name="connsiteX8" fmla="*/ 0 w 5339453"/>
              <a:gd name="connsiteY8" fmla="*/ 1589370 h 745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9453" h="7458613">
                <a:moveTo>
                  <a:pt x="1599758" y="0"/>
                </a:moveTo>
                <a:lnTo>
                  <a:pt x="3739695" y="2139936"/>
                </a:lnTo>
                <a:lnTo>
                  <a:pt x="5339453" y="3729307"/>
                </a:lnTo>
                <a:lnTo>
                  <a:pt x="3739695" y="5318676"/>
                </a:lnTo>
                <a:lnTo>
                  <a:pt x="1599758" y="7458613"/>
                </a:lnTo>
                <a:lnTo>
                  <a:pt x="0" y="5869243"/>
                </a:lnTo>
                <a:lnTo>
                  <a:pt x="2139937" y="3729307"/>
                </a:lnTo>
                <a:lnTo>
                  <a:pt x="1007640" y="2597010"/>
                </a:lnTo>
                <a:lnTo>
                  <a:pt x="0" y="158937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406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11700345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FAAB3-2BD3-4B4B-8F68-CA607194A7CD}"/>
              </a:ext>
            </a:extLst>
          </p:cNvPr>
          <p:cNvSpPr txBox="1"/>
          <p:nvPr userDrawn="1"/>
        </p:nvSpPr>
        <p:spPr>
          <a:xfrm rot="16200000">
            <a:off x="11315275" y="5914770"/>
            <a:ext cx="12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2D5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11865043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4B40BC-21B9-4D12-8535-D9C29D99F968}"/>
              </a:ext>
            </a:extLst>
          </p:cNvPr>
          <p:cNvCxnSpPr/>
          <p:nvPr userDrawn="1"/>
        </p:nvCxnSpPr>
        <p:spPr>
          <a:xfrm>
            <a:off x="11820371" y="223120"/>
            <a:ext cx="238296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11820371" y="269044"/>
            <a:ext cx="101742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11820371" y="314968"/>
            <a:ext cx="18133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C7530-A671-4661-A267-47CAC7E2FF44}"/>
              </a:ext>
            </a:extLst>
          </p:cNvPr>
          <p:cNvGrpSpPr/>
          <p:nvPr userDrawn="1"/>
        </p:nvGrpSpPr>
        <p:grpSpPr>
          <a:xfrm>
            <a:off x="11770241" y="655395"/>
            <a:ext cx="338555" cy="912401"/>
            <a:chOff x="139809" y="1310790"/>
            <a:chExt cx="677200" cy="1824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8E2E0-3292-4E74-A22D-947EED6AA7AC}"/>
                </a:ext>
              </a:extLst>
            </p:cNvPr>
            <p:cNvSpPr/>
            <p:nvPr userDrawn="1"/>
          </p:nvSpPr>
          <p:spPr>
            <a:xfrm>
              <a:off x="139809" y="1946192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04B764-23BF-41EC-BF35-4E759ABDC120}"/>
                </a:ext>
              </a:extLst>
            </p:cNvPr>
            <p:cNvSpPr/>
            <p:nvPr userDrawn="1"/>
          </p:nvSpPr>
          <p:spPr>
            <a:xfrm>
              <a:off x="139809" y="1310790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00F3B3-A1A6-4A4A-9768-B08A60BCF080}"/>
                </a:ext>
              </a:extLst>
            </p:cNvPr>
            <p:cNvSpPr/>
            <p:nvPr userDrawn="1"/>
          </p:nvSpPr>
          <p:spPr>
            <a:xfrm>
              <a:off x="139811" y="2581593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D26279-CF3F-44FD-A4E8-B89D5F761927}"/>
              </a:ext>
            </a:extLst>
          </p:cNvPr>
          <p:cNvCxnSpPr/>
          <p:nvPr userDrawn="1"/>
        </p:nvCxnSpPr>
        <p:spPr>
          <a:xfrm>
            <a:off x="11700345" y="0"/>
            <a:ext cx="0" cy="6858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20">
            <a:extLst>
              <a:ext uri="{FF2B5EF4-FFF2-40B4-BE49-F238E27FC236}">
                <a16:creationId xmlns:a16="http://schemas.microsoft.com/office/drawing/2014/main" id="{10332EE7-7835-487A-8D6D-E08E118CE9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533977"/>
            <a:ext cx="7940095" cy="3790048"/>
          </a:xfrm>
          <a:custGeom>
            <a:avLst/>
            <a:gdLst>
              <a:gd name="connsiteX0" fmla="*/ 0 w 11863449"/>
              <a:gd name="connsiteY0" fmla="*/ 0 h 12207817"/>
              <a:gd name="connsiteX1" fmla="*/ 11863449 w 11863449"/>
              <a:gd name="connsiteY1" fmla="*/ 0 h 12207817"/>
              <a:gd name="connsiteX2" fmla="*/ 11863449 w 11863449"/>
              <a:gd name="connsiteY2" fmla="*/ 12207817 h 12207817"/>
              <a:gd name="connsiteX3" fmla="*/ 0 w 11863449"/>
              <a:gd name="connsiteY3" fmla="*/ 12207817 h 1220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63449" h="12207817">
                <a:moveTo>
                  <a:pt x="0" y="0"/>
                </a:moveTo>
                <a:lnTo>
                  <a:pt x="11863449" y="0"/>
                </a:lnTo>
                <a:lnTo>
                  <a:pt x="11863449" y="12207817"/>
                </a:lnTo>
                <a:lnTo>
                  <a:pt x="0" y="12207817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6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11700345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FAAB3-2BD3-4B4B-8F68-CA607194A7CD}"/>
              </a:ext>
            </a:extLst>
          </p:cNvPr>
          <p:cNvSpPr txBox="1"/>
          <p:nvPr userDrawn="1"/>
        </p:nvSpPr>
        <p:spPr>
          <a:xfrm rot="16200000">
            <a:off x="11315275" y="5914770"/>
            <a:ext cx="12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2D5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11865043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4B40BC-21B9-4D12-8535-D9C29D99F968}"/>
              </a:ext>
            </a:extLst>
          </p:cNvPr>
          <p:cNvCxnSpPr/>
          <p:nvPr userDrawn="1"/>
        </p:nvCxnSpPr>
        <p:spPr>
          <a:xfrm>
            <a:off x="11820371" y="223120"/>
            <a:ext cx="238296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11820371" y="269044"/>
            <a:ext cx="101742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11820371" y="314968"/>
            <a:ext cx="18133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C7530-A671-4661-A267-47CAC7E2FF44}"/>
              </a:ext>
            </a:extLst>
          </p:cNvPr>
          <p:cNvGrpSpPr/>
          <p:nvPr userDrawn="1"/>
        </p:nvGrpSpPr>
        <p:grpSpPr>
          <a:xfrm>
            <a:off x="11770241" y="655395"/>
            <a:ext cx="338555" cy="912401"/>
            <a:chOff x="139809" y="1310790"/>
            <a:chExt cx="677200" cy="1824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8E2E0-3292-4E74-A22D-947EED6AA7AC}"/>
                </a:ext>
              </a:extLst>
            </p:cNvPr>
            <p:cNvSpPr/>
            <p:nvPr userDrawn="1"/>
          </p:nvSpPr>
          <p:spPr>
            <a:xfrm>
              <a:off x="139809" y="1946192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04B764-23BF-41EC-BF35-4E759ABDC120}"/>
                </a:ext>
              </a:extLst>
            </p:cNvPr>
            <p:cNvSpPr/>
            <p:nvPr userDrawn="1"/>
          </p:nvSpPr>
          <p:spPr>
            <a:xfrm>
              <a:off x="139809" y="1310790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00F3B3-A1A6-4A4A-9768-B08A60BCF080}"/>
                </a:ext>
              </a:extLst>
            </p:cNvPr>
            <p:cNvSpPr/>
            <p:nvPr userDrawn="1"/>
          </p:nvSpPr>
          <p:spPr>
            <a:xfrm>
              <a:off x="139811" y="2581593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D26279-CF3F-44FD-A4E8-B89D5F761927}"/>
              </a:ext>
            </a:extLst>
          </p:cNvPr>
          <p:cNvCxnSpPr/>
          <p:nvPr userDrawn="1"/>
        </p:nvCxnSpPr>
        <p:spPr>
          <a:xfrm>
            <a:off x="11700345" y="0"/>
            <a:ext cx="0" cy="6858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B0F76354-D06E-4152-AB8B-A3C3D1D84C1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55465" y="427512"/>
            <a:ext cx="5930952" cy="6103909"/>
          </a:xfrm>
          <a:custGeom>
            <a:avLst/>
            <a:gdLst>
              <a:gd name="connsiteX0" fmla="*/ 0 w 11863449"/>
              <a:gd name="connsiteY0" fmla="*/ 0 h 12207817"/>
              <a:gd name="connsiteX1" fmla="*/ 11863449 w 11863449"/>
              <a:gd name="connsiteY1" fmla="*/ 0 h 12207817"/>
              <a:gd name="connsiteX2" fmla="*/ 11863449 w 11863449"/>
              <a:gd name="connsiteY2" fmla="*/ 12207817 h 12207817"/>
              <a:gd name="connsiteX3" fmla="*/ 0 w 11863449"/>
              <a:gd name="connsiteY3" fmla="*/ 12207817 h 1220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63449" h="12207817">
                <a:moveTo>
                  <a:pt x="0" y="0"/>
                </a:moveTo>
                <a:lnTo>
                  <a:pt x="11863449" y="0"/>
                </a:lnTo>
                <a:lnTo>
                  <a:pt x="11863449" y="12207817"/>
                </a:lnTo>
                <a:lnTo>
                  <a:pt x="0" y="12207817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FAAB3-2BD3-4B4B-8F68-CA607194A7CD}"/>
              </a:ext>
            </a:extLst>
          </p:cNvPr>
          <p:cNvSpPr txBox="1"/>
          <p:nvPr userDrawn="1"/>
        </p:nvSpPr>
        <p:spPr>
          <a:xfrm rot="16200000">
            <a:off x="-385071" y="5914770"/>
            <a:ext cx="12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2D5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164697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4B40BC-21B9-4D12-8535-D9C29D99F968}"/>
              </a:ext>
            </a:extLst>
          </p:cNvPr>
          <p:cNvCxnSpPr/>
          <p:nvPr userDrawn="1"/>
        </p:nvCxnSpPr>
        <p:spPr>
          <a:xfrm>
            <a:off x="120026" y="223120"/>
            <a:ext cx="238296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120026" y="269044"/>
            <a:ext cx="101742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120026" y="314968"/>
            <a:ext cx="18133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C7530-A671-4661-A267-47CAC7E2FF44}"/>
              </a:ext>
            </a:extLst>
          </p:cNvPr>
          <p:cNvGrpSpPr/>
          <p:nvPr userDrawn="1"/>
        </p:nvGrpSpPr>
        <p:grpSpPr>
          <a:xfrm>
            <a:off x="69896" y="655395"/>
            <a:ext cx="338555" cy="912401"/>
            <a:chOff x="139809" y="1310790"/>
            <a:chExt cx="677200" cy="1824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8E2E0-3292-4E74-A22D-947EED6AA7AC}"/>
                </a:ext>
              </a:extLst>
            </p:cNvPr>
            <p:cNvSpPr/>
            <p:nvPr userDrawn="1"/>
          </p:nvSpPr>
          <p:spPr>
            <a:xfrm>
              <a:off x="139809" y="1946192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04B764-23BF-41EC-BF35-4E759ABDC120}"/>
                </a:ext>
              </a:extLst>
            </p:cNvPr>
            <p:cNvSpPr/>
            <p:nvPr userDrawn="1"/>
          </p:nvSpPr>
          <p:spPr>
            <a:xfrm>
              <a:off x="139809" y="1310790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00F3B3-A1A6-4A4A-9768-B08A60BCF080}"/>
                </a:ext>
              </a:extLst>
            </p:cNvPr>
            <p:cNvSpPr/>
            <p:nvPr userDrawn="1"/>
          </p:nvSpPr>
          <p:spPr>
            <a:xfrm>
              <a:off x="139811" y="2581593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D26279-CF3F-44FD-A4E8-B89D5F761927}"/>
              </a:ext>
            </a:extLst>
          </p:cNvPr>
          <p:cNvCxnSpPr/>
          <p:nvPr userDrawn="1"/>
        </p:nvCxnSpPr>
        <p:spPr>
          <a:xfrm>
            <a:off x="491655" y="0"/>
            <a:ext cx="0" cy="6858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366E0EA-E4A8-489F-B34D-4A3DA1089D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32131" y="1764217"/>
            <a:ext cx="3327737" cy="3329567"/>
          </a:xfrm>
          <a:custGeom>
            <a:avLst/>
            <a:gdLst>
              <a:gd name="connsiteX0" fmla="*/ 4425705 w 8851410"/>
              <a:gd name="connsiteY0" fmla="*/ 0 h 8855126"/>
              <a:gd name="connsiteX1" fmla="*/ 7060189 w 8851410"/>
              <a:gd name="connsiteY1" fmla="*/ 1091180 h 8855126"/>
              <a:gd name="connsiteX2" fmla="*/ 7760688 w 8851410"/>
              <a:gd name="connsiteY2" fmla="*/ 1791973 h 8855126"/>
              <a:gd name="connsiteX3" fmla="*/ 7760688 w 8851410"/>
              <a:gd name="connsiteY3" fmla="*/ 7063153 h 8855126"/>
              <a:gd name="connsiteX4" fmla="*/ 7060189 w 8851410"/>
              <a:gd name="connsiteY4" fmla="*/ 7763946 h 8855126"/>
              <a:gd name="connsiteX5" fmla="*/ 1791221 w 8851410"/>
              <a:gd name="connsiteY5" fmla="*/ 7763946 h 8855126"/>
              <a:gd name="connsiteX6" fmla="*/ 1090722 w 8851410"/>
              <a:gd name="connsiteY6" fmla="*/ 7063153 h 8855126"/>
              <a:gd name="connsiteX7" fmla="*/ 1090722 w 8851410"/>
              <a:gd name="connsiteY7" fmla="*/ 1791973 h 8855126"/>
              <a:gd name="connsiteX8" fmla="*/ 1791221 w 8851410"/>
              <a:gd name="connsiteY8" fmla="*/ 1091180 h 8855126"/>
              <a:gd name="connsiteX9" fmla="*/ 4425705 w 8851410"/>
              <a:gd name="connsiteY9" fmla="*/ 0 h 885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51410" h="8855126">
                <a:moveTo>
                  <a:pt x="4425705" y="0"/>
                </a:moveTo>
                <a:cubicBezTo>
                  <a:pt x="5379373" y="0"/>
                  <a:pt x="6333041" y="363727"/>
                  <a:pt x="7060189" y="1091180"/>
                </a:cubicBezTo>
                <a:cubicBezTo>
                  <a:pt x="7760688" y="1791973"/>
                  <a:pt x="7760688" y="1791973"/>
                  <a:pt x="7760688" y="1791973"/>
                </a:cubicBezTo>
                <a:cubicBezTo>
                  <a:pt x="9214984" y="3246880"/>
                  <a:pt x="9214984" y="5608247"/>
                  <a:pt x="7760688" y="7063153"/>
                </a:cubicBezTo>
                <a:cubicBezTo>
                  <a:pt x="7060189" y="7763946"/>
                  <a:pt x="7060189" y="7763946"/>
                  <a:pt x="7060189" y="7763946"/>
                </a:cubicBezTo>
                <a:cubicBezTo>
                  <a:pt x="5605893" y="9218853"/>
                  <a:pt x="3245517" y="9218853"/>
                  <a:pt x="1791221" y="7763946"/>
                </a:cubicBezTo>
                <a:cubicBezTo>
                  <a:pt x="1090722" y="7063153"/>
                  <a:pt x="1090722" y="7063153"/>
                  <a:pt x="1090722" y="7063153"/>
                </a:cubicBezTo>
                <a:cubicBezTo>
                  <a:pt x="-363574" y="5608247"/>
                  <a:pt x="-363574" y="3246880"/>
                  <a:pt x="1090722" y="1791973"/>
                </a:cubicBezTo>
                <a:cubicBezTo>
                  <a:pt x="1791221" y="1091180"/>
                  <a:pt x="1791221" y="1091180"/>
                  <a:pt x="1791221" y="1091180"/>
                </a:cubicBezTo>
                <a:cubicBezTo>
                  <a:pt x="2518369" y="363727"/>
                  <a:pt x="3472037" y="0"/>
                  <a:pt x="4425705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342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FAAB3-2BD3-4B4B-8F68-CA607194A7CD}"/>
              </a:ext>
            </a:extLst>
          </p:cNvPr>
          <p:cNvSpPr txBox="1"/>
          <p:nvPr userDrawn="1"/>
        </p:nvSpPr>
        <p:spPr>
          <a:xfrm rot="16200000">
            <a:off x="-385071" y="5914770"/>
            <a:ext cx="12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2D5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164697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4B40BC-21B9-4D12-8535-D9C29D99F968}"/>
              </a:ext>
            </a:extLst>
          </p:cNvPr>
          <p:cNvCxnSpPr/>
          <p:nvPr userDrawn="1"/>
        </p:nvCxnSpPr>
        <p:spPr>
          <a:xfrm>
            <a:off x="120026" y="223120"/>
            <a:ext cx="238296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120026" y="269044"/>
            <a:ext cx="101742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120026" y="314968"/>
            <a:ext cx="18133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C7530-A671-4661-A267-47CAC7E2FF44}"/>
              </a:ext>
            </a:extLst>
          </p:cNvPr>
          <p:cNvGrpSpPr/>
          <p:nvPr userDrawn="1"/>
        </p:nvGrpSpPr>
        <p:grpSpPr>
          <a:xfrm>
            <a:off x="69896" y="655395"/>
            <a:ext cx="338555" cy="912401"/>
            <a:chOff x="139809" y="1310790"/>
            <a:chExt cx="677200" cy="1824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8E2E0-3292-4E74-A22D-947EED6AA7AC}"/>
                </a:ext>
              </a:extLst>
            </p:cNvPr>
            <p:cNvSpPr/>
            <p:nvPr userDrawn="1"/>
          </p:nvSpPr>
          <p:spPr>
            <a:xfrm>
              <a:off x="139809" y="1946192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04B764-23BF-41EC-BF35-4E759ABDC120}"/>
                </a:ext>
              </a:extLst>
            </p:cNvPr>
            <p:cNvSpPr/>
            <p:nvPr userDrawn="1"/>
          </p:nvSpPr>
          <p:spPr>
            <a:xfrm>
              <a:off x="139809" y="1310790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00F3B3-A1A6-4A4A-9768-B08A60BCF080}"/>
                </a:ext>
              </a:extLst>
            </p:cNvPr>
            <p:cNvSpPr/>
            <p:nvPr userDrawn="1"/>
          </p:nvSpPr>
          <p:spPr>
            <a:xfrm>
              <a:off x="139811" y="2581593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D26279-CF3F-44FD-A4E8-B89D5F761927}"/>
              </a:ext>
            </a:extLst>
          </p:cNvPr>
          <p:cNvCxnSpPr/>
          <p:nvPr userDrawn="1"/>
        </p:nvCxnSpPr>
        <p:spPr>
          <a:xfrm>
            <a:off x="491655" y="0"/>
            <a:ext cx="0" cy="6858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4A5C4B8-2A99-411B-991D-423AA8569AD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13273" y="1646041"/>
            <a:ext cx="3565454" cy="3565918"/>
          </a:xfrm>
          <a:custGeom>
            <a:avLst/>
            <a:gdLst>
              <a:gd name="connsiteX0" fmla="*/ 0 w 7131836"/>
              <a:gd name="connsiteY0" fmla="*/ 0 h 7131836"/>
              <a:gd name="connsiteX1" fmla="*/ 7131836 w 7131836"/>
              <a:gd name="connsiteY1" fmla="*/ 0 h 7131836"/>
              <a:gd name="connsiteX2" fmla="*/ 7131836 w 7131836"/>
              <a:gd name="connsiteY2" fmla="*/ 7131836 h 7131836"/>
              <a:gd name="connsiteX3" fmla="*/ 0 w 7131836"/>
              <a:gd name="connsiteY3" fmla="*/ 7131836 h 713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31836" h="7131836">
                <a:moveTo>
                  <a:pt x="0" y="0"/>
                </a:moveTo>
                <a:lnTo>
                  <a:pt x="7131836" y="0"/>
                </a:lnTo>
                <a:lnTo>
                  <a:pt x="7131836" y="7131836"/>
                </a:lnTo>
                <a:lnTo>
                  <a:pt x="0" y="7131836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2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4A5C4B8-2A99-411B-991D-423AA8569AD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15860" y="1736767"/>
            <a:ext cx="3360280" cy="3384468"/>
          </a:xfrm>
          <a:custGeom>
            <a:avLst/>
            <a:gdLst>
              <a:gd name="connsiteX0" fmla="*/ 0 w 7131836"/>
              <a:gd name="connsiteY0" fmla="*/ 0 h 7131836"/>
              <a:gd name="connsiteX1" fmla="*/ 7131836 w 7131836"/>
              <a:gd name="connsiteY1" fmla="*/ 0 h 7131836"/>
              <a:gd name="connsiteX2" fmla="*/ 7131836 w 7131836"/>
              <a:gd name="connsiteY2" fmla="*/ 7131836 h 7131836"/>
              <a:gd name="connsiteX3" fmla="*/ 0 w 7131836"/>
              <a:gd name="connsiteY3" fmla="*/ 7131836 h 713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31836" h="7131836">
                <a:moveTo>
                  <a:pt x="0" y="0"/>
                </a:moveTo>
                <a:lnTo>
                  <a:pt x="7131836" y="0"/>
                </a:lnTo>
                <a:lnTo>
                  <a:pt x="7131836" y="7131836"/>
                </a:lnTo>
                <a:lnTo>
                  <a:pt x="0" y="7131836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1E46-392A-4024-8731-DC057079AE2E}" type="datetimeFigureOut">
              <a:rPr lang="es-EC" smtClean="0"/>
              <a:t>14/8/2024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A93E-B385-445B-8B39-F5A445D484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927122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8CF20DD-8F0C-446A-957D-3AED9A0D4F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99752" y="2003368"/>
            <a:ext cx="2983880" cy="2984269"/>
          </a:xfrm>
          <a:custGeom>
            <a:avLst/>
            <a:gdLst>
              <a:gd name="connsiteX0" fmla="*/ 0 w 5968538"/>
              <a:gd name="connsiteY0" fmla="*/ 0 h 5968538"/>
              <a:gd name="connsiteX1" fmla="*/ 5968538 w 5968538"/>
              <a:gd name="connsiteY1" fmla="*/ 0 h 5968538"/>
              <a:gd name="connsiteX2" fmla="*/ 5968538 w 5968538"/>
              <a:gd name="connsiteY2" fmla="*/ 5968538 h 5968538"/>
              <a:gd name="connsiteX3" fmla="*/ 0 w 5968538"/>
              <a:gd name="connsiteY3" fmla="*/ 5968538 h 5968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8538" h="5968538">
                <a:moveTo>
                  <a:pt x="0" y="0"/>
                </a:moveTo>
                <a:lnTo>
                  <a:pt x="5968538" y="0"/>
                </a:lnTo>
                <a:lnTo>
                  <a:pt x="5968538" y="5968538"/>
                </a:lnTo>
                <a:lnTo>
                  <a:pt x="0" y="5968538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D66FB4C-ADAA-4847-94E5-5DC5373A82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08367" y="2003368"/>
            <a:ext cx="2983881" cy="2984269"/>
          </a:xfrm>
          <a:custGeom>
            <a:avLst/>
            <a:gdLst>
              <a:gd name="connsiteX0" fmla="*/ 0 w 5968539"/>
              <a:gd name="connsiteY0" fmla="*/ 0 h 5968538"/>
              <a:gd name="connsiteX1" fmla="*/ 5968539 w 5968539"/>
              <a:gd name="connsiteY1" fmla="*/ 0 h 5968538"/>
              <a:gd name="connsiteX2" fmla="*/ 5968539 w 5968539"/>
              <a:gd name="connsiteY2" fmla="*/ 5968538 h 5968538"/>
              <a:gd name="connsiteX3" fmla="*/ 0 w 5968539"/>
              <a:gd name="connsiteY3" fmla="*/ 5968538 h 5968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8539" h="5968538">
                <a:moveTo>
                  <a:pt x="0" y="0"/>
                </a:moveTo>
                <a:lnTo>
                  <a:pt x="5968539" y="0"/>
                </a:lnTo>
                <a:lnTo>
                  <a:pt x="5968539" y="5968538"/>
                </a:lnTo>
                <a:lnTo>
                  <a:pt x="0" y="5968538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8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67E452C-19D1-41EF-8735-23A68B1970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8790" y="2219998"/>
            <a:ext cx="2417690" cy="2418005"/>
          </a:xfrm>
          <a:custGeom>
            <a:avLst/>
            <a:gdLst>
              <a:gd name="connsiteX0" fmla="*/ 0 w 4836009"/>
              <a:gd name="connsiteY0" fmla="*/ 0 h 4836009"/>
              <a:gd name="connsiteX1" fmla="*/ 4836009 w 4836009"/>
              <a:gd name="connsiteY1" fmla="*/ 0 h 4836009"/>
              <a:gd name="connsiteX2" fmla="*/ 4836009 w 4836009"/>
              <a:gd name="connsiteY2" fmla="*/ 4836009 h 4836009"/>
              <a:gd name="connsiteX3" fmla="*/ 0 w 4836009"/>
              <a:gd name="connsiteY3" fmla="*/ 4836009 h 483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6009" h="4836009">
                <a:moveTo>
                  <a:pt x="0" y="0"/>
                </a:moveTo>
                <a:lnTo>
                  <a:pt x="4836009" y="0"/>
                </a:lnTo>
                <a:lnTo>
                  <a:pt x="4836009" y="4836009"/>
                </a:lnTo>
                <a:lnTo>
                  <a:pt x="0" y="483600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B210D6E-64B7-45A8-B852-CD8D74D09B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33298" y="1966108"/>
            <a:ext cx="2925405" cy="2925786"/>
          </a:xfrm>
          <a:custGeom>
            <a:avLst/>
            <a:gdLst>
              <a:gd name="connsiteX0" fmla="*/ 0 w 5851571"/>
              <a:gd name="connsiteY0" fmla="*/ 0 h 5851571"/>
              <a:gd name="connsiteX1" fmla="*/ 5851571 w 5851571"/>
              <a:gd name="connsiteY1" fmla="*/ 0 h 5851571"/>
              <a:gd name="connsiteX2" fmla="*/ 5851571 w 5851571"/>
              <a:gd name="connsiteY2" fmla="*/ 5851571 h 5851571"/>
              <a:gd name="connsiteX3" fmla="*/ 0 w 5851571"/>
              <a:gd name="connsiteY3" fmla="*/ 5851571 h 585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1571" h="5851571">
                <a:moveTo>
                  <a:pt x="0" y="0"/>
                </a:moveTo>
                <a:lnTo>
                  <a:pt x="5851571" y="0"/>
                </a:lnTo>
                <a:lnTo>
                  <a:pt x="5851571" y="5851571"/>
                </a:lnTo>
                <a:lnTo>
                  <a:pt x="0" y="585157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45E52FF-08AA-4E28-A1E7-F39F627535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15520" y="2219998"/>
            <a:ext cx="2417690" cy="2418005"/>
          </a:xfrm>
          <a:custGeom>
            <a:avLst/>
            <a:gdLst>
              <a:gd name="connsiteX0" fmla="*/ 0 w 4836010"/>
              <a:gd name="connsiteY0" fmla="*/ 0 h 4836009"/>
              <a:gd name="connsiteX1" fmla="*/ 4836010 w 4836010"/>
              <a:gd name="connsiteY1" fmla="*/ 0 h 4836009"/>
              <a:gd name="connsiteX2" fmla="*/ 4836010 w 4836010"/>
              <a:gd name="connsiteY2" fmla="*/ 4836009 h 4836009"/>
              <a:gd name="connsiteX3" fmla="*/ 0 w 4836010"/>
              <a:gd name="connsiteY3" fmla="*/ 4836009 h 483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6010" h="4836009">
                <a:moveTo>
                  <a:pt x="0" y="0"/>
                </a:moveTo>
                <a:lnTo>
                  <a:pt x="4836010" y="0"/>
                </a:lnTo>
                <a:lnTo>
                  <a:pt x="4836010" y="4836009"/>
                </a:lnTo>
                <a:lnTo>
                  <a:pt x="0" y="483600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4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FAAB3-2BD3-4B4B-8F68-CA607194A7CD}"/>
              </a:ext>
            </a:extLst>
          </p:cNvPr>
          <p:cNvSpPr txBox="1"/>
          <p:nvPr userDrawn="1"/>
        </p:nvSpPr>
        <p:spPr>
          <a:xfrm rot="16200000">
            <a:off x="-385071" y="5914770"/>
            <a:ext cx="12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2D5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164697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4B40BC-21B9-4D12-8535-D9C29D99F968}"/>
              </a:ext>
            </a:extLst>
          </p:cNvPr>
          <p:cNvCxnSpPr/>
          <p:nvPr userDrawn="1"/>
        </p:nvCxnSpPr>
        <p:spPr>
          <a:xfrm>
            <a:off x="120026" y="223120"/>
            <a:ext cx="238296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120026" y="269044"/>
            <a:ext cx="101742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120026" y="314968"/>
            <a:ext cx="18133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C7530-A671-4661-A267-47CAC7E2FF44}"/>
              </a:ext>
            </a:extLst>
          </p:cNvPr>
          <p:cNvGrpSpPr/>
          <p:nvPr userDrawn="1"/>
        </p:nvGrpSpPr>
        <p:grpSpPr>
          <a:xfrm>
            <a:off x="69896" y="655395"/>
            <a:ext cx="338555" cy="912401"/>
            <a:chOff x="139809" y="1310790"/>
            <a:chExt cx="677200" cy="1824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8E2E0-3292-4E74-A22D-947EED6AA7AC}"/>
                </a:ext>
              </a:extLst>
            </p:cNvPr>
            <p:cNvSpPr/>
            <p:nvPr userDrawn="1"/>
          </p:nvSpPr>
          <p:spPr>
            <a:xfrm>
              <a:off x="139809" y="1946192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04B764-23BF-41EC-BF35-4E759ABDC120}"/>
                </a:ext>
              </a:extLst>
            </p:cNvPr>
            <p:cNvSpPr/>
            <p:nvPr userDrawn="1"/>
          </p:nvSpPr>
          <p:spPr>
            <a:xfrm>
              <a:off x="139809" y="1310790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00F3B3-A1A6-4A4A-9768-B08A60BCF080}"/>
                </a:ext>
              </a:extLst>
            </p:cNvPr>
            <p:cNvSpPr/>
            <p:nvPr userDrawn="1"/>
          </p:nvSpPr>
          <p:spPr>
            <a:xfrm>
              <a:off x="139811" y="2581593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D26279-CF3F-44FD-A4E8-B89D5F761927}"/>
              </a:ext>
            </a:extLst>
          </p:cNvPr>
          <p:cNvCxnSpPr/>
          <p:nvPr userDrawn="1"/>
        </p:nvCxnSpPr>
        <p:spPr>
          <a:xfrm>
            <a:off x="491655" y="0"/>
            <a:ext cx="0" cy="6858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A701BC0-D77B-4CAE-8580-7534058C3A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34511" y="1567338"/>
            <a:ext cx="1809479" cy="1809505"/>
          </a:xfrm>
          <a:custGeom>
            <a:avLst/>
            <a:gdLst>
              <a:gd name="connsiteX0" fmla="*/ 3619429 w 3619429"/>
              <a:gd name="connsiteY0" fmla="*/ 0 h 3619010"/>
              <a:gd name="connsiteX1" fmla="*/ 3619429 w 3619429"/>
              <a:gd name="connsiteY1" fmla="*/ 3619010 h 3619010"/>
              <a:gd name="connsiteX2" fmla="*/ 0 w 3619429"/>
              <a:gd name="connsiteY2" fmla="*/ 3619010 h 3619010"/>
              <a:gd name="connsiteX3" fmla="*/ 917060 w 3619429"/>
              <a:gd name="connsiteY3" fmla="*/ 1505980 h 3619010"/>
              <a:gd name="connsiteX4" fmla="*/ 1507235 w 3619429"/>
              <a:gd name="connsiteY4" fmla="*/ 916362 h 3619010"/>
              <a:gd name="connsiteX5" fmla="*/ 3619429 w 3619429"/>
              <a:gd name="connsiteY5" fmla="*/ 0 h 361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9429" h="3619010">
                <a:moveTo>
                  <a:pt x="3619429" y="0"/>
                </a:moveTo>
                <a:lnTo>
                  <a:pt x="3619429" y="3619010"/>
                </a:lnTo>
                <a:lnTo>
                  <a:pt x="0" y="3619010"/>
                </a:lnTo>
                <a:cubicBezTo>
                  <a:pt x="25520" y="2851308"/>
                  <a:pt x="331207" y="2091415"/>
                  <a:pt x="917060" y="1505980"/>
                </a:cubicBezTo>
                <a:cubicBezTo>
                  <a:pt x="1507235" y="916362"/>
                  <a:pt x="1507235" y="916362"/>
                  <a:pt x="1507235" y="916362"/>
                </a:cubicBezTo>
                <a:cubicBezTo>
                  <a:pt x="2092530" y="331486"/>
                  <a:pt x="2852145" y="25939"/>
                  <a:pt x="3619429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FB6FEBA-DB51-4D69-9B4C-36616E7236B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48567" y="1567269"/>
            <a:ext cx="1811710" cy="1809575"/>
          </a:xfrm>
          <a:custGeom>
            <a:avLst/>
            <a:gdLst>
              <a:gd name="connsiteX0" fmla="*/ 0 w 3623892"/>
              <a:gd name="connsiteY0" fmla="*/ 0 h 3619150"/>
              <a:gd name="connsiteX1" fmla="*/ 2116795 w 3623892"/>
              <a:gd name="connsiteY1" fmla="*/ 916502 h 3619150"/>
              <a:gd name="connsiteX2" fmla="*/ 2706832 w 3623892"/>
              <a:gd name="connsiteY2" fmla="*/ 1506120 h 3619150"/>
              <a:gd name="connsiteX3" fmla="*/ 3623892 w 3623892"/>
              <a:gd name="connsiteY3" fmla="*/ 3619150 h 3619150"/>
              <a:gd name="connsiteX4" fmla="*/ 0 w 3623892"/>
              <a:gd name="connsiteY4" fmla="*/ 3619150 h 36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3892" h="3619150">
                <a:moveTo>
                  <a:pt x="0" y="0"/>
                </a:moveTo>
                <a:cubicBezTo>
                  <a:pt x="768958" y="24823"/>
                  <a:pt x="1530385" y="330370"/>
                  <a:pt x="2116795" y="916502"/>
                </a:cubicBezTo>
                <a:cubicBezTo>
                  <a:pt x="2706832" y="1506120"/>
                  <a:pt x="2706832" y="1506120"/>
                  <a:pt x="2706832" y="1506120"/>
                </a:cubicBezTo>
                <a:cubicBezTo>
                  <a:pt x="3292684" y="2091554"/>
                  <a:pt x="3598371" y="2851447"/>
                  <a:pt x="3623892" y="3619150"/>
                </a:cubicBezTo>
                <a:lnTo>
                  <a:pt x="0" y="36191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99129B9-5063-4716-A8DB-2516775ED0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48567" y="3481436"/>
            <a:ext cx="1811710" cy="1809436"/>
          </a:xfrm>
          <a:custGeom>
            <a:avLst/>
            <a:gdLst>
              <a:gd name="connsiteX0" fmla="*/ 0 w 3623892"/>
              <a:gd name="connsiteY0" fmla="*/ 0 h 3618871"/>
              <a:gd name="connsiteX1" fmla="*/ 3623892 w 3623892"/>
              <a:gd name="connsiteY1" fmla="*/ 0 h 3618871"/>
              <a:gd name="connsiteX2" fmla="*/ 2706832 w 3623892"/>
              <a:gd name="connsiteY2" fmla="*/ 2112891 h 3618871"/>
              <a:gd name="connsiteX3" fmla="*/ 2116795 w 3623892"/>
              <a:gd name="connsiteY3" fmla="*/ 2702509 h 3618871"/>
              <a:gd name="connsiteX4" fmla="*/ 0 w 3623892"/>
              <a:gd name="connsiteY4" fmla="*/ 3618871 h 361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3892" h="3618871">
                <a:moveTo>
                  <a:pt x="0" y="0"/>
                </a:moveTo>
                <a:lnTo>
                  <a:pt x="3623892" y="0"/>
                </a:lnTo>
                <a:cubicBezTo>
                  <a:pt x="3598371" y="767563"/>
                  <a:pt x="3292684" y="1527456"/>
                  <a:pt x="2706832" y="2112891"/>
                </a:cubicBezTo>
                <a:cubicBezTo>
                  <a:pt x="2116795" y="2702509"/>
                  <a:pt x="2116795" y="2702509"/>
                  <a:pt x="2116795" y="2702509"/>
                </a:cubicBezTo>
                <a:cubicBezTo>
                  <a:pt x="1530385" y="3288640"/>
                  <a:pt x="768958" y="3594048"/>
                  <a:pt x="0" y="3618871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9E1851D-605E-4620-A08E-5EEFA04BE2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4511" y="3481435"/>
            <a:ext cx="1809479" cy="1809366"/>
          </a:xfrm>
          <a:custGeom>
            <a:avLst/>
            <a:gdLst>
              <a:gd name="connsiteX0" fmla="*/ 0 w 3619429"/>
              <a:gd name="connsiteY0" fmla="*/ 0 h 3618732"/>
              <a:gd name="connsiteX1" fmla="*/ 3619429 w 3619429"/>
              <a:gd name="connsiteY1" fmla="*/ 0 h 3618732"/>
              <a:gd name="connsiteX2" fmla="*/ 3619429 w 3619429"/>
              <a:gd name="connsiteY2" fmla="*/ 3618732 h 3618732"/>
              <a:gd name="connsiteX3" fmla="*/ 1507235 w 3619429"/>
              <a:gd name="connsiteY3" fmla="*/ 2702509 h 3618732"/>
              <a:gd name="connsiteX4" fmla="*/ 917060 w 3619429"/>
              <a:gd name="connsiteY4" fmla="*/ 2112891 h 3618732"/>
              <a:gd name="connsiteX5" fmla="*/ 0 w 3619429"/>
              <a:gd name="connsiteY5" fmla="*/ 0 h 361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9429" h="3618732">
                <a:moveTo>
                  <a:pt x="0" y="0"/>
                </a:moveTo>
                <a:lnTo>
                  <a:pt x="3619429" y="0"/>
                </a:lnTo>
                <a:lnTo>
                  <a:pt x="3619429" y="3618732"/>
                </a:lnTo>
                <a:cubicBezTo>
                  <a:pt x="2852145" y="3592793"/>
                  <a:pt x="2092530" y="3287385"/>
                  <a:pt x="1507235" y="2702509"/>
                </a:cubicBezTo>
                <a:cubicBezTo>
                  <a:pt x="917060" y="2112891"/>
                  <a:pt x="917060" y="2112891"/>
                  <a:pt x="917060" y="2112891"/>
                </a:cubicBezTo>
                <a:cubicBezTo>
                  <a:pt x="331207" y="1527456"/>
                  <a:pt x="25520" y="767563"/>
                  <a:pt x="0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0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B5593F2-E64A-40ED-944E-8AB64DD17CF1}"/>
              </a:ext>
            </a:extLst>
          </p:cNvPr>
          <p:cNvSpPr/>
          <p:nvPr userDrawn="1"/>
        </p:nvSpPr>
        <p:spPr>
          <a:xfrm rot="5400000">
            <a:off x="5850141" y="516141"/>
            <a:ext cx="491719" cy="12192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319BCE-E364-4BCD-908C-A01F28027962}"/>
              </a:ext>
            </a:extLst>
          </p:cNvPr>
          <p:cNvSpPr/>
          <p:nvPr userDrawn="1"/>
        </p:nvSpPr>
        <p:spPr>
          <a:xfrm rot="5400000">
            <a:off x="5850141" y="-5850141"/>
            <a:ext cx="491719" cy="12192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FAAB3-2BD3-4B4B-8F68-CA607194A7CD}"/>
              </a:ext>
            </a:extLst>
          </p:cNvPr>
          <p:cNvSpPr txBox="1"/>
          <p:nvPr userDrawn="1"/>
        </p:nvSpPr>
        <p:spPr>
          <a:xfrm rot="16200000">
            <a:off x="-385071" y="5914770"/>
            <a:ext cx="12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2D5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164697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4B40BC-21B9-4D12-8535-D9C29D99F968}"/>
              </a:ext>
            </a:extLst>
          </p:cNvPr>
          <p:cNvCxnSpPr/>
          <p:nvPr userDrawn="1"/>
        </p:nvCxnSpPr>
        <p:spPr>
          <a:xfrm>
            <a:off x="120026" y="223120"/>
            <a:ext cx="238296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120026" y="269044"/>
            <a:ext cx="101742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120026" y="314968"/>
            <a:ext cx="18133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C7530-A671-4661-A267-47CAC7E2FF44}"/>
              </a:ext>
            </a:extLst>
          </p:cNvPr>
          <p:cNvGrpSpPr/>
          <p:nvPr userDrawn="1"/>
        </p:nvGrpSpPr>
        <p:grpSpPr>
          <a:xfrm>
            <a:off x="69896" y="655395"/>
            <a:ext cx="338555" cy="912401"/>
            <a:chOff x="139809" y="1310790"/>
            <a:chExt cx="677200" cy="1824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8E2E0-3292-4E74-A22D-947EED6AA7AC}"/>
                </a:ext>
              </a:extLst>
            </p:cNvPr>
            <p:cNvSpPr/>
            <p:nvPr userDrawn="1"/>
          </p:nvSpPr>
          <p:spPr>
            <a:xfrm>
              <a:off x="139809" y="1946192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04B764-23BF-41EC-BF35-4E759ABDC120}"/>
                </a:ext>
              </a:extLst>
            </p:cNvPr>
            <p:cNvSpPr/>
            <p:nvPr userDrawn="1"/>
          </p:nvSpPr>
          <p:spPr>
            <a:xfrm>
              <a:off x="139809" y="1310790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00F3B3-A1A6-4A4A-9768-B08A60BCF080}"/>
                </a:ext>
              </a:extLst>
            </p:cNvPr>
            <p:cNvSpPr/>
            <p:nvPr userDrawn="1"/>
          </p:nvSpPr>
          <p:spPr>
            <a:xfrm>
              <a:off x="139811" y="2581593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D26279-CF3F-44FD-A4E8-B89D5F761927}"/>
              </a:ext>
            </a:extLst>
          </p:cNvPr>
          <p:cNvCxnSpPr/>
          <p:nvPr userDrawn="1"/>
        </p:nvCxnSpPr>
        <p:spPr>
          <a:xfrm>
            <a:off x="491655" y="0"/>
            <a:ext cx="0" cy="6858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29C634A3-E97D-43E8-BF4A-61945DFF0111}"/>
              </a:ext>
            </a:extLst>
          </p:cNvPr>
          <p:cNvSpPr/>
          <p:nvPr userDrawn="1"/>
        </p:nvSpPr>
        <p:spPr>
          <a:xfrm>
            <a:off x="11700345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5335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399DF4-D239-4B46-A59E-3F2D266B8AC5}"/>
              </a:ext>
            </a:extLst>
          </p:cNvPr>
          <p:cNvSpPr/>
          <p:nvPr userDrawn="1"/>
        </p:nvSpPr>
        <p:spPr>
          <a:xfrm>
            <a:off x="781742" y="647700"/>
            <a:ext cx="10628516" cy="552450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677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948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C5A564FA-DF57-406B-AA52-35DAE3ECA2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32078" y="1317256"/>
            <a:ext cx="2296586" cy="2042652"/>
          </a:xfrm>
          <a:custGeom>
            <a:avLst/>
            <a:gdLst>
              <a:gd name="connsiteX0" fmla="*/ 0 w 4593771"/>
              <a:gd name="connsiteY0" fmla="*/ 0 h 4085303"/>
              <a:gd name="connsiteX1" fmla="*/ 4593771 w 4593771"/>
              <a:gd name="connsiteY1" fmla="*/ 0 h 4085303"/>
              <a:gd name="connsiteX2" fmla="*/ 4593771 w 4593771"/>
              <a:gd name="connsiteY2" fmla="*/ 4085303 h 4085303"/>
              <a:gd name="connsiteX3" fmla="*/ 0 w 4593771"/>
              <a:gd name="connsiteY3" fmla="*/ 4085303 h 408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3771" h="4085303">
                <a:moveTo>
                  <a:pt x="0" y="0"/>
                </a:moveTo>
                <a:lnTo>
                  <a:pt x="4593771" y="0"/>
                </a:lnTo>
                <a:lnTo>
                  <a:pt x="4593771" y="4085303"/>
                </a:lnTo>
                <a:lnTo>
                  <a:pt x="0" y="408530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178CB79B-A821-4975-B3CF-C5631EBE39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42945" y="1317256"/>
            <a:ext cx="2296586" cy="2042652"/>
          </a:xfrm>
          <a:custGeom>
            <a:avLst/>
            <a:gdLst>
              <a:gd name="connsiteX0" fmla="*/ 0 w 4593771"/>
              <a:gd name="connsiteY0" fmla="*/ 0 h 4085303"/>
              <a:gd name="connsiteX1" fmla="*/ 4593771 w 4593771"/>
              <a:gd name="connsiteY1" fmla="*/ 0 h 4085303"/>
              <a:gd name="connsiteX2" fmla="*/ 4593771 w 4593771"/>
              <a:gd name="connsiteY2" fmla="*/ 4085303 h 4085303"/>
              <a:gd name="connsiteX3" fmla="*/ 0 w 4593771"/>
              <a:gd name="connsiteY3" fmla="*/ 4085303 h 408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3771" h="4085303">
                <a:moveTo>
                  <a:pt x="0" y="0"/>
                </a:moveTo>
                <a:lnTo>
                  <a:pt x="4593771" y="0"/>
                </a:lnTo>
                <a:lnTo>
                  <a:pt x="4593771" y="4085303"/>
                </a:lnTo>
                <a:lnTo>
                  <a:pt x="0" y="408530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55BC2ECA-3A89-4ACF-A651-BD8BD09C70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51772" y="1317256"/>
            <a:ext cx="2296586" cy="2042652"/>
          </a:xfrm>
          <a:custGeom>
            <a:avLst/>
            <a:gdLst>
              <a:gd name="connsiteX0" fmla="*/ 0 w 4593771"/>
              <a:gd name="connsiteY0" fmla="*/ 0 h 4085303"/>
              <a:gd name="connsiteX1" fmla="*/ 4593771 w 4593771"/>
              <a:gd name="connsiteY1" fmla="*/ 0 h 4085303"/>
              <a:gd name="connsiteX2" fmla="*/ 4593771 w 4593771"/>
              <a:gd name="connsiteY2" fmla="*/ 4085303 h 4085303"/>
              <a:gd name="connsiteX3" fmla="*/ 0 w 4593771"/>
              <a:gd name="connsiteY3" fmla="*/ 4085303 h 408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3771" h="4085303">
                <a:moveTo>
                  <a:pt x="0" y="0"/>
                </a:moveTo>
                <a:lnTo>
                  <a:pt x="4593771" y="0"/>
                </a:lnTo>
                <a:lnTo>
                  <a:pt x="4593771" y="4085303"/>
                </a:lnTo>
                <a:lnTo>
                  <a:pt x="0" y="408530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641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1EFD73-3EFC-4E7E-977E-6045C0E97022}"/>
              </a:ext>
            </a:extLst>
          </p:cNvPr>
          <p:cNvSpPr txBox="1"/>
          <p:nvPr userDrawn="1"/>
        </p:nvSpPr>
        <p:spPr>
          <a:xfrm rot="16200000">
            <a:off x="-627531" y="3132558"/>
            <a:ext cx="2255746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Nova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presentation to DesignTuts team</a:t>
            </a:r>
          </a:p>
        </p:txBody>
      </p:sp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70C2095F-97D9-4094-BD36-0951741A08F7}"/>
              </a:ext>
            </a:extLst>
          </p:cNvPr>
          <p:cNvSpPr/>
          <p:nvPr userDrawn="1"/>
        </p:nvSpPr>
        <p:spPr>
          <a:xfrm rot="5400000">
            <a:off x="-598178" y="5369276"/>
            <a:ext cx="2086902" cy="8905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B3ED305-11AC-4DF6-95E5-0D658AC4E0A0}"/>
              </a:ext>
            </a:extLst>
          </p:cNvPr>
          <p:cNvSpPr/>
          <p:nvPr userDrawn="1"/>
        </p:nvSpPr>
        <p:spPr>
          <a:xfrm rot="2700000">
            <a:off x="249648" y="4528320"/>
            <a:ext cx="501388" cy="501323"/>
          </a:xfrm>
          <a:prstGeom prst="roundRect">
            <a:avLst>
              <a:gd name="adj" fmla="val 21316"/>
            </a:avLst>
          </a:prstGeom>
          <a:solidFill>
            <a:schemeClr val="accent1"/>
          </a:solidFill>
          <a:ln>
            <a:noFill/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822A108-D151-4EA8-9380-3C6EB288932B}"/>
              </a:ext>
            </a:extLst>
          </p:cNvPr>
          <p:cNvSpPr/>
          <p:nvPr userDrawn="1"/>
        </p:nvSpPr>
        <p:spPr>
          <a:xfrm rot="2700000">
            <a:off x="293157" y="4571824"/>
            <a:ext cx="414371" cy="414317"/>
          </a:xfrm>
          <a:prstGeom prst="roundRect">
            <a:avLst>
              <a:gd name="adj" fmla="val 21316"/>
            </a:avLst>
          </a:prstGeom>
          <a:solidFill>
            <a:schemeClr val="accent1"/>
          </a:solidFill>
          <a:ln>
            <a:noFill/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3DE27B-C85C-4D54-A022-976B2D0DD19A}"/>
              </a:ext>
            </a:extLst>
          </p:cNvPr>
          <p:cNvSpPr/>
          <p:nvPr userDrawn="1"/>
        </p:nvSpPr>
        <p:spPr>
          <a:xfrm rot="2700000">
            <a:off x="344681" y="4624716"/>
            <a:ext cx="311323" cy="309671"/>
          </a:xfrm>
          <a:prstGeom prst="roundRect">
            <a:avLst>
              <a:gd name="adj" fmla="val 21316"/>
            </a:avLst>
          </a:prstGeom>
          <a:solidFill>
            <a:schemeClr val="accent1"/>
          </a:solidFill>
          <a:ln>
            <a:noFill/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B9A2B0-4CF5-4B3C-8C18-E65E2B8C917A}"/>
              </a:ext>
            </a:extLst>
          </p:cNvPr>
          <p:cNvSpPr/>
          <p:nvPr userDrawn="1"/>
        </p:nvSpPr>
        <p:spPr>
          <a:xfrm rot="2700000">
            <a:off x="394023" y="4672678"/>
            <a:ext cx="212638" cy="212610"/>
          </a:xfrm>
          <a:prstGeom prst="roundRect">
            <a:avLst>
              <a:gd name="adj" fmla="val 21316"/>
            </a:avLst>
          </a:prstGeom>
          <a:solidFill>
            <a:schemeClr val="accent1"/>
          </a:solidFill>
          <a:ln>
            <a:noFill/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F81A6E2-5B09-457E-812E-51511A381940}"/>
              </a:ext>
            </a:extLst>
          </p:cNvPr>
          <p:cNvSpPr txBox="1">
            <a:spLocks/>
          </p:cNvSpPr>
          <p:nvPr userDrawn="1"/>
        </p:nvSpPr>
        <p:spPr>
          <a:xfrm>
            <a:off x="438477" y="4619854"/>
            <a:ext cx="123730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Rectangle 8">
            <a:hlinkClick r:id="rId2"/>
            <a:extLst>
              <a:ext uri="{FF2B5EF4-FFF2-40B4-BE49-F238E27FC236}">
                <a16:creationId xmlns:a16="http://schemas.microsoft.com/office/drawing/2014/main" id="{DFEF7234-7D16-4547-AD06-EF442D231C26}"/>
              </a:ext>
            </a:extLst>
          </p:cNvPr>
          <p:cNvSpPr/>
          <p:nvPr userDrawn="1"/>
        </p:nvSpPr>
        <p:spPr>
          <a:xfrm>
            <a:off x="11679862" y="3250568"/>
            <a:ext cx="356819" cy="35686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5756953-F73D-473A-AAB6-F6742A70FB12}"/>
              </a:ext>
            </a:extLst>
          </p:cNvPr>
          <p:cNvSpPr/>
          <p:nvPr userDrawn="1"/>
        </p:nvSpPr>
        <p:spPr>
          <a:xfrm rot="2700000">
            <a:off x="11716761" y="3290685"/>
            <a:ext cx="283021" cy="282984"/>
          </a:xfrm>
          <a:prstGeom prst="ellipse">
            <a:avLst/>
          </a:prstGeom>
          <a:noFill/>
          <a:ln w="6350">
            <a:solidFill>
              <a:schemeClr val="tx1"/>
            </a:solidFill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9E41AB32-3111-45E8-A763-621C6AB956B7}"/>
              </a:ext>
            </a:extLst>
          </p:cNvPr>
          <p:cNvSpPr>
            <a:spLocks/>
          </p:cNvSpPr>
          <p:nvPr userDrawn="1"/>
        </p:nvSpPr>
        <p:spPr bwMode="auto">
          <a:xfrm>
            <a:off x="11829832" y="3371063"/>
            <a:ext cx="56879" cy="122229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0952" tIns="30476" rIns="60952" bIns="304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hlinkClick r:id="rId3"/>
            <a:extLst>
              <a:ext uri="{FF2B5EF4-FFF2-40B4-BE49-F238E27FC236}">
                <a16:creationId xmlns:a16="http://schemas.microsoft.com/office/drawing/2014/main" id="{A53A1220-5AB6-40B6-A7C2-28F939B5D56E}"/>
              </a:ext>
            </a:extLst>
          </p:cNvPr>
          <p:cNvSpPr/>
          <p:nvPr userDrawn="1"/>
        </p:nvSpPr>
        <p:spPr>
          <a:xfrm>
            <a:off x="11679862" y="2839999"/>
            <a:ext cx="356819" cy="35686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2407B0DC-8427-4721-AAA2-A667E86D7C2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795206" y="2957895"/>
            <a:ext cx="126131" cy="121074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0952" tIns="30476" rIns="60952" bIns="304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298F93-E28A-4A6A-B4B1-5DB8B90DBD4D}"/>
              </a:ext>
            </a:extLst>
          </p:cNvPr>
          <p:cNvSpPr/>
          <p:nvPr userDrawn="1"/>
        </p:nvSpPr>
        <p:spPr>
          <a:xfrm rot="2700000">
            <a:off x="11716761" y="2880117"/>
            <a:ext cx="283021" cy="282984"/>
          </a:xfrm>
          <a:prstGeom prst="ellipse">
            <a:avLst/>
          </a:prstGeom>
          <a:noFill/>
          <a:ln w="6350">
            <a:solidFill>
              <a:schemeClr val="tx1"/>
            </a:solidFill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hlinkClick r:id="rId4"/>
            <a:extLst>
              <a:ext uri="{FF2B5EF4-FFF2-40B4-BE49-F238E27FC236}">
                <a16:creationId xmlns:a16="http://schemas.microsoft.com/office/drawing/2014/main" id="{C85C7F75-41AD-4A3A-8E42-56FFCC54EA35}"/>
              </a:ext>
            </a:extLst>
          </p:cNvPr>
          <p:cNvSpPr/>
          <p:nvPr userDrawn="1"/>
        </p:nvSpPr>
        <p:spPr>
          <a:xfrm>
            <a:off x="11679862" y="3661136"/>
            <a:ext cx="356819" cy="35686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7405FD7B-4C67-4C0D-A50B-CD501A6FFE60}"/>
              </a:ext>
            </a:extLst>
          </p:cNvPr>
          <p:cNvSpPr>
            <a:spLocks/>
          </p:cNvSpPr>
          <p:nvPr userDrawn="1"/>
        </p:nvSpPr>
        <p:spPr bwMode="auto">
          <a:xfrm>
            <a:off x="11789999" y="3790030"/>
            <a:ext cx="136546" cy="111548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0952" tIns="30476" rIns="60952" bIns="304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1468AF2-4BDF-494C-8E68-D8622BC33408}"/>
              </a:ext>
            </a:extLst>
          </p:cNvPr>
          <p:cNvSpPr/>
          <p:nvPr userDrawn="1"/>
        </p:nvSpPr>
        <p:spPr>
          <a:xfrm rot="2700000">
            <a:off x="11716761" y="3701253"/>
            <a:ext cx="283021" cy="282984"/>
          </a:xfrm>
          <a:prstGeom prst="ellipse">
            <a:avLst/>
          </a:prstGeom>
          <a:noFill/>
          <a:ln w="6350">
            <a:solidFill>
              <a:schemeClr val="tx1"/>
            </a:solidFill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5FB5C87-D273-4741-B8BC-9DDDF4ACCED6}"/>
              </a:ext>
            </a:extLst>
          </p:cNvPr>
          <p:cNvGrpSpPr/>
          <p:nvPr userDrawn="1"/>
        </p:nvGrpSpPr>
        <p:grpSpPr>
          <a:xfrm>
            <a:off x="474709" y="420355"/>
            <a:ext cx="51266" cy="575008"/>
            <a:chOff x="447517" y="840709"/>
            <a:chExt cx="102546" cy="1150016"/>
          </a:xfrm>
        </p:grpSpPr>
        <p:sp>
          <p:nvSpPr>
            <p:cNvPr id="19" name="Oval 28">
              <a:extLst>
                <a:ext uri="{FF2B5EF4-FFF2-40B4-BE49-F238E27FC236}">
                  <a16:creationId xmlns:a16="http://schemas.microsoft.com/office/drawing/2014/main" id="{77A9FED8-8494-4471-996B-444CA69B5905}"/>
                </a:ext>
              </a:extLst>
            </p:cNvPr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2A92F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456D321-15D2-4AFE-99BB-E6FF0048B358}"/>
                </a:ext>
              </a:extLst>
            </p:cNvPr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2A92F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DF4838A-6FF2-49AF-9BE3-76AE8F2D9BC2}"/>
                </a:ext>
              </a:extLst>
            </p:cNvPr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2A92F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B0876AB-E2E5-4728-B737-74306782D9BA}"/>
                </a:ext>
              </a:extLst>
            </p:cNvPr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2A92F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75F4416-25C5-4530-A8BB-0DB995984C1E}"/>
              </a:ext>
            </a:extLst>
          </p:cNvPr>
          <p:cNvGrpSpPr/>
          <p:nvPr userDrawn="1"/>
        </p:nvGrpSpPr>
        <p:grpSpPr>
          <a:xfrm>
            <a:off x="11832638" y="6017187"/>
            <a:ext cx="51266" cy="575008"/>
            <a:chOff x="447517" y="840709"/>
            <a:chExt cx="102546" cy="1150016"/>
          </a:xfrm>
          <a:solidFill>
            <a:schemeClr val="bg1">
              <a:lumMod val="65000"/>
            </a:schemeClr>
          </a:solidFill>
        </p:grpSpPr>
        <p:sp>
          <p:nvSpPr>
            <p:cNvPr id="24" name="Oval 28">
              <a:extLst>
                <a:ext uri="{FF2B5EF4-FFF2-40B4-BE49-F238E27FC236}">
                  <a16:creationId xmlns:a16="http://schemas.microsoft.com/office/drawing/2014/main" id="{3B70F7E5-CE4C-4884-B385-0FE696B474DF}"/>
                </a:ext>
              </a:extLst>
            </p:cNvPr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2A92F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F4C602B-647A-493F-B078-429D1685D74E}"/>
                </a:ext>
              </a:extLst>
            </p:cNvPr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2A92F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0110167-0DC5-4BDE-AF07-ADF6A3882B86}"/>
                </a:ext>
              </a:extLst>
            </p:cNvPr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2A92F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472FD95-278B-4473-9721-0ED692FED85A}"/>
                </a:ext>
              </a:extLst>
            </p:cNvPr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2A92F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7F699BD0-E3CD-4B7D-9308-5545CC562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1" cy="6858000"/>
          </a:xfrm>
          <a:custGeom>
            <a:avLst/>
            <a:gdLst>
              <a:gd name="connsiteX0" fmla="*/ 0 w 4593771"/>
              <a:gd name="connsiteY0" fmla="*/ 0 h 4085303"/>
              <a:gd name="connsiteX1" fmla="*/ 4593771 w 4593771"/>
              <a:gd name="connsiteY1" fmla="*/ 0 h 4085303"/>
              <a:gd name="connsiteX2" fmla="*/ 4593771 w 4593771"/>
              <a:gd name="connsiteY2" fmla="*/ 4085303 h 4085303"/>
              <a:gd name="connsiteX3" fmla="*/ 0 w 4593771"/>
              <a:gd name="connsiteY3" fmla="*/ 4085303 h 408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3771" h="4085303">
                <a:moveTo>
                  <a:pt x="0" y="0"/>
                </a:moveTo>
                <a:lnTo>
                  <a:pt x="4593771" y="0"/>
                </a:lnTo>
                <a:lnTo>
                  <a:pt x="4593771" y="4085303"/>
                </a:lnTo>
                <a:lnTo>
                  <a:pt x="0" y="408530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3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21600000">
                                      <p:cBhvr>
                                        <p:cTn id="3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21600000">
                                      <p:cBhvr>
                                        <p:cTn id="34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21600000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28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3F2F8012-EE85-4E61-B325-F04045D1F0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0934" y="647700"/>
            <a:ext cx="7943610" cy="5505450"/>
          </a:xfrm>
          <a:custGeom>
            <a:avLst/>
            <a:gdLst>
              <a:gd name="connsiteX0" fmla="*/ 0 w 15889288"/>
              <a:gd name="connsiteY0" fmla="*/ 0 h 11010900"/>
              <a:gd name="connsiteX1" fmla="*/ 15889288 w 15889288"/>
              <a:gd name="connsiteY1" fmla="*/ 0 h 11010900"/>
              <a:gd name="connsiteX2" fmla="*/ 15889288 w 15889288"/>
              <a:gd name="connsiteY2" fmla="*/ 11010900 h 11010900"/>
              <a:gd name="connsiteX3" fmla="*/ 0 w 15889288"/>
              <a:gd name="connsiteY3" fmla="*/ 11010900 h 1101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89288" h="11010900">
                <a:moveTo>
                  <a:pt x="0" y="0"/>
                </a:moveTo>
                <a:lnTo>
                  <a:pt x="15889288" y="0"/>
                </a:lnTo>
                <a:lnTo>
                  <a:pt x="15889288" y="11010900"/>
                </a:lnTo>
                <a:lnTo>
                  <a:pt x="0" y="110109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FCCFAD53-D99C-4483-BBC4-1C6952C442A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80934" y="7012382"/>
            <a:ext cx="7943610" cy="5505450"/>
          </a:xfrm>
          <a:custGeom>
            <a:avLst/>
            <a:gdLst>
              <a:gd name="connsiteX0" fmla="*/ 0 w 15889288"/>
              <a:gd name="connsiteY0" fmla="*/ 0 h 11010900"/>
              <a:gd name="connsiteX1" fmla="*/ 15889288 w 15889288"/>
              <a:gd name="connsiteY1" fmla="*/ 0 h 11010900"/>
              <a:gd name="connsiteX2" fmla="*/ 15889288 w 15889288"/>
              <a:gd name="connsiteY2" fmla="*/ 11010900 h 11010900"/>
              <a:gd name="connsiteX3" fmla="*/ 0 w 15889288"/>
              <a:gd name="connsiteY3" fmla="*/ 11010900 h 1101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89288" h="11010900">
                <a:moveTo>
                  <a:pt x="0" y="0"/>
                </a:moveTo>
                <a:lnTo>
                  <a:pt x="15889288" y="0"/>
                </a:lnTo>
                <a:lnTo>
                  <a:pt x="15889288" y="11010900"/>
                </a:lnTo>
                <a:lnTo>
                  <a:pt x="0" y="110109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2B27640E-DC5B-4F3D-B3BD-3BD42A3AC6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80934" y="-5788152"/>
            <a:ext cx="7943610" cy="5505450"/>
          </a:xfrm>
          <a:custGeom>
            <a:avLst/>
            <a:gdLst>
              <a:gd name="connsiteX0" fmla="*/ 0 w 15889288"/>
              <a:gd name="connsiteY0" fmla="*/ 0 h 11010900"/>
              <a:gd name="connsiteX1" fmla="*/ 15889288 w 15889288"/>
              <a:gd name="connsiteY1" fmla="*/ 0 h 11010900"/>
              <a:gd name="connsiteX2" fmla="*/ 15889288 w 15889288"/>
              <a:gd name="connsiteY2" fmla="*/ 11010900 h 11010900"/>
              <a:gd name="connsiteX3" fmla="*/ 0 w 15889288"/>
              <a:gd name="connsiteY3" fmla="*/ 11010900 h 1101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89288" h="11010900">
                <a:moveTo>
                  <a:pt x="0" y="0"/>
                </a:moveTo>
                <a:lnTo>
                  <a:pt x="15889288" y="0"/>
                </a:lnTo>
                <a:lnTo>
                  <a:pt x="15889288" y="11010900"/>
                </a:lnTo>
                <a:lnTo>
                  <a:pt x="0" y="110109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1EFD73-3EFC-4E7E-977E-6045C0E97022}"/>
              </a:ext>
            </a:extLst>
          </p:cNvPr>
          <p:cNvSpPr txBox="1"/>
          <p:nvPr userDrawn="1"/>
        </p:nvSpPr>
        <p:spPr>
          <a:xfrm rot="16200000">
            <a:off x="-627531" y="3132558"/>
            <a:ext cx="2255746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Nova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presentation to DesignTuts team</a:t>
            </a:r>
          </a:p>
        </p:txBody>
      </p:sp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70C2095F-97D9-4094-BD36-0951741A08F7}"/>
              </a:ext>
            </a:extLst>
          </p:cNvPr>
          <p:cNvSpPr/>
          <p:nvPr userDrawn="1"/>
        </p:nvSpPr>
        <p:spPr>
          <a:xfrm rot="5400000">
            <a:off x="-598178" y="5369276"/>
            <a:ext cx="2086902" cy="8905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B3ED305-11AC-4DF6-95E5-0D658AC4E0A0}"/>
              </a:ext>
            </a:extLst>
          </p:cNvPr>
          <p:cNvSpPr/>
          <p:nvPr userDrawn="1"/>
        </p:nvSpPr>
        <p:spPr>
          <a:xfrm rot="2700000">
            <a:off x="249648" y="4528320"/>
            <a:ext cx="501388" cy="501323"/>
          </a:xfrm>
          <a:prstGeom prst="roundRect">
            <a:avLst>
              <a:gd name="adj" fmla="val 21316"/>
            </a:avLst>
          </a:prstGeom>
          <a:solidFill>
            <a:schemeClr val="accent1"/>
          </a:solidFill>
          <a:ln>
            <a:noFill/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822A108-D151-4EA8-9380-3C6EB288932B}"/>
              </a:ext>
            </a:extLst>
          </p:cNvPr>
          <p:cNvSpPr/>
          <p:nvPr userDrawn="1"/>
        </p:nvSpPr>
        <p:spPr>
          <a:xfrm rot="2700000">
            <a:off x="293157" y="4571824"/>
            <a:ext cx="414371" cy="414317"/>
          </a:xfrm>
          <a:prstGeom prst="roundRect">
            <a:avLst>
              <a:gd name="adj" fmla="val 21316"/>
            </a:avLst>
          </a:prstGeom>
          <a:solidFill>
            <a:schemeClr val="accent1"/>
          </a:solidFill>
          <a:ln>
            <a:noFill/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3DE27B-C85C-4D54-A022-976B2D0DD19A}"/>
              </a:ext>
            </a:extLst>
          </p:cNvPr>
          <p:cNvSpPr/>
          <p:nvPr userDrawn="1"/>
        </p:nvSpPr>
        <p:spPr>
          <a:xfrm rot="2700000">
            <a:off x="344681" y="4624716"/>
            <a:ext cx="311323" cy="309671"/>
          </a:xfrm>
          <a:prstGeom prst="roundRect">
            <a:avLst>
              <a:gd name="adj" fmla="val 21316"/>
            </a:avLst>
          </a:prstGeom>
          <a:solidFill>
            <a:schemeClr val="accent1"/>
          </a:solidFill>
          <a:ln>
            <a:noFill/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B9A2B0-4CF5-4B3C-8C18-E65E2B8C917A}"/>
              </a:ext>
            </a:extLst>
          </p:cNvPr>
          <p:cNvSpPr/>
          <p:nvPr userDrawn="1"/>
        </p:nvSpPr>
        <p:spPr>
          <a:xfrm rot="2700000">
            <a:off x="394023" y="4672678"/>
            <a:ext cx="212638" cy="212610"/>
          </a:xfrm>
          <a:prstGeom prst="roundRect">
            <a:avLst>
              <a:gd name="adj" fmla="val 21316"/>
            </a:avLst>
          </a:prstGeom>
          <a:solidFill>
            <a:schemeClr val="accent1"/>
          </a:solidFill>
          <a:ln>
            <a:noFill/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F81A6E2-5B09-457E-812E-51511A381940}"/>
              </a:ext>
            </a:extLst>
          </p:cNvPr>
          <p:cNvSpPr txBox="1">
            <a:spLocks/>
          </p:cNvSpPr>
          <p:nvPr userDrawn="1"/>
        </p:nvSpPr>
        <p:spPr>
          <a:xfrm>
            <a:off x="438477" y="4619854"/>
            <a:ext cx="123730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Rectangle 8">
            <a:hlinkClick r:id="rId2"/>
            <a:extLst>
              <a:ext uri="{FF2B5EF4-FFF2-40B4-BE49-F238E27FC236}">
                <a16:creationId xmlns:a16="http://schemas.microsoft.com/office/drawing/2014/main" id="{DFEF7234-7D16-4547-AD06-EF442D231C26}"/>
              </a:ext>
            </a:extLst>
          </p:cNvPr>
          <p:cNvSpPr/>
          <p:nvPr userDrawn="1"/>
        </p:nvSpPr>
        <p:spPr>
          <a:xfrm>
            <a:off x="11679862" y="3250568"/>
            <a:ext cx="356819" cy="35686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5756953-F73D-473A-AAB6-F6742A70FB12}"/>
              </a:ext>
            </a:extLst>
          </p:cNvPr>
          <p:cNvSpPr/>
          <p:nvPr userDrawn="1"/>
        </p:nvSpPr>
        <p:spPr>
          <a:xfrm rot="2700000">
            <a:off x="11716761" y="3290685"/>
            <a:ext cx="283021" cy="282984"/>
          </a:xfrm>
          <a:prstGeom prst="ellipse">
            <a:avLst/>
          </a:prstGeom>
          <a:noFill/>
          <a:ln w="6350">
            <a:solidFill>
              <a:schemeClr val="tx1"/>
            </a:solidFill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9E41AB32-3111-45E8-A763-621C6AB956B7}"/>
              </a:ext>
            </a:extLst>
          </p:cNvPr>
          <p:cNvSpPr>
            <a:spLocks/>
          </p:cNvSpPr>
          <p:nvPr userDrawn="1"/>
        </p:nvSpPr>
        <p:spPr bwMode="auto">
          <a:xfrm>
            <a:off x="11829832" y="3371063"/>
            <a:ext cx="56879" cy="122229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0952" tIns="30476" rIns="60952" bIns="304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hlinkClick r:id="rId3"/>
            <a:extLst>
              <a:ext uri="{FF2B5EF4-FFF2-40B4-BE49-F238E27FC236}">
                <a16:creationId xmlns:a16="http://schemas.microsoft.com/office/drawing/2014/main" id="{A53A1220-5AB6-40B6-A7C2-28F939B5D56E}"/>
              </a:ext>
            </a:extLst>
          </p:cNvPr>
          <p:cNvSpPr/>
          <p:nvPr userDrawn="1"/>
        </p:nvSpPr>
        <p:spPr>
          <a:xfrm>
            <a:off x="11679862" y="2839999"/>
            <a:ext cx="356819" cy="35686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2407B0DC-8427-4721-AAA2-A667E86D7C2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795206" y="2957895"/>
            <a:ext cx="126131" cy="121074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0952" tIns="30476" rIns="60952" bIns="304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298F93-E28A-4A6A-B4B1-5DB8B90DBD4D}"/>
              </a:ext>
            </a:extLst>
          </p:cNvPr>
          <p:cNvSpPr/>
          <p:nvPr userDrawn="1"/>
        </p:nvSpPr>
        <p:spPr>
          <a:xfrm rot="2700000">
            <a:off x="11716761" y="2880117"/>
            <a:ext cx="283021" cy="282984"/>
          </a:xfrm>
          <a:prstGeom prst="ellipse">
            <a:avLst/>
          </a:prstGeom>
          <a:noFill/>
          <a:ln w="6350">
            <a:solidFill>
              <a:schemeClr val="tx1"/>
            </a:solidFill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hlinkClick r:id="rId4"/>
            <a:extLst>
              <a:ext uri="{FF2B5EF4-FFF2-40B4-BE49-F238E27FC236}">
                <a16:creationId xmlns:a16="http://schemas.microsoft.com/office/drawing/2014/main" id="{C85C7F75-41AD-4A3A-8E42-56FFCC54EA35}"/>
              </a:ext>
            </a:extLst>
          </p:cNvPr>
          <p:cNvSpPr/>
          <p:nvPr userDrawn="1"/>
        </p:nvSpPr>
        <p:spPr>
          <a:xfrm>
            <a:off x="11679862" y="3661136"/>
            <a:ext cx="356819" cy="35686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7405FD7B-4C67-4C0D-A50B-CD501A6FFE60}"/>
              </a:ext>
            </a:extLst>
          </p:cNvPr>
          <p:cNvSpPr>
            <a:spLocks/>
          </p:cNvSpPr>
          <p:nvPr userDrawn="1"/>
        </p:nvSpPr>
        <p:spPr bwMode="auto">
          <a:xfrm>
            <a:off x="11789999" y="3790030"/>
            <a:ext cx="136546" cy="111548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0952" tIns="30476" rIns="60952" bIns="304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1468AF2-4BDF-494C-8E68-D8622BC33408}"/>
              </a:ext>
            </a:extLst>
          </p:cNvPr>
          <p:cNvSpPr/>
          <p:nvPr userDrawn="1"/>
        </p:nvSpPr>
        <p:spPr>
          <a:xfrm rot="2700000">
            <a:off x="11716761" y="3701253"/>
            <a:ext cx="283021" cy="282984"/>
          </a:xfrm>
          <a:prstGeom prst="ellipse">
            <a:avLst/>
          </a:prstGeom>
          <a:noFill/>
          <a:ln w="6350">
            <a:solidFill>
              <a:schemeClr val="tx1"/>
            </a:solidFill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5FB5C87-D273-4741-B8BC-9DDDF4ACCED6}"/>
              </a:ext>
            </a:extLst>
          </p:cNvPr>
          <p:cNvGrpSpPr/>
          <p:nvPr userDrawn="1"/>
        </p:nvGrpSpPr>
        <p:grpSpPr>
          <a:xfrm>
            <a:off x="474709" y="420355"/>
            <a:ext cx="51266" cy="575008"/>
            <a:chOff x="447517" y="840709"/>
            <a:chExt cx="102546" cy="1150016"/>
          </a:xfrm>
        </p:grpSpPr>
        <p:sp>
          <p:nvSpPr>
            <p:cNvPr id="19" name="Oval 28">
              <a:extLst>
                <a:ext uri="{FF2B5EF4-FFF2-40B4-BE49-F238E27FC236}">
                  <a16:creationId xmlns:a16="http://schemas.microsoft.com/office/drawing/2014/main" id="{77A9FED8-8494-4471-996B-444CA69B5905}"/>
                </a:ext>
              </a:extLst>
            </p:cNvPr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2A92F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456D321-15D2-4AFE-99BB-E6FF0048B358}"/>
                </a:ext>
              </a:extLst>
            </p:cNvPr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2A92F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DF4838A-6FF2-49AF-9BE3-76AE8F2D9BC2}"/>
                </a:ext>
              </a:extLst>
            </p:cNvPr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2A92F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B0876AB-E2E5-4728-B737-74306782D9BA}"/>
                </a:ext>
              </a:extLst>
            </p:cNvPr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2A92F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75F4416-25C5-4530-A8BB-0DB995984C1E}"/>
              </a:ext>
            </a:extLst>
          </p:cNvPr>
          <p:cNvGrpSpPr/>
          <p:nvPr userDrawn="1"/>
        </p:nvGrpSpPr>
        <p:grpSpPr>
          <a:xfrm>
            <a:off x="11832638" y="6017187"/>
            <a:ext cx="51266" cy="575008"/>
            <a:chOff x="447517" y="840709"/>
            <a:chExt cx="102546" cy="1150016"/>
          </a:xfrm>
          <a:solidFill>
            <a:schemeClr val="bg1">
              <a:lumMod val="65000"/>
            </a:schemeClr>
          </a:solidFill>
        </p:grpSpPr>
        <p:sp>
          <p:nvSpPr>
            <p:cNvPr id="24" name="Oval 28">
              <a:extLst>
                <a:ext uri="{FF2B5EF4-FFF2-40B4-BE49-F238E27FC236}">
                  <a16:creationId xmlns:a16="http://schemas.microsoft.com/office/drawing/2014/main" id="{3B70F7E5-CE4C-4884-B385-0FE696B474DF}"/>
                </a:ext>
              </a:extLst>
            </p:cNvPr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2A92F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F4C602B-647A-493F-B078-429D1685D74E}"/>
                </a:ext>
              </a:extLst>
            </p:cNvPr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2A92F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0110167-0DC5-4BDE-AF07-ADF6A3882B86}"/>
                </a:ext>
              </a:extLst>
            </p:cNvPr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2A92F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472FD95-278B-4473-9721-0ED692FED85A}"/>
                </a:ext>
              </a:extLst>
            </p:cNvPr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2A92F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151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21600000">
                                      <p:cBhvr>
                                        <p:cTn id="3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21600000">
                                      <p:cBhvr>
                                        <p:cTn id="34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21600000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5.92371E-7 -3.33333E-6 L -5.92371E-7 -0.92233 " pathEditMode="relative" rAng="0" ptsTypes="AA">
                                      <p:cBhvr>
                                        <p:cTn id="80" dur="2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123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92371E-7 -2.59259E-6 L -5.92371E-7 -0.92801 " pathEditMode="relative" rAng="0" ptsTypes="AA">
                                      <p:cBhvr>
                                        <p:cTn id="82" dur="2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accel="47619" decel="47619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21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1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92371E-7 2.59259E-6 L -5.92371E-7 0.93819 " pathEditMode="relative" rAng="0" ptsTypes="AA">
                                      <p:cBhvr>
                                        <p:cTn id="90" dur="2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 animBg="1"/>
      <p:bldP spid="36" grpId="1" animBg="1"/>
      <p:bldP spid="37" grpId="0" animBg="1"/>
      <p:bldP spid="2" grpId="0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155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1E46-392A-4024-8731-DC057079AE2E}" type="datetimeFigureOut">
              <a:rPr lang="es-EC" smtClean="0"/>
              <a:t>14/8/2024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A93E-B385-445B-8B39-F5A445D484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683756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A289BE9-3518-4572-9F36-A58461E1608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5202" y="2960127"/>
            <a:ext cx="1368815" cy="937747"/>
          </a:xfrm>
          <a:custGeom>
            <a:avLst/>
            <a:gdLst>
              <a:gd name="connsiteX0" fmla="*/ 0 w 2737986"/>
              <a:gd name="connsiteY0" fmla="*/ 0 h 1875494"/>
              <a:gd name="connsiteX1" fmla="*/ 2737986 w 2737986"/>
              <a:gd name="connsiteY1" fmla="*/ 0 h 1875494"/>
              <a:gd name="connsiteX2" fmla="*/ 2737986 w 2737986"/>
              <a:gd name="connsiteY2" fmla="*/ 1875494 h 1875494"/>
              <a:gd name="connsiteX3" fmla="*/ 0 w 2737986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6" h="1875494">
                <a:moveTo>
                  <a:pt x="0" y="0"/>
                </a:moveTo>
                <a:lnTo>
                  <a:pt x="2737986" y="0"/>
                </a:lnTo>
                <a:lnTo>
                  <a:pt x="2737986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9995F91-8D51-4FF1-A532-B0BD4F0276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32999" y="2960127"/>
            <a:ext cx="1368815" cy="937747"/>
          </a:xfrm>
          <a:custGeom>
            <a:avLst/>
            <a:gdLst>
              <a:gd name="connsiteX0" fmla="*/ 0 w 2737986"/>
              <a:gd name="connsiteY0" fmla="*/ 0 h 1875494"/>
              <a:gd name="connsiteX1" fmla="*/ 2737986 w 2737986"/>
              <a:gd name="connsiteY1" fmla="*/ 0 h 1875494"/>
              <a:gd name="connsiteX2" fmla="*/ 2737986 w 2737986"/>
              <a:gd name="connsiteY2" fmla="*/ 1875494 h 1875494"/>
              <a:gd name="connsiteX3" fmla="*/ 0 w 2737986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6" h="1875494">
                <a:moveTo>
                  <a:pt x="0" y="0"/>
                </a:moveTo>
                <a:lnTo>
                  <a:pt x="2737986" y="0"/>
                </a:lnTo>
                <a:lnTo>
                  <a:pt x="2737986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AC8D104-8DBC-47C1-B410-760C3B7EC2C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350798" y="2960127"/>
            <a:ext cx="1368814" cy="937747"/>
          </a:xfrm>
          <a:custGeom>
            <a:avLst/>
            <a:gdLst>
              <a:gd name="connsiteX0" fmla="*/ 0 w 2737984"/>
              <a:gd name="connsiteY0" fmla="*/ 0 h 1875494"/>
              <a:gd name="connsiteX1" fmla="*/ 2737984 w 2737984"/>
              <a:gd name="connsiteY1" fmla="*/ 0 h 1875494"/>
              <a:gd name="connsiteX2" fmla="*/ 2737984 w 2737984"/>
              <a:gd name="connsiteY2" fmla="*/ 1875494 h 1875494"/>
              <a:gd name="connsiteX3" fmla="*/ 0 w 2737984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4" h="1875494">
                <a:moveTo>
                  <a:pt x="0" y="0"/>
                </a:moveTo>
                <a:lnTo>
                  <a:pt x="2737984" y="0"/>
                </a:lnTo>
                <a:lnTo>
                  <a:pt x="2737984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485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CDF241A1-3249-4A50-880D-BD32EE8458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5314259" cy="6858000"/>
          </a:xfrm>
          <a:custGeom>
            <a:avLst/>
            <a:gdLst>
              <a:gd name="connsiteX0" fmla="*/ 0 w 10345056"/>
              <a:gd name="connsiteY0" fmla="*/ 0 h 10610851"/>
              <a:gd name="connsiteX1" fmla="*/ 10345056 w 10345056"/>
              <a:gd name="connsiteY1" fmla="*/ 0 h 10610851"/>
              <a:gd name="connsiteX2" fmla="*/ 10345056 w 10345056"/>
              <a:gd name="connsiteY2" fmla="*/ 10610851 h 10610851"/>
              <a:gd name="connsiteX3" fmla="*/ 0 w 10345056"/>
              <a:gd name="connsiteY3" fmla="*/ 10610851 h 1061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5056" h="10610851">
                <a:moveTo>
                  <a:pt x="0" y="0"/>
                </a:moveTo>
                <a:lnTo>
                  <a:pt x="10345056" y="0"/>
                </a:lnTo>
                <a:lnTo>
                  <a:pt x="10345056" y="10610851"/>
                </a:lnTo>
                <a:lnTo>
                  <a:pt x="0" y="1061085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6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399DF4-D239-4B46-A59E-3F2D266B8AC5}"/>
              </a:ext>
            </a:extLst>
          </p:cNvPr>
          <p:cNvSpPr/>
          <p:nvPr/>
        </p:nvSpPr>
        <p:spPr>
          <a:xfrm>
            <a:off x="781742" y="647700"/>
            <a:ext cx="10628516" cy="552450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63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3BF29B47-3016-4680-8D0F-8F659E214A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2120" y="647700"/>
            <a:ext cx="2102846" cy="5524500"/>
          </a:xfrm>
          <a:custGeom>
            <a:avLst/>
            <a:gdLst>
              <a:gd name="connsiteX0" fmla="*/ 0 w 4206240"/>
              <a:gd name="connsiteY0" fmla="*/ 0 h 11049000"/>
              <a:gd name="connsiteX1" fmla="*/ 4206240 w 4206240"/>
              <a:gd name="connsiteY1" fmla="*/ 0 h 11049000"/>
              <a:gd name="connsiteX2" fmla="*/ 4206240 w 4206240"/>
              <a:gd name="connsiteY2" fmla="*/ 11049000 h 11049000"/>
              <a:gd name="connsiteX3" fmla="*/ 0 w 420624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6240" h="11049000">
                <a:moveTo>
                  <a:pt x="0" y="0"/>
                </a:moveTo>
                <a:lnTo>
                  <a:pt x="4206240" y="0"/>
                </a:lnTo>
                <a:lnTo>
                  <a:pt x="420624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>
              <a:defRPr lang="en-US" sz="12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3C2F1D8-84EF-4A68-A3BD-098B35D12D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44966" y="647700"/>
            <a:ext cx="2102846" cy="5524500"/>
          </a:xfrm>
          <a:custGeom>
            <a:avLst/>
            <a:gdLst>
              <a:gd name="connsiteX0" fmla="*/ 0 w 4206240"/>
              <a:gd name="connsiteY0" fmla="*/ 0 h 11049000"/>
              <a:gd name="connsiteX1" fmla="*/ 4206240 w 4206240"/>
              <a:gd name="connsiteY1" fmla="*/ 0 h 11049000"/>
              <a:gd name="connsiteX2" fmla="*/ 4206240 w 4206240"/>
              <a:gd name="connsiteY2" fmla="*/ 11049000 h 11049000"/>
              <a:gd name="connsiteX3" fmla="*/ 0 w 420624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6240" h="11049000">
                <a:moveTo>
                  <a:pt x="0" y="0"/>
                </a:moveTo>
                <a:lnTo>
                  <a:pt x="4206240" y="0"/>
                </a:lnTo>
                <a:lnTo>
                  <a:pt x="420624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>
              <a:defRPr lang="en-US" sz="12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CA1D5714-E770-4124-B6F4-2A79AB0D075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47812" y="647700"/>
            <a:ext cx="2102846" cy="5524500"/>
          </a:xfrm>
          <a:custGeom>
            <a:avLst/>
            <a:gdLst>
              <a:gd name="connsiteX0" fmla="*/ 0 w 4206240"/>
              <a:gd name="connsiteY0" fmla="*/ 0 h 11049000"/>
              <a:gd name="connsiteX1" fmla="*/ 4206240 w 4206240"/>
              <a:gd name="connsiteY1" fmla="*/ 0 h 11049000"/>
              <a:gd name="connsiteX2" fmla="*/ 4206240 w 4206240"/>
              <a:gd name="connsiteY2" fmla="*/ 11049000 h 11049000"/>
              <a:gd name="connsiteX3" fmla="*/ 0 w 420624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6240" h="11049000">
                <a:moveTo>
                  <a:pt x="0" y="0"/>
                </a:moveTo>
                <a:lnTo>
                  <a:pt x="4206240" y="0"/>
                </a:lnTo>
                <a:lnTo>
                  <a:pt x="420624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>
              <a:defRPr lang="en-US" sz="12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0CCFF675-4CFA-4559-BF32-ACE7582DC5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50659" y="647700"/>
            <a:ext cx="2102846" cy="5524500"/>
          </a:xfrm>
          <a:custGeom>
            <a:avLst/>
            <a:gdLst>
              <a:gd name="connsiteX0" fmla="*/ 0 w 4206240"/>
              <a:gd name="connsiteY0" fmla="*/ 0 h 11049000"/>
              <a:gd name="connsiteX1" fmla="*/ 4206240 w 4206240"/>
              <a:gd name="connsiteY1" fmla="*/ 0 h 11049000"/>
              <a:gd name="connsiteX2" fmla="*/ 4206240 w 4206240"/>
              <a:gd name="connsiteY2" fmla="*/ 11049000 h 11049000"/>
              <a:gd name="connsiteX3" fmla="*/ 0 w 420624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6240" h="11049000">
                <a:moveTo>
                  <a:pt x="0" y="0"/>
                </a:moveTo>
                <a:lnTo>
                  <a:pt x="4206240" y="0"/>
                </a:lnTo>
                <a:lnTo>
                  <a:pt x="420624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>
              <a:defRPr lang="en-US" sz="12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12A6D458-EDF9-4371-9B79-9D32475040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53505" y="647700"/>
            <a:ext cx="2102846" cy="5524500"/>
          </a:xfrm>
          <a:custGeom>
            <a:avLst/>
            <a:gdLst>
              <a:gd name="connsiteX0" fmla="*/ 0 w 4206240"/>
              <a:gd name="connsiteY0" fmla="*/ 0 h 11049000"/>
              <a:gd name="connsiteX1" fmla="*/ 4206240 w 4206240"/>
              <a:gd name="connsiteY1" fmla="*/ 0 h 11049000"/>
              <a:gd name="connsiteX2" fmla="*/ 4206240 w 4206240"/>
              <a:gd name="connsiteY2" fmla="*/ 11049000 h 11049000"/>
              <a:gd name="connsiteX3" fmla="*/ 0 w 420624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6240" h="11049000">
                <a:moveTo>
                  <a:pt x="0" y="0"/>
                </a:moveTo>
                <a:lnTo>
                  <a:pt x="4206240" y="0"/>
                </a:lnTo>
                <a:lnTo>
                  <a:pt x="420624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>
              <a:defRPr lang="en-US" sz="12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B0839A5C-EEE3-4982-A5D2-9CB167589D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1742" y="647700"/>
            <a:ext cx="5314258" cy="5525438"/>
          </a:xfrm>
          <a:custGeom>
            <a:avLst/>
            <a:gdLst>
              <a:gd name="connsiteX0" fmla="*/ 0 w 11050876"/>
              <a:gd name="connsiteY0" fmla="*/ 0 h 11050876"/>
              <a:gd name="connsiteX1" fmla="*/ 11050876 w 11050876"/>
              <a:gd name="connsiteY1" fmla="*/ 0 h 11050876"/>
              <a:gd name="connsiteX2" fmla="*/ 11050876 w 11050876"/>
              <a:gd name="connsiteY2" fmla="*/ 11050876 h 11050876"/>
              <a:gd name="connsiteX3" fmla="*/ 0 w 11050876"/>
              <a:gd name="connsiteY3" fmla="*/ 11050876 h 1105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50876" h="11050876">
                <a:moveTo>
                  <a:pt x="0" y="0"/>
                </a:moveTo>
                <a:lnTo>
                  <a:pt x="11050876" y="0"/>
                </a:lnTo>
                <a:lnTo>
                  <a:pt x="11050876" y="11050876"/>
                </a:lnTo>
                <a:lnTo>
                  <a:pt x="0" y="11050876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>
              <a:defRPr lang="en-US" sz="12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AD2B8E5A-2BD1-4898-9EAD-B8153950C4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647700"/>
            <a:ext cx="2761890" cy="2762250"/>
          </a:xfrm>
          <a:custGeom>
            <a:avLst/>
            <a:gdLst>
              <a:gd name="connsiteX0" fmla="*/ 0 w 5524500"/>
              <a:gd name="connsiteY0" fmla="*/ 0 h 5524500"/>
              <a:gd name="connsiteX1" fmla="*/ 5524500 w 5524500"/>
              <a:gd name="connsiteY1" fmla="*/ 0 h 5524500"/>
              <a:gd name="connsiteX2" fmla="*/ 5524500 w 5524500"/>
              <a:gd name="connsiteY2" fmla="*/ 5524500 h 5524500"/>
              <a:gd name="connsiteX3" fmla="*/ 0 w 5524500"/>
              <a:gd name="connsiteY3" fmla="*/ 5524500 h 552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4500" h="5524500">
                <a:moveTo>
                  <a:pt x="0" y="0"/>
                </a:moveTo>
                <a:lnTo>
                  <a:pt x="5524500" y="0"/>
                </a:lnTo>
                <a:lnTo>
                  <a:pt x="5524500" y="5524500"/>
                </a:lnTo>
                <a:lnTo>
                  <a:pt x="0" y="55245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>
              <a:defRPr lang="en-US" sz="12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A70770E0-20BD-4707-B1C1-A9B6F017F0D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3409950"/>
            <a:ext cx="2761890" cy="2762250"/>
          </a:xfrm>
          <a:custGeom>
            <a:avLst/>
            <a:gdLst>
              <a:gd name="connsiteX0" fmla="*/ 0 w 5524500"/>
              <a:gd name="connsiteY0" fmla="*/ 0 h 5524500"/>
              <a:gd name="connsiteX1" fmla="*/ 5524500 w 5524500"/>
              <a:gd name="connsiteY1" fmla="*/ 0 h 5524500"/>
              <a:gd name="connsiteX2" fmla="*/ 5524500 w 5524500"/>
              <a:gd name="connsiteY2" fmla="*/ 5524500 h 5524500"/>
              <a:gd name="connsiteX3" fmla="*/ 0 w 5524500"/>
              <a:gd name="connsiteY3" fmla="*/ 5524500 h 552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4500" h="5524500">
                <a:moveTo>
                  <a:pt x="0" y="0"/>
                </a:moveTo>
                <a:lnTo>
                  <a:pt x="5524500" y="0"/>
                </a:lnTo>
                <a:lnTo>
                  <a:pt x="5524500" y="5524500"/>
                </a:lnTo>
                <a:lnTo>
                  <a:pt x="0" y="55245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>
              <a:defRPr lang="en-US" sz="12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9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8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8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8B8D9FE0-2BB0-4951-87E4-EC751C0312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1742" y="647700"/>
            <a:ext cx="5314258" cy="5524500"/>
          </a:xfrm>
          <a:custGeom>
            <a:avLst/>
            <a:gdLst>
              <a:gd name="connsiteX0" fmla="*/ 0 w 10172699"/>
              <a:gd name="connsiteY0" fmla="*/ 0 h 11049000"/>
              <a:gd name="connsiteX1" fmla="*/ 10172699 w 10172699"/>
              <a:gd name="connsiteY1" fmla="*/ 0 h 11049000"/>
              <a:gd name="connsiteX2" fmla="*/ 10172699 w 10172699"/>
              <a:gd name="connsiteY2" fmla="*/ 11049000 h 11049000"/>
              <a:gd name="connsiteX3" fmla="*/ 0 w 10172699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72699" h="11049000">
                <a:moveTo>
                  <a:pt x="0" y="0"/>
                </a:moveTo>
                <a:lnTo>
                  <a:pt x="10172699" y="0"/>
                </a:lnTo>
                <a:lnTo>
                  <a:pt x="10172699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A70CBB4C-B5B4-4660-817C-385F23628B9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647700"/>
            <a:ext cx="5314258" cy="5524500"/>
          </a:xfrm>
          <a:custGeom>
            <a:avLst/>
            <a:gdLst>
              <a:gd name="connsiteX0" fmla="*/ 0 w 10858500"/>
              <a:gd name="connsiteY0" fmla="*/ 0 h 11049000"/>
              <a:gd name="connsiteX1" fmla="*/ 10858500 w 10858500"/>
              <a:gd name="connsiteY1" fmla="*/ 0 h 11049000"/>
              <a:gd name="connsiteX2" fmla="*/ 10858500 w 10858500"/>
              <a:gd name="connsiteY2" fmla="*/ 11049000 h 11049000"/>
              <a:gd name="connsiteX3" fmla="*/ 0 w 1085850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58500" h="11049000">
                <a:moveTo>
                  <a:pt x="0" y="0"/>
                </a:moveTo>
                <a:lnTo>
                  <a:pt x="10858500" y="0"/>
                </a:lnTo>
                <a:lnTo>
                  <a:pt x="1085850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3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2E49EDA7-E0B3-44D6-ADA1-4C6DE88415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1742" y="3429762"/>
            <a:ext cx="3504744" cy="2743200"/>
          </a:xfrm>
          <a:custGeom>
            <a:avLst/>
            <a:gdLst>
              <a:gd name="connsiteX0" fmla="*/ 0 w 7010400"/>
              <a:gd name="connsiteY0" fmla="*/ 0 h 5486400"/>
              <a:gd name="connsiteX1" fmla="*/ 7010400 w 7010400"/>
              <a:gd name="connsiteY1" fmla="*/ 0 h 5486400"/>
              <a:gd name="connsiteX2" fmla="*/ 7010400 w 7010400"/>
              <a:gd name="connsiteY2" fmla="*/ 5486400 h 5486400"/>
              <a:gd name="connsiteX3" fmla="*/ 0 w 7010400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400" h="5486400">
                <a:moveTo>
                  <a:pt x="0" y="0"/>
                </a:moveTo>
                <a:lnTo>
                  <a:pt x="7010400" y="0"/>
                </a:lnTo>
                <a:lnTo>
                  <a:pt x="7010400" y="5486400"/>
                </a:lnTo>
                <a:lnTo>
                  <a:pt x="0" y="54864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>
              <a:defRPr lang="en-US" sz="12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D3A46C86-1D5D-4D5A-81D6-35065A5DB85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43628" y="685038"/>
            <a:ext cx="3504744" cy="2743200"/>
          </a:xfrm>
          <a:custGeom>
            <a:avLst/>
            <a:gdLst>
              <a:gd name="connsiteX0" fmla="*/ 0 w 7010400"/>
              <a:gd name="connsiteY0" fmla="*/ 0 h 5486400"/>
              <a:gd name="connsiteX1" fmla="*/ 7010400 w 7010400"/>
              <a:gd name="connsiteY1" fmla="*/ 0 h 5486400"/>
              <a:gd name="connsiteX2" fmla="*/ 7010400 w 7010400"/>
              <a:gd name="connsiteY2" fmla="*/ 5486400 h 5486400"/>
              <a:gd name="connsiteX3" fmla="*/ 0 w 7010400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400" h="5486400">
                <a:moveTo>
                  <a:pt x="0" y="0"/>
                </a:moveTo>
                <a:lnTo>
                  <a:pt x="7010400" y="0"/>
                </a:lnTo>
                <a:lnTo>
                  <a:pt x="7010400" y="5486400"/>
                </a:lnTo>
                <a:lnTo>
                  <a:pt x="0" y="54864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>
              <a:defRPr lang="en-US" sz="12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E7A46BF3-B94D-4FE7-864C-9D33C80DC7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75262" y="3429762"/>
            <a:ext cx="3504744" cy="2743200"/>
          </a:xfrm>
          <a:custGeom>
            <a:avLst/>
            <a:gdLst>
              <a:gd name="connsiteX0" fmla="*/ 0 w 7010400"/>
              <a:gd name="connsiteY0" fmla="*/ 0 h 5486400"/>
              <a:gd name="connsiteX1" fmla="*/ 7010400 w 7010400"/>
              <a:gd name="connsiteY1" fmla="*/ 0 h 5486400"/>
              <a:gd name="connsiteX2" fmla="*/ 7010400 w 7010400"/>
              <a:gd name="connsiteY2" fmla="*/ 5486400 h 5486400"/>
              <a:gd name="connsiteX3" fmla="*/ 0 w 7010400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400" h="5486400">
                <a:moveTo>
                  <a:pt x="0" y="0"/>
                </a:moveTo>
                <a:lnTo>
                  <a:pt x="7010400" y="0"/>
                </a:lnTo>
                <a:lnTo>
                  <a:pt x="7010400" y="5486400"/>
                </a:lnTo>
                <a:lnTo>
                  <a:pt x="0" y="54864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>
              <a:defRPr lang="en-US" sz="12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3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0244A630-990B-44C6-B5C2-E447990CE8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1742" y="667131"/>
            <a:ext cx="3504744" cy="2762631"/>
          </a:xfrm>
          <a:custGeom>
            <a:avLst/>
            <a:gdLst>
              <a:gd name="connsiteX0" fmla="*/ 0 w 7010400"/>
              <a:gd name="connsiteY0" fmla="*/ 0 h 5525261"/>
              <a:gd name="connsiteX1" fmla="*/ 7010400 w 7010400"/>
              <a:gd name="connsiteY1" fmla="*/ 0 h 5525261"/>
              <a:gd name="connsiteX2" fmla="*/ 7010400 w 7010400"/>
              <a:gd name="connsiteY2" fmla="*/ 5525261 h 5525261"/>
              <a:gd name="connsiteX3" fmla="*/ 0 w 7010400"/>
              <a:gd name="connsiteY3" fmla="*/ 5525261 h 552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400" h="5525261">
                <a:moveTo>
                  <a:pt x="0" y="0"/>
                </a:moveTo>
                <a:lnTo>
                  <a:pt x="7010400" y="0"/>
                </a:lnTo>
                <a:lnTo>
                  <a:pt x="7010400" y="5525261"/>
                </a:lnTo>
                <a:lnTo>
                  <a:pt x="0" y="552526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>
              <a:defRPr lang="en-US" sz="12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937581DB-28D0-4142-B51E-CE474A5445B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1742" y="3429761"/>
            <a:ext cx="7123771" cy="2743200"/>
          </a:xfrm>
          <a:custGeom>
            <a:avLst/>
            <a:gdLst>
              <a:gd name="connsiteX0" fmla="*/ 0 w 14020799"/>
              <a:gd name="connsiteY0" fmla="*/ 0 h 5486400"/>
              <a:gd name="connsiteX1" fmla="*/ 14020799 w 14020799"/>
              <a:gd name="connsiteY1" fmla="*/ 0 h 5486400"/>
              <a:gd name="connsiteX2" fmla="*/ 14020799 w 14020799"/>
              <a:gd name="connsiteY2" fmla="*/ 5486400 h 5486400"/>
              <a:gd name="connsiteX3" fmla="*/ 0 w 14020799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20799" h="5486400">
                <a:moveTo>
                  <a:pt x="0" y="0"/>
                </a:moveTo>
                <a:lnTo>
                  <a:pt x="14020799" y="0"/>
                </a:lnTo>
                <a:lnTo>
                  <a:pt x="14020799" y="5486400"/>
                </a:lnTo>
                <a:lnTo>
                  <a:pt x="0" y="54864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>
              <a:defRPr lang="en-US" sz="12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1B605010-9C23-46F9-B058-970E7275A1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05514" y="647700"/>
            <a:ext cx="3504744" cy="5525261"/>
          </a:xfrm>
          <a:custGeom>
            <a:avLst/>
            <a:gdLst>
              <a:gd name="connsiteX0" fmla="*/ 0 w 7010401"/>
              <a:gd name="connsiteY0" fmla="*/ 0 h 11050522"/>
              <a:gd name="connsiteX1" fmla="*/ 7010401 w 7010401"/>
              <a:gd name="connsiteY1" fmla="*/ 0 h 11050522"/>
              <a:gd name="connsiteX2" fmla="*/ 7010401 w 7010401"/>
              <a:gd name="connsiteY2" fmla="*/ 11050522 h 11050522"/>
              <a:gd name="connsiteX3" fmla="*/ 0 w 7010401"/>
              <a:gd name="connsiteY3" fmla="*/ 11050522 h 11050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401" h="11050522">
                <a:moveTo>
                  <a:pt x="0" y="0"/>
                </a:moveTo>
                <a:lnTo>
                  <a:pt x="7010401" y="0"/>
                </a:lnTo>
                <a:lnTo>
                  <a:pt x="7010401" y="11050522"/>
                </a:lnTo>
                <a:lnTo>
                  <a:pt x="0" y="11050522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>
              <a:defRPr lang="en-US" sz="12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4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1E46-392A-4024-8731-DC057079AE2E}" type="datetimeFigureOut">
              <a:rPr lang="es-EC" smtClean="0"/>
              <a:t>14/8/2024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A93E-B385-445B-8B39-F5A445D484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49735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1E46-392A-4024-8731-DC057079AE2E}" type="datetimeFigureOut">
              <a:rPr lang="es-EC" smtClean="0"/>
              <a:t>14/8/2024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A93E-B385-445B-8B39-F5A445D484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0599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1E46-392A-4024-8731-DC057079AE2E}" type="datetimeFigureOut">
              <a:rPr lang="es-EC" smtClean="0"/>
              <a:t>14/8/2024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A93E-B385-445B-8B39-F5A445D484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2323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1E46-392A-4024-8731-DC057079AE2E}" type="datetimeFigureOut">
              <a:rPr lang="es-EC" smtClean="0"/>
              <a:t>14/8/2024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A93E-B385-445B-8B39-F5A445D484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22686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" TargetMode="External"/><Relationship Id="rId3" Type="http://schemas.openxmlformats.org/officeDocument/2006/relationships/slideLayout" Target="../slideLayouts/slideLayout47.xml"/><Relationship Id="rId7" Type="http://schemas.openxmlformats.org/officeDocument/2006/relationships/hyperlink" Target="https://www.linkedin.com/" TargetMode="Externa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hyperlink" Target="https://www.facebook.com/" TargetMode="Externa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hyperlink" Target="https://twitter.com/" TargetMode="Externa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hyperlink" Target="https://www.linkedin.com/" TargetMode="Externa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hyperlink" Target="https://www.facebook.com/" TargetMode="External"/><Relationship Id="rId5" Type="http://schemas.openxmlformats.org/officeDocument/2006/relationships/slideLayout" Target="../slideLayouts/slideLayout5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C1E46-392A-4024-8731-DC057079AE2E}" type="datetimeFigureOut">
              <a:rPr lang="es-EC" smtClean="0"/>
              <a:t>14/8/2024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4A93E-B385-445B-8B39-F5A445D484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9294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A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96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orient="horz" pos="624">
          <p15:clr>
            <a:srgbClr val="F26B43"/>
          </p15:clr>
        </p15:guide>
        <p15:guide id="4" orient="horz" pos="8016">
          <p15:clr>
            <a:srgbClr val="F26B43"/>
          </p15:clr>
        </p15:guide>
        <p15:guide id="6" pos="625">
          <p15:clr>
            <a:srgbClr val="F26B43"/>
          </p15:clr>
        </p15:guide>
        <p15:guide id="7" orient="horz">
          <p15:clr>
            <a:srgbClr val="F26B43"/>
          </p15:clr>
        </p15:guide>
        <p15:guide id="8" orient="horz" pos="8640">
          <p15:clr>
            <a:srgbClr val="F26B43"/>
          </p15:clr>
        </p15:guide>
        <p15:guide id="9">
          <p15:clr>
            <a:srgbClr val="F26B43"/>
          </p15:clr>
        </p15:guide>
        <p15:guide id="10" pos="14737">
          <p15:clr>
            <a:srgbClr val="F26B43"/>
          </p15:clr>
        </p15:guide>
        <p15:guide id="11" pos="1536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43BEE53-D0C0-46ED-87CD-542C49A5D48D}"/>
              </a:ext>
            </a:extLst>
          </p:cNvPr>
          <p:cNvSpPr/>
          <p:nvPr userDrawn="1"/>
        </p:nvSpPr>
        <p:spPr>
          <a:xfrm rot="5400000">
            <a:off x="-4141904" y="-1722485"/>
            <a:ext cx="9645422" cy="9644166"/>
          </a:xfrm>
          <a:prstGeom prst="roundRect">
            <a:avLst>
              <a:gd name="adj" fmla="val 42902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F2F5B1D-3438-4931-AE39-D1E058B1ACC7}"/>
              </a:ext>
            </a:extLst>
          </p:cNvPr>
          <p:cNvSpPr/>
          <p:nvPr userDrawn="1"/>
        </p:nvSpPr>
        <p:spPr>
          <a:xfrm rot="2700000">
            <a:off x="-5668722" y="-1722484"/>
            <a:ext cx="9645422" cy="9644166"/>
          </a:xfrm>
          <a:prstGeom prst="roundRect">
            <a:avLst>
              <a:gd name="adj" fmla="val 41785"/>
            </a:avLst>
          </a:prstGeom>
          <a:solidFill>
            <a:schemeClr val="tx1"/>
          </a:solidFill>
          <a:ln>
            <a:noFill/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3D860D2-E8F4-4DB0-AA5F-816536553540}"/>
              </a:ext>
            </a:extLst>
          </p:cNvPr>
          <p:cNvSpPr/>
          <p:nvPr userDrawn="1"/>
        </p:nvSpPr>
        <p:spPr>
          <a:xfrm rot="2700000">
            <a:off x="4855017" y="-1482419"/>
            <a:ext cx="9645422" cy="9644166"/>
          </a:xfrm>
          <a:prstGeom prst="roundRect">
            <a:avLst>
              <a:gd name="adj" fmla="val 42623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E85849-FF77-4713-8AA2-8ED391EAC435}"/>
              </a:ext>
            </a:extLst>
          </p:cNvPr>
          <p:cNvSpPr txBox="1"/>
          <p:nvPr userDrawn="1"/>
        </p:nvSpPr>
        <p:spPr>
          <a:xfrm rot="16200000">
            <a:off x="10547818" y="2927923"/>
            <a:ext cx="2507418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Massive X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presentation to DesignBall team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AFA1E8-D14D-4219-B2C8-8D5A47A5185F}"/>
              </a:ext>
            </a:extLst>
          </p:cNvPr>
          <p:cNvSpPr txBox="1"/>
          <p:nvPr userDrawn="1"/>
        </p:nvSpPr>
        <p:spPr>
          <a:xfrm rot="16200000">
            <a:off x="-706400" y="3213557"/>
            <a:ext cx="21937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377D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Massive X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D960FB0-8447-4FCD-A581-62E51B5D0165}"/>
              </a:ext>
            </a:extLst>
          </p:cNvPr>
          <p:cNvSpPr/>
          <p:nvPr userDrawn="1"/>
        </p:nvSpPr>
        <p:spPr>
          <a:xfrm>
            <a:off x="364772" y="369582"/>
            <a:ext cx="51405" cy="514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DFFAEDF-0E56-47A5-BA3A-F6274E35E997}"/>
              </a:ext>
            </a:extLst>
          </p:cNvPr>
          <p:cNvSpPr/>
          <p:nvPr userDrawn="1"/>
        </p:nvSpPr>
        <p:spPr>
          <a:xfrm>
            <a:off x="364772" y="518410"/>
            <a:ext cx="51405" cy="514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9F6447D-2811-4A41-8421-1C9ED5806297}"/>
              </a:ext>
            </a:extLst>
          </p:cNvPr>
          <p:cNvSpPr/>
          <p:nvPr userDrawn="1"/>
        </p:nvSpPr>
        <p:spPr>
          <a:xfrm>
            <a:off x="364772" y="667238"/>
            <a:ext cx="51405" cy="514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43F20EBF-87D3-43C1-9BFD-DD7947B9BB5B}"/>
              </a:ext>
            </a:extLst>
          </p:cNvPr>
          <p:cNvSpPr txBox="1">
            <a:spLocks/>
          </p:cNvSpPr>
          <p:nvPr userDrawn="1"/>
        </p:nvSpPr>
        <p:spPr>
          <a:xfrm>
            <a:off x="11702935" y="4438872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F38B37-0B38-49EC-AADB-97F50C301C46}"/>
              </a:ext>
            </a:extLst>
          </p:cNvPr>
          <p:cNvSpPr/>
          <p:nvPr userDrawn="1"/>
        </p:nvSpPr>
        <p:spPr>
          <a:xfrm>
            <a:off x="213501" y="5977044"/>
            <a:ext cx="38985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72144">
                    <a:lumMod val="25000"/>
                    <a:lumOff val="75000"/>
                  </a:srgbClr>
                </a:solidFill>
                <a:effectLst/>
                <a:uLnTx/>
                <a:uFillTx/>
                <a:latin typeface="Designball-Social-01" pitchFamily="2" charset="0"/>
                <a:ea typeface="+mn-ea"/>
                <a:cs typeface="+mn-cs"/>
              </a:rPr>
              <a:t>b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5B6968E-E569-416C-81B9-2DAE0B778AAB}"/>
              </a:ext>
            </a:extLst>
          </p:cNvPr>
          <p:cNvSpPr/>
          <p:nvPr userDrawn="1"/>
        </p:nvSpPr>
        <p:spPr>
          <a:xfrm>
            <a:off x="213501" y="5659343"/>
            <a:ext cx="38985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72144">
                    <a:lumMod val="25000"/>
                    <a:lumOff val="75000"/>
                  </a:srgbClr>
                </a:solidFill>
                <a:effectLst/>
                <a:uLnTx/>
                <a:uFillTx/>
                <a:latin typeface="Designball-Social-01" pitchFamily="2" charset="0"/>
                <a:ea typeface="+mn-ea"/>
                <a:cs typeface="+mn-cs"/>
              </a:rPr>
              <a:t>C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AAEE1A5-30F5-44F8-BB95-30518850BC84}"/>
              </a:ext>
            </a:extLst>
          </p:cNvPr>
          <p:cNvSpPr/>
          <p:nvPr userDrawn="1"/>
        </p:nvSpPr>
        <p:spPr>
          <a:xfrm>
            <a:off x="213501" y="6294746"/>
            <a:ext cx="38985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72144">
                    <a:lumMod val="25000"/>
                    <a:lumOff val="75000"/>
                  </a:srgbClr>
                </a:solidFill>
                <a:effectLst/>
                <a:uLnTx/>
                <a:uFillTx/>
                <a:latin typeface="Designball-Social-01" pitchFamily="2" charset="0"/>
                <a:ea typeface="+mn-ea"/>
                <a:cs typeface="+mn-cs"/>
              </a:rPr>
              <a:t>c</a:t>
            </a:r>
          </a:p>
        </p:txBody>
      </p:sp>
      <p:sp>
        <p:nvSpPr>
          <p:cNvPr id="36" name="Rectangle 35">
            <a:hlinkClick r:id="rId6"/>
            <a:extLst>
              <a:ext uri="{FF2B5EF4-FFF2-40B4-BE49-F238E27FC236}">
                <a16:creationId xmlns:a16="http://schemas.microsoft.com/office/drawing/2014/main" id="{5C495195-C8DB-4683-AE3A-416735EDBDC5}"/>
              </a:ext>
            </a:extLst>
          </p:cNvPr>
          <p:cNvSpPr/>
          <p:nvPr userDrawn="1"/>
        </p:nvSpPr>
        <p:spPr>
          <a:xfrm>
            <a:off x="325196" y="6037649"/>
            <a:ext cx="166459" cy="221974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72144">
                  <a:lumMod val="25000"/>
                  <a:lumOff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>
            <a:hlinkClick r:id="rId7"/>
            <a:extLst>
              <a:ext uri="{FF2B5EF4-FFF2-40B4-BE49-F238E27FC236}">
                <a16:creationId xmlns:a16="http://schemas.microsoft.com/office/drawing/2014/main" id="{C4EFF9EF-EF3C-4431-BA59-A45F6F6334BC}"/>
              </a:ext>
            </a:extLst>
          </p:cNvPr>
          <p:cNvSpPr/>
          <p:nvPr userDrawn="1"/>
        </p:nvSpPr>
        <p:spPr>
          <a:xfrm>
            <a:off x="325196" y="5722264"/>
            <a:ext cx="166459" cy="221974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72144">
                  <a:lumMod val="25000"/>
                  <a:lumOff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>
            <a:hlinkClick r:id="rId8"/>
            <a:extLst>
              <a:ext uri="{FF2B5EF4-FFF2-40B4-BE49-F238E27FC236}">
                <a16:creationId xmlns:a16="http://schemas.microsoft.com/office/drawing/2014/main" id="{C20E70F6-BC74-4510-80BB-74FC20CF63AA}"/>
              </a:ext>
            </a:extLst>
          </p:cNvPr>
          <p:cNvSpPr/>
          <p:nvPr userDrawn="1"/>
        </p:nvSpPr>
        <p:spPr>
          <a:xfrm>
            <a:off x="325196" y="6353035"/>
            <a:ext cx="166459" cy="221974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72144">
                  <a:lumMod val="25000"/>
                  <a:lumOff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80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orient="horz" pos="816">
          <p15:clr>
            <a:srgbClr val="F26B43"/>
          </p15:clr>
        </p15:guide>
        <p15:guide id="4" orient="horz" pos="7776">
          <p15:clr>
            <a:srgbClr val="F26B43"/>
          </p15:clr>
        </p15:guide>
        <p15:guide id="5" pos="14377">
          <p15:clr>
            <a:srgbClr val="F26B43"/>
          </p15:clr>
        </p15:guide>
        <p15:guide id="6" pos="98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C0609E7-B21A-44A3-8DFD-8D2964CD8535}"/>
              </a:ext>
            </a:extLst>
          </p:cNvPr>
          <p:cNvSpPr txBox="1"/>
          <p:nvPr/>
        </p:nvSpPr>
        <p:spPr>
          <a:xfrm rot="16200000">
            <a:off x="10547818" y="2927923"/>
            <a:ext cx="2507418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Massive X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presentation to DesignBall team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9DEC81-A035-4291-8FEC-7FC53A59434A}"/>
              </a:ext>
            </a:extLst>
          </p:cNvPr>
          <p:cNvSpPr txBox="1"/>
          <p:nvPr/>
        </p:nvSpPr>
        <p:spPr>
          <a:xfrm rot="16200000">
            <a:off x="-706400" y="3213557"/>
            <a:ext cx="21937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377D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Massive X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C360901-01AD-4430-8498-AB1A082771C1}"/>
              </a:ext>
            </a:extLst>
          </p:cNvPr>
          <p:cNvSpPr/>
          <p:nvPr/>
        </p:nvSpPr>
        <p:spPr>
          <a:xfrm>
            <a:off x="364772" y="369582"/>
            <a:ext cx="51405" cy="51412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BF17D6-2B7C-4C41-8849-23DB4B7E1C12}"/>
              </a:ext>
            </a:extLst>
          </p:cNvPr>
          <p:cNvSpPr/>
          <p:nvPr/>
        </p:nvSpPr>
        <p:spPr>
          <a:xfrm>
            <a:off x="364772" y="518410"/>
            <a:ext cx="51405" cy="51412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A9D41FB-1A1C-4F29-8C1E-719377825060}"/>
              </a:ext>
            </a:extLst>
          </p:cNvPr>
          <p:cNvSpPr/>
          <p:nvPr/>
        </p:nvSpPr>
        <p:spPr>
          <a:xfrm>
            <a:off x="364772" y="667238"/>
            <a:ext cx="51405" cy="51412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9A9AFC40-C19C-466C-9791-7DEB2FEE23C0}"/>
              </a:ext>
            </a:extLst>
          </p:cNvPr>
          <p:cNvSpPr txBox="1">
            <a:spLocks/>
          </p:cNvSpPr>
          <p:nvPr/>
        </p:nvSpPr>
        <p:spPr>
          <a:xfrm>
            <a:off x="11702935" y="4438872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>
                    <a:lumMod val="90000"/>
                    <a:lumOff val="1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>
                  <a:lumMod val="90000"/>
                  <a:lumOff val="1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D0F637-39BC-413B-92B5-921A8A832E4F}"/>
              </a:ext>
            </a:extLst>
          </p:cNvPr>
          <p:cNvSpPr/>
          <p:nvPr/>
        </p:nvSpPr>
        <p:spPr>
          <a:xfrm>
            <a:off x="213501" y="5977044"/>
            <a:ext cx="38985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72144">
                    <a:lumMod val="25000"/>
                    <a:lumOff val="75000"/>
                  </a:srgbClr>
                </a:solidFill>
                <a:effectLst/>
                <a:uLnTx/>
                <a:uFillTx/>
                <a:latin typeface="Designball-Social-01" pitchFamily="2" charset="0"/>
                <a:ea typeface="+mn-ea"/>
                <a:cs typeface="+mn-cs"/>
              </a:rPr>
              <a:t>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5B773D-D380-4D28-842C-CAEB2EA06CFE}"/>
              </a:ext>
            </a:extLst>
          </p:cNvPr>
          <p:cNvSpPr/>
          <p:nvPr/>
        </p:nvSpPr>
        <p:spPr>
          <a:xfrm>
            <a:off x="213501" y="5659343"/>
            <a:ext cx="38985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72144">
                    <a:lumMod val="25000"/>
                    <a:lumOff val="75000"/>
                  </a:srgbClr>
                </a:solidFill>
                <a:effectLst/>
                <a:uLnTx/>
                <a:uFillTx/>
                <a:latin typeface="Designball-Social-01" pitchFamily="2" charset="0"/>
                <a:ea typeface="+mn-ea"/>
                <a:cs typeface="+mn-cs"/>
              </a:rPr>
              <a:t>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06F911-4D41-42F8-A22A-93B4C580A4FA}"/>
              </a:ext>
            </a:extLst>
          </p:cNvPr>
          <p:cNvSpPr/>
          <p:nvPr/>
        </p:nvSpPr>
        <p:spPr>
          <a:xfrm>
            <a:off x="213501" y="6294746"/>
            <a:ext cx="38985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72144">
                    <a:lumMod val="25000"/>
                    <a:lumOff val="75000"/>
                  </a:srgbClr>
                </a:solidFill>
                <a:effectLst/>
                <a:uLnTx/>
                <a:uFillTx/>
                <a:latin typeface="Designball-Social-01" pitchFamily="2" charset="0"/>
                <a:ea typeface="+mn-ea"/>
                <a:cs typeface="+mn-cs"/>
              </a:rPr>
              <a:t>c</a:t>
            </a:r>
          </a:p>
        </p:txBody>
      </p:sp>
      <p:sp>
        <p:nvSpPr>
          <p:cNvPr id="22" name="Rectangle 21">
            <a:hlinkClick r:id="rId11"/>
            <a:extLst>
              <a:ext uri="{FF2B5EF4-FFF2-40B4-BE49-F238E27FC236}">
                <a16:creationId xmlns:a16="http://schemas.microsoft.com/office/drawing/2014/main" id="{C1A05CED-D825-4423-B437-E98239752205}"/>
              </a:ext>
            </a:extLst>
          </p:cNvPr>
          <p:cNvSpPr/>
          <p:nvPr/>
        </p:nvSpPr>
        <p:spPr>
          <a:xfrm>
            <a:off x="325196" y="6037649"/>
            <a:ext cx="166459" cy="221974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72144">
                  <a:lumMod val="25000"/>
                  <a:lumOff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>
            <a:hlinkClick r:id="rId12"/>
            <a:extLst>
              <a:ext uri="{FF2B5EF4-FFF2-40B4-BE49-F238E27FC236}">
                <a16:creationId xmlns:a16="http://schemas.microsoft.com/office/drawing/2014/main" id="{C3BFFE27-40D7-4368-A3B4-782C986B1372}"/>
              </a:ext>
            </a:extLst>
          </p:cNvPr>
          <p:cNvSpPr/>
          <p:nvPr/>
        </p:nvSpPr>
        <p:spPr>
          <a:xfrm>
            <a:off x="325196" y="5722264"/>
            <a:ext cx="166459" cy="221974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72144">
                  <a:lumMod val="25000"/>
                  <a:lumOff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>
            <a:hlinkClick r:id="rId13"/>
            <a:extLst>
              <a:ext uri="{FF2B5EF4-FFF2-40B4-BE49-F238E27FC236}">
                <a16:creationId xmlns:a16="http://schemas.microsoft.com/office/drawing/2014/main" id="{3EC3E93D-FF4A-45D0-B764-196D70240EE1}"/>
              </a:ext>
            </a:extLst>
          </p:cNvPr>
          <p:cNvSpPr/>
          <p:nvPr/>
        </p:nvSpPr>
        <p:spPr>
          <a:xfrm>
            <a:off x="325196" y="6353035"/>
            <a:ext cx="166459" cy="221974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72144">
                  <a:lumMod val="25000"/>
                  <a:lumOff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32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orient="horz" pos="816">
          <p15:clr>
            <a:srgbClr val="F26B43"/>
          </p15:clr>
        </p15:guide>
        <p15:guide id="4" orient="horz" pos="7776">
          <p15:clr>
            <a:srgbClr val="F26B43"/>
          </p15:clr>
        </p15:guide>
        <p15:guide id="5" pos="14377">
          <p15:clr>
            <a:srgbClr val="F26B43"/>
          </p15:clr>
        </p15:guide>
        <p15:guide id="6" pos="98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fif"/><Relationship Id="rId2" Type="http://schemas.openxmlformats.org/officeDocument/2006/relationships/image" Target="../media/image33.jf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9BF1300-21BD-1B5F-AAEB-D6EB0D0A2B33}"/>
              </a:ext>
            </a:extLst>
          </p:cNvPr>
          <p:cNvGrpSpPr/>
          <p:nvPr/>
        </p:nvGrpSpPr>
        <p:grpSpPr>
          <a:xfrm>
            <a:off x="852502" y="4502551"/>
            <a:ext cx="11196744" cy="821117"/>
            <a:chOff x="759905" y="3715473"/>
            <a:chExt cx="10675883" cy="821117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294DEF2D-B069-18BA-7374-1A48F515FFD0}"/>
                </a:ext>
              </a:extLst>
            </p:cNvPr>
            <p:cNvSpPr/>
            <p:nvPr/>
          </p:nvSpPr>
          <p:spPr>
            <a:xfrm>
              <a:off x="759905" y="3715473"/>
              <a:ext cx="10072218" cy="821117"/>
            </a:xfrm>
            <a:prstGeom prst="roundRect">
              <a:avLst/>
            </a:prstGeom>
            <a:solidFill>
              <a:srgbClr val="396AB3"/>
            </a:solidFill>
            <a:ln>
              <a:solidFill>
                <a:srgbClr val="396A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C" dirty="0"/>
            </a:p>
          </p:txBody>
        </p:sp>
        <p:sp>
          <p:nvSpPr>
            <p:cNvPr id="11" name="Google Shape;116;p4"/>
            <p:cNvSpPr txBox="1"/>
            <p:nvPr/>
          </p:nvSpPr>
          <p:spPr>
            <a:xfrm>
              <a:off x="1936513" y="4136521"/>
              <a:ext cx="8155112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5B5B5B"/>
                </a:buClr>
                <a:buSzPts val="1400"/>
                <a:buFont typeface="Montserrat"/>
                <a:buNone/>
              </a:pPr>
              <a:r>
                <a:rPr lang="es-EC" sz="2000" b="0" i="0" u="none" strike="noStrike" cap="none" dirty="0">
                  <a:solidFill>
                    <a:schemeClr val="bg1"/>
                  </a:solidFill>
                  <a:latin typeface="Montserrat" pitchFamily="2" charset="77"/>
                  <a:ea typeface="Open Sans Extrabold" panose="020B0906030804020204" pitchFamily="34" charset="0"/>
                  <a:cs typeface="Open Sans Extrabold" panose="020B0906030804020204" pitchFamily="34" charset="0"/>
                  <a:sym typeface="Montserrat"/>
                </a:rPr>
                <a:t>Art. 238 del COOTAD </a:t>
              </a:r>
              <a:endParaRPr lang="es-EC" sz="2000" b="0" i="0" u="none" strike="noStrike" cap="none" dirty="0">
                <a:solidFill>
                  <a:schemeClr val="bg1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  <a:sym typeface="Calibri"/>
              </a:endParaRPr>
            </a:p>
          </p:txBody>
        </p:sp>
        <p:sp>
          <p:nvSpPr>
            <p:cNvPr id="12" name="Google Shape;117;p4"/>
            <p:cNvSpPr txBox="1"/>
            <p:nvPr/>
          </p:nvSpPr>
          <p:spPr>
            <a:xfrm>
              <a:off x="1936513" y="3776599"/>
              <a:ext cx="9499275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75BBE9"/>
                </a:buClr>
                <a:buSzPts val="1800"/>
                <a:buFont typeface="Montserrat SemiBold"/>
                <a:buNone/>
              </a:pPr>
              <a:r>
                <a:rPr lang="es-MX" sz="2400" b="1" dirty="0">
                  <a:solidFill>
                    <a:schemeClr val="bg1"/>
                  </a:solidFill>
                  <a:latin typeface="Montserrat" pitchFamily="2" charset="77"/>
                  <a:ea typeface="Open Sans Extrabold" panose="020B0906030804020204" pitchFamily="34" charset="0"/>
                  <a:cs typeface="Open Sans Extrabold" panose="020B0906030804020204" pitchFamily="34" charset="0"/>
                  <a:sym typeface="Montserrat SemiBold"/>
                </a:rPr>
                <a:t>Metodología de participación para priorización del gasto</a:t>
              </a:r>
              <a:endParaRPr lang="es-MX" sz="2400" b="0" i="0" u="none" strike="noStrike" cap="none" dirty="0">
                <a:solidFill>
                  <a:schemeClr val="bg1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  <a:sym typeface="Calibri"/>
              </a:endParaRPr>
            </a:p>
          </p:txBody>
        </p:sp>
        <p:sp>
          <p:nvSpPr>
            <p:cNvPr id="13" name="Elipse 12"/>
            <p:cNvSpPr/>
            <p:nvPr/>
          </p:nvSpPr>
          <p:spPr>
            <a:xfrm>
              <a:off x="1101361" y="3788059"/>
              <a:ext cx="709684" cy="668740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3200" b="1" dirty="0"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3</a:t>
              </a:r>
            </a:p>
          </p:txBody>
        </p:sp>
      </p:grp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357129" y="39923"/>
            <a:ext cx="2861146" cy="2781300"/>
          </a:xfrm>
          <a:prstGeom prst="rect">
            <a:avLst/>
          </a:prstGeom>
        </p:spPr>
      </p:pic>
      <p:pic>
        <p:nvPicPr>
          <p:cNvPr id="15" name="Picture 17">
            <a:extLst>
              <a:ext uri="{FF2B5EF4-FFF2-40B4-BE49-F238E27FC236}">
                <a16:creationId xmlns:a16="http://schemas.microsoft.com/office/drawing/2014/main" id="{AE7DABA9-AAEC-EC16-205C-2660E22BC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159" y="6013939"/>
            <a:ext cx="3666299" cy="91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5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37">
            <a:extLst>
              <a:ext uri="{FF2B5EF4-FFF2-40B4-BE49-F238E27FC236}">
                <a16:creationId xmlns:a16="http://schemas.microsoft.com/office/drawing/2014/main" id="{37475A25-E8BC-49AA-8C3A-174882DEC19F}"/>
              </a:ext>
            </a:extLst>
          </p:cNvPr>
          <p:cNvSpPr txBox="1"/>
          <p:nvPr/>
        </p:nvSpPr>
        <p:spPr>
          <a:xfrm>
            <a:off x="139068" y="142228"/>
            <a:ext cx="740743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5500" b="1" dirty="0" err="1">
                <a:solidFill>
                  <a:srgbClr val="223F86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Metodología</a:t>
            </a:r>
            <a:r>
              <a:rPr lang="en-US" sz="3600" b="1" dirty="0">
                <a:solidFill>
                  <a:srgbClr val="223F86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72" y="1645511"/>
            <a:ext cx="5352661" cy="4014496"/>
          </a:xfrm>
          <a:prstGeom prst="rect">
            <a:avLst/>
          </a:prstGeom>
        </p:spPr>
      </p:pic>
      <p:pic>
        <p:nvPicPr>
          <p:cNvPr id="3" name="Picture 2" descr="A group of people sitting in a circle&#10;&#10;Description automatically generated">
            <a:extLst>
              <a:ext uri="{FF2B5EF4-FFF2-40B4-BE49-F238E27FC236}">
                <a16:creationId xmlns:a16="http://schemas.microsoft.com/office/drawing/2014/main" id="{BDDB28E5-A2A2-78AB-80E8-30558C8338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9"/>
          <a:stretch/>
        </p:blipFill>
        <p:spPr>
          <a:xfrm>
            <a:off x="6321867" y="1645511"/>
            <a:ext cx="5352661" cy="401449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73D5AC5-D9A0-E509-738E-90D046A2CCD5}"/>
              </a:ext>
            </a:extLst>
          </p:cNvPr>
          <p:cNvGrpSpPr/>
          <p:nvPr/>
        </p:nvGrpSpPr>
        <p:grpSpPr>
          <a:xfrm>
            <a:off x="6223931" y="5832826"/>
            <a:ext cx="5625551" cy="1025522"/>
            <a:chOff x="4047784" y="5237453"/>
            <a:chExt cx="7770223" cy="141649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C350317-5EBF-E073-F993-E3203C031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3876" y="5534010"/>
              <a:ext cx="4324131" cy="82337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EC6DBD2-669A-D1E4-21FA-4744EA77E0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02"/>
            <a:stretch/>
          </p:blipFill>
          <p:spPr>
            <a:xfrm>
              <a:off x="4047784" y="5237453"/>
              <a:ext cx="3376246" cy="14164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267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and person holding a sign&#10;&#10;Description automatically generated">
            <a:extLst>
              <a:ext uri="{FF2B5EF4-FFF2-40B4-BE49-F238E27FC236}">
                <a16:creationId xmlns:a16="http://schemas.microsoft.com/office/drawing/2014/main" id="{EDB01AA3-F2B0-2DF4-BDC3-01D62BD3C3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8" y="1634697"/>
            <a:ext cx="6182575" cy="4119140"/>
          </a:xfrm>
          <a:prstGeom prst="rect">
            <a:avLst/>
          </a:prstGeom>
        </p:spPr>
      </p:pic>
      <p:pic>
        <p:nvPicPr>
          <p:cNvPr id="4" name="Picture 3" descr="A group of people sitting in a row&#10;&#10;Description automatically generated">
            <a:extLst>
              <a:ext uri="{FF2B5EF4-FFF2-40B4-BE49-F238E27FC236}">
                <a16:creationId xmlns:a16="http://schemas.microsoft.com/office/drawing/2014/main" id="{A8CC4DAF-53BA-2B8D-35A0-68ACE43703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774" y="1634697"/>
            <a:ext cx="5405957" cy="411607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BAAD3D2-AFC1-5CC3-8460-532D1C6EADAF}"/>
              </a:ext>
            </a:extLst>
          </p:cNvPr>
          <p:cNvGrpSpPr/>
          <p:nvPr/>
        </p:nvGrpSpPr>
        <p:grpSpPr>
          <a:xfrm>
            <a:off x="6223931" y="5832826"/>
            <a:ext cx="5625551" cy="1025522"/>
            <a:chOff x="4047784" y="5237453"/>
            <a:chExt cx="7770223" cy="141649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3D1578D-2168-7009-220F-EEF40DC0E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3876" y="5534010"/>
              <a:ext cx="4324131" cy="82337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E7ECFF7-766C-8397-8760-36046491A5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02"/>
            <a:stretch/>
          </p:blipFill>
          <p:spPr>
            <a:xfrm>
              <a:off x="4047784" y="5237453"/>
              <a:ext cx="3376246" cy="1416490"/>
            </a:xfrm>
            <a:prstGeom prst="rect">
              <a:avLst/>
            </a:prstGeom>
          </p:spPr>
        </p:pic>
      </p:grpSp>
      <p:sp>
        <p:nvSpPr>
          <p:cNvPr id="8" name="TextBox 137">
            <a:extLst>
              <a:ext uri="{FF2B5EF4-FFF2-40B4-BE49-F238E27FC236}">
                <a16:creationId xmlns:a16="http://schemas.microsoft.com/office/drawing/2014/main" id="{37475A25-E8BC-49AA-8C3A-174882DEC19F}"/>
              </a:ext>
            </a:extLst>
          </p:cNvPr>
          <p:cNvSpPr txBox="1"/>
          <p:nvPr/>
        </p:nvSpPr>
        <p:spPr>
          <a:xfrm>
            <a:off x="139068" y="142228"/>
            <a:ext cx="740743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5500" b="1" dirty="0" err="1">
                <a:solidFill>
                  <a:srgbClr val="223F86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Metodología</a:t>
            </a:r>
            <a:r>
              <a:rPr lang="en-US" sz="3600" b="1" dirty="0">
                <a:solidFill>
                  <a:srgbClr val="223F86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289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27" y="1277822"/>
            <a:ext cx="5417976" cy="406348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678" y="1277822"/>
            <a:ext cx="5417976" cy="406348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3DC4F92-E82E-D377-B5EB-6F51A02A3FF9}"/>
              </a:ext>
            </a:extLst>
          </p:cNvPr>
          <p:cNvGrpSpPr/>
          <p:nvPr/>
        </p:nvGrpSpPr>
        <p:grpSpPr>
          <a:xfrm>
            <a:off x="6223931" y="5832826"/>
            <a:ext cx="5625551" cy="1025522"/>
            <a:chOff x="4047784" y="5237453"/>
            <a:chExt cx="7770223" cy="141649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CD3079A-53DF-AD06-0841-EA7861CD0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3876" y="5534010"/>
              <a:ext cx="4324131" cy="82337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AE6FA1F-D0ED-60B7-89A4-77DD79A36C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02"/>
            <a:stretch/>
          </p:blipFill>
          <p:spPr>
            <a:xfrm>
              <a:off x="4047784" y="5237453"/>
              <a:ext cx="3376246" cy="1416490"/>
            </a:xfrm>
            <a:prstGeom prst="rect">
              <a:avLst/>
            </a:prstGeom>
          </p:spPr>
        </p:pic>
      </p:grpSp>
      <p:sp>
        <p:nvSpPr>
          <p:cNvPr id="8" name="TextBox 137">
            <a:extLst>
              <a:ext uri="{FF2B5EF4-FFF2-40B4-BE49-F238E27FC236}">
                <a16:creationId xmlns:a16="http://schemas.microsoft.com/office/drawing/2014/main" id="{37475A25-E8BC-49AA-8C3A-174882DEC19F}"/>
              </a:ext>
            </a:extLst>
          </p:cNvPr>
          <p:cNvSpPr txBox="1"/>
          <p:nvPr/>
        </p:nvSpPr>
        <p:spPr>
          <a:xfrm>
            <a:off x="139068" y="142228"/>
            <a:ext cx="740743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5500" b="1" dirty="0" err="1">
                <a:solidFill>
                  <a:srgbClr val="223F86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Metodología</a:t>
            </a:r>
            <a:r>
              <a:rPr lang="en-US" sz="3600" b="1" dirty="0">
                <a:solidFill>
                  <a:srgbClr val="223F86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866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riting on a piece of paper&#10;&#10;Description automatically generated">
            <a:extLst>
              <a:ext uri="{FF2B5EF4-FFF2-40B4-BE49-F238E27FC236}">
                <a16:creationId xmlns:a16="http://schemas.microsoft.com/office/drawing/2014/main" id="{CC784D9B-A765-AE5D-E96B-4D1CF8A645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283" y="1180890"/>
            <a:ext cx="6401091" cy="4264726"/>
          </a:xfrm>
          <a:prstGeom prst="rect">
            <a:avLst/>
          </a:prstGeom>
        </p:spPr>
      </p:pic>
      <p:pic>
        <p:nvPicPr>
          <p:cNvPr id="33" name="Imagen 3">
            <a:extLst>
              <a:ext uri="{FF2B5EF4-FFF2-40B4-BE49-F238E27FC236}">
                <a16:creationId xmlns:a16="http://schemas.microsoft.com/office/drawing/2014/main" id="{B54CD157-E7EA-A6F9-C5D9-C06BE9933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4" y="0"/>
            <a:ext cx="12192000" cy="68580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49F3FD59-06BF-FB19-0E38-ABA8701C11E3}"/>
              </a:ext>
            </a:extLst>
          </p:cNvPr>
          <p:cNvSpPr txBox="1">
            <a:spLocks/>
          </p:cNvSpPr>
          <p:nvPr/>
        </p:nvSpPr>
        <p:spPr>
          <a:xfrm>
            <a:off x="441501" y="2766218"/>
            <a:ext cx="58316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6400" b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¿Por qué?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7DABA9-AAEC-EC16-205C-2660E22BC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7159" y="6013939"/>
            <a:ext cx="3666299" cy="91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9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137">
            <a:extLst>
              <a:ext uri="{FF2B5EF4-FFF2-40B4-BE49-F238E27FC236}">
                <a16:creationId xmlns:a16="http://schemas.microsoft.com/office/drawing/2014/main" id="{6ED3C7D3-F836-ACA2-4E20-7B11FF8FDE72}"/>
              </a:ext>
            </a:extLst>
          </p:cNvPr>
          <p:cNvSpPr txBox="1"/>
          <p:nvPr/>
        </p:nvSpPr>
        <p:spPr>
          <a:xfrm>
            <a:off x="279835" y="1718041"/>
            <a:ext cx="10697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b="1" dirty="0">
                <a:solidFill>
                  <a:schemeClr val="accent1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Art. 238. – </a:t>
            </a:r>
            <a:r>
              <a:rPr lang="es-MX" sz="2000" b="1" dirty="0">
                <a:solidFill>
                  <a:schemeClr val="accent1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Participación ciudadana en la priorización del gasto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tserrat" pitchFamily="2" charset="77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6" name="TextBox 138">
            <a:extLst>
              <a:ext uri="{FF2B5EF4-FFF2-40B4-BE49-F238E27FC236}">
                <a16:creationId xmlns:a16="http://schemas.microsoft.com/office/drawing/2014/main" id="{859E194B-9A08-612F-CDB4-7E02AEB9455E}"/>
              </a:ext>
            </a:extLst>
          </p:cNvPr>
          <p:cNvSpPr txBox="1"/>
          <p:nvPr/>
        </p:nvSpPr>
        <p:spPr>
          <a:xfrm>
            <a:off x="279835" y="2074389"/>
            <a:ext cx="10357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002060"/>
                </a:solidFill>
                <a:latin typeface="Montserrat" pitchFamily="2" charset="77"/>
                <a:ea typeface="Calibri"/>
                <a:cs typeface="Arial" panose="020B0604020202020204" pitchFamily="34" charset="0"/>
                <a:sym typeface="Calibri"/>
              </a:rPr>
              <a:t>Las </a:t>
            </a:r>
            <a:r>
              <a:rPr lang="es-MX" b="1" dirty="0">
                <a:solidFill>
                  <a:srgbClr val="002060"/>
                </a:solidFill>
                <a:latin typeface="Montserrat" pitchFamily="2" charset="77"/>
                <a:ea typeface="Calibri"/>
                <a:cs typeface="Arial" panose="020B0604020202020204" pitchFamily="34" charset="0"/>
                <a:sym typeface="Calibri"/>
              </a:rPr>
              <a:t>prioridades de gasto </a:t>
            </a:r>
            <a:r>
              <a:rPr lang="es-MX" dirty="0">
                <a:solidFill>
                  <a:srgbClr val="002060"/>
                </a:solidFill>
                <a:latin typeface="Montserrat" pitchFamily="2" charset="77"/>
                <a:ea typeface="Calibri"/>
                <a:cs typeface="Arial" panose="020B0604020202020204" pitchFamily="34" charset="0"/>
                <a:sym typeface="Calibri"/>
              </a:rPr>
              <a:t>se establecerán </a:t>
            </a:r>
            <a:r>
              <a:rPr lang="es-MX" b="1" dirty="0">
                <a:solidFill>
                  <a:srgbClr val="002060"/>
                </a:solidFill>
                <a:latin typeface="Montserrat" pitchFamily="2" charset="77"/>
                <a:ea typeface="Calibri"/>
                <a:cs typeface="Arial" panose="020B0604020202020204" pitchFamily="34" charset="0"/>
                <a:sym typeface="Calibri"/>
              </a:rPr>
              <a:t>desde las unidades básicas de participación</a:t>
            </a:r>
            <a:r>
              <a:rPr lang="es-MX" dirty="0">
                <a:solidFill>
                  <a:srgbClr val="002060"/>
                </a:solidFill>
                <a:latin typeface="Montserrat" pitchFamily="2" charset="77"/>
                <a:ea typeface="Calibri"/>
                <a:cs typeface="Arial" panose="020B0604020202020204" pitchFamily="34" charset="0"/>
                <a:sym typeface="Calibri"/>
              </a:rPr>
              <a:t> y serán recogidas por la asamblea local, como máxima instancia de participación.</a:t>
            </a:r>
            <a:endParaRPr lang="en-US" dirty="0">
              <a:solidFill>
                <a:srgbClr val="002060"/>
              </a:solidFill>
              <a:latin typeface="Montserrat" pitchFamily="2" charset="77"/>
            </a:endParaRPr>
          </a:p>
        </p:txBody>
      </p:sp>
      <p:sp>
        <p:nvSpPr>
          <p:cNvPr id="87" name="TextBox 137">
            <a:extLst>
              <a:ext uri="{FF2B5EF4-FFF2-40B4-BE49-F238E27FC236}">
                <a16:creationId xmlns:a16="http://schemas.microsoft.com/office/drawing/2014/main" id="{0088057B-9F0F-D17E-DA97-E2CE9B7710E1}"/>
              </a:ext>
            </a:extLst>
          </p:cNvPr>
          <p:cNvSpPr txBox="1"/>
          <p:nvPr/>
        </p:nvSpPr>
        <p:spPr>
          <a:xfrm>
            <a:off x="330680" y="3283389"/>
            <a:ext cx="6137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b="1" dirty="0">
                <a:solidFill>
                  <a:schemeClr val="accent1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Art. 306. – </a:t>
            </a:r>
            <a:r>
              <a:rPr lang="es-MX" sz="2000" b="1" dirty="0">
                <a:solidFill>
                  <a:schemeClr val="accent1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Barrios y parroquias urbanas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tserrat" pitchFamily="2" charset="77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8" name="TextBox 138">
            <a:extLst>
              <a:ext uri="{FF2B5EF4-FFF2-40B4-BE49-F238E27FC236}">
                <a16:creationId xmlns:a16="http://schemas.microsoft.com/office/drawing/2014/main" id="{B3435B8F-A3EE-1F35-4A7E-ACF7BEC19FEA}"/>
              </a:ext>
            </a:extLst>
          </p:cNvPr>
          <p:cNvSpPr txBox="1"/>
          <p:nvPr/>
        </p:nvSpPr>
        <p:spPr>
          <a:xfrm>
            <a:off x="316061" y="3625474"/>
            <a:ext cx="10321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002060"/>
                </a:solidFill>
                <a:latin typeface="Montserrat" pitchFamily="2" charset="77"/>
                <a:ea typeface="Calibri"/>
                <a:cs typeface="Arial" panose="020B0604020202020204" pitchFamily="34" charset="0"/>
                <a:sym typeface="Calibri"/>
              </a:rPr>
              <a:t>Se reconoce a los </a:t>
            </a:r>
            <a:r>
              <a:rPr lang="es-MX" b="1" dirty="0">
                <a:solidFill>
                  <a:srgbClr val="002060"/>
                </a:solidFill>
                <a:latin typeface="Montserrat" pitchFamily="2" charset="77"/>
                <a:ea typeface="Calibri"/>
                <a:cs typeface="Arial" panose="020B0604020202020204" pitchFamily="34" charset="0"/>
                <a:sym typeface="Calibri"/>
              </a:rPr>
              <a:t>barrios y parroquias urbanas como unidades básicas de participación ciudadana </a:t>
            </a:r>
            <a:r>
              <a:rPr lang="es-MX" dirty="0">
                <a:solidFill>
                  <a:srgbClr val="002060"/>
                </a:solidFill>
                <a:latin typeface="Montserrat" pitchFamily="2" charset="77"/>
                <a:ea typeface="Calibri"/>
                <a:cs typeface="Arial" panose="020B0604020202020204" pitchFamily="34" charset="0"/>
                <a:sym typeface="Calibri"/>
              </a:rPr>
              <a:t>en los GAD municipales o distritales.</a:t>
            </a:r>
          </a:p>
        </p:txBody>
      </p:sp>
      <p:sp>
        <p:nvSpPr>
          <p:cNvPr id="89" name="TextBox 137">
            <a:extLst>
              <a:ext uri="{FF2B5EF4-FFF2-40B4-BE49-F238E27FC236}">
                <a16:creationId xmlns:a16="http://schemas.microsoft.com/office/drawing/2014/main" id="{A66A1F88-5311-8A7E-797A-83A922192D6E}"/>
              </a:ext>
            </a:extLst>
          </p:cNvPr>
          <p:cNvSpPr txBox="1"/>
          <p:nvPr/>
        </p:nvSpPr>
        <p:spPr>
          <a:xfrm>
            <a:off x="303843" y="4860111"/>
            <a:ext cx="8415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b="1" dirty="0">
                <a:solidFill>
                  <a:schemeClr val="accent1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Art. 308. – </a:t>
            </a:r>
            <a:r>
              <a:rPr lang="es-MX" sz="2000" b="1" dirty="0">
                <a:solidFill>
                  <a:schemeClr val="accent1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Comunas, comunidades y recintos</a:t>
            </a:r>
          </a:p>
        </p:txBody>
      </p:sp>
      <p:sp>
        <p:nvSpPr>
          <p:cNvPr id="90" name="TextBox 138">
            <a:extLst>
              <a:ext uri="{FF2B5EF4-FFF2-40B4-BE49-F238E27FC236}">
                <a16:creationId xmlns:a16="http://schemas.microsoft.com/office/drawing/2014/main" id="{62CEB0D8-E1D6-0541-5EAB-A35E5A088266}"/>
              </a:ext>
            </a:extLst>
          </p:cNvPr>
          <p:cNvSpPr txBox="1"/>
          <p:nvPr/>
        </p:nvSpPr>
        <p:spPr>
          <a:xfrm>
            <a:off x="279835" y="5176559"/>
            <a:ext cx="10357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002060"/>
                </a:solidFill>
                <a:latin typeface="Montserrat" pitchFamily="2" charset="77"/>
                <a:ea typeface="Calibri"/>
                <a:cs typeface="Arial" panose="020B0604020202020204" pitchFamily="34" charset="0"/>
                <a:sym typeface="Calibri"/>
              </a:rPr>
              <a:t>Constituirán una forma de organización territorial ancestral las comunas, comunidades </a:t>
            </a:r>
          </a:p>
          <a:p>
            <a:r>
              <a:rPr lang="es-MX" dirty="0">
                <a:solidFill>
                  <a:srgbClr val="002060"/>
                </a:solidFill>
                <a:latin typeface="Montserrat" pitchFamily="2" charset="77"/>
                <a:ea typeface="Calibri"/>
                <a:cs typeface="Arial" panose="020B0604020202020204" pitchFamily="34" charset="0"/>
                <a:sym typeface="Calibri"/>
              </a:rPr>
              <a:t>y recintos en donde exista propiedad colectiva sobre la tierra.</a:t>
            </a:r>
          </a:p>
        </p:txBody>
      </p:sp>
      <p:sp>
        <p:nvSpPr>
          <p:cNvPr id="93" name="1 Título">
            <a:extLst>
              <a:ext uri="{FF2B5EF4-FFF2-40B4-BE49-F238E27FC236}">
                <a16:creationId xmlns:a16="http://schemas.microsoft.com/office/drawing/2014/main" id="{4096743C-D65C-F64E-EC92-3DA55A32B597}"/>
              </a:ext>
            </a:extLst>
          </p:cNvPr>
          <p:cNvSpPr txBox="1">
            <a:spLocks/>
          </p:cNvSpPr>
          <p:nvPr/>
        </p:nvSpPr>
        <p:spPr>
          <a:xfrm>
            <a:off x="1423381" y="386323"/>
            <a:ext cx="9345237" cy="10198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600" b="1" i="0" u="none" strike="noStrike" kern="1200" cap="none" spc="0" normalizeH="0" baseline="0" noProof="0" dirty="0">
                <a:ln>
                  <a:noFill/>
                </a:ln>
                <a:solidFill>
                  <a:srgbClr val="223F86"/>
                </a:solidFill>
                <a:effectLst/>
                <a:uLnTx/>
                <a:uFillTx/>
                <a:latin typeface="Montserrat ExtraBold" pitchFamily="2" charset="0"/>
                <a:cs typeface="Calibri Light" panose="020F0302020204030204" pitchFamily="34" charset="0"/>
              </a:rPr>
              <a:t>Código Orgánico de Organización Territorial (COOTAD</a:t>
            </a:r>
            <a:r>
              <a:rPr kumimoji="0" lang="es-EC" sz="3600" b="1" i="0" u="none" strike="noStrike" kern="1200" cap="none" spc="0" normalizeH="0" baseline="0" noProof="0" dirty="0">
                <a:ln>
                  <a:noFill/>
                </a:ln>
                <a:solidFill>
                  <a:srgbClr val="4B4C8A"/>
                </a:solidFill>
                <a:effectLst/>
                <a:uLnTx/>
                <a:uFillTx/>
                <a:latin typeface="Montserrat ExtraBold" pitchFamily="2" charset="0"/>
                <a:cs typeface="Calibri Light" panose="020F0302020204030204" pitchFamily="34" charset="0"/>
              </a:rPr>
              <a:t>)</a:t>
            </a:r>
          </a:p>
          <a:p>
            <a:pPr marL="18288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</a:rPr>
              <a:t> </a:t>
            </a:r>
            <a:endParaRPr kumimoji="0" lang="es-EC" sz="3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" pitchFamily="2" charset="77"/>
            </a:endParaRPr>
          </a:p>
        </p:txBody>
      </p:sp>
      <p:pic>
        <p:nvPicPr>
          <p:cNvPr id="12" name="Picture 17">
            <a:extLst>
              <a:ext uri="{FF2B5EF4-FFF2-40B4-BE49-F238E27FC236}">
                <a16:creationId xmlns:a16="http://schemas.microsoft.com/office/drawing/2014/main" id="{AE7DABA9-AAEC-EC16-205C-2660E22BC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159" y="6013939"/>
            <a:ext cx="3666299" cy="91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8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137">
            <a:extLst>
              <a:ext uri="{FF2B5EF4-FFF2-40B4-BE49-F238E27FC236}">
                <a16:creationId xmlns:a16="http://schemas.microsoft.com/office/drawing/2014/main" id="{6ED3C7D3-F836-ACA2-4E20-7B11FF8FDE72}"/>
              </a:ext>
            </a:extLst>
          </p:cNvPr>
          <p:cNvSpPr txBox="1"/>
          <p:nvPr/>
        </p:nvSpPr>
        <p:spPr>
          <a:xfrm>
            <a:off x="543300" y="1844165"/>
            <a:ext cx="5206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MX" sz="2000" b="1" dirty="0">
                <a:solidFill>
                  <a:schemeClr val="accent1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Articulo 402.-De las unidades básicas de participación y las formas ancestrales de organización</a:t>
            </a:r>
            <a:endParaRPr lang="en-US" sz="2000" b="1" dirty="0">
              <a:solidFill>
                <a:schemeClr val="accent1"/>
              </a:solidFill>
              <a:latin typeface="Montserrat" pitchFamily="2" charset="77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6" name="TextBox 138">
            <a:extLst>
              <a:ext uri="{FF2B5EF4-FFF2-40B4-BE49-F238E27FC236}">
                <a16:creationId xmlns:a16="http://schemas.microsoft.com/office/drawing/2014/main" id="{859E194B-9A08-612F-CDB4-7E02AEB9455E}"/>
              </a:ext>
            </a:extLst>
          </p:cNvPr>
          <p:cNvSpPr txBox="1"/>
          <p:nvPr/>
        </p:nvSpPr>
        <p:spPr>
          <a:xfrm>
            <a:off x="543301" y="2859828"/>
            <a:ext cx="52065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002060"/>
                </a:solidFill>
                <a:latin typeface="Montserrat" pitchFamily="2" charset="77"/>
                <a:ea typeface="Calibri"/>
                <a:cs typeface="Arial" panose="020B0604020202020204" pitchFamily="34" charset="0"/>
                <a:sym typeface="Calibri"/>
              </a:rPr>
              <a:t>Se respetará y propenderá al fortalecimiento de las formas organizativas propias y ancestrales de las comunidades, pueblos, y nacionalidades indígenas, del pueblo afroecuatoriano, del pueblo montubio y de las comunas, recintos, barrios, parroquias existentes en el Distrito Metropolitano de Quito.</a:t>
            </a:r>
            <a:endParaRPr lang="en-US" dirty="0">
              <a:solidFill>
                <a:srgbClr val="002060"/>
              </a:solidFill>
              <a:latin typeface="Montserrat" pitchFamily="2" charset="77"/>
              <a:ea typeface="Calibri"/>
              <a:cs typeface="Arial" panose="020B0604020202020204" pitchFamily="34" charset="0"/>
            </a:endParaRPr>
          </a:p>
        </p:txBody>
      </p:sp>
      <p:sp>
        <p:nvSpPr>
          <p:cNvPr id="93" name="1 Título">
            <a:extLst>
              <a:ext uri="{FF2B5EF4-FFF2-40B4-BE49-F238E27FC236}">
                <a16:creationId xmlns:a16="http://schemas.microsoft.com/office/drawing/2014/main" id="{4096743C-D65C-F64E-EC92-3DA55A32B597}"/>
              </a:ext>
            </a:extLst>
          </p:cNvPr>
          <p:cNvSpPr txBox="1">
            <a:spLocks/>
          </p:cNvSpPr>
          <p:nvPr/>
        </p:nvSpPr>
        <p:spPr>
          <a:xfrm>
            <a:off x="1551312" y="602273"/>
            <a:ext cx="9345237" cy="725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000" b="1" i="0" u="none" strike="noStrike" kern="1200" cap="none" spc="0" normalizeH="0" baseline="0" noProof="0" dirty="0">
                <a:ln>
                  <a:noFill/>
                </a:ln>
                <a:solidFill>
                  <a:srgbClr val="223F86"/>
                </a:solidFill>
                <a:effectLst/>
                <a:uLnTx/>
                <a:uFillTx/>
                <a:latin typeface="Montserrat ExtraBold" pitchFamily="2" charset="0"/>
                <a:cs typeface="Calibri Light" panose="020F0302020204030204" pitchFamily="34" charset="0"/>
              </a:rPr>
              <a:t>Código Municipal</a:t>
            </a:r>
            <a:endParaRPr kumimoji="0" lang="es-EC" sz="4000" b="1" i="0" u="none" strike="noStrike" kern="1200" cap="none" spc="0" normalizeH="0" baseline="0" noProof="0" dirty="0">
              <a:ln>
                <a:noFill/>
              </a:ln>
              <a:solidFill>
                <a:srgbClr val="4B4C8A"/>
              </a:solidFill>
              <a:effectLst/>
              <a:uLnTx/>
              <a:uFillTx/>
              <a:latin typeface="Montserrat ExtraBold" pitchFamily="2" charset="0"/>
              <a:cs typeface="Calibri Light" panose="020F0302020204030204" pitchFamily="34" charset="0"/>
            </a:endParaRPr>
          </a:p>
          <a:p>
            <a:pPr marL="18288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ExtraBold" pitchFamily="2" charset="0"/>
              </a:rPr>
              <a:t> </a:t>
            </a:r>
            <a:endParaRPr kumimoji="0" lang="es-EC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ExtraBold" pitchFamily="2" charset="0"/>
            </a:endParaRPr>
          </a:p>
        </p:txBody>
      </p:sp>
      <p:sp>
        <p:nvSpPr>
          <p:cNvPr id="2" name="TextBox 137">
            <a:extLst>
              <a:ext uri="{FF2B5EF4-FFF2-40B4-BE49-F238E27FC236}">
                <a16:creationId xmlns:a16="http://schemas.microsoft.com/office/drawing/2014/main" id="{32909D42-1069-3CA2-A33A-362376304ED8}"/>
              </a:ext>
            </a:extLst>
          </p:cNvPr>
          <p:cNvSpPr txBox="1"/>
          <p:nvPr/>
        </p:nvSpPr>
        <p:spPr>
          <a:xfrm>
            <a:off x="6642916" y="1844165"/>
            <a:ext cx="5206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MX" sz="2000" b="1" dirty="0">
                <a:solidFill>
                  <a:schemeClr val="accent1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Artículo 404.- De las funciones de los órganos representativos</a:t>
            </a:r>
            <a:endParaRPr lang="en-US" sz="2000" b="1" dirty="0">
              <a:solidFill>
                <a:schemeClr val="accent1"/>
              </a:solidFill>
              <a:latin typeface="Montserrat" pitchFamily="2" charset="77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" name="TextBox 138">
            <a:extLst>
              <a:ext uri="{FF2B5EF4-FFF2-40B4-BE49-F238E27FC236}">
                <a16:creationId xmlns:a16="http://schemas.microsoft.com/office/drawing/2014/main" id="{193C54C5-59A8-1064-5467-E13A17C75225}"/>
              </a:ext>
            </a:extLst>
          </p:cNvPr>
          <p:cNvSpPr txBox="1"/>
          <p:nvPr/>
        </p:nvSpPr>
        <p:spPr>
          <a:xfrm>
            <a:off x="6642917" y="2859828"/>
            <a:ext cx="52065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002060"/>
                </a:solidFill>
                <a:latin typeface="Montserrat" pitchFamily="2" charset="77"/>
                <a:ea typeface="Calibri"/>
                <a:cs typeface="Arial" panose="020B0604020202020204" pitchFamily="34" charset="0"/>
                <a:sym typeface="Calibri"/>
              </a:rPr>
              <a:t>Serán funciones de los órganos representativos en los espacios de participación ciudadana, los siguientes […] Participar en los espacios y procesos de elaboración de los planes de desarrollo, operativos anuales y del presupuesto en sus respectivas jurisdicciones territoriales […]</a:t>
            </a:r>
            <a:endParaRPr lang="en-US" dirty="0">
              <a:solidFill>
                <a:srgbClr val="002060"/>
              </a:solidFill>
              <a:latin typeface="Montserrat" pitchFamily="2" charset="77"/>
              <a:ea typeface="Calibri"/>
              <a:cs typeface="Arial" panose="020B0604020202020204" pitchFamily="34" charset="0"/>
            </a:endParaRPr>
          </a:p>
        </p:txBody>
      </p:sp>
      <p:pic>
        <p:nvPicPr>
          <p:cNvPr id="10" name="Picture 17">
            <a:extLst>
              <a:ext uri="{FF2B5EF4-FFF2-40B4-BE49-F238E27FC236}">
                <a16:creationId xmlns:a16="http://schemas.microsoft.com/office/drawing/2014/main" id="{AE7DABA9-AAEC-EC16-205C-2660E22BC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159" y="6013939"/>
            <a:ext cx="3666299" cy="91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8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138">
            <a:extLst>
              <a:ext uri="{FF2B5EF4-FFF2-40B4-BE49-F238E27FC236}">
                <a16:creationId xmlns:a16="http://schemas.microsoft.com/office/drawing/2014/main" id="{859E194B-9A08-612F-CDB4-7E02AEB9455E}"/>
              </a:ext>
            </a:extLst>
          </p:cNvPr>
          <p:cNvSpPr txBox="1"/>
          <p:nvPr/>
        </p:nvSpPr>
        <p:spPr>
          <a:xfrm>
            <a:off x="459219" y="3429000"/>
            <a:ext cx="31983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rgbClr val="002060"/>
                </a:solidFill>
                <a:latin typeface="Montserrat" pitchFamily="2" charset="77"/>
                <a:ea typeface="Calibri"/>
                <a:cs typeface="Arial" panose="020B0604020202020204" pitchFamily="34" charset="0"/>
                <a:sym typeface="Calibri"/>
              </a:rPr>
              <a:t>Incrementar la planificación participativa en el desarrollo del presupuesto del Gobierno Autónomo del Distrito Metropolitano de Quito;</a:t>
            </a:r>
          </a:p>
        </p:txBody>
      </p:sp>
      <p:sp>
        <p:nvSpPr>
          <p:cNvPr id="93" name="1 Título">
            <a:extLst>
              <a:ext uri="{FF2B5EF4-FFF2-40B4-BE49-F238E27FC236}">
                <a16:creationId xmlns:a16="http://schemas.microsoft.com/office/drawing/2014/main" id="{4096743C-D65C-F64E-EC92-3DA55A32B597}"/>
              </a:ext>
            </a:extLst>
          </p:cNvPr>
          <p:cNvSpPr txBox="1">
            <a:spLocks/>
          </p:cNvSpPr>
          <p:nvPr/>
        </p:nvSpPr>
        <p:spPr>
          <a:xfrm>
            <a:off x="3379102" y="149329"/>
            <a:ext cx="9345237" cy="725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5500" b="1" noProof="0" dirty="0">
                <a:solidFill>
                  <a:srgbClr val="223F86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¿Para </a:t>
            </a:r>
            <a:r>
              <a:rPr lang="en-US" sz="5500" b="1" noProof="0" dirty="0" err="1">
                <a:solidFill>
                  <a:srgbClr val="223F86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qué</a:t>
            </a:r>
            <a:r>
              <a:rPr lang="en-US" sz="5500" b="1" dirty="0">
                <a:solidFill>
                  <a:srgbClr val="223F86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? </a:t>
            </a:r>
            <a:r>
              <a:rPr lang="en-US" sz="5500" b="1" noProof="0" dirty="0">
                <a:solidFill>
                  <a:srgbClr val="223F86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rgbClr val="223F86"/>
              </a:solidFill>
              <a:effectLst/>
              <a:uLnTx/>
              <a:uFillTx/>
              <a:latin typeface="Montserrat" pitchFamily="2" charset="77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marL="18288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" pitchFamily="2" charset="77"/>
            </a:endParaRPr>
          </a:p>
        </p:txBody>
      </p:sp>
      <p:sp>
        <p:nvSpPr>
          <p:cNvPr id="4" name="TextBox 138">
            <a:extLst>
              <a:ext uri="{FF2B5EF4-FFF2-40B4-BE49-F238E27FC236}">
                <a16:creationId xmlns:a16="http://schemas.microsoft.com/office/drawing/2014/main" id="{2A9FC6F5-1F08-2AA1-BCB8-9D2E15D97FE2}"/>
              </a:ext>
            </a:extLst>
          </p:cNvPr>
          <p:cNvSpPr txBox="1"/>
          <p:nvPr/>
        </p:nvSpPr>
        <p:spPr>
          <a:xfrm>
            <a:off x="4830557" y="3429000"/>
            <a:ext cx="27867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rgbClr val="002060"/>
                </a:solidFill>
                <a:latin typeface="Montserrat" pitchFamily="2" charset="77"/>
                <a:ea typeface="Calibri"/>
                <a:cs typeface="Arial" panose="020B0604020202020204" pitchFamily="34" charset="0"/>
                <a:sym typeface="Calibri"/>
              </a:rPr>
              <a:t>Involucrar a los representantes de las Unidades Básicas de Participación en la toma de decisiones de priorización presupuestaria; </a:t>
            </a:r>
          </a:p>
        </p:txBody>
      </p:sp>
      <p:sp>
        <p:nvSpPr>
          <p:cNvPr id="5" name="TextBox 138">
            <a:extLst>
              <a:ext uri="{FF2B5EF4-FFF2-40B4-BE49-F238E27FC236}">
                <a16:creationId xmlns:a16="http://schemas.microsoft.com/office/drawing/2014/main" id="{F4AAAB24-D659-91DC-63E9-560D214199F5}"/>
              </a:ext>
            </a:extLst>
          </p:cNvPr>
          <p:cNvSpPr txBox="1"/>
          <p:nvPr/>
        </p:nvSpPr>
        <p:spPr>
          <a:xfrm>
            <a:off x="8456420" y="3438323"/>
            <a:ext cx="3276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rgbClr val="002060"/>
                </a:solidFill>
                <a:latin typeface="Montserrat" pitchFamily="2" charset="77"/>
                <a:ea typeface="Calibri"/>
                <a:cs typeface="Arial" panose="020B0604020202020204" pitchFamily="34" charset="0"/>
                <a:sym typeface="Calibri"/>
              </a:rPr>
              <a:t>Identificar las necesidades expresas de los representantes de las Unidades Básicas de Participación en la Planificación Institucional.</a:t>
            </a:r>
          </a:p>
        </p:txBody>
      </p:sp>
      <p:pic>
        <p:nvPicPr>
          <p:cNvPr id="3" name="Picture 2" descr="A group of people around a table&#10;&#10;Description automatically generated">
            <a:extLst>
              <a:ext uri="{FF2B5EF4-FFF2-40B4-BE49-F238E27FC236}">
                <a16:creationId xmlns:a16="http://schemas.microsoft.com/office/drawing/2014/main" id="{9998250A-7106-F322-4144-CCF1C3A1F1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82" y="1549476"/>
            <a:ext cx="2079380" cy="1945576"/>
          </a:xfrm>
          <a:prstGeom prst="rect">
            <a:avLst/>
          </a:prstGeom>
        </p:spPr>
      </p:pic>
      <p:pic>
        <p:nvPicPr>
          <p:cNvPr id="10" name="Picture 9" descr="A group of blue people&#10;&#10;Description automatically generated">
            <a:extLst>
              <a:ext uri="{FF2B5EF4-FFF2-40B4-BE49-F238E27FC236}">
                <a16:creationId xmlns:a16="http://schemas.microsoft.com/office/drawing/2014/main" id="{9C58B9F5-587E-D84B-4604-B40BF33215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109" y="1484228"/>
            <a:ext cx="2155642" cy="2076071"/>
          </a:xfrm>
          <a:prstGeom prst="rect">
            <a:avLst/>
          </a:prstGeom>
        </p:spPr>
      </p:pic>
      <p:pic>
        <p:nvPicPr>
          <p:cNvPr id="12" name="Picture 11" descr="A blue outline of people sitting at a table&#10;&#10;Description automatically generated">
            <a:extLst>
              <a:ext uri="{FF2B5EF4-FFF2-40B4-BE49-F238E27FC236}">
                <a16:creationId xmlns:a16="http://schemas.microsoft.com/office/drawing/2014/main" id="{7E2B28EC-47DA-F4D5-F78E-1EADFBA288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265" y="1603478"/>
            <a:ext cx="2155642" cy="1956821"/>
          </a:xfrm>
          <a:prstGeom prst="rect">
            <a:avLst/>
          </a:prstGeom>
        </p:spPr>
      </p:pic>
      <p:pic>
        <p:nvPicPr>
          <p:cNvPr id="13" name="Picture 17">
            <a:extLst>
              <a:ext uri="{FF2B5EF4-FFF2-40B4-BE49-F238E27FC236}">
                <a16:creationId xmlns:a16="http://schemas.microsoft.com/office/drawing/2014/main" id="{AE7DABA9-AAEC-EC16-205C-2660E22BC8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159" y="6013939"/>
            <a:ext cx="3666299" cy="91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6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138">
            <a:extLst>
              <a:ext uri="{FF2B5EF4-FFF2-40B4-BE49-F238E27FC236}">
                <a16:creationId xmlns:a16="http://schemas.microsoft.com/office/drawing/2014/main" id="{859E194B-9A08-612F-CDB4-7E02AEB9455E}"/>
              </a:ext>
            </a:extLst>
          </p:cNvPr>
          <p:cNvSpPr txBox="1"/>
          <p:nvPr/>
        </p:nvSpPr>
        <p:spPr>
          <a:xfrm>
            <a:off x="1116013" y="1302597"/>
            <a:ext cx="31983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554"/>
            <a:r>
              <a:rPr lang="es-EC" sz="1600" dirty="0">
                <a:solidFill>
                  <a:srgbClr val="002060"/>
                </a:solidFill>
                <a:latin typeface="Montserrat" pitchFamily="2" charset="77"/>
                <a:ea typeface="Calibri"/>
                <a:cs typeface="Arial" panose="020B0604020202020204" pitchFamily="34" charset="0"/>
              </a:rPr>
              <a:t>Metodología elaborada por las Secretarías Generales: </a:t>
            </a:r>
          </a:p>
          <a:p>
            <a:pPr marL="342900" indent="-342900" algn="ctr" defTabSz="228554">
              <a:buAutoNum type="alphaLcParenR"/>
            </a:pPr>
            <a:r>
              <a:rPr lang="es-EC" sz="1600" dirty="0">
                <a:solidFill>
                  <a:srgbClr val="002060"/>
                </a:solidFill>
                <a:latin typeface="Montserrat" pitchFamily="2" charset="77"/>
                <a:ea typeface="Calibri"/>
                <a:cs typeface="Arial" panose="020B0604020202020204" pitchFamily="34" charset="0"/>
              </a:rPr>
              <a:t>Coordinación Territorial, Gobernabilidad y Participación; y, </a:t>
            </a:r>
          </a:p>
          <a:p>
            <a:pPr algn="ctr" defTabSz="228554"/>
            <a:r>
              <a:rPr lang="es-EC" sz="1600" dirty="0">
                <a:solidFill>
                  <a:srgbClr val="002060"/>
                </a:solidFill>
                <a:latin typeface="Montserrat" pitchFamily="2" charset="77"/>
                <a:ea typeface="Calibri"/>
                <a:cs typeface="Arial" panose="020B0604020202020204" pitchFamily="34" charset="0"/>
              </a:rPr>
              <a:t>b) Planificación. </a:t>
            </a:r>
          </a:p>
          <a:p>
            <a:pPr algn="ctr" defTabSz="228554"/>
            <a:r>
              <a:rPr lang="es-EC" sz="1600" dirty="0">
                <a:solidFill>
                  <a:srgbClr val="002060"/>
                </a:solidFill>
                <a:latin typeface="Montserrat" pitchFamily="2" charset="77"/>
                <a:ea typeface="Calibri"/>
                <a:cs typeface="Arial" panose="020B0604020202020204" pitchFamily="34" charset="0"/>
              </a:rPr>
              <a:t>Calificación escala de Likert de 3 puntos.</a:t>
            </a:r>
          </a:p>
        </p:txBody>
      </p:sp>
      <p:sp>
        <p:nvSpPr>
          <p:cNvPr id="93" name="1 Título">
            <a:extLst>
              <a:ext uri="{FF2B5EF4-FFF2-40B4-BE49-F238E27FC236}">
                <a16:creationId xmlns:a16="http://schemas.microsoft.com/office/drawing/2014/main" id="{4096743C-D65C-F64E-EC92-3DA55A32B597}"/>
              </a:ext>
            </a:extLst>
          </p:cNvPr>
          <p:cNvSpPr txBox="1">
            <a:spLocks/>
          </p:cNvSpPr>
          <p:nvPr/>
        </p:nvSpPr>
        <p:spPr>
          <a:xfrm>
            <a:off x="4365408" y="78908"/>
            <a:ext cx="9345237" cy="725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5000" b="1" noProof="0" dirty="0">
                <a:solidFill>
                  <a:srgbClr val="223F86"/>
                </a:solidFill>
                <a:latin typeface="Montserrat ExtraBold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¿</a:t>
            </a:r>
            <a:r>
              <a:rPr lang="en-US" sz="5000" b="1" noProof="0" dirty="0" err="1">
                <a:solidFill>
                  <a:srgbClr val="223F86"/>
                </a:solidFill>
                <a:latin typeface="Montserrat ExtraBold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Cómo</a:t>
            </a:r>
            <a:r>
              <a:rPr lang="en-US" sz="5000" b="1" dirty="0">
                <a:solidFill>
                  <a:srgbClr val="223F86"/>
                </a:solidFill>
                <a:latin typeface="Montserrat ExtraBold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? </a:t>
            </a:r>
            <a:r>
              <a:rPr lang="en-US" sz="5000" b="1" noProof="0" dirty="0">
                <a:solidFill>
                  <a:srgbClr val="223F86"/>
                </a:solidFill>
                <a:latin typeface="Montserrat ExtraBold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223F86"/>
              </a:solidFill>
              <a:effectLst/>
              <a:uLnTx/>
              <a:uFillTx/>
              <a:latin typeface="Montserrat ExtraBold" pitchFamily="2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marL="18288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6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" pitchFamily="2" charset="77"/>
            </a:endParaRPr>
          </a:p>
        </p:txBody>
      </p:sp>
      <p:sp>
        <p:nvSpPr>
          <p:cNvPr id="4" name="TextBox 138">
            <a:extLst>
              <a:ext uri="{FF2B5EF4-FFF2-40B4-BE49-F238E27FC236}">
                <a16:creationId xmlns:a16="http://schemas.microsoft.com/office/drawing/2014/main" id="{2A9FC6F5-1F08-2AA1-BCB8-9D2E15D97FE2}"/>
              </a:ext>
            </a:extLst>
          </p:cNvPr>
          <p:cNvSpPr txBox="1"/>
          <p:nvPr/>
        </p:nvSpPr>
        <p:spPr>
          <a:xfrm>
            <a:off x="4977702" y="1299390"/>
            <a:ext cx="27867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554"/>
            <a:r>
              <a:rPr lang="es-EC" sz="1600" dirty="0">
                <a:solidFill>
                  <a:srgbClr val="002060"/>
                </a:solidFill>
                <a:latin typeface="Montserrat" pitchFamily="2" charset="77"/>
                <a:ea typeface="Calibri"/>
                <a:cs typeface="Arial" panose="020B0604020202020204" pitchFamily="34" charset="0"/>
              </a:rPr>
              <a:t>Conformación de mesas de trabajo para la priorización de programas conforme </a:t>
            </a:r>
          </a:p>
          <a:p>
            <a:pPr algn="ctr" defTabSz="228554"/>
            <a:r>
              <a:rPr lang="es-EC" sz="1600" dirty="0">
                <a:solidFill>
                  <a:srgbClr val="002060"/>
                </a:solidFill>
                <a:latin typeface="Montserrat" pitchFamily="2" charset="77"/>
                <a:ea typeface="Calibri"/>
                <a:cs typeface="Arial" panose="020B0604020202020204" pitchFamily="34" charset="0"/>
              </a:rPr>
              <a:t>los 3 Objetivos Estratégicos del PMDOT 2024 - 2033.</a:t>
            </a:r>
          </a:p>
        </p:txBody>
      </p:sp>
      <p:sp>
        <p:nvSpPr>
          <p:cNvPr id="5" name="TextBox 138">
            <a:extLst>
              <a:ext uri="{FF2B5EF4-FFF2-40B4-BE49-F238E27FC236}">
                <a16:creationId xmlns:a16="http://schemas.microsoft.com/office/drawing/2014/main" id="{F4AAAB24-D659-91DC-63E9-560D214199F5}"/>
              </a:ext>
            </a:extLst>
          </p:cNvPr>
          <p:cNvSpPr txBox="1"/>
          <p:nvPr/>
        </p:nvSpPr>
        <p:spPr>
          <a:xfrm>
            <a:off x="8499720" y="1311766"/>
            <a:ext cx="27867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554"/>
            <a:r>
              <a:rPr lang="es-EC" sz="1600" dirty="0">
                <a:solidFill>
                  <a:srgbClr val="002060"/>
                </a:solidFill>
                <a:latin typeface="Montserrat" pitchFamily="2" charset="77"/>
                <a:ea typeface="Calibri"/>
                <a:cs typeface="Arial" panose="020B0604020202020204" pitchFamily="34" charset="0"/>
              </a:rPr>
              <a:t>Presentación de resultados de priorización de programas para el </a:t>
            </a:r>
          </a:p>
          <a:p>
            <a:pPr algn="ctr" defTabSz="228554"/>
            <a:r>
              <a:rPr lang="es-EC" sz="1600" dirty="0">
                <a:solidFill>
                  <a:srgbClr val="002060"/>
                </a:solidFill>
                <a:latin typeface="Montserrat" pitchFamily="2" charset="77"/>
                <a:ea typeface="Calibri"/>
                <a:cs typeface="Arial" panose="020B0604020202020204" pitchFamily="34" charset="0"/>
              </a:rPr>
              <a:t>gasto en el 2025.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41DFD5-DD67-3BB0-50F4-225703E743C0}"/>
              </a:ext>
            </a:extLst>
          </p:cNvPr>
          <p:cNvSpPr txBox="1"/>
          <p:nvPr/>
        </p:nvSpPr>
        <p:spPr>
          <a:xfrm>
            <a:off x="1731601" y="973366"/>
            <a:ext cx="1967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28554"/>
            <a:r>
              <a:rPr lang="es-EC" sz="2000" b="1" dirty="0">
                <a:solidFill>
                  <a:srgbClr val="396AB3"/>
                </a:solidFill>
                <a:latin typeface="Montserrat" pitchFamily="2" charset="77"/>
              </a:rPr>
              <a:t>Presentación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2BB71A-8D9A-FA82-FD3E-B3C76E2E300C}"/>
              </a:ext>
            </a:extLst>
          </p:cNvPr>
          <p:cNvSpPr txBox="1"/>
          <p:nvPr/>
        </p:nvSpPr>
        <p:spPr>
          <a:xfrm>
            <a:off x="5476439" y="970159"/>
            <a:ext cx="1789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28554"/>
            <a:r>
              <a:rPr lang="es-EC" sz="2000" b="1" dirty="0">
                <a:solidFill>
                  <a:srgbClr val="396AB3"/>
                </a:solidFill>
                <a:latin typeface="Montserrat" pitchFamily="2" charset="77"/>
              </a:rPr>
              <a:t>Priorización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089921-33F7-8CA5-6924-EBED2E7E5BFE}"/>
              </a:ext>
            </a:extLst>
          </p:cNvPr>
          <p:cNvSpPr txBox="1"/>
          <p:nvPr/>
        </p:nvSpPr>
        <p:spPr>
          <a:xfrm>
            <a:off x="9130508" y="973212"/>
            <a:ext cx="1293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28554"/>
            <a:r>
              <a:rPr lang="es-EC" sz="2000" b="1" dirty="0">
                <a:solidFill>
                  <a:srgbClr val="396AB3"/>
                </a:solidFill>
                <a:latin typeface="Montserrat" pitchFamily="2" charset="77"/>
              </a:rPr>
              <a:t>Plenaria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92E1F1-E907-6FBD-8523-F4BA6269E7B0}"/>
              </a:ext>
            </a:extLst>
          </p:cNvPr>
          <p:cNvSpPr txBox="1"/>
          <p:nvPr/>
        </p:nvSpPr>
        <p:spPr>
          <a:xfrm>
            <a:off x="1011349" y="3295962"/>
            <a:ext cx="3467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28554"/>
            <a:r>
              <a:rPr lang="es-EC" sz="1400" b="1" dirty="0">
                <a:solidFill>
                  <a:srgbClr val="223F86"/>
                </a:solidFill>
                <a:latin typeface="Montserrat" pitchFamily="2" charset="77"/>
              </a:rPr>
              <a:t>10 Asambleas de </a:t>
            </a:r>
          </a:p>
          <a:p>
            <a:pPr algn="ctr" defTabSz="228554"/>
            <a:r>
              <a:rPr lang="es-EC" sz="1400" b="1" dirty="0">
                <a:solidFill>
                  <a:srgbClr val="223F86"/>
                </a:solidFill>
                <a:latin typeface="Montserrat" pitchFamily="2" charset="77"/>
              </a:rPr>
              <a:t>Unidades Básicas de Participación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0C202-7F5C-45BC-CE2A-CBCEEA40EE31}"/>
              </a:ext>
            </a:extLst>
          </p:cNvPr>
          <p:cNvSpPr txBox="1"/>
          <p:nvPr/>
        </p:nvSpPr>
        <p:spPr>
          <a:xfrm>
            <a:off x="5139808" y="3292755"/>
            <a:ext cx="24625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28554"/>
            <a:r>
              <a:rPr lang="es-EC" sz="1400" b="1" dirty="0">
                <a:solidFill>
                  <a:srgbClr val="223F86"/>
                </a:solidFill>
                <a:latin typeface="Montserrat" pitchFamily="2" charset="77"/>
              </a:rPr>
              <a:t>605  Representantes de </a:t>
            </a:r>
          </a:p>
          <a:p>
            <a:pPr algn="ctr" defTabSz="228554"/>
            <a:r>
              <a:rPr lang="es-EC" sz="1400" b="1" dirty="0">
                <a:solidFill>
                  <a:srgbClr val="223F86"/>
                </a:solidFill>
                <a:latin typeface="Montserrat" pitchFamily="2" charset="77"/>
              </a:rPr>
              <a:t>Asambleas Barriales, </a:t>
            </a:r>
          </a:p>
          <a:p>
            <a:pPr algn="ctr" defTabSz="228554"/>
            <a:r>
              <a:rPr lang="es-EC" sz="1400" b="1" dirty="0">
                <a:solidFill>
                  <a:srgbClr val="223F86"/>
                </a:solidFill>
                <a:latin typeface="Montserrat" pitchFamily="2" charset="77"/>
              </a:rPr>
              <a:t>Comités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9A874D-F548-0305-7B33-8AC266D76CB2}"/>
              </a:ext>
            </a:extLst>
          </p:cNvPr>
          <p:cNvSpPr txBox="1"/>
          <p:nvPr/>
        </p:nvSpPr>
        <p:spPr>
          <a:xfrm>
            <a:off x="8101079" y="3295808"/>
            <a:ext cx="3584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554"/>
            <a:r>
              <a:rPr lang="es-EC" sz="1400" b="1" dirty="0">
                <a:solidFill>
                  <a:srgbClr val="223F86"/>
                </a:solidFill>
                <a:latin typeface="Montserrat" pitchFamily="2" charset="77"/>
              </a:rPr>
              <a:t>14 programas </a:t>
            </a:r>
            <a:r>
              <a:rPr lang="es-MX" sz="1400" b="1" dirty="0">
                <a:solidFill>
                  <a:srgbClr val="223F86"/>
                </a:solidFill>
                <a:latin typeface="Montserrat" pitchFamily="2" charset="77"/>
              </a:rPr>
              <a:t>calificados </a:t>
            </a:r>
          </a:p>
          <a:p>
            <a:pPr algn="ctr" defTabSz="228554"/>
            <a:r>
              <a:rPr lang="es-MX" sz="1400" b="1" dirty="0">
                <a:solidFill>
                  <a:srgbClr val="223F86"/>
                </a:solidFill>
                <a:latin typeface="Montserrat" pitchFamily="2" charset="77"/>
              </a:rPr>
              <a:t>c</a:t>
            </a:r>
            <a:r>
              <a:rPr lang="es-MX" sz="1400" b="1" dirty="0" smtClean="0">
                <a:solidFill>
                  <a:srgbClr val="223F86"/>
                </a:solidFill>
                <a:latin typeface="Montserrat" pitchFamily="2" charset="77"/>
              </a:rPr>
              <a:t>on </a:t>
            </a:r>
            <a:r>
              <a:rPr lang="es-MX" sz="1400" b="1" dirty="0">
                <a:solidFill>
                  <a:srgbClr val="223F86"/>
                </a:solidFill>
                <a:latin typeface="Montserrat" pitchFamily="2" charset="77"/>
              </a:rPr>
              <a:t>prioridad</a:t>
            </a:r>
            <a:endParaRPr lang="es-EC" sz="1400" b="1" dirty="0">
              <a:solidFill>
                <a:srgbClr val="223F86"/>
              </a:solidFill>
              <a:latin typeface="Montserrat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A72612-9939-FBA9-82A3-052339A2F914}"/>
              </a:ext>
            </a:extLst>
          </p:cNvPr>
          <p:cNvSpPr/>
          <p:nvPr/>
        </p:nvSpPr>
        <p:spPr>
          <a:xfrm>
            <a:off x="1033736" y="4119373"/>
            <a:ext cx="3504744" cy="261903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554"/>
            <a:endParaRPr lang="en-US" sz="9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E7219F-A62C-EB76-211D-1A53C3E1B077}"/>
              </a:ext>
            </a:extLst>
          </p:cNvPr>
          <p:cNvSpPr/>
          <p:nvPr/>
        </p:nvSpPr>
        <p:spPr>
          <a:xfrm>
            <a:off x="4538479" y="4119373"/>
            <a:ext cx="3504744" cy="26190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554"/>
            <a:endParaRPr lang="en-US" sz="9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73E633-9221-9863-E3C2-4E4CDB0D4789}"/>
              </a:ext>
            </a:extLst>
          </p:cNvPr>
          <p:cNvSpPr/>
          <p:nvPr/>
        </p:nvSpPr>
        <p:spPr>
          <a:xfrm>
            <a:off x="8043222" y="4119373"/>
            <a:ext cx="3504744" cy="261903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554"/>
            <a:endParaRPr lang="en-US" sz="90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9" name="Marcador de posición de imagen 7">
            <a:extLst>
              <a:ext uri="{FF2B5EF4-FFF2-40B4-BE49-F238E27FC236}">
                <a16:creationId xmlns:a16="http://schemas.microsoft.com/office/drawing/2014/main" id="{69DED187-C2D7-CF69-5D1C-A132E927D7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7" r="19107" b="8772"/>
          <a:stretch/>
        </p:blipFill>
        <p:spPr>
          <a:xfrm>
            <a:off x="8043222" y="4238626"/>
            <a:ext cx="3504744" cy="2389598"/>
          </a:xfrm>
          <a:custGeom>
            <a:avLst/>
            <a:gdLst>
              <a:gd name="connsiteX0" fmla="*/ 0 w 7010400"/>
              <a:gd name="connsiteY0" fmla="*/ 0 h 5238750"/>
              <a:gd name="connsiteX1" fmla="*/ 7010400 w 7010400"/>
              <a:gd name="connsiteY1" fmla="*/ 0 h 5238750"/>
              <a:gd name="connsiteX2" fmla="*/ 7010400 w 7010400"/>
              <a:gd name="connsiteY2" fmla="*/ 5238750 h 5238750"/>
              <a:gd name="connsiteX3" fmla="*/ 0 w 7010400"/>
              <a:gd name="connsiteY3" fmla="*/ 5238750 h 523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400" h="5238750">
                <a:moveTo>
                  <a:pt x="0" y="0"/>
                </a:moveTo>
                <a:lnTo>
                  <a:pt x="7010400" y="0"/>
                </a:lnTo>
                <a:lnTo>
                  <a:pt x="7010400" y="5238750"/>
                </a:lnTo>
                <a:lnTo>
                  <a:pt x="0" y="5238750"/>
                </a:lnTo>
                <a:close/>
              </a:path>
            </a:pathLst>
          </a:custGeom>
        </p:spPr>
      </p:pic>
      <p:pic>
        <p:nvPicPr>
          <p:cNvPr id="21" name="Marcador de posición de imagen 1">
            <a:extLst>
              <a:ext uri="{FF2B5EF4-FFF2-40B4-BE49-F238E27FC236}">
                <a16:creationId xmlns:a16="http://schemas.microsoft.com/office/drawing/2014/main" id="{250A5595-B48D-AF27-80E1-E54FDC8C22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" b="8168"/>
          <a:stretch/>
        </p:blipFill>
        <p:spPr>
          <a:xfrm>
            <a:off x="1033735" y="4238624"/>
            <a:ext cx="3504744" cy="2408939"/>
          </a:xfrm>
          <a:custGeom>
            <a:avLst/>
            <a:gdLst>
              <a:gd name="connsiteX0" fmla="*/ 0 w 7010400"/>
              <a:gd name="connsiteY0" fmla="*/ 0 h 5238750"/>
              <a:gd name="connsiteX1" fmla="*/ 7010400 w 7010400"/>
              <a:gd name="connsiteY1" fmla="*/ 0 h 5238750"/>
              <a:gd name="connsiteX2" fmla="*/ 7010400 w 7010400"/>
              <a:gd name="connsiteY2" fmla="*/ 5238750 h 5238750"/>
              <a:gd name="connsiteX3" fmla="*/ 0 w 7010400"/>
              <a:gd name="connsiteY3" fmla="*/ 5238750 h 523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400" h="5238750">
                <a:moveTo>
                  <a:pt x="0" y="0"/>
                </a:moveTo>
                <a:lnTo>
                  <a:pt x="7010400" y="0"/>
                </a:lnTo>
                <a:lnTo>
                  <a:pt x="7010400" y="5238750"/>
                </a:lnTo>
                <a:lnTo>
                  <a:pt x="0" y="5238750"/>
                </a:lnTo>
                <a:close/>
              </a:path>
            </a:pathLst>
          </a:custGeom>
        </p:spPr>
      </p:pic>
      <p:pic>
        <p:nvPicPr>
          <p:cNvPr id="23" name="Picture 22" descr="A person and person writing on notebooks&#10;&#10;Description automatically generated">
            <a:extLst>
              <a:ext uri="{FF2B5EF4-FFF2-40B4-BE49-F238E27FC236}">
                <a16:creationId xmlns:a16="http://schemas.microsoft.com/office/drawing/2014/main" id="{D6ABE6DB-77B7-1BBA-A1DE-4699525CA5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7"/>
          <a:stretch/>
        </p:blipFill>
        <p:spPr>
          <a:xfrm>
            <a:off x="4538478" y="4219284"/>
            <a:ext cx="3504743" cy="240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0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06" t="15935" r="9048" b="21176"/>
          <a:stretch/>
        </p:blipFill>
        <p:spPr>
          <a:xfrm>
            <a:off x="862239" y="1290144"/>
            <a:ext cx="4718321" cy="5297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296" y="3376497"/>
            <a:ext cx="2328628" cy="1695872"/>
          </a:xfrm>
          <a:prstGeom prst="rect">
            <a:avLst/>
          </a:prstGeom>
        </p:spPr>
      </p:pic>
      <p:sp>
        <p:nvSpPr>
          <p:cNvPr id="22" name="1 Título">
            <a:extLst>
              <a:ext uri="{FF2B5EF4-FFF2-40B4-BE49-F238E27FC236}">
                <a16:creationId xmlns:a16="http://schemas.microsoft.com/office/drawing/2014/main" id="{4096743C-D65C-F64E-EC92-3DA55A32B597}"/>
              </a:ext>
            </a:extLst>
          </p:cNvPr>
          <p:cNvSpPr txBox="1">
            <a:spLocks/>
          </p:cNvSpPr>
          <p:nvPr/>
        </p:nvSpPr>
        <p:spPr>
          <a:xfrm>
            <a:off x="7376449" y="162659"/>
            <a:ext cx="4956005" cy="725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5500" b="1" noProof="0" dirty="0" smtClean="0">
                <a:solidFill>
                  <a:srgbClr val="223F86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¿</a:t>
            </a:r>
            <a:r>
              <a:rPr lang="en-US" sz="5500" b="1" noProof="0" dirty="0" err="1" smtClean="0">
                <a:solidFill>
                  <a:srgbClr val="223F86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Cómo</a:t>
            </a:r>
            <a:r>
              <a:rPr lang="en-US" sz="5500" b="1" dirty="0" smtClean="0">
                <a:solidFill>
                  <a:srgbClr val="223F86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? </a:t>
            </a:r>
            <a:r>
              <a:rPr lang="en-US" sz="5500" b="1" noProof="0" dirty="0" smtClean="0">
                <a:solidFill>
                  <a:srgbClr val="223F86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rgbClr val="223F86"/>
              </a:solidFill>
              <a:effectLst/>
              <a:uLnTx/>
              <a:uFillTx/>
              <a:latin typeface="Montserrat" pitchFamily="2" charset="77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marL="18288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" pitchFamily="2" charset="77"/>
            </a:endParaRPr>
          </a:p>
        </p:txBody>
      </p:sp>
      <p:pic>
        <p:nvPicPr>
          <p:cNvPr id="24" name="Picture 9" descr="A group of blue people&#10;&#10;Description automatically generated">
            <a:extLst>
              <a:ext uri="{FF2B5EF4-FFF2-40B4-BE49-F238E27FC236}">
                <a16:creationId xmlns:a16="http://schemas.microsoft.com/office/drawing/2014/main" id="{9C58B9F5-587E-D84B-4604-B40BF33215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07" y="1964934"/>
            <a:ext cx="878722" cy="846286"/>
          </a:xfrm>
          <a:prstGeom prst="rect">
            <a:avLst/>
          </a:prstGeom>
        </p:spPr>
      </p:pic>
      <p:pic>
        <p:nvPicPr>
          <p:cNvPr id="25" name="Picture 9" descr="A group of blue people&#10;&#10;Description automatically generated">
            <a:extLst>
              <a:ext uri="{FF2B5EF4-FFF2-40B4-BE49-F238E27FC236}">
                <a16:creationId xmlns:a16="http://schemas.microsoft.com/office/drawing/2014/main" id="{9C58B9F5-587E-D84B-4604-B40BF33215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818" y="2136467"/>
            <a:ext cx="811741" cy="781777"/>
          </a:xfrm>
          <a:prstGeom prst="rect">
            <a:avLst/>
          </a:prstGeom>
        </p:spPr>
      </p:pic>
      <p:pic>
        <p:nvPicPr>
          <p:cNvPr id="26" name="Picture 9" descr="A group of blue people&#10;&#10;Description automatically generated">
            <a:extLst>
              <a:ext uri="{FF2B5EF4-FFF2-40B4-BE49-F238E27FC236}">
                <a16:creationId xmlns:a16="http://schemas.microsoft.com/office/drawing/2014/main" id="{9C58B9F5-587E-D84B-4604-B40BF33215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897" y="3029401"/>
            <a:ext cx="781158" cy="752323"/>
          </a:xfrm>
          <a:prstGeom prst="rect">
            <a:avLst/>
          </a:prstGeom>
        </p:spPr>
      </p:pic>
      <p:pic>
        <p:nvPicPr>
          <p:cNvPr id="27" name="Picture 9" descr="A group of blue people&#10;&#10;Description automatically generated">
            <a:extLst>
              <a:ext uri="{FF2B5EF4-FFF2-40B4-BE49-F238E27FC236}">
                <a16:creationId xmlns:a16="http://schemas.microsoft.com/office/drawing/2014/main" id="{9C58B9F5-587E-D84B-4604-B40BF33215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206" y="3486009"/>
            <a:ext cx="803268" cy="773617"/>
          </a:xfrm>
          <a:prstGeom prst="rect">
            <a:avLst/>
          </a:prstGeom>
        </p:spPr>
      </p:pic>
      <p:pic>
        <p:nvPicPr>
          <p:cNvPr id="28" name="Picture 9" descr="A group of blue people&#10;&#10;Description automatically generated">
            <a:extLst>
              <a:ext uri="{FF2B5EF4-FFF2-40B4-BE49-F238E27FC236}">
                <a16:creationId xmlns:a16="http://schemas.microsoft.com/office/drawing/2014/main" id="{9C58B9F5-587E-D84B-4604-B40BF33215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689" y="5485599"/>
            <a:ext cx="803268" cy="773617"/>
          </a:xfrm>
          <a:prstGeom prst="rect">
            <a:avLst/>
          </a:prstGeom>
        </p:spPr>
      </p:pic>
      <p:pic>
        <p:nvPicPr>
          <p:cNvPr id="29" name="Picture 9" descr="A group of blue people&#10;&#10;Description automatically generated">
            <a:extLst>
              <a:ext uri="{FF2B5EF4-FFF2-40B4-BE49-F238E27FC236}">
                <a16:creationId xmlns:a16="http://schemas.microsoft.com/office/drawing/2014/main" id="{9C58B9F5-587E-D84B-4604-B40BF33215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782" y="4194828"/>
            <a:ext cx="803268" cy="773617"/>
          </a:xfrm>
          <a:prstGeom prst="rect">
            <a:avLst/>
          </a:prstGeom>
        </p:spPr>
      </p:pic>
      <p:pic>
        <p:nvPicPr>
          <p:cNvPr id="30" name="Picture 9" descr="A group of blue people&#10;&#10;Description automatically generated">
            <a:extLst>
              <a:ext uri="{FF2B5EF4-FFF2-40B4-BE49-F238E27FC236}">
                <a16:creationId xmlns:a16="http://schemas.microsoft.com/office/drawing/2014/main" id="{9C58B9F5-587E-D84B-4604-B40BF33215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421" y="3899153"/>
            <a:ext cx="803268" cy="773617"/>
          </a:xfrm>
          <a:prstGeom prst="rect">
            <a:avLst/>
          </a:prstGeom>
        </p:spPr>
      </p:pic>
      <p:pic>
        <p:nvPicPr>
          <p:cNvPr id="32" name="Picture 17">
            <a:extLst>
              <a:ext uri="{FF2B5EF4-FFF2-40B4-BE49-F238E27FC236}">
                <a16:creationId xmlns:a16="http://schemas.microsoft.com/office/drawing/2014/main" id="{AE7DABA9-AAEC-EC16-205C-2660E22BC8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7159" y="6013939"/>
            <a:ext cx="3666299" cy="913647"/>
          </a:xfrm>
          <a:prstGeom prst="rect">
            <a:avLst/>
          </a:prstGeom>
        </p:spPr>
      </p:pic>
      <p:sp>
        <p:nvSpPr>
          <p:cNvPr id="15" name="1 Título">
            <a:extLst>
              <a:ext uri="{FF2B5EF4-FFF2-40B4-BE49-F238E27FC236}">
                <a16:creationId xmlns:a16="http://schemas.microsoft.com/office/drawing/2014/main" id="{4096743C-D65C-F64E-EC92-3DA55A32B597}"/>
              </a:ext>
            </a:extLst>
          </p:cNvPr>
          <p:cNvSpPr txBox="1">
            <a:spLocks/>
          </p:cNvSpPr>
          <p:nvPr/>
        </p:nvSpPr>
        <p:spPr>
          <a:xfrm>
            <a:off x="743398" y="433335"/>
            <a:ext cx="4956005" cy="725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500" b="1" dirty="0">
                <a:solidFill>
                  <a:srgbClr val="396AB3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744 </a:t>
            </a:r>
            <a:r>
              <a:rPr lang="en-US" sz="2500" b="1" dirty="0" err="1">
                <a:solidFill>
                  <a:srgbClr val="396AB3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unidades</a:t>
            </a:r>
            <a:r>
              <a:rPr lang="en-US" sz="2500" b="1" dirty="0">
                <a:solidFill>
                  <a:srgbClr val="396AB3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2500" b="1" dirty="0" err="1">
                <a:solidFill>
                  <a:srgbClr val="396AB3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básicas</a:t>
            </a:r>
            <a:r>
              <a:rPr lang="en-US" sz="2500" b="1" dirty="0">
                <a:solidFill>
                  <a:srgbClr val="396AB3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 de </a:t>
            </a:r>
            <a:r>
              <a:rPr lang="en-US" sz="2500" b="1" dirty="0" err="1">
                <a:solidFill>
                  <a:srgbClr val="396AB3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participación</a:t>
            </a:r>
            <a:r>
              <a:rPr lang="en-US" sz="2500" b="1" dirty="0">
                <a:solidFill>
                  <a:srgbClr val="396AB3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2500" b="1" dirty="0" err="1">
                <a:solidFill>
                  <a:srgbClr val="396AB3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en</a:t>
            </a:r>
            <a:r>
              <a:rPr lang="en-US" sz="2500" b="1" dirty="0">
                <a:solidFill>
                  <a:srgbClr val="396AB3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 el DMQ</a:t>
            </a:r>
            <a:endParaRPr lang="es-EC" sz="2500" b="1" dirty="0">
              <a:solidFill>
                <a:srgbClr val="396AB3"/>
              </a:solidFill>
              <a:latin typeface="Montserrat" pitchFamily="2" charset="77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6" name="1 Título">
            <a:extLst>
              <a:ext uri="{FF2B5EF4-FFF2-40B4-BE49-F238E27FC236}">
                <a16:creationId xmlns:a16="http://schemas.microsoft.com/office/drawing/2014/main" id="{4096743C-D65C-F64E-EC92-3DA55A32B597}"/>
              </a:ext>
            </a:extLst>
          </p:cNvPr>
          <p:cNvSpPr txBox="1">
            <a:spLocks/>
          </p:cNvSpPr>
          <p:nvPr/>
        </p:nvSpPr>
        <p:spPr>
          <a:xfrm>
            <a:off x="6495241" y="2136467"/>
            <a:ext cx="5295244" cy="725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500" b="1" dirty="0">
                <a:solidFill>
                  <a:srgbClr val="396AB3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109 </a:t>
            </a:r>
            <a:r>
              <a:rPr lang="en-US" sz="2500" b="1" dirty="0" err="1" smtClean="0">
                <a:solidFill>
                  <a:srgbClr val="396AB3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Asambleístas</a:t>
            </a:r>
            <a:r>
              <a:rPr lang="en-US" sz="2500" b="1" dirty="0">
                <a:solidFill>
                  <a:srgbClr val="396AB3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2500" b="1" dirty="0" err="1" smtClean="0">
                <a:solidFill>
                  <a:srgbClr val="396AB3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Metropolitanos</a:t>
            </a:r>
            <a:r>
              <a:rPr lang="en-US" sz="2500" b="1" dirty="0" smtClean="0">
                <a:solidFill>
                  <a:srgbClr val="396AB3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2500" b="1" dirty="0" err="1">
                <a:solidFill>
                  <a:srgbClr val="396AB3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recogen</a:t>
            </a:r>
            <a:r>
              <a:rPr lang="en-US" sz="2500" b="1" dirty="0">
                <a:solidFill>
                  <a:srgbClr val="396AB3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 las </a:t>
            </a:r>
            <a:r>
              <a:rPr lang="en-US" sz="2500" b="1" dirty="0" err="1">
                <a:solidFill>
                  <a:srgbClr val="396AB3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prioridades</a:t>
            </a:r>
            <a:r>
              <a:rPr lang="en-US" sz="2500" b="1" dirty="0">
                <a:solidFill>
                  <a:srgbClr val="396AB3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 de </a:t>
            </a:r>
            <a:r>
              <a:rPr lang="en-US" sz="2500" b="1" dirty="0" err="1">
                <a:solidFill>
                  <a:srgbClr val="396AB3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inversión</a:t>
            </a:r>
            <a:endParaRPr lang="es-EC" sz="2500" b="1" dirty="0">
              <a:solidFill>
                <a:srgbClr val="396AB3"/>
              </a:solidFill>
              <a:latin typeface="Montserrat" pitchFamily="2" charset="77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" name="Cerrar llave 3"/>
          <p:cNvSpPr/>
          <p:nvPr/>
        </p:nvSpPr>
        <p:spPr>
          <a:xfrm>
            <a:off x="5689401" y="941289"/>
            <a:ext cx="959817" cy="5645985"/>
          </a:xfrm>
          <a:prstGeom prst="rightBrace">
            <a:avLst>
              <a:gd name="adj1" fmla="val 95824"/>
              <a:gd name="adj2" fmla="val 49835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1" name="Picture 9" descr="A group of blue people&#10;&#10;Description automatically generated">
            <a:extLst>
              <a:ext uri="{FF2B5EF4-FFF2-40B4-BE49-F238E27FC236}">
                <a16:creationId xmlns:a16="http://schemas.microsoft.com/office/drawing/2014/main" id="{9C58B9F5-587E-D84B-4604-B40BF33215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377" y="4581636"/>
            <a:ext cx="803268" cy="77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2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1;p5">
            <a:extLst>
              <a:ext uri="{FF2B5EF4-FFF2-40B4-BE49-F238E27FC236}">
                <a16:creationId xmlns:a16="http://schemas.microsoft.com/office/drawing/2014/main" id="{3736CEF7-63C7-C3A8-81EF-EAA68119D749}"/>
              </a:ext>
            </a:extLst>
          </p:cNvPr>
          <p:cNvSpPr/>
          <p:nvPr/>
        </p:nvSpPr>
        <p:spPr>
          <a:xfrm>
            <a:off x="743175" y="3749550"/>
            <a:ext cx="2856900" cy="992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300" b="1" i="0" u="none" strike="noStrike" kern="0" cap="none" spc="0" normalizeH="0" baseline="0" noProof="0" dirty="0">
                <a:ln>
                  <a:noFill/>
                </a:ln>
                <a:solidFill>
                  <a:srgbClr val="0097A7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Objetivo de Desarrollo 3. </a:t>
            </a:r>
            <a:r>
              <a:rPr kumimoji="0" lang="es-ES" sz="1300" b="0" i="0" u="none" strike="noStrike" kern="0" cap="none" spc="0" normalizeH="0" baseline="0" noProof="0" dirty="0">
                <a:ln>
                  <a:noFill/>
                </a:ln>
                <a:solidFill>
                  <a:srgbClr val="396AB3"/>
                </a:solidFill>
                <a:effectLst/>
                <a:uLnTx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Alcanzar una gestión eficiente, participativa, desconcentrada y transparente; un municipio cercano a la ciudadanía.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396AB3"/>
              </a:solidFill>
              <a:effectLst/>
              <a:uLnTx/>
              <a:uFillTx/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3" name="Google Shape;192;p5">
            <a:extLst>
              <a:ext uri="{FF2B5EF4-FFF2-40B4-BE49-F238E27FC236}">
                <a16:creationId xmlns:a16="http://schemas.microsoft.com/office/drawing/2014/main" id="{DB9927BE-01CC-9EEC-D879-D7FA3F32BBA5}"/>
              </a:ext>
            </a:extLst>
          </p:cNvPr>
          <p:cNvGrpSpPr/>
          <p:nvPr/>
        </p:nvGrpSpPr>
        <p:grpSpPr>
          <a:xfrm>
            <a:off x="3821740" y="1773205"/>
            <a:ext cx="3778727" cy="3682228"/>
            <a:chOff x="4321020" y="1992505"/>
            <a:chExt cx="3723984" cy="3664638"/>
          </a:xfrm>
        </p:grpSpPr>
        <p:sp>
          <p:nvSpPr>
            <p:cNvPr id="4" name="Google Shape;193;p5">
              <a:extLst>
                <a:ext uri="{FF2B5EF4-FFF2-40B4-BE49-F238E27FC236}">
                  <a16:creationId xmlns:a16="http://schemas.microsoft.com/office/drawing/2014/main" id="{85D96BB8-FAA8-2B22-5731-78115DAD1FC5}"/>
                </a:ext>
              </a:extLst>
            </p:cNvPr>
            <p:cNvSpPr/>
            <p:nvPr/>
          </p:nvSpPr>
          <p:spPr>
            <a:xfrm rot="-1490513">
              <a:off x="4484597" y="3381039"/>
              <a:ext cx="2234249" cy="1270812"/>
            </a:xfrm>
            <a:custGeom>
              <a:avLst/>
              <a:gdLst/>
              <a:ahLst/>
              <a:cxnLst/>
              <a:rect l="l" t="t" r="r" b="b"/>
              <a:pathLst>
                <a:path w="7099" h="4038" extrusionOk="0">
                  <a:moveTo>
                    <a:pt x="2287" y="3465"/>
                  </a:moveTo>
                  <a:cubicBezTo>
                    <a:pt x="2287" y="3324"/>
                    <a:pt x="2296" y="3185"/>
                    <a:pt x="2315" y="3049"/>
                  </a:cubicBezTo>
                  <a:cubicBezTo>
                    <a:pt x="2518" y="1561"/>
                    <a:pt x="3793" y="415"/>
                    <a:pt x="5337" y="415"/>
                  </a:cubicBezTo>
                  <a:cubicBezTo>
                    <a:pt x="5707" y="415"/>
                    <a:pt x="6062" y="482"/>
                    <a:pt x="6390" y="602"/>
                  </a:cubicBezTo>
                  <a:lnTo>
                    <a:pt x="5986" y="914"/>
                  </a:lnTo>
                  <a:cubicBezTo>
                    <a:pt x="6312" y="865"/>
                    <a:pt x="6761" y="907"/>
                    <a:pt x="7099" y="980"/>
                  </a:cubicBezTo>
                  <a:cubicBezTo>
                    <a:pt x="6890" y="705"/>
                    <a:pt x="6661" y="316"/>
                    <a:pt x="6568" y="0"/>
                  </a:cubicBezTo>
                  <a:lnTo>
                    <a:pt x="6459" y="490"/>
                  </a:lnTo>
                  <a:cubicBezTo>
                    <a:pt x="6011" y="231"/>
                    <a:pt x="5491" y="83"/>
                    <a:pt x="4937" y="83"/>
                  </a:cubicBezTo>
                  <a:cubicBezTo>
                    <a:pt x="4000" y="83"/>
                    <a:pt x="3162" y="506"/>
                    <a:pt x="2603" y="1171"/>
                  </a:cubicBezTo>
                  <a:cubicBezTo>
                    <a:pt x="2605" y="1167"/>
                    <a:pt x="2607" y="1162"/>
                    <a:pt x="2609" y="1158"/>
                  </a:cubicBezTo>
                  <a:lnTo>
                    <a:pt x="0" y="1158"/>
                  </a:lnTo>
                  <a:lnTo>
                    <a:pt x="0" y="4038"/>
                  </a:lnTo>
                  <a:lnTo>
                    <a:pt x="2340" y="4038"/>
                  </a:lnTo>
                  <a:cubicBezTo>
                    <a:pt x="2305" y="3852"/>
                    <a:pt x="2287" y="3661"/>
                    <a:pt x="2287" y="346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194;p5">
              <a:extLst>
                <a:ext uri="{FF2B5EF4-FFF2-40B4-BE49-F238E27FC236}">
                  <a16:creationId xmlns:a16="http://schemas.microsoft.com/office/drawing/2014/main" id="{215EDFB3-635F-647B-0E74-FE13401EDC4C}"/>
                </a:ext>
              </a:extLst>
            </p:cNvPr>
            <p:cNvSpPr/>
            <p:nvPr/>
          </p:nvSpPr>
          <p:spPr>
            <a:xfrm rot="1374122">
              <a:off x="5651544" y="4001682"/>
              <a:ext cx="2234249" cy="1270812"/>
            </a:xfrm>
            <a:custGeom>
              <a:avLst/>
              <a:gdLst/>
              <a:ahLst/>
              <a:cxnLst/>
              <a:rect l="l" t="t" r="r" b="b"/>
              <a:pathLst>
                <a:path w="7098" h="4038" extrusionOk="0">
                  <a:moveTo>
                    <a:pt x="4812" y="572"/>
                  </a:moveTo>
                  <a:cubicBezTo>
                    <a:pt x="4812" y="714"/>
                    <a:pt x="4802" y="853"/>
                    <a:pt x="4783" y="989"/>
                  </a:cubicBezTo>
                  <a:cubicBezTo>
                    <a:pt x="4580" y="2476"/>
                    <a:pt x="3305" y="3622"/>
                    <a:pt x="1762" y="3622"/>
                  </a:cubicBezTo>
                  <a:cubicBezTo>
                    <a:pt x="1392" y="3622"/>
                    <a:pt x="1037" y="3556"/>
                    <a:pt x="709" y="3435"/>
                  </a:cubicBezTo>
                  <a:lnTo>
                    <a:pt x="1113" y="3124"/>
                  </a:lnTo>
                  <a:cubicBezTo>
                    <a:pt x="786" y="3173"/>
                    <a:pt x="337" y="3130"/>
                    <a:pt x="0" y="3058"/>
                  </a:cubicBezTo>
                  <a:cubicBezTo>
                    <a:pt x="208" y="3333"/>
                    <a:pt x="437" y="3721"/>
                    <a:pt x="531" y="4038"/>
                  </a:cubicBezTo>
                  <a:lnTo>
                    <a:pt x="640" y="3548"/>
                  </a:lnTo>
                  <a:cubicBezTo>
                    <a:pt x="1088" y="3806"/>
                    <a:pt x="1607" y="3954"/>
                    <a:pt x="2161" y="3954"/>
                  </a:cubicBezTo>
                  <a:cubicBezTo>
                    <a:pt x="3098" y="3954"/>
                    <a:pt x="3937" y="3531"/>
                    <a:pt x="4496" y="2866"/>
                  </a:cubicBezTo>
                  <a:cubicBezTo>
                    <a:pt x="4494" y="2871"/>
                    <a:pt x="4492" y="2875"/>
                    <a:pt x="4490" y="2880"/>
                  </a:cubicBezTo>
                  <a:lnTo>
                    <a:pt x="7098" y="2880"/>
                  </a:lnTo>
                  <a:lnTo>
                    <a:pt x="7098" y="0"/>
                  </a:lnTo>
                  <a:lnTo>
                    <a:pt x="4758" y="0"/>
                  </a:lnTo>
                  <a:cubicBezTo>
                    <a:pt x="4793" y="185"/>
                    <a:pt x="4812" y="377"/>
                    <a:pt x="4812" y="5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" name="Google Shape;195;p5">
              <a:extLst>
                <a:ext uri="{FF2B5EF4-FFF2-40B4-BE49-F238E27FC236}">
                  <a16:creationId xmlns:a16="http://schemas.microsoft.com/office/drawing/2014/main" id="{74C27F5B-D2E3-9A18-9B72-BE18BB0491F7}"/>
                </a:ext>
              </a:extLst>
            </p:cNvPr>
            <p:cNvSpPr/>
            <p:nvPr/>
          </p:nvSpPr>
          <p:spPr>
            <a:xfrm rot="-895807">
              <a:off x="5934806" y="2118498"/>
              <a:ext cx="1270812" cy="2234249"/>
            </a:xfrm>
            <a:custGeom>
              <a:avLst/>
              <a:gdLst/>
              <a:ahLst/>
              <a:cxnLst/>
              <a:rect l="l" t="t" r="r" b="b"/>
              <a:pathLst>
                <a:path w="4038" h="7098" extrusionOk="0">
                  <a:moveTo>
                    <a:pt x="572" y="2286"/>
                  </a:moveTo>
                  <a:cubicBezTo>
                    <a:pt x="714" y="2286"/>
                    <a:pt x="853" y="2296"/>
                    <a:pt x="989" y="2315"/>
                  </a:cubicBezTo>
                  <a:cubicBezTo>
                    <a:pt x="2476" y="2518"/>
                    <a:pt x="3622" y="3793"/>
                    <a:pt x="3622" y="5336"/>
                  </a:cubicBezTo>
                  <a:cubicBezTo>
                    <a:pt x="3622" y="5706"/>
                    <a:pt x="3556" y="6061"/>
                    <a:pt x="3435" y="6389"/>
                  </a:cubicBezTo>
                  <a:lnTo>
                    <a:pt x="3124" y="5985"/>
                  </a:lnTo>
                  <a:cubicBezTo>
                    <a:pt x="3173" y="6312"/>
                    <a:pt x="3130" y="6761"/>
                    <a:pt x="3058" y="7098"/>
                  </a:cubicBezTo>
                  <a:cubicBezTo>
                    <a:pt x="3333" y="6890"/>
                    <a:pt x="3721" y="6661"/>
                    <a:pt x="4038" y="6568"/>
                  </a:cubicBezTo>
                  <a:lnTo>
                    <a:pt x="3548" y="6458"/>
                  </a:lnTo>
                  <a:cubicBezTo>
                    <a:pt x="3806" y="6010"/>
                    <a:pt x="3954" y="5491"/>
                    <a:pt x="3954" y="4937"/>
                  </a:cubicBezTo>
                  <a:cubicBezTo>
                    <a:pt x="3954" y="4000"/>
                    <a:pt x="3531" y="3162"/>
                    <a:pt x="2866" y="2602"/>
                  </a:cubicBezTo>
                  <a:cubicBezTo>
                    <a:pt x="2871" y="2604"/>
                    <a:pt x="2875" y="2606"/>
                    <a:pt x="2879" y="2608"/>
                  </a:cubicBezTo>
                  <a:lnTo>
                    <a:pt x="2879" y="0"/>
                  </a:lnTo>
                  <a:lnTo>
                    <a:pt x="0" y="0"/>
                  </a:lnTo>
                  <a:lnTo>
                    <a:pt x="0" y="2340"/>
                  </a:lnTo>
                  <a:cubicBezTo>
                    <a:pt x="185" y="2305"/>
                    <a:pt x="377" y="2286"/>
                    <a:pt x="572" y="228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96;p5">
              <a:extLst>
                <a:ext uri="{FF2B5EF4-FFF2-40B4-BE49-F238E27FC236}">
                  <a16:creationId xmlns:a16="http://schemas.microsoft.com/office/drawing/2014/main" id="{08F27D98-248F-EAD8-234E-2F0308D436C3}"/>
                </a:ext>
              </a:extLst>
            </p:cNvPr>
            <p:cNvSpPr txBox="1"/>
            <p:nvPr/>
          </p:nvSpPr>
          <p:spPr>
            <a:xfrm>
              <a:off x="5768417" y="2201113"/>
              <a:ext cx="829200" cy="6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ES" sz="39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01</a:t>
              </a:r>
              <a:endParaRPr kumimoji="0" sz="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" name="Google Shape;197;p5">
              <a:extLst>
                <a:ext uri="{FF2B5EF4-FFF2-40B4-BE49-F238E27FC236}">
                  <a16:creationId xmlns:a16="http://schemas.microsoft.com/office/drawing/2014/main" id="{3845C3A9-A0F5-15DE-9CD7-F5297E706D79}"/>
                </a:ext>
              </a:extLst>
            </p:cNvPr>
            <p:cNvSpPr txBox="1"/>
            <p:nvPr/>
          </p:nvSpPr>
          <p:spPr>
            <a:xfrm>
              <a:off x="7062923" y="4430154"/>
              <a:ext cx="829200" cy="6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ES" sz="39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02</a:t>
              </a:r>
              <a:endParaRPr kumimoji="0" sz="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" name="Google Shape;198;p5">
              <a:extLst>
                <a:ext uri="{FF2B5EF4-FFF2-40B4-BE49-F238E27FC236}">
                  <a16:creationId xmlns:a16="http://schemas.microsoft.com/office/drawing/2014/main" id="{120D377A-59BD-D95C-D675-A4E67F9940DA}"/>
                </a:ext>
              </a:extLst>
            </p:cNvPr>
            <p:cNvSpPr txBox="1"/>
            <p:nvPr/>
          </p:nvSpPr>
          <p:spPr>
            <a:xfrm>
              <a:off x="4591292" y="4145049"/>
              <a:ext cx="829200" cy="6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ES" sz="39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03</a:t>
              </a:r>
              <a:endParaRPr kumimoji="0" sz="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0" name="Google Shape;199;p5">
            <a:extLst>
              <a:ext uri="{FF2B5EF4-FFF2-40B4-BE49-F238E27FC236}">
                <a16:creationId xmlns:a16="http://schemas.microsoft.com/office/drawing/2014/main" id="{EB74729C-D1D5-04DD-D746-65030075ED0A}"/>
              </a:ext>
            </a:extLst>
          </p:cNvPr>
          <p:cNvSpPr/>
          <p:nvPr/>
        </p:nvSpPr>
        <p:spPr>
          <a:xfrm>
            <a:off x="7822075" y="2259150"/>
            <a:ext cx="3711300" cy="135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90000"/>
              </a:lnSpc>
              <a:buClr>
                <a:srgbClr val="000000"/>
              </a:buClr>
              <a:defRPr/>
            </a:pPr>
            <a:r>
              <a:rPr kumimoji="0" lang="es-ES" sz="1300" b="1" i="0" u="none" strike="noStrike" kern="0" cap="none" spc="0" normalizeH="0" baseline="0" noProof="0" dirty="0">
                <a:ln>
                  <a:noFill/>
                </a:ln>
                <a:solidFill>
                  <a:srgbClr val="4286F5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Objetivo de Desarrollo 1.</a:t>
            </a:r>
            <a:r>
              <a:rPr kumimoji="0" lang="es-ES" sz="1300" b="1" i="0" u="none" strike="noStrike" kern="0" cap="none" spc="0" normalizeH="0" baseline="0" noProof="0" dirty="0">
                <a:ln>
                  <a:noFill/>
                </a:ln>
                <a:solidFill>
                  <a:srgbClr val="1C4587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ES" sz="1300" kern="0" dirty="0">
                <a:solidFill>
                  <a:srgbClr val="396AB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Mejorar la calidad de vida e incrementar el bienestar de la población, con justicia, igualdad y equidad; mediante la generación de oportunidades y de fuentes de trabajo digno, de la reducción de brechas y el combate a la exclusión.</a:t>
            </a:r>
            <a:endParaRPr sz="1300" kern="0" dirty="0">
              <a:solidFill>
                <a:srgbClr val="396AB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" name="Google Shape;200;p5">
            <a:extLst>
              <a:ext uri="{FF2B5EF4-FFF2-40B4-BE49-F238E27FC236}">
                <a16:creationId xmlns:a16="http://schemas.microsoft.com/office/drawing/2014/main" id="{2D44CE8D-6EB9-2CBA-69C7-25515D6AFE14}"/>
              </a:ext>
            </a:extLst>
          </p:cNvPr>
          <p:cNvSpPr/>
          <p:nvPr/>
        </p:nvSpPr>
        <p:spPr>
          <a:xfrm>
            <a:off x="7822075" y="4840400"/>
            <a:ext cx="3778800" cy="10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indent="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300" b="1" i="0" u="none" strike="noStrike" kern="0" cap="none" spc="0" normalizeH="0" baseline="0" noProof="0" dirty="0">
                <a:ln>
                  <a:noFill/>
                </a:ln>
                <a:solidFill>
                  <a:srgbClr val="FFAB4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Objetivo de Desarrollo 2.</a:t>
            </a:r>
            <a:r>
              <a:rPr kumimoji="0" lang="es-ES" sz="1300" b="0" i="0" u="none" strike="noStrike" kern="0" cap="none" spc="0" normalizeH="0" baseline="0" noProof="0" dirty="0">
                <a:ln>
                  <a:noFill/>
                </a:ln>
                <a:solidFill>
                  <a:srgbClr val="1C4587"/>
                </a:solidFill>
                <a:effectLst/>
                <a:uLnTx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s-ES" sz="1300" kern="0" dirty="0">
                <a:solidFill>
                  <a:srgbClr val="396AB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Consolidar una ciudad segura, sostenible e integrada, que cuide la vida en todas sus formas y que fortalezca la paz, el orden y la convivencia ciudadana.</a:t>
            </a:r>
            <a:endParaRPr sz="1300" kern="0" dirty="0">
              <a:solidFill>
                <a:srgbClr val="396AB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2" name="Google Shape;201;p5">
            <a:extLst>
              <a:ext uri="{FF2B5EF4-FFF2-40B4-BE49-F238E27FC236}">
                <a16:creationId xmlns:a16="http://schemas.microsoft.com/office/drawing/2014/main" id="{543DE399-F762-8B92-BCB7-CBFB94239E5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2341" y="6026100"/>
            <a:ext cx="4371010" cy="75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202;p5">
            <a:extLst>
              <a:ext uri="{FF2B5EF4-FFF2-40B4-BE49-F238E27FC236}">
                <a16:creationId xmlns:a16="http://schemas.microsoft.com/office/drawing/2014/main" id="{2D7244A6-355D-CAEB-1165-69F823701511}"/>
              </a:ext>
            </a:extLst>
          </p:cNvPr>
          <p:cNvSpPr txBox="1"/>
          <p:nvPr/>
        </p:nvSpPr>
        <p:spPr>
          <a:xfrm>
            <a:off x="1428664" y="387208"/>
            <a:ext cx="5454900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Font typeface="Calibri"/>
              <a:buNone/>
              <a:tabLst/>
              <a:defRPr/>
            </a:pPr>
            <a:r>
              <a:rPr kumimoji="0" lang="es-ES" sz="2800" b="0" i="0" u="none" strike="noStrike" kern="0" cap="none" spc="0" normalizeH="0" baseline="0" noProof="0" dirty="0">
                <a:ln>
                  <a:noFill/>
                </a:ln>
                <a:solidFill>
                  <a:srgbClr val="223F86"/>
                </a:solidFill>
                <a:effectLst/>
                <a:uLnTx/>
                <a:uFillTx/>
                <a:latin typeface="Montserrat Black"/>
                <a:ea typeface="Montserrat Black"/>
                <a:cs typeface="Montserrat Black"/>
                <a:sym typeface="Montserrat Black"/>
              </a:rPr>
              <a:t>Propuesta</a:t>
            </a:r>
            <a:r>
              <a:rPr kumimoji="0" lang="es-ES" sz="2800" b="0" i="0" u="none" strike="noStrike" kern="0" cap="none" spc="0" normalizeH="0" baseline="0" noProof="0" dirty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Montserrat Black"/>
                <a:ea typeface="Montserrat Black"/>
                <a:cs typeface="Montserrat Black"/>
                <a:sym typeface="Montserrat Black"/>
              </a:rPr>
              <a:t> de Desarrollo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4" name="Google Shape;203;p5">
            <a:extLst>
              <a:ext uri="{FF2B5EF4-FFF2-40B4-BE49-F238E27FC236}">
                <a16:creationId xmlns:a16="http://schemas.microsoft.com/office/drawing/2014/main" id="{07534E1F-8BBD-564F-410E-D475A20261C7}"/>
              </a:ext>
            </a:extLst>
          </p:cNvPr>
          <p:cNvSpPr/>
          <p:nvPr/>
        </p:nvSpPr>
        <p:spPr>
          <a:xfrm>
            <a:off x="397725" y="316400"/>
            <a:ext cx="965400" cy="960900"/>
          </a:xfrm>
          <a:prstGeom prst="ellipse">
            <a:avLst/>
          </a:prstGeom>
          <a:solidFill>
            <a:srgbClr val="0F6F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204;p5">
            <a:extLst>
              <a:ext uri="{FF2B5EF4-FFF2-40B4-BE49-F238E27FC236}">
                <a16:creationId xmlns:a16="http://schemas.microsoft.com/office/drawing/2014/main" id="{BC1DB25A-75C0-AF2E-73DC-72FB53694A7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715" y="509868"/>
            <a:ext cx="585600" cy="58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05;p5">
            <a:extLst>
              <a:ext uri="{FF2B5EF4-FFF2-40B4-BE49-F238E27FC236}">
                <a16:creationId xmlns:a16="http://schemas.microsoft.com/office/drawing/2014/main" id="{9DAF60B7-FB0A-62E2-7060-D1D4A569794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6505000"/>
            <a:ext cx="3218975" cy="357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206;p5">
            <a:extLst>
              <a:ext uri="{FF2B5EF4-FFF2-40B4-BE49-F238E27FC236}">
                <a16:creationId xmlns:a16="http://schemas.microsoft.com/office/drawing/2014/main" id="{58366C81-6FD4-1610-D2B4-0A5842EE5E71}"/>
              </a:ext>
            </a:extLst>
          </p:cNvPr>
          <p:cNvCxnSpPr/>
          <p:nvPr/>
        </p:nvCxnSpPr>
        <p:spPr>
          <a:xfrm rot="10800000" flipH="1">
            <a:off x="1481675" y="1081875"/>
            <a:ext cx="9957600" cy="5700"/>
          </a:xfrm>
          <a:prstGeom prst="straightConnector1">
            <a:avLst/>
          </a:prstGeom>
          <a:noFill/>
          <a:ln w="9525" cap="flat" cmpd="sng">
            <a:solidFill>
              <a:srgbClr val="029DD9"/>
            </a:solidFill>
            <a:prstDash val="solid"/>
            <a:miter lim="800000"/>
            <a:headEnd type="none" w="sm" len="sm"/>
            <a:tailEnd type="none" w="med" len="med"/>
          </a:ln>
        </p:spPr>
      </p:cxnSp>
      <p:pic>
        <p:nvPicPr>
          <p:cNvPr id="18" name="Google Shape;207;p5">
            <a:extLst>
              <a:ext uri="{FF2B5EF4-FFF2-40B4-BE49-F238E27FC236}">
                <a16:creationId xmlns:a16="http://schemas.microsoft.com/office/drawing/2014/main" id="{A3FAF574-53A6-2E48-73D7-3D853E3D439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66687" b="14871"/>
          <a:stretch/>
        </p:blipFill>
        <p:spPr>
          <a:xfrm>
            <a:off x="5381250" y="3227178"/>
            <a:ext cx="1051280" cy="1262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08;p5">
            <a:extLst>
              <a:ext uri="{FF2B5EF4-FFF2-40B4-BE49-F238E27FC236}">
                <a16:creationId xmlns:a16="http://schemas.microsoft.com/office/drawing/2014/main" id="{94321A7A-6189-F187-1187-C86FF074E14F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06925" y="3893800"/>
            <a:ext cx="2427724" cy="89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9;p5">
            <a:extLst>
              <a:ext uri="{FF2B5EF4-FFF2-40B4-BE49-F238E27FC236}">
                <a16:creationId xmlns:a16="http://schemas.microsoft.com/office/drawing/2014/main" id="{18B3E7EE-8E1B-046D-AC78-16560AC8C7B8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10107" y="2763150"/>
            <a:ext cx="2522451" cy="8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0;p5">
            <a:extLst>
              <a:ext uri="{FF2B5EF4-FFF2-40B4-BE49-F238E27FC236}">
                <a16:creationId xmlns:a16="http://schemas.microsoft.com/office/drawing/2014/main" id="{3E3356F5-A68A-7115-8AF5-B865F901ACA2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06925" y="1492006"/>
            <a:ext cx="3009066" cy="767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684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>
            <a:extLst>
              <a:ext uri="{FF2B5EF4-FFF2-40B4-BE49-F238E27FC236}">
                <a16:creationId xmlns:a16="http://schemas.microsoft.com/office/drawing/2014/main" id="{FDE5B3C9-E6AB-2974-A175-F3951876F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61" y="2178073"/>
            <a:ext cx="11513450" cy="2384402"/>
          </a:xfrm>
          <a:prstGeom prst="rect">
            <a:avLst/>
          </a:prstGeom>
        </p:spPr>
      </p:pic>
      <p:sp>
        <p:nvSpPr>
          <p:cNvPr id="3" name="1 Título">
            <a:extLst>
              <a:ext uri="{FF2B5EF4-FFF2-40B4-BE49-F238E27FC236}">
                <a16:creationId xmlns:a16="http://schemas.microsoft.com/office/drawing/2014/main" id="{88C73FAE-BA83-3F52-6B06-78F8DEA525C6}"/>
              </a:ext>
            </a:extLst>
          </p:cNvPr>
          <p:cNvSpPr txBox="1">
            <a:spLocks/>
          </p:cNvSpPr>
          <p:nvPr/>
        </p:nvSpPr>
        <p:spPr>
          <a:xfrm>
            <a:off x="1253405" y="182695"/>
            <a:ext cx="9345237" cy="725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Font typeface="Calibri"/>
              <a:buNone/>
            </a:pPr>
            <a:r>
              <a:rPr lang="es-ES" sz="4000" b="1" dirty="0">
                <a:solidFill>
                  <a:srgbClr val="223F86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  <a:sym typeface="Montserrat Black"/>
              </a:rPr>
              <a:t>Programas </a:t>
            </a:r>
            <a:endParaRPr lang="es-ES" sz="4000" b="1" dirty="0" smtClean="0">
              <a:solidFill>
                <a:srgbClr val="223F86"/>
              </a:solidFill>
              <a:latin typeface="Montserrat" pitchFamily="2" charset="77"/>
              <a:ea typeface="Open Sans Extrabold" panose="020B0906030804020204" pitchFamily="34" charset="0"/>
              <a:cs typeface="Open Sans Extrabold" panose="020B0906030804020204" pitchFamily="34" charset="0"/>
              <a:sym typeface="Montserrat Black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Font typeface="Calibri"/>
              <a:buNone/>
            </a:pPr>
            <a:r>
              <a:rPr lang="es-ES" sz="4000" b="1" dirty="0" smtClean="0">
                <a:solidFill>
                  <a:srgbClr val="223F86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  <a:sym typeface="Montserrat Black"/>
              </a:rPr>
              <a:t>PMDOT </a:t>
            </a:r>
            <a:r>
              <a:rPr lang="es-ES" sz="4000" b="1" dirty="0">
                <a:solidFill>
                  <a:srgbClr val="223F86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  <a:sym typeface="Montserrat Black"/>
              </a:rPr>
              <a:t>2024 - 2033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86C279C-C5FB-ED9A-E23E-D931D6A334AA}"/>
              </a:ext>
            </a:extLst>
          </p:cNvPr>
          <p:cNvGrpSpPr/>
          <p:nvPr/>
        </p:nvGrpSpPr>
        <p:grpSpPr>
          <a:xfrm>
            <a:off x="6223931" y="5832826"/>
            <a:ext cx="5625551" cy="1025522"/>
            <a:chOff x="4047784" y="5237453"/>
            <a:chExt cx="7770223" cy="141649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655B55F-5258-3570-6B7D-F53A285DE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3876" y="5534010"/>
              <a:ext cx="4324131" cy="82337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235C6C2-D332-E9FD-870A-E71531B603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02"/>
            <a:stretch/>
          </p:blipFill>
          <p:spPr>
            <a:xfrm>
              <a:off x="4047784" y="5237453"/>
              <a:ext cx="3376246" cy="14164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93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yout of version 4.5">
  <a:themeElements>
    <a:clrScheme name="Custom 1">
      <a:dk1>
        <a:srgbClr val="172144"/>
      </a:dk1>
      <a:lt1>
        <a:srgbClr val="FFFFFF"/>
      </a:lt1>
      <a:dk2>
        <a:srgbClr val="172144"/>
      </a:dk2>
      <a:lt2>
        <a:srgbClr val="FFFFFF"/>
      </a:lt2>
      <a:accent1>
        <a:srgbClr val="FF2D5E"/>
      </a:accent1>
      <a:accent2>
        <a:srgbClr val="0D0884"/>
      </a:accent2>
      <a:accent3>
        <a:srgbClr val="FCB736"/>
      </a:accent3>
      <a:accent4>
        <a:srgbClr val="FC7033"/>
      </a:accent4>
      <a:accent5>
        <a:srgbClr val="3853F4"/>
      </a:accent5>
      <a:accent6>
        <a:srgbClr val="FF4D9E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3_Office Theme">
  <a:themeElements>
    <a:clrScheme name="Nova">
      <a:dk1>
        <a:srgbClr val="172144"/>
      </a:dk1>
      <a:lt1>
        <a:srgbClr val="FFFFFF"/>
      </a:lt1>
      <a:dk2>
        <a:srgbClr val="08C6F9"/>
      </a:dk2>
      <a:lt2>
        <a:srgbClr val="0FBCFA"/>
      </a:lt2>
      <a:accent1>
        <a:srgbClr val="377DFF"/>
      </a:accent1>
      <a:accent2>
        <a:srgbClr val="3087FE"/>
      </a:accent2>
      <a:accent3>
        <a:srgbClr val="2A92FD"/>
      </a:accent3>
      <a:accent4>
        <a:srgbClr val="239CFC"/>
      </a:accent4>
      <a:accent5>
        <a:srgbClr val="1CA7FC"/>
      </a:accent5>
      <a:accent6>
        <a:srgbClr val="15B1FB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Office Theme">
  <a:themeElements>
    <a:clrScheme name="Massive X new Blue color">
      <a:dk1>
        <a:srgbClr val="172144"/>
      </a:dk1>
      <a:lt1>
        <a:srgbClr val="FFFFFF"/>
      </a:lt1>
      <a:dk2>
        <a:srgbClr val="08C6F9"/>
      </a:dk2>
      <a:lt2>
        <a:srgbClr val="0FBCFA"/>
      </a:lt2>
      <a:accent1>
        <a:srgbClr val="377DFF"/>
      </a:accent1>
      <a:accent2>
        <a:srgbClr val="3087FE"/>
      </a:accent2>
      <a:accent3>
        <a:srgbClr val="2A92FD"/>
      </a:accent3>
      <a:accent4>
        <a:srgbClr val="239CFC"/>
      </a:accent4>
      <a:accent5>
        <a:srgbClr val="1CA7FC"/>
      </a:accent5>
      <a:accent6>
        <a:srgbClr val="15B1FB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16957</TotalTime>
  <Words>531</Words>
  <Application>Microsoft Office PowerPoint</Application>
  <PresentationFormat>Panorámica</PresentationFormat>
  <Paragraphs>58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12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Designball-Social-01</vt:lpstr>
      <vt:lpstr>HGSMinchoE</vt:lpstr>
      <vt:lpstr>Montserrat</vt:lpstr>
      <vt:lpstr>Montserrat Black</vt:lpstr>
      <vt:lpstr>Montserrat ExtraBold</vt:lpstr>
      <vt:lpstr>Montserrat SemiBold</vt:lpstr>
      <vt:lpstr>Open Sans</vt:lpstr>
      <vt:lpstr>Open Sans Extrabold</vt:lpstr>
      <vt:lpstr>Open Sans Light</vt:lpstr>
      <vt:lpstr>Tema de Office</vt:lpstr>
      <vt:lpstr>Layout of version 4.5</vt:lpstr>
      <vt:lpstr>13_Office Theme</vt:lpstr>
      <vt:lpstr>9_Office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Sophia Salome Beltran Cazco</dc:creator>
  <cp:lastModifiedBy>Andrea Paola Mino Viteri</cp:lastModifiedBy>
  <cp:revision>101</cp:revision>
  <dcterms:created xsi:type="dcterms:W3CDTF">2023-05-18T15:47:29Z</dcterms:created>
  <dcterms:modified xsi:type="dcterms:W3CDTF">2024-08-14T19:20:54Z</dcterms:modified>
</cp:coreProperties>
</file>