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1"/>
  </p:notesMasterIdLst>
  <p:handoutMasterIdLst>
    <p:handoutMasterId r:id="rId12"/>
  </p:handoutMasterIdLst>
  <p:sldIdLst>
    <p:sldId id="269" r:id="rId2"/>
    <p:sldId id="284" r:id="rId3"/>
    <p:sldId id="289" r:id="rId4"/>
    <p:sldId id="290" r:id="rId5"/>
    <p:sldId id="295" r:id="rId6"/>
    <p:sldId id="296" r:id="rId7"/>
    <p:sldId id="291" r:id="rId8"/>
    <p:sldId id="293" r:id="rId9"/>
    <p:sldId id="294" r:id="rId10"/>
  </p:sldIdLst>
  <p:sldSz cx="12192000" cy="6858000"/>
  <p:notesSz cx="9926638" cy="6858000"/>
  <p:defaultTextStyle>
    <a:defPPr>
      <a:defRPr lang="es-ES_trad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C901"/>
    <a:srgbClr val="51F5BE"/>
    <a:srgbClr val="FF9900"/>
    <a:srgbClr val="FF0000"/>
    <a:srgbClr val="A5A5A5"/>
    <a:srgbClr val="FFD966"/>
    <a:srgbClr val="5B9BD5"/>
    <a:srgbClr val="000000"/>
    <a:srgbClr val="00B0F0"/>
    <a:srgbClr val="00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D7AC3CCA-C797-4891-BE02-D94E43425B78}" styleName="Estilo medio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22838BEF-8BB2-4498-84A7-C5851F593DF1}" styleName="Estilo medio 4 - Énfasis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073A0DAA-6AF3-43AB-8588-CEC1D06C72B9}" styleName="Estilo medio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616DA210-FB5B-4158-B5E0-FEB733F419BA}" styleName="Estilo claro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1755" autoAdjust="0"/>
    <p:restoredTop sz="99811" autoAdjust="0"/>
  </p:normalViewPr>
  <p:slideViewPr>
    <p:cSldViewPr snapToGrid="0" snapToObjects="1">
      <p:cViewPr varScale="1">
        <p:scale>
          <a:sx n="75" d="100"/>
          <a:sy n="75" d="100"/>
        </p:scale>
        <p:origin x="672" y="6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200" d="100"/>
        <a:sy n="200" d="100"/>
      </p:scale>
      <p:origin x="0" y="4464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1" y="0"/>
            <a:ext cx="4302625" cy="342900"/>
          </a:xfrm>
          <a:prstGeom prst="rect">
            <a:avLst/>
          </a:prstGeom>
        </p:spPr>
        <p:txBody>
          <a:bodyPr vert="horz" lIns="92354" tIns="46177" rIns="92354" bIns="46177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quarter" idx="1"/>
          </p:nvPr>
        </p:nvSpPr>
        <p:spPr>
          <a:xfrm>
            <a:off x="5621695" y="0"/>
            <a:ext cx="4302625" cy="342900"/>
          </a:xfrm>
          <a:prstGeom prst="rect">
            <a:avLst/>
          </a:prstGeom>
        </p:spPr>
        <p:txBody>
          <a:bodyPr vert="horz" lIns="92354" tIns="46177" rIns="92354" bIns="46177" rtlCol="0"/>
          <a:lstStyle>
            <a:lvl1pPr algn="r">
              <a:defRPr sz="1200"/>
            </a:lvl1pPr>
          </a:lstStyle>
          <a:p>
            <a:fld id="{B76A6821-8AE0-4BB4-B0EF-E3E0A0B590D4}" type="datetimeFigureOut">
              <a:rPr lang="es-ES" smtClean="0"/>
              <a:t>17/04/2023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2"/>
          </p:nvPr>
        </p:nvSpPr>
        <p:spPr>
          <a:xfrm>
            <a:off x="1" y="6513999"/>
            <a:ext cx="4302625" cy="342900"/>
          </a:xfrm>
          <a:prstGeom prst="rect">
            <a:avLst/>
          </a:prstGeom>
        </p:spPr>
        <p:txBody>
          <a:bodyPr vert="horz" lIns="92354" tIns="46177" rIns="92354" bIns="46177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3"/>
          </p:nvPr>
        </p:nvSpPr>
        <p:spPr>
          <a:xfrm>
            <a:off x="5621695" y="6513999"/>
            <a:ext cx="4302625" cy="342900"/>
          </a:xfrm>
          <a:prstGeom prst="rect">
            <a:avLst/>
          </a:prstGeom>
        </p:spPr>
        <p:txBody>
          <a:bodyPr vert="horz" lIns="92354" tIns="46177" rIns="92354" bIns="46177" rtlCol="0" anchor="b"/>
          <a:lstStyle>
            <a:lvl1pPr algn="r">
              <a:defRPr sz="1200"/>
            </a:lvl1pPr>
          </a:lstStyle>
          <a:p>
            <a:fld id="{28A2DEBC-392A-429A-9CBC-2E386B4A24E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77895532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1" y="2"/>
            <a:ext cx="4302625" cy="343285"/>
          </a:xfrm>
          <a:prstGeom prst="rect">
            <a:avLst/>
          </a:prstGeom>
        </p:spPr>
        <p:txBody>
          <a:bodyPr vert="horz" lIns="92354" tIns="46177" rIns="92354" bIns="46177" rtlCol="0"/>
          <a:lstStyle>
            <a:lvl1pPr algn="l">
              <a:defRPr sz="1200"/>
            </a:lvl1pPr>
          </a:lstStyle>
          <a:p>
            <a:endParaRPr lang="es-EC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5621695" y="2"/>
            <a:ext cx="4302625" cy="343285"/>
          </a:xfrm>
          <a:prstGeom prst="rect">
            <a:avLst/>
          </a:prstGeom>
        </p:spPr>
        <p:txBody>
          <a:bodyPr vert="horz" lIns="92354" tIns="46177" rIns="92354" bIns="46177" rtlCol="0"/>
          <a:lstStyle>
            <a:lvl1pPr algn="r">
              <a:defRPr sz="1200"/>
            </a:lvl1pPr>
          </a:lstStyle>
          <a:p>
            <a:fld id="{14631ABE-E3E5-46AA-B6F6-7545B409E363}" type="datetimeFigureOut">
              <a:rPr lang="es-EC" smtClean="0"/>
              <a:t>17/4/2023</a:t>
            </a:fld>
            <a:endParaRPr lang="es-EC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2676525" y="512763"/>
            <a:ext cx="4573588" cy="257333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354" tIns="46177" rIns="92354" bIns="46177" rtlCol="0" anchor="ctr"/>
          <a:lstStyle/>
          <a:p>
            <a:endParaRPr lang="es-EC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992205" y="3257360"/>
            <a:ext cx="7942237" cy="3086264"/>
          </a:xfrm>
          <a:prstGeom prst="rect">
            <a:avLst/>
          </a:prstGeom>
        </p:spPr>
        <p:txBody>
          <a:bodyPr vert="horz" lIns="92354" tIns="46177" rIns="92354" bIns="46177" rtlCol="0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C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1" y="6513622"/>
            <a:ext cx="4302625" cy="343284"/>
          </a:xfrm>
          <a:prstGeom prst="rect">
            <a:avLst/>
          </a:prstGeom>
        </p:spPr>
        <p:txBody>
          <a:bodyPr vert="horz" lIns="92354" tIns="46177" rIns="92354" bIns="46177" rtlCol="0" anchor="b"/>
          <a:lstStyle>
            <a:lvl1pPr algn="l">
              <a:defRPr sz="1200"/>
            </a:lvl1pPr>
          </a:lstStyle>
          <a:p>
            <a:endParaRPr lang="es-EC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5621695" y="6513622"/>
            <a:ext cx="4302625" cy="343284"/>
          </a:xfrm>
          <a:prstGeom prst="rect">
            <a:avLst/>
          </a:prstGeom>
        </p:spPr>
        <p:txBody>
          <a:bodyPr vert="horz" lIns="92354" tIns="46177" rIns="92354" bIns="46177" rtlCol="0" anchor="b"/>
          <a:lstStyle>
            <a:lvl1pPr algn="r">
              <a:defRPr sz="1200"/>
            </a:lvl1pPr>
          </a:lstStyle>
          <a:p>
            <a:fld id="{10D78ABF-3C4A-4BF0-BF7E-67B9225E39CC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36396533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C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B125BA-B589-40D5-B9A3-BA6203A226DD}" type="slidenum">
              <a:rPr lang="es-EC" smtClean="0"/>
              <a:t>3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5981270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_tradnl"/>
              <a:t>Clic para editar título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_tradnl"/>
              <a:t>Haga clic para modificar el estilo de subtítulo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38E9CB-C5E4-D447-87EB-F9BE3040ECD0}" type="datetimeFigureOut">
              <a:rPr lang="es-ES_tradnl" smtClean="0"/>
              <a:t>17/04/2023</a:t>
            </a:fld>
            <a:endParaRPr lang="es-ES_tradnl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23825F-3E91-9148-B63E-ED6A1E11E9D3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8469308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/>
              <a:t>Clic para editar título</a:t>
            </a:r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38E9CB-C5E4-D447-87EB-F9BE3040ECD0}" type="datetimeFigureOut">
              <a:rPr lang="es-ES_tradnl" smtClean="0"/>
              <a:t>17/04/2023</a:t>
            </a:fld>
            <a:endParaRPr lang="es-ES_tradnl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23825F-3E91-9148-B63E-ED6A1E11E9D3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3595121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_tradnl"/>
              <a:t>Clic para editar título</a:t>
            </a:r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38E9CB-C5E4-D447-87EB-F9BE3040ECD0}" type="datetimeFigureOut">
              <a:rPr lang="es-ES_tradnl" smtClean="0"/>
              <a:t>17/04/2023</a:t>
            </a:fld>
            <a:endParaRPr lang="es-ES_tradnl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23825F-3E91-9148-B63E-ED6A1E11E9D3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4802984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/>
              <a:t>Clic para editar título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38E9CB-C5E4-D447-87EB-F9BE3040ECD0}" type="datetimeFigureOut">
              <a:rPr lang="es-ES_tradnl" smtClean="0"/>
              <a:t>17/04/2023</a:t>
            </a:fld>
            <a:endParaRPr lang="es-ES_tradnl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23825F-3E91-9148-B63E-ED6A1E11E9D3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5326706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_tradnl"/>
              <a:t>Clic para editar título</a:t>
            </a:r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38E9CB-C5E4-D447-87EB-F9BE3040ECD0}" type="datetimeFigureOut">
              <a:rPr lang="es-ES_tradnl" smtClean="0"/>
              <a:t>17/04/2023</a:t>
            </a:fld>
            <a:endParaRPr lang="es-ES_tradnl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23825F-3E91-9148-B63E-ED6A1E11E9D3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3517973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/>
              <a:t>Clic para editar título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38E9CB-C5E4-D447-87EB-F9BE3040ECD0}" type="datetimeFigureOut">
              <a:rPr lang="es-ES_tradnl" smtClean="0"/>
              <a:t>17/04/2023</a:t>
            </a:fld>
            <a:endParaRPr lang="es-ES_tradnl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23825F-3E91-9148-B63E-ED6A1E11E9D3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4920679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_tradnl"/>
              <a:t>Clic para editar título</a:t>
            </a:r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38E9CB-C5E4-D447-87EB-F9BE3040ECD0}" type="datetimeFigureOut">
              <a:rPr lang="es-ES_tradnl" smtClean="0"/>
              <a:t>17/04/2023</a:t>
            </a:fld>
            <a:endParaRPr lang="es-ES_tradnl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23825F-3E91-9148-B63E-ED6A1E11E9D3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5045699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/>
              <a:t>Clic para editar título</a:t>
            </a:r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38E9CB-C5E4-D447-87EB-F9BE3040ECD0}" type="datetimeFigureOut">
              <a:rPr lang="es-ES_tradnl" smtClean="0"/>
              <a:t>17/04/2023</a:t>
            </a:fld>
            <a:endParaRPr lang="es-ES_tradnl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23825F-3E91-9148-B63E-ED6A1E11E9D3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6804669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38E9CB-C5E4-D447-87EB-F9BE3040ECD0}" type="datetimeFigureOut">
              <a:rPr lang="es-ES_tradnl" smtClean="0"/>
              <a:t>17/04/2023</a:t>
            </a:fld>
            <a:endParaRPr lang="es-ES_tradnl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23825F-3E91-9148-B63E-ED6A1E11E9D3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7060433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_tradnl"/>
              <a:t>Clic para editar título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38E9CB-C5E4-D447-87EB-F9BE3040ECD0}" type="datetimeFigureOut">
              <a:rPr lang="es-ES_tradnl" smtClean="0"/>
              <a:t>17/04/2023</a:t>
            </a:fld>
            <a:endParaRPr lang="es-ES_tradnl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23825F-3E91-9148-B63E-ED6A1E11E9D3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4969877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_tradnl"/>
              <a:t>Clic para editar título</a:t>
            </a:r>
          </a:p>
        </p:txBody>
      </p:sp>
      <p:sp>
        <p:nvSpPr>
          <p:cNvPr id="3" name="Marcador de imagen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_tradnl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38E9CB-C5E4-D447-87EB-F9BE3040ECD0}" type="datetimeFigureOut">
              <a:rPr lang="es-ES_tradnl" smtClean="0"/>
              <a:t>17/04/2023</a:t>
            </a:fld>
            <a:endParaRPr lang="es-ES_tradnl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23825F-3E91-9148-B63E-ED6A1E11E9D3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592594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_tradnl"/>
              <a:t>Clic para editar título</a:t>
            </a:r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E38E9CB-C5E4-D447-87EB-F9BE3040ECD0}" type="datetimeFigureOut">
              <a:rPr lang="es-ES_tradnl" smtClean="0"/>
              <a:t>17/04/2023</a:t>
            </a:fld>
            <a:endParaRPr lang="es-ES_tradnl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_tradnl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23825F-3E91-9148-B63E-ED6A1E11E9D3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8042893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_trad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4.jpe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jpg"/><Relationship Id="rId5" Type="http://schemas.openxmlformats.org/officeDocument/2006/relationships/image" Target="../media/image5.png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1.png"/><Relationship Id="rId4" Type="http://schemas.openxmlformats.org/officeDocument/2006/relationships/image" Target="../media/image3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Marcador de posición de imagen 59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182" t="1841" r="27694" b="1474"/>
          <a:stretch/>
        </p:blipFill>
        <p:spPr>
          <a:xfrm>
            <a:off x="1763752" y="1599574"/>
            <a:ext cx="3653375" cy="3637444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grpSp>
        <p:nvGrpSpPr>
          <p:cNvPr id="7" name="Grupo 6">
            <a:extLst>
              <a:ext uri="{FF2B5EF4-FFF2-40B4-BE49-F238E27FC236}">
                <a16:creationId xmlns:a16="http://schemas.microsoft.com/office/drawing/2014/main" id="{A63430C7-2974-40BD-AB56-6E10927054BD}"/>
              </a:ext>
            </a:extLst>
          </p:cNvPr>
          <p:cNvGrpSpPr/>
          <p:nvPr/>
        </p:nvGrpSpPr>
        <p:grpSpPr>
          <a:xfrm>
            <a:off x="430307" y="5429913"/>
            <a:ext cx="11635799" cy="1372114"/>
            <a:chOff x="430307" y="5429913"/>
            <a:chExt cx="11635799" cy="1372114"/>
          </a:xfrm>
        </p:grpSpPr>
        <p:pic>
          <p:nvPicPr>
            <p:cNvPr id="8" name="Google Shape;92;p1">
              <a:extLst>
                <a:ext uri="{FF2B5EF4-FFF2-40B4-BE49-F238E27FC236}">
                  <a16:creationId xmlns:a16="http://schemas.microsoft.com/office/drawing/2014/main" id="{B10284BA-4B6C-4304-90D2-5E3EC7795C92}"/>
                </a:ext>
              </a:extLst>
            </p:cNvPr>
            <p:cNvPicPr preferRelativeResize="0"/>
            <p:nvPr/>
          </p:nvPicPr>
          <p:blipFill rotWithShape="1">
            <a:blip r:embed="rId3">
              <a:alphaModFix/>
            </a:blip>
            <a:srcRect r="16755" b="-179016"/>
            <a:stretch/>
          </p:blipFill>
          <p:spPr>
            <a:xfrm>
              <a:off x="430307" y="6467090"/>
              <a:ext cx="6056554" cy="334937"/>
            </a:xfrm>
            <a:prstGeom prst="rect">
              <a:avLst/>
            </a:prstGeom>
            <a:noFill/>
            <a:ln>
              <a:noFill/>
            </a:ln>
          </p:spPr>
        </p:pic>
        <p:grpSp>
          <p:nvGrpSpPr>
            <p:cNvPr id="9" name="Grupo 8">
              <a:extLst>
                <a:ext uri="{FF2B5EF4-FFF2-40B4-BE49-F238E27FC236}">
                  <a16:creationId xmlns:a16="http://schemas.microsoft.com/office/drawing/2014/main" id="{01AC154E-537C-4B98-9DB7-221A24BEE154}"/>
                </a:ext>
              </a:extLst>
            </p:cNvPr>
            <p:cNvGrpSpPr/>
            <p:nvPr/>
          </p:nvGrpSpPr>
          <p:grpSpPr>
            <a:xfrm>
              <a:off x="2918005" y="5429913"/>
              <a:ext cx="9148101" cy="1249395"/>
              <a:chOff x="2918005" y="5429913"/>
              <a:chExt cx="9148101" cy="1249395"/>
            </a:xfrm>
          </p:grpSpPr>
          <p:sp>
            <p:nvSpPr>
              <p:cNvPr id="10" name="TextBox 19">
                <a:extLst>
                  <a:ext uri="{FF2B5EF4-FFF2-40B4-BE49-F238E27FC236}">
                    <a16:creationId xmlns:a16="http://schemas.microsoft.com/office/drawing/2014/main" id="{A457016A-50EC-4769-BA1A-CE449779B61D}"/>
                  </a:ext>
                </a:extLst>
              </p:cNvPr>
              <p:cNvSpPr txBox="1"/>
              <p:nvPr/>
            </p:nvSpPr>
            <p:spPr>
              <a:xfrm>
                <a:off x="2918005" y="6379764"/>
                <a:ext cx="9148101" cy="221599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algn="ctr">
                  <a:lnSpc>
                    <a:spcPct val="90000"/>
                  </a:lnSpc>
                </a:pPr>
                <a:r>
                  <a:rPr lang="es-EC" sz="1600" dirty="0">
                    <a:solidFill>
                      <a:srgbClr val="C00000"/>
                    </a:solidFill>
                    <a:latin typeface="Century Gothic" panose="020B0502020202020204" pitchFamily="34" charset="0"/>
                  </a:rPr>
                  <a:t>#RegulaTu Barrio</a:t>
                </a:r>
                <a:endParaRPr lang="en-US" sz="1100" spc="30" dirty="0">
                  <a:solidFill>
                    <a:srgbClr val="C00000"/>
                  </a:solidFill>
                </a:endParaRPr>
              </a:p>
            </p:txBody>
          </p:sp>
          <p:pic>
            <p:nvPicPr>
              <p:cNvPr id="11" name="Imagen 10"/>
              <p:cNvPicPr>
                <a:picLocks noChangeAspect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3637" t="9819" r="17272" b="14181"/>
              <a:stretch/>
            </p:blipFill>
            <p:spPr>
              <a:xfrm>
                <a:off x="10715634" y="5429913"/>
                <a:ext cx="1135813" cy="1249395"/>
              </a:xfrm>
              <a:prstGeom prst="rect">
                <a:avLst/>
              </a:prstGeom>
            </p:spPr>
          </p:pic>
        </p:grpSp>
      </p:grpSp>
      <p:sp>
        <p:nvSpPr>
          <p:cNvPr id="12" name="TextBox 19">
            <a:extLst>
              <a:ext uri="{FF2B5EF4-FFF2-40B4-BE49-F238E27FC236}">
                <a16:creationId xmlns:a16="http://schemas.microsoft.com/office/drawing/2014/main" id="{A457016A-50EC-4769-BA1A-CE449779B61D}"/>
              </a:ext>
            </a:extLst>
          </p:cNvPr>
          <p:cNvSpPr txBox="1"/>
          <p:nvPr/>
        </p:nvSpPr>
        <p:spPr>
          <a:xfrm>
            <a:off x="6789275" y="2640966"/>
            <a:ext cx="4943651" cy="99719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90000"/>
              </a:lnSpc>
            </a:pPr>
            <a:r>
              <a:rPr lang="es-EC" sz="3600" b="1" dirty="0">
                <a:solidFill>
                  <a:schemeClr val="accent1">
                    <a:lumMod val="75000"/>
                  </a:schemeClr>
                </a:solidFill>
                <a:latin typeface="Bambino-Bold" panose="00000800000000000000" pitchFamily="2" charset="0"/>
              </a:rPr>
              <a:t>Unidad Especial</a:t>
            </a:r>
          </a:p>
          <a:p>
            <a:pPr>
              <a:lnSpc>
                <a:spcPct val="90000"/>
              </a:lnSpc>
            </a:pPr>
            <a:r>
              <a:rPr lang="es-EC" sz="3600" b="1" spc="30" dirty="0">
                <a:solidFill>
                  <a:schemeClr val="accent1">
                    <a:lumMod val="75000"/>
                  </a:schemeClr>
                </a:solidFill>
                <a:latin typeface="Bambino-Bold" panose="00000800000000000000" pitchFamily="2" charset="0"/>
              </a:rPr>
              <a:t>Regula Tu Barrio</a:t>
            </a:r>
            <a:endParaRPr lang="en-US" sz="2400" spc="30" dirty="0">
              <a:solidFill>
                <a:schemeClr val="accent1">
                  <a:lumMod val="75000"/>
                </a:schemeClr>
              </a:solidFill>
              <a:latin typeface="Bambino-Bold" panose="000008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077514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uadroTexto 6"/>
          <p:cNvSpPr txBox="1"/>
          <p:nvPr/>
        </p:nvSpPr>
        <p:spPr>
          <a:xfrm>
            <a:off x="1144672" y="1063748"/>
            <a:ext cx="10317078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4800" b="1" dirty="0" smtClean="0">
                <a:solidFill>
                  <a:srgbClr val="0070C0"/>
                </a:solidFill>
              </a:rPr>
              <a:t> </a:t>
            </a:r>
            <a:r>
              <a:rPr lang="es-ES" sz="4800" b="1" dirty="0">
                <a:solidFill>
                  <a:srgbClr val="0070C0"/>
                </a:solidFill>
              </a:rPr>
              <a:t>ASENTAMIENTO HUMANO DE HECHO Y CONSOLIDADO DE INTERÉS </a:t>
            </a:r>
            <a:r>
              <a:rPr lang="es-ES" sz="4800" b="1">
                <a:solidFill>
                  <a:srgbClr val="0070C0"/>
                </a:solidFill>
              </a:rPr>
              <a:t>SOCIAL </a:t>
            </a:r>
            <a:r>
              <a:rPr lang="es-ES" sz="4800" b="1" smtClean="0">
                <a:solidFill>
                  <a:srgbClr val="0070C0"/>
                </a:solidFill>
              </a:rPr>
              <a:t>DENOMINADO:</a:t>
            </a:r>
          </a:p>
          <a:p>
            <a:pPr algn="ctr"/>
            <a:r>
              <a:rPr lang="es-ES" sz="4800" b="1" smtClean="0">
                <a:solidFill>
                  <a:srgbClr val="0070C0"/>
                </a:solidFill>
              </a:rPr>
              <a:t> </a:t>
            </a:r>
            <a:r>
              <a:rPr lang="es-ES" sz="4800" b="1" dirty="0">
                <a:solidFill>
                  <a:schemeClr val="accent1">
                    <a:lumMod val="75000"/>
                  </a:schemeClr>
                </a:solidFill>
              </a:rPr>
              <a:t>NUEVO SAN PABLO DE TURUBAMBA</a:t>
            </a:r>
            <a:endParaRPr lang="es-ES_tradnl" sz="2800" b="1" dirty="0">
              <a:solidFill>
                <a:srgbClr val="C00000"/>
              </a:solidFill>
            </a:endParaRPr>
          </a:p>
          <a:p>
            <a:pPr algn="ctr"/>
            <a:r>
              <a:rPr lang="es-EC" sz="2800" b="1" dirty="0">
                <a:solidFill>
                  <a:srgbClr val="C00000"/>
                </a:solidFill>
              </a:rPr>
              <a:t>PARROQUIA </a:t>
            </a:r>
            <a:r>
              <a:rPr lang="es-EC" sz="2800" b="1" dirty="0" smtClean="0">
                <a:solidFill>
                  <a:srgbClr val="C00000"/>
                </a:solidFill>
              </a:rPr>
              <a:t>TURUBAMBA</a:t>
            </a:r>
            <a:endParaRPr lang="es-EC" sz="2800" b="1" dirty="0">
              <a:solidFill>
                <a:srgbClr val="C00000"/>
              </a:solidFill>
            </a:endParaRPr>
          </a:p>
        </p:txBody>
      </p:sp>
      <p:grpSp>
        <p:nvGrpSpPr>
          <p:cNvPr id="5" name="Grupo 4">
            <a:extLst>
              <a:ext uri="{FF2B5EF4-FFF2-40B4-BE49-F238E27FC236}">
                <a16:creationId xmlns:a16="http://schemas.microsoft.com/office/drawing/2014/main" id="{A63430C7-2974-40BD-AB56-6E10927054BD}"/>
              </a:ext>
            </a:extLst>
          </p:cNvPr>
          <p:cNvGrpSpPr/>
          <p:nvPr/>
        </p:nvGrpSpPr>
        <p:grpSpPr>
          <a:xfrm>
            <a:off x="430307" y="5429913"/>
            <a:ext cx="11635799" cy="1372114"/>
            <a:chOff x="430307" y="5429913"/>
            <a:chExt cx="11635799" cy="1372114"/>
          </a:xfrm>
        </p:grpSpPr>
        <p:pic>
          <p:nvPicPr>
            <p:cNvPr id="8" name="Google Shape;92;p1">
              <a:extLst>
                <a:ext uri="{FF2B5EF4-FFF2-40B4-BE49-F238E27FC236}">
                  <a16:creationId xmlns:a16="http://schemas.microsoft.com/office/drawing/2014/main" id="{B10284BA-4B6C-4304-90D2-5E3EC7795C92}"/>
                </a:ext>
              </a:extLst>
            </p:cNvPr>
            <p:cNvPicPr preferRelativeResize="0"/>
            <p:nvPr/>
          </p:nvPicPr>
          <p:blipFill rotWithShape="1">
            <a:blip r:embed="rId2">
              <a:alphaModFix/>
            </a:blip>
            <a:srcRect r="16755" b="-179016"/>
            <a:stretch/>
          </p:blipFill>
          <p:spPr>
            <a:xfrm>
              <a:off x="430307" y="6467090"/>
              <a:ext cx="6056554" cy="334937"/>
            </a:xfrm>
            <a:prstGeom prst="rect">
              <a:avLst/>
            </a:prstGeom>
            <a:noFill/>
            <a:ln>
              <a:noFill/>
            </a:ln>
          </p:spPr>
        </p:pic>
        <p:grpSp>
          <p:nvGrpSpPr>
            <p:cNvPr id="9" name="Grupo 8">
              <a:extLst>
                <a:ext uri="{FF2B5EF4-FFF2-40B4-BE49-F238E27FC236}">
                  <a16:creationId xmlns:a16="http://schemas.microsoft.com/office/drawing/2014/main" id="{01AC154E-537C-4B98-9DB7-221A24BEE154}"/>
                </a:ext>
              </a:extLst>
            </p:cNvPr>
            <p:cNvGrpSpPr/>
            <p:nvPr/>
          </p:nvGrpSpPr>
          <p:grpSpPr>
            <a:xfrm>
              <a:off x="2918005" y="5429913"/>
              <a:ext cx="9148101" cy="1249395"/>
              <a:chOff x="2918005" y="5429913"/>
              <a:chExt cx="9148101" cy="1249395"/>
            </a:xfrm>
          </p:grpSpPr>
          <p:sp>
            <p:nvSpPr>
              <p:cNvPr id="10" name="TextBox 19">
                <a:extLst>
                  <a:ext uri="{FF2B5EF4-FFF2-40B4-BE49-F238E27FC236}">
                    <a16:creationId xmlns:a16="http://schemas.microsoft.com/office/drawing/2014/main" id="{A457016A-50EC-4769-BA1A-CE449779B61D}"/>
                  </a:ext>
                </a:extLst>
              </p:cNvPr>
              <p:cNvSpPr txBox="1"/>
              <p:nvPr/>
            </p:nvSpPr>
            <p:spPr>
              <a:xfrm>
                <a:off x="2918005" y="6379764"/>
                <a:ext cx="9148101" cy="221599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algn="ctr">
                  <a:lnSpc>
                    <a:spcPct val="90000"/>
                  </a:lnSpc>
                </a:pPr>
                <a:r>
                  <a:rPr lang="es-EC" sz="1600" dirty="0">
                    <a:solidFill>
                      <a:srgbClr val="C00000"/>
                    </a:solidFill>
                    <a:latin typeface="Century Gothic" panose="020B0502020202020204" pitchFamily="34" charset="0"/>
                  </a:rPr>
                  <a:t>#RegulaTu Barrio</a:t>
                </a:r>
                <a:endParaRPr lang="en-US" sz="1100" spc="30" dirty="0">
                  <a:solidFill>
                    <a:srgbClr val="C00000"/>
                  </a:solidFill>
                </a:endParaRPr>
              </a:p>
            </p:txBody>
          </p:sp>
          <p:pic>
            <p:nvPicPr>
              <p:cNvPr id="11" name="Imagen 10"/>
              <p:cNvPicPr>
                <a:picLocks noChangeAspect="1"/>
              </p:cNvPicPr>
              <p:nvPr/>
            </p:nvPicPr>
            <p:blipFill rotWithShape="1"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3637" t="9819" r="17272" b="14181"/>
              <a:stretch/>
            </p:blipFill>
            <p:spPr>
              <a:xfrm>
                <a:off x="10715634" y="5429913"/>
                <a:ext cx="1135813" cy="1249395"/>
              </a:xfrm>
              <a:prstGeom prst="rect">
                <a:avLst/>
              </a:prstGeom>
            </p:spPr>
          </p:pic>
        </p:grpSp>
      </p:grpSp>
    </p:spTree>
    <p:extLst>
      <p:ext uri="{BB962C8B-B14F-4D97-AF65-F5344CB8AC3E}">
        <p14:creationId xmlns:p14="http://schemas.microsoft.com/office/powerpoint/2010/main" val="1835758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CuadroTexto 24"/>
          <p:cNvSpPr txBox="1"/>
          <p:nvPr/>
        </p:nvSpPr>
        <p:spPr>
          <a:xfrm>
            <a:off x="186905" y="868670"/>
            <a:ext cx="886678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2000" b="1" dirty="0">
                <a:solidFill>
                  <a:srgbClr val="C00000"/>
                </a:solidFill>
              </a:rPr>
              <a:t>INFORMACIÓN DEL ASENTAMIENTO:</a:t>
            </a:r>
            <a:endParaRPr lang="es-ES_tradnl" sz="1200" b="1" dirty="0">
              <a:solidFill>
                <a:srgbClr val="C00000"/>
              </a:solidFill>
            </a:endParaRPr>
          </a:p>
        </p:txBody>
      </p:sp>
      <p:sp>
        <p:nvSpPr>
          <p:cNvPr id="20" name="CuadroTexto 7">
            <a:extLst>
              <a:ext uri="{FF2B5EF4-FFF2-40B4-BE49-F238E27FC236}">
                <a16:creationId xmlns:a16="http://schemas.microsoft.com/office/drawing/2014/main" id="{438E948A-C75A-4810-A70B-B095F982648C}"/>
              </a:ext>
            </a:extLst>
          </p:cNvPr>
          <p:cNvSpPr txBox="1"/>
          <p:nvPr/>
        </p:nvSpPr>
        <p:spPr>
          <a:xfrm>
            <a:off x="3436620" y="586814"/>
            <a:ext cx="560148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1200" b="1" dirty="0">
                <a:solidFill>
                  <a:srgbClr val="00B0F0"/>
                </a:solidFill>
              </a:rPr>
              <a:t>ADMINISTRACIÓN </a:t>
            </a:r>
            <a:r>
              <a:rPr lang="es-ES_tradnl" sz="1200" b="1" dirty="0" smtClean="0">
                <a:solidFill>
                  <a:srgbClr val="00B0F0"/>
                </a:solidFill>
              </a:rPr>
              <a:t>ZONAL QUITUMBE - </a:t>
            </a:r>
            <a:r>
              <a:rPr lang="es-ES_tradnl" sz="1200" b="1" dirty="0">
                <a:solidFill>
                  <a:srgbClr val="00B0F0"/>
                </a:solidFill>
              </a:rPr>
              <a:t>PARROQUIA </a:t>
            </a:r>
            <a:r>
              <a:rPr lang="es-ES_tradnl" sz="1200" b="1" dirty="0" smtClean="0">
                <a:solidFill>
                  <a:srgbClr val="00B0F0"/>
                </a:solidFill>
              </a:rPr>
              <a:t>TURUBAMBA</a:t>
            </a:r>
            <a:endParaRPr lang="es-ES_tradnl" sz="1200" b="1" dirty="0">
              <a:solidFill>
                <a:srgbClr val="00B0F0"/>
              </a:solidFill>
            </a:endParaRPr>
          </a:p>
        </p:txBody>
      </p:sp>
      <p:sp>
        <p:nvSpPr>
          <p:cNvPr id="22" name="CuadroTexto 6">
            <a:extLst>
              <a:ext uri="{FF2B5EF4-FFF2-40B4-BE49-F238E27FC236}">
                <a16:creationId xmlns:a16="http://schemas.microsoft.com/office/drawing/2014/main" id="{4C89587B-03B0-4F5E-BC03-7FD3528BCD83}"/>
              </a:ext>
            </a:extLst>
          </p:cNvPr>
          <p:cNvSpPr txBox="1"/>
          <p:nvPr/>
        </p:nvSpPr>
        <p:spPr>
          <a:xfrm>
            <a:off x="2255765" y="24623"/>
            <a:ext cx="808202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600" b="1" dirty="0">
                <a:solidFill>
                  <a:srgbClr val="0070C0"/>
                </a:solidFill>
              </a:rPr>
              <a:t>ASENTAMIENTO HUMANO DE HECHO Y CONSOLIDADO DE INTERÉS SOCIAL DENOMINADO: </a:t>
            </a:r>
            <a:r>
              <a:rPr lang="es-ES" sz="1600" b="1" dirty="0" smtClean="0">
                <a:solidFill>
                  <a:srgbClr val="0070C0"/>
                </a:solidFill>
              </a:rPr>
              <a:t>NUEVO SAN PABLO DE TURUBAMBA</a:t>
            </a:r>
            <a:endParaRPr lang="es-EC" sz="1600" b="1" dirty="0">
              <a:solidFill>
                <a:srgbClr val="0070C0"/>
              </a:solidFill>
            </a:endParaRPr>
          </a:p>
        </p:txBody>
      </p:sp>
      <p:graphicFrame>
        <p:nvGraphicFramePr>
          <p:cNvPr id="26" name="14 Tabla">
            <a:extLst>
              <a:ext uri="{FF2B5EF4-FFF2-40B4-BE49-F238E27FC236}">
                <a16:creationId xmlns:a16="http://schemas.microsoft.com/office/drawing/2014/main" id="{AAB469DE-652B-4DC2-BFEE-BCA545BF7DE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0767320"/>
              </p:ext>
            </p:extLst>
          </p:nvPr>
        </p:nvGraphicFramePr>
        <p:xfrm>
          <a:off x="393854" y="1353233"/>
          <a:ext cx="5638800" cy="2019575"/>
        </p:xfrm>
        <a:graphic>
          <a:graphicData uri="http://schemas.openxmlformats.org/drawingml/2006/table">
            <a:tbl>
              <a:tblPr>
                <a:tableStyleId>{22838BEF-8BB2-4498-84A7-C5851F593DF1}</a:tableStyleId>
              </a:tblPr>
              <a:tblGrid>
                <a:gridCol w="171844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9299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8466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34269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297767"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C" sz="110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AÑOS DE ASENTAMIENTO :</a:t>
                      </a:r>
                      <a:r>
                        <a:rPr kumimoji="0" lang="es-ES" sz="110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es-EC" sz="1100" b="1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32 Años</a:t>
                      </a:r>
                    </a:p>
                  </a:txBody>
                  <a:tcPr marL="91416" marR="91416" marT="45694" marB="45694" anchor="ctr" horzOverflow="overflow"/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C" sz="80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416" marR="91416" marT="45694" marB="45694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C" sz="110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CONSOLIDACIÓN:</a:t>
                      </a:r>
                      <a:endParaRPr kumimoji="0" lang="es-ES" sz="1100" u="none" strike="noStrike" kern="1200" cap="none" normalizeH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416" marR="91416" marT="45694" marB="45694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C" sz="110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100,00%</a:t>
                      </a:r>
                    </a:p>
                  </a:txBody>
                  <a:tcPr marL="91416" marR="91416" marT="45694" marB="45694" anchor="ctr" horzOverflow="overflow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286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10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NÚMERO DE LOTES:</a:t>
                      </a:r>
                    </a:p>
                  </a:txBody>
                  <a:tcPr marL="68562" marR="68562" marT="0" marB="0" anchor="ctr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10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12</a:t>
                      </a:r>
                    </a:p>
                  </a:txBody>
                  <a:tcPr marL="91416" marR="91416" marT="45694" marB="45694" anchor="ctr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10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POBLACIÓN  BENEFICIADA:</a:t>
                      </a:r>
                    </a:p>
                  </a:txBody>
                  <a:tcPr marL="91416" marR="91416" marT="45694" marB="45694" anchor="ctr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C" sz="110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48 Hab. </a:t>
                      </a:r>
                      <a:endParaRPr kumimoji="0" lang="es-ES" sz="1100" u="none" strike="noStrike" kern="1200" cap="none" normalizeH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416" marR="91416" marT="45694" marB="45694" anchor="ctr" horzOverflow="overflow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13309"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10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ZONIFICACIÓN </a:t>
                      </a:r>
                      <a:r>
                        <a:rPr kumimoji="0" lang="es-ES" sz="110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ACTUAL:</a:t>
                      </a:r>
                      <a:endParaRPr kumimoji="0" lang="es-EC" sz="1100" u="none" strike="noStrike" kern="1200" cap="none" normalizeH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416" marR="91416" marT="45694" marB="45694" anchor="ctr" horzOverflow="overflow"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l">
                        <a:defRPr/>
                      </a:pPr>
                      <a:r>
                        <a:rPr kumimoji="0" lang="es-ES" sz="110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A10 (A604-50</a:t>
                      </a:r>
                      <a:r>
                        <a:rPr kumimoji="0" lang="es-ES" sz="110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) </a:t>
                      </a:r>
                    </a:p>
                  </a:txBody>
                  <a:tcPr marL="91416" marR="91416" marT="45694" marB="45694" anchor="ctr" horzOverflow="overflow">
                    <a:solidFill>
                      <a:srgbClr val="E9EBF5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13309"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110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LOTE MÍNIMO:</a:t>
                      </a:r>
                    </a:p>
                  </a:txBody>
                  <a:tcPr marL="68562" marR="68562" marT="0" marB="0" anchor="ctr" horzOverflow="overflow">
                    <a:solidFill>
                      <a:srgbClr val="E9EBF5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110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</a:t>
                      </a:r>
                      <a:r>
                        <a:rPr kumimoji="0" lang="es-ES" sz="110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00 </a:t>
                      </a:r>
                      <a:r>
                        <a:rPr kumimoji="0" lang="es-ES" sz="110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m2 </a:t>
                      </a:r>
                    </a:p>
                  </a:txBody>
                  <a:tcPr marL="91416" marR="91416" marT="45694" marB="45694" anchor="ctr" horzOverflow="overflow">
                    <a:solidFill>
                      <a:srgbClr val="E9EBF5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27239"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C" sz="110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FORMA DE OCUPACIÓN DEL SUELO:</a:t>
                      </a:r>
                    </a:p>
                  </a:txBody>
                  <a:tcPr marL="91416" marR="91416" marT="45694" marB="45694" anchor="ctr" horzOverflow="overflow"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algn="l" rtl="0" eaLnBrk="1" fontAlgn="ctr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kumimoji="0" lang="es-ES" sz="110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(A) Aislada</a:t>
                      </a:r>
                      <a:endParaRPr kumimoji="0" lang="es-ES" sz="1100" u="none" strike="noStrike" kern="1200" cap="none" normalizeH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416" marR="91416" marT="45694" marB="45694" anchor="ctr" horzOverflow="overflow"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93248"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C" sz="110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USO PRINCIPAL:</a:t>
                      </a:r>
                    </a:p>
                  </a:txBody>
                  <a:tcPr marL="91416" marR="91416" marT="45694" marB="45694" anchor="ctr" horzOverflow="overflow">
                    <a:solidFill>
                      <a:srgbClr val="DAE3F3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algn="l" rtl="0" eaLnBrk="1" fontAlgn="ctr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kumimoji="0" lang="es-ES" sz="110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(M) Múltiple</a:t>
                      </a:r>
                    </a:p>
                  </a:txBody>
                  <a:tcPr marL="91416" marR="91416" marT="45694" marB="45694" anchor="ctr" horzOverflow="overflow">
                    <a:solidFill>
                      <a:srgbClr val="DAE3F3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13309"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C" sz="110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CLASIFICACIÓN DEL SUELO:</a:t>
                      </a:r>
                    </a:p>
                  </a:txBody>
                  <a:tcPr marL="91416" marR="91416" marT="45694" marB="45694" anchor="ctr" horzOverflow="overflow"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698750" algn="ctr"/>
                          <a:tab pos="5399088" algn="r"/>
                        </a:tabLst>
                      </a:pPr>
                      <a:r>
                        <a:rPr kumimoji="0" lang="es-ES" sz="110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(SU) Suelo  Urbano</a:t>
                      </a:r>
                    </a:p>
                  </a:txBody>
                  <a:tcPr marL="91416" marR="91416" marT="45694" marB="45694" anchor="ctr" horzOverflow="overflow"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graphicFrame>
        <p:nvGraphicFramePr>
          <p:cNvPr id="27" name="18 Tabla">
            <a:extLst>
              <a:ext uri="{FF2B5EF4-FFF2-40B4-BE49-F238E27FC236}">
                <a16:creationId xmlns:a16="http://schemas.microsoft.com/office/drawing/2014/main" id="{DBDC0696-43BB-422F-81A1-BF47C73C028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77641023"/>
              </p:ext>
            </p:extLst>
          </p:nvPr>
        </p:nvGraphicFramePr>
        <p:xfrm>
          <a:off x="6194892" y="4705344"/>
          <a:ext cx="2843212" cy="1785306"/>
        </p:xfrm>
        <a:graphic>
          <a:graphicData uri="http://schemas.openxmlformats.org/drawingml/2006/table">
            <a:tbl>
              <a:tblPr firstRow="1" bandRow="1">
                <a:tableStyleId>{BDBED569-4797-4DF1-A0F4-6AAB3CD982D8}</a:tableStyleId>
              </a:tblPr>
              <a:tblGrid>
                <a:gridCol w="98089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2669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2811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0750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529546">
                <a:tc gridSpan="2"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10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Obras de Infraestructura  Existentes:</a:t>
                      </a:r>
                      <a:endParaRPr kumimoji="0" lang="es-EC" sz="1100" u="none" strike="noStrike" kern="1200" cap="none" normalizeH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463" marR="91463" marT="45793" marB="45793" anchor="ctr"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10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Obras Civiles  Ejecutadas :</a:t>
                      </a:r>
                    </a:p>
                  </a:txBody>
                  <a:tcPr marL="91463" marR="91463" marT="45793" marB="45793" anchor="ctr"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37068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C" sz="110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Agua Potable</a:t>
                      </a:r>
                    </a:p>
                  </a:txBody>
                  <a:tcPr marL="91463" marR="91463" marT="45793" marB="45793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C" sz="110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es-EC" sz="110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100%</a:t>
                      </a:r>
                      <a:endParaRPr kumimoji="0" lang="es-EC" sz="1100" u="none" strike="noStrike" kern="1200" cap="none" normalizeH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463" marR="91463" marT="45793" marB="45793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kumimoji="0" lang="es-EC" sz="110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Calzada</a:t>
                      </a:r>
                    </a:p>
                  </a:txBody>
                  <a:tcPr marL="91463" marR="91463" marT="45793" marB="45793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110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0,00%</a:t>
                      </a:r>
                    </a:p>
                  </a:txBody>
                  <a:tcPr marL="91463" marR="91463" marT="45793" marB="45793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37068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110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Alcantarillado</a:t>
                      </a:r>
                    </a:p>
                  </a:txBody>
                  <a:tcPr marL="68598" marR="68598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110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100%  </a:t>
                      </a:r>
                    </a:p>
                  </a:txBody>
                  <a:tcPr marL="68598" marR="68598" marT="0" marB="0"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110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Aceras</a:t>
                      </a:r>
                    </a:p>
                  </a:txBody>
                  <a:tcPr marL="91463" marR="91463" marT="45793" marB="45793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110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N/A</a:t>
                      </a:r>
                    </a:p>
                  </a:txBody>
                  <a:tcPr marL="91463" marR="91463" marT="45793" marB="45793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7749">
                <a:tc>
                  <a:txBody>
                    <a:bodyPr/>
                    <a:lstStyle/>
                    <a:p>
                      <a:pPr algn="l"/>
                      <a:r>
                        <a:rPr kumimoji="0" lang="es-ES" sz="110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Energía Eléctrica</a:t>
                      </a:r>
                      <a:endParaRPr kumimoji="0" lang="es-EC" sz="1100" u="none" strike="noStrike" kern="1200" cap="none" normalizeH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463" marR="91463" marT="45793" marB="45793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es-EC" sz="110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es-EC" sz="110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100</a:t>
                      </a:r>
                      <a:r>
                        <a:rPr kumimoji="0" lang="es-EC" sz="110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%</a:t>
                      </a:r>
                    </a:p>
                  </a:txBody>
                  <a:tcPr marL="91463" marR="91463" marT="45793" marB="45793"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110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Bordillos</a:t>
                      </a:r>
                    </a:p>
                  </a:txBody>
                  <a:tcPr marL="91463" marR="91463" marT="45793" marB="45793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110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N/A</a:t>
                      </a:r>
                    </a:p>
                  </a:txBody>
                  <a:tcPr marL="91463" marR="91463" marT="45793" marB="45793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graphicFrame>
        <p:nvGraphicFramePr>
          <p:cNvPr id="28" name="Tabla 27">
            <a:extLst>
              <a:ext uri="{FF2B5EF4-FFF2-40B4-BE49-F238E27FC236}">
                <a16:creationId xmlns:a16="http://schemas.microsoft.com/office/drawing/2014/main" id="{0F5982CF-964A-4B04-B870-F0941D001F6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17287093"/>
              </p:ext>
            </p:extLst>
          </p:nvPr>
        </p:nvGraphicFramePr>
        <p:xfrm>
          <a:off x="393854" y="3113728"/>
          <a:ext cx="5638800" cy="2438400"/>
        </p:xfrm>
        <a:graphic>
          <a:graphicData uri="http://schemas.openxmlformats.org/drawingml/2006/table">
            <a:tbl>
              <a:tblPr/>
              <a:tblGrid>
                <a:gridCol w="262096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01783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181628">
                <a:tc>
                  <a:txBody>
                    <a:bodyPr/>
                    <a:lstStyle/>
                    <a:p>
                      <a:pPr algn="l" rtl="0" fontAlgn="ctr"/>
                      <a:r>
                        <a:rPr lang="es-EC" sz="1100" b="0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INFORME</a:t>
                      </a:r>
                      <a:r>
                        <a:rPr lang="es-EC" sz="1100" b="0" i="0" u="none" strike="noStrike" baseline="0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es-EC" sz="1100" b="0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DE RIESGOS:</a:t>
                      </a:r>
                    </a:p>
                  </a:txBody>
                  <a:tcPr marL="50208" marR="5579" marT="5577" marB="0" anchor="ctr">
                    <a:lnL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3F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kumimoji="0" lang="es-ES" sz="110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Mediante Oficio Nro. GADDMQ-SGSG-2021-0241-OF de fecha 28 de enero de 2021, se emite el informe Nro. I-0001-EAH-AT-DMGR-2021, con fecha 20 de enero de 2021 el cual indica que: Para el proceso de regularización de tierras se considera el nivel de riesgos frente a movimientos en masa, ya que representa el fenómeno más importante para la posible pérdida del terreno, en tal virtud se considera que: el AHHYC “Nuevo San Pablo” en general presenta un </a:t>
                      </a:r>
                      <a:r>
                        <a:rPr kumimoji="0" lang="es-ES" sz="1100" b="1" i="1" u="sng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Riesgo Bajo Mitigable </a:t>
                      </a:r>
                      <a:r>
                        <a:rPr kumimoji="0" lang="es-ES" sz="110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para todos lotes frente a deslizamientos.</a:t>
                      </a:r>
                    </a:p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endParaRPr kumimoji="0" lang="es-EC" sz="1100" u="none" strike="noStrike" kern="1200" cap="none" normalizeH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171450" indent="-171450" algn="just" rtl="0" fontAlgn="ctr">
                        <a:buClr>
                          <a:srgbClr val="000000"/>
                        </a:buClr>
                        <a:buSzPts val="700"/>
                        <a:buFont typeface="Arial" panose="020B0604020202020204" pitchFamily="34" charset="0"/>
                        <a:buChar char="•"/>
                      </a:pPr>
                      <a:endParaRPr lang="es-ES" sz="11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AE3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pic>
        <p:nvPicPr>
          <p:cNvPr id="30" name="Imagen 18">
            <a:extLst>
              <a:ext uri="{FF2B5EF4-FFF2-40B4-BE49-F238E27FC236}">
                <a16:creationId xmlns:a16="http://schemas.microsoft.com/office/drawing/2014/main" id="{899FA8E8-CB81-4233-9863-266DFABA5450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01" t="614" r="8959"/>
          <a:stretch/>
        </p:blipFill>
        <p:spPr bwMode="auto">
          <a:xfrm>
            <a:off x="9217980" y="1343890"/>
            <a:ext cx="2710495" cy="19958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33" name="Tabla 32">
            <a:extLst>
              <a:ext uri="{FF2B5EF4-FFF2-40B4-BE49-F238E27FC236}">
                <a16:creationId xmlns:a16="http://schemas.microsoft.com/office/drawing/2014/main" id="{B444C4A1-E6E9-4829-9A96-8BCD93C8307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48167486"/>
              </p:ext>
            </p:extLst>
          </p:nvPr>
        </p:nvGraphicFramePr>
        <p:xfrm>
          <a:off x="393854" y="5267245"/>
          <a:ext cx="5638800" cy="1097485"/>
        </p:xfrm>
        <a:graphic>
          <a:graphicData uri="http://schemas.openxmlformats.org/drawingml/2006/table">
            <a:tbl>
              <a:tblPr>
                <a:tableStyleId>{69CF1AB2-1976-4502-BF36-3FF5EA218861}</a:tableStyleId>
              </a:tblPr>
              <a:tblGrid>
                <a:gridCol w="147054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8482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7253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6662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864959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079313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337635"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10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ÁREA ÚTIL DE LOTES:</a:t>
                      </a:r>
                      <a:endParaRPr kumimoji="0" lang="es-EC" sz="1100" u="none" strike="noStrike" kern="1200" cap="none" normalizeH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423" marR="91423" marT="45696" marB="45696" anchor="ctr" horzOverflow="overflow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kumimoji="0" lang="es-ES" sz="110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2.242,78</a:t>
                      </a:r>
                    </a:p>
                  </a:txBody>
                  <a:tcPr marL="68583" marR="68583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kumimoji="0" lang="es-ES" sz="110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m2</a:t>
                      </a:r>
                    </a:p>
                  </a:txBody>
                  <a:tcPr marL="68583" marR="68583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kumimoji="0" lang="es-ES" sz="110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91,15 % </a:t>
                      </a:r>
                    </a:p>
                  </a:txBody>
                  <a:tcPr marL="68583" marR="68583" marT="0" marB="0" anchor="ctr"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10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Derechos y Acciones </a:t>
                      </a:r>
                    </a:p>
                  </a:txBody>
                  <a:tcPr marL="91423" marR="91423" marT="45696" marB="45696" anchor="ctr" horzOverflow="overflow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1000"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10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ÁREA DE VÍAS :</a:t>
                      </a:r>
                      <a:endParaRPr kumimoji="0" lang="es-EC" sz="1100" u="none" strike="noStrike" kern="1200" cap="none" normalizeH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423" marR="91423" marT="45696" marB="45696" anchor="ctr" horzOverflow="overflow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kumimoji="0" lang="es-ES" sz="110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217,80</a:t>
                      </a:r>
                    </a:p>
                  </a:txBody>
                  <a:tcPr marL="68583" marR="68583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kumimoji="0" lang="es-ES" sz="110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m2</a:t>
                      </a:r>
                    </a:p>
                  </a:txBody>
                  <a:tcPr marL="68583" marR="68583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kumimoji="0" lang="es-ES" sz="110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8,85 %</a:t>
                      </a:r>
                    </a:p>
                  </a:txBody>
                  <a:tcPr marL="68583" marR="68583" marT="0" marB="0" anchor="ctr"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8850"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10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ÁREA BRUTA TOTAL:</a:t>
                      </a:r>
                    </a:p>
                  </a:txBody>
                  <a:tcPr marL="91423" marR="91423" marT="45696" marB="45696" anchor="ctr" horzOverflow="overflow"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kumimoji="0" lang="es-ES" sz="110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2.460,58</a:t>
                      </a:r>
                      <a:endParaRPr kumimoji="0" lang="es-EC" sz="1100" u="none" strike="noStrike" kern="1200" cap="none" normalizeH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423" marR="91423" marT="45696" marB="45696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C" sz="110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m2</a:t>
                      </a:r>
                    </a:p>
                  </a:txBody>
                  <a:tcPr marL="68583" marR="68583" marT="0" marB="0" anchor="ctr"/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kumimoji="0" lang="es-EC" sz="110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100,00 % </a:t>
                      </a:r>
                    </a:p>
                  </a:txBody>
                  <a:tcPr marL="91423" marR="91423" marT="45696" marB="45696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C" sz="110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UERB-Q</a:t>
                      </a:r>
                    </a:p>
                  </a:txBody>
                  <a:tcPr marL="91423" marR="91423" marT="45696" marB="45696" anchor="ctr" horzOverflow="overflow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15" name="TextBox 19">
            <a:extLst>
              <a:ext uri="{FF2B5EF4-FFF2-40B4-BE49-F238E27FC236}">
                <a16:creationId xmlns:a16="http://schemas.microsoft.com/office/drawing/2014/main" id="{03C0A0A6-6861-4E0D-9A16-78C860A0ABC8}"/>
              </a:ext>
            </a:extLst>
          </p:cNvPr>
          <p:cNvSpPr txBox="1"/>
          <p:nvPr/>
        </p:nvSpPr>
        <p:spPr>
          <a:xfrm>
            <a:off x="2927638" y="6465492"/>
            <a:ext cx="9148101" cy="2215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s-EC" sz="1600" dirty="0">
                <a:solidFill>
                  <a:srgbClr val="C00000"/>
                </a:solidFill>
                <a:latin typeface="Century Gothic" panose="020B0502020202020204" pitchFamily="34" charset="0"/>
              </a:rPr>
              <a:t>                                                                                                  #RegulaTu Barrio</a:t>
            </a:r>
            <a:endParaRPr lang="en-US" sz="1100" spc="30" dirty="0">
              <a:solidFill>
                <a:srgbClr val="C00000"/>
              </a:solidFill>
            </a:endParaRPr>
          </a:p>
        </p:txBody>
      </p:sp>
      <p:pic>
        <p:nvPicPr>
          <p:cNvPr id="16" name="Google Shape;92;p1">
            <a:extLst>
              <a:ext uri="{FF2B5EF4-FFF2-40B4-BE49-F238E27FC236}">
                <a16:creationId xmlns:a16="http://schemas.microsoft.com/office/drawing/2014/main" id="{9539E0DB-D402-455D-BC88-EB955CCB09EE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 r="16755" b="-179016"/>
          <a:stretch/>
        </p:blipFill>
        <p:spPr>
          <a:xfrm>
            <a:off x="415053" y="6523063"/>
            <a:ext cx="8874196" cy="334937"/>
          </a:xfrm>
          <a:prstGeom prst="rect">
            <a:avLst/>
          </a:prstGeom>
          <a:noFill/>
          <a:ln>
            <a:noFill/>
          </a:ln>
        </p:spPr>
      </p:pic>
      <p:pic>
        <p:nvPicPr>
          <p:cNvPr id="2" name="Imagen 1"/>
          <p:cNvPicPr>
            <a:picLocks noChangeAspect="1"/>
          </p:cNvPicPr>
          <p:nvPr/>
        </p:nvPicPr>
        <p:blipFill rotWithShape="1">
          <a:blip r:embed="rId5"/>
          <a:srcRect l="8706" t="-334" r="4662" b="617"/>
          <a:stretch/>
        </p:blipFill>
        <p:spPr>
          <a:xfrm>
            <a:off x="9200342" y="3593822"/>
            <a:ext cx="2728133" cy="2765414"/>
          </a:xfrm>
          <a:prstGeom prst="rect">
            <a:avLst/>
          </a:prstGeom>
        </p:spPr>
      </p:pic>
      <p:pic>
        <p:nvPicPr>
          <p:cNvPr id="24" name="Imagen 23">
            <a:extLst>
              <a:ext uri="{FF2B5EF4-FFF2-40B4-BE49-F238E27FC236}">
                <a16:creationId xmlns:a16="http://schemas.microsoft.com/office/drawing/2014/main" id="{7BB5D556-BD3B-4F96-B930-E3A078F94BAE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637" t="9819" r="17272" b="14181"/>
          <a:stretch/>
        </p:blipFill>
        <p:spPr>
          <a:xfrm>
            <a:off x="11104871" y="5793488"/>
            <a:ext cx="940630" cy="1034693"/>
          </a:xfrm>
          <a:prstGeom prst="rect">
            <a:avLst/>
          </a:prstGeom>
        </p:spPr>
      </p:pic>
      <p:pic>
        <p:nvPicPr>
          <p:cNvPr id="3" name="Imagen 2"/>
          <p:cNvPicPr>
            <a:picLocks noChangeAspect="1"/>
          </p:cNvPicPr>
          <p:nvPr/>
        </p:nvPicPr>
        <p:blipFill rotWithShape="1">
          <a:blip r:embed="rId7"/>
          <a:srcRect b="20406"/>
          <a:stretch/>
        </p:blipFill>
        <p:spPr>
          <a:xfrm>
            <a:off x="6195219" y="1342822"/>
            <a:ext cx="2842885" cy="1580488"/>
          </a:xfrm>
          <a:prstGeom prst="rect">
            <a:avLst/>
          </a:prstGeom>
        </p:spPr>
      </p:pic>
      <p:pic>
        <p:nvPicPr>
          <p:cNvPr id="4" name="Imagen 3"/>
          <p:cNvPicPr>
            <a:picLocks noChangeAspect="1"/>
          </p:cNvPicPr>
          <p:nvPr/>
        </p:nvPicPr>
        <p:blipFill rotWithShape="1">
          <a:blip r:embed="rId8"/>
          <a:srcRect t="20753" b="6225"/>
          <a:stretch/>
        </p:blipFill>
        <p:spPr>
          <a:xfrm>
            <a:off x="6195219" y="3034141"/>
            <a:ext cx="2858466" cy="15742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10517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32310" y="1114882"/>
            <a:ext cx="7740490" cy="5179299"/>
          </a:xfrm>
          <a:prstGeom prst="rect">
            <a:avLst/>
          </a:prstGeom>
        </p:spPr>
      </p:pic>
      <p:sp>
        <p:nvSpPr>
          <p:cNvPr id="66" name="CuadroTexto 65">
            <a:extLst>
              <a:ext uri="{FF2B5EF4-FFF2-40B4-BE49-F238E27FC236}">
                <a16:creationId xmlns:a16="http://schemas.microsoft.com/office/drawing/2014/main" id="{29659748-7618-4071-8442-7DC1E62AA662}"/>
              </a:ext>
            </a:extLst>
          </p:cNvPr>
          <p:cNvSpPr txBox="1"/>
          <p:nvPr/>
        </p:nvSpPr>
        <p:spPr>
          <a:xfrm rot="16972965">
            <a:off x="4759524" y="5007205"/>
            <a:ext cx="2391407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800" b="1" dirty="0" smtClean="0">
                <a:solidFill>
                  <a:schemeClr val="bg1"/>
                </a:solidFill>
              </a:rPr>
              <a:t>AVENIDA PEDRO VICENTE MALDONADO</a:t>
            </a:r>
            <a:endParaRPr lang="es-EC" sz="800" b="1" dirty="0">
              <a:solidFill>
                <a:schemeClr val="bg1"/>
              </a:solidFill>
            </a:endParaRPr>
          </a:p>
        </p:txBody>
      </p:sp>
      <p:sp>
        <p:nvSpPr>
          <p:cNvPr id="9" name="CuadroTexto 24">
            <a:extLst>
              <a:ext uri="{FF2B5EF4-FFF2-40B4-BE49-F238E27FC236}">
                <a16:creationId xmlns:a16="http://schemas.microsoft.com/office/drawing/2014/main" id="{D02C6A20-BAC7-47CF-AD92-341DA0B7BBFA}"/>
              </a:ext>
            </a:extLst>
          </p:cNvPr>
          <p:cNvSpPr txBox="1"/>
          <p:nvPr/>
        </p:nvSpPr>
        <p:spPr>
          <a:xfrm>
            <a:off x="97104" y="787654"/>
            <a:ext cx="584504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2000" b="1" dirty="0">
                <a:solidFill>
                  <a:srgbClr val="C00000"/>
                </a:solidFill>
              </a:rPr>
              <a:t>UBICACIÓN</a:t>
            </a:r>
          </a:p>
        </p:txBody>
      </p:sp>
      <p:sp>
        <p:nvSpPr>
          <p:cNvPr id="52" name="Rectángulo 51">
            <a:extLst>
              <a:ext uri="{FF2B5EF4-FFF2-40B4-BE49-F238E27FC236}">
                <a16:creationId xmlns:a16="http://schemas.microsoft.com/office/drawing/2014/main" id="{E221815D-4AB5-4F93-81B3-85BA8EA674D0}"/>
              </a:ext>
            </a:extLst>
          </p:cNvPr>
          <p:cNvSpPr/>
          <p:nvPr/>
        </p:nvSpPr>
        <p:spPr>
          <a:xfrm>
            <a:off x="216256" y="1434726"/>
            <a:ext cx="382380" cy="294670"/>
          </a:xfrm>
          <a:prstGeom prst="rect">
            <a:avLst/>
          </a:prstGeom>
          <a:solidFill>
            <a:srgbClr val="FF0000">
              <a:alpha val="50000"/>
            </a:srgbClr>
          </a:solidFill>
          <a:ln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54" name="CuadroTexto 16">
            <a:extLst>
              <a:ext uri="{FF2B5EF4-FFF2-40B4-BE49-F238E27FC236}">
                <a16:creationId xmlns:a16="http://schemas.microsoft.com/office/drawing/2014/main" id="{FE12C25F-E02A-4341-89E8-4E5390A4E92B}"/>
              </a:ext>
            </a:extLst>
          </p:cNvPr>
          <p:cNvSpPr txBox="1"/>
          <p:nvPr/>
        </p:nvSpPr>
        <p:spPr>
          <a:xfrm>
            <a:off x="622959" y="1473268"/>
            <a:ext cx="140680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s-ES" sz="1200" b="1" dirty="0">
                <a:solidFill>
                  <a:srgbClr val="80B8E0"/>
                </a:solidFill>
                <a:latin typeface="Calibri" pitchFamily="34" charset="0"/>
                <a:cs typeface="Arial" charset="0"/>
              </a:rPr>
              <a:t>MACROLOTE </a:t>
            </a:r>
          </a:p>
        </p:txBody>
      </p:sp>
      <p:sp>
        <p:nvSpPr>
          <p:cNvPr id="59" name="Forma libre: forma 58">
            <a:extLst>
              <a:ext uri="{FF2B5EF4-FFF2-40B4-BE49-F238E27FC236}">
                <a16:creationId xmlns:a16="http://schemas.microsoft.com/office/drawing/2014/main" id="{93B8966C-8825-4B3B-9F73-4AF5FE59182A}"/>
              </a:ext>
            </a:extLst>
          </p:cNvPr>
          <p:cNvSpPr/>
          <p:nvPr/>
        </p:nvSpPr>
        <p:spPr>
          <a:xfrm>
            <a:off x="216256" y="2002485"/>
            <a:ext cx="368490" cy="0"/>
          </a:xfrm>
          <a:custGeom>
            <a:avLst/>
            <a:gdLst>
              <a:gd name="connsiteX0" fmla="*/ 0 w 368490"/>
              <a:gd name="connsiteY0" fmla="*/ 0 h 0"/>
              <a:gd name="connsiteX1" fmla="*/ 368490 w 368490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368490">
                <a:moveTo>
                  <a:pt x="0" y="0"/>
                </a:moveTo>
                <a:lnTo>
                  <a:pt x="368490" y="0"/>
                </a:lnTo>
              </a:path>
            </a:pathLst>
          </a:custGeom>
          <a:noFill/>
          <a:ln w="6667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61" name="CuadroTexto 16">
            <a:extLst>
              <a:ext uri="{FF2B5EF4-FFF2-40B4-BE49-F238E27FC236}">
                <a16:creationId xmlns:a16="http://schemas.microsoft.com/office/drawing/2014/main" id="{EB42B6A0-052C-4757-A7E8-3BC238EF76CC}"/>
              </a:ext>
            </a:extLst>
          </p:cNvPr>
          <p:cNvSpPr txBox="1"/>
          <p:nvPr/>
        </p:nvSpPr>
        <p:spPr>
          <a:xfrm>
            <a:off x="584746" y="1849991"/>
            <a:ext cx="140680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s-ES" sz="1200" b="1" dirty="0">
                <a:solidFill>
                  <a:srgbClr val="80B8E0"/>
                </a:solidFill>
                <a:latin typeface="Calibri" pitchFamily="34" charset="0"/>
                <a:cs typeface="Arial" charset="0"/>
              </a:rPr>
              <a:t>VÍA PRINCIPAL </a:t>
            </a:r>
          </a:p>
        </p:txBody>
      </p:sp>
      <p:sp>
        <p:nvSpPr>
          <p:cNvPr id="63" name="Forma libre: forma 62">
            <a:extLst>
              <a:ext uri="{FF2B5EF4-FFF2-40B4-BE49-F238E27FC236}">
                <a16:creationId xmlns:a16="http://schemas.microsoft.com/office/drawing/2014/main" id="{3E9050CE-D00B-47ED-8464-932F6C9197EE}"/>
              </a:ext>
            </a:extLst>
          </p:cNvPr>
          <p:cNvSpPr/>
          <p:nvPr/>
        </p:nvSpPr>
        <p:spPr>
          <a:xfrm flipV="1">
            <a:off x="216256" y="2211346"/>
            <a:ext cx="368490" cy="123670"/>
          </a:xfrm>
          <a:custGeom>
            <a:avLst/>
            <a:gdLst>
              <a:gd name="connsiteX0" fmla="*/ 0 w 368490"/>
              <a:gd name="connsiteY0" fmla="*/ 0 h 0"/>
              <a:gd name="connsiteX1" fmla="*/ 368490 w 368490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368490">
                <a:moveTo>
                  <a:pt x="0" y="0"/>
                </a:moveTo>
                <a:lnTo>
                  <a:pt x="368490" y="0"/>
                </a:lnTo>
              </a:path>
            </a:pathLst>
          </a:custGeom>
          <a:ln w="317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EC">
              <a:solidFill>
                <a:schemeClr val="tx1"/>
              </a:solidFill>
            </a:endParaRPr>
          </a:p>
        </p:txBody>
      </p:sp>
      <p:sp>
        <p:nvSpPr>
          <p:cNvPr id="65" name="CuadroTexto 16">
            <a:extLst>
              <a:ext uri="{FF2B5EF4-FFF2-40B4-BE49-F238E27FC236}">
                <a16:creationId xmlns:a16="http://schemas.microsoft.com/office/drawing/2014/main" id="{3B1A990A-3ADE-4B44-9B04-A47FA1FC4F9E}"/>
              </a:ext>
            </a:extLst>
          </p:cNvPr>
          <p:cNvSpPr txBox="1"/>
          <p:nvPr/>
        </p:nvSpPr>
        <p:spPr>
          <a:xfrm>
            <a:off x="598636" y="2192834"/>
            <a:ext cx="140680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s-ES" sz="1200" b="1" dirty="0">
                <a:solidFill>
                  <a:srgbClr val="80B8E0"/>
                </a:solidFill>
                <a:latin typeface="Calibri" pitchFamily="34" charset="0"/>
                <a:cs typeface="Arial" charset="0"/>
              </a:rPr>
              <a:t>VÍAS DE ACCESO</a:t>
            </a:r>
          </a:p>
        </p:txBody>
      </p:sp>
      <p:sp>
        <p:nvSpPr>
          <p:cNvPr id="67" name="Forma libre: forma 66">
            <a:extLst>
              <a:ext uri="{FF2B5EF4-FFF2-40B4-BE49-F238E27FC236}">
                <a16:creationId xmlns:a16="http://schemas.microsoft.com/office/drawing/2014/main" id="{F2B7A9B2-D0E6-434E-9316-8D59D92F10B8}"/>
              </a:ext>
            </a:extLst>
          </p:cNvPr>
          <p:cNvSpPr/>
          <p:nvPr/>
        </p:nvSpPr>
        <p:spPr>
          <a:xfrm>
            <a:off x="212597" y="2657108"/>
            <a:ext cx="368490" cy="0"/>
          </a:xfrm>
          <a:custGeom>
            <a:avLst/>
            <a:gdLst>
              <a:gd name="connsiteX0" fmla="*/ 0 w 368490"/>
              <a:gd name="connsiteY0" fmla="*/ 0 h 0"/>
              <a:gd name="connsiteX1" fmla="*/ 368490 w 368490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368490">
                <a:moveTo>
                  <a:pt x="0" y="0"/>
                </a:moveTo>
                <a:lnTo>
                  <a:pt x="368490" y="0"/>
                </a:lnTo>
              </a:path>
            </a:pathLst>
          </a:custGeom>
          <a:noFill/>
          <a:ln w="34925"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>
              <a:solidFill>
                <a:schemeClr val="lt1"/>
              </a:solidFill>
            </a:endParaRPr>
          </a:p>
        </p:txBody>
      </p:sp>
      <p:sp>
        <p:nvSpPr>
          <p:cNvPr id="69" name="CuadroTexto 16">
            <a:extLst>
              <a:ext uri="{FF2B5EF4-FFF2-40B4-BE49-F238E27FC236}">
                <a16:creationId xmlns:a16="http://schemas.microsoft.com/office/drawing/2014/main" id="{B9DCB4AA-DE6D-4CDA-810E-2FD3DAF52431}"/>
              </a:ext>
            </a:extLst>
          </p:cNvPr>
          <p:cNvSpPr txBox="1"/>
          <p:nvPr/>
        </p:nvSpPr>
        <p:spPr>
          <a:xfrm>
            <a:off x="578551" y="2511798"/>
            <a:ext cx="140680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s-ES" sz="1200" b="1" dirty="0">
                <a:solidFill>
                  <a:srgbClr val="80B8E0"/>
                </a:solidFill>
                <a:latin typeface="Calibri" pitchFamily="34" charset="0"/>
                <a:cs typeface="Arial" charset="0"/>
              </a:rPr>
              <a:t>VÍAS </a:t>
            </a:r>
            <a:r>
              <a:rPr lang="es-ES" sz="1200" b="1" dirty="0" smtClean="0">
                <a:solidFill>
                  <a:srgbClr val="80B8E0"/>
                </a:solidFill>
                <a:latin typeface="Calibri" pitchFamily="34" charset="0"/>
                <a:cs typeface="Arial" charset="0"/>
              </a:rPr>
              <a:t>INTERNAS</a:t>
            </a:r>
            <a:endParaRPr lang="es-ES" sz="1200" b="1" dirty="0">
              <a:solidFill>
                <a:srgbClr val="80B8E0"/>
              </a:solidFill>
              <a:latin typeface="Calibri" pitchFamily="34" charset="0"/>
              <a:cs typeface="Arial" charset="0"/>
            </a:endParaRPr>
          </a:p>
        </p:txBody>
      </p:sp>
      <p:sp>
        <p:nvSpPr>
          <p:cNvPr id="71" name="CuadroTexto 70">
            <a:extLst>
              <a:ext uri="{FF2B5EF4-FFF2-40B4-BE49-F238E27FC236}">
                <a16:creationId xmlns:a16="http://schemas.microsoft.com/office/drawing/2014/main" id="{8964F7ED-96CC-4C07-B644-741ADD2C209E}"/>
              </a:ext>
            </a:extLst>
          </p:cNvPr>
          <p:cNvSpPr txBox="1"/>
          <p:nvPr/>
        </p:nvSpPr>
        <p:spPr>
          <a:xfrm>
            <a:off x="194574" y="4172939"/>
            <a:ext cx="2127019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sz="1400" b="1" dirty="0">
                <a:solidFill>
                  <a:schemeClr val="accent1">
                    <a:lumMod val="50000"/>
                  </a:schemeClr>
                </a:solidFill>
              </a:rPr>
              <a:t>ADMINISTRACIÓN ZONAL:  </a:t>
            </a:r>
            <a:r>
              <a:rPr lang="es-EC" sz="1400" dirty="0" smtClean="0">
                <a:solidFill>
                  <a:schemeClr val="accent1">
                    <a:lumMod val="50000"/>
                  </a:schemeClr>
                </a:solidFill>
              </a:rPr>
              <a:t>QUITUMBE</a:t>
            </a:r>
            <a:endParaRPr lang="es-EC" sz="1400" dirty="0">
              <a:solidFill>
                <a:schemeClr val="accent1">
                  <a:lumMod val="50000"/>
                </a:schemeClr>
              </a:solidFill>
            </a:endParaRPr>
          </a:p>
          <a:p>
            <a:endParaRPr lang="es-EC" sz="1400" b="1" dirty="0">
              <a:solidFill>
                <a:schemeClr val="accent1">
                  <a:lumMod val="50000"/>
                </a:schemeClr>
              </a:solidFill>
            </a:endParaRPr>
          </a:p>
          <a:p>
            <a:r>
              <a:rPr lang="es-EC" sz="1400" b="1" dirty="0">
                <a:solidFill>
                  <a:schemeClr val="accent1">
                    <a:lumMod val="50000"/>
                  </a:schemeClr>
                </a:solidFill>
              </a:rPr>
              <a:t>SECTOR:		     </a:t>
            </a:r>
            <a:r>
              <a:rPr lang="es-EC" sz="1400" dirty="0" smtClean="0">
                <a:solidFill>
                  <a:schemeClr val="accent1">
                    <a:lumMod val="50000"/>
                  </a:schemeClr>
                </a:solidFill>
              </a:rPr>
              <a:t>SIN NOMBRE 28</a:t>
            </a:r>
            <a:endParaRPr lang="es-EC" sz="1400" b="1" dirty="0">
              <a:solidFill>
                <a:schemeClr val="accent1">
                  <a:lumMod val="50000"/>
                </a:schemeClr>
              </a:solidFill>
            </a:endParaRPr>
          </a:p>
          <a:p>
            <a:endParaRPr lang="es-EC" sz="1400" b="1" dirty="0">
              <a:solidFill>
                <a:schemeClr val="accent1">
                  <a:lumMod val="50000"/>
                </a:schemeClr>
              </a:solidFill>
            </a:endParaRPr>
          </a:p>
          <a:p>
            <a:r>
              <a:rPr lang="es-EC" sz="1400" b="1" dirty="0">
                <a:solidFill>
                  <a:schemeClr val="accent1">
                    <a:lumMod val="50000"/>
                  </a:schemeClr>
                </a:solidFill>
              </a:rPr>
              <a:t>PARROQUIA:	     </a:t>
            </a:r>
            <a:r>
              <a:rPr lang="es-EC" sz="1400" dirty="0" smtClean="0">
                <a:solidFill>
                  <a:schemeClr val="accent1">
                    <a:lumMod val="50000"/>
                  </a:schemeClr>
                </a:solidFill>
              </a:rPr>
              <a:t>TURUBAMBA</a:t>
            </a:r>
            <a:endParaRPr lang="es-EC" sz="14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42" name="TextBox 19">
            <a:extLst>
              <a:ext uri="{FF2B5EF4-FFF2-40B4-BE49-F238E27FC236}">
                <a16:creationId xmlns:a16="http://schemas.microsoft.com/office/drawing/2014/main" id="{03C0A0A6-6861-4E0D-9A16-78C860A0ABC8}"/>
              </a:ext>
            </a:extLst>
          </p:cNvPr>
          <p:cNvSpPr txBox="1"/>
          <p:nvPr/>
        </p:nvSpPr>
        <p:spPr>
          <a:xfrm>
            <a:off x="2927638" y="6465492"/>
            <a:ext cx="9148101" cy="2215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s-EC" sz="1600" dirty="0">
                <a:solidFill>
                  <a:srgbClr val="C00000"/>
                </a:solidFill>
                <a:latin typeface="Century Gothic" panose="020B0502020202020204" pitchFamily="34" charset="0"/>
              </a:rPr>
              <a:t>                                                                                                  #RegulaTu Barrio</a:t>
            </a:r>
            <a:endParaRPr lang="en-US" sz="1100" spc="30" dirty="0">
              <a:solidFill>
                <a:srgbClr val="C00000"/>
              </a:solidFill>
            </a:endParaRPr>
          </a:p>
        </p:txBody>
      </p:sp>
      <p:pic>
        <p:nvPicPr>
          <p:cNvPr id="46" name="Google Shape;92;p1">
            <a:extLst>
              <a:ext uri="{FF2B5EF4-FFF2-40B4-BE49-F238E27FC236}">
                <a16:creationId xmlns:a16="http://schemas.microsoft.com/office/drawing/2014/main" id="{9539E0DB-D402-455D-BC88-EB955CCB09EE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 r="16755" b="-179016"/>
          <a:stretch/>
        </p:blipFill>
        <p:spPr>
          <a:xfrm>
            <a:off x="415053" y="6523063"/>
            <a:ext cx="8874196" cy="334937"/>
          </a:xfrm>
          <a:prstGeom prst="rect">
            <a:avLst/>
          </a:prstGeom>
          <a:noFill/>
          <a:ln>
            <a:noFill/>
          </a:ln>
        </p:spPr>
      </p:pic>
      <p:pic>
        <p:nvPicPr>
          <p:cNvPr id="47" name="Imagen 46">
            <a:extLst>
              <a:ext uri="{FF2B5EF4-FFF2-40B4-BE49-F238E27FC236}">
                <a16:creationId xmlns:a16="http://schemas.microsoft.com/office/drawing/2014/main" id="{D0CA5C4B-E9E1-44D9-97F8-4B85A75FB601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637" t="9819" r="17272" b="14181"/>
          <a:stretch/>
        </p:blipFill>
        <p:spPr>
          <a:xfrm>
            <a:off x="11408407" y="5988821"/>
            <a:ext cx="786859" cy="865546"/>
          </a:xfrm>
          <a:prstGeom prst="rect">
            <a:avLst/>
          </a:prstGeom>
        </p:spPr>
      </p:pic>
      <p:sp>
        <p:nvSpPr>
          <p:cNvPr id="73" name="Forma libre: forma 18">
            <a:extLst>
              <a:ext uri="{FF2B5EF4-FFF2-40B4-BE49-F238E27FC236}">
                <a16:creationId xmlns:a16="http://schemas.microsoft.com/office/drawing/2014/main" id="{CBC85308-86A7-444E-8069-8D00259FBFEC}"/>
              </a:ext>
            </a:extLst>
          </p:cNvPr>
          <p:cNvSpPr/>
          <p:nvPr/>
        </p:nvSpPr>
        <p:spPr>
          <a:xfrm rot="1070446" flipV="1">
            <a:off x="7048362" y="3428577"/>
            <a:ext cx="422920" cy="113676"/>
          </a:xfrm>
          <a:custGeom>
            <a:avLst/>
            <a:gdLst>
              <a:gd name="connsiteX0" fmla="*/ 0 w 794084"/>
              <a:gd name="connsiteY0" fmla="*/ 0 h 72190"/>
              <a:gd name="connsiteX1" fmla="*/ 794084 w 794084"/>
              <a:gd name="connsiteY1" fmla="*/ 72190 h 72190"/>
              <a:gd name="connsiteX0" fmla="*/ 5757597 w 5765742"/>
              <a:gd name="connsiteY0" fmla="*/ 37616 h 42125"/>
              <a:gd name="connsiteX1" fmla="*/ 8145 w 5765742"/>
              <a:gd name="connsiteY1" fmla="*/ 4509 h 42125"/>
              <a:gd name="connsiteX0" fmla="*/ 5369882 w 5378547"/>
              <a:gd name="connsiteY0" fmla="*/ 29083 h 34064"/>
              <a:gd name="connsiteX1" fmla="*/ 8668 w 5378547"/>
              <a:gd name="connsiteY1" fmla="*/ 4982 h 34064"/>
              <a:gd name="connsiteX0" fmla="*/ 5361217 w 5383076"/>
              <a:gd name="connsiteY0" fmla="*/ 24101 h 33315"/>
              <a:gd name="connsiteX1" fmla="*/ 3 w 5383076"/>
              <a:gd name="connsiteY1" fmla="*/ 0 h 33315"/>
              <a:gd name="connsiteX0" fmla="*/ 6731282 w 6745298"/>
              <a:gd name="connsiteY0" fmla="*/ 35930 h 43374"/>
              <a:gd name="connsiteX1" fmla="*/ 3 w 6745298"/>
              <a:gd name="connsiteY1" fmla="*/ 0 h 43374"/>
              <a:gd name="connsiteX0" fmla="*/ 6731282 w 6731281"/>
              <a:gd name="connsiteY0" fmla="*/ 35930 h 35930"/>
              <a:gd name="connsiteX1" fmla="*/ 3 w 6731281"/>
              <a:gd name="connsiteY1" fmla="*/ 0 h 35930"/>
              <a:gd name="connsiteX0" fmla="*/ 4145636 w 4145638"/>
              <a:gd name="connsiteY0" fmla="*/ 22626 h 22626"/>
              <a:gd name="connsiteX1" fmla="*/ 3 w 4145638"/>
              <a:gd name="connsiteY1" fmla="*/ 0 h 226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145638" h="22626">
                <a:moveTo>
                  <a:pt x="4145636" y="22626"/>
                </a:moveTo>
                <a:lnTo>
                  <a:pt x="3" y="0"/>
                </a:lnTo>
              </a:path>
            </a:pathLst>
          </a:custGeom>
          <a:ln w="317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50" name="CuadroTexto 7">
            <a:extLst>
              <a:ext uri="{FF2B5EF4-FFF2-40B4-BE49-F238E27FC236}">
                <a16:creationId xmlns:a16="http://schemas.microsoft.com/office/drawing/2014/main" id="{438E948A-C75A-4810-A70B-B095F982648C}"/>
              </a:ext>
            </a:extLst>
          </p:cNvPr>
          <p:cNvSpPr txBox="1"/>
          <p:nvPr/>
        </p:nvSpPr>
        <p:spPr>
          <a:xfrm>
            <a:off x="3436620" y="586814"/>
            <a:ext cx="560148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1200" b="1" dirty="0">
                <a:solidFill>
                  <a:srgbClr val="00B0F0"/>
                </a:solidFill>
              </a:rPr>
              <a:t>ADMINISTRACIÓN </a:t>
            </a:r>
            <a:r>
              <a:rPr lang="es-ES_tradnl" sz="1200" b="1" dirty="0" smtClean="0">
                <a:solidFill>
                  <a:srgbClr val="00B0F0"/>
                </a:solidFill>
              </a:rPr>
              <a:t>ZONAL QUITUMBE - </a:t>
            </a:r>
            <a:r>
              <a:rPr lang="es-ES_tradnl" sz="1200" b="1" dirty="0">
                <a:solidFill>
                  <a:srgbClr val="00B0F0"/>
                </a:solidFill>
              </a:rPr>
              <a:t>PARROQUIA </a:t>
            </a:r>
            <a:r>
              <a:rPr lang="es-ES_tradnl" sz="1200" b="1" dirty="0" smtClean="0">
                <a:solidFill>
                  <a:srgbClr val="00B0F0"/>
                </a:solidFill>
              </a:rPr>
              <a:t>TURUBAMBA</a:t>
            </a:r>
            <a:endParaRPr lang="es-ES_tradnl" sz="1200" b="1" dirty="0">
              <a:solidFill>
                <a:srgbClr val="00B0F0"/>
              </a:solidFill>
            </a:endParaRPr>
          </a:p>
        </p:txBody>
      </p:sp>
      <p:sp>
        <p:nvSpPr>
          <p:cNvPr id="53" name="CuadroTexto 6">
            <a:extLst>
              <a:ext uri="{FF2B5EF4-FFF2-40B4-BE49-F238E27FC236}">
                <a16:creationId xmlns:a16="http://schemas.microsoft.com/office/drawing/2014/main" id="{4C89587B-03B0-4F5E-BC03-7FD3528BCD83}"/>
              </a:ext>
            </a:extLst>
          </p:cNvPr>
          <p:cNvSpPr txBox="1"/>
          <p:nvPr/>
        </p:nvSpPr>
        <p:spPr>
          <a:xfrm>
            <a:off x="2255765" y="24623"/>
            <a:ext cx="808202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600" b="1" dirty="0">
                <a:solidFill>
                  <a:srgbClr val="0070C0"/>
                </a:solidFill>
              </a:rPr>
              <a:t>ASENTAMIENTO HUMANO DE HECHO Y CONSOLIDADO DE INTERÉS SOCIAL DENOMINADO: </a:t>
            </a:r>
            <a:r>
              <a:rPr lang="es-ES" sz="1600" b="1" dirty="0" smtClean="0">
                <a:solidFill>
                  <a:srgbClr val="0070C0"/>
                </a:solidFill>
              </a:rPr>
              <a:t>NUEVO SAN PABLO DE TURUBAMBA</a:t>
            </a:r>
            <a:endParaRPr lang="es-EC" sz="1600" b="1" dirty="0">
              <a:solidFill>
                <a:srgbClr val="0070C0"/>
              </a:solidFill>
            </a:endParaRPr>
          </a:p>
        </p:txBody>
      </p:sp>
      <p:sp>
        <p:nvSpPr>
          <p:cNvPr id="3" name="Forma libre 2"/>
          <p:cNvSpPr/>
          <p:nvPr/>
        </p:nvSpPr>
        <p:spPr>
          <a:xfrm>
            <a:off x="6363222" y="3501025"/>
            <a:ext cx="1089764" cy="507304"/>
          </a:xfrm>
          <a:custGeom>
            <a:avLst/>
            <a:gdLst>
              <a:gd name="connsiteX0" fmla="*/ 1089764 w 1089764"/>
              <a:gd name="connsiteY0" fmla="*/ 62630 h 507304"/>
              <a:gd name="connsiteX1" fmla="*/ 1070975 w 1089764"/>
              <a:gd name="connsiteY1" fmla="*/ 507304 h 507304"/>
              <a:gd name="connsiteX2" fmla="*/ 0 w 1089764"/>
              <a:gd name="connsiteY2" fmla="*/ 413359 h 507304"/>
              <a:gd name="connsiteX3" fmla="*/ 100208 w 1089764"/>
              <a:gd name="connsiteY3" fmla="*/ 0 h 507304"/>
              <a:gd name="connsiteX4" fmla="*/ 1089764 w 1089764"/>
              <a:gd name="connsiteY4" fmla="*/ 62630 h 5073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89764" h="507304">
                <a:moveTo>
                  <a:pt x="1089764" y="62630"/>
                </a:moveTo>
                <a:lnTo>
                  <a:pt x="1070975" y="507304"/>
                </a:lnTo>
                <a:lnTo>
                  <a:pt x="0" y="413359"/>
                </a:lnTo>
                <a:lnTo>
                  <a:pt x="100208" y="0"/>
                </a:lnTo>
                <a:lnTo>
                  <a:pt x="1089764" y="62630"/>
                </a:lnTo>
                <a:close/>
              </a:path>
            </a:pathLst>
          </a:custGeom>
          <a:solidFill>
            <a:srgbClr val="FF0000">
              <a:alpha val="50000"/>
            </a:srgbClr>
          </a:solidFill>
          <a:ln>
            <a:solidFill>
              <a:srgbClr val="FF0000"/>
            </a:solidFill>
            <a:prstDash val="dash"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5" name="Forma libre 4"/>
          <p:cNvSpPr/>
          <p:nvPr/>
        </p:nvSpPr>
        <p:spPr>
          <a:xfrm>
            <a:off x="5762847" y="1127051"/>
            <a:ext cx="850604" cy="5178056"/>
          </a:xfrm>
          <a:custGeom>
            <a:avLst/>
            <a:gdLst>
              <a:gd name="connsiteX0" fmla="*/ 0 w 850604"/>
              <a:gd name="connsiteY0" fmla="*/ 5178056 h 5178056"/>
              <a:gd name="connsiteX1" fmla="*/ 0 w 850604"/>
              <a:gd name="connsiteY1" fmla="*/ 5178056 h 5178056"/>
              <a:gd name="connsiteX2" fmla="*/ 0 w 850604"/>
              <a:gd name="connsiteY2" fmla="*/ 5061098 h 5178056"/>
              <a:gd name="connsiteX3" fmla="*/ 648586 w 850604"/>
              <a:gd name="connsiteY3" fmla="*/ 2360428 h 5178056"/>
              <a:gd name="connsiteX4" fmla="*/ 797441 w 850604"/>
              <a:gd name="connsiteY4" fmla="*/ 1573619 h 5178056"/>
              <a:gd name="connsiteX5" fmla="*/ 850604 w 850604"/>
              <a:gd name="connsiteY5" fmla="*/ 839972 h 5178056"/>
              <a:gd name="connsiteX6" fmla="*/ 850604 w 850604"/>
              <a:gd name="connsiteY6" fmla="*/ 0 h 5178056"/>
              <a:gd name="connsiteX0" fmla="*/ 0 w 850604"/>
              <a:gd name="connsiteY0" fmla="*/ 5178056 h 5178056"/>
              <a:gd name="connsiteX1" fmla="*/ 0 w 850604"/>
              <a:gd name="connsiteY1" fmla="*/ 5178056 h 5178056"/>
              <a:gd name="connsiteX2" fmla="*/ 104931 w 850604"/>
              <a:gd name="connsiteY2" fmla="*/ 4896206 h 5178056"/>
              <a:gd name="connsiteX3" fmla="*/ 648586 w 850604"/>
              <a:gd name="connsiteY3" fmla="*/ 2360428 h 5178056"/>
              <a:gd name="connsiteX4" fmla="*/ 797441 w 850604"/>
              <a:gd name="connsiteY4" fmla="*/ 1573619 h 5178056"/>
              <a:gd name="connsiteX5" fmla="*/ 850604 w 850604"/>
              <a:gd name="connsiteY5" fmla="*/ 839972 h 5178056"/>
              <a:gd name="connsiteX6" fmla="*/ 850604 w 850604"/>
              <a:gd name="connsiteY6" fmla="*/ 0 h 5178056"/>
              <a:gd name="connsiteX0" fmla="*/ 0 w 850604"/>
              <a:gd name="connsiteY0" fmla="*/ 5178056 h 5178056"/>
              <a:gd name="connsiteX1" fmla="*/ 0 w 850604"/>
              <a:gd name="connsiteY1" fmla="*/ 5178056 h 5178056"/>
              <a:gd name="connsiteX2" fmla="*/ 164892 w 850604"/>
              <a:gd name="connsiteY2" fmla="*/ 4558928 h 5178056"/>
              <a:gd name="connsiteX3" fmla="*/ 648586 w 850604"/>
              <a:gd name="connsiteY3" fmla="*/ 2360428 h 5178056"/>
              <a:gd name="connsiteX4" fmla="*/ 797441 w 850604"/>
              <a:gd name="connsiteY4" fmla="*/ 1573619 h 5178056"/>
              <a:gd name="connsiteX5" fmla="*/ 850604 w 850604"/>
              <a:gd name="connsiteY5" fmla="*/ 839972 h 5178056"/>
              <a:gd name="connsiteX6" fmla="*/ 850604 w 850604"/>
              <a:gd name="connsiteY6" fmla="*/ 0 h 51780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50604" h="5178056">
                <a:moveTo>
                  <a:pt x="0" y="5178056"/>
                </a:moveTo>
                <a:lnTo>
                  <a:pt x="0" y="5178056"/>
                </a:lnTo>
                <a:lnTo>
                  <a:pt x="164892" y="4558928"/>
                </a:lnTo>
                <a:lnTo>
                  <a:pt x="648586" y="2360428"/>
                </a:lnTo>
                <a:lnTo>
                  <a:pt x="797441" y="1573619"/>
                </a:lnTo>
                <a:lnTo>
                  <a:pt x="850604" y="839972"/>
                </a:lnTo>
                <a:lnTo>
                  <a:pt x="850604" y="0"/>
                </a:lnTo>
              </a:path>
            </a:pathLst>
          </a:custGeom>
          <a:noFill/>
          <a:ln w="76200">
            <a:solidFill>
              <a:srgbClr val="FF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6" name="Forma libre 5"/>
          <p:cNvSpPr/>
          <p:nvPr/>
        </p:nvSpPr>
        <p:spPr>
          <a:xfrm>
            <a:off x="5591332" y="1116766"/>
            <a:ext cx="816964" cy="5156617"/>
          </a:xfrm>
          <a:custGeom>
            <a:avLst/>
            <a:gdLst>
              <a:gd name="connsiteX0" fmla="*/ 0 w 809469"/>
              <a:gd name="connsiteY0" fmla="*/ 5179102 h 5179102"/>
              <a:gd name="connsiteX1" fmla="*/ 569626 w 809469"/>
              <a:gd name="connsiteY1" fmla="*/ 2623279 h 5179102"/>
              <a:gd name="connsiteX2" fmla="*/ 742013 w 809469"/>
              <a:gd name="connsiteY2" fmla="*/ 1686394 h 5179102"/>
              <a:gd name="connsiteX3" fmla="*/ 801974 w 809469"/>
              <a:gd name="connsiteY3" fmla="*/ 884420 h 5179102"/>
              <a:gd name="connsiteX4" fmla="*/ 809469 w 809469"/>
              <a:gd name="connsiteY4" fmla="*/ 0 h 5179102"/>
              <a:gd name="connsiteX0" fmla="*/ 0 w 824459"/>
              <a:gd name="connsiteY0" fmla="*/ 5156617 h 5156617"/>
              <a:gd name="connsiteX1" fmla="*/ 584616 w 824459"/>
              <a:gd name="connsiteY1" fmla="*/ 2623279 h 5156617"/>
              <a:gd name="connsiteX2" fmla="*/ 757003 w 824459"/>
              <a:gd name="connsiteY2" fmla="*/ 1686394 h 5156617"/>
              <a:gd name="connsiteX3" fmla="*/ 816964 w 824459"/>
              <a:gd name="connsiteY3" fmla="*/ 884420 h 5156617"/>
              <a:gd name="connsiteX4" fmla="*/ 824459 w 824459"/>
              <a:gd name="connsiteY4" fmla="*/ 0 h 5156617"/>
              <a:gd name="connsiteX0" fmla="*/ 0 w 816964"/>
              <a:gd name="connsiteY0" fmla="*/ 5156617 h 5156617"/>
              <a:gd name="connsiteX1" fmla="*/ 577121 w 816964"/>
              <a:gd name="connsiteY1" fmla="*/ 2623279 h 5156617"/>
              <a:gd name="connsiteX2" fmla="*/ 749508 w 816964"/>
              <a:gd name="connsiteY2" fmla="*/ 1686394 h 5156617"/>
              <a:gd name="connsiteX3" fmla="*/ 809469 w 816964"/>
              <a:gd name="connsiteY3" fmla="*/ 884420 h 5156617"/>
              <a:gd name="connsiteX4" fmla="*/ 816964 w 816964"/>
              <a:gd name="connsiteY4" fmla="*/ 0 h 51566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16964" h="5156617">
                <a:moveTo>
                  <a:pt x="0" y="5156617"/>
                </a:moveTo>
                <a:lnTo>
                  <a:pt x="577121" y="2623279"/>
                </a:lnTo>
                <a:lnTo>
                  <a:pt x="749508" y="1686394"/>
                </a:lnTo>
                <a:lnTo>
                  <a:pt x="809469" y="884420"/>
                </a:lnTo>
                <a:cubicBezTo>
                  <a:pt x="811967" y="589613"/>
                  <a:pt x="814466" y="294807"/>
                  <a:pt x="816964" y="0"/>
                </a:cubicBezTo>
              </a:path>
            </a:pathLst>
          </a:custGeom>
          <a:noFill/>
          <a:ln w="76200">
            <a:solidFill>
              <a:srgbClr val="FF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10" name="Forma libre 9"/>
          <p:cNvSpPr/>
          <p:nvPr/>
        </p:nvSpPr>
        <p:spPr>
          <a:xfrm>
            <a:off x="6381111" y="3812431"/>
            <a:ext cx="846535" cy="28575"/>
          </a:xfrm>
          <a:custGeom>
            <a:avLst/>
            <a:gdLst>
              <a:gd name="connsiteX0" fmla="*/ 0 w 846535"/>
              <a:gd name="connsiteY0" fmla="*/ 0 h 28575"/>
              <a:gd name="connsiteX1" fmla="*/ 846535 w 846535"/>
              <a:gd name="connsiteY1" fmla="*/ 28575 h 285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846535" h="28575">
                <a:moveTo>
                  <a:pt x="0" y="0"/>
                </a:moveTo>
                <a:lnTo>
                  <a:pt x="846535" y="28575"/>
                </a:lnTo>
              </a:path>
            </a:pathLst>
          </a:custGeom>
          <a:ln w="38100"/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57" name="CuadroTexto 56">
            <a:extLst>
              <a:ext uri="{FF2B5EF4-FFF2-40B4-BE49-F238E27FC236}">
                <a16:creationId xmlns:a16="http://schemas.microsoft.com/office/drawing/2014/main" id="{29659748-7618-4071-8442-7DC1E62AA662}"/>
              </a:ext>
            </a:extLst>
          </p:cNvPr>
          <p:cNvSpPr txBox="1"/>
          <p:nvPr/>
        </p:nvSpPr>
        <p:spPr>
          <a:xfrm rot="175529">
            <a:off x="6489386" y="3627360"/>
            <a:ext cx="908956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800" b="1" dirty="0" smtClean="0">
                <a:solidFill>
                  <a:schemeClr val="bg1"/>
                </a:solidFill>
              </a:rPr>
              <a:t>PASAJE S60D</a:t>
            </a:r>
            <a:endParaRPr lang="es-EC" sz="800" b="1" dirty="0">
              <a:solidFill>
                <a:schemeClr val="bg1"/>
              </a:solidFill>
            </a:endParaRPr>
          </a:p>
        </p:txBody>
      </p:sp>
      <p:sp>
        <p:nvSpPr>
          <p:cNvPr id="62" name="Forma libre: forma 18">
            <a:extLst>
              <a:ext uri="{FF2B5EF4-FFF2-40B4-BE49-F238E27FC236}">
                <a16:creationId xmlns:a16="http://schemas.microsoft.com/office/drawing/2014/main" id="{CBC85308-86A7-444E-8069-8D00259FBFEC}"/>
              </a:ext>
            </a:extLst>
          </p:cNvPr>
          <p:cNvSpPr/>
          <p:nvPr/>
        </p:nvSpPr>
        <p:spPr>
          <a:xfrm rot="1070446" flipV="1">
            <a:off x="6132448" y="3986860"/>
            <a:ext cx="51237" cy="504302"/>
          </a:xfrm>
          <a:custGeom>
            <a:avLst/>
            <a:gdLst>
              <a:gd name="connsiteX0" fmla="*/ 0 w 794084"/>
              <a:gd name="connsiteY0" fmla="*/ 0 h 72190"/>
              <a:gd name="connsiteX1" fmla="*/ 794084 w 794084"/>
              <a:gd name="connsiteY1" fmla="*/ 72190 h 72190"/>
              <a:gd name="connsiteX0" fmla="*/ 5757597 w 5765742"/>
              <a:gd name="connsiteY0" fmla="*/ 37616 h 42125"/>
              <a:gd name="connsiteX1" fmla="*/ 8145 w 5765742"/>
              <a:gd name="connsiteY1" fmla="*/ 4509 h 42125"/>
              <a:gd name="connsiteX0" fmla="*/ 5369882 w 5378547"/>
              <a:gd name="connsiteY0" fmla="*/ 29083 h 34064"/>
              <a:gd name="connsiteX1" fmla="*/ 8668 w 5378547"/>
              <a:gd name="connsiteY1" fmla="*/ 4982 h 34064"/>
              <a:gd name="connsiteX0" fmla="*/ 5361217 w 5383076"/>
              <a:gd name="connsiteY0" fmla="*/ 24101 h 33315"/>
              <a:gd name="connsiteX1" fmla="*/ 3 w 5383076"/>
              <a:gd name="connsiteY1" fmla="*/ 0 h 33315"/>
              <a:gd name="connsiteX0" fmla="*/ 6731282 w 6745298"/>
              <a:gd name="connsiteY0" fmla="*/ 35930 h 43374"/>
              <a:gd name="connsiteX1" fmla="*/ 3 w 6745298"/>
              <a:gd name="connsiteY1" fmla="*/ 0 h 43374"/>
              <a:gd name="connsiteX0" fmla="*/ 6731282 w 6731281"/>
              <a:gd name="connsiteY0" fmla="*/ 35930 h 35930"/>
              <a:gd name="connsiteX1" fmla="*/ 3 w 6731281"/>
              <a:gd name="connsiteY1" fmla="*/ 0 h 35930"/>
              <a:gd name="connsiteX0" fmla="*/ 502247 w 502246"/>
              <a:gd name="connsiteY0" fmla="*/ 0 h 100376"/>
              <a:gd name="connsiteX1" fmla="*/ 3 w 502246"/>
              <a:gd name="connsiteY1" fmla="*/ 100376 h 1003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502246" h="100376">
                <a:moveTo>
                  <a:pt x="502247" y="0"/>
                </a:moveTo>
                <a:lnTo>
                  <a:pt x="3" y="100376"/>
                </a:lnTo>
              </a:path>
            </a:pathLst>
          </a:custGeom>
          <a:ln w="317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40566931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Imagen 1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750" t="31041" r="2811" b="6563"/>
          <a:stretch>
            <a:fillRect/>
          </a:stretch>
        </p:blipFill>
        <p:spPr bwMode="auto">
          <a:xfrm>
            <a:off x="369888" y="1476375"/>
            <a:ext cx="9604375" cy="4751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" name="Forma libre 31"/>
          <p:cNvSpPr/>
          <p:nvPr/>
        </p:nvSpPr>
        <p:spPr>
          <a:xfrm>
            <a:off x="4088581" y="5585441"/>
            <a:ext cx="431771" cy="199884"/>
          </a:xfrm>
          <a:custGeom>
            <a:avLst/>
            <a:gdLst>
              <a:gd name="connsiteX0" fmla="*/ 1089764 w 1089764"/>
              <a:gd name="connsiteY0" fmla="*/ 62630 h 507304"/>
              <a:gd name="connsiteX1" fmla="*/ 1070975 w 1089764"/>
              <a:gd name="connsiteY1" fmla="*/ 507304 h 507304"/>
              <a:gd name="connsiteX2" fmla="*/ 0 w 1089764"/>
              <a:gd name="connsiteY2" fmla="*/ 413359 h 507304"/>
              <a:gd name="connsiteX3" fmla="*/ 100208 w 1089764"/>
              <a:gd name="connsiteY3" fmla="*/ 0 h 507304"/>
              <a:gd name="connsiteX4" fmla="*/ 1089764 w 1089764"/>
              <a:gd name="connsiteY4" fmla="*/ 62630 h 5073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89764" h="507304">
                <a:moveTo>
                  <a:pt x="1089764" y="62630"/>
                </a:moveTo>
                <a:lnTo>
                  <a:pt x="1070975" y="507304"/>
                </a:lnTo>
                <a:lnTo>
                  <a:pt x="0" y="413359"/>
                </a:lnTo>
                <a:lnTo>
                  <a:pt x="100208" y="0"/>
                </a:lnTo>
                <a:lnTo>
                  <a:pt x="1089764" y="62630"/>
                </a:lnTo>
                <a:close/>
              </a:path>
            </a:pathLst>
          </a:custGeom>
          <a:solidFill>
            <a:srgbClr val="FF0000">
              <a:alpha val="78000"/>
            </a:srgbClr>
          </a:solidFill>
          <a:ln>
            <a:noFill/>
            <a:prstDash val="dash"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10" name="TextBox 19">
            <a:extLst>
              <a:ext uri="{FF2B5EF4-FFF2-40B4-BE49-F238E27FC236}">
                <a16:creationId xmlns:a16="http://schemas.microsoft.com/office/drawing/2014/main" id="{03C0A0A6-6861-4E0D-9A16-78C860A0ABC8}"/>
              </a:ext>
            </a:extLst>
          </p:cNvPr>
          <p:cNvSpPr txBox="1"/>
          <p:nvPr/>
        </p:nvSpPr>
        <p:spPr>
          <a:xfrm>
            <a:off x="2927638" y="6465492"/>
            <a:ext cx="9148101" cy="2215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s-EC" sz="1600" dirty="0">
                <a:solidFill>
                  <a:srgbClr val="C00000"/>
                </a:solidFill>
                <a:latin typeface="Century Gothic" panose="020B0502020202020204" pitchFamily="34" charset="0"/>
              </a:rPr>
              <a:t>                                                                                                  #RegulaTu Barrio</a:t>
            </a:r>
            <a:endParaRPr lang="en-US" sz="1100" spc="30" dirty="0">
              <a:solidFill>
                <a:srgbClr val="C00000"/>
              </a:solidFill>
            </a:endParaRPr>
          </a:p>
        </p:txBody>
      </p:sp>
      <p:pic>
        <p:nvPicPr>
          <p:cNvPr id="11" name="Google Shape;92;p1">
            <a:extLst>
              <a:ext uri="{FF2B5EF4-FFF2-40B4-BE49-F238E27FC236}">
                <a16:creationId xmlns:a16="http://schemas.microsoft.com/office/drawing/2014/main" id="{9539E0DB-D402-455D-BC88-EB955CCB09EE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 r="16755" b="-179016"/>
          <a:stretch/>
        </p:blipFill>
        <p:spPr>
          <a:xfrm>
            <a:off x="415053" y="6523063"/>
            <a:ext cx="8874196" cy="334937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Imagen 11">
            <a:extLst>
              <a:ext uri="{FF2B5EF4-FFF2-40B4-BE49-F238E27FC236}">
                <a16:creationId xmlns:a16="http://schemas.microsoft.com/office/drawing/2014/main" id="{D0CA5C4B-E9E1-44D9-97F8-4B85A75FB601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637" t="9819" r="17272" b="14181"/>
          <a:stretch/>
        </p:blipFill>
        <p:spPr>
          <a:xfrm>
            <a:off x="11408407" y="5988821"/>
            <a:ext cx="786859" cy="865546"/>
          </a:xfrm>
          <a:prstGeom prst="rect">
            <a:avLst/>
          </a:prstGeom>
        </p:spPr>
      </p:pic>
      <p:sp>
        <p:nvSpPr>
          <p:cNvPr id="13" name="CuadroTexto 7">
            <a:extLst>
              <a:ext uri="{FF2B5EF4-FFF2-40B4-BE49-F238E27FC236}">
                <a16:creationId xmlns:a16="http://schemas.microsoft.com/office/drawing/2014/main" id="{438E948A-C75A-4810-A70B-B095F982648C}"/>
              </a:ext>
            </a:extLst>
          </p:cNvPr>
          <p:cNvSpPr txBox="1"/>
          <p:nvPr/>
        </p:nvSpPr>
        <p:spPr>
          <a:xfrm>
            <a:off x="3436620" y="586814"/>
            <a:ext cx="560148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1200" b="1" dirty="0">
                <a:solidFill>
                  <a:srgbClr val="00B0F0"/>
                </a:solidFill>
              </a:rPr>
              <a:t>ADMINISTRACIÓN </a:t>
            </a:r>
            <a:r>
              <a:rPr lang="es-ES_tradnl" sz="1200" b="1" dirty="0" smtClean="0">
                <a:solidFill>
                  <a:srgbClr val="00B0F0"/>
                </a:solidFill>
              </a:rPr>
              <a:t>ZONAL QUITUMBE - </a:t>
            </a:r>
            <a:r>
              <a:rPr lang="es-ES_tradnl" sz="1200" b="1" dirty="0">
                <a:solidFill>
                  <a:srgbClr val="00B0F0"/>
                </a:solidFill>
              </a:rPr>
              <a:t>PARROQUIA </a:t>
            </a:r>
            <a:r>
              <a:rPr lang="es-ES_tradnl" sz="1200" b="1" dirty="0" smtClean="0">
                <a:solidFill>
                  <a:srgbClr val="00B0F0"/>
                </a:solidFill>
              </a:rPr>
              <a:t>TURUBAMBA</a:t>
            </a:r>
            <a:endParaRPr lang="es-ES_tradnl" sz="1200" b="1" dirty="0">
              <a:solidFill>
                <a:srgbClr val="00B0F0"/>
              </a:solidFill>
            </a:endParaRPr>
          </a:p>
        </p:txBody>
      </p:sp>
      <p:sp>
        <p:nvSpPr>
          <p:cNvPr id="14" name="CuadroTexto 6">
            <a:extLst>
              <a:ext uri="{FF2B5EF4-FFF2-40B4-BE49-F238E27FC236}">
                <a16:creationId xmlns:a16="http://schemas.microsoft.com/office/drawing/2014/main" id="{4C89587B-03B0-4F5E-BC03-7FD3528BCD83}"/>
              </a:ext>
            </a:extLst>
          </p:cNvPr>
          <p:cNvSpPr txBox="1"/>
          <p:nvPr/>
        </p:nvSpPr>
        <p:spPr>
          <a:xfrm>
            <a:off x="2255765" y="24623"/>
            <a:ext cx="808202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600" b="1" dirty="0">
                <a:solidFill>
                  <a:srgbClr val="0070C0"/>
                </a:solidFill>
              </a:rPr>
              <a:t>ASENTAMIENTO HUMANO DE HECHO Y CONSOLIDADO DE INTERÉS SOCIAL DENOMINADO: </a:t>
            </a:r>
            <a:r>
              <a:rPr lang="es-ES" sz="1600" b="1" dirty="0" smtClean="0">
                <a:solidFill>
                  <a:srgbClr val="0070C0"/>
                </a:solidFill>
              </a:rPr>
              <a:t>NUEVO SAN PABLO DE TURUBAMBA</a:t>
            </a:r>
            <a:endParaRPr lang="es-EC" sz="1600" b="1" dirty="0">
              <a:solidFill>
                <a:srgbClr val="0070C0"/>
              </a:solidFill>
            </a:endParaRPr>
          </a:p>
        </p:txBody>
      </p:sp>
      <p:sp>
        <p:nvSpPr>
          <p:cNvPr id="16" name="CuadroTexto 3">
            <a:extLst>
              <a:ext uri="{FF2B5EF4-FFF2-40B4-BE49-F238E27FC236}">
                <a16:creationId xmlns:a16="http://schemas.microsoft.com/office/drawing/2014/main" id="{A765DA35-BF94-4DCE-808A-08ADB056914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701073" y="1086069"/>
            <a:ext cx="1328737" cy="277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s-EC" altLang="es-EC" sz="1200" dirty="0"/>
              <a:t>ASENTAMIENTO</a:t>
            </a:r>
          </a:p>
        </p:txBody>
      </p:sp>
      <p:sp>
        <p:nvSpPr>
          <p:cNvPr id="17" name="CuadroTexto 57">
            <a:extLst>
              <a:ext uri="{FF2B5EF4-FFF2-40B4-BE49-F238E27FC236}">
                <a16:creationId xmlns:a16="http://schemas.microsoft.com/office/drawing/2014/main" id="{C09B502A-47C8-470A-BB6E-517D3B21E98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697237" y="1457126"/>
            <a:ext cx="132873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s-EC" altLang="es-EC" sz="1200" dirty="0" smtClean="0"/>
              <a:t>ÁREAS VERDES CERCANAS</a:t>
            </a:r>
            <a:endParaRPr lang="es-EC" altLang="es-EC" sz="1200" dirty="0"/>
          </a:p>
        </p:txBody>
      </p:sp>
      <p:sp>
        <p:nvSpPr>
          <p:cNvPr id="18" name="CuadroTexto 58">
            <a:extLst>
              <a:ext uri="{FF2B5EF4-FFF2-40B4-BE49-F238E27FC236}">
                <a16:creationId xmlns:a16="http://schemas.microsoft.com/office/drawing/2014/main" id="{A3277D07-D147-46CD-A4E7-8BE0DCFC62C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688003" y="1959430"/>
            <a:ext cx="1441450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s-EC" altLang="es-EC" sz="1200" dirty="0" smtClean="0"/>
              <a:t>DISTANCIA 1100 m</a:t>
            </a:r>
            <a:endParaRPr lang="es-EC" altLang="es-EC" sz="1200" dirty="0"/>
          </a:p>
        </p:txBody>
      </p:sp>
      <p:sp>
        <p:nvSpPr>
          <p:cNvPr id="21" name="Forma libre 20"/>
          <p:cNvSpPr/>
          <p:nvPr/>
        </p:nvSpPr>
        <p:spPr>
          <a:xfrm>
            <a:off x="5595938" y="1774825"/>
            <a:ext cx="635000" cy="600075"/>
          </a:xfrm>
          <a:custGeom>
            <a:avLst/>
            <a:gdLst>
              <a:gd name="connsiteX0" fmla="*/ 634621 w 634621"/>
              <a:gd name="connsiteY0" fmla="*/ 0 h 600501"/>
              <a:gd name="connsiteX1" fmla="*/ 511791 w 634621"/>
              <a:gd name="connsiteY1" fmla="*/ 600501 h 600501"/>
              <a:gd name="connsiteX2" fmla="*/ 0 w 634621"/>
              <a:gd name="connsiteY2" fmla="*/ 464024 h 600501"/>
              <a:gd name="connsiteX3" fmla="*/ 81887 w 634621"/>
              <a:gd name="connsiteY3" fmla="*/ 122830 h 600501"/>
              <a:gd name="connsiteX4" fmla="*/ 634621 w 634621"/>
              <a:gd name="connsiteY4" fmla="*/ 0 h 6005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34621" h="600501">
                <a:moveTo>
                  <a:pt x="634621" y="0"/>
                </a:moveTo>
                <a:lnTo>
                  <a:pt x="511791" y="600501"/>
                </a:lnTo>
                <a:lnTo>
                  <a:pt x="0" y="464024"/>
                </a:lnTo>
                <a:lnTo>
                  <a:pt x="81887" y="122830"/>
                </a:lnTo>
                <a:lnTo>
                  <a:pt x="634621" y="0"/>
                </a:lnTo>
                <a:close/>
              </a:path>
            </a:pathLst>
          </a:custGeom>
          <a:ln w="28575"/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EC"/>
          </a:p>
        </p:txBody>
      </p:sp>
      <p:sp>
        <p:nvSpPr>
          <p:cNvPr id="24" name="12 CuadroTexto"/>
          <p:cNvSpPr txBox="1">
            <a:spLocks noChangeArrowheads="1"/>
          </p:cNvSpPr>
          <p:nvPr/>
        </p:nvSpPr>
        <p:spPr bwMode="auto">
          <a:xfrm rot="806931">
            <a:off x="5375275" y="1879600"/>
            <a:ext cx="1060450" cy="484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  <a:defRPr/>
            </a:pPr>
            <a:r>
              <a:rPr lang="es-ES" altLang="es-EC" sz="850" b="1" dirty="0" smtClean="0">
                <a:solidFill>
                  <a:schemeClr val="bg1"/>
                </a:solidFill>
              </a:rPr>
              <a:t>Liga barrial</a:t>
            </a: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  <a:defRPr/>
            </a:pPr>
            <a:r>
              <a:rPr lang="es-ES" altLang="es-EC" sz="850" b="1" dirty="0" smtClean="0">
                <a:solidFill>
                  <a:schemeClr val="bg1"/>
                </a:solidFill>
              </a:rPr>
              <a:t>Matilde</a:t>
            </a: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  <a:defRPr/>
            </a:pPr>
            <a:r>
              <a:rPr lang="es-ES" altLang="es-EC" sz="850" b="1" dirty="0" smtClean="0">
                <a:solidFill>
                  <a:schemeClr val="bg1"/>
                </a:solidFill>
              </a:rPr>
              <a:t> Álvarez</a:t>
            </a:r>
          </a:p>
        </p:txBody>
      </p:sp>
      <p:sp>
        <p:nvSpPr>
          <p:cNvPr id="25" name="12 CuadroTexto"/>
          <p:cNvSpPr txBox="1">
            <a:spLocks noChangeArrowheads="1"/>
          </p:cNvSpPr>
          <p:nvPr/>
        </p:nvSpPr>
        <p:spPr bwMode="auto">
          <a:xfrm rot="21083701">
            <a:off x="4252227" y="2593107"/>
            <a:ext cx="854721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s-ES" altLang="es-EC" sz="1000" b="1" dirty="0" smtClean="0">
                <a:solidFill>
                  <a:srgbClr val="FF9900"/>
                </a:solidFill>
              </a:rPr>
              <a:t>1100 </a:t>
            </a:r>
            <a:r>
              <a:rPr lang="es-ES" altLang="es-EC" sz="1000" b="1" dirty="0">
                <a:solidFill>
                  <a:srgbClr val="FF9900"/>
                </a:solidFill>
              </a:rPr>
              <a:t>metros</a:t>
            </a:r>
          </a:p>
        </p:txBody>
      </p:sp>
      <p:sp>
        <p:nvSpPr>
          <p:cNvPr id="27" name="Forma libre 26"/>
          <p:cNvSpPr/>
          <p:nvPr/>
        </p:nvSpPr>
        <p:spPr>
          <a:xfrm>
            <a:off x="4030368" y="2048732"/>
            <a:ext cx="1587214" cy="3542137"/>
          </a:xfrm>
          <a:custGeom>
            <a:avLst/>
            <a:gdLst>
              <a:gd name="connsiteX0" fmla="*/ 0 w 809469"/>
              <a:gd name="connsiteY0" fmla="*/ 5179102 h 5179102"/>
              <a:gd name="connsiteX1" fmla="*/ 569626 w 809469"/>
              <a:gd name="connsiteY1" fmla="*/ 2623279 h 5179102"/>
              <a:gd name="connsiteX2" fmla="*/ 742013 w 809469"/>
              <a:gd name="connsiteY2" fmla="*/ 1686394 h 5179102"/>
              <a:gd name="connsiteX3" fmla="*/ 801974 w 809469"/>
              <a:gd name="connsiteY3" fmla="*/ 884420 h 5179102"/>
              <a:gd name="connsiteX4" fmla="*/ 809469 w 809469"/>
              <a:gd name="connsiteY4" fmla="*/ 0 h 5179102"/>
              <a:gd name="connsiteX0" fmla="*/ 0 w 824459"/>
              <a:gd name="connsiteY0" fmla="*/ 5156617 h 5156617"/>
              <a:gd name="connsiteX1" fmla="*/ 584616 w 824459"/>
              <a:gd name="connsiteY1" fmla="*/ 2623279 h 5156617"/>
              <a:gd name="connsiteX2" fmla="*/ 757003 w 824459"/>
              <a:gd name="connsiteY2" fmla="*/ 1686394 h 5156617"/>
              <a:gd name="connsiteX3" fmla="*/ 816964 w 824459"/>
              <a:gd name="connsiteY3" fmla="*/ 884420 h 5156617"/>
              <a:gd name="connsiteX4" fmla="*/ 824459 w 824459"/>
              <a:gd name="connsiteY4" fmla="*/ 0 h 5156617"/>
              <a:gd name="connsiteX0" fmla="*/ 0 w 816964"/>
              <a:gd name="connsiteY0" fmla="*/ 5156617 h 5156617"/>
              <a:gd name="connsiteX1" fmla="*/ 577121 w 816964"/>
              <a:gd name="connsiteY1" fmla="*/ 2623279 h 5156617"/>
              <a:gd name="connsiteX2" fmla="*/ 749508 w 816964"/>
              <a:gd name="connsiteY2" fmla="*/ 1686394 h 5156617"/>
              <a:gd name="connsiteX3" fmla="*/ 809469 w 816964"/>
              <a:gd name="connsiteY3" fmla="*/ 884420 h 5156617"/>
              <a:gd name="connsiteX4" fmla="*/ 816964 w 816964"/>
              <a:gd name="connsiteY4" fmla="*/ 0 h 5156617"/>
              <a:gd name="connsiteX0" fmla="*/ 2215241 w 2215241"/>
              <a:gd name="connsiteY0" fmla="*/ 5146785 h 5146785"/>
              <a:gd name="connsiteX1" fmla="*/ 0 w 2215241"/>
              <a:gd name="connsiteY1" fmla="*/ 2623279 h 5146785"/>
              <a:gd name="connsiteX2" fmla="*/ 172387 w 2215241"/>
              <a:gd name="connsiteY2" fmla="*/ 1686394 h 5146785"/>
              <a:gd name="connsiteX3" fmla="*/ 232348 w 2215241"/>
              <a:gd name="connsiteY3" fmla="*/ 884420 h 5146785"/>
              <a:gd name="connsiteX4" fmla="*/ 239843 w 2215241"/>
              <a:gd name="connsiteY4" fmla="*/ 0 h 5146785"/>
              <a:gd name="connsiteX0" fmla="*/ 2042854 w 2089032"/>
              <a:gd name="connsiteY0" fmla="*/ 5146785 h 5146785"/>
              <a:gd name="connsiteX1" fmla="*/ 2089032 w 2089032"/>
              <a:gd name="connsiteY1" fmla="*/ 4737215 h 5146785"/>
              <a:gd name="connsiteX2" fmla="*/ 0 w 2089032"/>
              <a:gd name="connsiteY2" fmla="*/ 1686394 h 5146785"/>
              <a:gd name="connsiteX3" fmla="*/ 59961 w 2089032"/>
              <a:gd name="connsiteY3" fmla="*/ 884420 h 5146785"/>
              <a:gd name="connsiteX4" fmla="*/ 67456 w 2089032"/>
              <a:gd name="connsiteY4" fmla="*/ 0 h 5146785"/>
              <a:gd name="connsiteX0" fmla="*/ 1982893 w 2029071"/>
              <a:gd name="connsiteY0" fmla="*/ 5146785 h 5146785"/>
              <a:gd name="connsiteX1" fmla="*/ 2029071 w 2029071"/>
              <a:gd name="connsiteY1" fmla="*/ 4737215 h 5146785"/>
              <a:gd name="connsiteX2" fmla="*/ 1926155 w 2029071"/>
              <a:gd name="connsiteY2" fmla="*/ 2246833 h 5146785"/>
              <a:gd name="connsiteX3" fmla="*/ 0 w 2029071"/>
              <a:gd name="connsiteY3" fmla="*/ 884420 h 5146785"/>
              <a:gd name="connsiteX4" fmla="*/ 7495 w 2029071"/>
              <a:gd name="connsiteY4" fmla="*/ 0 h 5146785"/>
              <a:gd name="connsiteX0" fmla="*/ 1982893 w 2034310"/>
              <a:gd name="connsiteY0" fmla="*/ 5146785 h 5146785"/>
              <a:gd name="connsiteX1" fmla="*/ 2029071 w 2034310"/>
              <a:gd name="connsiteY1" fmla="*/ 4737215 h 5146785"/>
              <a:gd name="connsiteX2" fmla="*/ 2034310 w 2034310"/>
              <a:gd name="connsiteY2" fmla="*/ 3033414 h 5146785"/>
              <a:gd name="connsiteX3" fmla="*/ 0 w 2034310"/>
              <a:gd name="connsiteY3" fmla="*/ 884420 h 5146785"/>
              <a:gd name="connsiteX4" fmla="*/ 7495 w 2034310"/>
              <a:gd name="connsiteY4" fmla="*/ 0 h 5146785"/>
              <a:gd name="connsiteX0" fmla="*/ 1982893 w 2054458"/>
              <a:gd name="connsiteY0" fmla="*/ 5146785 h 5146785"/>
              <a:gd name="connsiteX1" fmla="*/ 2029071 w 2054458"/>
              <a:gd name="connsiteY1" fmla="*/ 4737215 h 5146785"/>
              <a:gd name="connsiteX2" fmla="*/ 2034310 w 2054458"/>
              <a:gd name="connsiteY2" fmla="*/ 3033414 h 5146785"/>
              <a:gd name="connsiteX3" fmla="*/ 0 w 2054458"/>
              <a:gd name="connsiteY3" fmla="*/ 884420 h 5146785"/>
              <a:gd name="connsiteX4" fmla="*/ 7495 w 2054458"/>
              <a:gd name="connsiteY4" fmla="*/ 0 h 5146785"/>
              <a:gd name="connsiteX0" fmla="*/ 1975401 w 2046966"/>
              <a:gd name="connsiteY0" fmla="*/ 5146785 h 5146785"/>
              <a:gd name="connsiteX1" fmla="*/ 2021579 w 2046966"/>
              <a:gd name="connsiteY1" fmla="*/ 4737215 h 5146785"/>
              <a:gd name="connsiteX2" fmla="*/ 2026818 w 2046966"/>
              <a:gd name="connsiteY2" fmla="*/ 3033414 h 5146785"/>
              <a:gd name="connsiteX3" fmla="*/ 1880301 w 2046966"/>
              <a:gd name="connsiteY3" fmla="*/ 2162613 h 5146785"/>
              <a:gd name="connsiteX4" fmla="*/ 3 w 2046966"/>
              <a:gd name="connsiteY4" fmla="*/ 0 h 5146785"/>
              <a:gd name="connsiteX0" fmla="*/ 95100 w 1433172"/>
              <a:gd name="connsiteY0" fmla="*/ 3485133 h 3485133"/>
              <a:gd name="connsiteX1" fmla="*/ 141278 w 1433172"/>
              <a:gd name="connsiteY1" fmla="*/ 3075563 h 3485133"/>
              <a:gd name="connsiteX2" fmla="*/ 146517 w 1433172"/>
              <a:gd name="connsiteY2" fmla="*/ 1371762 h 3485133"/>
              <a:gd name="connsiteX3" fmla="*/ 0 w 1433172"/>
              <a:gd name="connsiteY3" fmla="*/ 500961 h 3485133"/>
              <a:gd name="connsiteX4" fmla="*/ 1433172 w 1433172"/>
              <a:gd name="connsiteY4" fmla="*/ 0 h 3485133"/>
              <a:gd name="connsiteX0" fmla="*/ 95100 w 1423339"/>
              <a:gd name="connsiteY0" fmla="*/ 3494965 h 3494965"/>
              <a:gd name="connsiteX1" fmla="*/ 141278 w 1423339"/>
              <a:gd name="connsiteY1" fmla="*/ 3085395 h 3494965"/>
              <a:gd name="connsiteX2" fmla="*/ 146517 w 1423339"/>
              <a:gd name="connsiteY2" fmla="*/ 1381594 h 3494965"/>
              <a:gd name="connsiteX3" fmla="*/ 0 w 1423339"/>
              <a:gd name="connsiteY3" fmla="*/ 510793 h 3494965"/>
              <a:gd name="connsiteX4" fmla="*/ 1423339 w 1423339"/>
              <a:gd name="connsiteY4" fmla="*/ 0 h 3494965"/>
              <a:gd name="connsiteX0" fmla="*/ 95100 w 1413507"/>
              <a:gd name="connsiteY0" fmla="*/ 3219662 h 3219662"/>
              <a:gd name="connsiteX1" fmla="*/ 141278 w 1413507"/>
              <a:gd name="connsiteY1" fmla="*/ 2810092 h 3219662"/>
              <a:gd name="connsiteX2" fmla="*/ 146517 w 1413507"/>
              <a:gd name="connsiteY2" fmla="*/ 1106291 h 3219662"/>
              <a:gd name="connsiteX3" fmla="*/ 0 w 1413507"/>
              <a:gd name="connsiteY3" fmla="*/ 235490 h 3219662"/>
              <a:gd name="connsiteX4" fmla="*/ 1413507 w 1413507"/>
              <a:gd name="connsiteY4" fmla="*/ 0 h 3219662"/>
              <a:gd name="connsiteX0" fmla="*/ 95100 w 1413507"/>
              <a:gd name="connsiteY0" fmla="*/ 3219662 h 3219662"/>
              <a:gd name="connsiteX1" fmla="*/ 141278 w 1413507"/>
              <a:gd name="connsiteY1" fmla="*/ 2810092 h 3219662"/>
              <a:gd name="connsiteX2" fmla="*/ 146517 w 1413507"/>
              <a:gd name="connsiteY2" fmla="*/ 1106291 h 3219662"/>
              <a:gd name="connsiteX3" fmla="*/ 0 w 1413507"/>
              <a:gd name="connsiteY3" fmla="*/ 235490 h 3219662"/>
              <a:gd name="connsiteX4" fmla="*/ 1413507 w 1413507"/>
              <a:gd name="connsiteY4" fmla="*/ 0 h 3219662"/>
              <a:gd name="connsiteX0" fmla="*/ 95100 w 166665"/>
              <a:gd name="connsiteY0" fmla="*/ 2984172 h 2984172"/>
              <a:gd name="connsiteX1" fmla="*/ 141278 w 166665"/>
              <a:gd name="connsiteY1" fmla="*/ 2574602 h 2984172"/>
              <a:gd name="connsiteX2" fmla="*/ 146517 w 166665"/>
              <a:gd name="connsiteY2" fmla="*/ 870801 h 2984172"/>
              <a:gd name="connsiteX3" fmla="*/ 0 w 166665"/>
              <a:gd name="connsiteY3" fmla="*/ 0 h 2984172"/>
              <a:gd name="connsiteX0" fmla="*/ 103313 w 174878"/>
              <a:gd name="connsiteY0" fmla="*/ 3036396 h 3036396"/>
              <a:gd name="connsiteX1" fmla="*/ 149491 w 174878"/>
              <a:gd name="connsiteY1" fmla="*/ 2626826 h 3036396"/>
              <a:gd name="connsiteX2" fmla="*/ 154730 w 174878"/>
              <a:gd name="connsiteY2" fmla="*/ 923025 h 3036396"/>
              <a:gd name="connsiteX3" fmla="*/ 8213 w 174878"/>
              <a:gd name="connsiteY3" fmla="*/ 52224 h 3036396"/>
              <a:gd name="connsiteX4" fmla="*/ 18903 w 174878"/>
              <a:gd name="connsiteY4" fmla="*/ 100237 h 3036396"/>
              <a:gd name="connsiteX0" fmla="*/ 95353 w 1485782"/>
              <a:gd name="connsiteY0" fmla="*/ 3221927 h 3221927"/>
              <a:gd name="connsiteX1" fmla="*/ 141531 w 1485782"/>
              <a:gd name="connsiteY1" fmla="*/ 2812357 h 3221927"/>
              <a:gd name="connsiteX2" fmla="*/ 146770 w 1485782"/>
              <a:gd name="connsiteY2" fmla="*/ 1108556 h 3221927"/>
              <a:gd name="connsiteX3" fmla="*/ 253 w 1485782"/>
              <a:gd name="connsiteY3" fmla="*/ 237755 h 3221927"/>
              <a:gd name="connsiteX4" fmla="*/ 1485782 w 1485782"/>
              <a:gd name="connsiteY4" fmla="*/ 632 h 3221927"/>
              <a:gd name="connsiteX0" fmla="*/ 124843 w 1515272"/>
              <a:gd name="connsiteY0" fmla="*/ 3221719 h 3221719"/>
              <a:gd name="connsiteX1" fmla="*/ 171021 w 1515272"/>
              <a:gd name="connsiteY1" fmla="*/ 2812149 h 3221719"/>
              <a:gd name="connsiteX2" fmla="*/ 176260 w 1515272"/>
              <a:gd name="connsiteY2" fmla="*/ 1108348 h 3221719"/>
              <a:gd name="connsiteX3" fmla="*/ 247 w 1515272"/>
              <a:gd name="connsiteY3" fmla="*/ 296540 h 3221719"/>
              <a:gd name="connsiteX4" fmla="*/ 1515272 w 1515272"/>
              <a:gd name="connsiteY4" fmla="*/ 424 h 3221719"/>
              <a:gd name="connsiteX0" fmla="*/ 125100 w 1515529"/>
              <a:gd name="connsiteY0" fmla="*/ 3221528 h 3221528"/>
              <a:gd name="connsiteX1" fmla="*/ 171278 w 1515529"/>
              <a:gd name="connsiteY1" fmla="*/ 2811958 h 3221528"/>
              <a:gd name="connsiteX2" fmla="*/ 176517 w 1515529"/>
              <a:gd name="connsiteY2" fmla="*/ 1108157 h 3221528"/>
              <a:gd name="connsiteX3" fmla="*/ 504 w 1515529"/>
              <a:gd name="connsiteY3" fmla="*/ 296349 h 3221528"/>
              <a:gd name="connsiteX4" fmla="*/ 1515529 w 1515529"/>
              <a:gd name="connsiteY4" fmla="*/ 233 h 3221528"/>
              <a:gd name="connsiteX0" fmla="*/ 125100 w 1515529"/>
              <a:gd name="connsiteY0" fmla="*/ 3221568 h 3221568"/>
              <a:gd name="connsiteX1" fmla="*/ 171278 w 1515529"/>
              <a:gd name="connsiteY1" fmla="*/ 2811998 h 3221568"/>
              <a:gd name="connsiteX2" fmla="*/ 176517 w 1515529"/>
              <a:gd name="connsiteY2" fmla="*/ 1108197 h 3221568"/>
              <a:gd name="connsiteX3" fmla="*/ 504 w 1515529"/>
              <a:gd name="connsiteY3" fmla="*/ 247228 h 3221568"/>
              <a:gd name="connsiteX4" fmla="*/ 1515529 w 1515529"/>
              <a:gd name="connsiteY4" fmla="*/ 273 h 3221568"/>
              <a:gd name="connsiteX0" fmla="*/ 125100 w 1622266"/>
              <a:gd name="connsiteY0" fmla="*/ 3246435 h 3246435"/>
              <a:gd name="connsiteX1" fmla="*/ 171278 w 1622266"/>
              <a:gd name="connsiteY1" fmla="*/ 2836865 h 3246435"/>
              <a:gd name="connsiteX2" fmla="*/ 176517 w 1622266"/>
              <a:gd name="connsiteY2" fmla="*/ 1133064 h 3246435"/>
              <a:gd name="connsiteX3" fmla="*/ 504 w 1622266"/>
              <a:gd name="connsiteY3" fmla="*/ 272095 h 3246435"/>
              <a:gd name="connsiteX4" fmla="*/ 1515529 w 1622266"/>
              <a:gd name="connsiteY4" fmla="*/ 25140 h 3246435"/>
              <a:gd name="connsiteX5" fmla="*/ 1495865 w 1622266"/>
              <a:gd name="connsiteY5" fmla="*/ 5476 h 3246435"/>
              <a:gd name="connsiteX0" fmla="*/ 125100 w 1820522"/>
              <a:gd name="connsiteY0" fmla="*/ 3535927 h 3535927"/>
              <a:gd name="connsiteX1" fmla="*/ 171278 w 1820522"/>
              <a:gd name="connsiteY1" fmla="*/ 3126357 h 3535927"/>
              <a:gd name="connsiteX2" fmla="*/ 176517 w 1820522"/>
              <a:gd name="connsiteY2" fmla="*/ 1422556 h 3535927"/>
              <a:gd name="connsiteX3" fmla="*/ 504 w 1820522"/>
              <a:gd name="connsiteY3" fmla="*/ 561587 h 3535927"/>
              <a:gd name="connsiteX4" fmla="*/ 1515529 w 1820522"/>
              <a:gd name="connsiteY4" fmla="*/ 314632 h 3535927"/>
              <a:gd name="connsiteX5" fmla="*/ 1820329 w 1820522"/>
              <a:gd name="connsiteY5" fmla="*/ 0 h 3535927"/>
              <a:gd name="connsiteX0" fmla="*/ 125100 w 1820424"/>
              <a:gd name="connsiteY0" fmla="*/ 3535927 h 3535927"/>
              <a:gd name="connsiteX1" fmla="*/ 171278 w 1820424"/>
              <a:gd name="connsiteY1" fmla="*/ 3126357 h 3535927"/>
              <a:gd name="connsiteX2" fmla="*/ 176517 w 1820424"/>
              <a:gd name="connsiteY2" fmla="*/ 1422556 h 3535927"/>
              <a:gd name="connsiteX3" fmla="*/ 504 w 1820424"/>
              <a:gd name="connsiteY3" fmla="*/ 561587 h 3535927"/>
              <a:gd name="connsiteX4" fmla="*/ 1515529 w 1820424"/>
              <a:gd name="connsiteY4" fmla="*/ 314632 h 3535927"/>
              <a:gd name="connsiteX5" fmla="*/ 1820329 w 1820424"/>
              <a:gd name="connsiteY5" fmla="*/ 0 h 3535927"/>
              <a:gd name="connsiteX0" fmla="*/ 125100 w 1820424"/>
              <a:gd name="connsiteY0" fmla="*/ 3535927 h 3535927"/>
              <a:gd name="connsiteX1" fmla="*/ 171278 w 1820424"/>
              <a:gd name="connsiteY1" fmla="*/ 3126357 h 3535927"/>
              <a:gd name="connsiteX2" fmla="*/ 176517 w 1820424"/>
              <a:gd name="connsiteY2" fmla="*/ 1422556 h 3535927"/>
              <a:gd name="connsiteX3" fmla="*/ 504 w 1820424"/>
              <a:gd name="connsiteY3" fmla="*/ 561587 h 3535927"/>
              <a:gd name="connsiteX4" fmla="*/ 1515529 w 1820424"/>
              <a:gd name="connsiteY4" fmla="*/ 314632 h 3535927"/>
              <a:gd name="connsiteX5" fmla="*/ 1820329 w 1820424"/>
              <a:gd name="connsiteY5" fmla="*/ 0 h 3535927"/>
              <a:gd name="connsiteX0" fmla="*/ 125100 w 1619839"/>
              <a:gd name="connsiteY0" fmla="*/ 3555591 h 3555591"/>
              <a:gd name="connsiteX1" fmla="*/ 171278 w 1619839"/>
              <a:gd name="connsiteY1" fmla="*/ 3146021 h 3555591"/>
              <a:gd name="connsiteX2" fmla="*/ 176517 w 1619839"/>
              <a:gd name="connsiteY2" fmla="*/ 1442220 h 3555591"/>
              <a:gd name="connsiteX3" fmla="*/ 504 w 1619839"/>
              <a:gd name="connsiteY3" fmla="*/ 581251 h 3555591"/>
              <a:gd name="connsiteX4" fmla="*/ 1515529 w 1619839"/>
              <a:gd name="connsiteY4" fmla="*/ 334296 h 3555591"/>
              <a:gd name="connsiteX5" fmla="*/ 1584355 w 1619839"/>
              <a:gd name="connsiteY5" fmla="*/ 0 h 3555591"/>
              <a:gd name="connsiteX0" fmla="*/ 125100 w 1760989"/>
              <a:gd name="connsiteY0" fmla="*/ 3243260 h 3243260"/>
              <a:gd name="connsiteX1" fmla="*/ 171278 w 1760989"/>
              <a:gd name="connsiteY1" fmla="*/ 2833690 h 3243260"/>
              <a:gd name="connsiteX2" fmla="*/ 176517 w 1760989"/>
              <a:gd name="connsiteY2" fmla="*/ 1129889 h 3243260"/>
              <a:gd name="connsiteX3" fmla="*/ 504 w 1760989"/>
              <a:gd name="connsiteY3" fmla="*/ 268920 h 3243260"/>
              <a:gd name="connsiteX4" fmla="*/ 1515529 w 1760989"/>
              <a:gd name="connsiteY4" fmla="*/ 21965 h 3243260"/>
              <a:gd name="connsiteX5" fmla="*/ 1760818 w 1760989"/>
              <a:gd name="connsiteY5" fmla="*/ 954996 h 3243260"/>
              <a:gd name="connsiteX0" fmla="*/ 125100 w 1610406"/>
              <a:gd name="connsiteY0" fmla="*/ 3716012 h 3716012"/>
              <a:gd name="connsiteX1" fmla="*/ 171278 w 1610406"/>
              <a:gd name="connsiteY1" fmla="*/ 3306442 h 3716012"/>
              <a:gd name="connsiteX2" fmla="*/ 176517 w 1610406"/>
              <a:gd name="connsiteY2" fmla="*/ 1602641 h 3716012"/>
              <a:gd name="connsiteX3" fmla="*/ 504 w 1610406"/>
              <a:gd name="connsiteY3" fmla="*/ 741672 h 3716012"/>
              <a:gd name="connsiteX4" fmla="*/ 1515529 w 1610406"/>
              <a:gd name="connsiteY4" fmla="*/ 494717 h 3716012"/>
              <a:gd name="connsiteX5" fmla="*/ 1560292 w 1610406"/>
              <a:gd name="connsiteY5" fmla="*/ 0 h 3716012"/>
              <a:gd name="connsiteX0" fmla="*/ 125100 w 1580310"/>
              <a:gd name="connsiteY0" fmla="*/ 3716012 h 3716012"/>
              <a:gd name="connsiteX1" fmla="*/ 171278 w 1580310"/>
              <a:gd name="connsiteY1" fmla="*/ 3306442 h 3716012"/>
              <a:gd name="connsiteX2" fmla="*/ 176517 w 1580310"/>
              <a:gd name="connsiteY2" fmla="*/ 1602641 h 3716012"/>
              <a:gd name="connsiteX3" fmla="*/ 504 w 1580310"/>
              <a:gd name="connsiteY3" fmla="*/ 741672 h 3716012"/>
              <a:gd name="connsiteX4" fmla="*/ 1515529 w 1580310"/>
              <a:gd name="connsiteY4" fmla="*/ 494717 h 3716012"/>
              <a:gd name="connsiteX5" fmla="*/ 1560292 w 1580310"/>
              <a:gd name="connsiteY5" fmla="*/ 0 h 3716012"/>
              <a:gd name="connsiteX0" fmla="*/ 125100 w 1515529"/>
              <a:gd name="connsiteY0" fmla="*/ 3221569 h 3221569"/>
              <a:gd name="connsiteX1" fmla="*/ 171278 w 1515529"/>
              <a:gd name="connsiteY1" fmla="*/ 2811999 h 3221569"/>
              <a:gd name="connsiteX2" fmla="*/ 176517 w 1515529"/>
              <a:gd name="connsiteY2" fmla="*/ 1108198 h 3221569"/>
              <a:gd name="connsiteX3" fmla="*/ 504 w 1515529"/>
              <a:gd name="connsiteY3" fmla="*/ 247229 h 3221569"/>
              <a:gd name="connsiteX4" fmla="*/ 1515529 w 1515529"/>
              <a:gd name="connsiteY4" fmla="*/ 274 h 3221569"/>
              <a:gd name="connsiteX0" fmla="*/ 125086 w 1563641"/>
              <a:gd name="connsiteY0" fmla="*/ 3518205 h 3518205"/>
              <a:gd name="connsiteX1" fmla="*/ 171264 w 1563641"/>
              <a:gd name="connsiteY1" fmla="*/ 3108635 h 3518205"/>
              <a:gd name="connsiteX2" fmla="*/ 176503 w 1563641"/>
              <a:gd name="connsiteY2" fmla="*/ 1404834 h 3518205"/>
              <a:gd name="connsiteX3" fmla="*/ 490 w 1563641"/>
              <a:gd name="connsiteY3" fmla="*/ 543865 h 3518205"/>
              <a:gd name="connsiteX4" fmla="*/ 1563641 w 1563641"/>
              <a:gd name="connsiteY4" fmla="*/ 131 h 3518205"/>
              <a:gd name="connsiteX0" fmla="*/ 274860 w 1713415"/>
              <a:gd name="connsiteY0" fmla="*/ 3518074 h 3518074"/>
              <a:gd name="connsiteX1" fmla="*/ 321038 w 1713415"/>
              <a:gd name="connsiteY1" fmla="*/ 3108504 h 3518074"/>
              <a:gd name="connsiteX2" fmla="*/ 326277 w 1713415"/>
              <a:gd name="connsiteY2" fmla="*/ 1404703 h 3518074"/>
              <a:gd name="connsiteX3" fmla="*/ 150264 w 1713415"/>
              <a:gd name="connsiteY3" fmla="*/ 543734 h 3518074"/>
              <a:gd name="connsiteX4" fmla="*/ 114381 w 1713415"/>
              <a:gd name="connsiteY4" fmla="*/ 534047 h 3518074"/>
              <a:gd name="connsiteX5" fmla="*/ 1713415 w 1713415"/>
              <a:gd name="connsiteY5" fmla="*/ 0 h 3518074"/>
              <a:gd name="connsiteX0" fmla="*/ 125356 w 1563911"/>
              <a:gd name="connsiteY0" fmla="*/ 3518074 h 3518074"/>
              <a:gd name="connsiteX1" fmla="*/ 171534 w 1563911"/>
              <a:gd name="connsiteY1" fmla="*/ 3108504 h 3518074"/>
              <a:gd name="connsiteX2" fmla="*/ 176773 w 1563911"/>
              <a:gd name="connsiteY2" fmla="*/ 1404703 h 3518074"/>
              <a:gd name="connsiteX3" fmla="*/ 760 w 1563911"/>
              <a:gd name="connsiteY3" fmla="*/ 543734 h 3518074"/>
              <a:gd name="connsiteX4" fmla="*/ 1432730 w 1563911"/>
              <a:gd name="connsiteY4" fmla="*/ 341542 h 3518074"/>
              <a:gd name="connsiteX5" fmla="*/ 1563911 w 1563911"/>
              <a:gd name="connsiteY5" fmla="*/ 0 h 3518074"/>
              <a:gd name="connsiteX0" fmla="*/ 124596 w 1563151"/>
              <a:gd name="connsiteY0" fmla="*/ 3518074 h 3518074"/>
              <a:gd name="connsiteX1" fmla="*/ 170774 w 1563151"/>
              <a:gd name="connsiteY1" fmla="*/ 3108504 h 3518074"/>
              <a:gd name="connsiteX2" fmla="*/ 176013 w 1563151"/>
              <a:gd name="connsiteY2" fmla="*/ 1404703 h 3518074"/>
              <a:gd name="connsiteX3" fmla="*/ 0 w 1563151"/>
              <a:gd name="connsiteY3" fmla="*/ 543734 h 3518074"/>
              <a:gd name="connsiteX4" fmla="*/ 1431970 w 1563151"/>
              <a:gd name="connsiteY4" fmla="*/ 341542 h 3518074"/>
              <a:gd name="connsiteX5" fmla="*/ 1563151 w 1563151"/>
              <a:gd name="connsiteY5" fmla="*/ 0 h 3518074"/>
              <a:gd name="connsiteX0" fmla="*/ 124596 w 1563151"/>
              <a:gd name="connsiteY0" fmla="*/ 3518074 h 3518074"/>
              <a:gd name="connsiteX1" fmla="*/ 170774 w 1563151"/>
              <a:gd name="connsiteY1" fmla="*/ 3108504 h 3518074"/>
              <a:gd name="connsiteX2" fmla="*/ 176013 w 1563151"/>
              <a:gd name="connsiteY2" fmla="*/ 1404703 h 3518074"/>
              <a:gd name="connsiteX3" fmla="*/ 0 w 1563151"/>
              <a:gd name="connsiteY3" fmla="*/ 543734 h 3518074"/>
              <a:gd name="connsiteX4" fmla="*/ 1431970 w 1563151"/>
              <a:gd name="connsiteY4" fmla="*/ 341542 h 3518074"/>
              <a:gd name="connsiteX5" fmla="*/ 1563151 w 1563151"/>
              <a:gd name="connsiteY5" fmla="*/ 0 h 3518074"/>
              <a:gd name="connsiteX0" fmla="*/ 124596 w 1563151"/>
              <a:gd name="connsiteY0" fmla="*/ 3518074 h 3518074"/>
              <a:gd name="connsiteX1" fmla="*/ 170774 w 1563151"/>
              <a:gd name="connsiteY1" fmla="*/ 3108504 h 3518074"/>
              <a:gd name="connsiteX2" fmla="*/ 176013 w 1563151"/>
              <a:gd name="connsiteY2" fmla="*/ 1404703 h 3518074"/>
              <a:gd name="connsiteX3" fmla="*/ 0 w 1563151"/>
              <a:gd name="connsiteY3" fmla="*/ 543734 h 3518074"/>
              <a:gd name="connsiteX4" fmla="*/ 1431970 w 1563151"/>
              <a:gd name="connsiteY4" fmla="*/ 341542 h 3518074"/>
              <a:gd name="connsiteX5" fmla="*/ 1563151 w 1563151"/>
              <a:gd name="connsiteY5" fmla="*/ 0 h 3518074"/>
              <a:gd name="connsiteX0" fmla="*/ 126384 w 1564939"/>
              <a:gd name="connsiteY0" fmla="*/ 3518074 h 3518074"/>
              <a:gd name="connsiteX1" fmla="*/ 172562 w 1564939"/>
              <a:gd name="connsiteY1" fmla="*/ 3108504 h 3518074"/>
              <a:gd name="connsiteX2" fmla="*/ 177801 w 1564939"/>
              <a:gd name="connsiteY2" fmla="*/ 1404703 h 3518074"/>
              <a:gd name="connsiteX3" fmla="*/ 1788 w 1564939"/>
              <a:gd name="connsiteY3" fmla="*/ 543734 h 3518074"/>
              <a:gd name="connsiteX4" fmla="*/ 1433758 w 1564939"/>
              <a:gd name="connsiteY4" fmla="*/ 341542 h 3518074"/>
              <a:gd name="connsiteX5" fmla="*/ 1564939 w 1564939"/>
              <a:gd name="connsiteY5" fmla="*/ 0 h 3518074"/>
              <a:gd name="connsiteX0" fmla="*/ 126384 w 1564939"/>
              <a:gd name="connsiteY0" fmla="*/ 3518074 h 3518074"/>
              <a:gd name="connsiteX1" fmla="*/ 172562 w 1564939"/>
              <a:gd name="connsiteY1" fmla="*/ 3108504 h 3518074"/>
              <a:gd name="connsiteX2" fmla="*/ 177801 w 1564939"/>
              <a:gd name="connsiteY2" fmla="*/ 1404703 h 3518074"/>
              <a:gd name="connsiteX3" fmla="*/ 1788 w 1564939"/>
              <a:gd name="connsiteY3" fmla="*/ 543734 h 3518074"/>
              <a:gd name="connsiteX4" fmla="*/ 1433758 w 1564939"/>
              <a:gd name="connsiteY4" fmla="*/ 341542 h 3518074"/>
              <a:gd name="connsiteX5" fmla="*/ 1564939 w 1564939"/>
              <a:gd name="connsiteY5" fmla="*/ 0 h 3518074"/>
              <a:gd name="connsiteX0" fmla="*/ 124596 w 1563151"/>
              <a:gd name="connsiteY0" fmla="*/ 3518074 h 3518074"/>
              <a:gd name="connsiteX1" fmla="*/ 170774 w 1563151"/>
              <a:gd name="connsiteY1" fmla="*/ 3108504 h 3518074"/>
              <a:gd name="connsiteX2" fmla="*/ 176013 w 1563151"/>
              <a:gd name="connsiteY2" fmla="*/ 1404703 h 3518074"/>
              <a:gd name="connsiteX3" fmla="*/ 0 w 1563151"/>
              <a:gd name="connsiteY3" fmla="*/ 543734 h 3518074"/>
              <a:gd name="connsiteX4" fmla="*/ 1431970 w 1563151"/>
              <a:gd name="connsiteY4" fmla="*/ 341542 h 3518074"/>
              <a:gd name="connsiteX5" fmla="*/ 1563151 w 1563151"/>
              <a:gd name="connsiteY5" fmla="*/ 0 h 3518074"/>
              <a:gd name="connsiteX0" fmla="*/ 126626 w 1565181"/>
              <a:gd name="connsiteY0" fmla="*/ 3518074 h 3518074"/>
              <a:gd name="connsiteX1" fmla="*/ 172804 w 1565181"/>
              <a:gd name="connsiteY1" fmla="*/ 3108504 h 3518074"/>
              <a:gd name="connsiteX2" fmla="*/ 178043 w 1565181"/>
              <a:gd name="connsiteY2" fmla="*/ 1404703 h 3518074"/>
              <a:gd name="connsiteX3" fmla="*/ 2030 w 1565181"/>
              <a:gd name="connsiteY3" fmla="*/ 543734 h 3518074"/>
              <a:gd name="connsiteX4" fmla="*/ 1434000 w 1565181"/>
              <a:gd name="connsiteY4" fmla="*/ 341542 h 3518074"/>
              <a:gd name="connsiteX5" fmla="*/ 1565181 w 1565181"/>
              <a:gd name="connsiteY5" fmla="*/ 0 h 3518074"/>
              <a:gd name="connsiteX0" fmla="*/ 124596 w 1563151"/>
              <a:gd name="connsiteY0" fmla="*/ 3518074 h 3518074"/>
              <a:gd name="connsiteX1" fmla="*/ 170774 w 1563151"/>
              <a:gd name="connsiteY1" fmla="*/ 3108504 h 3518074"/>
              <a:gd name="connsiteX2" fmla="*/ 176013 w 1563151"/>
              <a:gd name="connsiteY2" fmla="*/ 1404703 h 3518074"/>
              <a:gd name="connsiteX3" fmla="*/ 0 w 1563151"/>
              <a:gd name="connsiteY3" fmla="*/ 543734 h 3518074"/>
              <a:gd name="connsiteX4" fmla="*/ 1431970 w 1563151"/>
              <a:gd name="connsiteY4" fmla="*/ 341542 h 3518074"/>
              <a:gd name="connsiteX5" fmla="*/ 1563151 w 1563151"/>
              <a:gd name="connsiteY5" fmla="*/ 0 h 3518074"/>
              <a:gd name="connsiteX0" fmla="*/ 124596 w 1563151"/>
              <a:gd name="connsiteY0" fmla="*/ 3518074 h 3518074"/>
              <a:gd name="connsiteX1" fmla="*/ 170774 w 1563151"/>
              <a:gd name="connsiteY1" fmla="*/ 3108504 h 3518074"/>
              <a:gd name="connsiteX2" fmla="*/ 176013 w 1563151"/>
              <a:gd name="connsiteY2" fmla="*/ 1404703 h 3518074"/>
              <a:gd name="connsiteX3" fmla="*/ 0 w 1563151"/>
              <a:gd name="connsiteY3" fmla="*/ 543734 h 3518074"/>
              <a:gd name="connsiteX4" fmla="*/ 1431970 w 1563151"/>
              <a:gd name="connsiteY4" fmla="*/ 341542 h 3518074"/>
              <a:gd name="connsiteX5" fmla="*/ 1563151 w 1563151"/>
              <a:gd name="connsiteY5" fmla="*/ 0 h 3518074"/>
              <a:gd name="connsiteX0" fmla="*/ 124596 w 1572337"/>
              <a:gd name="connsiteY0" fmla="*/ 3518074 h 3518074"/>
              <a:gd name="connsiteX1" fmla="*/ 170774 w 1572337"/>
              <a:gd name="connsiteY1" fmla="*/ 3108504 h 3518074"/>
              <a:gd name="connsiteX2" fmla="*/ 176013 w 1572337"/>
              <a:gd name="connsiteY2" fmla="*/ 1404703 h 3518074"/>
              <a:gd name="connsiteX3" fmla="*/ 0 w 1572337"/>
              <a:gd name="connsiteY3" fmla="*/ 543734 h 3518074"/>
              <a:gd name="connsiteX4" fmla="*/ 1431970 w 1572337"/>
              <a:gd name="connsiteY4" fmla="*/ 341542 h 3518074"/>
              <a:gd name="connsiteX5" fmla="*/ 1563151 w 1572337"/>
              <a:gd name="connsiteY5" fmla="*/ 0 h 3518074"/>
              <a:gd name="connsiteX0" fmla="*/ 124596 w 1563151"/>
              <a:gd name="connsiteY0" fmla="*/ 3518074 h 3518074"/>
              <a:gd name="connsiteX1" fmla="*/ 170774 w 1563151"/>
              <a:gd name="connsiteY1" fmla="*/ 3108504 h 3518074"/>
              <a:gd name="connsiteX2" fmla="*/ 176013 w 1563151"/>
              <a:gd name="connsiteY2" fmla="*/ 1404703 h 3518074"/>
              <a:gd name="connsiteX3" fmla="*/ 0 w 1563151"/>
              <a:gd name="connsiteY3" fmla="*/ 543734 h 3518074"/>
              <a:gd name="connsiteX4" fmla="*/ 1367801 w 1563151"/>
              <a:gd name="connsiteY4" fmla="*/ 349563 h 3518074"/>
              <a:gd name="connsiteX5" fmla="*/ 1563151 w 1563151"/>
              <a:gd name="connsiteY5" fmla="*/ 0 h 3518074"/>
              <a:gd name="connsiteX0" fmla="*/ 124596 w 1587214"/>
              <a:gd name="connsiteY0" fmla="*/ 3542137 h 3542137"/>
              <a:gd name="connsiteX1" fmla="*/ 170774 w 1587214"/>
              <a:gd name="connsiteY1" fmla="*/ 3132567 h 3542137"/>
              <a:gd name="connsiteX2" fmla="*/ 176013 w 1587214"/>
              <a:gd name="connsiteY2" fmla="*/ 1428766 h 3542137"/>
              <a:gd name="connsiteX3" fmla="*/ 0 w 1587214"/>
              <a:gd name="connsiteY3" fmla="*/ 567797 h 3542137"/>
              <a:gd name="connsiteX4" fmla="*/ 1367801 w 1587214"/>
              <a:gd name="connsiteY4" fmla="*/ 373626 h 3542137"/>
              <a:gd name="connsiteX5" fmla="*/ 1587214 w 1587214"/>
              <a:gd name="connsiteY5" fmla="*/ 0 h 3542137"/>
              <a:gd name="connsiteX0" fmla="*/ 124596 w 1587214"/>
              <a:gd name="connsiteY0" fmla="*/ 3542137 h 3542137"/>
              <a:gd name="connsiteX1" fmla="*/ 170774 w 1587214"/>
              <a:gd name="connsiteY1" fmla="*/ 3132567 h 3542137"/>
              <a:gd name="connsiteX2" fmla="*/ 176013 w 1587214"/>
              <a:gd name="connsiteY2" fmla="*/ 1428766 h 3542137"/>
              <a:gd name="connsiteX3" fmla="*/ 0 w 1587214"/>
              <a:gd name="connsiteY3" fmla="*/ 567797 h 3542137"/>
              <a:gd name="connsiteX4" fmla="*/ 1367801 w 1587214"/>
              <a:gd name="connsiteY4" fmla="*/ 373626 h 3542137"/>
              <a:gd name="connsiteX5" fmla="*/ 1587214 w 1587214"/>
              <a:gd name="connsiteY5" fmla="*/ 0 h 3542137"/>
              <a:gd name="connsiteX0" fmla="*/ 124596 w 1587214"/>
              <a:gd name="connsiteY0" fmla="*/ 3542137 h 3542137"/>
              <a:gd name="connsiteX1" fmla="*/ 170774 w 1587214"/>
              <a:gd name="connsiteY1" fmla="*/ 3132567 h 3542137"/>
              <a:gd name="connsiteX2" fmla="*/ 176013 w 1587214"/>
              <a:gd name="connsiteY2" fmla="*/ 1428766 h 3542137"/>
              <a:gd name="connsiteX3" fmla="*/ 0 w 1587214"/>
              <a:gd name="connsiteY3" fmla="*/ 567797 h 3542137"/>
              <a:gd name="connsiteX4" fmla="*/ 1367801 w 1587214"/>
              <a:gd name="connsiteY4" fmla="*/ 373626 h 3542137"/>
              <a:gd name="connsiteX5" fmla="*/ 1587214 w 1587214"/>
              <a:gd name="connsiteY5" fmla="*/ 0 h 3542137"/>
              <a:gd name="connsiteX0" fmla="*/ 124596 w 1587214"/>
              <a:gd name="connsiteY0" fmla="*/ 3542137 h 3542137"/>
              <a:gd name="connsiteX1" fmla="*/ 170774 w 1587214"/>
              <a:gd name="connsiteY1" fmla="*/ 3132567 h 3542137"/>
              <a:gd name="connsiteX2" fmla="*/ 176013 w 1587214"/>
              <a:gd name="connsiteY2" fmla="*/ 1428766 h 3542137"/>
              <a:gd name="connsiteX3" fmla="*/ 0 w 1587214"/>
              <a:gd name="connsiteY3" fmla="*/ 567797 h 3542137"/>
              <a:gd name="connsiteX4" fmla="*/ 1344152 w 1587214"/>
              <a:gd name="connsiteY4" fmla="*/ 377568 h 3542137"/>
              <a:gd name="connsiteX5" fmla="*/ 1587214 w 1587214"/>
              <a:gd name="connsiteY5" fmla="*/ 0 h 35421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587214" h="3542137">
                <a:moveTo>
                  <a:pt x="124596" y="3542137"/>
                </a:moveTo>
                <a:lnTo>
                  <a:pt x="170774" y="3132567"/>
                </a:lnTo>
                <a:cubicBezTo>
                  <a:pt x="172520" y="2564633"/>
                  <a:pt x="223428" y="2006533"/>
                  <a:pt x="176013" y="1428766"/>
                </a:cubicBezTo>
                <a:lnTo>
                  <a:pt x="0" y="567797"/>
                </a:lnTo>
                <a:lnTo>
                  <a:pt x="1344152" y="377568"/>
                </a:lnTo>
                <a:cubicBezTo>
                  <a:pt x="1604677" y="286946"/>
                  <a:pt x="1537666" y="186813"/>
                  <a:pt x="1587214" y="0"/>
                </a:cubicBezTo>
              </a:path>
            </a:pathLst>
          </a:custGeom>
          <a:noFill/>
          <a:ln w="38100">
            <a:solidFill>
              <a:srgbClr val="FF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35" name="Triángulo isósceles 34"/>
          <p:cNvSpPr/>
          <p:nvPr/>
        </p:nvSpPr>
        <p:spPr>
          <a:xfrm rot="816250">
            <a:off x="5552519" y="1983857"/>
            <a:ext cx="147434" cy="127098"/>
          </a:xfrm>
          <a:prstGeom prst="triangle">
            <a:avLst/>
          </a:prstGeom>
          <a:solidFill>
            <a:srgbClr val="FF9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26" name="CuadroTexto 25">
            <a:extLst>
              <a:ext uri="{FF2B5EF4-FFF2-40B4-BE49-F238E27FC236}">
                <a16:creationId xmlns:a16="http://schemas.microsoft.com/office/drawing/2014/main" id="{29659748-7618-4071-8442-7DC1E62AA662}"/>
              </a:ext>
            </a:extLst>
          </p:cNvPr>
          <p:cNvSpPr txBox="1"/>
          <p:nvPr/>
        </p:nvSpPr>
        <p:spPr>
          <a:xfrm rot="16200000">
            <a:off x="3216486" y="3869337"/>
            <a:ext cx="2391407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800" b="1" dirty="0" smtClean="0">
                <a:solidFill>
                  <a:schemeClr val="bg1"/>
                </a:solidFill>
              </a:rPr>
              <a:t>AVENIDA PEDRO VICENTE MALDONADO</a:t>
            </a:r>
            <a:endParaRPr lang="es-EC" sz="800" b="1" dirty="0">
              <a:solidFill>
                <a:schemeClr val="bg1"/>
              </a:solidFill>
            </a:endParaRPr>
          </a:p>
        </p:txBody>
      </p:sp>
      <p:sp>
        <p:nvSpPr>
          <p:cNvPr id="23" name="Rectángulo 22">
            <a:extLst>
              <a:ext uri="{FF2B5EF4-FFF2-40B4-BE49-F238E27FC236}">
                <a16:creationId xmlns:a16="http://schemas.microsoft.com/office/drawing/2014/main" id="{E221815D-4AB5-4F93-81B3-85BA8EA674D0}"/>
              </a:ext>
            </a:extLst>
          </p:cNvPr>
          <p:cNvSpPr/>
          <p:nvPr/>
        </p:nvSpPr>
        <p:spPr>
          <a:xfrm>
            <a:off x="10178323" y="1069211"/>
            <a:ext cx="382380" cy="294670"/>
          </a:xfrm>
          <a:prstGeom prst="rect">
            <a:avLst/>
          </a:prstGeom>
          <a:solidFill>
            <a:srgbClr val="FF0000">
              <a:alpha val="50000"/>
            </a:srgbClr>
          </a:solidFill>
          <a:ln>
            <a:solidFill>
              <a:srgbClr val="FF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29" name="Forma libre: forma 62">
            <a:extLst>
              <a:ext uri="{FF2B5EF4-FFF2-40B4-BE49-F238E27FC236}">
                <a16:creationId xmlns:a16="http://schemas.microsoft.com/office/drawing/2014/main" id="{3E9050CE-D00B-47ED-8464-932F6C9197EE}"/>
              </a:ext>
            </a:extLst>
          </p:cNvPr>
          <p:cNvSpPr/>
          <p:nvPr/>
        </p:nvSpPr>
        <p:spPr>
          <a:xfrm flipV="1">
            <a:off x="10192213" y="1975138"/>
            <a:ext cx="368490" cy="123670"/>
          </a:xfrm>
          <a:custGeom>
            <a:avLst/>
            <a:gdLst>
              <a:gd name="connsiteX0" fmla="*/ 0 w 368490"/>
              <a:gd name="connsiteY0" fmla="*/ 0 h 0"/>
              <a:gd name="connsiteX1" fmla="*/ 368490 w 368490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368490">
                <a:moveTo>
                  <a:pt x="0" y="0"/>
                </a:moveTo>
                <a:lnTo>
                  <a:pt x="368490" y="0"/>
                </a:lnTo>
              </a:path>
            </a:pathLst>
          </a:custGeom>
          <a:ln w="31750">
            <a:solidFill>
              <a:srgbClr val="FF99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EC">
              <a:solidFill>
                <a:schemeClr val="tx1"/>
              </a:solidFill>
            </a:endParaRPr>
          </a:p>
        </p:txBody>
      </p:sp>
      <p:sp>
        <p:nvSpPr>
          <p:cNvPr id="31" name="20 Rectángulo"/>
          <p:cNvSpPr/>
          <p:nvPr/>
        </p:nvSpPr>
        <p:spPr>
          <a:xfrm>
            <a:off x="10178323" y="1553092"/>
            <a:ext cx="382380" cy="29467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33" name="CuadroTexto 24"/>
          <p:cNvSpPr txBox="1"/>
          <p:nvPr/>
        </p:nvSpPr>
        <p:spPr>
          <a:xfrm>
            <a:off x="200991" y="1008854"/>
            <a:ext cx="584504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2000" b="1" dirty="0">
                <a:solidFill>
                  <a:srgbClr val="C00000"/>
                </a:solidFill>
              </a:rPr>
              <a:t>ÁREAS VERDES CERCANAS AL ASENTAMIENTO</a:t>
            </a:r>
          </a:p>
        </p:txBody>
      </p:sp>
    </p:spTree>
    <p:extLst>
      <p:ext uri="{BB962C8B-B14F-4D97-AF65-F5344CB8AC3E}">
        <p14:creationId xmlns:p14="http://schemas.microsoft.com/office/powerpoint/2010/main" val="15120486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56909" y="1170475"/>
            <a:ext cx="9426303" cy="5064598"/>
          </a:xfrm>
          <a:prstGeom prst="rect">
            <a:avLst/>
          </a:prstGeom>
        </p:spPr>
      </p:pic>
      <p:grpSp>
        <p:nvGrpSpPr>
          <p:cNvPr id="10" name="Grupo 9">
            <a:extLst>
              <a:ext uri="{FF2B5EF4-FFF2-40B4-BE49-F238E27FC236}">
                <a16:creationId xmlns:a16="http://schemas.microsoft.com/office/drawing/2014/main" id="{74EF6B57-E8E4-4B1D-819F-B1C2D3C7456E}"/>
              </a:ext>
            </a:extLst>
          </p:cNvPr>
          <p:cNvGrpSpPr/>
          <p:nvPr/>
        </p:nvGrpSpPr>
        <p:grpSpPr>
          <a:xfrm>
            <a:off x="415053" y="5774529"/>
            <a:ext cx="11637981" cy="1083471"/>
            <a:chOff x="430307" y="5718556"/>
            <a:chExt cx="11637981" cy="1083471"/>
          </a:xfrm>
        </p:grpSpPr>
        <p:pic>
          <p:nvPicPr>
            <p:cNvPr id="11" name="Google Shape;92;p1">
              <a:extLst>
                <a:ext uri="{FF2B5EF4-FFF2-40B4-BE49-F238E27FC236}">
                  <a16:creationId xmlns:a16="http://schemas.microsoft.com/office/drawing/2014/main" id="{34CC1F6D-126E-4FE5-AD3C-E72AE295C0D8}"/>
                </a:ext>
              </a:extLst>
            </p:cNvPr>
            <p:cNvPicPr preferRelativeResize="0"/>
            <p:nvPr/>
          </p:nvPicPr>
          <p:blipFill rotWithShape="1">
            <a:blip r:embed="rId3">
              <a:alphaModFix/>
            </a:blip>
            <a:srcRect r="16755" b="-179016"/>
            <a:stretch/>
          </p:blipFill>
          <p:spPr>
            <a:xfrm>
              <a:off x="430307" y="6467090"/>
              <a:ext cx="8874196" cy="334937"/>
            </a:xfrm>
            <a:prstGeom prst="rect">
              <a:avLst/>
            </a:prstGeom>
            <a:noFill/>
            <a:ln>
              <a:noFill/>
            </a:ln>
          </p:spPr>
        </p:pic>
        <p:grpSp>
          <p:nvGrpSpPr>
            <p:cNvPr id="13" name="Grupo 12">
              <a:extLst>
                <a:ext uri="{FF2B5EF4-FFF2-40B4-BE49-F238E27FC236}">
                  <a16:creationId xmlns:a16="http://schemas.microsoft.com/office/drawing/2014/main" id="{5D17E9AE-C0E7-4FED-BA12-989318E0601F}"/>
                </a:ext>
              </a:extLst>
            </p:cNvPr>
            <p:cNvGrpSpPr/>
            <p:nvPr/>
          </p:nvGrpSpPr>
          <p:grpSpPr>
            <a:xfrm>
              <a:off x="2918005" y="5718556"/>
              <a:ext cx="9150283" cy="1034693"/>
              <a:chOff x="2918005" y="5718556"/>
              <a:chExt cx="9150283" cy="1034693"/>
            </a:xfrm>
          </p:grpSpPr>
          <p:sp>
            <p:nvSpPr>
              <p:cNvPr id="16" name="TextBox 19">
                <a:extLst>
                  <a:ext uri="{FF2B5EF4-FFF2-40B4-BE49-F238E27FC236}">
                    <a16:creationId xmlns:a16="http://schemas.microsoft.com/office/drawing/2014/main" id="{E9CF88B7-2397-40BE-A310-E792E8CEC7BA}"/>
                  </a:ext>
                </a:extLst>
              </p:cNvPr>
              <p:cNvSpPr txBox="1"/>
              <p:nvPr/>
            </p:nvSpPr>
            <p:spPr>
              <a:xfrm>
                <a:off x="2918005" y="6379764"/>
                <a:ext cx="9148101" cy="221599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algn="ctr">
                  <a:lnSpc>
                    <a:spcPct val="90000"/>
                  </a:lnSpc>
                </a:pPr>
                <a:r>
                  <a:rPr lang="es-EC" sz="1600" dirty="0">
                    <a:solidFill>
                      <a:srgbClr val="C00000"/>
                    </a:solidFill>
                    <a:latin typeface="Century Gothic" panose="020B0502020202020204" pitchFamily="34" charset="0"/>
                  </a:rPr>
                  <a:t>                                                                                                  #RegulaTu Barrio</a:t>
                </a:r>
                <a:endParaRPr lang="en-US" sz="1100" spc="30" dirty="0">
                  <a:solidFill>
                    <a:srgbClr val="C00000"/>
                  </a:solidFill>
                </a:endParaRPr>
              </a:p>
            </p:txBody>
          </p:sp>
          <p:pic>
            <p:nvPicPr>
              <p:cNvPr id="17" name="Imagen 16">
                <a:extLst>
                  <a:ext uri="{FF2B5EF4-FFF2-40B4-BE49-F238E27FC236}">
                    <a16:creationId xmlns:a16="http://schemas.microsoft.com/office/drawing/2014/main" id="{7BB5D556-BD3B-4F96-B930-E3A078F94BAE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3637" t="9819" r="17272" b="14181"/>
              <a:stretch/>
            </p:blipFill>
            <p:spPr>
              <a:xfrm>
                <a:off x="11127658" y="5718556"/>
                <a:ext cx="940630" cy="1034693"/>
              </a:xfrm>
              <a:prstGeom prst="rect">
                <a:avLst/>
              </a:prstGeom>
            </p:spPr>
          </p:pic>
        </p:grpSp>
      </p:grpSp>
      <p:sp>
        <p:nvSpPr>
          <p:cNvPr id="21" name="CuadroTexto 7">
            <a:extLst>
              <a:ext uri="{FF2B5EF4-FFF2-40B4-BE49-F238E27FC236}">
                <a16:creationId xmlns:a16="http://schemas.microsoft.com/office/drawing/2014/main" id="{438E948A-C75A-4810-A70B-B095F982648C}"/>
              </a:ext>
            </a:extLst>
          </p:cNvPr>
          <p:cNvSpPr txBox="1"/>
          <p:nvPr/>
        </p:nvSpPr>
        <p:spPr>
          <a:xfrm>
            <a:off x="3436620" y="586814"/>
            <a:ext cx="560148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1200" b="1" dirty="0">
                <a:solidFill>
                  <a:srgbClr val="00B0F0"/>
                </a:solidFill>
              </a:rPr>
              <a:t>ADMINISTRACIÓN </a:t>
            </a:r>
            <a:r>
              <a:rPr lang="es-ES_tradnl" sz="1200" b="1" dirty="0" smtClean="0">
                <a:solidFill>
                  <a:srgbClr val="00B0F0"/>
                </a:solidFill>
              </a:rPr>
              <a:t>ZONAL QUITUMBE - </a:t>
            </a:r>
            <a:r>
              <a:rPr lang="es-ES_tradnl" sz="1200" b="1" dirty="0">
                <a:solidFill>
                  <a:srgbClr val="00B0F0"/>
                </a:solidFill>
              </a:rPr>
              <a:t>PARROQUIA </a:t>
            </a:r>
            <a:r>
              <a:rPr lang="es-ES_tradnl" sz="1200" b="1" dirty="0" smtClean="0">
                <a:solidFill>
                  <a:srgbClr val="00B0F0"/>
                </a:solidFill>
              </a:rPr>
              <a:t>TURUBAMBA</a:t>
            </a:r>
            <a:endParaRPr lang="es-ES_tradnl" sz="1200" b="1" dirty="0">
              <a:solidFill>
                <a:srgbClr val="00B0F0"/>
              </a:solidFill>
            </a:endParaRPr>
          </a:p>
        </p:txBody>
      </p:sp>
      <p:sp>
        <p:nvSpPr>
          <p:cNvPr id="22" name="CuadroTexto 6">
            <a:extLst>
              <a:ext uri="{FF2B5EF4-FFF2-40B4-BE49-F238E27FC236}">
                <a16:creationId xmlns:a16="http://schemas.microsoft.com/office/drawing/2014/main" id="{4C89587B-03B0-4F5E-BC03-7FD3528BCD83}"/>
              </a:ext>
            </a:extLst>
          </p:cNvPr>
          <p:cNvSpPr txBox="1"/>
          <p:nvPr/>
        </p:nvSpPr>
        <p:spPr>
          <a:xfrm>
            <a:off x="2255765" y="24623"/>
            <a:ext cx="808202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600" b="1" dirty="0">
                <a:solidFill>
                  <a:srgbClr val="0070C0"/>
                </a:solidFill>
              </a:rPr>
              <a:t>ASENTAMIENTO HUMANO DE HECHO Y CONSOLIDADO DE INTERÉS SOCIAL DENOMINADO: </a:t>
            </a:r>
            <a:r>
              <a:rPr lang="es-ES" sz="1600" b="1" dirty="0" smtClean="0">
                <a:solidFill>
                  <a:srgbClr val="0070C0"/>
                </a:solidFill>
              </a:rPr>
              <a:t>NUEVO SAN PABLO DE TURUBAMBA</a:t>
            </a:r>
            <a:endParaRPr lang="es-EC" sz="1600" b="1" dirty="0">
              <a:solidFill>
                <a:srgbClr val="0070C0"/>
              </a:solidFill>
            </a:endParaRPr>
          </a:p>
        </p:txBody>
      </p:sp>
      <p:sp>
        <p:nvSpPr>
          <p:cNvPr id="14" name="Forma libre 13"/>
          <p:cNvSpPr/>
          <p:nvPr/>
        </p:nvSpPr>
        <p:spPr>
          <a:xfrm>
            <a:off x="4790398" y="2999768"/>
            <a:ext cx="6257340" cy="2906893"/>
          </a:xfrm>
          <a:custGeom>
            <a:avLst/>
            <a:gdLst>
              <a:gd name="connsiteX0" fmla="*/ 345440 w 4277360"/>
              <a:gd name="connsiteY0" fmla="*/ 0 h 2011680"/>
              <a:gd name="connsiteX1" fmla="*/ 0 w 4277360"/>
              <a:gd name="connsiteY1" fmla="*/ 1686560 h 2011680"/>
              <a:gd name="connsiteX2" fmla="*/ 4185920 w 4277360"/>
              <a:gd name="connsiteY2" fmla="*/ 2011680 h 2011680"/>
              <a:gd name="connsiteX3" fmla="*/ 4277360 w 4277360"/>
              <a:gd name="connsiteY3" fmla="*/ 264160 h 2011680"/>
              <a:gd name="connsiteX4" fmla="*/ 1686560 w 4277360"/>
              <a:gd name="connsiteY4" fmla="*/ 121920 h 2011680"/>
              <a:gd name="connsiteX5" fmla="*/ 1148080 w 4277360"/>
              <a:gd name="connsiteY5" fmla="*/ 60960 h 2011680"/>
              <a:gd name="connsiteX6" fmla="*/ 345440 w 4277360"/>
              <a:gd name="connsiteY6" fmla="*/ 0 h 2011680"/>
              <a:gd name="connsiteX0" fmla="*/ 345440 w 4357951"/>
              <a:gd name="connsiteY0" fmla="*/ 0 h 2011680"/>
              <a:gd name="connsiteX1" fmla="*/ 0 w 4357951"/>
              <a:gd name="connsiteY1" fmla="*/ 1686560 h 2011680"/>
              <a:gd name="connsiteX2" fmla="*/ 4185920 w 4357951"/>
              <a:gd name="connsiteY2" fmla="*/ 2011680 h 2011680"/>
              <a:gd name="connsiteX3" fmla="*/ 4357951 w 4357951"/>
              <a:gd name="connsiteY3" fmla="*/ 261061 h 2011680"/>
              <a:gd name="connsiteX4" fmla="*/ 1686560 w 4357951"/>
              <a:gd name="connsiteY4" fmla="*/ 121920 h 2011680"/>
              <a:gd name="connsiteX5" fmla="*/ 1148080 w 4357951"/>
              <a:gd name="connsiteY5" fmla="*/ 60960 h 2011680"/>
              <a:gd name="connsiteX6" fmla="*/ 345440 w 4357951"/>
              <a:gd name="connsiteY6" fmla="*/ 0 h 2011680"/>
              <a:gd name="connsiteX0" fmla="*/ 345440 w 4357951"/>
              <a:gd name="connsiteY0" fmla="*/ 0 h 2030278"/>
              <a:gd name="connsiteX1" fmla="*/ 0 w 4357951"/>
              <a:gd name="connsiteY1" fmla="*/ 1686560 h 2030278"/>
              <a:gd name="connsiteX2" fmla="*/ 4269611 w 4357951"/>
              <a:gd name="connsiteY2" fmla="*/ 2030278 h 2030278"/>
              <a:gd name="connsiteX3" fmla="*/ 4357951 w 4357951"/>
              <a:gd name="connsiteY3" fmla="*/ 261061 h 2030278"/>
              <a:gd name="connsiteX4" fmla="*/ 1686560 w 4357951"/>
              <a:gd name="connsiteY4" fmla="*/ 121920 h 2030278"/>
              <a:gd name="connsiteX5" fmla="*/ 1148080 w 4357951"/>
              <a:gd name="connsiteY5" fmla="*/ 60960 h 2030278"/>
              <a:gd name="connsiteX6" fmla="*/ 345440 w 4357951"/>
              <a:gd name="connsiteY6" fmla="*/ 0 h 2030278"/>
              <a:gd name="connsiteX0" fmla="*/ 357839 w 4370350"/>
              <a:gd name="connsiteY0" fmla="*/ 0 h 2030278"/>
              <a:gd name="connsiteX1" fmla="*/ 0 w 4370350"/>
              <a:gd name="connsiteY1" fmla="*/ 1705158 h 2030278"/>
              <a:gd name="connsiteX2" fmla="*/ 4282010 w 4370350"/>
              <a:gd name="connsiteY2" fmla="*/ 2030278 h 2030278"/>
              <a:gd name="connsiteX3" fmla="*/ 4370350 w 4370350"/>
              <a:gd name="connsiteY3" fmla="*/ 261061 h 2030278"/>
              <a:gd name="connsiteX4" fmla="*/ 1698959 w 4370350"/>
              <a:gd name="connsiteY4" fmla="*/ 121920 h 2030278"/>
              <a:gd name="connsiteX5" fmla="*/ 1160479 w 4370350"/>
              <a:gd name="connsiteY5" fmla="*/ 60960 h 2030278"/>
              <a:gd name="connsiteX6" fmla="*/ 357839 w 4370350"/>
              <a:gd name="connsiteY6" fmla="*/ 0 h 20302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370350" h="2030278">
                <a:moveTo>
                  <a:pt x="357839" y="0"/>
                </a:moveTo>
                <a:lnTo>
                  <a:pt x="0" y="1705158"/>
                </a:lnTo>
                <a:lnTo>
                  <a:pt x="4282010" y="2030278"/>
                </a:lnTo>
                <a:lnTo>
                  <a:pt x="4370350" y="261061"/>
                </a:lnTo>
                <a:lnTo>
                  <a:pt x="1698959" y="121920"/>
                </a:lnTo>
                <a:lnTo>
                  <a:pt x="1160479" y="60960"/>
                </a:lnTo>
                <a:lnTo>
                  <a:pt x="357839" y="0"/>
                </a:lnTo>
                <a:close/>
              </a:path>
            </a:pathLst>
          </a:custGeom>
          <a:noFill/>
          <a:ln w="38100">
            <a:solidFill>
              <a:schemeClr val="accent1">
                <a:lumMod val="75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20" name="CuadroTexto 16">
            <a:extLst>
              <a:ext uri="{FF2B5EF4-FFF2-40B4-BE49-F238E27FC236}">
                <a16:creationId xmlns:a16="http://schemas.microsoft.com/office/drawing/2014/main" id="{FE12C25F-E02A-4341-89E8-4E5390A4E92B}"/>
              </a:ext>
            </a:extLst>
          </p:cNvPr>
          <p:cNvSpPr txBox="1"/>
          <p:nvPr/>
        </p:nvSpPr>
        <p:spPr>
          <a:xfrm>
            <a:off x="990812" y="1806140"/>
            <a:ext cx="140680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s-ES" sz="1200" b="1" dirty="0">
                <a:solidFill>
                  <a:srgbClr val="80B8E0"/>
                </a:solidFill>
                <a:latin typeface="Calibri" pitchFamily="34" charset="0"/>
                <a:cs typeface="Arial" charset="0"/>
              </a:rPr>
              <a:t>MACROLOTE </a:t>
            </a:r>
          </a:p>
        </p:txBody>
      </p:sp>
      <p:sp>
        <p:nvSpPr>
          <p:cNvPr id="23" name="CuadroTexto 16">
            <a:extLst>
              <a:ext uri="{FF2B5EF4-FFF2-40B4-BE49-F238E27FC236}">
                <a16:creationId xmlns:a16="http://schemas.microsoft.com/office/drawing/2014/main" id="{3E2634F6-8EF1-444D-8B81-3BF247D188CA}"/>
              </a:ext>
            </a:extLst>
          </p:cNvPr>
          <p:cNvSpPr txBox="1"/>
          <p:nvPr/>
        </p:nvSpPr>
        <p:spPr>
          <a:xfrm>
            <a:off x="990812" y="2323162"/>
            <a:ext cx="270724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s-ES" sz="1200" b="1" dirty="0" smtClean="0">
                <a:solidFill>
                  <a:srgbClr val="80B8E0"/>
                </a:solidFill>
                <a:latin typeface="Calibri" pitchFamily="34" charset="0"/>
                <a:cs typeface="Arial" charset="0"/>
              </a:rPr>
              <a:t>VIAS Y PASAJES</a:t>
            </a:r>
            <a:endParaRPr lang="es-ES" sz="1200" b="1" dirty="0">
              <a:solidFill>
                <a:srgbClr val="80B8E0"/>
              </a:solidFill>
              <a:latin typeface="Calibri" pitchFamily="34" charset="0"/>
              <a:cs typeface="Arial" charset="0"/>
            </a:endParaRPr>
          </a:p>
        </p:txBody>
      </p:sp>
      <p:sp>
        <p:nvSpPr>
          <p:cNvPr id="24" name="Forma libre 23"/>
          <p:cNvSpPr/>
          <p:nvPr/>
        </p:nvSpPr>
        <p:spPr>
          <a:xfrm>
            <a:off x="530672" y="2323162"/>
            <a:ext cx="378778" cy="294753"/>
          </a:xfrm>
          <a:custGeom>
            <a:avLst/>
            <a:gdLst>
              <a:gd name="connsiteX0" fmla="*/ 0 w 561975"/>
              <a:gd name="connsiteY0" fmla="*/ 490537 h 1004887"/>
              <a:gd name="connsiteX1" fmla="*/ 252412 w 561975"/>
              <a:gd name="connsiteY1" fmla="*/ 200025 h 1004887"/>
              <a:gd name="connsiteX2" fmla="*/ 247650 w 561975"/>
              <a:gd name="connsiteY2" fmla="*/ 0 h 1004887"/>
              <a:gd name="connsiteX3" fmla="*/ 404812 w 561975"/>
              <a:gd name="connsiteY3" fmla="*/ 33337 h 1004887"/>
              <a:gd name="connsiteX4" fmla="*/ 561975 w 561975"/>
              <a:gd name="connsiteY4" fmla="*/ 61912 h 1004887"/>
              <a:gd name="connsiteX5" fmla="*/ 385762 w 561975"/>
              <a:gd name="connsiteY5" fmla="*/ 542925 h 1004887"/>
              <a:gd name="connsiteX6" fmla="*/ 457200 w 561975"/>
              <a:gd name="connsiteY6" fmla="*/ 1004887 h 1004887"/>
              <a:gd name="connsiteX7" fmla="*/ 0 w 561975"/>
              <a:gd name="connsiteY7" fmla="*/ 490537 h 1004887"/>
              <a:gd name="connsiteX0" fmla="*/ 0 w 561975"/>
              <a:gd name="connsiteY0" fmla="*/ 490537 h 1004887"/>
              <a:gd name="connsiteX1" fmla="*/ 252412 w 561975"/>
              <a:gd name="connsiteY1" fmla="*/ 200025 h 1004887"/>
              <a:gd name="connsiteX2" fmla="*/ 247650 w 561975"/>
              <a:gd name="connsiteY2" fmla="*/ 0 h 1004887"/>
              <a:gd name="connsiteX3" fmla="*/ 404812 w 561975"/>
              <a:gd name="connsiteY3" fmla="*/ 33337 h 1004887"/>
              <a:gd name="connsiteX4" fmla="*/ 561975 w 561975"/>
              <a:gd name="connsiteY4" fmla="*/ 1004887 h 1004887"/>
              <a:gd name="connsiteX5" fmla="*/ 385762 w 561975"/>
              <a:gd name="connsiteY5" fmla="*/ 542925 h 1004887"/>
              <a:gd name="connsiteX6" fmla="*/ 457200 w 561975"/>
              <a:gd name="connsiteY6" fmla="*/ 1004887 h 1004887"/>
              <a:gd name="connsiteX7" fmla="*/ 0 w 561975"/>
              <a:gd name="connsiteY7" fmla="*/ 490537 h 1004887"/>
              <a:gd name="connsiteX0" fmla="*/ 0 w 679961"/>
              <a:gd name="connsiteY0" fmla="*/ 490537 h 1679961"/>
              <a:gd name="connsiteX1" fmla="*/ 252412 w 679961"/>
              <a:gd name="connsiteY1" fmla="*/ 200025 h 1679961"/>
              <a:gd name="connsiteX2" fmla="*/ 247650 w 679961"/>
              <a:gd name="connsiteY2" fmla="*/ 0 h 1679961"/>
              <a:gd name="connsiteX3" fmla="*/ 404812 w 679961"/>
              <a:gd name="connsiteY3" fmla="*/ 33337 h 1679961"/>
              <a:gd name="connsiteX4" fmla="*/ 561975 w 679961"/>
              <a:gd name="connsiteY4" fmla="*/ 1004887 h 1679961"/>
              <a:gd name="connsiteX5" fmla="*/ 679961 w 679961"/>
              <a:gd name="connsiteY5" fmla="*/ 1679961 h 1679961"/>
              <a:gd name="connsiteX6" fmla="*/ 457200 w 679961"/>
              <a:gd name="connsiteY6" fmla="*/ 1004887 h 1679961"/>
              <a:gd name="connsiteX7" fmla="*/ 0 w 679961"/>
              <a:gd name="connsiteY7" fmla="*/ 490537 h 1679961"/>
              <a:gd name="connsiteX0" fmla="*/ 314076 w 994037"/>
              <a:gd name="connsiteY0" fmla="*/ 490537 h 1679961"/>
              <a:gd name="connsiteX1" fmla="*/ 566488 w 994037"/>
              <a:gd name="connsiteY1" fmla="*/ 200025 h 1679961"/>
              <a:gd name="connsiteX2" fmla="*/ 561726 w 994037"/>
              <a:gd name="connsiteY2" fmla="*/ 0 h 1679961"/>
              <a:gd name="connsiteX3" fmla="*/ 718888 w 994037"/>
              <a:gd name="connsiteY3" fmla="*/ 33337 h 1679961"/>
              <a:gd name="connsiteX4" fmla="*/ 876051 w 994037"/>
              <a:gd name="connsiteY4" fmla="*/ 1004887 h 1679961"/>
              <a:gd name="connsiteX5" fmla="*/ 994037 w 994037"/>
              <a:gd name="connsiteY5" fmla="*/ 1679961 h 1679961"/>
              <a:gd name="connsiteX6" fmla="*/ 0 w 994037"/>
              <a:gd name="connsiteY6" fmla="*/ 1227523 h 1679961"/>
              <a:gd name="connsiteX7" fmla="*/ 314076 w 994037"/>
              <a:gd name="connsiteY7" fmla="*/ 490537 h 1679961"/>
              <a:gd name="connsiteX0" fmla="*/ 314076 w 994037"/>
              <a:gd name="connsiteY0" fmla="*/ 457200 h 1646624"/>
              <a:gd name="connsiteX1" fmla="*/ 566488 w 994037"/>
              <a:gd name="connsiteY1" fmla="*/ 166688 h 1646624"/>
              <a:gd name="connsiteX2" fmla="*/ 718888 w 994037"/>
              <a:gd name="connsiteY2" fmla="*/ 0 h 1646624"/>
              <a:gd name="connsiteX3" fmla="*/ 876051 w 994037"/>
              <a:gd name="connsiteY3" fmla="*/ 971550 h 1646624"/>
              <a:gd name="connsiteX4" fmla="*/ 994037 w 994037"/>
              <a:gd name="connsiteY4" fmla="*/ 1646624 h 1646624"/>
              <a:gd name="connsiteX5" fmla="*/ 0 w 994037"/>
              <a:gd name="connsiteY5" fmla="*/ 1194186 h 1646624"/>
              <a:gd name="connsiteX6" fmla="*/ 314076 w 994037"/>
              <a:gd name="connsiteY6" fmla="*/ 457200 h 1646624"/>
              <a:gd name="connsiteX0" fmla="*/ 314076 w 994037"/>
              <a:gd name="connsiteY0" fmla="*/ 457200 h 1646624"/>
              <a:gd name="connsiteX1" fmla="*/ 718888 w 994037"/>
              <a:gd name="connsiteY1" fmla="*/ 0 h 1646624"/>
              <a:gd name="connsiteX2" fmla="*/ 876051 w 994037"/>
              <a:gd name="connsiteY2" fmla="*/ 971550 h 1646624"/>
              <a:gd name="connsiteX3" fmla="*/ 994037 w 994037"/>
              <a:gd name="connsiteY3" fmla="*/ 1646624 h 1646624"/>
              <a:gd name="connsiteX4" fmla="*/ 0 w 994037"/>
              <a:gd name="connsiteY4" fmla="*/ 1194186 h 1646624"/>
              <a:gd name="connsiteX5" fmla="*/ 314076 w 994037"/>
              <a:gd name="connsiteY5" fmla="*/ 457200 h 1646624"/>
              <a:gd name="connsiteX0" fmla="*/ 314076 w 994037"/>
              <a:gd name="connsiteY0" fmla="*/ 0 h 1189424"/>
              <a:gd name="connsiteX1" fmla="*/ 876051 w 994037"/>
              <a:gd name="connsiteY1" fmla="*/ 514350 h 1189424"/>
              <a:gd name="connsiteX2" fmla="*/ 994037 w 994037"/>
              <a:gd name="connsiteY2" fmla="*/ 1189424 h 1189424"/>
              <a:gd name="connsiteX3" fmla="*/ 0 w 994037"/>
              <a:gd name="connsiteY3" fmla="*/ 736986 h 1189424"/>
              <a:gd name="connsiteX4" fmla="*/ 314076 w 994037"/>
              <a:gd name="connsiteY4" fmla="*/ 0 h 1189424"/>
              <a:gd name="connsiteX0" fmla="*/ 0 w 1363773"/>
              <a:gd name="connsiteY0" fmla="*/ 0 h 2103824"/>
              <a:gd name="connsiteX1" fmla="*/ 1245787 w 1363773"/>
              <a:gd name="connsiteY1" fmla="*/ 1428750 h 2103824"/>
              <a:gd name="connsiteX2" fmla="*/ 1363773 w 1363773"/>
              <a:gd name="connsiteY2" fmla="*/ 2103824 h 2103824"/>
              <a:gd name="connsiteX3" fmla="*/ 369736 w 1363773"/>
              <a:gd name="connsiteY3" fmla="*/ 1651386 h 2103824"/>
              <a:gd name="connsiteX4" fmla="*/ 0 w 1363773"/>
              <a:gd name="connsiteY4" fmla="*/ 0 h 2103824"/>
              <a:gd name="connsiteX0" fmla="*/ 0 w 1363773"/>
              <a:gd name="connsiteY0" fmla="*/ 10436 h 2114260"/>
              <a:gd name="connsiteX1" fmla="*/ 379095 w 1363773"/>
              <a:gd name="connsiteY1" fmla="*/ 0 h 2114260"/>
              <a:gd name="connsiteX2" fmla="*/ 1363773 w 1363773"/>
              <a:gd name="connsiteY2" fmla="*/ 2114260 h 2114260"/>
              <a:gd name="connsiteX3" fmla="*/ 369736 w 1363773"/>
              <a:gd name="connsiteY3" fmla="*/ 1661822 h 2114260"/>
              <a:gd name="connsiteX4" fmla="*/ 0 w 1363773"/>
              <a:gd name="connsiteY4" fmla="*/ 10436 h 2114260"/>
              <a:gd name="connsiteX0" fmla="*/ 0 w 1363773"/>
              <a:gd name="connsiteY0" fmla="*/ 10436 h 2114260"/>
              <a:gd name="connsiteX1" fmla="*/ 379095 w 1363773"/>
              <a:gd name="connsiteY1" fmla="*/ 0 h 2114260"/>
              <a:gd name="connsiteX2" fmla="*/ 1363773 w 1363773"/>
              <a:gd name="connsiteY2" fmla="*/ 2114260 h 2114260"/>
              <a:gd name="connsiteX3" fmla="*/ 3976 w 1363773"/>
              <a:gd name="connsiteY3" fmla="*/ 294198 h 2114260"/>
              <a:gd name="connsiteX4" fmla="*/ 0 w 1363773"/>
              <a:gd name="connsiteY4" fmla="*/ 10436 h 2114260"/>
              <a:gd name="connsiteX0" fmla="*/ 0 w 393714"/>
              <a:gd name="connsiteY0" fmla="*/ 10436 h 294198"/>
              <a:gd name="connsiteX1" fmla="*/ 379095 w 393714"/>
              <a:gd name="connsiteY1" fmla="*/ 0 h 294198"/>
              <a:gd name="connsiteX2" fmla="*/ 393714 w 393714"/>
              <a:gd name="connsiteY2" fmla="*/ 293411 h 294198"/>
              <a:gd name="connsiteX3" fmla="*/ 3976 w 393714"/>
              <a:gd name="connsiteY3" fmla="*/ 294198 h 294198"/>
              <a:gd name="connsiteX4" fmla="*/ 0 w 393714"/>
              <a:gd name="connsiteY4" fmla="*/ 10436 h 294198"/>
              <a:gd name="connsiteX0" fmla="*/ 0 w 394759"/>
              <a:gd name="connsiteY0" fmla="*/ 8332 h 292094"/>
              <a:gd name="connsiteX1" fmla="*/ 394759 w 394759"/>
              <a:gd name="connsiteY1" fmla="*/ 0 h 292094"/>
              <a:gd name="connsiteX2" fmla="*/ 393714 w 394759"/>
              <a:gd name="connsiteY2" fmla="*/ 291307 h 292094"/>
              <a:gd name="connsiteX3" fmla="*/ 3976 w 394759"/>
              <a:gd name="connsiteY3" fmla="*/ 292094 h 292094"/>
              <a:gd name="connsiteX4" fmla="*/ 0 w 394759"/>
              <a:gd name="connsiteY4" fmla="*/ 8332 h 292094"/>
              <a:gd name="connsiteX0" fmla="*/ 0 w 401473"/>
              <a:gd name="connsiteY0" fmla="*/ 0 h 294280"/>
              <a:gd name="connsiteX1" fmla="*/ 401473 w 401473"/>
              <a:gd name="connsiteY1" fmla="*/ 2186 h 294280"/>
              <a:gd name="connsiteX2" fmla="*/ 400428 w 401473"/>
              <a:gd name="connsiteY2" fmla="*/ 293493 h 294280"/>
              <a:gd name="connsiteX3" fmla="*/ 10690 w 401473"/>
              <a:gd name="connsiteY3" fmla="*/ 294280 h 294280"/>
              <a:gd name="connsiteX4" fmla="*/ 0 w 401473"/>
              <a:gd name="connsiteY4" fmla="*/ 0 h 294280"/>
              <a:gd name="connsiteX0" fmla="*/ 2947 w 404420"/>
              <a:gd name="connsiteY0" fmla="*/ 0 h 293493"/>
              <a:gd name="connsiteX1" fmla="*/ 404420 w 404420"/>
              <a:gd name="connsiteY1" fmla="*/ 2186 h 293493"/>
              <a:gd name="connsiteX2" fmla="*/ 403375 w 404420"/>
              <a:gd name="connsiteY2" fmla="*/ 293493 h 293493"/>
              <a:gd name="connsiteX3" fmla="*/ 211 w 404420"/>
              <a:gd name="connsiteY3" fmla="*/ 290073 h 293493"/>
              <a:gd name="connsiteX4" fmla="*/ 2947 w 404420"/>
              <a:gd name="connsiteY4" fmla="*/ 0 h 293493"/>
              <a:gd name="connsiteX0" fmla="*/ 831 w 402304"/>
              <a:gd name="connsiteY0" fmla="*/ 0 h 294281"/>
              <a:gd name="connsiteX1" fmla="*/ 402304 w 402304"/>
              <a:gd name="connsiteY1" fmla="*/ 2186 h 294281"/>
              <a:gd name="connsiteX2" fmla="*/ 401259 w 402304"/>
              <a:gd name="connsiteY2" fmla="*/ 293493 h 294281"/>
              <a:gd name="connsiteX3" fmla="*/ 333 w 402304"/>
              <a:gd name="connsiteY3" fmla="*/ 294281 h 294281"/>
              <a:gd name="connsiteX4" fmla="*/ 831 w 402304"/>
              <a:gd name="connsiteY4" fmla="*/ 0 h 2942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02304" h="294281">
                <a:moveTo>
                  <a:pt x="831" y="0"/>
                </a:moveTo>
                <a:lnTo>
                  <a:pt x="402304" y="2186"/>
                </a:lnTo>
                <a:cubicBezTo>
                  <a:pt x="401956" y="99288"/>
                  <a:pt x="401607" y="196391"/>
                  <a:pt x="401259" y="293493"/>
                </a:cubicBezTo>
                <a:lnTo>
                  <a:pt x="333" y="294281"/>
                </a:lnTo>
                <a:cubicBezTo>
                  <a:pt x="-992" y="199694"/>
                  <a:pt x="2156" y="94587"/>
                  <a:pt x="831" y="0"/>
                </a:cubicBezTo>
                <a:close/>
              </a:path>
            </a:pathLst>
          </a:custGeom>
          <a:solidFill>
            <a:schemeClr val="bg1">
              <a:lumMod val="50000"/>
              <a:alpha val="5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 dirty="0"/>
          </a:p>
        </p:txBody>
      </p:sp>
      <p:sp>
        <p:nvSpPr>
          <p:cNvPr id="25" name="Rectángulo 24">
            <a:extLst>
              <a:ext uri="{FF2B5EF4-FFF2-40B4-BE49-F238E27FC236}">
                <a16:creationId xmlns:a16="http://schemas.microsoft.com/office/drawing/2014/main" id="{E221815D-4AB5-4F93-81B3-85BA8EA674D0}"/>
              </a:ext>
            </a:extLst>
          </p:cNvPr>
          <p:cNvSpPr/>
          <p:nvPr/>
        </p:nvSpPr>
        <p:spPr>
          <a:xfrm>
            <a:off x="539997" y="1797304"/>
            <a:ext cx="382380" cy="294670"/>
          </a:xfrm>
          <a:prstGeom prst="rect">
            <a:avLst/>
          </a:prstGeom>
          <a:noFill/>
          <a:ln w="19050">
            <a:solidFill>
              <a:schemeClr val="accent1">
                <a:lumMod val="75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27" name="Forma libre 26"/>
          <p:cNvSpPr/>
          <p:nvPr/>
        </p:nvSpPr>
        <p:spPr>
          <a:xfrm>
            <a:off x="4947453" y="4494531"/>
            <a:ext cx="4785950" cy="675062"/>
          </a:xfrm>
          <a:custGeom>
            <a:avLst/>
            <a:gdLst>
              <a:gd name="connsiteX0" fmla="*/ 42862 w 3286125"/>
              <a:gd name="connsiteY0" fmla="*/ 0 h 471487"/>
              <a:gd name="connsiteX1" fmla="*/ 3286125 w 3286125"/>
              <a:gd name="connsiteY1" fmla="*/ 271462 h 471487"/>
              <a:gd name="connsiteX2" fmla="*/ 3276600 w 3286125"/>
              <a:gd name="connsiteY2" fmla="*/ 471487 h 471487"/>
              <a:gd name="connsiteX3" fmla="*/ 0 w 3286125"/>
              <a:gd name="connsiteY3" fmla="*/ 166687 h 471487"/>
              <a:gd name="connsiteX4" fmla="*/ 42862 w 3286125"/>
              <a:gd name="connsiteY4" fmla="*/ 0 h 471487"/>
              <a:gd name="connsiteX0" fmla="*/ 42862 w 3286125"/>
              <a:gd name="connsiteY0" fmla="*/ 0 h 471487"/>
              <a:gd name="connsiteX1" fmla="*/ 3286125 w 3286125"/>
              <a:gd name="connsiteY1" fmla="*/ 271462 h 471487"/>
              <a:gd name="connsiteX2" fmla="*/ 3276600 w 3286125"/>
              <a:gd name="connsiteY2" fmla="*/ 471487 h 471487"/>
              <a:gd name="connsiteX3" fmla="*/ 1890712 w 3286125"/>
              <a:gd name="connsiteY3" fmla="*/ 333375 h 471487"/>
              <a:gd name="connsiteX4" fmla="*/ 0 w 3286125"/>
              <a:gd name="connsiteY4" fmla="*/ 166687 h 471487"/>
              <a:gd name="connsiteX5" fmla="*/ 42862 w 3286125"/>
              <a:gd name="connsiteY5" fmla="*/ 0 h 471487"/>
              <a:gd name="connsiteX0" fmla="*/ 42862 w 3286125"/>
              <a:gd name="connsiteY0" fmla="*/ 0 h 471487"/>
              <a:gd name="connsiteX1" fmla="*/ 3286125 w 3286125"/>
              <a:gd name="connsiteY1" fmla="*/ 271462 h 471487"/>
              <a:gd name="connsiteX2" fmla="*/ 3276600 w 3286125"/>
              <a:gd name="connsiteY2" fmla="*/ 471487 h 471487"/>
              <a:gd name="connsiteX3" fmla="*/ 1171574 w 3286125"/>
              <a:gd name="connsiteY3" fmla="*/ 285750 h 471487"/>
              <a:gd name="connsiteX4" fmla="*/ 0 w 3286125"/>
              <a:gd name="connsiteY4" fmla="*/ 166687 h 471487"/>
              <a:gd name="connsiteX5" fmla="*/ 42862 w 3286125"/>
              <a:gd name="connsiteY5" fmla="*/ 0 h 4714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286125" h="471487">
                <a:moveTo>
                  <a:pt x="42862" y="0"/>
                </a:moveTo>
                <a:lnTo>
                  <a:pt x="3286125" y="271462"/>
                </a:lnTo>
                <a:lnTo>
                  <a:pt x="3276600" y="471487"/>
                </a:lnTo>
                <a:lnTo>
                  <a:pt x="1171574" y="285750"/>
                </a:lnTo>
                <a:lnTo>
                  <a:pt x="0" y="166687"/>
                </a:lnTo>
                <a:lnTo>
                  <a:pt x="42862" y="0"/>
                </a:lnTo>
                <a:close/>
              </a:path>
            </a:pathLst>
          </a:custGeom>
          <a:solidFill>
            <a:srgbClr val="A5A5A5">
              <a:alpha val="50196"/>
            </a:srgbClr>
          </a:solidFill>
          <a:ln w="6350"/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28" name="CuadroTexto 7"/>
          <p:cNvSpPr txBox="1"/>
          <p:nvPr/>
        </p:nvSpPr>
        <p:spPr>
          <a:xfrm>
            <a:off x="415053" y="763789"/>
            <a:ext cx="484773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2400" b="1" dirty="0" smtClean="0">
                <a:solidFill>
                  <a:srgbClr val="C00000"/>
                </a:solidFill>
              </a:rPr>
              <a:t>PLANO DEL ASENTAMIENTO:</a:t>
            </a:r>
            <a:endParaRPr lang="es-ES_tradnl" sz="24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89690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86084" y="1525021"/>
            <a:ext cx="6583666" cy="3537296"/>
          </a:xfrm>
          <a:prstGeom prst="rect">
            <a:avLst/>
          </a:prstGeom>
        </p:spPr>
      </p:pic>
      <p:sp>
        <p:nvSpPr>
          <p:cNvPr id="9" name="CuadroTexto 7"/>
          <p:cNvSpPr txBox="1"/>
          <p:nvPr/>
        </p:nvSpPr>
        <p:spPr>
          <a:xfrm>
            <a:off x="415053" y="1084037"/>
            <a:ext cx="484773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2400" b="1" dirty="0">
                <a:solidFill>
                  <a:srgbClr val="C00000"/>
                </a:solidFill>
              </a:rPr>
              <a:t>ZONIFICACIÓN:</a:t>
            </a:r>
          </a:p>
        </p:txBody>
      </p:sp>
      <p:grpSp>
        <p:nvGrpSpPr>
          <p:cNvPr id="10" name="Grupo 9">
            <a:extLst>
              <a:ext uri="{FF2B5EF4-FFF2-40B4-BE49-F238E27FC236}">
                <a16:creationId xmlns:a16="http://schemas.microsoft.com/office/drawing/2014/main" id="{74EF6B57-E8E4-4B1D-819F-B1C2D3C7456E}"/>
              </a:ext>
            </a:extLst>
          </p:cNvPr>
          <p:cNvGrpSpPr/>
          <p:nvPr/>
        </p:nvGrpSpPr>
        <p:grpSpPr>
          <a:xfrm>
            <a:off x="415053" y="5774529"/>
            <a:ext cx="11637981" cy="1083471"/>
            <a:chOff x="430307" y="5718556"/>
            <a:chExt cx="11637981" cy="1083471"/>
          </a:xfrm>
        </p:grpSpPr>
        <p:pic>
          <p:nvPicPr>
            <p:cNvPr id="11" name="Google Shape;92;p1">
              <a:extLst>
                <a:ext uri="{FF2B5EF4-FFF2-40B4-BE49-F238E27FC236}">
                  <a16:creationId xmlns:a16="http://schemas.microsoft.com/office/drawing/2014/main" id="{34CC1F6D-126E-4FE5-AD3C-E72AE295C0D8}"/>
                </a:ext>
              </a:extLst>
            </p:cNvPr>
            <p:cNvPicPr preferRelativeResize="0"/>
            <p:nvPr/>
          </p:nvPicPr>
          <p:blipFill rotWithShape="1">
            <a:blip r:embed="rId3">
              <a:alphaModFix/>
            </a:blip>
            <a:srcRect r="16755" b="-179016"/>
            <a:stretch/>
          </p:blipFill>
          <p:spPr>
            <a:xfrm>
              <a:off x="430307" y="6467090"/>
              <a:ext cx="8874196" cy="334937"/>
            </a:xfrm>
            <a:prstGeom prst="rect">
              <a:avLst/>
            </a:prstGeom>
            <a:noFill/>
            <a:ln>
              <a:noFill/>
            </a:ln>
          </p:spPr>
        </p:pic>
        <p:grpSp>
          <p:nvGrpSpPr>
            <p:cNvPr id="13" name="Grupo 12">
              <a:extLst>
                <a:ext uri="{FF2B5EF4-FFF2-40B4-BE49-F238E27FC236}">
                  <a16:creationId xmlns:a16="http://schemas.microsoft.com/office/drawing/2014/main" id="{5D17E9AE-C0E7-4FED-BA12-989318E0601F}"/>
                </a:ext>
              </a:extLst>
            </p:cNvPr>
            <p:cNvGrpSpPr/>
            <p:nvPr/>
          </p:nvGrpSpPr>
          <p:grpSpPr>
            <a:xfrm>
              <a:off x="2918005" y="5718556"/>
              <a:ext cx="9150283" cy="1034693"/>
              <a:chOff x="2918005" y="5718556"/>
              <a:chExt cx="9150283" cy="1034693"/>
            </a:xfrm>
          </p:grpSpPr>
          <p:sp>
            <p:nvSpPr>
              <p:cNvPr id="16" name="TextBox 19">
                <a:extLst>
                  <a:ext uri="{FF2B5EF4-FFF2-40B4-BE49-F238E27FC236}">
                    <a16:creationId xmlns:a16="http://schemas.microsoft.com/office/drawing/2014/main" id="{E9CF88B7-2397-40BE-A310-E792E8CEC7BA}"/>
                  </a:ext>
                </a:extLst>
              </p:cNvPr>
              <p:cNvSpPr txBox="1"/>
              <p:nvPr/>
            </p:nvSpPr>
            <p:spPr>
              <a:xfrm>
                <a:off x="2918005" y="6379764"/>
                <a:ext cx="9148101" cy="221599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algn="ctr">
                  <a:lnSpc>
                    <a:spcPct val="90000"/>
                  </a:lnSpc>
                </a:pPr>
                <a:r>
                  <a:rPr lang="es-EC" sz="1600" dirty="0">
                    <a:solidFill>
                      <a:srgbClr val="C00000"/>
                    </a:solidFill>
                    <a:latin typeface="Century Gothic" panose="020B0502020202020204" pitchFamily="34" charset="0"/>
                  </a:rPr>
                  <a:t>                                                                                                  #RegulaTu Barrio</a:t>
                </a:r>
                <a:endParaRPr lang="en-US" sz="1100" spc="30" dirty="0">
                  <a:solidFill>
                    <a:srgbClr val="C00000"/>
                  </a:solidFill>
                </a:endParaRPr>
              </a:p>
            </p:txBody>
          </p:sp>
          <p:pic>
            <p:nvPicPr>
              <p:cNvPr id="17" name="Imagen 16">
                <a:extLst>
                  <a:ext uri="{FF2B5EF4-FFF2-40B4-BE49-F238E27FC236}">
                    <a16:creationId xmlns:a16="http://schemas.microsoft.com/office/drawing/2014/main" id="{7BB5D556-BD3B-4F96-B930-E3A078F94BAE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3637" t="9819" r="17272" b="14181"/>
              <a:stretch/>
            </p:blipFill>
            <p:spPr>
              <a:xfrm>
                <a:off x="11127658" y="5718556"/>
                <a:ext cx="940630" cy="1034693"/>
              </a:xfrm>
              <a:prstGeom prst="rect">
                <a:avLst/>
              </a:prstGeom>
            </p:spPr>
          </p:pic>
        </p:grpSp>
      </p:grpSp>
      <p:sp>
        <p:nvSpPr>
          <p:cNvPr id="21" name="CuadroTexto 7">
            <a:extLst>
              <a:ext uri="{FF2B5EF4-FFF2-40B4-BE49-F238E27FC236}">
                <a16:creationId xmlns:a16="http://schemas.microsoft.com/office/drawing/2014/main" id="{438E948A-C75A-4810-A70B-B095F982648C}"/>
              </a:ext>
            </a:extLst>
          </p:cNvPr>
          <p:cNvSpPr txBox="1"/>
          <p:nvPr/>
        </p:nvSpPr>
        <p:spPr>
          <a:xfrm>
            <a:off x="3436620" y="586814"/>
            <a:ext cx="560148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1200" b="1" dirty="0">
                <a:solidFill>
                  <a:srgbClr val="00B0F0"/>
                </a:solidFill>
              </a:rPr>
              <a:t>ADMINISTRACIÓN </a:t>
            </a:r>
            <a:r>
              <a:rPr lang="es-ES_tradnl" sz="1200" b="1" dirty="0" smtClean="0">
                <a:solidFill>
                  <a:srgbClr val="00B0F0"/>
                </a:solidFill>
              </a:rPr>
              <a:t>ZONAL QUITUMBE - </a:t>
            </a:r>
            <a:r>
              <a:rPr lang="es-ES_tradnl" sz="1200" b="1" dirty="0">
                <a:solidFill>
                  <a:srgbClr val="00B0F0"/>
                </a:solidFill>
              </a:rPr>
              <a:t>PARROQUIA </a:t>
            </a:r>
            <a:r>
              <a:rPr lang="es-ES_tradnl" sz="1200" b="1" dirty="0" smtClean="0">
                <a:solidFill>
                  <a:srgbClr val="00B0F0"/>
                </a:solidFill>
              </a:rPr>
              <a:t>TURUBAMBA</a:t>
            </a:r>
            <a:endParaRPr lang="es-ES_tradnl" sz="1200" b="1" dirty="0">
              <a:solidFill>
                <a:srgbClr val="00B0F0"/>
              </a:solidFill>
            </a:endParaRPr>
          </a:p>
        </p:txBody>
      </p:sp>
      <p:sp>
        <p:nvSpPr>
          <p:cNvPr id="22" name="CuadroTexto 6">
            <a:extLst>
              <a:ext uri="{FF2B5EF4-FFF2-40B4-BE49-F238E27FC236}">
                <a16:creationId xmlns:a16="http://schemas.microsoft.com/office/drawing/2014/main" id="{4C89587B-03B0-4F5E-BC03-7FD3528BCD83}"/>
              </a:ext>
            </a:extLst>
          </p:cNvPr>
          <p:cNvSpPr txBox="1"/>
          <p:nvPr/>
        </p:nvSpPr>
        <p:spPr>
          <a:xfrm>
            <a:off x="2255765" y="24623"/>
            <a:ext cx="808202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600" b="1" dirty="0">
                <a:solidFill>
                  <a:srgbClr val="0070C0"/>
                </a:solidFill>
              </a:rPr>
              <a:t>ASENTAMIENTO HUMANO DE HECHO Y CONSOLIDADO DE INTERÉS SOCIAL DENOMINADO: </a:t>
            </a:r>
            <a:r>
              <a:rPr lang="es-ES" sz="1600" b="1" dirty="0" smtClean="0">
                <a:solidFill>
                  <a:srgbClr val="0070C0"/>
                </a:solidFill>
              </a:rPr>
              <a:t>NUEVO SAN PABLO DE TURUBAMBA</a:t>
            </a:r>
            <a:endParaRPr lang="es-EC" sz="1600" b="1" dirty="0">
              <a:solidFill>
                <a:srgbClr val="0070C0"/>
              </a:solidFill>
            </a:endParaRPr>
          </a:p>
        </p:txBody>
      </p:sp>
      <p:sp>
        <p:nvSpPr>
          <p:cNvPr id="18" name="Forma libre 17"/>
          <p:cNvSpPr/>
          <p:nvPr/>
        </p:nvSpPr>
        <p:spPr>
          <a:xfrm>
            <a:off x="7089441" y="2809409"/>
            <a:ext cx="4370350" cy="2030278"/>
          </a:xfrm>
          <a:custGeom>
            <a:avLst/>
            <a:gdLst>
              <a:gd name="connsiteX0" fmla="*/ 345440 w 4277360"/>
              <a:gd name="connsiteY0" fmla="*/ 0 h 2011680"/>
              <a:gd name="connsiteX1" fmla="*/ 0 w 4277360"/>
              <a:gd name="connsiteY1" fmla="*/ 1686560 h 2011680"/>
              <a:gd name="connsiteX2" fmla="*/ 4185920 w 4277360"/>
              <a:gd name="connsiteY2" fmla="*/ 2011680 h 2011680"/>
              <a:gd name="connsiteX3" fmla="*/ 4277360 w 4277360"/>
              <a:gd name="connsiteY3" fmla="*/ 264160 h 2011680"/>
              <a:gd name="connsiteX4" fmla="*/ 1686560 w 4277360"/>
              <a:gd name="connsiteY4" fmla="*/ 121920 h 2011680"/>
              <a:gd name="connsiteX5" fmla="*/ 1148080 w 4277360"/>
              <a:gd name="connsiteY5" fmla="*/ 60960 h 2011680"/>
              <a:gd name="connsiteX6" fmla="*/ 345440 w 4277360"/>
              <a:gd name="connsiteY6" fmla="*/ 0 h 2011680"/>
              <a:gd name="connsiteX0" fmla="*/ 345440 w 4357951"/>
              <a:gd name="connsiteY0" fmla="*/ 0 h 2011680"/>
              <a:gd name="connsiteX1" fmla="*/ 0 w 4357951"/>
              <a:gd name="connsiteY1" fmla="*/ 1686560 h 2011680"/>
              <a:gd name="connsiteX2" fmla="*/ 4185920 w 4357951"/>
              <a:gd name="connsiteY2" fmla="*/ 2011680 h 2011680"/>
              <a:gd name="connsiteX3" fmla="*/ 4357951 w 4357951"/>
              <a:gd name="connsiteY3" fmla="*/ 261061 h 2011680"/>
              <a:gd name="connsiteX4" fmla="*/ 1686560 w 4357951"/>
              <a:gd name="connsiteY4" fmla="*/ 121920 h 2011680"/>
              <a:gd name="connsiteX5" fmla="*/ 1148080 w 4357951"/>
              <a:gd name="connsiteY5" fmla="*/ 60960 h 2011680"/>
              <a:gd name="connsiteX6" fmla="*/ 345440 w 4357951"/>
              <a:gd name="connsiteY6" fmla="*/ 0 h 2011680"/>
              <a:gd name="connsiteX0" fmla="*/ 345440 w 4357951"/>
              <a:gd name="connsiteY0" fmla="*/ 0 h 2030278"/>
              <a:gd name="connsiteX1" fmla="*/ 0 w 4357951"/>
              <a:gd name="connsiteY1" fmla="*/ 1686560 h 2030278"/>
              <a:gd name="connsiteX2" fmla="*/ 4269611 w 4357951"/>
              <a:gd name="connsiteY2" fmla="*/ 2030278 h 2030278"/>
              <a:gd name="connsiteX3" fmla="*/ 4357951 w 4357951"/>
              <a:gd name="connsiteY3" fmla="*/ 261061 h 2030278"/>
              <a:gd name="connsiteX4" fmla="*/ 1686560 w 4357951"/>
              <a:gd name="connsiteY4" fmla="*/ 121920 h 2030278"/>
              <a:gd name="connsiteX5" fmla="*/ 1148080 w 4357951"/>
              <a:gd name="connsiteY5" fmla="*/ 60960 h 2030278"/>
              <a:gd name="connsiteX6" fmla="*/ 345440 w 4357951"/>
              <a:gd name="connsiteY6" fmla="*/ 0 h 2030278"/>
              <a:gd name="connsiteX0" fmla="*/ 357839 w 4370350"/>
              <a:gd name="connsiteY0" fmla="*/ 0 h 2030278"/>
              <a:gd name="connsiteX1" fmla="*/ 0 w 4370350"/>
              <a:gd name="connsiteY1" fmla="*/ 1705158 h 2030278"/>
              <a:gd name="connsiteX2" fmla="*/ 4282010 w 4370350"/>
              <a:gd name="connsiteY2" fmla="*/ 2030278 h 2030278"/>
              <a:gd name="connsiteX3" fmla="*/ 4370350 w 4370350"/>
              <a:gd name="connsiteY3" fmla="*/ 261061 h 2030278"/>
              <a:gd name="connsiteX4" fmla="*/ 1698959 w 4370350"/>
              <a:gd name="connsiteY4" fmla="*/ 121920 h 2030278"/>
              <a:gd name="connsiteX5" fmla="*/ 1160479 w 4370350"/>
              <a:gd name="connsiteY5" fmla="*/ 60960 h 2030278"/>
              <a:gd name="connsiteX6" fmla="*/ 357839 w 4370350"/>
              <a:gd name="connsiteY6" fmla="*/ 0 h 20302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370350" h="2030278">
                <a:moveTo>
                  <a:pt x="357839" y="0"/>
                </a:moveTo>
                <a:lnTo>
                  <a:pt x="0" y="1705158"/>
                </a:lnTo>
                <a:lnTo>
                  <a:pt x="4282010" y="2030278"/>
                </a:lnTo>
                <a:lnTo>
                  <a:pt x="4370350" y="261061"/>
                </a:lnTo>
                <a:lnTo>
                  <a:pt x="1698959" y="121920"/>
                </a:lnTo>
                <a:lnTo>
                  <a:pt x="1160479" y="60960"/>
                </a:lnTo>
                <a:lnTo>
                  <a:pt x="357839" y="0"/>
                </a:lnTo>
                <a:close/>
              </a:path>
            </a:pathLst>
          </a:custGeom>
          <a:noFill/>
          <a:ln w="38100">
            <a:solidFill>
              <a:schemeClr val="accent1">
                <a:lumMod val="75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graphicFrame>
        <p:nvGraphicFramePr>
          <p:cNvPr id="19" name="Tabla 1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95468041"/>
              </p:ext>
            </p:extLst>
          </p:nvPr>
        </p:nvGraphicFramePr>
        <p:xfrm>
          <a:off x="502240" y="1525022"/>
          <a:ext cx="4822198" cy="4862312"/>
        </p:xfrm>
        <a:graphic>
          <a:graphicData uri="http://schemas.openxmlformats.org/drawingml/2006/table">
            <a:tbl>
              <a:tblPr firstRow="1" firstCol="1" bandRow="1"/>
              <a:tblGrid>
                <a:gridCol w="88755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8470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1413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735803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33018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" sz="1100" b="1" dirty="0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Nº de Predio: </a:t>
                      </a:r>
                      <a:endParaRPr lang="es-EC" sz="1100" dirty="0"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58220" marR="5822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100" dirty="0" smtClean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110222</a:t>
                      </a:r>
                      <a:endParaRPr lang="es-EC" sz="11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220" marR="5822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1626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" sz="1100" b="1" dirty="0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Clave Catastral:</a:t>
                      </a:r>
                      <a:endParaRPr lang="es-EC" sz="1100" dirty="0"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58220" marR="5822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C" sz="1100" b="0" i="0" u="none" strike="noStrike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33508 04 001</a:t>
                      </a:r>
                      <a:endParaRPr lang="es-EC" sz="1100" dirty="0"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58220" marR="5822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21212">
                <a:tc gridSpan="4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" sz="1100" b="1" dirty="0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REGULACION SEGÚN IRM</a:t>
                      </a:r>
                      <a:endParaRPr lang="es-EC" sz="1100" dirty="0"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58220" marR="5822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1820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" sz="1100" b="1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Zonificación:</a:t>
                      </a:r>
                      <a:endParaRPr lang="es-EC" sz="1100"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58220" marR="5822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s-EC" sz="1100" b="0" i="0" u="none" strike="noStrike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A10 (A604-50)</a:t>
                      </a:r>
                      <a:endParaRPr lang="es-EC" sz="1100" dirty="0"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58220" marR="5822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1820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" sz="1100" b="1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Lote mínimo:</a:t>
                      </a:r>
                      <a:endParaRPr lang="es-EC" sz="1100"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58220" marR="5822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s-ES" sz="1100" dirty="0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6</a:t>
                      </a:r>
                      <a:r>
                        <a:rPr lang="es-ES" sz="1100" dirty="0" smtClean="0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00 </a:t>
                      </a:r>
                      <a:r>
                        <a:rPr lang="es-ES" sz="1100" dirty="0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m2 </a:t>
                      </a:r>
                      <a:endParaRPr lang="es-EC" sz="1100" dirty="0"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58220" marR="5822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9527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" sz="1100" b="1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Forma de Ocupación del suelo</a:t>
                      </a:r>
                      <a:endParaRPr lang="es-EC" sz="1100"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58220" marR="5822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 b="0" i="0" u="none" strike="noStrike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(A) Aislada</a:t>
                      </a:r>
                      <a:endParaRPr lang="es-EC" sz="11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220" marR="5822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7730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" sz="1100" b="1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Uso principal del suelo:</a:t>
                      </a:r>
                      <a:endParaRPr lang="es-EC" sz="1100"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58220" marR="5822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s-EC" sz="1100" b="0" i="0" u="none" strike="noStrike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(M) Múltiple</a:t>
                      </a:r>
                      <a:endParaRPr lang="es-EC" sz="1100" dirty="0"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58220" marR="5822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7730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" sz="1100" b="1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Clasificación del suelo:</a:t>
                      </a:r>
                      <a:endParaRPr lang="es-EC" sz="1100"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58220" marR="5822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" sz="1100" dirty="0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(SU) Suelo Urbano</a:t>
                      </a:r>
                      <a:endParaRPr lang="es-EC" sz="1100" dirty="0"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58220" marR="5822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71522">
                <a:tc rowSpan="5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100" b="1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Cambio de Zonificación </a:t>
                      </a:r>
                      <a:endParaRPr lang="es-EC" sz="1100"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58220" marR="5822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100" b="1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APLICA  </a:t>
                      </a:r>
                      <a:endParaRPr lang="es-EC" sz="1100"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100" b="1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 (SI – NO)</a:t>
                      </a:r>
                      <a:endParaRPr lang="es-EC" sz="1100"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58220" marR="5822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" sz="1100" b="1" dirty="0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 </a:t>
                      </a:r>
                      <a:endParaRPr lang="es-EC" sz="1100" dirty="0"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s-ES" sz="1100" b="1" dirty="0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Zonificación:                      </a:t>
                      </a:r>
                      <a:endParaRPr lang="es-EC" sz="1100" dirty="0"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58220" marR="5822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" sz="1100" b="1" dirty="0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lang="es-EC" sz="1100" b="1" i="0" u="none" strike="noStrike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D5(D304-80)</a:t>
                      </a:r>
                      <a:endParaRPr lang="es-EC" sz="1100" dirty="0"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58220" marR="5822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18270"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rowSpan="3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100" b="1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 </a:t>
                      </a:r>
                      <a:endParaRPr lang="es-EC" sz="1100"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100" b="1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NO</a:t>
                      </a:r>
                      <a:endParaRPr lang="es-EC" sz="1100"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58220" marR="5822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" sz="1100" b="1" dirty="0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Lote mínimo:                     </a:t>
                      </a:r>
                      <a:endParaRPr lang="es-EC" sz="1100" dirty="0"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58220" marR="5822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" sz="1100" b="1" dirty="0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lang="es-EC" sz="1100" b="1" i="0" u="none" strike="noStrike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300 m2</a:t>
                      </a:r>
                      <a:endParaRPr lang="es-EC" sz="1100" dirty="0"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58220" marR="5822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30181"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" sz="1100" b="1" dirty="0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Formas de Ocupación:    </a:t>
                      </a:r>
                      <a:endParaRPr lang="es-EC" sz="1100" dirty="0"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58220" marR="5822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" sz="1100" b="1" dirty="0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lang="es-EC" sz="1100" b="1" i="0" u="none" strike="noStrike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(D) Sobre línea de fábrica</a:t>
                      </a:r>
                      <a:endParaRPr lang="es-EC" sz="1100" dirty="0"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58220" marR="5822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30181"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" sz="1100" b="1" dirty="0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Uso principal del suelo:</a:t>
                      </a:r>
                      <a:endParaRPr lang="es-EC" sz="1100" dirty="0"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58220" marR="5822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" sz="1100" b="1" dirty="0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lang="es-EC" sz="1100" b="1" i="0" u="none" strike="noStrike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(M) Múltiple</a:t>
                      </a:r>
                      <a:endParaRPr lang="es-EC" sz="1100" dirty="0"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58220" marR="5822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330181"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100" b="1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NO</a:t>
                      </a:r>
                      <a:endParaRPr lang="es-EC" sz="1100"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58220" marR="5822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" sz="1100" b="1" dirty="0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Clasificación del suelo:</a:t>
                      </a:r>
                      <a:endParaRPr lang="es-EC" sz="1100" dirty="0"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58220" marR="5822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" sz="1100" b="1" dirty="0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lang="es-EC" sz="1100" b="1" i="0" u="none" strike="noStrike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(SU) Suelo Urbano</a:t>
                      </a:r>
                      <a:endParaRPr lang="es-EC" sz="1100" dirty="0"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58220" marR="5822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536055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5" name="Imagen 6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86084" y="1525021"/>
            <a:ext cx="6583666" cy="3537296"/>
          </a:xfrm>
          <a:prstGeom prst="rect">
            <a:avLst/>
          </a:prstGeom>
        </p:spPr>
      </p:pic>
      <p:sp>
        <p:nvSpPr>
          <p:cNvPr id="72" name="Forma libre 71"/>
          <p:cNvSpPr/>
          <p:nvPr/>
        </p:nvSpPr>
        <p:spPr>
          <a:xfrm>
            <a:off x="7194088" y="3852737"/>
            <a:ext cx="3342676" cy="471487"/>
          </a:xfrm>
          <a:custGeom>
            <a:avLst/>
            <a:gdLst>
              <a:gd name="connsiteX0" fmla="*/ 42862 w 3286125"/>
              <a:gd name="connsiteY0" fmla="*/ 0 h 471487"/>
              <a:gd name="connsiteX1" fmla="*/ 3286125 w 3286125"/>
              <a:gd name="connsiteY1" fmla="*/ 271462 h 471487"/>
              <a:gd name="connsiteX2" fmla="*/ 3276600 w 3286125"/>
              <a:gd name="connsiteY2" fmla="*/ 471487 h 471487"/>
              <a:gd name="connsiteX3" fmla="*/ 0 w 3286125"/>
              <a:gd name="connsiteY3" fmla="*/ 166687 h 471487"/>
              <a:gd name="connsiteX4" fmla="*/ 42862 w 3286125"/>
              <a:gd name="connsiteY4" fmla="*/ 0 h 471487"/>
              <a:gd name="connsiteX0" fmla="*/ 42862 w 3286125"/>
              <a:gd name="connsiteY0" fmla="*/ 0 h 471487"/>
              <a:gd name="connsiteX1" fmla="*/ 3286125 w 3286125"/>
              <a:gd name="connsiteY1" fmla="*/ 271462 h 471487"/>
              <a:gd name="connsiteX2" fmla="*/ 3276600 w 3286125"/>
              <a:gd name="connsiteY2" fmla="*/ 471487 h 471487"/>
              <a:gd name="connsiteX3" fmla="*/ 1890712 w 3286125"/>
              <a:gd name="connsiteY3" fmla="*/ 333375 h 471487"/>
              <a:gd name="connsiteX4" fmla="*/ 0 w 3286125"/>
              <a:gd name="connsiteY4" fmla="*/ 166687 h 471487"/>
              <a:gd name="connsiteX5" fmla="*/ 42862 w 3286125"/>
              <a:gd name="connsiteY5" fmla="*/ 0 h 471487"/>
              <a:gd name="connsiteX0" fmla="*/ 42862 w 3286125"/>
              <a:gd name="connsiteY0" fmla="*/ 0 h 471487"/>
              <a:gd name="connsiteX1" fmla="*/ 3286125 w 3286125"/>
              <a:gd name="connsiteY1" fmla="*/ 271462 h 471487"/>
              <a:gd name="connsiteX2" fmla="*/ 3276600 w 3286125"/>
              <a:gd name="connsiteY2" fmla="*/ 471487 h 471487"/>
              <a:gd name="connsiteX3" fmla="*/ 1171574 w 3286125"/>
              <a:gd name="connsiteY3" fmla="*/ 285750 h 471487"/>
              <a:gd name="connsiteX4" fmla="*/ 0 w 3286125"/>
              <a:gd name="connsiteY4" fmla="*/ 166687 h 471487"/>
              <a:gd name="connsiteX5" fmla="*/ 42862 w 3286125"/>
              <a:gd name="connsiteY5" fmla="*/ 0 h 4714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286125" h="471487">
                <a:moveTo>
                  <a:pt x="42862" y="0"/>
                </a:moveTo>
                <a:lnTo>
                  <a:pt x="3286125" y="271462"/>
                </a:lnTo>
                <a:lnTo>
                  <a:pt x="3276600" y="471487"/>
                </a:lnTo>
                <a:lnTo>
                  <a:pt x="1171574" y="285750"/>
                </a:lnTo>
                <a:lnTo>
                  <a:pt x="0" y="166687"/>
                </a:lnTo>
                <a:lnTo>
                  <a:pt x="42862" y="0"/>
                </a:lnTo>
                <a:close/>
              </a:path>
            </a:pathLst>
          </a:custGeom>
          <a:solidFill>
            <a:srgbClr val="A5A5A5">
              <a:alpha val="50196"/>
            </a:srgbClr>
          </a:solidFill>
          <a:ln w="6350"/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9" name="CuadroTexto 7"/>
          <p:cNvSpPr txBox="1"/>
          <p:nvPr/>
        </p:nvSpPr>
        <p:spPr>
          <a:xfrm>
            <a:off x="361662" y="929562"/>
            <a:ext cx="484773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2400" b="1" dirty="0">
                <a:solidFill>
                  <a:srgbClr val="C00000"/>
                </a:solidFill>
              </a:rPr>
              <a:t>LOTES POR EXCEPCIÓN:</a:t>
            </a:r>
          </a:p>
        </p:txBody>
      </p:sp>
      <p:grpSp>
        <p:nvGrpSpPr>
          <p:cNvPr id="10" name="Grupo 9">
            <a:extLst>
              <a:ext uri="{FF2B5EF4-FFF2-40B4-BE49-F238E27FC236}">
                <a16:creationId xmlns:a16="http://schemas.microsoft.com/office/drawing/2014/main" id="{74EF6B57-E8E4-4B1D-819F-B1C2D3C7456E}"/>
              </a:ext>
            </a:extLst>
          </p:cNvPr>
          <p:cNvGrpSpPr/>
          <p:nvPr/>
        </p:nvGrpSpPr>
        <p:grpSpPr>
          <a:xfrm>
            <a:off x="415053" y="5774529"/>
            <a:ext cx="11637981" cy="1083471"/>
            <a:chOff x="430307" y="5718556"/>
            <a:chExt cx="11637981" cy="1083471"/>
          </a:xfrm>
        </p:grpSpPr>
        <p:pic>
          <p:nvPicPr>
            <p:cNvPr id="11" name="Google Shape;92;p1">
              <a:extLst>
                <a:ext uri="{FF2B5EF4-FFF2-40B4-BE49-F238E27FC236}">
                  <a16:creationId xmlns:a16="http://schemas.microsoft.com/office/drawing/2014/main" id="{34CC1F6D-126E-4FE5-AD3C-E72AE295C0D8}"/>
                </a:ext>
              </a:extLst>
            </p:cNvPr>
            <p:cNvPicPr preferRelativeResize="0"/>
            <p:nvPr/>
          </p:nvPicPr>
          <p:blipFill rotWithShape="1">
            <a:blip r:embed="rId3">
              <a:alphaModFix/>
            </a:blip>
            <a:srcRect r="16755" b="-179016"/>
            <a:stretch/>
          </p:blipFill>
          <p:spPr>
            <a:xfrm>
              <a:off x="430307" y="6467090"/>
              <a:ext cx="8874196" cy="334937"/>
            </a:xfrm>
            <a:prstGeom prst="rect">
              <a:avLst/>
            </a:prstGeom>
            <a:noFill/>
            <a:ln>
              <a:noFill/>
            </a:ln>
          </p:spPr>
        </p:pic>
        <p:grpSp>
          <p:nvGrpSpPr>
            <p:cNvPr id="12" name="Grupo 11">
              <a:extLst>
                <a:ext uri="{FF2B5EF4-FFF2-40B4-BE49-F238E27FC236}">
                  <a16:creationId xmlns:a16="http://schemas.microsoft.com/office/drawing/2014/main" id="{5D17E9AE-C0E7-4FED-BA12-989318E0601F}"/>
                </a:ext>
              </a:extLst>
            </p:cNvPr>
            <p:cNvGrpSpPr/>
            <p:nvPr/>
          </p:nvGrpSpPr>
          <p:grpSpPr>
            <a:xfrm>
              <a:off x="2918005" y="5718556"/>
              <a:ext cx="9150283" cy="1034693"/>
              <a:chOff x="2918005" y="5718556"/>
              <a:chExt cx="9150283" cy="1034693"/>
            </a:xfrm>
          </p:grpSpPr>
          <p:sp>
            <p:nvSpPr>
              <p:cNvPr id="18" name="TextBox 19">
                <a:extLst>
                  <a:ext uri="{FF2B5EF4-FFF2-40B4-BE49-F238E27FC236}">
                    <a16:creationId xmlns:a16="http://schemas.microsoft.com/office/drawing/2014/main" id="{E9CF88B7-2397-40BE-A310-E792E8CEC7BA}"/>
                  </a:ext>
                </a:extLst>
              </p:cNvPr>
              <p:cNvSpPr txBox="1"/>
              <p:nvPr/>
            </p:nvSpPr>
            <p:spPr>
              <a:xfrm>
                <a:off x="2918005" y="6379764"/>
                <a:ext cx="9148101" cy="221599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algn="ctr">
                  <a:lnSpc>
                    <a:spcPct val="90000"/>
                  </a:lnSpc>
                </a:pPr>
                <a:r>
                  <a:rPr lang="es-EC" sz="1600" dirty="0">
                    <a:solidFill>
                      <a:srgbClr val="C00000"/>
                    </a:solidFill>
                    <a:latin typeface="Century Gothic" panose="020B0502020202020204" pitchFamily="34" charset="0"/>
                  </a:rPr>
                  <a:t>                                                                                                  #RegulaTu Barrio</a:t>
                </a:r>
                <a:endParaRPr lang="en-US" sz="1100" spc="30" dirty="0">
                  <a:solidFill>
                    <a:srgbClr val="C00000"/>
                  </a:solidFill>
                </a:endParaRPr>
              </a:p>
            </p:txBody>
          </p:sp>
          <p:pic>
            <p:nvPicPr>
              <p:cNvPr id="19" name="Imagen 18">
                <a:extLst>
                  <a:ext uri="{FF2B5EF4-FFF2-40B4-BE49-F238E27FC236}">
                    <a16:creationId xmlns:a16="http://schemas.microsoft.com/office/drawing/2014/main" id="{7BB5D556-BD3B-4F96-B930-E3A078F94BAE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3637" t="9819" r="17272" b="14181"/>
              <a:stretch/>
            </p:blipFill>
            <p:spPr>
              <a:xfrm>
                <a:off x="11127658" y="5718556"/>
                <a:ext cx="940630" cy="1034693"/>
              </a:xfrm>
              <a:prstGeom prst="rect">
                <a:avLst/>
              </a:prstGeom>
            </p:spPr>
          </p:pic>
        </p:grpSp>
      </p:grpSp>
      <p:graphicFrame>
        <p:nvGraphicFramePr>
          <p:cNvPr id="37" name="Tabla 3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09429009"/>
              </p:ext>
            </p:extLst>
          </p:nvPr>
        </p:nvGraphicFramePr>
        <p:xfrm>
          <a:off x="3436620" y="3109296"/>
          <a:ext cx="1332998" cy="73688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5089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821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61465"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C" sz="100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LEYENDA</a:t>
                      </a:r>
                    </a:p>
                  </a:txBody>
                  <a:tcPr marL="89631" marR="8963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F1F5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s-EC" sz="100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89551" marR="89551" marT="0" marB="0">
                    <a:lnT w="12700" cap="flat" cmpd="sng" algn="ctr">
                      <a:solidFill>
                        <a:srgbClr val="68B8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E9F1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71915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280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11</a:t>
                      </a:r>
                      <a:endParaRPr kumimoji="0" lang="es-EC" sz="2800" u="none" strike="noStrike" kern="1200" cap="none" normalizeH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89631" marR="8963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s-EC" sz="1000" u="none" strike="noStrike" kern="1200" cap="none" normalizeH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C" sz="100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LOTES POR EXCEPCIÓN </a:t>
                      </a:r>
                    </a:p>
                  </a:txBody>
                  <a:tcPr marL="89631" marR="8963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F1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17" name="Tabla 1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09643105"/>
              </p:ext>
            </p:extLst>
          </p:nvPr>
        </p:nvGraphicFramePr>
        <p:xfrm>
          <a:off x="3436620" y="1902289"/>
          <a:ext cx="1332998" cy="73688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5089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821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63018"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C" sz="100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LEYENDA</a:t>
                      </a:r>
                    </a:p>
                  </a:txBody>
                  <a:tcPr marL="89631" marR="8963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F1F5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s-EC" sz="100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89551" marR="89551" marT="0" marB="0">
                    <a:lnT w="12700" cap="flat" cmpd="sng" algn="ctr">
                      <a:solidFill>
                        <a:srgbClr val="68B8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E9F1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71915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280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12</a:t>
                      </a:r>
                      <a:endParaRPr kumimoji="0" lang="es-EC" sz="2800" u="none" strike="noStrike" kern="1200" cap="none" normalizeH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89631" marR="8963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s-EC" sz="1000" u="none" strike="noStrike" kern="1200" cap="none" normalizeH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C" sz="100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LOTES</a:t>
                      </a:r>
                      <a:endParaRPr kumimoji="0" lang="es-EC" sz="1000" u="none" strike="noStrike" kern="1200" cap="none" normalizeH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89631" marR="8963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F1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30" name="CuadroTexto 7">
            <a:extLst>
              <a:ext uri="{FF2B5EF4-FFF2-40B4-BE49-F238E27FC236}">
                <a16:creationId xmlns:a16="http://schemas.microsoft.com/office/drawing/2014/main" id="{438E948A-C75A-4810-A70B-B095F982648C}"/>
              </a:ext>
            </a:extLst>
          </p:cNvPr>
          <p:cNvSpPr txBox="1"/>
          <p:nvPr/>
        </p:nvSpPr>
        <p:spPr>
          <a:xfrm>
            <a:off x="3436620" y="586814"/>
            <a:ext cx="560148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1200" b="1" dirty="0">
                <a:solidFill>
                  <a:srgbClr val="00B0F0"/>
                </a:solidFill>
              </a:rPr>
              <a:t>ADMINISTRACIÓN </a:t>
            </a:r>
            <a:r>
              <a:rPr lang="es-ES_tradnl" sz="1200" b="1" dirty="0" smtClean="0">
                <a:solidFill>
                  <a:srgbClr val="00B0F0"/>
                </a:solidFill>
              </a:rPr>
              <a:t>ZONAL QUITUMBE - </a:t>
            </a:r>
            <a:r>
              <a:rPr lang="es-ES_tradnl" sz="1200" b="1" dirty="0">
                <a:solidFill>
                  <a:srgbClr val="00B0F0"/>
                </a:solidFill>
              </a:rPr>
              <a:t>PARROQUIA </a:t>
            </a:r>
            <a:r>
              <a:rPr lang="es-ES_tradnl" sz="1200" b="1" dirty="0" smtClean="0">
                <a:solidFill>
                  <a:srgbClr val="00B0F0"/>
                </a:solidFill>
              </a:rPr>
              <a:t>TURUBAMBA</a:t>
            </a:r>
            <a:endParaRPr lang="es-ES_tradnl" sz="1200" b="1" dirty="0">
              <a:solidFill>
                <a:srgbClr val="00B0F0"/>
              </a:solidFill>
            </a:endParaRPr>
          </a:p>
        </p:txBody>
      </p:sp>
      <p:sp>
        <p:nvSpPr>
          <p:cNvPr id="35" name="CuadroTexto 6">
            <a:extLst>
              <a:ext uri="{FF2B5EF4-FFF2-40B4-BE49-F238E27FC236}">
                <a16:creationId xmlns:a16="http://schemas.microsoft.com/office/drawing/2014/main" id="{4C89587B-03B0-4F5E-BC03-7FD3528BCD83}"/>
              </a:ext>
            </a:extLst>
          </p:cNvPr>
          <p:cNvSpPr txBox="1"/>
          <p:nvPr/>
        </p:nvSpPr>
        <p:spPr>
          <a:xfrm>
            <a:off x="2255765" y="24623"/>
            <a:ext cx="808202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600" b="1" dirty="0">
                <a:solidFill>
                  <a:srgbClr val="0070C0"/>
                </a:solidFill>
              </a:rPr>
              <a:t>ASENTAMIENTO HUMANO DE HECHO Y CONSOLIDADO DE INTERÉS SOCIAL DENOMINADO: </a:t>
            </a:r>
            <a:r>
              <a:rPr lang="es-ES" sz="1600" b="1" dirty="0" smtClean="0">
                <a:solidFill>
                  <a:srgbClr val="0070C0"/>
                </a:solidFill>
              </a:rPr>
              <a:t>NUEVO SAN PABLO DE TURUBAMBA</a:t>
            </a:r>
            <a:endParaRPr lang="es-EC" sz="1600" b="1" dirty="0">
              <a:solidFill>
                <a:srgbClr val="0070C0"/>
              </a:solidFill>
            </a:endParaRPr>
          </a:p>
        </p:txBody>
      </p:sp>
      <p:sp>
        <p:nvSpPr>
          <p:cNvPr id="48" name="Forma libre 47"/>
          <p:cNvSpPr/>
          <p:nvPr/>
        </p:nvSpPr>
        <p:spPr>
          <a:xfrm>
            <a:off x="7233976" y="2812131"/>
            <a:ext cx="498170" cy="1069865"/>
          </a:xfrm>
          <a:custGeom>
            <a:avLst/>
            <a:gdLst>
              <a:gd name="connsiteX0" fmla="*/ 88900 w 301625"/>
              <a:gd name="connsiteY0" fmla="*/ 0 h 317500"/>
              <a:gd name="connsiteX1" fmla="*/ 0 w 301625"/>
              <a:gd name="connsiteY1" fmla="*/ 127000 h 317500"/>
              <a:gd name="connsiteX2" fmla="*/ 206375 w 301625"/>
              <a:gd name="connsiteY2" fmla="*/ 317500 h 317500"/>
              <a:gd name="connsiteX3" fmla="*/ 279400 w 301625"/>
              <a:gd name="connsiteY3" fmla="*/ 244475 h 317500"/>
              <a:gd name="connsiteX4" fmla="*/ 301625 w 301625"/>
              <a:gd name="connsiteY4" fmla="*/ 200025 h 317500"/>
              <a:gd name="connsiteX5" fmla="*/ 88900 w 301625"/>
              <a:gd name="connsiteY5" fmla="*/ 0 h 317500"/>
              <a:gd name="connsiteX0" fmla="*/ 0 w 783366"/>
              <a:gd name="connsiteY0" fmla="*/ 0 h 451567"/>
              <a:gd name="connsiteX1" fmla="*/ 481741 w 783366"/>
              <a:gd name="connsiteY1" fmla="*/ 261067 h 451567"/>
              <a:gd name="connsiteX2" fmla="*/ 688116 w 783366"/>
              <a:gd name="connsiteY2" fmla="*/ 451567 h 451567"/>
              <a:gd name="connsiteX3" fmla="*/ 761141 w 783366"/>
              <a:gd name="connsiteY3" fmla="*/ 378542 h 451567"/>
              <a:gd name="connsiteX4" fmla="*/ 783366 w 783366"/>
              <a:gd name="connsiteY4" fmla="*/ 334092 h 451567"/>
              <a:gd name="connsiteX5" fmla="*/ 0 w 783366"/>
              <a:gd name="connsiteY5" fmla="*/ 0 h 451567"/>
              <a:gd name="connsiteX0" fmla="*/ 0 w 797117"/>
              <a:gd name="connsiteY0" fmla="*/ 0 h 451567"/>
              <a:gd name="connsiteX1" fmla="*/ 481741 w 797117"/>
              <a:gd name="connsiteY1" fmla="*/ 261067 h 451567"/>
              <a:gd name="connsiteX2" fmla="*/ 688116 w 797117"/>
              <a:gd name="connsiteY2" fmla="*/ 451567 h 451567"/>
              <a:gd name="connsiteX3" fmla="*/ 761141 w 797117"/>
              <a:gd name="connsiteY3" fmla="*/ 378542 h 451567"/>
              <a:gd name="connsiteX4" fmla="*/ 797117 w 797117"/>
              <a:gd name="connsiteY4" fmla="*/ 45334 h 451567"/>
              <a:gd name="connsiteX5" fmla="*/ 0 w 797117"/>
              <a:gd name="connsiteY5" fmla="*/ 0 h 451567"/>
              <a:gd name="connsiteX0" fmla="*/ 0 w 797117"/>
              <a:gd name="connsiteY0" fmla="*/ 0 h 1083248"/>
              <a:gd name="connsiteX1" fmla="*/ 481741 w 797117"/>
              <a:gd name="connsiteY1" fmla="*/ 261067 h 1083248"/>
              <a:gd name="connsiteX2" fmla="*/ 688116 w 797117"/>
              <a:gd name="connsiteY2" fmla="*/ 451567 h 1083248"/>
              <a:gd name="connsiteX3" fmla="*/ 737078 w 797117"/>
              <a:gd name="connsiteY3" fmla="*/ 1083248 h 1083248"/>
              <a:gd name="connsiteX4" fmla="*/ 797117 w 797117"/>
              <a:gd name="connsiteY4" fmla="*/ 45334 h 1083248"/>
              <a:gd name="connsiteX5" fmla="*/ 0 w 797117"/>
              <a:gd name="connsiteY5" fmla="*/ 0 h 1083248"/>
              <a:gd name="connsiteX0" fmla="*/ 212533 w 1009650"/>
              <a:gd name="connsiteY0" fmla="*/ 0 h 1083248"/>
              <a:gd name="connsiteX1" fmla="*/ 694274 w 1009650"/>
              <a:gd name="connsiteY1" fmla="*/ 261067 h 1083248"/>
              <a:gd name="connsiteX2" fmla="*/ 0 w 1009650"/>
              <a:gd name="connsiteY2" fmla="*/ 1011895 h 1083248"/>
              <a:gd name="connsiteX3" fmla="*/ 949611 w 1009650"/>
              <a:gd name="connsiteY3" fmla="*/ 1083248 h 1083248"/>
              <a:gd name="connsiteX4" fmla="*/ 1009650 w 1009650"/>
              <a:gd name="connsiteY4" fmla="*/ 45334 h 1083248"/>
              <a:gd name="connsiteX5" fmla="*/ 212533 w 1009650"/>
              <a:gd name="connsiteY5" fmla="*/ 0 h 1083248"/>
              <a:gd name="connsiteX0" fmla="*/ 212533 w 1009650"/>
              <a:gd name="connsiteY0" fmla="*/ 0 h 1100436"/>
              <a:gd name="connsiteX1" fmla="*/ 694274 w 1009650"/>
              <a:gd name="connsiteY1" fmla="*/ 261067 h 1100436"/>
              <a:gd name="connsiteX2" fmla="*/ 0 w 1009650"/>
              <a:gd name="connsiteY2" fmla="*/ 1011895 h 1100436"/>
              <a:gd name="connsiteX3" fmla="*/ 953048 w 1009650"/>
              <a:gd name="connsiteY3" fmla="*/ 1100436 h 1100436"/>
              <a:gd name="connsiteX4" fmla="*/ 1009650 w 1009650"/>
              <a:gd name="connsiteY4" fmla="*/ 45334 h 1100436"/>
              <a:gd name="connsiteX5" fmla="*/ 212533 w 1009650"/>
              <a:gd name="connsiteY5" fmla="*/ 0 h 1100436"/>
              <a:gd name="connsiteX0" fmla="*/ 212533 w 1009650"/>
              <a:gd name="connsiteY0" fmla="*/ 0 h 1100436"/>
              <a:gd name="connsiteX1" fmla="*/ 109883 w 1009650"/>
              <a:gd name="connsiteY1" fmla="*/ 477635 h 1100436"/>
              <a:gd name="connsiteX2" fmla="*/ 0 w 1009650"/>
              <a:gd name="connsiteY2" fmla="*/ 1011895 h 1100436"/>
              <a:gd name="connsiteX3" fmla="*/ 953048 w 1009650"/>
              <a:gd name="connsiteY3" fmla="*/ 1100436 h 1100436"/>
              <a:gd name="connsiteX4" fmla="*/ 1009650 w 1009650"/>
              <a:gd name="connsiteY4" fmla="*/ 45334 h 1100436"/>
              <a:gd name="connsiteX5" fmla="*/ 212533 w 1009650"/>
              <a:gd name="connsiteY5" fmla="*/ 0 h 1100436"/>
              <a:gd name="connsiteX0" fmla="*/ 219408 w 1009650"/>
              <a:gd name="connsiteY0" fmla="*/ 0 h 1096999"/>
              <a:gd name="connsiteX1" fmla="*/ 109883 w 1009650"/>
              <a:gd name="connsiteY1" fmla="*/ 474198 h 1096999"/>
              <a:gd name="connsiteX2" fmla="*/ 0 w 1009650"/>
              <a:gd name="connsiteY2" fmla="*/ 1008458 h 1096999"/>
              <a:gd name="connsiteX3" fmla="*/ 953048 w 1009650"/>
              <a:gd name="connsiteY3" fmla="*/ 1096999 h 1096999"/>
              <a:gd name="connsiteX4" fmla="*/ 1009650 w 1009650"/>
              <a:gd name="connsiteY4" fmla="*/ 41897 h 1096999"/>
              <a:gd name="connsiteX5" fmla="*/ 219408 w 1009650"/>
              <a:gd name="connsiteY5" fmla="*/ 0 h 1096999"/>
              <a:gd name="connsiteX0" fmla="*/ 209095 w 999337"/>
              <a:gd name="connsiteY0" fmla="*/ 0 h 1096999"/>
              <a:gd name="connsiteX1" fmla="*/ 99570 w 999337"/>
              <a:gd name="connsiteY1" fmla="*/ 474198 h 1096999"/>
              <a:gd name="connsiteX2" fmla="*/ 0 w 999337"/>
              <a:gd name="connsiteY2" fmla="*/ 1011896 h 1096999"/>
              <a:gd name="connsiteX3" fmla="*/ 942735 w 999337"/>
              <a:gd name="connsiteY3" fmla="*/ 1096999 h 1096999"/>
              <a:gd name="connsiteX4" fmla="*/ 999337 w 999337"/>
              <a:gd name="connsiteY4" fmla="*/ 41897 h 1096999"/>
              <a:gd name="connsiteX5" fmla="*/ 209095 w 999337"/>
              <a:gd name="connsiteY5" fmla="*/ 0 h 1096999"/>
              <a:gd name="connsiteX0" fmla="*/ 209095 w 999337"/>
              <a:gd name="connsiteY0" fmla="*/ 0 h 1096999"/>
              <a:gd name="connsiteX1" fmla="*/ 99570 w 999337"/>
              <a:gd name="connsiteY1" fmla="*/ 474198 h 1096999"/>
              <a:gd name="connsiteX2" fmla="*/ 0 w 999337"/>
              <a:gd name="connsiteY2" fmla="*/ 1011896 h 1096999"/>
              <a:gd name="connsiteX3" fmla="*/ 942735 w 999337"/>
              <a:gd name="connsiteY3" fmla="*/ 1096999 h 1096999"/>
              <a:gd name="connsiteX4" fmla="*/ 999337 w 999337"/>
              <a:gd name="connsiteY4" fmla="*/ 59085 h 1096999"/>
              <a:gd name="connsiteX5" fmla="*/ 209095 w 999337"/>
              <a:gd name="connsiteY5" fmla="*/ 0 h 1096999"/>
              <a:gd name="connsiteX0" fmla="*/ 209095 w 1002774"/>
              <a:gd name="connsiteY0" fmla="*/ 0 h 1096999"/>
              <a:gd name="connsiteX1" fmla="*/ 99570 w 1002774"/>
              <a:gd name="connsiteY1" fmla="*/ 474198 h 1096999"/>
              <a:gd name="connsiteX2" fmla="*/ 0 w 1002774"/>
              <a:gd name="connsiteY2" fmla="*/ 1011896 h 1096999"/>
              <a:gd name="connsiteX3" fmla="*/ 942735 w 1002774"/>
              <a:gd name="connsiteY3" fmla="*/ 1096999 h 1096999"/>
              <a:gd name="connsiteX4" fmla="*/ 1002774 w 1002774"/>
              <a:gd name="connsiteY4" fmla="*/ 52210 h 1096999"/>
              <a:gd name="connsiteX5" fmla="*/ 209095 w 1002774"/>
              <a:gd name="connsiteY5" fmla="*/ 0 h 1096999"/>
              <a:gd name="connsiteX0" fmla="*/ 209095 w 942735"/>
              <a:gd name="connsiteY0" fmla="*/ 0 h 1096999"/>
              <a:gd name="connsiteX1" fmla="*/ 99570 w 942735"/>
              <a:gd name="connsiteY1" fmla="*/ 474198 h 1096999"/>
              <a:gd name="connsiteX2" fmla="*/ 0 w 942735"/>
              <a:gd name="connsiteY2" fmla="*/ 1011896 h 1096999"/>
              <a:gd name="connsiteX3" fmla="*/ 942735 w 942735"/>
              <a:gd name="connsiteY3" fmla="*/ 1096999 h 1096999"/>
              <a:gd name="connsiteX4" fmla="*/ 462948 w 942735"/>
              <a:gd name="connsiteY4" fmla="*/ 11814 h 1096999"/>
              <a:gd name="connsiteX5" fmla="*/ 209095 w 942735"/>
              <a:gd name="connsiteY5" fmla="*/ 0 h 1096999"/>
              <a:gd name="connsiteX0" fmla="*/ 209095 w 462948"/>
              <a:gd name="connsiteY0" fmla="*/ 0 h 1045587"/>
              <a:gd name="connsiteX1" fmla="*/ 99570 w 462948"/>
              <a:gd name="connsiteY1" fmla="*/ 474198 h 1045587"/>
              <a:gd name="connsiteX2" fmla="*/ 0 w 462948"/>
              <a:gd name="connsiteY2" fmla="*/ 1011896 h 1045587"/>
              <a:gd name="connsiteX3" fmla="*/ 424942 w 462948"/>
              <a:gd name="connsiteY3" fmla="*/ 1045587 h 1045587"/>
              <a:gd name="connsiteX4" fmla="*/ 462948 w 462948"/>
              <a:gd name="connsiteY4" fmla="*/ 11814 h 1045587"/>
              <a:gd name="connsiteX5" fmla="*/ 209095 w 462948"/>
              <a:gd name="connsiteY5" fmla="*/ 0 h 1045587"/>
              <a:gd name="connsiteX0" fmla="*/ 209095 w 462948"/>
              <a:gd name="connsiteY0" fmla="*/ 0 h 1093714"/>
              <a:gd name="connsiteX1" fmla="*/ 99570 w 462948"/>
              <a:gd name="connsiteY1" fmla="*/ 474198 h 1093714"/>
              <a:gd name="connsiteX2" fmla="*/ 0 w 462948"/>
              <a:gd name="connsiteY2" fmla="*/ 1011896 h 1093714"/>
              <a:gd name="connsiteX3" fmla="*/ 344731 w 462948"/>
              <a:gd name="connsiteY3" fmla="*/ 1093714 h 1093714"/>
              <a:gd name="connsiteX4" fmla="*/ 462948 w 462948"/>
              <a:gd name="connsiteY4" fmla="*/ 11814 h 1093714"/>
              <a:gd name="connsiteX5" fmla="*/ 209095 w 462948"/>
              <a:gd name="connsiteY5" fmla="*/ 0 h 1093714"/>
              <a:gd name="connsiteX0" fmla="*/ 209095 w 462948"/>
              <a:gd name="connsiteY0" fmla="*/ 0 h 1050935"/>
              <a:gd name="connsiteX1" fmla="*/ 99570 w 462948"/>
              <a:gd name="connsiteY1" fmla="*/ 474198 h 1050935"/>
              <a:gd name="connsiteX2" fmla="*/ 0 w 462948"/>
              <a:gd name="connsiteY2" fmla="*/ 1011896 h 1050935"/>
              <a:gd name="connsiteX3" fmla="*/ 419594 w 462948"/>
              <a:gd name="connsiteY3" fmla="*/ 1050935 h 1050935"/>
              <a:gd name="connsiteX4" fmla="*/ 462948 w 462948"/>
              <a:gd name="connsiteY4" fmla="*/ 11814 h 1050935"/>
              <a:gd name="connsiteX5" fmla="*/ 209095 w 462948"/>
              <a:gd name="connsiteY5" fmla="*/ 0 h 1050935"/>
              <a:gd name="connsiteX0" fmla="*/ 209095 w 598731"/>
              <a:gd name="connsiteY0" fmla="*/ 0 h 1011896"/>
              <a:gd name="connsiteX1" fmla="*/ 99570 w 598731"/>
              <a:gd name="connsiteY1" fmla="*/ 474198 h 1011896"/>
              <a:gd name="connsiteX2" fmla="*/ 0 w 598731"/>
              <a:gd name="connsiteY2" fmla="*/ 1011896 h 1011896"/>
              <a:gd name="connsiteX3" fmla="*/ 598731 w 598731"/>
              <a:gd name="connsiteY3" fmla="*/ 1002809 h 1011896"/>
              <a:gd name="connsiteX4" fmla="*/ 462948 w 598731"/>
              <a:gd name="connsiteY4" fmla="*/ 11814 h 1011896"/>
              <a:gd name="connsiteX5" fmla="*/ 209095 w 598731"/>
              <a:gd name="connsiteY5" fmla="*/ 0 h 1011896"/>
              <a:gd name="connsiteX0" fmla="*/ 209095 w 462948"/>
              <a:gd name="connsiteY0" fmla="*/ 0 h 1053609"/>
              <a:gd name="connsiteX1" fmla="*/ 99570 w 462948"/>
              <a:gd name="connsiteY1" fmla="*/ 474198 h 1053609"/>
              <a:gd name="connsiteX2" fmla="*/ 0 w 462948"/>
              <a:gd name="connsiteY2" fmla="*/ 1011896 h 1053609"/>
              <a:gd name="connsiteX3" fmla="*/ 424941 w 462948"/>
              <a:gd name="connsiteY3" fmla="*/ 1053609 h 1053609"/>
              <a:gd name="connsiteX4" fmla="*/ 462948 w 462948"/>
              <a:gd name="connsiteY4" fmla="*/ 11814 h 1053609"/>
              <a:gd name="connsiteX5" fmla="*/ 209095 w 462948"/>
              <a:gd name="connsiteY5" fmla="*/ 0 h 1053609"/>
              <a:gd name="connsiteX0" fmla="*/ 209095 w 424941"/>
              <a:gd name="connsiteY0" fmla="*/ 0 h 1053609"/>
              <a:gd name="connsiteX1" fmla="*/ 99570 w 424941"/>
              <a:gd name="connsiteY1" fmla="*/ 474198 h 1053609"/>
              <a:gd name="connsiteX2" fmla="*/ 0 w 424941"/>
              <a:gd name="connsiteY2" fmla="*/ 1011896 h 1053609"/>
              <a:gd name="connsiteX3" fmla="*/ 424941 w 424941"/>
              <a:gd name="connsiteY3" fmla="*/ 1053609 h 1053609"/>
              <a:gd name="connsiteX4" fmla="*/ 388085 w 424941"/>
              <a:gd name="connsiteY4" fmla="*/ 86677 h 1053609"/>
              <a:gd name="connsiteX5" fmla="*/ 209095 w 424941"/>
              <a:gd name="connsiteY5" fmla="*/ 0 h 1053609"/>
              <a:gd name="connsiteX0" fmla="*/ 209095 w 468295"/>
              <a:gd name="connsiteY0" fmla="*/ 0 h 1053609"/>
              <a:gd name="connsiteX1" fmla="*/ 99570 w 468295"/>
              <a:gd name="connsiteY1" fmla="*/ 474198 h 1053609"/>
              <a:gd name="connsiteX2" fmla="*/ 0 w 468295"/>
              <a:gd name="connsiteY2" fmla="*/ 1011896 h 1053609"/>
              <a:gd name="connsiteX3" fmla="*/ 424941 w 468295"/>
              <a:gd name="connsiteY3" fmla="*/ 1053609 h 1053609"/>
              <a:gd name="connsiteX4" fmla="*/ 468295 w 468295"/>
              <a:gd name="connsiteY4" fmla="*/ 22508 h 1053609"/>
              <a:gd name="connsiteX5" fmla="*/ 209095 w 468295"/>
              <a:gd name="connsiteY5" fmla="*/ 0 h 10536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68295" h="1053609">
                <a:moveTo>
                  <a:pt x="209095" y="0"/>
                </a:moveTo>
                <a:lnTo>
                  <a:pt x="99570" y="474198"/>
                </a:lnTo>
                <a:lnTo>
                  <a:pt x="0" y="1011896"/>
                </a:lnTo>
                <a:lnTo>
                  <a:pt x="424941" y="1053609"/>
                </a:lnTo>
                <a:lnTo>
                  <a:pt x="468295" y="22508"/>
                </a:lnTo>
                <a:lnTo>
                  <a:pt x="209095" y="0"/>
                </a:lnTo>
                <a:close/>
              </a:path>
            </a:pathLst>
          </a:custGeom>
          <a:solidFill>
            <a:srgbClr val="FFC000">
              <a:alpha val="41176"/>
            </a:srgb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49" name="Forma libre 48"/>
          <p:cNvSpPr/>
          <p:nvPr/>
        </p:nvSpPr>
        <p:spPr>
          <a:xfrm>
            <a:off x="8211063" y="2860048"/>
            <a:ext cx="610208" cy="1110194"/>
          </a:xfrm>
          <a:custGeom>
            <a:avLst/>
            <a:gdLst>
              <a:gd name="connsiteX0" fmla="*/ 88900 w 301625"/>
              <a:gd name="connsiteY0" fmla="*/ 0 h 317500"/>
              <a:gd name="connsiteX1" fmla="*/ 0 w 301625"/>
              <a:gd name="connsiteY1" fmla="*/ 127000 h 317500"/>
              <a:gd name="connsiteX2" fmla="*/ 206375 w 301625"/>
              <a:gd name="connsiteY2" fmla="*/ 317500 h 317500"/>
              <a:gd name="connsiteX3" fmla="*/ 279400 w 301625"/>
              <a:gd name="connsiteY3" fmla="*/ 244475 h 317500"/>
              <a:gd name="connsiteX4" fmla="*/ 301625 w 301625"/>
              <a:gd name="connsiteY4" fmla="*/ 200025 h 317500"/>
              <a:gd name="connsiteX5" fmla="*/ 88900 w 301625"/>
              <a:gd name="connsiteY5" fmla="*/ 0 h 317500"/>
              <a:gd name="connsiteX0" fmla="*/ 0 w 783366"/>
              <a:gd name="connsiteY0" fmla="*/ 0 h 451567"/>
              <a:gd name="connsiteX1" fmla="*/ 481741 w 783366"/>
              <a:gd name="connsiteY1" fmla="*/ 261067 h 451567"/>
              <a:gd name="connsiteX2" fmla="*/ 688116 w 783366"/>
              <a:gd name="connsiteY2" fmla="*/ 451567 h 451567"/>
              <a:gd name="connsiteX3" fmla="*/ 761141 w 783366"/>
              <a:gd name="connsiteY3" fmla="*/ 378542 h 451567"/>
              <a:gd name="connsiteX4" fmla="*/ 783366 w 783366"/>
              <a:gd name="connsiteY4" fmla="*/ 334092 h 451567"/>
              <a:gd name="connsiteX5" fmla="*/ 0 w 783366"/>
              <a:gd name="connsiteY5" fmla="*/ 0 h 451567"/>
              <a:gd name="connsiteX0" fmla="*/ 0 w 797117"/>
              <a:gd name="connsiteY0" fmla="*/ 0 h 451567"/>
              <a:gd name="connsiteX1" fmla="*/ 481741 w 797117"/>
              <a:gd name="connsiteY1" fmla="*/ 261067 h 451567"/>
              <a:gd name="connsiteX2" fmla="*/ 688116 w 797117"/>
              <a:gd name="connsiteY2" fmla="*/ 451567 h 451567"/>
              <a:gd name="connsiteX3" fmla="*/ 761141 w 797117"/>
              <a:gd name="connsiteY3" fmla="*/ 378542 h 451567"/>
              <a:gd name="connsiteX4" fmla="*/ 797117 w 797117"/>
              <a:gd name="connsiteY4" fmla="*/ 45334 h 451567"/>
              <a:gd name="connsiteX5" fmla="*/ 0 w 797117"/>
              <a:gd name="connsiteY5" fmla="*/ 0 h 451567"/>
              <a:gd name="connsiteX0" fmla="*/ 0 w 797117"/>
              <a:gd name="connsiteY0" fmla="*/ 0 h 1083248"/>
              <a:gd name="connsiteX1" fmla="*/ 481741 w 797117"/>
              <a:gd name="connsiteY1" fmla="*/ 261067 h 1083248"/>
              <a:gd name="connsiteX2" fmla="*/ 688116 w 797117"/>
              <a:gd name="connsiteY2" fmla="*/ 451567 h 1083248"/>
              <a:gd name="connsiteX3" fmla="*/ 737078 w 797117"/>
              <a:gd name="connsiteY3" fmla="*/ 1083248 h 1083248"/>
              <a:gd name="connsiteX4" fmla="*/ 797117 w 797117"/>
              <a:gd name="connsiteY4" fmla="*/ 45334 h 1083248"/>
              <a:gd name="connsiteX5" fmla="*/ 0 w 797117"/>
              <a:gd name="connsiteY5" fmla="*/ 0 h 1083248"/>
              <a:gd name="connsiteX0" fmla="*/ 212533 w 1009650"/>
              <a:gd name="connsiteY0" fmla="*/ 0 h 1083248"/>
              <a:gd name="connsiteX1" fmla="*/ 694274 w 1009650"/>
              <a:gd name="connsiteY1" fmla="*/ 261067 h 1083248"/>
              <a:gd name="connsiteX2" fmla="*/ 0 w 1009650"/>
              <a:gd name="connsiteY2" fmla="*/ 1011895 h 1083248"/>
              <a:gd name="connsiteX3" fmla="*/ 949611 w 1009650"/>
              <a:gd name="connsiteY3" fmla="*/ 1083248 h 1083248"/>
              <a:gd name="connsiteX4" fmla="*/ 1009650 w 1009650"/>
              <a:gd name="connsiteY4" fmla="*/ 45334 h 1083248"/>
              <a:gd name="connsiteX5" fmla="*/ 212533 w 1009650"/>
              <a:gd name="connsiteY5" fmla="*/ 0 h 1083248"/>
              <a:gd name="connsiteX0" fmla="*/ 212533 w 1009650"/>
              <a:gd name="connsiteY0" fmla="*/ 0 h 1100436"/>
              <a:gd name="connsiteX1" fmla="*/ 694274 w 1009650"/>
              <a:gd name="connsiteY1" fmla="*/ 261067 h 1100436"/>
              <a:gd name="connsiteX2" fmla="*/ 0 w 1009650"/>
              <a:gd name="connsiteY2" fmla="*/ 1011895 h 1100436"/>
              <a:gd name="connsiteX3" fmla="*/ 953048 w 1009650"/>
              <a:gd name="connsiteY3" fmla="*/ 1100436 h 1100436"/>
              <a:gd name="connsiteX4" fmla="*/ 1009650 w 1009650"/>
              <a:gd name="connsiteY4" fmla="*/ 45334 h 1100436"/>
              <a:gd name="connsiteX5" fmla="*/ 212533 w 1009650"/>
              <a:gd name="connsiteY5" fmla="*/ 0 h 1100436"/>
              <a:gd name="connsiteX0" fmla="*/ 212533 w 1009650"/>
              <a:gd name="connsiteY0" fmla="*/ 0 h 1100436"/>
              <a:gd name="connsiteX1" fmla="*/ 109883 w 1009650"/>
              <a:gd name="connsiteY1" fmla="*/ 477635 h 1100436"/>
              <a:gd name="connsiteX2" fmla="*/ 0 w 1009650"/>
              <a:gd name="connsiteY2" fmla="*/ 1011895 h 1100436"/>
              <a:gd name="connsiteX3" fmla="*/ 953048 w 1009650"/>
              <a:gd name="connsiteY3" fmla="*/ 1100436 h 1100436"/>
              <a:gd name="connsiteX4" fmla="*/ 1009650 w 1009650"/>
              <a:gd name="connsiteY4" fmla="*/ 45334 h 1100436"/>
              <a:gd name="connsiteX5" fmla="*/ 212533 w 1009650"/>
              <a:gd name="connsiteY5" fmla="*/ 0 h 1100436"/>
              <a:gd name="connsiteX0" fmla="*/ 219408 w 1009650"/>
              <a:gd name="connsiteY0" fmla="*/ 0 h 1096999"/>
              <a:gd name="connsiteX1" fmla="*/ 109883 w 1009650"/>
              <a:gd name="connsiteY1" fmla="*/ 474198 h 1096999"/>
              <a:gd name="connsiteX2" fmla="*/ 0 w 1009650"/>
              <a:gd name="connsiteY2" fmla="*/ 1008458 h 1096999"/>
              <a:gd name="connsiteX3" fmla="*/ 953048 w 1009650"/>
              <a:gd name="connsiteY3" fmla="*/ 1096999 h 1096999"/>
              <a:gd name="connsiteX4" fmla="*/ 1009650 w 1009650"/>
              <a:gd name="connsiteY4" fmla="*/ 41897 h 1096999"/>
              <a:gd name="connsiteX5" fmla="*/ 219408 w 1009650"/>
              <a:gd name="connsiteY5" fmla="*/ 0 h 1096999"/>
              <a:gd name="connsiteX0" fmla="*/ 209095 w 999337"/>
              <a:gd name="connsiteY0" fmla="*/ 0 h 1096999"/>
              <a:gd name="connsiteX1" fmla="*/ 99570 w 999337"/>
              <a:gd name="connsiteY1" fmla="*/ 474198 h 1096999"/>
              <a:gd name="connsiteX2" fmla="*/ 0 w 999337"/>
              <a:gd name="connsiteY2" fmla="*/ 1011896 h 1096999"/>
              <a:gd name="connsiteX3" fmla="*/ 942735 w 999337"/>
              <a:gd name="connsiteY3" fmla="*/ 1096999 h 1096999"/>
              <a:gd name="connsiteX4" fmla="*/ 999337 w 999337"/>
              <a:gd name="connsiteY4" fmla="*/ 41897 h 1096999"/>
              <a:gd name="connsiteX5" fmla="*/ 209095 w 999337"/>
              <a:gd name="connsiteY5" fmla="*/ 0 h 1096999"/>
              <a:gd name="connsiteX0" fmla="*/ 209095 w 999337"/>
              <a:gd name="connsiteY0" fmla="*/ 0 h 1096999"/>
              <a:gd name="connsiteX1" fmla="*/ 99570 w 999337"/>
              <a:gd name="connsiteY1" fmla="*/ 474198 h 1096999"/>
              <a:gd name="connsiteX2" fmla="*/ 0 w 999337"/>
              <a:gd name="connsiteY2" fmla="*/ 1011896 h 1096999"/>
              <a:gd name="connsiteX3" fmla="*/ 942735 w 999337"/>
              <a:gd name="connsiteY3" fmla="*/ 1096999 h 1096999"/>
              <a:gd name="connsiteX4" fmla="*/ 999337 w 999337"/>
              <a:gd name="connsiteY4" fmla="*/ 59085 h 1096999"/>
              <a:gd name="connsiteX5" fmla="*/ 209095 w 999337"/>
              <a:gd name="connsiteY5" fmla="*/ 0 h 1096999"/>
              <a:gd name="connsiteX0" fmla="*/ 209095 w 1002774"/>
              <a:gd name="connsiteY0" fmla="*/ 0 h 1096999"/>
              <a:gd name="connsiteX1" fmla="*/ 99570 w 1002774"/>
              <a:gd name="connsiteY1" fmla="*/ 474198 h 1096999"/>
              <a:gd name="connsiteX2" fmla="*/ 0 w 1002774"/>
              <a:gd name="connsiteY2" fmla="*/ 1011896 h 1096999"/>
              <a:gd name="connsiteX3" fmla="*/ 942735 w 1002774"/>
              <a:gd name="connsiteY3" fmla="*/ 1096999 h 1096999"/>
              <a:gd name="connsiteX4" fmla="*/ 1002774 w 1002774"/>
              <a:gd name="connsiteY4" fmla="*/ 52210 h 1096999"/>
              <a:gd name="connsiteX5" fmla="*/ 209095 w 1002774"/>
              <a:gd name="connsiteY5" fmla="*/ 0 h 1096999"/>
              <a:gd name="connsiteX0" fmla="*/ 209095 w 1002774"/>
              <a:gd name="connsiteY0" fmla="*/ 0 h 1096999"/>
              <a:gd name="connsiteX1" fmla="*/ 99570 w 1002774"/>
              <a:gd name="connsiteY1" fmla="*/ 474198 h 1096999"/>
              <a:gd name="connsiteX2" fmla="*/ 0 w 1002774"/>
              <a:gd name="connsiteY2" fmla="*/ 1011896 h 1096999"/>
              <a:gd name="connsiteX3" fmla="*/ 685675 w 1002774"/>
              <a:gd name="connsiteY3" fmla="*/ 1096999 h 1096999"/>
              <a:gd name="connsiteX4" fmla="*/ 1002774 w 1002774"/>
              <a:gd name="connsiteY4" fmla="*/ 52210 h 1096999"/>
              <a:gd name="connsiteX5" fmla="*/ 209095 w 1002774"/>
              <a:gd name="connsiteY5" fmla="*/ 0 h 1096999"/>
              <a:gd name="connsiteX0" fmla="*/ 209095 w 745714"/>
              <a:gd name="connsiteY0" fmla="*/ 0 h 1096999"/>
              <a:gd name="connsiteX1" fmla="*/ 99570 w 745714"/>
              <a:gd name="connsiteY1" fmla="*/ 474198 h 1096999"/>
              <a:gd name="connsiteX2" fmla="*/ 0 w 745714"/>
              <a:gd name="connsiteY2" fmla="*/ 1011896 h 1096999"/>
              <a:gd name="connsiteX3" fmla="*/ 685675 w 745714"/>
              <a:gd name="connsiteY3" fmla="*/ 1096999 h 1096999"/>
              <a:gd name="connsiteX4" fmla="*/ 745714 w 745714"/>
              <a:gd name="connsiteY4" fmla="*/ 66899 h 1096999"/>
              <a:gd name="connsiteX5" fmla="*/ 209095 w 745714"/>
              <a:gd name="connsiteY5" fmla="*/ 0 h 1096999"/>
              <a:gd name="connsiteX0" fmla="*/ 109525 w 646144"/>
              <a:gd name="connsiteY0" fmla="*/ 0 h 1096999"/>
              <a:gd name="connsiteX1" fmla="*/ 0 w 646144"/>
              <a:gd name="connsiteY1" fmla="*/ 474198 h 1096999"/>
              <a:gd name="connsiteX2" fmla="*/ 54666 w 646144"/>
              <a:gd name="connsiteY2" fmla="*/ 1048618 h 1096999"/>
              <a:gd name="connsiteX3" fmla="*/ 586105 w 646144"/>
              <a:gd name="connsiteY3" fmla="*/ 1096999 h 1096999"/>
              <a:gd name="connsiteX4" fmla="*/ 646144 w 646144"/>
              <a:gd name="connsiteY4" fmla="*/ 66899 h 1096999"/>
              <a:gd name="connsiteX5" fmla="*/ 109525 w 646144"/>
              <a:gd name="connsiteY5" fmla="*/ 0 h 1096999"/>
              <a:gd name="connsiteX0" fmla="*/ 54859 w 591478"/>
              <a:gd name="connsiteY0" fmla="*/ 0 h 1096999"/>
              <a:gd name="connsiteX1" fmla="*/ 37141 w 591478"/>
              <a:gd name="connsiteY1" fmla="*/ 529282 h 1096999"/>
              <a:gd name="connsiteX2" fmla="*/ 0 w 591478"/>
              <a:gd name="connsiteY2" fmla="*/ 1048618 h 1096999"/>
              <a:gd name="connsiteX3" fmla="*/ 531439 w 591478"/>
              <a:gd name="connsiteY3" fmla="*/ 1096999 h 1096999"/>
              <a:gd name="connsiteX4" fmla="*/ 591478 w 591478"/>
              <a:gd name="connsiteY4" fmla="*/ 66899 h 1096999"/>
              <a:gd name="connsiteX5" fmla="*/ 54859 w 591478"/>
              <a:gd name="connsiteY5" fmla="*/ 0 h 1096999"/>
              <a:gd name="connsiteX0" fmla="*/ 120960 w 591478"/>
              <a:gd name="connsiteY0" fmla="*/ 17563 h 1030100"/>
              <a:gd name="connsiteX1" fmla="*/ 37141 w 591478"/>
              <a:gd name="connsiteY1" fmla="*/ 462383 h 1030100"/>
              <a:gd name="connsiteX2" fmla="*/ 0 w 591478"/>
              <a:gd name="connsiteY2" fmla="*/ 981719 h 1030100"/>
              <a:gd name="connsiteX3" fmla="*/ 531439 w 591478"/>
              <a:gd name="connsiteY3" fmla="*/ 1030100 h 1030100"/>
              <a:gd name="connsiteX4" fmla="*/ 591478 w 591478"/>
              <a:gd name="connsiteY4" fmla="*/ 0 h 1030100"/>
              <a:gd name="connsiteX5" fmla="*/ 120960 w 591478"/>
              <a:gd name="connsiteY5" fmla="*/ 17563 h 1030100"/>
              <a:gd name="connsiteX0" fmla="*/ 69548 w 591478"/>
              <a:gd name="connsiteY0" fmla="*/ 0 h 1104344"/>
              <a:gd name="connsiteX1" fmla="*/ 37141 w 591478"/>
              <a:gd name="connsiteY1" fmla="*/ 536627 h 1104344"/>
              <a:gd name="connsiteX2" fmla="*/ 0 w 591478"/>
              <a:gd name="connsiteY2" fmla="*/ 1055963 h 1104344"/>
              <a:gd name="connsiteX3" fmla="*/ 531439 w 591478"/>
              <a:gd name="connsiteY3" fmla="*/ 1104344 h 1104344"/>
              <a:gd name="connsiteX4" fmla="*/ 591478 w 591478"/>
              <a:gd name="connsiteY4" fmla="*/ 74244 h 1104344"/>
              <a:gd name="connsiteX5" fmla="*/ 69548 w 591478"/>
              <a:gd name="connsiteY5" fmla="*/ 0 h 1104344"/>
              <a:gd name="connsiteX0" fmla="*/ 69548 w 595150"/>
              <a:gd name="connsiteY0" fmla="*/ 0 h 1104344"/>
              <a:gd name="connsiteX1" fmla="*/ 37141 w 595150"/>
              <a:gd name="connsiteY1" fmla="*/ 536627 h 1104344"/>
              <a:gd name="connsiteX2" fmla="*/ 0 w 595150"/>
              <a:gd name="connsiteY2" fmla="*/ 1055963 h 1104344"/>
              <a:gd name="connsiteX3" fmla="*/ 531439 w 595150"/>
              <a:gd name="connsiteY3" fmla="*/ 1104344 h 1104344"/>
              <a:gd name="connsiteX4" fmla="*/ 595150 w 595150"/>
              <a:gd name="connsiteY4" fmla="*/ 70572 h 1104344"/>
              <a:gd name="connsiteX5" fmla="*/ 69548 w 595150"/>
              <a:gd name="connsiteY5" fmla="*/ 0 h 1104344"/>
              <a:gd name="connsiteX0" fmla="*/ 102598 w 595150"/>
              <a:gd name="connsiteY0" fmla="*/ 0 h 1056604"/>
              <a:gd name="connsiteX1" fmla="*/ 37141 w 595150"/>
              <a:gd name="connsiteY1" fmla="*/ 488887 h 1056604"/>
              <a:gd name="connsiteX2" fmla="*/ 0 w 595150"/>
              <a:gd name="connsiteY2" fmla="*/ 1008223 h 1056604"/>
              <a:gd name="connsiteX3" fmla="*/ 531439 w 595150"/>
              <a:gd name="connsiteY3" fmla="*/ 1056604 h 1056604"/>
              <a:gd name="connsiteX4" fmla="*/ 595150 w 595150"/>
              <a:gd name="connsiteY4" fmla="*/ 22832 h 1056604"/>
              <a:gd name="connsiteX5" fmla="*/ 102598 w 595150"/>
              <a:gd name="connsiteY5" fmla="*/ 0 h 1056604"/>
              <a:gd name="connsiteX0" fmla="*/ 102598 w 595150"/>
              <a:gd name="connsiteY0" fmla="*/ 0 h 1056604"/>
              <a:gd name="connsiteX1" fmla="*/ 37141 w 595150"/>
              <a:gd name="connsiteY1" fmla="*/ 488887 h 1056604"/>
              <a:gd name="connsiteX2" fmla="*/ 0 w 595150"/>
              <a:gd name="connsiteY2" fmla="*/ 1008223 h 1056604"/>
              <a:gd name="connsiteX3" fmla="*/ 531439 w 595150"/>
              <a:gd name="connsiteY3" fmla="*/ 1056604 h 1056604"/>
              <a:gd name="connsiteX4" fmla="*/ 595150 w 595150"/>
              <a:gd name="connsiteY4" fmla="*/ 22832 h 1056604"/>
              <a:gd name="connsiteX5" fmla="*/ 102598 w 595150"/>
              <a:gd name="connsiteY5" fmla="*/ 0 h 1056604"/>
              <a:gd name="connsiteX0" fmla="*/ 65875 w 595150"/>
              <a:gd name="connsiteY0" fmla="*/ 0 h 1096999"/>
              <a:gd name="connsiteX1" fmla="*/ 37141 w 595150"/>
              <a:gd name="connsiteY1" fmla="*/ 529282 h 1096999"/>
              <a:gd name="connsiteX2" fmla="*/ 0 w 595150"/>
              <a:gd name="connsiteY2" fmla="*/ 1048618 h 1096999"/>
              <a:gd name="connsiteX3" fmla="*/ 531439 w 595150"/>
              <a:gd name="connsiteY3" fmla="*/ 1096999 h 1096999"/>
              <a:gd name="connsiteX4" fmla="*/ 595150 w 595150"/>
              <a:gd name="connsiteY4" fmla="*/ 63227 h 1096999"/>
              <a:gd name="connsiteX5" fmla="*/ 65875 w 595150"/>
              <a:gd name="connsiteY5" fmla="*/ 0 h 1096999"/>
              <a:gd name="connsiteX0" fmla="*/ 65875 w 595150"/>
              <a:gd name="connsiteY0" fmla="*/ 0 h 1089655"/>
              <a:gd name="connsiteX1" fmla="*/ 37141 w 595150"/>
              <a:gd name="connsiteY1" fmla="*/ 521938 h 1089655"/>
              <a:gd name="connsiteX2" fmla="*/ 0 w 595150"/>
              <a:gd name="connsiteY2" fmla="*/ 1041274 h 1089655"/>
              <a:gd name="connsiteX3" fmla="*/ 531439 w 595150"/>
              <a:gd name="connsiteY3" fmla="*/ 1089655 h 1089655"/>
              <a:gd name="connsiteX4" fmla="*/ 595150 w 595150"/>
              <a:gd name="connsiteY4" fmla="*/ 55883 h 1089655"/>
              <a:gd name="connsiteX5" fmla="*/ 65875 w 595150"/>
              <a:gd name="connsiteY5" fmla="*/ 0 h 1089655"/>
              <a:gd name="connsiteX0" fmla="*/ 73220 w 595150"/>
              <a:gd name="connsiteY0" fmla="*/ 0 h 1096999"/>
              <a:gd name="connsiteX1" fmla="*/ 37141 w 595150"/>
              <a:gd name="connsiteY1" fmla="*/ 529282 h 1096999"/>
              <a:gd name="connsiteX2" fmla="*/ 0 w 595150"/>
              <a:gd name="connsiteY2" fmla="*/ 1048618 h 1096999"/>
              <a:gd name="connsiteX3" fmla="*/ 531439 w 595150"/>
              <a:gd name="connsiteY3" fmla="*/ 1096999 h 1096999"/>
              <a:gd name="connsiteX4" fmla="*/ 595150 w 595150"/>
              <a:gd name="connsiteY4" fmla="*/ 63227 h 1096999"/>
              <a:gd name="connsiteX5" fmla="*/ 73220 w 595150"/>
              <a:gd name="connsiteY5" fmla="*/ 0 h 1096999"/>
              <a:gd name="connsiteX0" fmla="*/ 62203 w 595150"/>
              <a:gd name="connsiteY0" fmla="*/ 0 h 1093326"/>
              <a:gd name="connsiteX1" fmla="*/ 37141 w 595150"/>
              <a:gd name="connsiteY1" fmla="*/ 525609 h 1093326"/>
              <a:gd name="connsiteX2" fmla="*/ 0 w 595150"/>
              <a:gd name="connsiteY2" fmla="*/ 1044945 h 1093326"/>
              <a:gd name="connsiteX3" fmla="*/ 531439 w 595150"/>
              <a:gd name="connsiteY3" fmla="*/ 1093326 h 1093326"/>
              <a:gd name="connsiteX4" fmla="*/ 595150 w 595150"/>
              <a:gd name="connsiteY4" fmla="*/ 59554 h 1093326"/>
              <a:gd name="connsiteX5" fmla="*/ 62203 w 595150"/>
              <a:gd name="connsiteY5" fmla="*/ 0 h 1093326"/>
              <a:gd name="connsiteX0" fmla="*/ 77253 w 610200"/>
              <a:gd name="connsiteY0" fmla="*/ 0 h 1093326"/>
              <a:gd name="connsiteX1" fmla="*/ 52191 w 610200"/>
              <a:gd name="connsiteY1" fmla="*/ 525609 h 1093326"/>
              <a:gd name="connsiteX2" fmla="*/ 15050 w 610200"/>
              <a:gd name="connsiteY2" fmla="*/ 1044945 h 1093326"/>
              <a:gd name="connsiteX3" fmla="*/ 0 w 610200"/>
              <a:gd name="connsiteY3" fmla="*/ 1051633 h 1093326"/>
              <a:gd name="connsiteX4" fmla="*/ 546489 w 610200"/>
              <a:gd name="connsiteY4" fmla="*/ 1093326 h 1093326"/>
              <a:gd name="connsiteX5" fmla="*/ 610200 w 610200"/>
              <a:gd name="connsiteY5" fmla="*/ 59554 h 1093326"/>
              <a:gd name="connsiteX6" fmla="*/ 77253 w 610200"/>
              <a:gd name="connsiteY6" fmla="*/ 0 h 1093326"/>
              <a:gd name="connsiteX0" fmla="*/ 62203 w 595150"/>
              <a:gd name="connsiteY0" fmla="*/ 0 h 1093326"/>
              <a:gd name="connsiteX1" fmla="*/ 37141 w 595150"/>
              <a:gd name="connsiteY1" fmla="*/ 525609 h 1093326"/>
              <a:gd name="connsiteX2" fmla="*/ 0 w 595150"/>
              <a:gd name="connsiteY2" fmla="*/ 1044945 h 1093326"/>
              <a:gd name="connsiteX3" fmla="*/ 304439 w 595150"/>
              <a:gd name="connsiteY3" fmla="*/ 816606 h 1093326"/>
              <a:gd name="connsiteX4" fmla="*/ 531439 w 595150"/>
              <a:gd name="connsiteY4" fmla="*/ 1093326 h 1093326"/>
              <a:gd name="connsiteX5" fmla="*/ 595150 w 595150"/>
              <a:gd name="connsiteY5" fmla="*/ 59554 h 1093326"/>
              <a:gd name="connsiteX6" fmla="*/ 62203 w 595150"/>
              <a:gd name="connsiteY6" fmla="*/ 0 h 1093326"/>
              <a:gd name="connsiteX0" fmla="*/ 25062 w 558009"/>
              <a:gd name="connsiteY0" fmla="*/ 0 h 1093326"/>
              <a:gd name="connsiteX1" fmla="*/ 0 w 558009"/>
              <a:gd name="connsiteY1" fmla="*/ 525609 h 1093326"/>
              <a:gd name="connsiteX2" fmla="*/ 153818 w 558009"/>
              <a:gd name="connsiteY2" fmla="*/ 640994 h 1093326"/>
              <a:gd name="connsiteX3" fmla="*/ 267298 w 558009"/>
              <a:gd name="connsiteY3" fmla="*/ 816606 h 1093326"/>
              <a:gd name="connsiteX4" fmla="*/ 494298 w 558009"/>
              <a:gd name="connsiteY4" fmla="*/ 1093326 h 1093326"/>
              <a:gd name="connsiteX5" fmla="*/ 558009 w 558009"/>
              <a:gd name="connsiteY5" fmla="*/ 59554 h 1093326"/>
              <a:gd name="connsiteX6" fmla="*/ 25062 w 558009"/>
              <a:gd name="connsiteY6" fmla="*/ 0 h 1093326"/>
              <a:gd name="connsiteX0" fmla="*/ 29152 w 562099"/>
              <a:gd name="connsiteY0" fmla="*/ 0 h 1093326"/>
              <a:gd name="connsiteX1" fmla="*/ 4090 w 562099"/>
              <a:gd name="connsiteY1" fmla="*/ 525609 h 1093326"/>
              <a:gd name="connsiteX2" fmla="*/ 0 w 562099"/>
              <a:gd name="connsiteY2" fmla="*/ 732801 h 1093326"/>
              <a:gd name="connsiteX3" fmla="*/ 271388 w 562099"/>
              <a:gd name="connsiteY3" fmla="*/ 816606 h 1093326"/>
              <a:gd name="connsiteX4" fmla="*/ 498388 w 562099"/>
              <a:gd name="connsiteY4" fmla="*/ 1093326 h 1093326"/>
              <a:gd name="connsiteX5" fmla="*/ 562099 w 562099"/>
              <a:gd name="connsiteY5" fmla="*/ 59554 h 1093326"/>
              <a:gd name="connsiteX6" fmla="*/ 29152 w 562099"/>
              <a:gd name="connsiteY6" fmla="*/ 0 h 1093326"/>
              <a:gd name="connsiteX0" fmla="*/ 55220 w 588167"/>
              <a:gd name="connsiteY0" fmla="*/ 0 h 1093326"/>
              <a:gd name="connsiteX1" fmla="*/ 30158 w 588167"/>
              <a:gd name="connsiteY1" fmla="*/ 525609 h 1093326"/>
              <a:gd name="connsiteX2" fmla="*/ 26068 w 588167"/>
              <a:gd name="connsiteY2" fmla="*/ 732801 h 1093326"/>
              <a:gd name="connsiteX3" fmla="*/ 0 w 588167"/>
              <a:gd name="connsiteY3" fmla="*/ 857001 h 1093326"/>
              <a:gd name="connsiteX4" fmla="*/ 524456 w 588167"/>
              <a:gd name="connsiteY4" fmla="*/ 1093326 h 1093326"/>
              <a:gd name="connsiteX5" fmla="*/ 588167 w 588167"/>
              <a:gd name="connsiteY5" fmla="*/ 59554 h 1093326"/>
              <a:gd name="connsiteX6" fmla="*/ 55220 w 588167"/>
              <a:gd name="connsiteY6" fmla="*/ 0 h 1093326"/>
              <a:gd name="connsiteX0" fmla="*/ 58892 w 591839"/>
              <a:gd name="connsiteY0" fmla="*/ 0 h 1093326"/>
              <a:gd name="connsiteX1" fmla="*/ 33830 w 591839"/>
              <a:gd name="connsiteY1" fmla="*/ 525609 h 1093326"/>
              <a:gd name="connsiteX2" fmla="*/ 29740 w 591839"/>
              <a:gd name="connsiteY2" fmla="*/ 732801 h 1093326"/>
              <a:gd name="connsiteX3" fmla="*/ 3672 w 591839"/>
              <a:gd name="connsiteY3" fmla="*/ 857001 h 1093326"/>
              <a:gd name="connsiteX4" fmla="*/ 0 w 591839"/>
              <a:gd name="connsiteY4" fmla="*/ 868018 h 1093326"/>
              <a:gd name="connsiteX5" fmla="*/ 528128 w 591839"/>
              <a:gd name="connsiteY5" fmla="*/ 1093326 h 1093326"/>
              <a:gd name="connsiteX6" fmla="*/ 591839 w 591839"/>
              <a:gd name="connsiteY6" fmla="*/ 59554 h 1093326"/>
              <a:gd name="connsiteX7" fmla="*/ 58892 w 591839"/>
              <a:gd name="connsiteY7" fmla="*/ 0 h 1093326"/>
              <a:gd name="connsiteX0" fmla="*/ 55220 w 588167"/>
              <a:gd name="connsiteY0" fmla="*/ 0 h 1093326"/>
              <a:gd name="connsiteX1" fmla="*/ 30158 w 588167"/>
              <a:gd name="connsiteY1" fmla="*/ 525609 h 1093326"/>
              <a:gd name="connsiteX2" fmla="*/ 26068 w 588167"/>
              <a:gd name="connsiteY2" fmla="*/ 732801 h 1093326"/>
              <a:gd name="connsiteX3" fmla="*/ 0 w 588167"/>
              <a:gd name="connsiteY3" fmla="*/ 857001 h 1093326"/>
              <a:gd name="connsiteX4" fmla="*/ 0 w 588167"/>
              <a:gd name="connsiteY4" fmla="*/ 1040615 h 1093326"/>
              <a:gd name="connsiteX5" fmla="*/ 524456 w 588167"/>
              <a:gd name="connsiteY5" fmla="*/ 1093326 h 1093326"/>
              <a:gd name="connsiteX6" fmla="*/ 588167 w 588167"/>
              <a:gd name="connsiteY6" fmla="*/ 59554 h 1093326"/>
              <a:gd name="connsiteX7" fmla="*/ 55220 w 588167"/>
              <a:gd name="connsiteY7" fmla="*/ 0 h 1093326"/>
              <a:gd name="connsiteX0" fmla="*/ 55220 w 588167"/>
              <a:gd name="connsiteY0" fmla="*/ 0 h 1132422"/>
              <a:gd name="connsiteX1" fmla="*/ 30158 w 588167"/>
              <a:gd name="connsiteY1" fmla="*/ 525609 h 1132422"/>
              <a:gd name="connsiteX2" fmla="*/ 26068 w 588167"/>
              <a:gd name="connsiteY2" fmla="*/ 732801 h 1132422"/>
              <a:gd name="connsiteX3" fmla="*/ 0 w 588167"/>
              <a:gd name="connsiteY3" fmla="*/ 857001 h 1132422"/>
              <a:gd name="connsiteX4" fmla="*/ 106496 w 588167"/>
              <a:gd name="connsiteY4" fmla="*/ 1132422 h 1132422"/>
              <a:gd name="connsiteX5" fmla="*/ 524456 w 588167"/>
              <a:gd name="connsiteY5" fmla="*/ 1093326 h 1132422"/>
              <a:gd name="connsiteX6" fmla="*/ 588167 w 588167"/>
              <a:gd name="connsiteY6" fmla="*/ 59554 h 1132422"/>
              <a:gd name="connsiteX7" fmla="*/ 55220 w 588167"/>
              <a:gd name="connsiteY7" fmla="*/ 0 h 1132422"/>
              <a:gd name="connsiteX0" fmla="*/ 62565 w 595512"/>
              <a:gd name="connsiteY0" fmla="*/ 0 h 1093326"/>
              <a:gd name="connsiteX1" fmla="*/ 37503 w 595512"/>
              <a:gd name="connsiteY1" fmla="*/ 525609 h 1093326"/>
              <a:gd name="connsiteX2" fmla="*/ 33413 w 595512"/>
              <a:gd name="connsiteY2" fmla="*/ 732801 h 1093326"/>
              <a:gd name="connsiteX3" fmla="*/ 7345 w 595512"/>
              <a:gd name="connsiteY3" fmla="*/ 857001 h 1093326"/>
              <a:gd name="connsiteX4" fmla="*/ 0 w 595512"/>
              <a:gd name="connsiteY4" fmla="*/ 1044287 h 1093326"/>
              <a:gd name="connsiteX5" fmla="*/ 531801 w 595512"/>
              <a:gd name="connsiteY5" fmla="*/ 1093326 h 1093326"/>
              <a:gd name="connsiteX6" fmla="*/ 595512 w 595512"/>
              <a:gd name="connsiteY6" fmla="*/ 59554 h 1093326"/>
              <a:gd name="connsiteX7" fmla="*/ 62565 w 595512"/>
              <a:gd name="connsiteY7" fmla="*/ 0 h 1093326"/>
              <a:gd name="connsiteX0" fmla="*/ 62565 w 595512"/>
              <a:gd name="connsiteY0" fmla="*/ 0 h 1093326"/>
              <a:gd name="connsiteX1" fmla="*/ 37503 w 595512"/>
              <a:gd name="connsiteY1" fmla="*/ 525609 h 1093326"/>
              <a:gd name="connsiteX2" fmla="*/ 85965 w 595512"/>
              <a:gd name="connsiteY2" fmla="*/ 780097 h 1093326"/>
              <a:gd name="connsiteX3" fmla="*/ 7345 w 595512"/>
              <a:gd name="connsiteY3" fmla="*/ 857001 h 1093326"/>
              <a:gd name="connsiteX4" fmla="*/ 0 w 595512"/>
              <a:gd name="connsiteY4" fmla="*/ 1044287 h 1093326"/>
              <a:gd name="connsiteX5" fmla="*/ 531801 w 595512"/>
              <a:gd name="connsiteY5" fmla="*/ 1093326 h 1093326"/>
              <a:gd name="connsiteX6" fmla="*/ 595512 w 595512"/>
              <a:gd name="connsiteY6" fmla="*/ 59554 h 1093326"/>
              <a:gd name="connsiteX7" fmla="*/ 62565 w 595512"/>
              <a:gd name="connsiteY7" fmla="*/ 0 h 1093326"/>
              <a:gd name="connsiteX0" fmla="*/ 62565 w 595512"/>
              <a:gd name="connsiteY0" fmla="*/ 0 h 1093326"/>
              <a:gd name="connsiteX1" fmla="*/ 37503 w 595512"/>
              <a:gd name="connsiteY1" fmla="*/ 525609 h 1093326"/>
              <a:gd name="connsiteX2" fmla="*/ 30786 w 595512"/>
              <a:gd name="connsiteY2" fmla="*/ 735428 h 1093326"/>
              <a:gd name="connsiteX3" fmla="*/ 7345 w 595512"/>
              <a:gd name="connsiteY3" fmla="*/ 857001 h 1093326"/>
              <a:gd name="connsiteX4" fmla="*/ 0 w 595512"/>
              <a:gd name="connsiteY4" fmla="*/ 1044287 h 1093326"/>
              <a:gd name="connsiteX5" fmla="*/ 531801 w 595512"/>
              <a:gd name="connsiteY5" fmla="*/ 1093326 h 1093326"/>
              <a:gd name="connsiteX6" fmla="*/ 595512 w 595512"/>
              <a:gd name="connsiteY6" fmla="*/ 59554 h 1093326"/>
              <a:gd name="connsiteX7" fmla="*/ 62565 w 595512"/>
              <a:gd name="connsiteY7" fmla="*/ 0 h 10933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95512" h="1093326">
                <a:moveTo>
                  <a:pt x="62565" y="0"/>
                </a:moveTo>
                <a:lnTo>
                  <a:pt x="37503" y="525609"/>
                </a:lnTo>
                <a:cubicBezTo>
                  <a:pt x="36140" y="594673"/>
                  <a:pt x="32149" y="666364"/>
                  <a:pt x="30786" y="735428"/>
                </a:cubicBezTo>
                <a:lnTo>
                  <a:pt x="7345" y="857001"/>
                </a:lnTo>
                <a:lnTo>
                  <a:pt x="0" y="1044287"/>
                </a:lnTo>
                <a:lnTo>
                  <a:pt x="531801" y="1093326"/>
                </a:lnTo>
                <a:lnTo>
                  <a:pt x="595512" y="59554"/>
                </a:lnTo>
                <a:lnTo>
                  <a:pt x="62565" y="0"/>
                </a:lnTo>
                <a:close/>
              </a:path>
            </a:pathLst>
          </a:custGeom>
          <a:solidFill>
            <a:srgbClr val="FFC000">
              <a:alpha val="41176"/>
            </a:srgb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50" name="Forma libre 49"/>
          <p:cNvSpPr/>
          <p:nvPr/>
        </p:nvSpPr>
        <p:spPr>
          <a:xfrm>
            <a:off x="7687301" y="2828387"/>
            <a:ext cx="581883" cy="1091549"/>
          </a:xfrm>
          <a:custGeom>
            <a:avLst/>
            <a:gdLst>
              <a:gd name="connsiteX0" fmla="*/ 88900 w 301625"/>
              <a:gd name="connsiteY0" fmla="*/ 0 h 317500"/>
              <a:gd name="connsiteX1" fmla="*/ 0 w 301625"/>
              <a:gd name="connsiteY1" fmla="*/ 127000 h 317500"/>
              <a:gd name="connsiteX2" fmla="*/ 206375 w 301625"/>
              <a:gd name="connsiteY2" fmla="*/ 317500 h 317500"/>
              <a:gd name="connsiteX3" fmla="*/ 279400 w 301625"/>
              <a:gd name="connsiteY3" fmla="*/ 244475 h 317500"/>
              <a:gd name="connsiteX4" fmla="*/ 301625 w 301625"/>
              <a:gd name="connsiteY4" fmla="*/ 200025 h 317500"/>
              <a:gd name="connsiteX5" fmla="*/ 88900 w 301625"/>
              <a:gd name="connsiteY5" fmla="*/ 0 h 317500"/>
              <a:gd name="connsiteX0" fmla="*/ 0 w 783366"/>
              <a:gd name="connsiteY0" fmla="*/ 0 h 451567"/>
              <a:gd name="connsiteX1" fmla="*/ 481741 w 783366"/>
              <a:gd name="connsiteY1" fmla="*/ 261067 h 451567"/>
              <a:gd name="connsiteX2" fmla="*/ 688116 w 783366"/>
              <a:gd name="connsiteY2" fmla="*/ 451567 h 451567"/>
              <a:gd name="connsiteX3" fmla="*/ 761141 w 783366"/>
              <a:gd name="connsiteY3" fmla="*/ 378542 h 451567"/>
              <a:gd name="connsiteX4" fmla="*/ 783366 w 783366"/>
              <a:gd name="connsiteY4" fmla="*/ 334092 h 451567"/>
              <a:gd name="connsiteX5" fmla="*/ 0 w 783366"/>
              <a:gd name="connsiteY5" fmla="*/ 0 h 451567"/>
              <a:gd name="connsiteX0" fmla="*/ 0 w 797117"/>
              <a:gd name="connsiteY0" fmla="*/ 0 h 451567"/>
              <a:gd name="connsiteX1" fmla="*/ 481741 w 797117"/>
              <a:gd name="connsiteY1" fmla="*/ 261067 h 451567"/>
              <a:gd name="connsiteX2" fmla="*/ 688116 w 797117"/>
              <a:gd name="connsiteY2" fmla="*/ 451567 h 451567"/>
              <a:gd name="connsiteX3" fmla="*/ 761141 w 797117"/>
              <a:gd name="connsiteY3" fmla="*/ 378542 h 451567"/>
              <a:gd name="connsiteX4" fmla="*/ 797117 w 797117"/>
              <a:gd name="connsiteY4" fmla="*/ 45334 h 451567"/>
              <a:gd name="connsiteX5" fmla="*/ 0 w 797117"/>
              <a:gd name="connsiteY5" fmla="*/ 0 h 451567"/>
              <a:gd name="connsiteX0" fmla="*/ 0 w 797117"/>
              <a:gd name="connsiteY0" fmla="*/ 0 h 1083248"/>
              <a:gd name="connsiteX1" fmla="*/ 481741 w 797117"/>
              <a:gd name="connsiteY1" fmla="*/ 261067 h 1083248"/>
              <a:gd name="connsiteX2" fmla="*/ 688116 w 797117"/>
              <a:gd name="connsiteY2" fmla="*/ 451567 h 1083248"/>
              <a:gd name="connsiteX3" fmla="*/ 737078 w 797117"/>
              <a:gd name="connsiteY3" fmla="*/ 1083248 h 1083248"/>
              <a:gd name="connsiteX4" fmla="*/ 797117 w 797117"/>
              <a:gd name="connsiteY4" fmla="*/ 45334 h 1083248"/>
              <a:gd name="connsiteX5" fmla="*/ 0 w 797117"/>
              <a:gd name="connsiteY5" fmla="*/ 0 h 1083248"/>
              <a:gd name="connsiteX0" fmla="*/ 212533 w 1009650"/>
              <a:gd name="connsiteY0" fmla="*/ 0 h 1083248"/>
              <a:gd name="connsiteX1" fmla="*/ 694274 w 1009650"/>
              <a:gd name="connsiteY1" fmla="*/ 261067 h 1083248"/>
              <a:gd name="connsiteX2" fmla="*/ 0 w 1009650"/>
              <a:gd name="connsiteY2" fmla="*/ 1011895 h 1083248"/>
              <a:gd name="connsiteX3" fmla="*/ 949611 w 1009650"/>
              <a:gd name="connsiteY3" fmla="*/ 1083248 h 1083248"/>
              <a:gd name="connsiteX4" fmla="*/ 1009650 w 1009650"/>
              <a:gd name="connsiteY4" fmla="*/ 45334 h 1083248"/>
              <a:gd name="connsiteX5" fmla="*/ 212533 w 1009650"/>
              <a:gd name="connsiteY5" fmla="*/ 0 h 1083248"/>
              <a:gd name="connsiteX0" fmla="*/ 212533 w 1009650"/>
              <a:gd name="connsiteY0" fmla="*/ 0 h 1100436"/>
              <a:gd name="connsiteX1" fmla="*/ 694274 w 1009650"/>
              <a:gd name="connsiteY1" fmla="*/ 261067 h 1100436"/>
              <a:gd name="connsiteX2" fmla="*/ 0 w 1009650"/>
              <a:gd name="connsiteY2" fmla="*/ 1011895 h 1100436"/>
              <a:gd name="connsiteX3" fmla="*/ 953048 w 1009650"/>
              <a:gd name="connsiteY3" fmla="*/ 1100436 h 1100436"/>
              <a:gd name="connsiteX4" fmla="*/ 1009650 w 1009650"/>
              <a:gd name="connsiteY4" fmla="*/ 45334 h 1100436"/>
              <a:gd name="connsiteX5" fmla="*/ 212533 w 1009650"/>
              <a:gd name="connsiteY5" fmla="*/ 0 h 1100436"/>
              <a:gd name="connsiteX0" fmla="*/ 212533 w 1009650"/>
              <a:gd name="connsiteY0" fmla="*/ 0 h 1100436"/>
              <a:gd name="connsiteX1" fmla="*/ 109883 w 1009650"/>
              <a:gd name="connsiteY1" fmla="*/ 477635 h 1100436"/>
              <a:gd name="connsiteX2" fmla="*/ 0 w 1009650"/>
              <a:gd name="connsiteY2" fmla="*/ 1011895 h 1100436"/>
              <a:gd name="connsiteX3" fmla="*/ 953048 w 1009650"/>
              <a:gd name="connsiteY3" fmla="*/ 1100436 h 1100436"/>
              <a:gd name="connsiteX4" fmla="*/ 1009650 w 1009650"/>
              <a:gd name="connsiteY4" fmla="*/ 45334 h 1100436"/>
              <a:gd name="connsiteX5" fmla="*/ 212533 w 1009650"/>
              <a:gd name="connsiteY5" fmla="*/ 0 h 1100436"/>
              <a:gd name="connsiteX0" fmla="*/ 219408 w 1009650"/>
              <a:gd name="connsiteY0" fmla="*/ 0 h 1096999"/>
              <a:gd name="connsiteX1" fmla="*/ 109883 w 1009650"/>
              <a:gd name="connsiteY1" fmla="*/ 474198 h 1096999"/>
              <a:gd name="connsiteX2" fmla="*/ 0 w 1009650"/>
              <a:gd name="connsiteY2" fmla="*/ 1008458 h 1096999"/>
              <a:gd name="connsiteX3" fmla="*/ 953048 w 1009650"/>
              <a:gd name="connsiteY3" fmla="*/ 1096999 h 1096999"/>
              <a:gd name="connsiteX4" fmla="*/ 1009650 w 1009650"/>
              <a:gd name="connsiteY4" fmla="*/ 41897 h 1096999"/>
              <a:gd name="connsiteX5" fmla="*/ 219408 w 1009650"/>
              <a:gd name="connsiteY5" fmla="*/ 0 h 1096999"/>
              <a:gd name="connsiteX0" fmla="*/ 209095 w 999337"/>
              <a:gd name="connsiteY0" fmla="*/ 0 h 1096999"/>
              <a:gd name="connsiteX1" fmla="*/ 99570 w 999337"/>
              <a:gd name="connsiteY1" fmla="*/ 474198 h 1096999"/>
              <a:gd name="connsiteX2" fmla="*/ 0 w 999337"/>
              <a:gd name="connsiteY2" fmla="*/ 1011896 h 1096999"/>
              <a:gd name="connsiteX3" fmla="*/ 942735 w 999337"/>
              <a:gd name="connsiteY3" fmla="*/ 1096999 h 1096999"/>
              <a:gd name="connsiteX4" fmla="*/ 999337 w 999337"/>
              <a:gd name="connsiteY4" fmla="*/ 41897 h 1096999"/>
              <a:gd name="connsiteX5" fmla="*/ 209095 w 999337"/>
              <a:gd name="connsiteY5" fmla="*/ 0 h 1096999"/>
              <a:gd name="connsiteX0" fmla="*/ 209095 w 999337"/>
              <a:gd name="connsiteY0" fmla="*/ 0 h 1096999"/>
              <a:gd name="connsiteX1" fmla="*/ 99570 w 999337"/>
              <a:gd name="connsiteY1" fmla="*/ 474198 h 1096999"/>
              <a:gd name="connsiteX2" fmla="*/ 0 w 999337"/>
              <a:gd name="connsiteY2" fmla="*/ 1011896 h 1096999"/>
              <a:gd name="connsiteX3" fmla="*/ 942735 w 999337"/>
              <a:gd name="connsiteY3" fmla="*/ 1096999 h 1096999"/>
              <a:gd name="connsiteX4" fmla="*/ 999337 w 999337"/>
              <a:gd name="connsiteY4" fmla="*/ 59085 h 1096999"/>
              <a:gd name="connsiteX5" fmla="*/ 209095 w 999337"/>
              <a:gd name="connsiteY5" fmla="*/ 0 h 1096999"/>
              <a:gd name="connsiteX0" fmla="*/ 209095 w 1002774"/>
              <a:gd name="connsiteY0" fmla="*/ 0 h 1096999"/>
              <a:gd name="connsiteX1" fmla="*/ 99570 w 1002774"/>
              <a:gd name="connsiteY1" fmla="*/ 474198 h 1096999"/>
              <a:gd name="connsiteX2" fmla="*/ 0 w 1002774"/>
              <a:gd name="connsiteY2" fmla="*/ 1011896 h 1096999"/>
              <a:gd name="connsiteX3" fmla="*/ 942735 w 1002774"/>
              <a:gd name="connsiteY3" fmla="*/ 1096999 h 1096999"/>
              <a:gd name="connsiteX4" fmla="*/ 1002774 w 1002774"/>
              <a:gd name="connsiteY4" fmla="*/ 52210 h 1096999"/>
              <a:gd name="connsiteX5" fmla="*/ 209095 w 1002774"/>
              <a:gd name="connsiteY5" fmla="*/ 0 h 1096999"/>
              <a:gd name="connsiteX0" fmla="*/ 209095 w 1002774"/>
              <a:gd name="connsiteY0" fmla="*/ 0 h 1096999"/>
              <a:gd name="connsiteX1" fmla="*/ 99570 w 1002774"/>
              <a:gd name="connsiteY1" fmla="*/ 474198 h 1096999"/>
              <a:gd name="connsiteX2" fmla="*/ 0 w 1002774"/>
              <a:gd name="connsiteY2" fmla="*/ 1011896 h 1096999"/>
              <a:gd name="connsiteX3" fmla="*/ 685675 w 1002774"/>
              <a:gd name="connsiteY3" fmla="*/ 1096999 h 1096999"/>
              <a:gd name="connsiteX4" fmla="*/ 1002774 w 1002774"/>
              <a:gd name="connsiteY4" fmla="*/ 52210 h 1096999"/>
              <a:gd name="connsiteX5" fmla="*/ 209095 w 1002774"/>
              <a:gd name="connsiteY5" fmla="*/ 0 h 1096999"/>
              <a:gd name="connsiteX0" fmla="*/ 209095 w 745714"/>
              <a:gd name="connsiteY0" fmla="*/ 0 h 1096999"/>
              <a:gd name="connsiteX1" fmla="*/ 99570 w 745714"/>
              <a:gd name="connsiteY1" fmla="*/ 474198 h 1096999"/>
              <a:gd name="connsiteX2" fmla="*/ 0 w 745714"/>
              <a:gd name="connsiteY2" fmla="*/ 1011896 h 1096999"/>
              <a:gd name="connsiteX3" fmla="*/ 685675 w 745714"/>
              <a:gd name="connsiteY3" fmla="*/ 1096999 h 1096999"/>
              <a:gd name="connsiteX4" fmla="*/ 745714 w 745714"/>
              <a:gd name="connsiteY4" fmla="*/ 66899 h 1096999"/>
              <a:gd name="connsiteX5" fmla="*/ 209095 w 745714"/>
              <a:gd name="connsiteY5" fmla="*/ 0 h 1096999"/>
              <a:gd name="connsiteX0" fmla="*/ 109525 w 646144"/>
              <a:gd name="connsiteY0" fmla="*/ 0 h 1096999"/>
              <a:gd name="connsiteX1" fmla="*/ 0 w 646144"/>
              <a:gd name="connsiteY1" fmla="*/ 474198 h 1096999"/>
              <a:gd name="connsiteX2" fmla="*/ 54666 w 646144"/>
              <a:gd name="connsiteY2" fmla="*/ 1048618 h 1096999"/>
              <a:gd name="connsiteX3" fmla="*/ 586105 w 646144"/>
              <a:gd name="connsiteY3" fmla="*/ 1096999 h 1096999"/>
              <a:gd name="connsiteX4" fmla="*/ 646144 w 646144"/>
              <a:gd name="connsiteY4" fmla="*/ 66899 h 1096999"/>
              <a:gd name="connsiteX5" fmla="*/ 109525 w 646144"/>
              <a:gd name="connsiteY5" fmla="*/ 0 h 1096999"/>
              <a:gd name="connsiteX0" fmla="*/ 54859 w 591478"/>
              <a:gd name="connsiteY0" fmla="*/ 0 h 1096999"/>
              <a:gd name="connsiteX1" fmla="*/ 37141 w 591478"/>
              <a:gd name="connsiteY1" fmla="*/ 529282 h 1096999"/>
              <a:gd name="connsiteX2" fmla="*/ 0 w 591478"/>
              <a:gd name="connsiteY2" fmla="*/ 1048618 h 1096999"/>
              <a:gd name="connsiteX3" fmla="*/ 531439 w 591478"/>
              <a:gd name="connsiteY3" fmla="*/ 1096999 h 1096999"/>
              <a:gd name="connsiteX4" fmla="*/ 591478 w 591478"/>
              <a:gd name="connsiteY4" fmla="*/ 66899 h 1096999"/>
              <a:gd name="connsiteX5" fmla="*/ 54859 w 591478"/>
              <a:gd name="connsiteY5" fmla="*/ 0 h 1096999"/>
              <a:gd name="connsiteX0" fmla="*/ 120960 w 591478"/>
              <a:gd name="connsiteY0" fmla="*/ 17563 h 1030100"/>
              <a:gd name="connsiteX1" fmla="*/ 37141 w 591478"/>
              <a:gd name="connsiteY1" fmla="*/ 462383 h 1030100"/>
              <a:gd name="connsiteX2" fmla="*/ 0 w 591478"/>
              <a:gd name="connsiteY2" fmla="*/ 981719 h 1030100"/>
              <a:gd name="connsiteX3" fmla="*/ 531439 w 591478"/>
              <a:gd name="connsiteY3" fmla="*/ 1030100 h 1030100"/>
              <a:gd name="connsiteX4" fmla="*/ 591478 w 591478"/>
              <a:gd name="connsiteY4" fmla="*/ 0 h 1030100"/>
              <a:gd name="connsiteX5" fmla="*/ 120960 w 591478"/>
              <a:gd name="connsiteY5" fmla="*/ 17563 h 1030100"/>
              <a:gd name="connsiteX0" fmla="*/ 69548 w 591478"/>
              <a:gd name="connsiteY0" fmla="*/ 0 h 1104344"/>
              <a:gd name="connsiteX1" fmla="*/ 37141 w 591478"/>
              <a:gd name="connsiteY1" fmla="*/ 536627 h 1104344"/>
              <a:gd name="connsiteX2" fmla="*/ 0 w 591478"/>
              <a:gd name="connsiteY2" fmla="*/ 1055963 h 1104344"/>
              <a:gd name="connsiteX3" fmla="*/ 531439 w 591478"/>
              <a:gd name="connsiteY3" fmla="*/ 1104344 h 1104344"/>
              <a:gd name="connsiteX4" fmla="*/ 591478 w 591478"/>
              <a:gd name="connsiteY4" fmla="*/ 74244 h 1104344"/>
              <a:gd name="connsiteX5" fmla="*/ 69548 w 591478"/>
              <a:gd name="connsiteY5" fmla="*/ 0 h 1104344"/>
              <a:gd name="connsiteX0" fmla="*/ 69548 w 595150"/>
              <a:gd name="connsiteY0" fmla="*/ 0 h 1104344"/>
              <a:gd name="connsiteX1" fmla="*/ 37141 w 595150"/>
              <a:gd name="connsiteY1" fmla="*/ 536627 h 1104344"/>
              <a:gd name="connsiteX2" fmla="*/ 0 w 595150"/>
              <a:gd name="connsiteY2" fmla="*/ 1055963 h 1104344"/>
              <a:gd name="connsiteX3" fmla="*/ 531439 w 595150"/>
              <a:gd name="connsiteY3" fmla="*/ 1104344 h 1104344"/>
              <a:gd name="connsiteX4" fmla="*/ 595150 w 595150"/>
              <a:gd name="connsiteY4" fmla="*/ 70572 h 1104344"/>
              <a:gd name="connsiteX5" fmla="*/ 69548 w 595150"/>
              <a:gd name="connsiteY5" fmla="*/ 0 h 1104344"/>
              <a:gd name="connsiteX0" fmla="*/ 102598 w 595150"/>
              <a:gd name="connsiteY0" fmla="*/ 0 h 1056604"/>
              <a:gd name="connsiteX1" fmla="*/ 37141 w 595150"/>
              <a:gd name="connsiteY1" fmla="*/ 488887 h 1056604"/>
              <a:gd name="connsiteX2" fmla="*/ 0 w 595150"/>
              <a:gd name="connsiteY2" fmla="*/ 1008223 h 1056604"/>
              <a:gd name="connsiteX3" fmla="*/ 531439 w 595150"/>
              <a:gd name="connsiteY3" fmla="*/ 1056604 h 1056604"/>
              <a:gd name="connsiteX4" fmla="*/ 595150 w 595150"/>
              <a:gd name="connsiteY4" fmla="*/ 22832 h 1056604"/>
              <a:gd name="connsiteX5" fmla="*/ 102598 w 595150"/>
              <a:gd name="connsiteY5" fmla="*/ 0 h 1056604"/>
              <a:gd name="connsiteX0" fmla="*/ 102598 w 595150"/>
              <a:gd name="connsiteY0" fmla="*/ 0 h 1056604"/>
              <a:gd name="connsiteX1" fmla="*/ 37141 w 595150"/>
              <a:gd name="connsiteY1" fmla="*/ 488887 h 1056604"/>
              <a:gd name="connsiteX2" fmla="*/ 0 w 595150"/>
              <a:gd name="connsiteY2" fmla="*/ 1008223 h 1056604"/>
              <a:gd name="connsiteX3" fmla="*/ 531439 w 595150"/>
              <a:gd name="connsiteY3" fmla="*/ 1056604 h 1056604"/>
              <a:gd name="connsiteX4" fmla="*/ 595150 w 595150"/>
              <a:gd name="connsiteY4" fmla="*/ 22832 h 1056604"/>
              <a:gd name="connsiteX5" fmla="*/ 102598 w 595150"/>
              <a:gd name="connsiteY5" fmla="*/ 0 h 1056604"/>
              <a:gd name="connsiteX0" fmla="*/ 65875 w 595150"/>
              <a:gd name="connsiteY0" fmla="*/ 0 h 1096999"/>
              <a:gd name="connsiteX1" fmla="*/ 37141 w 595150"/>
              <a:gd name="connsiteY1" fmla="*/ 529282 h 1096999"/>
              <a:gd name="connsiteX2" fmla="*/ 0 w 595150"/>
              <a:gd name="connsiteY2" fmla="*/ 1048618 h 1096999"/>
              <a:gd name="connsiteX3" fmla="*/ 531439 w 595150"/>
              <a:gd name="connsiteY3" fmla="*/ 1096999 h 1096999"/>
              <a:gd name="connsiteX4" fmla="*/ 595150 w 595150"/>
              <a:gd name="connsiteY4" fmla="*/ 63227 h 1096999"/>
              <a:gd name="connsiteX5" fmla="*/ 65875 w 595150"/>
              <a:gd name="connsiteY5" fmla="*/ 0 h 1096999"/>
              <a:gd name="connsiteX0" fmla="*/ 65875 w 595150"/>
              <a:gd name="connsiteY0" fmla="*/ 0 h 1089655"/>
              <a:gd name="connsiteX1" fmla="*/ 37141 w 595150"/>
              <a:gd name="connsiteY1" fmla="*/ 521938 h 1089655"/>
              <a:gd name="connsiteX2" fmla="*/ 0 w 595150"/>
              <a:gd name="connsiteY2" fmla="*/ 1041274 h 1089655"/>
              <a:gd name="connsiteX3" fmla="*/ 531439 w 595150"/>
              <a:gd name="connsiteY3" fmla="*/ 1089655 h 1089655"/>
              <a:gd name="connsiteX4" fmla="*/ 595150 w 595150"/>
              <a:gd name="connsiteY4" fmla="*/ 55883 h 1089655"/>
              <a:gd name="connsiteX5" fmla="*/ 65875 w 595150"/>
              <a:gd name="connsiteY5" fmla="*/ 0 h 1089655"/>
              <a:gd name="connsiteX0" fmla="*/ 73220 w 595150"/>
              <a:gd name="connsiteY0" fmla="*/ 0 h 1096999"/>
              <a:gd name="connsiteX1" fmla="*/ 37141 w 595150"/>
              <a:gd name="connsiteY1" fmla="*/ 529282 h 1096999"/>
              <a:gd name="connsiteX2" fmla="*/ 0 w 595150"/>
              <a:gd name="connsiteY2" fmla="*/ 1048618 h 1096999"/>
              <a:gd name="connsiteX3" fmla="*/ 531439 w 595150"/>
              <a:gd name="connsiteY3" fmla="*/ 1096999 h 1096999"/>
              <a:gd name="connsiteX4" fmla="*/ 595150 w 595150"/>
              <a:gd name="connsiteY4" fmla="*/ 63227 h 1096999"/>
              <a:gd name="connsiteX5" fmla="*/ 73220 w 595150"/>
              <a:gd name="connsiteY5" fmla="*/ 0 h 1096999"/>
              <a:gd name="connsiteX0" fmla="*/ 62203 w 595150"/>
              <a:gd name="connsiteY0" fmla="*/ 0 h 1093326"/>
              <a:gd name="connsiteX1" fmla="*/ 37141 w 595150"/>
              <a:gd name="connsiteY1" fmla="*/ 525609 h 1093326"/>
              <a:gd name="connsiteX2" fmla="*/ 0 w 595150"/>
              <a:gd name="connsiteY2" fmla="*/ 1044945 h 1093326"/>
              <a:gd name="connsiteX3" fmla="*/ 531439 w 595150"/>
              <a:gd name="connsiteY3" fmla="*/ 1093326 h 1093326"/>
              <a:gd name="connsiteX4" fmla="*/ 595150 w 595150"/>
              <a:gd name="connsiteY4" fmla="*/ 59554 h 1093326"/>
              <a:gd name="connsiteX5" fmla="*/ 62203 w 595150"/>
              <a:gd name="connsiteY5" fmla="*/ 0 h 1093326"/>
              <a:gd name="connsiteX0" fmla="*/ 3446 w 595150"/>
              <a:gd name="connsiteY0" fmla="*/ 0 h 1133721"/>
              <a:gd name="connsiteX1" fmla="*/ 37141 w 595150"/>
              <a:gd name="connsiteY1" fmla="*/ 566004 h 1133721"/>
              <a:gd name="connsiteX2" fmla="*/ 0 w 595150"/>
              <a:gd name="connsiteY2" fmla="*/ 1085340 h 1133721"/>
              <a:gd name="connsiteX3" fmla="*/ 531439 w 595150"/>
              <a:gd name="connsiteY3" fmla="*/ 1133721 h 1133721"/>
              <a:gd name="connsiteX4" fmla="*/ 595150 w 595150"/>
              <a:gd name="connsiteY4" fmla="*/ 99949 h 1133721"/>
              <a:gd name="connsiteX5" fmla="*/ 3446 w 595150"/>
              <a:gd name="connsiteY5" fmla="*/ 0 h 1133721"/>
              <a:gd name="connsiteX0" fmla="*/ 3446 w 531439"/>
              <a:gd name="connsiteY0" fmla="*/ 0 h 1133721"/>
              <a:gd name="connsiteX1" fmla="*/ 37141 w 531439"/>
              <a:gd name="connsiteY1" fmla="*/ 566004 h 1133721"/>
              <a:gd name="connsiteX2" fmla="*/ 0 w 531439"/>
              <a:gd name="connsiteY2" fmla="*/ 1085340 h 1133721"/>
              <a:gd name="connsiteX3" fmla="*/ 531439 w 531439"/>
              <a:gd name="connsiteY3" fmla="*/ 1133721 h 1133721"/>
              <a:gd name="connsiteX4" fmla="*/ 529049 w 531439"/>
              <a:gd name="connsiteY4" fmla="*/ 33848 h 1133721"/>
              <a:gd name="connsiteX5" fmla="*/ 3446 w 531439"/>
              <a:gd name="connsiteY5" fmla="*/ 0 h 1133721"/>
              <a:gd name="connsiteX0" fmla="*/ 3446 w 529057"/>
              <a:gd name="connsiteY0" fmla="*/ 0 h 1085340"/>
              <a:gd name="connsiteX1" fmla="*/ 37141 w 529057"/>
              <a:gd name="connsiteY1" fmla="*/ 566004 h 1085340"/>
              <a:gd name="connsiteX2" fmla="*/ 0 w 529057"/>
              <a:gd name="connsiteY2" fmla="*/ 1085340 h 1085340"/>
              <a:gd name="connsiteX3" fmla="*/ 476355 w 529057"/>
              <a:gd name="connsiteY3" fmla="*/ 1074964 h 1085340"/>
              <a:gd name="connsiteX4" fmla="*/ 529049 w 529057"/>
              <a:gd name="connsiteY4" fmla="*/ 33848 h 1085340"/>
              <a:gd name="connsiteX5" fmla="*/ 3446 w 529057"/>
              <a:gd name="connsiteY5" fmla="*/ 0 h 1085340"/>
              <a:gd name="connsiteX0" fmla="*/ 43841 w 569452"/>
              <a:gd name="connsiteY0" fmla="*/ 0 h 1074964"/>
              <a:gd name="connsiteX1" fmla="*/ 77536 w 569452"/>
              <a:gd name="connsiteY1" fmla="*/ 566004 h 1074964"/>
              <a:gd name="connsiteX2" fmla="*/ 0 w 569452"/>
              <a:gd name="connsiteY2" fmla="*/ 1033928 h 1074964"/>
              <a:gd name="connsiteX3" fmla="*/ 516750 w 569452"/>
              <a:gd name="connsiteY3" fmla="*/ 1074964 h 1074964"/>
              <a:gd name="connsiteX4" fmla="*/ 569444 w 569452"/>
              <a:gd name="connsiteY4" fmla="*/ 33848 h 1074964"/>
              <a:gd name="connsiteX5" fmla="*/ 43841 w 569452"/>
              <a:gd name="connsiteY5" fmla="*/ 0 h 1074964"/>
              <a:gd name="connsiteX0" fmla="*/ 43841 w 569452"/>
              <a:gd name="connsiteY0" fmla="*/ 0 h 1074964"/>
              <a:gd name="connsiteX1" fmla="*/ 0 w 569452"/>
              <a:gd name="connsiteY1" fmla="*/ 1033928 h 1074964"/>
              <a:gd name="connsiteX2" fmla="*/ 516750 w 569452"/>
              <a:gd name="connsiteY2" fmla="*/ 1074964 h 1074964"/>
              <a:gd name="connsiteX3" fmla="*/ 569444 w 569452"/>
              <a:gd name="connsiteY3" fmla="*/ 33848 h 1074964"/>
              <a:gd name="connsiteX4" fmla="*/ 43841 w 569452"/>
              <a:gd name="connsiteY4" fmla="*/ 0 h 1074964"/>
              <a:gd name="connsiteX0" fmla="*/ 43841 w 569452"/>
              <a:gd name="connsiteY0" fmla="*/ 0 h 1074964"/>
              <a:gd name="connsiteX1" fmla="*/ 0 w 569452"/>
              <a:gd name="connsiteY1" fmla="*/ 1033928 h 1074964"/>
              <a:gd name="connsiteX2" fmla="*/ 516750 w 569452"/>
              <a:gd name="connsiteY2" fmla="*/ 1074964 h 1074964"/>
              <a:gd name="connsiteX3" fmla="*/ 569444 w 569452"/>
              <a:gd name="connsiteY3" fmla="*/ 33848 h 1074964"/>
              <a:gd name="connsiteX4" fmla="*/ 568741 w 569452"/>
              <a:gd name="connsiteY4" fmla="*/ 36974 h 1074964"/>
              <a:gd name="connsiteX5" fmla="*/ 43841 w 569452"/>
              <a:gd name="connsiteY5" fmla="*/ 0 h 1074964"/>
              <a:gd name="connsiteX0" fmla="*/ 43841 w 569452"/>
              <a:gd name="connsiteY0" fmla="*/ 0 h 1074964"/>
              <a:gd name="connsiteX1" fmla="*/ 0 w 569452"/>
              <a:gd name="connsiteY1" fmla="*/ 1033928 h 1074964"/>
              <a:gd name="connsiteX2" fmla="*/ 516750 w 569452"/>
              <a:gd name="connsiteY2" fmla="*/ 1074964 h 1074964"/>
              <a:gd name="connsiteX3" fmla="*/ 569444 w 569452"/>
              <a:gd name="connsiteY3" fmla="*/ 33848 h 1074964"/>
              <a:gd name="connsiteX4" fmla="*/ 278630 w 569452"/>
              <a:gd name="connsiteY4" fmla="*/ 172849 h 1074964"/>
              <a:gd name="connsiteX5" fmla="*/ 43841 w 569452"/>
              <a:gd name="connsiteY5" fmla="*/ 0 h 1074964"/>
              <a:gd name="connsiteX0" fmla="*/ 43841 w 547424"/>
              <a:gd name="connsiteY0" fmla="*/ 0 h 1074964"/>
              <a:gd name="connsiteX1" fmla="*/ 0 w 547424"/>
              <a:gd name="connsiteY1" fmla="*/ 1033928 h 1074964"/>
              <a:gd name="connsiteX2" fmla="*/ 516750 w 547424"/>
              <a:gd name="connsiteY2" fmla="*/ 1074964 h 1074964"/>
              <a:gd name="connsiteX3" fmla="*/ 547410 w 547424"/>
              <a:gd name="connsiteY3" fmla="*/ 566330 h 1074964"/>
              <a:gd name="connsiteX4" fmla="*/ 278630 w 547424"/>
              <a:gd name="connsiteY4" fmla="*/ 172849 h 1074964"/>
              <a:gd name="connsiteX5" fmla="*/ 43841 w 547424"/>
              <a:gd name="connsiteY5" fmla="*/ 0 h 1074964"/>
              <a:gd name="connsiteX0" fmla="*/ 43841 w 579757"/>
              <a:gd name="connsiteY0" fmla="*/ 0 h 1074964"/>
              <a:gd name="connsiteX1" fmla="*/ 0 w 579757"/>
              <a:gd name="connsiteY1" fmla="*/ 1033928 h 1074964"/>
              <a:gd name="connsiteX2" fmla="*/ 516750 w 579757"/>
              <a:gd name="connsiteY2" fmla="*/ 1074964 h 1074964"/>
              <a:gd name="connsiteX3" fmla="*/ 547410 w 579757"/>
              <a:gd name="connsiteY3" fmla="*/ 566330 h 1074964"/>
              <a:gd name="connsiteX4" fmla="*/ 579757 w 579757"/>
              <a:gd name="connsiteY4" fmla="*/ 33302 h 1074964"/>
              <a:gd name="connsiteX5" fmla="*/ 43841 w 579757"/>
              <a:gd name="connsiteY5" fmla="*/ 0 h 1074964"/>
              <a:gd name="connsiteX0" fmla="*/ 43841 w 579757"/>
              <a:gd name="connsiteY0" fmla="*/ 0 h 1074964"/>
              <a:gd name="connsiteX1" fmla="*/ 0 w 579757"/>
              <a:gd name="connsiteY1" fmla="*/ 1033928 h 1074964"/>
              <a:gd name="connsiteX2" fmla="*/ 516750 w 579757"/>
              <a:gd name="connsiteY2" fmla="*/ 1074964 h 1074964"/>
              <a:gd name="connsiteX3" fmla="*/ 547410 w 579757"/>
              <a:gd name="connsiteY3" fmla="*/ 566330 h 1074964"/>
              <a:gd name="connsiteX4" fmla="*/ 579757 w 579757"/>
              <a:gd name="connsiteY4" fmla="*/ 33302 h 1074964"/>
              <a:gd name="connsiteX5" fmla="*/ 43841 w 579757"/>
              <a:gd name="connsiteY5" fmla="*/ 0 h 10749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79757" h="1074964">
                <a:moveTo>
                  <a:pt x="43841" y="0"/>
                </a:moveTo>
                <a:lnTo>
                  <a:pt x="0" y="1033928"/>
                </a:lnTo>
                <a:lnTo>
                  <a:pt x="516750" y="1074964"/>
                </a:lnTo>
                <a:cubicBezTo>
                  <a:pt x="515953" y="708340"/>
                  <a:pt x="548207" y="932954"/>
                  <a:pt x="547410" y="566330"/>
                </a:cubicBezTo>
                <a:cubicBezTo>
                  <a:pt x="566952" y="388654"/>
                  <a:pt x="568975" y="210978"/>
                  <a:pt x="579757" y="33302"/>
                </a:cubicBezTo>
                <a:lnTo>
                  <a:pt x="43841" y="0"/>
                </a:lnTo>
                <a:close/>
              </a:path>
            </a:pathLst>
          </a:custGeom>
          <a:solidFill>
            <a:srgbClr val="FFC000">
              <a:alpha val="41176"/>
            </a:srgb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 dirty="0"/>
          </a:p>
        </p:txBody>
      </p:sp>
      <p:sp>
        <p:nvSpPr>
          <p:cNvPr id="51" name="Forma libre 50"/>
          <p:cNvSpPr/>
          <p:nvPr/>
        </p:nvSpPr>
        <p:spPr>
          <a:xfrm>
            <a:off x="9748768" y="3667588"/>
            <a:ext cx="818835" cy="465830"/>
          </a:xfrm>
          <a:custGeom>
            <a:avLst/>
            <a:gdLst>
              <a:gd name="connsiteX0" fmla="*/ 88900 w 301625"/>
              <a:gd name="connsiteY0" fmla="*/ 0 h 317500"/>
              <a:gd name="connsiteX1" fmla="*/ 0 w 301625"/>
              <a:gd name="connsiteY1" fmla="*/ 127000 h 317500"/>
              <a:gd name="connsiteX2" fmla="*/ 206375 w 301625"/>
              <a:gd name="connsiteY2" fmla="*/ 317500 h 317500"/>
              <a:gd name="connsiteX3" fmla="*/ 279400 w 301625"/>
              <a:gd name="connsiteY3" fmla="*/ 244475 h 317500"/>
              <a:gd name="connsiteX4" fmla="*/ 301625 w 301625"/>
              <a:gd name="connsiteY4" fmla="*/ 200025 h 317500"/>
              <a:gd name="connsiteX5" fmla="*/ 88900 w 301625"/>
              <a:gd name="connsiteY5" fmla="*/ 0 h 317500"/>
              <a:gd name="connsiteX0" fmla="*/ 0 w 783366"/>
              <a:gd name="connsiteY0" fmla="*/ 0 h 451567"/>
              <a:gd name="connsiteX1" fmla="*/ 481741 w 783366"/>
              <a:gd name="connsiteY1" fmla="*/ 261067 h 451567"/>
              <a:gd name="connsiteX2" fmla="*/ 688116 w 783366"/>
              <a:gd name="connsiteY2" fmla="*/ 451567 h 451567"/>
              <a:gd name="connsiteX3" fmla="*/ 761141 w 783366"/>
              <a:gd name="connsiteY3" fmla="*/ 378542 h 451567"/>
              <a:gd name="connsiteX4" fmla="*/ 783366 w 783366"/>
              <a:gd name="connsiteY4" fmla="*/ 334092 h 451567"/>
              <a:gd name="connsiteX5" fmla="*/ 0 w 783366"/>
              <a:gd name="connsiteY5" fmla="*/ 0 h 451567"/>
              <a:gd name="connsiteX0" fmla="*/ 0 w 797117"/>
              <a:gd name="connsiteY0" fmla="*/ 0 h 451567"/>
              <a:gd name="connsiteX1" fmla="*/ 481741 w 797117"/>
              <a:gd name="connsiteY1" fmla="*/ 261067 h 451567"/>
              <a:gd name="connsiteX2" fmla="*/ 688116 w 797117"/>
              <a:gd name="connsiteY2" fmla="*/ 451567 h 451567"/>
              <a:gd name="connsiteX3" fmla="*/ 761141 w 797117"/>
              <a:gd name="connsiteY3" fmla="*/ 378542 h 451567"/>
              <a:gd name="connsiteX4" fmla="*/ 797117 w 797117"/>
              <a:gd name="connsiteY4" fmla="*/ 45334 h 451567"/>
              <a:gd name="connsiteX5" fmla="*/ 0 w 797117"/>
              <a:gd name="connsiteY5" fmla="*/ 0 h 451567"/>
              <a:gd name="connsiteX0" fmla="*/ 0 w 797117"/>
              <a:gd name="connsiteY0" fmla="*/ 0 h 1083248"/>
              <a:gd name="connsiteX1" fmla="*/ 481741 w 797117"/>
              <a:gd name="connsiteY1" fmla="*/ 261067 h 1083248"/>
              <a:gd name="connsiteX2" fmla="*/ 688116 w 797117"/>
              <a:gd name="connsiteY2" fmla="*/ 451567 h 1083248"/>
              <a:gd name="connsiteX3" fmla="*/ 737078 w 797117"/>
              <a:gd name="connsiteY3" fmla="*/ 1083248 h 1083248"/>
              <a:gd name="connsiteX4" fmla="*/ 797117 w 797117"/>
              <a:gd name="connsiteY4" fmla="*/ 45334 h 1083248"/>
              <a:gd name="connsiteX5" fmla="*/ 0 w 797117"/>
              <a:gd name="connsiteY5" fmla="*/ 0 h 1083248"/>
              <a:gd name="connsiteX0" fmla="*/ 212533 w 1009650"/>
              <a:gd name="connsiteY0" fmla="*/ 0 h 1083248"/>
              <a:gd name="connsiteX1" fmla="*/ 694274 w 1009650"/>
              <a:gd name="connsiteY1" fmla="*/ 261067 h 1083248"/>
              <a:gd name="connsiteX2" fmla="*/ 0 w 1009650"/>
              <a:gd name="connsiteY2" fmla="*/ 1011895 h 1083248"/>
              <a:gd name="connsiteX3" fmla="*/ 949611 w 1009650"/>
              <a:gd name="connsiteY3" fmla="*/ 1083248 h 1083248"/>
              <a:gd name="connsiteX4" fmla="*/ 1009650 w 1009650"/>
              <a:gd name="connsiteY4" fmla="*/ 45334 h 1083248"/>
              <a:gd name="connsiteX5" fmla="*/ 212533 w 1009650"/>
              <a:gd name="connsiteY5" fmla="*/ 0 h 1083248"/>
              <a:gd name="connsiteX0" fmla="*/ 212533 w 1009650"/>
              <a:gd name="connsiteY0" fmla="*/ 0 h 1100436"/>
              <a:gd name="connsiteX1" fmla="*/ 694274 w 1009650"/>
              <a:gd name="connsiteY1" fmla="*/ 261067 h 1100436"/>
              <a:gd name="connsiteX2" fmla="*/ 0 w 1009650"/>
              <a:gd name="connsiteY2" fmla="*/ 1011895 h 1100436"/>
              <a:gd name="connsiteX3" fmla="*/ 953048 w 1009650"/>
              <a:gd name="connsiteY3" fmla="*/ 1100436 h 1100436"/>
              <a:gd name="connsiteX4" fmla="*/ 1009650 w 1009650"/>
              <a:gd name="connsiteY4" fmla="*/ 45334 h 1100436"/>
              <a:gd name="connsiteX5" fmla="*/ 212533 w 1009650"/>
              <a:gd name="connsiteY5" fmla="*/ 0 h 1100436"/>
              <a:gd name="connsiteX0" fmla="*/ 212533 w 1009650"/>
              <a:gd name="connsiteY0" fmla="*/ 0 h 1100436"/>
              <a:gd name="connsiteX1" fmla="*/ 109883 w 1009650"/>
              <a:gd name="connsiteY1" fmla="*/ 477635 h 1100436"/>
              <a:gd name="connsiteX2" fmla="*/ 0 w 1009650"/>
              <a:gd name="connsiteY2" fmla="*/ 1011895 h 1100436"/>
              <a:gd name="connsiteX3" fmla="*/ 953048 w 1009650"/>
              <a:gd name="connsiteY3" fmla="*/ 1100436 h 1100436"/>
              <a:gd name="connsiteX4" fmla="*/ 1009650 w 1009650"/>
              <a:gd name="connsiteY4" fmla="*/ 45334 h 1100436"/>
              <a:gd name="connsiteX5" fmla="*/ 212533 w 1009650"/>
              <a:gd name="connsiteY5" fmla="*/ 0 h 1100436"/>
              <a:gd name="connsiteX0" fmla="*/ 219408 w 1009650"/>
              <a:gd name="connsiteY0" fmla="*/ 0 h 1096999"/>
              <a:gd name="connsiteX1" fmla="*/ 109883 w 1009650"/>
              <a:gd name="connsiteY1" fmla="*/ 474198 h 1096999"/>
              <a:gd name="connsiteX2" fmla="*/ 0 w 1009650"/>
              <a:gd name="connsiteY2" fmla="*/ 1008458 h 1096999"/>
              <a:gd name="connsiteX3" fmla="*/ 953048 w 1009650"/>
              <a:gd name="connsiteY3" fmla="*/ 1096999 h 1096999"/>
              <a:gd name="connsiteX4" fmla="*/ 1009650 w 1009650"/>
              <a:gd name="connsiteY4" fmla="*/ 41897 h 1096999"/>
              <a:gd name="connsiteX5" fmla="*/ 219408 w 1009650"/>
              <a:gd name="connsiteY5" fmla="*/ 0 h 1096999"/>
              <a:gd name="connsiteX0" fmla="*/ 209095 w 999337"/>
              <a:gd name="connsiteY0" fmla="*/ 0 h 1096999"/>
              <a:gd name="connsiteX1" fmla="*/ 99570 w 999337"/>
              <a:gd name="connsiteY1" fmla="*/ 474198 h 1096999"/>
              <a:gd name="connsiteX2" fmla="*/ 0 w 999337"/>
              <a:gd name="connsiteY2" fmla="*/ 1011896 h 1096999"/>
              <a:gd name="connsiteX3" fmla="*/ 942735 w 999337"/>
              <a:gd name="connsiteY3" fmla="*/ 1096999 h 1096999"/>
              <a:gd name="connsiteX4" fmla="*/ 999337 w 999337"/>
              <a:gd name="connsiteY4" fmla="*/ 41897 h 1096999"/>
              <a:gd name="connsiteX5" fmla="*/ 209095 w 999337"/>
              <a:gd name="connsiteY5" fmla="*/ 0 h 1096999"/>
              <a:gd name="connsiteX0" fmla="*/ 209095 w 999337"/>
              <a:gd name="connsiteY0" fmla="*/ 0 h 1096999"/>
              <a:gd name="connsiteX1" fmla="*/ 99570 w 999337"/>
              <a:gd name="connsiteY1" fmla="*/ 474198 h 1096999"/>
              <a:gd name="connsiteX2" fmla="*/ 0 w 999337"/>
              <a:gd name="connsiteY2" fmla="*/ 1011896 h 1096999"/>
              <a:gd name="connsiteX3" fmla="*/ 942735 w 999337"/>
              <a:gd name="connsiteY3" fmla="*/ 1096999 h 1096999"/>
              <a:gd name="connsiteX4" fmla="*/ 999337 w 999337"/>
              <a:gd name="connsiteY4" fmla="*/ 59085 h 1096999"/>
              <a:gd name="connsiteX5" fmla="*/ 209095 w 999337"/>
              <a:gd name="connsiteY5" fmla="*/ 0 h 1096999"/>
              <a:gd name="connsiteX0" fmla="*/ 209095 w 1002774"/>
              <a:gd name="connsiteY0" fmla="*/ 0 h 1096999"/>
              <a:gd name="connsiteX1" fmla="*/ 99570 w 1002774"/>
              <a:gd name="connsiteY1" fmla="*/ 474198 h 1096999"/>
              <a:gd name="connsiteX2" fmla="*/ 0 w 1002774"/>
              <a:gd name="connsiteY2" fmla="*/ 1011896 h 1096999"/>
              <a:gd name="connsiteX3" fmla="*/ 942735 w 1002774"/>
              <a:gd name="connsiteY3" fmla="*/ 1096999 h 1096999"/>
              <a:gd name="connsiteX4" fmla="*/ 1002774 w 1002774"/>
              <a:gd name="connsiteY4" fmla="*/ 52210 h 1096999"/>
              <a:gd name="connsiteX5" fmla="*/ 209095 w 1002774"/>
              <a:gd name="connsiteY5" fmla="*/ 0 h 1096999"/>
              <a:gd name="connsiteX0" fmla="*/ 209095 w 1002774"/>
              <a:gd name="connsiteY0" fmla="*/ 0 h 1096999"/>
              <a:gd name="connsiteX1" fmla="*/ 99570 w 1002774"/>
              <a:gd name="connsiteY1" fmla="*/ 474198 h 1096999"/>
              <a:gd name="connsiteX2" fmla="*/ 0 w 1002774"/>
              <a:gd name="connsiteY2" fmla="*/ 1011896 h 1096999"/>
              <a:gd name="connsiteX3" fmla="*/ 685675 w 1002774"/>
              <a:gd name="connsiteY3" fmla="*/ 1096999 h 1096999"/>
              <a:gd name="connsiteX4" fmla="*/ 1002774 w 1002774"/>
              <a:gd name="connsiteY4" fmla="*/ 52210 h 1096999"/>
              <a:gd name="connsiteX5" fmla="*/ 209095 w 1002774"/>
              <a:gd name="connsiteY5" fmla="*/ 0 h 1096999"/>
              <a:gd name="connsiteX0" fmla="*/ 209095 w 745714"/>
              <a:gd name="connsiteY0" fmla="*/ 0 h 1096999"/>
              <a:gd name="connsiteX1" fmla="*/ 99570 w 745714"/>
              <a:gd name="connsiteY1" fmla="*/ 474198 h 1096999"/>
              <a:gd name="connsiteX2" fmla="*/ 0 w 745714"/>
              <a:gd name="connsiteY2" fmla="*/ 1011896 h 1096999"/>
              <a:gd name="connsiteX3" fmla="*/ 685675 w 745714"/>
              <a:gd name="connsiteY3" fmla="*/ 1096999 h 1096999"/>
              <a:gd name="connsiteX4" fmla="*/ 745714 w 745714"/>
              <a:gd name="connsiteY4" fmla="*/ 66899 h 1096999"/>
              <a:gd name="connsiteX5" fmla="*/ 209095 w 745714"/>
              <a:gd name="connsiteY5" fmla="*/ 0 h 1096999"/>
              <a:gd name="connsiteX0" fmla="*/ 109525 w 646144"/>
              <a:gd name="connsiteY0" fmla="*/ 0 h 1096999"/>
              <a:gd name="connsiteX1" fmla="*/ 0 w 646144"/>
              <a:gd name="connsiteY1" fmla="*/ 474198 h 1096999"/>
              <a:gd name="connsiteX2" fmla="*/ 54666 w 646144"/>
              <a:gd name="connsiteY2" fmla="*/ 1048618 h 1096999"/>
              <a:gd name="connsiteX3" fmla="*/ 586105 w 646144"/>
              <a:gd name="connsiteY3" fmla="*/ 1096999 h 1096999"/>
              <a:gd name="connsiteX4" fmla="*/ 646144 w 646144"/>
              <a:gd name="connsiteY4" fmla="*/ 66899 h 1096999"/>
              <a:gd name="connsiteX5" fmla="*/ 109525 w 646144"/>
              <a:gd name="connsiteY5" fmla="*/ 0 h 1096999"/>
              <a:gd name="connsiteX0" fmla="*/ 54859 w 591478"/>
              <a:gd name="connsiteY0" fmla="*/ 0 h 1096999"/>
              <a:gd name="connsiteX1" fmla="*/ 37141 w 591478"/>
              <a:gd name="connsiteY1" fmla="*/ 529282 h 1096999"/>
              <a:gd name="connsiteX2" fmla="*/ 0 w 591478"/>
              <a:gd name="connsiteY2" fmla="*/ 1048618 h 1096999"/>
              <a:gd name="connsiteX3" fmla="*/ 531439 w 591478"/>
              <a:gd name="connsiteY3" fmla="*/ 1096999 h 1096999"/>
              <a:gd name="connsiteX4" fmla="*/ 591478 w 591478"/>
              <a:gd name="connsiteY4" fmla="*/ 66899 h 1096999"/>
              <a:gd name="connsiteX5" fmla="*/ 54859 w 591478"/>
              <a:gd name="connsiteY5" fmla="*/ 0 h 1096999"/>
              <a:gd name="connsiteX0" fmla="*/ 120960 w 591478"/>
              <a:gd name="connsiteY0" fmla="*/ 17563 h 1030100"/>
              <a:gd name="connsiteX1" fmla="*/ 37141 w 591478"/>
              <a:gd name="connsiteY1" fmla="*/ 462383 h 1030100"/>
              <a:gd name="connsiteX2" fmla="*/ 0 w 591478"/>
              <a:gd name="connsiteY2" fmla="*/ 981719 h 1030100"/>
              <a:gd name="connsiteX3" fmla="*/ 531439 w 591478"/>
              <a:gd name="connsiteY3" fmla="*/ 1030100 h 1030100"/>
              <a:gd name="connsiteX4" fmla="*/ 591478 w 591478"/>
              <a:gd name="connsiteY4" fmla="*/ 0 h 1030100"/>
              <a:gd name="connsiteX5" fmla="*/ 120960 w 591478"/>
              <a:gd name="connsiteY5" fmla="*/ 17563 h 1030100"/>
              <a:gd name="connsiteX0" fmla="*/ 69548 w 591478"/>
              <a:gd name="connsiteY0" fmla="*/ 0 h 1104344"/>
              <a:gd name="connsiteX1" fmla="*/ 37141 w 591478"/>
              <a:gd name="connsiteY1" fmla="*/ 536627 h 1104344"/>
              <a:gd name="connsiteX2" fmla="*/ 0 w 591478"/>
              <a:gd name="connsiteY2" fmla="*/ 1055963 h 1104344"/>
              <a:gd name="connsiteX3" fmla="*/ 531439 w 591478"/>
              <a:gd name="connsiteY3" fmla="*/ 1104344 h 1104344"/>
              <a:gd name="connsiteX4" fmla="*/ 591478 w 591478"/>
              <a:gd name="connsiteY4" fmla="*/ 74244 h 1104344"/>
              <a:gd name="connsiteX5" fmla="*/ 69548 w 591478"/>
              <a:gd name="connsiteY5" fmla="*/ 0 h 1104344"/>
              <a:gd name="connsiteX0" fmla="*/ 69548 w 595150"/>
              <a:gd name="connsiteY0" fmla="*/ 0 h 1104344"/>
              <a:gd name="connsiteX1" fmla="*/ 37141 w 595150"/>
              <a:gd name="connsiteY1" fmla="*/ 536627 h 1104344"/>
              <a:gd name="connsiteX2" fmla="*/ 0 w 595150"/>
              <a:gd name="connsiteY2" fmla="*/ 1055963 h 1104344"/>
              <a:gd name="connsiteX3" fmla="*/ 531439 w 595150"/>
              <a:gd name="connsiteY3" fmla="*/ 1104344 h 1104344"/>
              <a:gd name="connsiteX4" fmla="*/ 595150 w 595150"/>
              <a:gd name="connsiteY4" fmla="*/ 70572 h 1104344"/>
              <a:gd name="connsiteX5" fmla="*/ 69548 w 595150"/>
              <a:gd name="connsiteY5" fmla="*/ 0 h 1104344"/>
              <a:gd name="connsiteX0" fmla="*/ 102598 w 595150"/>
              <a:gd name="connsiteY0" fmla="*/ 0 h 1056604"/>
              <a:gd name="connsiteX1" fmla="*/ 37141 w 595150"/>
              <a:gd name="connsiteY1" fmla="*/ 488887 h 1056604"/>
              <a:gd name="connsiteX2" fmla="*/ 0 w 595150"/>
              <a:gd name="connsiteY2" fmla="*/ 1008223 h 1056604"/>
              <a:gd name="connsiteX3" fmla="*/ 531439 w 595150"/>
              <a:gd name="connsiteY3" fmla="*/ 1056604 h 1056604"/>
              <a:gd name="connsiteX4" fmla="*/ 595150 w 595150"/>
              <a:gd name="connsiteY4" fmla="*/ 22832 h 1056604"/>
              <a:gd name="connsiteX5" fmla="*/ 102598 w 595150"/>
              <a:gd name="connsiteY5" fmla="*/ 0 h 1056604"/>
              <a:gd name="connsiteX0" fmla="*/ 102598 w 595150"/>
              <a:gd name="connsiteY0" fmla="*/ 0 h 1056604"/>
              <a:gd name="connsiteX1" fmla="*/ 37141 w 595150"/>
              <a:gd name="connsiteY1" fmla="*/ 488887 h 1056604"/>
              <a:gd name="connsiteX2" fmla="*/ 0 w 595150"/>
              <a:gd name="connsiteY2" fmla="*/ 1008223 h 1056604"/>
              <a:gd name="connsiteX3" fmla="*/ 531439 w 595150"/>
              <a:gd name="connsiteY3" fmla="*/ 1056604 h 1056604"/>
              <a:gd name="connsiteX4" fmla="*/ 595150 w 595150"/>
              <a:gd name="connsiteY4" fmla="*/ 22832 h 1056604"/>
              <a:gd name="connsiteX5" fmla="*/ 102598 w 595150"/>
              <a:gd name="connsiteY5" fmla="*/ 0 h 1056604"/>
              <a:gd name="connsiteX0" fmla="*/ 65875 w 595150"/>
              <a:gd name="connsiteY0" fmla="*/ 0 h 1096999"/>
              <a:gd name="connsiteX1" fmla="*/ 37141 w 595150"/>
              <a:gd name="connsiteY1" fmla="*/ 529282 h 1096999"/>
              <a:gd name="connsiteX2" fmla="*/ 0 w 595150"/>
              <a:gd name="connsiteY2" fmla="*/ 1048618 h 1096999"/>
              <a:gd name="connsiteX3" fmla="*/ 531439 w 595150"/>
              <a:gd name="connsiteY3" fmla="*/ 1096999 h 1096999"/>
              <a:gd name="connsiteX4" fmla="*/ 595150 w 595150"/>
              <a:gd name="connsiteY4" fmla="*/ 63227 h 1096999"/>
              <a:gd name="connsiteX5" fmla="*/ 65875 w 595150"/>
              <a:gd name="connsiteY5" fmla="*/ 0 h 1096999"/>
              <a:gd name="connsiteX0" fmla="*/ 65875 w 595150"/>
              <a:gd name="connsiteY0" fmla="*/ 0 h 1089655"/>
              <a:gd name="connsiteX1" fmla="*/ 37141 w 595150"/>
              <a:gd name="connsiteY1" fmla="*/ 521938 h 1089655"/>
              <a:gd name="connsiteX2" fmla="*/ 0 w 595150"/>
              <a:gd name="connsiteY2" fmla="*/ 1041274 h 1089655"/>
              <a:gd name="connsiteX3" fmla="*/ 531439 w 595150"/>
              <a:gd name="connsiteY3" fmla="*/ 1089655 h 1089655"/>
              <a:gd name="connsiteX4" fmla="*/ 595150 w 595150"/>
              <a:gd name="connsiteY4" fmla="*/ 55883 h 1089655"/>
              <a:gd name="connsiteX5" fmla="*/ 65875 w 595150"/>
              <a:gd name="connsiteY5" fmla="*/ 0 h 1089655"/>
              <a:gd name="connsiteX0" fmla="*/ 73220 w 595150"/>
              <a:gd name="connsiteY0" fmla="*/ 0 h 1096999"/>
              <a:gd name="connsiteX1" fmla="*/ 37141 w 595150"/>
              <a:gd name="connsiteY1" fmla="*/ 529282 h 1096999"/>
              <a:gd name="connsiteX2" fmla="*/ 0 w 595150"/>
              <a:gd name="connsiteY2" fmla="*/ 1048618 h 1096999"/>
              <a:gd name="connsiteX3" fmla="*/ 531439 w 595150"/>
              <a:gd name="connsiteY3" fmla="*/ 1096999 h 1096999"/>
              <a:gd name="connsiteX4" fmla="*/ 595150 w 595150"/>
              <a:gd name="connsiteY4" fmla="*/ 63227 h 1096999"/>
              <a:gd name="connsiteX5" fmla="*/ 73220 w 595150"/>
              <a:gd name="connsiteY5" fmla="*/ 0 h 1096999"/>
              <a:gd name="connsiteX0" fmla="*/ 62203 w 595150"/>
              <a:gd name="connsiteY0" fmla="*/ 0 h 1093326"/>
              <a:gd name="connsiteX1" fmla="*/ 37141 w 595150"/>
              <a:gd name="connsiteY1" fmla="*/ 525609 h 1093326"/>
              <a:gd name="connsiteX2" fmla="*/ 0 w 595150"/>
              <a:gd name="connsiteY2" fmla="*/ 1044945 h 1093326"/>
              <a:gd name="connsiteX3" fmla="*/ 531439 w 595150"/>
              <a:gd name="connsiteY3" fmla="*/ 1093326 h 1093326"/>
              <a:gd name="connsiteX4" fmla="*/ 595150 w 595150"/>
              <a:gd name="connsiteY4" fmla="*/ 59554 h 1093326"/>
              <a:gd name="connsiteX5" fmla="*/ 62203 w 595150"/>
              <a:gd name="connsiteY5" fmla="*/ 0 h 1093326"/>
              <a:gd name="connsiteX0" fmla="*/ 77253 w 610200"/>
              <a:gd name="connsiteY0" fmla="*/ 0 h 1093326"/>
              <a:gd name="connsiteX1" fmla="*/ 52191 w 610200"/>
              <a:gd name="connsiteY1" fmla="*/ 525609 h 1093326"/>
              <a:gd name="connsiteX2" fmla="*/ 15050 w 610200"/>
              <a:gd name="connsiteY2" fmla="*/ 1044945 h 1093326"/>
              <a:gd name="connsiteX3" fmla="*/ 0 w 610200"/>
              <a:gd name="connsiteY3" fmla="*/ 1051633 h 1093326"/>
              <a:gd name="connsiteX4" fmla="*/ 546489 w 610200"/>
              <a:gd name="connsiteY4" fmla="*/ 1093326 h 1093326"/>
              <a:gd name="connsiteX5" fmla="*/ 610200 w 610200"/>
              <a:gd name="connsiteY5" fmla="*/ 59554 h 1093326"/>
              <a:gd name="connsiteX6" fmla="*/ 77253 w 610200"/>
              <a:gd name="connsiteY6" fmla="*/ 0 h 1093326"/>
              <a:gd name="connsiteX0" fmla="*/ 62203 w 595150"/>
              <a:gd name="connsiteY0" fmla="*/ 0 h 1093326"/>
              <a:gd name="connsiteX1" fmla="*/ 37141 w 595150"/>
              <a:gd name="connsiteY1" fmla="*/ 525609 h 1093326"/>
              <a:gd name="connsiteX2" fmla="*/ 0 w 595150"/>
              <a:gd name="connsiteY2" fmla="*/ 1044945 h 1093326"/>
              <a:gd name="connsiteX3" fmla="*/ 304439 w 595150"/>
              <a:gd name="connsiteY3" fmla="*/ 816606 h 1093326"/>
              <a:gd name="connsiteX4" fmla="*/ 531439 w 595150"/>
              <a:gd name="connsiteY4" fmla="*/ 1093326 h 1093326"/>
              <a:gd name="connsiteX5" fmla="*/ 595150 w 595150"/>
              <a:gd name="connsiteY5" fmla="*/ 59554 h 1093326"/>
              <a:gd name="connsiteX6" fmla="*/ 62203 w 595150"/>
              <a:gd name="connsiteY6" fmla="*/ 0 h 1093326"/>
              <a:gd name="connsiteX0" fmla="*/ 25062 w 558009"/>
              <a:gd name="connsiteY0" fmla="*/ 0 h 1093326"/>
              <a:gd name="connsiteX1" fmla="*/ 0 w 558009"/>
              <a:gd name="connsiteY1" fmla="*/ 525609 h 1093326"/>
              <a:gd name="connsiteX2" fmla="*/ 153818 w 558009"/>
              <a:gd name="connsiteY2" fmla="*/ 640994 h 1093326"/>
              <a:gd name="connsiteX3" fmla="*/ 267298 w 558009"/>
              <a:gd name="connsiteY3" fmla="*/ 816606 h 1093326"/>
              <a:gd name="connsiteX4" fmla="*/ 494298 w 558009"/>
              <a:gd name="connsiteY4" fmla="*/ 1093326 h 1093326"/>
              <a:gd name="connsiteX5" fmla="*/ 558009 w 558009"/>
              <a:gd name="connsiteY5" fmla="*/ 59554 h 1093326"/>
              <a:gd name="connsiteX6" fmla="*/ 25062 w 558009"/>
              <a:gd name="connsiteY6" fmla="*/ 0 h 1093326"/>
              <a:gd name="connsiteX0" fmla="*/ 29152 w 562099"/>
              <a:gd name="connsiteY0" fmla="*/ 0 h 1093326"/>
              <a:gd name="connsiteX1" fmla="*/ 4090 w 562099"/>
              <a:gd name="connsiteY1" fmla="*/ 525609 h 1093326"/>
              <a:gd name="connsiteX2" fmla="*/ 0 w 562099"/>
              <a:gd name="connsiteY2" fmla="*/ 732801 h 1093326"/>
              <a:gd name="connsiteX3" fmla="*/ 271388 w 562099"/>
              <a:gd name="connsiteY3" fmla="*/ 816606 h 1093326"/>
              <a:gd name="connsiteX4" fmla="*/ 498388 w 562099"/>
              <a:gd name="connsiteY4" fmla="*/ 1093326 h 1093326"/>
              <a:gd name="connsiteX5" fmla="*/ 562099 w 562099"/>
              <a:gd name="connsiteY5" fmla="*/ 59554 h 1093326"/>
              <a:gd name="connsiteX6" fmla="*/ 29152 w 562099"/>
              <a:gd name="connsiteY6" fmla="*/ 0 h 1093326"/>
              <a:gd name="connsiteX0" fmla="*/ 55220 w 588167"/>
              <a:gd name="connsiteY0" fmla="*/ 0 h 1093326"/>
              <a:gd name="connsiteX1" fmla="*/ 30158 w 588167"/>
              <a:gd name="connsiteY1" fmla="*/ 525609 h 1093326"/>
              <a:gd name="connsiteX2" fmla="*/ 26068 w 588167"/>
              <a:gd name="connsiteY2" fmla="*/ 732801 h 1093326"/>
              <a:gd name="connsiteX3" fmla="*/ 0 w 588167"/>
              <a:gd name="connsiteY3" fmla="*/ 857001 h 1093326"/>
              <a:gd name="connsiteX4" fmla="*/ 524456 w 588167"/>
              <a:gd name="connsiteY4" fmla="*/ 1093326 h 1093326"/>
              <a:gd name="connsiteX5" fmla="*/ 588167 w 588167"/>
              <a:gd name="connsiteY5" fmla="*/ 59554 h 1093326"/>
              <a:gd name="connsiteX6" fmla="*/ 55220 w 588167"/>
              <a:gd name="connsiteY6" fmla="*/ 0 h 1093326"/>
              <a:gd name="connsiteX0" fmla="*/ 58892 w 591839"/>
              <a:gd name="connsiteY0" fmla="*/ 0 h 1093326"/>
              <a:gd name="connsiteX1" fmla="*/ 33830 w 591839"/>
              <a:gd name="connsiteY1" fmla="*/ 525609 h 1093326"/>
              <a:gd name="connsiteX2" fmla="*/ 29740 w 591839"/>
              <a:gd name="connsiteY2" fmla="*/ 732801 h 1093326"/>
              <a:gd name="connsiteX3" fmla="*/ 3672 w 591839"/>
              <a:gd name="connsiteY3" fmla="*/ 857001 h 1093326"/>
              <a:gd name="connsiteX4" fmla="*/ 0 w 591839"/>
              <a:gd name="connsiteY4" fmla="*/ 868018 h 1093326"/>
              <a:gd name="connsiteX5" fmla="*/ 528128 w 591839"/>
              <a:gd name="connsiteY5" fmla="*/ 1093326 h 1093326"/>
              <a:gd name="connsiteX6" fmla="*/ 591839 w 591839"/>
              <a:gd name="connsiteY6" fmla="*/ 59554 h 1093326"/>
              <a:gd name="connsiteX7" fmla="*/ 58892 w 591839"/>
              <a:gd name="connsiteY7" fmla="*/ 0 h 1093326"/>
              <a:gd name="connsiteX0" fmla="*/ 55220 w 588167"/>
              <a:gd name="connsiteY0" fmla="*/ 0 h 1093326"/>
              <a:gd name="connsiteX1" fmla="*/ 30158 w 588167"/>
              <a:gd name="connsiteY1" fmla="*/ 525609 h 1093326"/>
              <a:gd name="connsiteX2" fmla="*/ 26068 w 588167"/>
              <a:gd name="connsiteY2" fmla="*/ 732801 h 1093326"/>
              <a:gd name="connsiteX3" fmla="*/ 0 w 588167"/>
              <a:gd name="connsiteY3" fmla="*/ 857001 h 1093326"/>
              <a:gd name="connsiteX4" fmla="*/ 0 w 588167"/>
              <a:gd name="connsiteY4" fmla="*/ 1040615 h 1093326"/>
              <a:gd name="connsiteX5" fmla="*/ 524456 w 588167"/>
              <a:gd name="connsiteY5" fmla="*/ 1093326 h 1093326"/>
              <a:gd name="connsiteX6" fmla="*/ 588167 w 588167"/>
              <a:gd name="connsiteY6" fmla="*/ 59554 h 1093326"/>
              <a:gd name="connsiteX7" fmla="*/ 55220 w 588167"/>
              <a:gd name="connsiteY7" fmla="*/ 0 h 1093326"/>
              <a:gd name="connsiteX0" fmla="*/ 55220 w 588167"/>
              <a:gd name="connsiteY0" fmla="*/ 0 h 1132422"/>
              <a:gd name="connsiteX1" fmla="*/ 30158 w 588167"/>
              <a:gd name="connsiteY1" fmla="*/ 525609 h 1132422"/>
              <a:gd name="connsiteX2" fmla="*/ 26068 w 588167"/>
              <a:gd name="connsiteY2" fmla="*/ 732801 h 1132422"/>
              <a:gd name="connsiteX3" fmla="*/ 0 w 588167"/>
              <a:gd name="connsiteY3" fmla="*/ 857001 h 1132422"/>
              <a:gd name="connsiteX4" fmla="*/ 106496 w 588167"/>
              <a:gd name="connsiteY4" fmla="*/ 1132422 h 1132422"/>
              <a:gd name="connsiteX5" fmla="*/ 524456 w 588167"/>
              <a:gd name="connsiteY5" fmla="*/ 1093326 h 1132422"/>
              <a:gd name="connsiteX6" fmla="*/ 588167 w 588167"/>
              <a:gd name="connsiteY6" fmla="*/ 59554 h 1132422"/>
              <a:gd name="connsiteX7" fmla="*/ 55220 w 588167"/>
              <a:gd name="connsiteY7" fmla="*/ 0 h 1132422"/>
              <a:gd name="connsiteX0" fmla="*/ 62565 w 595512"/>
              <a:gd name="connsiteY0" fmla="*/ 0 h 1093326"/>
              <a:gd name="connsiteX1" fmla="*/ 37503 w 595512"/>
              <a:gd name="connsiteY1" fmla="*/ 525609 h 1093326"/>
              <a:gd name="connsiteX2" fmla="*/ 33413 w 595512"/>
              <a:gd name="connsiteY2" fmla="*/ 732801 h 1093326"/>
              <a:gd name="connsiteX3" fmla="*/ 7345 w 595512"/>
              <a:gd name="connsiteY3" fmla="*/ 857001 h 1093326"/>
              <a:gd name="connsiteX4" fmla="*/ 0 w 595512"/>
              <a:gd name="connsiteY4" fmla="*/ 1044287 h 1093326"/>
              <a:gd name="connsiteX5" fmla="*/ 531801 w 595512"/>
              <a:gd name="connsiteY5" fmla="*/ 1093326 h 1093326"/>
              <a:gd name="connsiteX6" fmla="*/ 595512 w 595512"/>
              <a:gd name="connsiteY6" fmla="*/ 59554 h 1093326"/>
              <a:gd name="connsiteX7" fmla="*/ 62565 w 595512"/>
              <a:gd name="connsiteY7" fmla="*/ 0 h 1093326"/>
              <a:gd name="connsiteX0" fmla="*/ 0 w 745940"/>
              <a:gd name="connsiteY0" fmla="*/ 0 h 1122704"/>
              <a:gd name="connsiteX1" fmla="*/ 187931 w 745940"/>
              <a:gd name="connsiteY1" fmla="*/ 554987 h 1122704"/>
              <a:gd name="connsiteX2" fmla="*/ 183841 w 745940"/>
              <a:gd name="connsiteY2" fmla="*/ 762179 h 1122704"/>
              <a:gd name="connsiteX3" fmla="*/ 157773 w 745940"/>
              <a:gd name="connsiteY3" fmla="*/ 886379 h 1122704"/>
              <a:gd name="connsiteX4" fmla="*/ 150428 w 745940"/>
              <a:gd name="connsiteY4" fmla="*/ 1073665 h 1122704"/>
              <a:gd name="connsiteX5" fmla="*/ 682229 w 745940"/>
              <a:gd name="connsiteY5" fmla="*/ 1122704 h 1122704"/>
              <a:gd name="connsiteX6" fmla="*/ 745940 w 745940"/>
              <a:gd name="connsiteY6" fmla="*/ 88932 h 1122704"/>
              <a:gd name="connsiteX7" fmla="*/ 0 w 745940"/>
              <a:gd name="connsiteY7" fmla="*/ 0 h 1122704"/>
              <a:gd name="connsiteX0" fmla="*/ 0 w 786336"/>
              <a:gd name="connsiteY0" fmla="*/ 0 h 1122704"/>
              <a:gd name="connsiteX1" fmla="*/ 187931 w 786336"/>
              <a:gd name="connsiteY1" fmla="*/ 554987 h 1122704"/>
              <a:gd name="connsiteX2" fmla="*/ 183841 w 786336"/>
              <a:gd name="connsiteY2" fmla="*/ 762179 h 1122704"/>
              <a:gd name="connsiteX3" fmla="*/ 157773 w 786336"/>
              <a:gd name="connsiteY3" fmla="*/ 886379 h 1122704"/>
              <a:gd name="connsiteX4" fmla="*/ 150428 w 786336"/>
              <a:gd name="connsiteY4" fmla="*/ 1073665 h 1122704"/>
              <a:gd name="connsiteX5" fmla="*/ 682229 w 786336"/>
              <a:gd name="connsiteY5" fmla="*/ 1122704 h 1122704"/>
              <a:gd name="connsiteX6" fmla="*/ 786336 w 786336"/>
              <a:gd name="connsiteY6" fmla="*/ 55881 h 1122704"/>
              <a:gd name="connsiteX7" fmla="*/ 0 w 786336"/>
              <a:gd name="connsiteY7" fmla="*/ 0 h 1122704"/>
              <a:gd name="connsiteX0" fmla="*/ 0 w 786336"/>
              <a:gd name="connsiteY0" fmla="*/ 0 h 1073665"/>
              <a:gd name="connsiteX1" fmla="*/ 187931 w 786336"/>
              <a:gd name="connsiteY1" fmla="*/ 554987 h 1073665"/>
              <a:gd name="connsiteX2" fmla="*/ 183841 w 786336"/>
              <a:gd name="connsiteY2" fmla="*/ 762179 h 1073665"/>
              <a:gd name="connsiteX3" fmla="*/ 157773 w 786336"/>
              <a:gd name="connsiteY3" fmla="*/ 886379 h 1073665"/>
              <a:gd name="connsiteX4" fmla="*/ 150428 w 786336"/>
              <a:gd name="connsiteY4" fmla="*/ 1073665 h 1073665"/>
              <a:gd name="connsiteX5" fmla="*/ 752002 w 786336"/>
              <a:gd name="connsiteY5" fmla="*/ 711407 h 1073665"/>
              <a:gd name="connsiteX6" fmla="*/ 786336 w 786336"/>
              <a:gd name="connsiteY6" fmla="*/ 55881 h 1073665"/>
              <a:gd name="connsiteX7" fmla="*/ 0 w 786336"/>
              <a:gd name="connsiteY7" fmla="*/ 0 h 1073665"/>
              <a:gd name="connsiteX0" fmla="*/ 384948 w 1171284"/>
              <a:gd name="connsiteY0" fmla="*/ 0 h 1073665"/>
              <a:gd name="connsiteX1" fmla="*/ 2 w 1171284"/>
              <a:gd name="connsiteY1" fmla="*/ 503575 h 1073665"/>
              <a:gd name="connsiteX2" fmla="*/ 568789 w 1171284"/>
              <a:gd name="connsiteY2" fmla="*/ 762179 h 1073665"/>
              <a:gd name="connsiteX3" fmla="*/ 542721 w 1171284"/>
              <a:gd name="connsiteY3" fmla="*/ 886379 h 1073665"/>
              <a:gd name="connsiteX4" fmla="*/ 535376 w 1171284"/>
              <a:gd name="connsiteY4" fmla="*/ 1073665 h 1073665"/>
              <a:gd name="connsiteX5" fmla="*/ 1136950 w 1171284"/>
              <a:gd name="connsiteY5" fmla="*/ 711407 h 1073665"/>
              <a:gd name="connsiteX6" fmla="*/ 1171284 w 1171284"/>
              <a:gd name="connsiteY6" fmla="*/ 55881 h 1073665"/>
              <a:gd name="connsiteX7" fmla="*/ 384948 w 1171284"/>
              <a:gd name="connsiteY7" fmla="*/ 0 h 1073665"/>
              <a:gd name="connsiteX0" fmla="*/ 0 w 786336"/>
              <a:gd name="connsiteY0" fmla="*/ 0 h 1073665"/>
              <a:gd name="connsiteX1" fmla="*/ 183841 w 786336"/>
              <a:gd name="connsiteY1" fmla="*/ 762179 h 1073665"/>
              <a:gd name="connsiteX2" fmla="*/ 157773 w 786336"/>
              <a:gd name="connsiteY2" fmla="*/ 886379 h 1073665"/>
              <a:gd name="connsiteX3" fmla="*/ 150428 w 786336"/>
              <a:gd name="connsiteY3" fmla="*/ 1073665 h 1073665"/>
              <a:gd name="connsiteX4" fmla="*/ 752002 w 786336"/>
              <a:gd name="connsiteY4" fmla="*/ 711407 h 1073665"/>
              <a:gd name="connsiteX5" fmla="*/ 786336 w 786336"/>
              <a:gd name="connsiteY5" fmla="*/ 55881 h 1073665"/>
              <a:gd name="connsiteX6" fmla="*/ 0 w 786336"/>
              <a:gd name="connsiteY6" fmla="*/ 0 h 1073665"/>
              <a:gd name="connsiteX0" fmla="*/ 54858 w 841194"/>
              <a:gd name="connsiteY0" fmla="*/ 0 h 1073665"/>
              <a:gd name="connsiteX1" fmla="*/ 0 w 841194"/>
              <a:gd name="connsiteY1" fmla="*/ 1066979 h 1073665"/>
              <a:gd name="connsiteX2" fmla="*/ 212631 w 841194"/>
              <a:gd name="connsiteY2" fmla="*/ 886379 h 1073665"/>
              <a:gd name="connsiteX3" fmla="*/ 205286 w 841194"/>
              <a:gd name="connsiteY3" fmla="*/ 1073665 h 1073665"/>
              <a:gd name="connsiteX4" fmla="*/ 806860 w 841194"/>
              <a:gd name="connsiteY4" fmla="*/ 711407 h 1073665"/>
              <a:gd name="connsiteX5" fmla="*/ 841194 w 841194"/>
              <a:gd name="connsiteY5" fmla="*/ 55881 h 1073665"/>
              <a:gd name="connsiteX6" fmla="*/ 54858 w 841194"/>
              <a:gd name="connsiteY6" fmla="*/ 0 h 1073665"/>
              <a:gd name="connsiteX0" fmla="*/ 54858 w 841194"/>
              <a:gd name="connsiteY0" fmla="*/ 0 h 1073665"/>
              <a:gd name="connsiteX1" fmla="*/ 0 w 841194"/>
              <a:gd name="connsiteY1" fmla="*/ 1066979 h 1073665"/>
              <a:gd name="connsiteX2" fmla="*/ 205286 w 841194"/>
              <a:gd name="connsiteY2" fmla="*/ 1073665 h 1073665"/>
              <a:gd name="connsiteX3" fmla="*/ 806860 w 841194"/>
              <a:gd name="connsiteY3" fmla="*/ 711407 h 1073665"/>
              <a:gd name="connsiteX4" fmla="*/ 841194 w 841194"/>
              <a:gd name="connsiteY4" fmla="*/ 55881 h 1073665"/>
              <a:gd name="connsiteX5" fmla="*/ 54858 w 841194"/>
              <a:gd name="connsiteY5" fmla="*/ 0 h 1073665"/>
              <a:gd name="connsiteX0" fmla="*/ 54858 w 841194"/>
              <a:gd name="connsiteY0" fmla="*/ 0 h 1066979"/>
              <a:gd name="connsiteX1" fmla="*/ 0 w 841194"/>
              <a:gd name="connsiteY1" fmla="*/ 1066979 h 1066979"/>
              <a:gd name="connsiteX2" fmla="*/ 554154 w 841194"/>
              <a:gd name="connsiteY2" fmla="*/ 1018581 h 1066979"/>
              <a:gd name="connsiteX3" fmla="*/ 806860 w 841194"/>
              <a:gd name="connsiteY3" fmla="*/ 711407 h 1066979"/>
              <a:gd name="connsiteX4" fmla="*/ 841194 w 841194"/>
              <a:gd name="connsiteY4" fmla="*/ 55881 h 1066979"/>
              <a:gd name="connsiteX5" fmla="*/ 54858 w 841194"/>
              <a:gd name="connsiteY5" fmla="*/ 0 h 1066979"/>
              <a:gd name="connsiteX0" fmla="*/ 54858 w 841194"/>
              <a:gd name="connsiteY0" fmla="*/ 0 h 1066979"/>
              <a:gd name="connsiteX1" fmla="*/ 0 w 841194"/>
              <a:gd name="connsiteY1" fmla="*/ 1066979 h 1066979"/>
              <a:gd name="connsiteX2" fmla="*/ 806860 w 841194"/>
              <a:gd name="connsiteY2" fmla="*/ 711407 h 1066979"/>
              <a:gd name="connsiteX3" fmla="*/ 841194 w 841194"/>
              <a:gd name="connsiteY3" fmla="*/ 55881 h 1066979"/>
              <a:gd name="connsiteX4" fmla="*/ 54858 w 841194"/>
              <a:gd name="connsiteY4" fmla="*/ 0 h 1066979"/>
              <a:gd name="connsiteX0" fmla="*/ 54858 w 841194"/>
              <a:gd name="connsiteY0" fmla="*/ 0 h 1122703"/>
              <a:gd name="connsiteX1" fmla="*/ 0 w 841194"/>
              <a:gd name="connsiteY1" fmla="*/ 1066979 h 1122703"/>
              <a:gd name="connsiteX2" fmla="*/ 784827 w 841194"/>
              <a:gd name="connsiteY2" fmla="*/ 1122703 h 1122703"/>
              <a:gd name="connsiteX3" fmla="*/ 841194 w 841194"/>
              <a:gd name="connsiteY3" fmla="*/ 55881 h 1122703"/>
              <a:gd name="connsiteX4" fmla="*/ 54858 w 841194"/>
              <a:gd name="connsiteY4" fmla="*/ 0 h 1122703"/>
              <a:gd name="connsiteX0" fmla="*/ 0 w 786336"/>
              <a:gd name="connsiteY0" fmla="*/ 0 h 1122703"/>
              <a:gd name="connsiteX1" fmla="*/ 33277 w 786336"/>
              <a:gd name="connsiteY1" fmla="*/ 890709 h 1122703"/>
              <a:gd name="connsiteX2" fmla="*/ 729969 w 786336"/>
              <a:gd name="connsiteY2" fmla="*/ 1122703 h 1122703"/>
              <a:gd name="connsiteX3" fmla="*/ 786336 w 786336"/>
              <a:gd name="connsiteY3" fmla="*/ 55881 h 1122703"/>
              <a:gd name="connsiteX4" fmla="*/ 0 w 786336"/>
              <a:gd name="connsiteY4" fmla="*/ 0 h 1122703"/>
              <a:gd name="connsiteX0" fmla="*/ 54858 w 841194"/>
              <a:gd name="connsiteY0" fmla="*/ 0 h 1122703"/>
              <a:gd name="connsiteX1" fmla="*/ 0 w 841194"/>
              <a:gd name="connsiteY1" fmla="*/ 1055962 h 1122703"/>
              <a:gd name="connsiteX2" fmla="*/ 784827 w 841194"/>
              <a:gd name="connsiteY2" fmla="*/ 1122703 h 1122703"/>
              <a:gd name="connsiteX3" fmla="*/ 841194 w 841194"/>
              <a:gd name="connsiteY3" fmla="*/ 55881 h 1122703"/>
              <a:gd name="connsiteX4" fmla="*/ 54858 w 841194"/>
              <a:gd name="connsiteY4" fmla="*/ 0 h 1122703"/>
              <a:gd name="connsiteX0" fmla="*/ 25448 w 841194"/>
              <a:gd name="connsiteY0" fmla="*/ 607192 h 1066822"/>
              <a:gd name="connsiteX1" fmla="*/ 0 w 841194"/>
              <a:gd name="connsiteY1" fmla="*/ 1000081 h 1066822"/>
              <a:gd name="connsiteX2" fmla="*/ 784827 w 841194"/>
              <a:gd name="connsiteY2" fmla="*/ 1066822 h 1066822"/>
              <a:gd name="connsiteX3" fmla="*/ 841194 w 841194"/>
              <a:gd name="connsiteY3" fmla="*/ 0 h 1066822"/>
              <a:gd name="connsiteX4" fmla="*/ 25448 w 841194"/>
              <a:gd name="connsiteY4" fmla="*/ 607192 h 1066822"/>
              <a:gd name="connsiteX0" fmla="*/ 25448 w 784827"/>
              <a:gd name="connsiteY0" fmla="*/ 0 h 459630"/>
              <a:gd name="connsiteX1" fmla="*/ 0 w 784827"/>
              <a:gd name="connsiteY1" fmla="*/ 392889 h 459630"/>
              <a:gd name="connsiteX2" fmla="*/ 784827 w 784827"/>
              <a:gd name="connsiteY2" fmla="*/ 459630 h 459630"/>
              <a:gd name="connsiteX3" fmla="*/ 458857 w 784827"/>
              <a:gd name="connsiteY3" fmla="*/ 202935 h 459630"/>
              <a:gd name="connsiteX4" fmla="*/ 25448 w 784827"/>
              <a:gd name="connsiteY4" fmla="*/ 0 h 459630"/>
              <a:gd name="connsiteX0" fmla="*/ 25448 w 806436"/>
              <a:gd name="connsiteY0" fmla="*/ 0 h 459630"/>
              <a:gd name="connsiteX1" fmla="*/ 0 w 806436"/>
              <a:gd name="connsiteY1" fmla="*/ 392889 h 459630"/>
              <a:gd name="connsiteX2" fmla="*/ 784827 w 806436"/>
              <a:gd name="connsiteY2" fmla="*/ 459630 h 459630"/>
              <a:gd name="connsiteX3" fmla="*/ 806436 w 806436"/>
              <a:gd name="connsiteY3" fmla="*/ 37166 h 459630"/>
              <a:gd name="connsiteX4" fmla="*/ 25448 w 806436"/>
              <a:gd name="connsiteY4" fmla="*/ 0 h 459630"/>
              <a:gd name="connsiteX0" fmla="*/ 25448 w 1128801"/>
              <a:gd name="connsiteY0" fmla="*/ 155013 h 614643"/>
              <a:gd name="connsiteX1" fmla="*/ 0 w 1128801"/>
              <a:gd name="connsiteY1" fmla="*/ 547902 h 614643"/>
              <a:gd name="connsiteX2" fmla="*/ 784827 w 1128801"/>
              <a:gd name="connsiteY2" fmla="*/ 614643 h 614643"/>
              <a:gd name="connsiteX3" fmla="*/ 1128801 w 1128801"/>
              <a:gd name="connsiteY3" fmla="*/ 0 h 614643"/>
              <a:gd name="connsiteX4" fmla="*/ 25448 w 1128801"/>
              <a:gd name="connsiteY4" fmla="*/ 155013 h 614643"/>
              <a:gd name="connsiteX0" fmla="*/ 25448 w 800237"/>
              <a:gd name="connsiteY0" fmla="*/ 0 h 459630"/>
              <a:gd name="connsiteX1" fmla="*/ 0 w 800237"/>
              <a:gd name="connsiteY1" fmla="*/ 392889 h 459630"/>
              <a:gd name="connsiteX2" fmla="*/ 784827 w 800237"/>
              <a:gd name="connsiteY2" fmla="*/ 459630 h 459630"/>
              <a:gd name="connsiteX3" fmla="*/ 800237 w 800237"/>
              <a:gd name="connsiteY3" fmla="*/ 37166 h 459630"/>
              <a:gd name="connsiteX4" fmla="*/ 25448 w 800237"/>
              <a:gd name="connsiteY4" fmla="*/ 0 h 459630"/>
              <a:gd name="connsiteX0" fmla="*/ 3751 w 800237"/>
              <a:gd name="connsiteY0" fmla="*/ 0 h 465830"/>
              <a:gd name="connsiteX1" fmla="*/ 0 w 800237"/>
              <a:gd name="connsiteY1" fmla="*/ 399089 h 465830"/>
              <a:gd name="connsiteX2" fmla="*/ 784827 w 800237"/>
              <a:gd name="connsiteY2" fmla="*/ 465830 h 465830"/>
              <a:gd name="connsiteX3" fmla="*/ 800237 w 800237"/>
              <a:gd name="connsiteY3" fmla="*/ 43366 h 465830"/>
              <a:gd name="connsiteX4" fmla="*/ 3751 w 800237"/>
              <a:gd name="connsiteY4" fmla="*/ 0 h 465830"/>
              <a:gd name="connsiteX0" fmla="*/ 22349 w 818835"/>
              <a:gd name="connsiteY0" fmla="*/ 0 h 465830"/>
              <a:gd name="connsiteX1" fmla="*/ 0 w 818835"/>
              <a:gd name="connsiteY1" fmla="*/ 386690 h 465830"/>
              <a:gd name="connsiteX2" fmla="*/ 803425 w 818835"/>
              <a:gd name="connsiteY2" fmla="*/ 465830 h 465830"/>
              <a:gd name="connsiteX3" fmla="*/ 818835 w 818835"/>
              <a:gd name="connsiteY3" fmla="*/ 43366 h 465830"/>
              <a:gd name="connsiteX4" fmla="*/ 22349 w 818835"/>
              <a:gd name="connsiteY4" fmla="*/ 0 h 4658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18835" h="465830">
                <a:moveTo>
                  <a:pt x="22349" y="0"/>
                </a:moveTo>
                <a:cubicBezTo>
                  <a:pt x="21099" y="133030"/>
                  <a:pt x="1250" y="253660"/>
                  <a:pt x="0" y="386690"/>
                </a:cubicBezTo>
                <a:lnTo>
                  <a:pt x="803425" y="465830"/>
                </a:lnTo>
                <a:lnTo>
                  <a:pt x="818835" y="43366"/>
                </a:lnTo>
                <a:lnTo>
                  <a:pt x="22349" y="0"/>
                </a:lnTo>
                <a:close/>
              </a:path>
            </a:pathLst>
          </a:custGeom>
          <a:solidFill>
            <a:srgbClr val="FFC000">
              <a:alpha val="41176"/>
            </a:srgb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52" name="Forma libre 51"/>
          <p:cNvSpPr/>
          <p:nvPr/>
        </p:nvSpPr>
        <p:spPr>
          <a:xfrm>
            <a:off x="9768851" y="2974026"/>
            <a:ext cx="843225" cy="733025"/>
          </a:xfrm>
          <a:custGeom>
            <a:avLst/>
            <a:gdLst>
              <a:gd name="connsiteX0" fmla="*/ 88900 w 301625"/>
              <a:gd name="connsiteY0" fmla="*/ 0 h 317500"/>
              <a:gd name="connsiteX1" fmla="*/ 0 w 301625"/>
              <a:gd name="connsiteY1" fmla="*/ 127000 h 317500"/>
              <a:gd name="connsiteX2" fmla="*/ 206375 w 301625"/>
              <a:gd name="connsiteY2" fmla="*/ 317500 h 317500"/>
              <a:gd name="connsiteX3" fmla="*/ 279400 w 301625"/>
              <a:gd name="connsiteY3" fmla="*/ 244475 h 317500"/>
              <a:gd name="connsiteX4" fmla="*/ 301625 w 301625"/>
              <a:gd name="connsiteY4" fmla="*/ 200025 h 317500"/>
              <a:gd name="connsiteX5" fmla="*/ 88900 w 301625"/>
              <a:gd name="connsiteY5" fmla="*/ 0 h 317500"/>
              <a:gd name="connsiteX0" fmla="*/ 0 w 783366"/>
              <a:gd name="connsiteY0" fmla="*/ 0 h 451567"/>
              <a:gd name="connsiteX1" fmla="*/ 481741 w 783366"/>
              <a:gd name="connsiteY1" fmla="*/ 261067 h 451567"/>
              <a:gd name="connsiteX2" fmla="*/ 688116 w 783366"/>
              <a:gd name="connsiteY2" fmla="*/ 451567 h 451567"/>
              <a:gd name="connsiteX3" fmla="*/ 761141 w 783366"/>
              <a:gd name="connsiteY3" fmla="*/ 378542 h 451567"/>
              <a:gd name="connsiteX4" fmla="*/ 783366 w 783366"/>
              <a:gd name="connsiteY4" fmla="*/ 334092 h 451567"/>
              <a:gd name="connsiteX5" fmla="*/ 0 w 783366"/>
              <a:gd name="connsiteY5" fmla="*/ 0 h 451567"/>
              <a:gd name="connsiteX0" fmla="*/ 0 w 797117"/>
              <a:gd name="connsiteY0" fmla="*/ 0 h 451567"/>
              <a:gd name="connsiteX1" fmla="*/ 481741 w 797117"/>
              <a:gd name="connsiteY1" fmla="*/ 261067 h 451567"/>
              <a:gd name="connsiteX2" fmla="*/ 688116 w 797117"/>
              <a:gd name="connsiteY2" fmla="*/ 451567 h 451567"/>
              <a:gd name="connsiteX3" fmla="*/ 761141 w 797117"/>
              <a:gd name="connsiteY3" fmla="*/ 378542 h 451567"/>
              <a:gd name="connsiteX4" fmla="*/ 797117 w 797117"/>
              <a:gd name="connsiteY4" fmla="*/ 45334 h 451567"/>
              <a:gd name="connsiteX5" fmla="*/ 0 w 797117"/>
              <a:gd name="connsiteY5" fmla="*/ 0 h 451567"/>
              <a:gd name="connsiteX0" fmla="*/ 0 w 797117"/>
              <a:gd name="connsiteY0" fmla="*/ 0 h 1083248"/>
              <a:gd name="connsiteX1" fmla="*/ 481741 w 797117"/>
              <a:gd name="connsiteY1" fmla="*/ 261067 h 1083248"/>
              <a:gd name="connsiteX2" fmla="*/ 688116 w 797117"/>
              <a:gd name="connsiteY2" fmla="*/ 451567 h 1083248"/>
              <a:gd name="connsiteX3" fmla="*/ 737078 w 797117"/>
              <a:gd name="connsiteY3" fmla="*/ 1083248 h 1083248"/>
              <a:gd name="connsiteX4" fmla="*/ 797117 w 797117"/>
              <a:gd name="connsiteY4" fmla="*/ 45334 h 1083248"/>
              <a:gd name="connsiteX5" fmla="*/ 0 w 797117"/>
              <a:gd name="connsiteY5" fmla="*/ 0 h 1083248"/>
              <a:gd name="connsiteX0" fmla="*/ 212533 w 1009650"/>
              <a:gd name="connsiteY0" fmla="*/ 0 h 1083248"/>
              <a:gd name="connsiteX1" fmla="*/ 694274 w 1009650"/>
              <a:gd name="connsiteY1" fmla="*/ 261067 h 1083248"/>
              <a:gd name="connsiteX2" fmla="*/ 0 w 1009650"/>
              <a:gd name="connsiteY2" fmla="*/ 1011895 h 1083248"/>
              <a:gd name="connsiteX3" fmla="*/ 949611 w 1009650"/>
              <a:gd name="connsiteY3" fmla="*/ 1083248 h 1083248"/>
              <a:gd name="connsiteX4" fmla="*/ 1009650 w 1009650"/>
              <a:gd name="connsiteY4" fmla="*/ 45334 h 1083248"/>
              <a:gd name="connsiteX5" fmla="*/ 212533 w 1009650"/>
              <a:gd name="connsiteY5" fmla="*/ 0 h 1083248"/>
              <a:gd name="connsiteX0" fmla="*/ 212533 w 1009650"/>
              <a:gd name="connsiteY0" fmla="*/ 0 h 1100436"/>
              <a:gd name="connsiteX1" fmla="*/ 694274 w 1009650"/>
              <a:gd name="connsiteY1" fmla="*/ 261067 h 1100436"/>
              <a:gd name="connsiteX2" fmla="*/ 0 w 1009650"/>
              <a:gd name="connsiteY2" fmla="*/ 1011895 h 1100436"/>
              <a:gd name="connsiteX3" fmla="*/ 953048 w 1009650"/>
              <a:gd name="connsiteY3" fmla="*/ 1100436 h 1100436"/>
              <a:gd name="connsiteX4" fmla="*/ 1009650 w 1009650"/>
              <a:gd name="connsiteY4" fmla="*/ 45334 h 1100436"/>
              <a:gd name="connsiteX5" fmla="*/ 212533 w 1009650"/>
              <a:gd name="connsiteY5" fmla="*/ 0 h 1100436"/>
              <a:gd name="connsiteX0" fmla="*/ 212533 w 1009650"/>
              <a:gd name="connsiteY0" fmla="*/ 0 h 1100436"/>
              <a:gd name="connsiteX1" fmla="*/ 109883 w 1009650"/>
              <a:gd name="connsiteY1" fmla="*/ 477635 h 1100436"/>
              <a:gd name="connsiteX2" fmla="*/ 0 w 1009650"/>
              <a:gd name="connsiteY2" fmla="*/ 1011895 h 1100436"/>
              <a:gd name="connsiteX3" fmla="*/ 953048 w 1009650"/>
              <a:gd name="connsiteY3" fmla="*/ 1100436 h 1100436"/>
              <a:gd name="connsiteX4" fmla="*/ 1009650 w 1009650"/>
              <a:gd name="connsiteY4" fmla="*/ 45334 h 1100436"/>
              <a:gd name="connsiteX5" fmla="*/ 212533 w 1009650"/>
              <a:gd name="connsiteY5" fmla="*/ 0 h 1100436"/>
              <a:gd name="connsiteX0" fmla="*/ 219408 w 1009650"/>
              <a:gd name="connsiteY0" fmla="*/ 0 h 1096999"/>
              <a:gd name="connsiteX1" fmla="*/ 109883 w 1009650"/>
              <a:gd name="connsiteY1" fmla="*/ 474198 h 1096999"/>
              <a:gd name="connsiteX2" fmla="*/ 0 w 1009650"/>
              <a:gd name="connsiteY2" fmla="*/ 1008458 h 1096999"/>
              <a:gd name="connsiteX3" fmla="*/ 953048 w 1009650"/>
              <a:gd name="connsiteY3" fmla="*/ 1096999 h 1096999"/>
              <a:gd name="connsiteX4" fmla="*/ 1009650 w 1009650"/>
              <a:gd name="connsiteY4" fmla="*/ 41897 h 1096999"/>
              <a:gd name="connsiteX5" fmla="*/ 219408 w 1009650"/>
              <a:gd name="connsiteY5" fmla="*/ 0 h 1096999"/>
              <a:gd name="connsiteX0" fmla="*/ 209095 w 999337"/>
              <a:gd name="connsiteY0" fmla="*/ 0 h 1096999"/>
              <a:gd name="connsiteX1" fmla="*/ 99570 w 999337"/>
              <a:gd name="connsiteY1" fmla="*/ 474198 h 1096999"/>
              <a:gd name="connsiteX2" fmla="*/ 0 w 999337"/>
              <a:gd name="connsiteY2" fmla="*/ 1011896 h 1096999"/>
              <a:gd name="connsiteX3" fmla="*/ 942735 w 999337"/>
              <a:gd name="connsiteY3" fmla="*/ 1096999 h 1096999"/>
              <a:gd name="connsiteX4" fmla="*/ 999337 w 999337"/>
              <a:gd name="connsiteY4" fmla="*/ 41897 h 1096999"/>
              <a:gd name="connsiteX5" fmla="*/ 209095 w 999337"/>
              <a:gd name="connsiteY5" fmla="*/ 0 h 1096999"/>
              <a:gd name="connsiteX0" fmla="*/ 209095 w 999337"/>
              <a:gd name="connsiteY0" fmla="*/ 0 h 1096999"/>
              <a:gd name="connsiteX1" fmla="*/ 99570 w 999337"/>
              <a:gd name="connsiteY1" fmla="*/ 474198 h 1096999"/>
              <a:gd name="connsiteX2" fmla="*/ 0 w 999337"/>
              <a:gd name="connsiteY2" fmla="*/ 1011896 h 1096999"/>
              <a:gd name="connsiteX3" fmla="*/ 942735 w 999337"/>
              <a:gd name="connsiteY3" fmla="*/ 1096999 h 1096999"/>
              <a:gd name="connsiteX4" fmla="*/ 999337 w 999337"/>
              <a:gd name="connsiteY4" fmla="*/ 59085 h 1096999"/>
              <a:gd name="connsiteX5" fmla="*/ 209095 w 999337"/>
              <a:gd name="connsiteY5" fmla="*/ 0 h 1096999"/>
              <a:gd name="connsiteX0" fmla="*/ 209095 w 1002774"/>
              <a:gd name="connsiteY0" fmla="*/ 0 h 1096999"/>
              <a:gd name="connsiteX1" fmla="*/ 99570 w 1002774"/>
              <a:gd name="connsiteY1" fmla="*/ 474198 h 1096999"/>
              <a:gd name="connsiteX2" fmla="*/ 0 w 1002774"/>
              <a:gd name="connsiteY2" fmla="*/ 1011896 h 1096999"/>
              <a:gd name="connsiteX3" fmla="*/ 942735 w 1002774"/>
              <a:gd name="connsiteY3" fmla="*/ 1096999 h 1096999"/>
              <a:gd name="connsiteX4" fmla="*/ 1002774 w 1002774"/>
              <a:gd name="connsiteY4" fmla="*/ 52210 h 1096999"/>
              <a:gd name="connsiteX5" fmla="*/ 209095 w 1002774"/>
              <a:gd name="connsiteY5" fmla="*/ 0 h 1096999"/>
              <a:gd name="connsiteX0" fmla="*/ 209095 w 1002774"/>
              <a:gd name="connsiteY0" fmla="*/ 0 h 1096999"/>
              <a:gd name="connsiteX1" fmla="*/ 99570 w 1002774"/>
              <a:gd name="connsiteY1" fmla="*/ 474198 h 1096999"/>
              <a:gd name="connsiteX2" fmla="*/ 0 w 1002774"/>
              <a:gd name="connsiteY2" fmla="*/ 1011896 h 1096999"/>
              <a:gd name="connsiteX3" fmla="*/ 685675 w 1002774"/>
              <a:gd name="connsiteY3" fmla="*/ 1096999 h 1096999"/>
              <a:gd name="connsiteX4" fmla="*/ 1002774 w 1002774"/>
              <a:gd name="connsiteY4" fmla="*/ 52210 h 1096999"/>
              <a:gd name="connsiteX5" fmla="*/ 209095 w 1002774"/>
              <a:gd name="connsiteY5" fmla="*/ 0 h 1096999"/>
              <a:gd name="connsiteX0" fmla="*/ 209095 w 745714"/>
              <a:gd name="connsiteY0" fmla="*/ 0 h 1096999"/>
              <a:gd name="connsiteX1" fmla="*/ 99570 w 745714"/>
              <a:gd name="connsiteY1" fmla="*/ 474198 h 1096999"/>
              <a:gd name="connsiteX2" fmla="*/ 0 w 745714"/>
              <a:gd name="connsiteY2" fmla="*/ 1011896 h 1096999"/>
              <a:gd name="connsiteX3" fmla="*/ 685675 w 745714"/>
              <a:gd name="connsiteY3" fmla="*/ 1096999 h 1096999"/>
              <a:gd name="connsiteX4" fmla="*/ 745714 w 745714"/>
              <a:gd name="connsiteY4" fmla="*/ 66899 h 1096999"/>
              <a:gd name="connsiteX5" fmla="*/ 209095 w 745714"/>
              <a:gd name="connsiteY5" fmla="*/ 0 h 1096999"/>
              <a:gd name="connsiteX0" fmla="*/ 109525 w 646144"/>
              <a:gd name="connsiteY0" fmla="*/ 0 h 1096999"/>
              <a:gd name="connsiteX1" fmla="*/ 0 w 646144"/>
              <a:gd name="connsiteY1" fmla="*/ 474198 h 1096999"/>
              <a:gd name="connsiteX2" fmla="*/ 54666 w 646144"/>
              <a:gd name="connsiteY2" fmla="*/ 1048618 h 1096999"/>
              <a:gd name="connsiteX3" fmla="*/ 586105 w 646144"/>
              <a:gd name="connsiteY3" fmla="*/ 1096999 h 1096999"/>
              <a:gd name="connsiteX4" fmla="*/ 646144 w 646144"/>
              <a:gd name="connsiteY4" fmla="*/ 66899 h 1096999"/>
              <a:gd name="connsiteX5" fmla="*/ 109525 w 646144"/>
              <a:gd name="connsiteY5" fmla="*/ 0 h 1096999"/>
              <a:gd name="connsiteX0" fmla="*/ 54859 w 591478"/>
              <a:gd name="connsiteY0" fmla="*/ 0 h 1096999"/>
              <a:gd name="connsiteX1" fmla="*/ 37141 w 591478"/>
              <a:gd name="connsiteY1" fmla="*/ 529282 h 1096999"/>
              <a:gd name="connsiteX2" fmla="*/ 0 w 591478"/>
              <a:gd name="connsiteY2" fmla="*/ 1048618 h 1096999"/>
              <a:gd name="connsiteX3" fmla="*/ 531439 w 591478"/>
              <a:gd name="connsiteY3" fmla="*/ 1096999 h 1096999"/>
              <a:gd name="connsiteX4" fmla="*/ 591478 w 591478"/>
              <a:gd name="connsiteY4" fmla="*/ 66899 h 1096999"/>
              <a:gd name="connsiteX5" fmla="*/ 54859 w 591478"/>
              <a:gd name="connsiteY5" fmla="*/ 0 h 1096999"/>
              <a:gd name="connsiteX0" fmla="*/ 120960 w 591478"/>
              <a:gd name="connsiteY0" fmla="*/ 17563 h 1030100"/>
              <a:gd name="connsiteX1" fmla="*/ 37141 w 591478"/>
              <a:gd name="connsiteY1" fmla="*/ 462383 h 1030100"/>
              <a:gd name="connsiteX2" fmla="*/ 0 w 591478"/>
              <a:gd name="connsiteY2" fmla="*/ 981719 h 1030100"/>
              <a:gd name="connsiteX3" fmla="*/ 531439 w 591478"/>
              <a:gd name="connsiteY3" fmla="*/ 1030100 h 1030100"/>
              <a:gd name="connsiteX4" fmla="*/ 591478 w 591478"/>
              <a:gd name="connsiteY4" fmla="*/ 0 h 1030100"/>
              <a:gd name="connsiteX5" fmla="*/ 120960 w 591478"/>
              <a:gd name="connsiteY5" fmla="*/ 17563 h 1030100"/>
              <a:gd name="connsiteX0" fmla="*/ 69548 w 591478"/>
              <a:gd name="connsiteY0" fmla="*/ 0 h 1104344"/>
              <a:gd name="connsiteX1" fmla="*/ 37141 w 591478"/>
              <a:gd name="connsiteY1" fmla="*/ 536627 h 1104344"/>
              <a:gd name="connsiteX2" fmla="*/ 0 w 591478"/>
              <a:gd name="connsiteY2" fmla="*/ 1055963 h 1104344"/>
              <a:gd name="connsiteX3" fmla="*/ 531439 w 591478"/>
              <a:gd name="connsiteY3" fmla="*/ 1104344 h 1104344"/>
              <a:gd name="connsiteX4" fmla="*/ 591478 w 591478"/>
              <a:gd name="connsiteY4" fmla="*/ 74244 h 1104344"/>
              <a:gd name="connsiteX5" fmla="*/ 69548 w 591478"/>
              <a:gd name="connsiteY5" fmla="*/ 0 h 1104344"/>
              <a:gd name="connsiteX0" fmla="*/ 69548 w 595150"/>
              <a:gd name="connsiteY0" fmla="*/ 0 h 1104344"/>
              <a:gd name="connsiteX1" fmla="*/ 37141 w 595150"/>
              <a:gd name="connsiteY1" fmla="*/ 536627 h 1104344"/>
              <a:gd name="connsiteX2" fmla="*/ 0 w 595150"/>
              <a:gd name="connsiteY2" fmla="*/ 1055963 h 1104344"/>
              <a:gd name="connsiteX3" fmla="*/ 531439 w 595150"/>
              <a:gd name="connsiteY3" fmla="*/ 1104344 h 1104344"/>
              <a:gd name="connsiteX4" fmla="*/ 595150 w 595150"/>
              <a:gd name="connsiteY4" fmla="*/ 70572 h 1104344"/>
              <a:gd name="connsiteX5" fmla="*/ 69548 w 595150"/>
              <a:gd name="connsiteY5" fmla="*/ 0 h 1104344"/>
              <a:gd name="connsiteX0" fmla="*/ 102598 w 595150"/>
              <a:gd name="connsiteY0" fmla="*/ 0 h 1056604"/>
              <a:gd name="connsiteX1" fmla="*/ 37141 w 595150"/>
              <a:gd name="connsiteY1" fmla="*/ 488887 h 1056604"/>
              <a:gd name="connsiteX2" fmla="*/ 0 w 595150"/>
              <a:gd name="connsiteY2" fmla="*/ 1008223 h 1056604"/>
              <a:gd name="connsiteX3" fmla="*/ 531439 w 595150"/>
              <a:gd name="connsiteY3" fmla="*/ 1056604 h 1056604"/>
              <a:gd name="connsiteX4" fmla="*/ 595150 w 595150"/>
              <a:gd name="connsiteY4" fmla="*/ 22832 h 1056604"/>
              <a:gd name="connsiteX5" fmla="*/ 102598 w 595150"/>
              <a:gd name="connsiteY5" fmla="*/ 0 h 1056604"/>
              <a:gd name="connsiteX0" fmla="*/ 102598 w 595150"/>
              <a:gd name="connsiteY0" fmla="*/ 0 h 1056604"/>
              <a:gd name="connsiteX1" fmla="*/ 37141 w 595150"/>
              <a:gd name="connsiteY1" fmla="*/ 488887 h 1056604"/>
              <a:gd name="connsiteX2" fmla="*/ 0 w 595150"/>
              <a:gd name="connsiteY2" fmla="*/ 1008223 h 1056604"/>
              <a:gd name="connsiteX3" fmla="*/ 531439 w 595150"/>
              <a:gd name="connsiteY3" fmla="*/ 1056604 h 1056604"/>
              <a:gd name="connsiteX4" fmla="*/ 595150 w 595150"/>
              <a:gd name="connsiteY4" fmla="*/ 22832 h 1056604"/>
              <a:gd name="connsiteX5" fmla="*/ 102598 w 595150"/>
              <a:gd name="connsiteY5" fmla="*/ 0 h 1056604"/>
              <a:gd name="connsiteX0" fmla="*/ 65875 w 595150"/>
              <a:gd name="connsiteY0" fmla="*/ 0 h 1096999"/>
              <a:gd name="connsiteX1" fmla="*/ 37141 w 595150"/>
              <a:gd name="connsiteY1" fmla="*/ 529282 h 1096999"/>
              <a:gd name="connsiteX2" fmla="*/ 0 w 595150"/>
              <a:gd name="connsiteY2" fmla="*/ 1048618 h 1096999"/>
              <a:gd name="connsiteX3" fmla="*/ 531439 w 595150"/>
              <a:gd name="connsiteY3" fmla="*/ 1096999 h 1096999"/>
              <a:gd name="connsiteX4" fmla="*/ 595150 w 595150"/>
              <a:gd name="connsiteY4" fmla="*/ 63227 h 1096999"/>
              <a:gd name="connsiteX5" fmla="*/ 65875 w 595150"/>
              <a:gd name="connsiteY5" fmla="*/ 0 h 1096999"/>
              <a:gd name="connsiteX0" fmla="*/ 65875 w 595150"/>
              <a:gd name="connsiteY0" fmla="*/ 0 h 1089655"/>
              <a:gd name="connsiteX1" fmla="*/ 37141 w 595150"/>
              <a:gd name="connsiteY1" fmla="*/ 521938 h 1089655"/>
              <a:gd name="connsiteX2" fmla="*/ 0 w 595150"/>
              <a:gd name="connsiteY2" fmla="*/ 1041274 h 1089655"/>
              <a:gd name="connsiteX3" fmla="*/ 531439 w 595150"/>
              <a:gd name="connsiteY3" fmla="*/ 1089655 h 1089655"/>
              <a:gd name="connsiteX4" fmla="*/ 595150 w 595150"/>
              <a:gd name="connsiteY4" fmla="*/ 55883 h 1089655"/>
              <a:gd name="connsiteX5" fmla="*/ 65875 w 595150"/>
              <a:gd name="connsiteY5" fmla="*/ 0 h 1089655"/>
              <a:gd name="connsiteX0" fmla="*/ 73220 w 595150"/>
              <a:gd name="connsiteY0" fmla="*/ 0 h 1096999"/>
              <a:gd name="connsiteX1" fmla="*/ 37141 w 595150"/>
              <a:gd name="connsiteY1" fmla="*/ 529282 h 1096999"/>
              <a:gd name="connsiteX2" fmla="*/ 0 w 595150"/>
              <a:gd name="connsiteY2" fmla="*/ 1048618 h 1096999"/>
              <a:gd name="connsiteX3" fmla="*/ 531439 w 595150"/>
              <a:gd name="connsiteY3" fmla="*/ 1096999 h 1096999"/>
              <a:gd name="connsiteX4" fmla="*/ 595150 w 595150"/>
              <a:gd name="connsiteY4" fmla="*/ 63227 h 1096999"/>
              <a:gd name="connsiteX5" fmla="*/ 73220 w 595150"/>
              <a:gd name="connsiteY5" fmla="*/ 0 h 1096999"/>
              <a:gd name="connsiteX0" fmla="*/ 62203 w 595150"/>
              <a:gd name="connsiteY0" fmla="*/ 0 h 1093326"/>
              <a:gd name="connsiteX1" fmla="*/ 37141 w 595150"/>
              <a:gd name="connsiteY1" fmla="*/ 525609 h 1093326"/>
              <a:gd name="connsiteX2" fmla="*/ 0 w 595150"/>
              <a:gd name="connsiteY2" fmla="*/ 1044945 h 1093326"/>
              <a:gd name="connsiteX3" fmla="*/ 531439 w 595150"/>
              <a:gd name="connsiteY3" fmla="*/ 1093326 h 1093326"/>
              <a:gd name="connsiteX4" fmla="*/ 595150 w 595150"/>
              <a:gd name="connsiteY4" fmla="*/ 59554 h 1093326"/>
              <a:gd name="connsiteX5" fmla="*/ 62203 w 595150"/>
              <a:gd name="connsiteY5" fmla="*/ 0 h 1093326"/>
              <a:gd name="connsiteX0" fmla="*/ 77253 w 610200"/>
              <a:gd name="connsiteY0" fmla="*/ 0 h 1093326"/>
              <a:gd name="connsiteX1" fmla="*/ 52191 w 610200"/>
              <a:gd name="connsiteY1" fmla="*/ 525609 h 1093326"/>
              <a:gd name="connsiteX2" fmla="*/ 15050 w 610200"/>
              <a:gd name="connsiteY2" fmla="*/ 1044945 h 1093326"/>
              <a:gd name="connsiteX3" fmla="*/ 0 w 610200"/>
              <a:gd name="connsiteY3" fmla="*/ 1051633 h 1093326"/>
              <a:gd name="connsiteX4" fmla="*/ 546489 w 610200"/>
              <a:gd name="connsiteY4" fmla="*/ 1093326 h 1093326"/>
              <a:gd name="connsiteX5" fmla="*/ 610200 w 610200"/>
              <a:gd name="connsiteY5" fmla="*/ 59554 h 1093326"/>
              <a:gd name="connsiteX6" fmla="*/ 77253 w 610200"/>
              <a:gd name="connsiteY6" fmla="*/ 0 h 1093326"/>
              <a:gd name="connsiteX0" fmla="*/ 62203 w 595150"/>
              <a:gd name="connsiteY0" fmla="*/ 0 h 1093326"/>
              <a:gd name="connsiteX1" fmla="*/ 37141 w 595150"/>
              <a:gd name="connsiteY1" fmla="*/ 525609 h 1093326"/>
              <a:gd name="connsiteX2" fmla="*/ 0 w 595150"/>
              <a:gd name="connsiteY2" fmla="*/ 1044945 h 1093326"/>
              <a:gd name="connsiteX3" fmla="*/ 304439 w 595150"/>
              <a:gd name="connsiteY3" fmla="*/ 816606 h 1093326"/>
              <a:gd name="connsiteX4" fmla="*/ 531439 w 595150"/>
              <a:gd name="connsiteY4" fmla="*/ 1093326 h 1093326"/>
              <a:gd name="connsiteX5" fmla="*/ 595150 w 595150"/>
              <a:gd name="connsiteY5" fmla="*/ 59554 h 1093326"/>
              <a:gd name="connsiteX6" fmla="*/ 62203 w 595150"/>
              <a:gd name="connsiteY6" fmla="*/ 0 h 1093326"/>
              <a:gd name="connsiteX0" fmla="*/ 25062 w 558009"/>
              <a:gd name="connsiteY0" fmla="*/ 0 h 1093326"/>
              <a:gd name="connsiteX1" fmla="*/ 0 w 558009"/>
              <a:gd name="connsiteY1" fmla="*/ 525609 h 1093326"/>
              <a:gd name="connsiteX2" fmla="*/ 153818 w 558009"/>
              <a:gd name="connsiteY2" fmla="*/ 640994 h 1093326"/>
              <a:gd name="connsiteX3" fmla="*/ 267298 w 558009"/>
              <a:gd name="connsiteY3" fmla="*/ 816606 h 1093326"/>
              <a:gd name="connsiteX4" fmla="*/ 494298 w 558009"/>
              <a:gd name="connsiteY4" fmla="*/ 1093326 h 1093326"/>
              <a:gd name="connsiteX5" fmla="*/ 558009 w 558009"/>
              <a:gd name="connsiteY5" fmla="*/ 59554 h 1093326"/>
              <a:gd name="connsiteX6" fmla="*/ 25062 w 558009"/>
              <a:gd name="connsiteY6" fmla="*/ 0 h 1093326"/>
              <a:gd name="connsiteX0" fmla="*/ 29152 w 562099"/>
              <a:gd name="connsiteY0" fmla="*/ 0 h 1093326"/>
              <a:gd name="connsiteX1" fmla="*/ 4090 w 562099"/>
              <a:gd name="connsiteY1" fmla="*/ 525609 h 1093326"/>
              <a:gd name="connsiteX2" fmla="*/ 0 w 562099"/>
              <a:gd name="connsiteY2" fmla="*/ 732801 h 1093326"/>
              <a:gd name="connsiteX3" fmla="*/ 271388 w 562099"/>
              <a:gd name="connsiteY3" fmla="*/ 816606 h 1093326"/>
              <a:gd name="connsiteX4" fmla="*/ 498388 w 562099"/>
              <a:gd name="connsiteY4" fmla="*/ 1093326 h 1093326"/>
              <a:gd name="connsiteX5" fmla="*/ 562099 w 562099"/>
              <a:gd name="connsiteY5" fmla="*/ 59554 h 1093326"/>
              <a:gd name="connsiteX6" fmla="*/ 29152 w 562099"/>
              <a:gd name="connsiteY6" fmla="*/ 0 h 1093326"/>
              <a:gd name="connsiteX0" fmla="*/ 55220 w 588167"/>
              <a:gd name="connsiteY0" fmla="*/ 0 h 1093326"/>
              <a:gd name="connsiteX1" fmla="*/ 30158 w 588167"/>
              <a:gd name="connsiteY1" fmla="*/ 525609 h 1093326"/>
              <a:gd name="connsiteX2" fmla="*/ 26068 w 588167"/>
              <a:gd name="connsiteY2" fmla="*/ 732801 h 1093326"/>
              <a:gd name="connsiteX3" fmla="*/ 0 w 588167"/>
              <a:gd name="connsiteY3" fmla="*/ 857001 h 1093326"/>
              <a:gd name="connsiteX4" fmla="*/ 524456 w 588167"/>
              <a:gd name="connsiteY4" fmla="*/ 1093326 h 1093326"/>
              <a:gd name="connsiteX5" fmla="*/ 588167 w 588167"/>
              <a:gd name="connsiteY5" fmla="*/ 59554 h 1093326"/>
              <a:gd name="connsiteX6" fmla="*/ 55220 w 588167"/>
              <a:gd name="connsiteY6" fmla="*/ 0 h 1093326"/>
              <a:gd name="connsiteX0" fmla="*/ 58892 w 591839"/>
              <a:gd name="connsiteY0" fmla="*/ 0 h 1093326"/>
              <a:gd name="connsiteX1" fmla="*/ 33830 w 591839"/>
              <a:gd name="connsiteY1" fmla="*/ 525609 h 1093326"/>
              <a:gd name="connsiteX2" fmla="*/ 29740 w 591839"/>
              <a:gd name="connsiteY2" fmla="*/ 732801 h 1093326"/>
              <a:gd name="connsiteX3" fmla="*/ 3672 w 591839"/>
              <a:gd name="connsiteY3" fmla="*/ 857001 h 1093326"/>
              <a:gd name="connsiteX4" fmla="*/ 0 w 591839"/>
              <a:gd name="connsiteY4" fmla="*/ 868018 h 1093326"/>
              <a:gd name="connsiteX5" fmla="*/ 528128 w 591839"/>
              <a:gd name="connsiteY5" fmla="*/ 1093326 h 1093326"/>
              <a:gd name="connsiteX6" fmla="*/ 591839 w 591839"/>
              <a:gd name="connsiteY6" fmla="*/ 59554 h 1093326"/>
              <a:gd name="connsiteX7" fmla="*/ 58892 w 591839"/>
              <a:gd name="connsiteY7" fmla="*/ 0 h 1093326"/>
              <a:gd name="connsiteX0" fmla="*/ 55220 w 588167"/>
              <a:gd name="connsiteY0" fmla="*/ 0 h 1093326"/>
              <a:gd name="connsiteX1" fmla="*/ 30158 w 588167"/>
              <a:gd name="connsiteY1" fmla="*/ 525609 h 1093326"/>
              <a:gd name="connsiteX2" fmla="*/ 26068 w 588167"/>
              <a:gd name="connsiteY2" fmla="*/ 732801 h 1093326"/>
              <a:gd name="connsiteX3" fmla="*/ 0 w 588167"/>
              <a:gd name="connsiteY3" fmla="*/ 857001 h 1093326"/>
              <a:gd name="connsiteX4" fmla="*/ 0 w 588167"/>
              <a:gd name="connsiteY4" fmla="*/ 1040615 h 1093326"/>
              <a:gd name="connsiteX5" fmla="*/ 524456 w 588167"/>
              <a:gd name="connsiteY5" fmla="*/ 1093326 h 1093326"/>
              <a:gd name="connsiteX6" fmla="*/ 588167 w 588167"/>
              <a:gd name="connsiteY6" fmla="*/ 59554 h 1093326"/>
              <a:gd name="connsiteX7" fmla="*/ 55220 w 588167"/>
              <a:gd name="connsiteY7" fmla="*/ 0 h 1093326"/>
              <a:gd name="connsiteX0" fmla="*/ 55220 w 588167"/>
              <a:gd name="connsiteY0" fmla="*/ 0 h 1132422"/>
              <a:gd name="connsiteX1" fmla="*/ 30158 w 588167"/>
              <a:gd name="connsiteY1" fmla="*/ 525609 h 1132422"/>
              <a:gd name="connsiteX2" fmla="*/ 26068 w 588167"/>
              <a:gd name="connsiteY2" fmla="*/ 732801 h 1132422"/>
              <a:gd name="connsiteX3" fmla="*/ 0 w 588167"/>
              <a:gd name="connsiteY3" fmla="*/ 857001 h 1132422"/>
              <a:gd name="connsiteX4" fmla="*/ 106496 w 588167"/>
              <a:gd name="connsiteY4" fmla="*/ 1132422 h 1132422"/>
              <a:gd name="connsiteX5" fmla="*/ 524456 w 588167"/>
              <a:gd name="connsiteY5" fmla="*/ 1093326 h 1132422"/>
              <a:gd name="connsiteX6" fmla="*/ 588167 w 588167"/>
              <a:gd name="connsiteY6" fmla="*/ 59554 h 1132422"/>
              <a:gd name="connsiteX7" fmla="*/ 55220 w 588167"/>
              <a:gd name="connsiteY7" fmla="*/ 0 h 1132422"/>
              <a:gd name="connsiteX0" fmla="*/ 62565 w 595512"/>
              <a:gd name="connsiteY0" fmla="*/ 0 h 1093326"/>
              <a:gd name="connsiteX1" fmla="*/ 37503 w 595512"/>
              <a:gd name="connsiteY1" fmla="*/ 525609 h 1093326"/>
              <a:gd name="connsiteX2" fmla="*/ 33413 w 595512"/>
              <a:gd name="connsiteY2" fmla="*/ 732801 h 1093326"/>
              <a:gd name="connsiteX3" fmla="*/ 7345 w 595512"/>
              <a:gd name="connsiteY3" fmla="*/ 857001 h 1093326"/>
              <a:gd name="connsiteX4" fmla="*/ 0 w 595512"/>
              <a:gd name="connsiteY4" fmla="*/ 1044287 h 1093326"/>
              <a:gd name="connsiteX5" fmla="*/ 531801 w 595512"/>
              <a:gd name="connsiteY5" fmla="*/ 1093326 h 1093326"/>
              <a:gd name="connsiteX6" fmla="*/ 595512 w 595512"/>
              <a:gd name="connsiteY6" fmla="*/ 59554 h 1093326"/>
              <a:gd name="connsiteX7" fmla="*/ 62565 w 595512"/>
              <a:gd name="connsiteY7" fmla="*/ 0 h 1093326"/>
              <a:gd name="connsiteX0" fmla="*/ 0 w 745940"/>
              <a:gd name="connsiteY0" fmla="*/ 0 h 1122704"/>
              <a:gd name="connsiteX1" fmla="*/ 187931 w 745940"/>
              <a:gd name="connsiteY1" fmla="*/ 554987 h 1122704"/>
              <a:gd name="connsiteX2" fmla="*/ 183841 w 745940"/>
              <a:gd name="connsiteY2" fmla="*/ 762179 h 1122704"/>
              <a:gd name="connsiteX3" fmla="*/ 157773 w 745940"/>
              <a:gd name="connsiteY3" fmla="*/ 886379 h 1122704"/>
              <a:gd name="connsiteX4" fmla="*/ 150428 w 745940"/>
              <a:gd name="connsiteY4" fmla="*/ 1073665 h 1122704"/>
              <a:gd name="connsiteX5" fmla="*/ 682229 w 745940"/>
              <a:gd name="connsiteY5" fmla="*/ 1122704 h 1122704"/>
              <a:gd name="connsiteX6" fmla="*/ 745940 w 745940"/>
              <a:gd name="connsiteY6" fmla="*/ 88932 h 1122704"/>
              <a:gd name="connsiteX7" fmla="*/ 0 w 745940"/>
              <a:gd name="connsiteY7" fmla="*/ 0 h 1122704"/>
              <a:gd name="connsiteX0" fmla="*/ 0 w 786336"/>
              <a:gd name="connsiteY0" fmla="*/ 0 h 1122704"/>
              <a:gd name="connsiteX1" fmla="*/ 187931 w 786336"/>
              <a:gd name="connsiteY1" fmla="*/ 554987 h 1122704"/>
              <a:gd name="connsiteX2" fmla="*/ 183841 w 786336"/>
              <a:gd name="connsiteY2" fmla="*/ 762179 h 1122704"/>
              <a:gd name="connsiteX3" fmla="*/ 157773 w 786336"/>
              <a:gd name="connsiteY3" fmla="*/ 886379 h 1122704"/>
              <a:gd name="connsiteX4" fmla="*/ 150428 w 786336"/>
              <a:gd name="connsiteY4" fmla="*/ 1073665 h 1122704"/>
              <a:gd name="connsiteX5" fmla="*/ 682229 w 786336"/>
              <a:gd name="connsiteY5" fmla="*/ 1122704 h 1122704"/>
              <a:gd name="connsiteX6" fmla="*/ 786336 w 786336"/>
              <a:gd name="connsiteY6" fmla="*/ 55881 h 1122704"/>
              <a:gd name="connsiteX7" fmla="*/ 0 w 786336"/>
              <a:gd name="connsiteY7" fmla="*/ 0 h 1122704"/>
              <a:gd name="connsiteX0" fmla="*/ 0 w 786336"/>
              <a:gd name="connsiteY0" fmla="*/ 0 h 1073665"/>
              <a:gd name="connsiteX1" fmla="*/ 187931 w 786336"/>
              <a:gd name="connsiteY1" fmla="*/ 554987 h 1073665"/>
              <a:gd name="connsiteX2" fmla="*/ 183841 w 786336"/>
              <a:gd name="connsiteY2" fmla="*/ 762179 h 1073665"/>
              <a:gd name="connsiteX3" fmla="*/ 157773 w 786336"/>
              <a:gd name="connsiteY3" fmla="*/ 886379 h 1073665"/>
              <a:gd name="connsiteX4" fmla="*/ 150428 w 786336"/>
              <a:gd name="connsiteY4" fmla="*/ 1073665 h 1073665"/>
              <a:gd name="connsiteX5" fmla="*/ 752002 w 786336"/>
              <a:gd name="connsiteY5" fmla="*/ 711407 h 1073665"/>
              <a:gd name="connsiteX6" fmla="*/ 786336 w 786336"/>
              <a:gd name="connsiteY6" fmla="*/ 55881 h 1073665"/>
              <a:gd name="connsiteX7" fmla="*/ 0 w 786336"/>
              <a:gd name="connsiteY7" fmla="*/ 0 h 1073665"/>
              <a:gd name="connsiteX0" fmla="*/ 384948 w 1171284"/>
              <a:gd name="connsiteY0" fmla="*/ 0 h 1073665"/>
              <a:gd name="connsiteX1" fmla="*/ 2 w 1171284"/>
              <a:gd name="connsiteY1" fmla="*/ 503575 h 1073665"/>
              <a:gd name="connsiteX2" fmla="*/ 568789 w 1171284"/>
              <a:gd name="connsiteY2" fmla="*/ 762179 h 1073665"/>
              <a:gd name="connsiteX3" fmla="*/ 542721 w 1171284"/>
              <a:gd name="connsiteY3" fmla="*/ 886379 h 1073665"/>
              <a:gd name="connsiteX4" fmla="*/ 535376 w 1171284"/>
              <a:gd name="connsiteY4" fmla="*/ 1073665 h 1073665"/>
              <a:gd name="connsiteX5" fmla="*/ 1136950 w 1171284"/>
              <a:gd name="connsiteY5" fmla="*/ 711407 h 1073665"/>
              <a:gd name="connsiteX6" fmla="*/ 1171284 w 1171284"/>
              <a:gd name="connsiteY6" fmla="*/ 55881 h 1073665"/>
              <a:gd name="connsiteX7" fmla="*/ 384948 w 1171284"/>
              <a:gd name="connsiteY7" fmla="*/ 0 h 1073665"/>
              <a:gd name="connsiteX0" fmla="*/ 0 w 786336"/>
              <a:gd name="connsiteY0" fmla="*/ 0 h 1073665"/>
              <a:gd name="connsiteX1" fmla="*/ 183841 w 786336"/>
              <a:gd name="connsiteY1" fmla="*/ 762179 h 1073665"/>
              <a:gd name="connsiteX2" fmla="*/ 157773 w 786336"/>
              <a:gd name="connsiteY2" fmla="*/ 886379 h 1073665"/>
              <a:gd name="connsiteX3" fmla="*/ 150428 w 786336"/>
              <a:gd name="connsiteY3" fmla="*/ 1073665 h 1073665"/>
              <a:gd name="connsiteX4" fmla="*/ 752002 w 786336"/>
              <a:gd name="connsiteY4" fmla="*/ 711407 h 1073665"/>
              <a:gd name="connsiteX5" fmla="*/ 786336 w 786336"/>
              <a:gd name="connsiteY5" fmla="*/ 55881 h 1073665"/>
              <a:gd name="connsiteX6" fmla="*/ 0 w 786336"/>
              <a:gd name="connsiteY6" fmla="*/ 0 h 1073665"/>
              <a:gd name="connsiteX0" fmla="*/ 54858 w 841194"/>
              <a:gd name="connsiteY0" fmla="*/ 0 h 1073665"/>
              <a:gd name="connsiteX1" fmla="*/ 0 w 841194"/>
              <a:gd name="connsiteY1" fmla="*/ 1066979 h 1073665"/>
              <a:gd name="connsiteX2" fmla="*/ 212631 w 841194"/>
              <a:gd name="connsiteY2" fmla="*/ 886379 h 1073665"/>
              <a:gd name="connsiteX3" fmla="*/ 205286 w 841194"/>
              <a:gd name="connsiteY3" fmla="*/ 1073665 h 1073665"/>
              <a:gd name="connsiteX4" fmla="*/ 806860 w 841194"/>
              <a:gd name="connsiteY4" fmla="*/ 711407 h 1073665"/>
              <a:gd name="connsiteX5" fmla="*/ 841194 w 841194"/>
              <a:gd name="connsiteY5" fmla="*/ 55881 h 1073665"/>
              <a:gd name="connsiteX6" fmla="*/ 54858 w 841194"/>
              <a:gd name="connsiteY6" fmla="*/ 0 h 1073665"/>
              <a:gd name="connsiteX0" fmla="*/ 54858 w 841194"/>
              <a:gd name="connsiteY0" fmla="*/ 0 h 1073665"/>
              <a:gd name="connsiteX1" fmla="*/ 0 w 841194"/>
              <a:gd name="connsiteY1" fmla="*/ 1066979 h 1073665"/>
              <a:gd name="connsiteX2" fmla="*/ 205286 w 841194"/>
              <a:gd name="connsiteY2" fmla="*/ 1073665 h 1073665"/>
              <a:gd name="connsiteX3" fmla="*/ 806860 w 841194"/>
              <a:gd name="connsiteY3" fmla="*/ 711407 h 1073665"/>
              <a:gd name="connsiteX4" fmla="*/ 841194 w 841194"/>
              <a:gd name="connsiteY4" fmla="*/ 55881 h 1073665"/>
              <a:gd name="connsiteX5" fmla="*/ 54858 w 841194"/>
              <a:gd name="connsiteY5" fmla="*/ 0 h 1073665"/>
              <a:gd name="connsiteX0" fmla="*/ 54858 w 841194"/>
              <a:gd name="connsiteY0" fmla="*/ 0 h 1066979"/>
              <a:gd name="connsiteX1" fmla="*/ 0 w 841194"/>
              <a:gd name="connsiteY1" fmla="*/ 1066979 h 1066979"/>
              <a:gd name="connsiteX2" fmla="*/ 554154 w 841194"/>
              <a:gd name="connsiteY2" fmla="*/ 1018581 h 1066979"/>
              <a:gd name="connsiteX3" fmla="*/ 806860 w 841194"/>
              <a:gd name="connsiteY3" fmla="*/ 711407 h 1066979"/>
              <a:gd name="connsiteX4" fmla="*/ 841194 w 841194"/>
              <a:gd name="connsiteY4" fmla="*/ 55881 h 1066979"/>
              <a:gd name="connsiteX5" fmla="*/ 54858 w 841194"/>
              <a:gd name="connsiteY5" fmla="*/ 0 h 1066979"/>
              <a:gd name="connsiteX0" fmla="*/ 54858 w 841194"/>
              <a:gd name="connsiteY0" fmla="*/ 0 h 1066979"/>
              <a:gd name="connsiteX1" fmla="*/ 0 w 841194"/>
              <a:gd name="connsiteY1" fmla="*/ 1066979 h 1066979"/>
              <a:gd name="connsiteX2" fmla="*/ 806860 w 841194"/>
              <a:gd name="connsiteY2" fmla="*/ 711407 h 1066979"/>
              <a:gd name="connsiteX3" fmla="*/ 841194 w 841194"/>
              <a:gd name="connsiteY3" fmla="*/ 55881 h 1066979"/>
              <a:gd name="connsiteX4" fmla="*/ 54858 w 841194"/>
              <a:gd name="connsiteY4" fmla="*/ 0 h 1066979"/>
              <a:gd name="connsiteX0" fmla="*/ 54858 w 841194"/>
              <a:gd name="connsiteY0" fmla="*/ 0 h 1122703"/>
              <a:gd name="connsiteX1" fmla="*/ 0 w 841194"/>
              <a:gd name="connsiteY1" fmla="*/ 1066979 h 1122703"/>
              <a:gd name="connsiteX2" fmla="*/ 784827 w 841194"/>
              <a:gd name="connsiteY2" fmla="*/ 1122703 h 1122703"/>
              <a:gd name="connsiteX3" fmla="*/ 841194 w 841194"/>
              <a:gd name="connsiteY3" fmla="*/ 55881 h 1122703"/>
              <a:gd name="connsiteX4" fmla="*/ 54858 w 841194"/>
              <a:gd name="connsiteY4" fmla="*/ 0 h 1122703"/>
              <a:gd name="connsiteX0" fmla="*/ 0 w 786336"/>
              <a:gd name="connsiteY0" fmla="*/ 0 h 1122703"/>
              <a:gd name="connsiteX1" fmla="*/ 33277 w 786336"/>
              <a:gd name="connsiteY1" fmla="*/ 890709 h 1122703"/>
              <a:gd name="connsiteX2" fmla="*/ 729969 w 786336"/>
              <a:gd name="connsiteY2" fmla="*/ 1122703 h 1122703"/>
              <a:gd name="connsiteX3" fmla="*/ 786336 w 786336"/>
              <a:gd name="connsiteY3" fmla="*/ 55881 h 1122703"/>
              <a:gd name="connsiteX4" fmla="*/ 0 w 786336"/>
              <a:gd name="connsiteY4" fmla="*/ 0 h 1122703"/>
              <a:gd name="connsiteX0" fmla="*/ 54858 w 841194"/>
              <a:gd name="connsiteY0" fmla="*/ 0 h 1122703"/>
              <a:gd name="connsiteX1" fmla="*/ 0 w 841194"/>
              <a:gd name="connsiteY1" fmla="*/ 1055962 h 1122703"/>
              <a:gd name="connsiteX2" fmla="*/ 784827 w 841194"/>
              <a:gd name="connsiteY2" fmla="*/ 1122703 h 1122703"/>
              <a:gd name="connsiteX3" fmla="*/ 841194 w 841194"/>
              <a:gd name="connsiteY3" fmla="*/ 55881 h 1122703"/>
              <a:gd name="connsiteX4" fmla="*/ 54858 w 841194"/>
              <a:gd name="connsiteY4" fmla="*/ 0 h 1122703"/>
              <a:gd name="connsiteX0" fmla="*/ 25448 w 841194"/>
              <a:gd name="connsiteY0" fmla="*/ 607192 h 1066822"/>
              <a:gd name="connsiteX1" fmla="*/ 0 w 841194"/>
              <a:gd name="connsiteY1" fmla="*/ 1000081 h 1066822"/>
              <a:gd name="connsiteX2" fmla="*/ 784827 w 841194"/>
              <a:gd name="connsiteY2" fmla="*/ 1066822 h 1066822"/>
              <a:gd name="connsiteX3" fmla="*/ 841194 w 841194"/>
              <a:gd name="connsiteY3" fmla="*/ 0 h 1066822"/>
              <a:gd name="connsiteX4" fmla="*/ 25448 w 841194"/>
              <a:gd name="connsiteY4" fmla="*/ 607192 h 1066822"/>
              <a:gd name="connsiteX0" fmla="*/ 25448 w 784827"/>
              <a:gd name="connsiteY0" fmla="*/ 0 h 459630"/>
              <a:gd name="connsiteX1" fmla="*/ 0 w 784827"/>
              <a:gd name="connsiteY1" fmla="*/ 392889 h 459630"/>
              <a:gd name="connsiteX2" fmla="*/ 784827 w 784827"/>
              <a:gd name="connsiteY2" fmla="*/ 459630 h 459630"/>
              <a:gd name="connsiteX3" fmla="*/ 458857 w 784827"/>
              <a:gd name="connsiteY3" fmla="*/ 202935 h 459630"/>
              <a:gd name="connsiteX4" fmla="*/ 25448 w 784827"/>
              <a:gd name="connsiteY4" fmla="*/ 0 h 459630"/>
              <a:gd name="connsiteX0" fmla="*/ 25448 w 806436"/>
              <a:gd name="connsiteY0" fmla="*/ 0 h 459630"/>
              <a:gd name="connsiteX1" fmla="*/ 0 w 806436"/>
              <a:gd name="connsiteY1" fmla="*/ 392889 h 459630"/>
              <a:gd name="connsiteX2" fmla="*/ 784827 w 806436"/>
              <a:gd name="connsiteY2" fmla="*/ 459630 h 459630"/>
              <a:gd name="connsiteX3" fmla="*/ 806436 w 806436"/>
              <a:gd name="connsiteY3" fmla="*/ 37166 h 459630"/>
              <a:gd name="connsiteX4" fmla="*/ 25448 w 806436"/>
              <a:gd name="connsiteY4" fmla="*/ 0 h 459630"/>
              <a:gd name="connsiteX0" fmla="*/ 54859 w 835847"/>
              <a:gd name="connsiteY0" fmla="*/ 0 h 561331"/>
              <a:gd name="connsiteX1" fmla="*/ 0 w 835847"/>
              <a:gd name="connsiteY1" fmla="*/ 561331 h 561331"/>
              <a:gd name="connsiteX2" fmla="*/ 814238 w 835847"/>
              <a:gd name="connsiteY2" fmla="*/ 459630 h 561331"/>
              <a:gd name="connsiteX3" fmla="*/ 835847 w 835847"/>
              <a:gd name="connsiteY3" fmla="*/ 37166 h 561331"/>
              <a:gd name="connsiteX4" fmla="*/ 54859 w 835847"/>
              <a:gd name="connsiteY4" fmla="*/ 0 h 561331"/>
              <a:gd name="connsiteX0" fmla="*/ 28123 w 835847"/>
              <a:gd name="connsiteY0" fmla="*/ 0 h 662931"/>
              <a:gd name="connsiteX1" fmla="*/ 0 w 835847"/>
              <a:gd name="connsiteY1" fmla="*/ 662931 h 662931"/>
              <a:gd name="connsiteX2" fmla="*/ 814238 w 835847"/>
              <a:gd name="connsiteY2" fmla="*/ 561230 h 662931"/>
              <a:gd name="connsiteX3" fmla="*/ 835847 w 835847"/>
              <a:gd name="connsiteY3" fmla="*/ 138766 h 662931"/>
              <a:gd name="connsiteX4" fmla="*/ 28123 w 835847"/>
              <a:gd name="connsiteY4" fmla="*/ 0 h 662931"/>
              <a:gd name="connsiteX0" fmla="*/ 28123 w 819804"/>
              <a:gd name="connsiteY0" fmla="*/ 0 h 662931"/>
              <a:gd name="connsiteX1" fmla="*/ 0 w 819804"/>
              <a:gd name="connsiteY1" fmla="*/ 662931 h 662931"/>
              <a:gd name="connsiteX2" fmla="*/ 814238 w 819804"/>
              <a:gd name="connsiteY2" fmla="*/ 561230 h 662931"/>
              <a:gd name="connsiteX3" fmla="*/ 819804 w 819804"/>
              <a:gd name="connsiteY3" fmla="*/ 45187 h 662931"/>
              <a:gd name="connsiteX4" fmla="*/ 28123 w 819804"/>
              <a:gd name="connsiteY4" fmla="*/ 0 h 662931"/>
              <a:gd name="connsiteX0" fmla="*/ 28123 w 819804"/>
              <a:gd name="connsiteY0" fmla="*/ 0 h 702936"/>
              <a:gd name="connsiteX1" fmla="*/ 0 w 819804"/>
              <a:gd name="connsiteY1" fmla="*/ 662931 h 702936"/>
              <a:gd name="connsiteX2" fmla="*/ 779480 w 819804"/>
              <a:gd name="connsiteY2" fmla="*/ 702936 h 702936"/>
              <a:gd name="connsiteX3" fmla="*/ 819804 w 819804"/>
              <a:gd name="connsiteY3" fmla="*/ 45187 h 702936"/>
              <a:gd name="connsiteX4" fmla="*/ 28123 w 819804"/>
              <a:gd name="connsiteY4" fmla="*/ 0 h 702936"/>
              <a:gd name="connsiteX0" fmla="*/ 87736 w 819804"/>
              <a:gd name="connsiteY0" fmla="*/ 0 h 664131"/>
              <a:gd name="connsiteX1" fmla="*/ 0 w 819804"/>
              <a:gd name="connsiteY1" fmla="*/ 624126 h 664131"/>
              <a:gd name="connsiteX2" fmla="*/ 779480 w 819804"/>
              <a:gd name="connsiteY2" fmla="*/ 664131 h 664131"/>
              <a:gd name="connsiteX3" fmla="*/ 819804 w 819804"/>
              <a:gd name="connsiteY3" fmla="*/ 6382 h 664131"/>
              <a:gd name="connsiteX4" fmla="*/ 87736 w 819804"/>
              <a:gd name="connsiteY4" fmla="*/ 0 h 664131"/>
              <a:gd name="connsiteX0" fmla="*/ 40045 w 819804"/>
              <a:gd name="connsiteY0" fmla="*/ 0 h 699952"/>
              <a:gd name="connsiteX1" fmla="*/ 0 w 819804"/>
              <a:gd name="connsiteY1" fmla="*/ 659947 h 699952"/>
              <a:gd name="connsiteX2" fmla="*/ 779480 w 819804"/>
              <a:gd name="connsiteY2" fmla="*/ 699952 h 699952"/>
              <a:gd name="connsiteX3" fmla="*/ 819804 w 819804"/>
              <a:gd name="connsiteY3" fmla="*/ 42203 h 699952"/>
              <a:gd name="connsiteX4" fmla="*/ 40045 w 819804"/>
              <a:gd name="connsiteY4" fmla="*/ 0 h 699952"/>
              <a:gd name="connsiteX0" fmla="*/ 0 w 779759"/>
              <a:gd name="connsiteY0" fmla="*/ 0 h 699952"/>
              <a:gd name="connsiteX1" fmla="*/ 49376 w 779759"/>
              <a:gd name="connsiteY1" fmla="*/ 582336 h 699952"/>
              <a:gd name="connsiteX2" fmla="*/ 739435 w 779759"/>
              <a:gd name="connsiteY2" fmla="*/ 699952 h 699952"/>
              <a:gd name="connsiteX3" fmla="*/ 779759 w 779759"/>
              <a:gd name="connsiteY3" fmla="*/ 42203 h 699952"/>
              <a:gd name="connsiteX4" fmla="*/ 0 w 779759"/>
              <a:gd name="connsiteY4" fmla="*/ 0 h 699952"/>
              <a:gd name="connsiteX0" fmla="*/ 31103 w 810862"/>
              <a:gd name="connsiteY0" fmla="*/ 0 h 699952"/>
              <a:gd name="connsiteX1" fmla="*/ 0 w 810862"/>
              <a:gd name="connsiteY1" fmla="*/ 662932 h 699952"/>
              <a:gd name="connsiteX2" fmla="*/ 770538 w 810862"/>
              <a:gd name="connsiteY2" fmla="*/ 699952 h 699952"/>
              <a:gd name="connsiteX3" fmla="*/ 810862 w 810862"/>
              <a:gd name="connsiteY3" fmla="*/ 42203 h 699952"/>
              <a:gd name="connsiteX4" fmla="*/ 31103 w 810862"/>
              <a:gd name="connsiteY4" fmla="*/ 0 h 699952"/>
              <a:gd name="connsiteX0" fmla="*/ 31103 w 810862"/>
              <a:gd name="connsiteY0" fmla="*/ 0 h 717862"/>
              <a:gd name="connsiteX1" fmla="*/ 0 w 810862"/>
              <a:gd name="connsiteY1" fmla="*/ 662932 h 717862"/>
              <a:gd name="connsiteX2" fmla="*/ 773519 w 810862"/>
              <a:gd name="connsiteY2" fmla="*/ 717862 h 717862"/>
              <a:gd name="connsiteX3" fmla="*/ 810862 w 810862"/>
              <a:gd name="connsiteY3" fmla="*/ 42203 h 717862"/>
              <a:gd name="connsiteX4" fmla="*/ 31103 w 810862"/>
              <a:gd name="connsiteY4" fmla="*/ 0 h 717862"/>
              <a:gd name="connsiteX0" fmla="*/ 31103 w 810862"/>
              <a:gd name="connsiteY0" fmla="*/ 0 h 662932"/>
              <a:gd name="connsiteX1" fmla="*/ 0 w 810862"/>
              <a:gd name="connsiteY1" fmla="*/ 662932 h 662932"/>
              <a:gd name="connsiteX2" fmla="*/ 690060 w 810862"/>
              <a:gd name="connsiteY2" fmla="*/ 514878 h 662932"/>
              <a:gd name="connsiteX3" fmla="*/ 810862 w 810862"/>
              <a:gd name="connsiteY3" fmla="*/ 42203 h 662932"/>
              <a:gd name="connsiteX4" fmla="*/ 31103 w 810862"/>
              <a:gd name="connsiteY4" fmla="*/ 0 h 662932"/>
              <a:gd name="connsiteX0" fmla="*/ 31103 w 810862"/>
              <a:gd name="connsiteY0" fmla="*/ 0 h 662932"/>
              <a:gd name="connsiteX1" fmla="*/ 0 w 810862"/>
              <a:gd name="connsiteY1" fmla="*/ 662932 h 662932"/>
              <a:gd name="connsiteX2" fmla="*/ 690060 w 810862"/>
              <a:gd name="connsiteY2" fmla="*/ 514878 h 662932"/>
              <a:gd name="connsiteX3" fmla="*/ 810862 w 810862"/>
              <a:gd name="connsiteY3" fmla="*/ 42203 h 662932"/>
              <a:gd name="connsiteX4" fmla="*/ 31103 w 810862"/>
              <a:gd name="connsiteY4" fmla="*/ 0 h 662932"/>
              <a:gd name="connsiteX0" fmla="*/ 31103 w 813263"/>
              <a:gd name="connsiteY0" fmla="*/ 0 h 705922"/>
              <a:gd name="connsiteX1" fmla="*/ 0 w 813263"/>
              <a:gd name="connsiteY1" fmla="*/ 662932 h 705922"/>
              <a:gd name="connsiteX2" fmla="*/ 770538 w 813263"/>
              <a:gd name="connsiteY2" fmla="*/ 705922 h 705922"/>
              <a:gd name="connsiteX3" fmla="*/ 810862 w 813263"/>
              <a:gd name="connsiteY3" fmla="*/ 42203 h 705922"/>
              <a:gd name="connsiteX4" fmla="*/ 31103 w 813263"/>
              <a:gd name="connsiteY4" fmla="*/ 0 h 705922"/>
              <a:gd name="connsiteX0" fmla="*/ 31103 w 810862"/>
              <a:gd name="connsiteY0" fmla="*/ 0 h 705922"/>
              <a:gd name="connsiteX1" fmla="*/ 0 w 810862"/>
              <a:gd name="connsiteY1" fmla="*/ 662932 h 705922"/>
              <a:gd name="connsiteX2" fmla="*/ 770538 w 810862"/>
              <a:gd name="connsiteY2" fmla="*/ 705922 h 705922"/>
              <a:gd name="connsiteX3" fmla="*/ 810862 w 810862"/>
              <a:gd name="connsiteY3" fmla="*/ 42203 h 705922"/>
              <a:gd name="connsiteX4" fmla="*/ 31103 w 810862"/>
              <a:gd name="connsiteY4" fmla="*/ 0 h 705922"/>
              <a:gd name="connsiteX0" fmla="*/ 31103 w 810862"/>
              <a:gd name="connsiteY0" fmla="*/ 0 h 705922"/>
              <a:gd name="connsiteX1" fmla="*/ 0 w 810862"/>
              <a:gd name="connsiteY1" fmla="*/ 662932 h 705922"/>
              <a:gd name="connsiteX2" fmla="*/ 770538 w 810862"/>
              <a:gd name="connsiteY2" fmla="*/ 705922 h 705922"/>
              <a:gd name="connsiteX3" fmla="*/ 810862 w 810862"/>
              <a:gd name="connsiteY3" fmla="*/ 42203 h 705922"/>
              <a:gd name="connsiteX4" fmla="*/ 31103 w 810862"/>
              <a:gd name="connsiteY4" fmla="*/ 0 h 7059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10862" h="705922">
                <a:moveTo>
                  <a:pt x="31103" y="0"/>
                </a:moveTo>
                <a:lnTo>
                  <a:pt x="0" y="662932"/>
                </a:lnTo>
                <a:lnTo>
                  <a:pt x="770538" y="705922"/>
                </a:lnTo>
                <a:lnTo>
                  <a:pt x="810862" y="42203"/>
                </a:lnTo>
                <a:lnTo>
                  <a:pt x="31103" y="0"/>
                </a:lnTo>
                <a:close/>
              </a:path>
            </a:pathLst>
          </a:custGeom>
          <a:solidFill>
            <a:srgbClr val="FFC000">
              <a:alpha val="41176"/>
            </a:srgb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53" name="Forma libre 52"/>
          <p:cNvSpPr/>
          <p:nvPr/>
        </p:nvSpPr>
        <p:spPr>
          <a:xfrm>
            <a:off x="10573802" y="3022169"/>
            <a:ext cx="881873" cy="724994"/>
          </a:xfrm>
          <a:custGeom>
            <a:avLst/>
            <a:gdLst>
              <a:gd name="connsiteX0" fmla="*/ 88900 w 301625"/>
              <a:gd name="connsiteY0" fmla="*/ 0 h 317500"/>
              <a:gd name="connsiteX1" fmla="*/ 0 w 301625"/>
              <a:gd name="connsiteY1" fmla="*/ 127000 h 317500"/>
              <a:gd name="connsiteX2" fmla="*/ 206375 w 301625"/>
              <a:gd name="connsiteY2" fmla="*/ 317500 h 317500"/>
              <a:gd name="connsiteX3" fmla="*/ 279400 w 301625"/>
              <a:gd name="connsiteY3" fmla="*/ 244475 h 317500"/>
              <a:gd name="connsiteX4" fmla="*/ 301625 w 301625"/>
              <a:gd name="connsiteY4" fmla="*/ 200025 h 317500"/>
              <a:gd name="connsiteX5" fmla="*/ 88900 w 301625"/>
              <a:gd name="connsiteY5" fmla="*/ 0 h 317500"/>
              <a:gd name="connsiteX0" fmla="*/ 0 w 783366"/>
              <a:gd name="connsiteY0" fmla="*/ 0 h 451567"/>
              <a:gd name="connsiteX1" fmla="*/ 481741 w 783366"/>
              <a:gd name="connsiteY1" fmla="*/ 261067 h 451567"/>
              <a:gd name="connsiteX2" fmla="*/ 688116 w 783366"/>
              <a:gd name="connsiteY2" fmla="*/ 451567 h 451567"/>
              <a:gd name="connsiteX3" fmla="*/ 761141 w 783366"/>
              <a:gd name="connsiteY3" fmla="*/ 378542 h 451567"/>
              <a:gd name="connsiteX4" fmla="*/ 783366 w 783366"/>
              <a:gd name="connsiteY4" fmla="*/ 334092 h 451567"/>
              <a:gd name="connsiteX5" fmla="*/ 0 w 783366"/>
              <a:gd name="connsiteY5" fmla="*/ 0 h 451567"/>
              <a:gd name="connsiteX0" fmla="*/ 0 w 797117"/>
              <a:gd name="connsiteY0" fmla="*/ 0 h 451567"/>
              <a:gd name="connsiteX1" fmla="*/ 481741 w 797117"/>
              <a:gd name="connsiteY1" fmla="*/ 261067 h 451567"/>
              <a:gd name="connsiteX2" fmla="*/ 688116 w 797117"/>
              <a:gd name="connsiteY2" fmla="*/ 451567 h 451567"/>
              <a:gd name="connsiteX3" fmla="*/ 761141 w 797117"/>
              <a:gd name="connsiteY3" fmla="*/ 378542 h 451567"/>
              <a:gd name="connsiteX4" fmla="*/ 797117 w 797117"/>
              <a:gd name="connsiteY4" fmla="*/ 45334 h 451567"/>
              <a:gd name="connsiteX5" fmla="*/ 0 w 797117"/>
              <a:gd name="connsiteY5" fmla="*/ 0 h 451567"/>
              <a:gd name="connsiteX0" fmla="*/ 0 w 797117"/>
              <a:gd name="connsiteY0" fmla="*/ 0 h 1083248"/>
              <a:gd name="connsiteX1" fmla="*/ 481741 w 797117"/>
              <a:gd name="connsiteY1" fmla="*/ 261067 h 1083248"/>
              <a:gd name="connsiteX2" fmla="*/ 688116 w 797117"/>
              <a:gd name="connsiteY2" fmla="*/ 451567 h 1083248"/>
              <a:gd name="connsiteX3" fmla="*/ 737078 w 797117"/>
              <a:gd name="connsiteY3" fmla="*/ 1083248 h 1083248"/>
              <a:gd name="connsiteX4" fmla="*/ 797117 w 797117"/>
              <a:gd name="connsiteY4" fmla="*/ 45334 h 1083248"/>
              <a:gd name="connsiteX5" fmla="*/ 0 w 797117"/>
              <a:gd name="connsiteY5" fmla="*/ 0 h 1083248"/>
              <a:gd name="connsiteX0" fmla="*/ 212533 w 1009650"/>
              <a:gd name="connsiteY0" fmla="*/ 0 h 1083248"/>
              <a:gd name="connsiteX1" fmla="*/ 694274 w 1009650"/>
              <a:gd name="connsiteY1" fmla="*/ 261067 h 1083248"/>
              <a:gd name="connsiteX2" fmla="*/ 0 w 1009650"/>
              <a:gd name="connsiteY2" fmla="*/ 1011895 h 1083248"/>
              <a:gd name="connsiteX3" fmla="*/ 949611 w 1009650"/>
              <a:gd name="connsiteY3" fmla="*/ 1083248 h 1083248"/>
              <a:gd name="connsiteX4" fmla="*/ 1009650 w 1009650"/>
              <a:gd name="connsiteY4" fmla="*/ 45334 h 1083248"/>
              <a:gd name="connsiteX5" fmla="*/ 212533 w 1009650"/>
              <a:gd name="connsiteY5" fmla="*/ 0 h 1083248"/>
              <a:gd name="connsiteX0" fmla="*/ 212533 w 1009650"/>
              <a:gd name="connsiteY0" fmla="*/ 0 h 1100436"/>
              <a:gd name="connsiteX1" fmla="*/ 694274 w 1009650"/>
              <a:gd name="connsiteY1" fmla="*/ 261067 h 1100436"/>
              <a:gd name="connsiteX2" fmla="*/ 0 w 1009650"/>
              <a:gd name="connsiteY2" fmla="*/ 1011895 h 1100436"/>
              <a:gd name="connsiteX3" fmla="*/ 953048 w 1009650"/>
              <a:gd name="connsiteY3" fmla="*/ 1100436 h 1100436"/>
              <a:gd name="connsiteX4" fmla="*/ 1009650 w 1009650"/>
              <a:gd name="connsiteY4" fmla="*/ 45334 h 1100436"/>
              <a:gd name="connsiteX5" fmla="*/ 212533 w 1009650"/>
              <a:gd name="connsiteY5" fmla="*/ 0 h 1100436"/>
              <a:gd name="connsiteX0" fmla="*/ 212533 w 1009650"/>
              <a:gd name="connsiteY0" fmla="*/ 0 h 1100436"/>
              <a:gd name="connsiteX1" fmla="*/ 109883 w 1009650"/>
              <a:gd name="connsiteY1" fmla="*/ 477635 h 1100436"/>
              <a:gd name="connsiteX2" fmla="*/ 0 w 1009650"/>
              <a:gd name="connsiteY2" fmla="*/ 1011895 h 1100436"/>
              <a:gd name="connsiteX3" fmla="*/ 953048 w 1009650"/>
              <a:gd name="connsiteY3" fmla="*/ 1100436 h 1100436"/>
              <a:gd name="connsiteX4" fmla="*/ 1009650 w 1009650"/>
              <a:gd name="connsiteY4" fmla="*/ 45334 h 1100436"/>
              <a:gd name="connsiteX5" fmla="*/ 212533 w 1009650"/>
              <a:gd name="connsiteY5" fmla="*/ 0 h 1100436"/>
              <a:gd name="connsiteX0" fmla="*/ 219408 w 1009650"/>
              <a:gd name="connsiteY0" fmla="*/ 0 h 1096999"/>
              <a:gd name="connsiteX1" fmla="*/ 109883 w 1009650"/>
              <a:gd name="connsiteY1" fmla="*/ 474198 h 1096999"/>
              <a:gd name="connsiteX2" fmla="*/ 0 w 1009650"/>
              <a:gd name="connsiteY2" fmla="*/ 1008458 h 1096999"/>
              <a:gd name="connsiteX3" fmla="*/ 953048 w 1009650"/>
              <a:gd name="connsiteY3" fmla="*/ 1096999 h 1096999"/>
              <a:gd name="connsiteX4" fmla="*/ 1009650 w 1009650"/>
              <a:gd name="connsiteY4" fmla="*/ 41897 h 1096999"/>
              <a:gd name="connsiteX5" fmla="*/ 219408 w 1009650"/>
              <a:gd name="connsiteY5" fmla="*/ 0 h 1096999"/>
              <a:gd name="connsiteX0" fmla="*/ 209095 w 999337"/>
              <a:gd name="connsiteY0" fmla="*/ 0 h 1096999"/>
              <a:gd name="connsiteX1" fmla="*/ 99570 w 999337"/>
              <a:gd name="connsiteY1" fmla="*/ 474198 h 1096999"/>
              <a:gd name="connsiteX2" fmla="*/ 0 w 999337"/>
              <a:gd name="connsiteY2" fmla="*/ 1011896 h 1096999"/>
              <a:gd name="connsiteX3" fmla="*/ 942735 w 999337"/>
              <a:gd name="connsiteY3" fmla="*/ 1096999 h 1096999"/>
              <a:gd name="connsiteX4" fmla="*/ 999337 w 999337"/>
              <a:gd name="connsiteY4" fmla="*/ 41897 h 1096999"/>
              <a:gd name="connsiteX5" fmla="*/ 209095 w 999337"/>
              <a:gd name="connsiteY5" fmla="*/ 0 h 1096999"/>
              <a:gd name="connsiteX0" fmla="*/ 209095 w 999337"/>
              <a:gd name="connsiteY0" fmla="*/ 0 h 1096999"/>
              <a:gd name="connsiteX1" fmla="*/ 99570 w 999337"/>
              <a:gd name="connsiteY1" fmla="*/ 474198 h 1096999"/>
              <a:gd name="connsiteX2" fmla="*/ 0 w 999337"/>
              <a:gd name="connsiteY2" fmla="*/ 1011896 h 1096999"/>
              <a:gd name="connsiteX3" fmla="*/ 942735 w 999337"/>
              <a:gd name="connsiteY3" fmla="*/ 1096999 h 1096999"/>
              <a:gd name="connsiteX4" fmla="*/ 999337 w 999337"/>
              <a:gd name="connsiteY4" fmla="*/ 59085 h 1096999"/>
              <a:gd name="connsiteX5" fmla="*/ 209095 w 999337"/>
              <a:gd name="connsiteY5" fmla="*/ 0 h 1096999"/>
              <a:gd name="connsiteX0" fmla="*/ 209095 w 1002774"/>
              <a:gd name="connsiteY0" fmla="*/ 0 h 1096999"/>
              <a:gd name="connsiteX1" fmla="*/ 99570 w 1002774"/>
              <a:gd name="connsiteY1" fmla="*/ 474198 h 1096999"/>
              <a:gd name="connsiteX2" fmla="*/ 0 w 1002774"/>
              <a:gd name="connsiteY2" fmla="*/ 1011896 h 1096999"/>
              <a:gd name="connsiteX3" fmla="*/ 942735 w 1002774"/>
              <a:gd name="connsiteY3" fmla="*/ 1096999 h 1096999"/>
              <a:gd name="connsiteX4" fmla="*/ 1002774 w 1002774"/>
              <a:gd name="connsiteY4" fmla="*/ 52210 h 1096999"/>
              <a:gd name="connsiteX5" fmla="*/ 209095 w 1002774"/>
              <a:gd name="connsiteY5" fmla="*/ 0 h 1096999"/>
              <a:gd name="connsiteX0" fmla="*/ 209095 w 1002774"/>
              <a:gd name="connsiteY0" fmla="*/ 0 h 1096999"/>
              <a:gd name="connsiteX1" fmla="*/ 99570 w 1002774"/>
              <a:gd name="connsiteY1" fmla="*/ 474198 h 1096999"/>
              <a:gd name="connsiteX2" fmla="*/ 0 w 1002774"/>
              <a:gd name="connsiteY2" fmla="*/ 1011896 h 1096999"/>
              <a:gd name="connsiteX3" fmla="*/ 685675 w 1002774"/>
              <a:gd name="connsiteY3" fmla="*/ 1096999 h 1096999"/>
              <a:gd name="connsiteX4" fmla="*/ 1002774 w 1002774"/>
              <a:gd name="connsiteY4" fmla="*/ 52210 h 1096999"/>
              <a:gd name="connsiteX5" fmla="*/ 209095 w 1002774"/>
              <a:gd name="connsiteY5" fmla="*/ 0 h 1096999"/>
              <a:gd name="connsiteX0" fmla="*/ 209095 w 745714"/>
              <a:gd name="connsiteY0" fmla="*/ 0 h 1096999"/>
              <a:gd name="connsiteX1" fmla="*/ 99570 w 745714"/>
              <a:gd name="connsiteY1" fmla="*/ 474198 h 1096999"/>
              <a:gd name="connsiteX2" fmla="*/ 0 w 745714"/>
              <a:gd name="connsiteY2" fmla="*/ 1011896 h 1096999"/>
              <a:gd name="connsiteX3" fmla="*/ 685675 w 745714"/>
              <a:gd name="connsiteY3" fmla="*/ 1096999 h 1096999"/>
              <a:gd name="connsiteX4" fmla="*/ 745714 w 745714"/>
              <a:gd name="connsiteY4" fmla="*/ 66899 h 1096999"/>
              <a:gd name="connsiteX5" fmla="*/ 209095 w 745714"/>
              <a:gd name="connsiteY5" fmla="*/ 0 h 1096999"/>
              <a:gd name="connsiteX0" fmla="*/ 109525 w 646144"/>
              <a:gd name="connsiteY0" fmla="*/ 0 h 1096999"/>
              <a:gd name="connsiteX1" fmla="*/ 0 w 646144"/>
              <a:gd name="connsiteY1" fmla="*/ 474198 h 1096999"/>
              <a:gd name="connsiteX2" fmla="*/ 54666 w 646144"/>
              <a:gd name="connsiteY2" fmla="*/ 1048618 h 1096999"/>
              <a:gd name="connsiteX3" fmla="*/ 586105 w 646144"/>
              <a:gd name="connsiteY3" fmla="*/ 1096999 h 1096999"/>
              <a:gd name="connsiteX4" fmla="*/ 646144 w 646144"/>
              <a:gd name="connsiteY4" fmla="*/ 66899 h 1096999"/>
              <a:gd name="connsiteX5" fmla="*/ 109525 w 646144"/>
              <a:gd name="connsiteY5" fmla="*/ 0 h 1096999"/>
              <a:gd name="connsiteX0" fmla="*/ 54859 w 591478"/>
              <a:gd name="connsiteY0" fmla="*/ 0 h 1096999"/>
              <a:gd name="connsiteX1" fmla="*/ 37141 w 591478"/>
              <a:gd name="connsiteY1" fmla="*/ 529282 h 1096999"/>
              <a:gd name="connsiteX2" fmla="*/ 0 w 591478"/>
              <a:gd name="connsiteY2" fmla="*/ 1048618 h 1096999"/>
              <a:gd name="connsiteX3" fmla="*/ 531439 w 591478"/>
              <a:gd name="connsiteY3" fmla="*/ 1096999 h 1096999"/>
              <a:gd name="connsiteX4" fmla="*/ 591478 w 591478"/>
              <a:gd name="connsiteY4" fmla="*/ 66899 h 1096999"/>
              <a:gd name="connsiteX5" fmla="*/ 54859 w 591478"/>
              <a:gd name="connsiteY5" fmla="*/ 0 h 1096999"/>
              <a:gd name="connsiteX0" fmla="*/ 120960 w 591478"/>
              <a:gd name="connsiteY0" fmla="*/ 17563 h 1030100"/>
              <a:gd name="connsiteX1" fmla="*/ 37141 w 591478"/>
              <a:gd name="connsiteY1" fmla="*/ 462383 h 1030100"/>
              <a:gd name="connsiteX2" fmla="*/ 0 w 591478"/>
              <a:gd name="connsiteY2" fmla="*/ 981719 h 1030100"/>
              <a:gd name="connsiteX3" fmla="*/ 531439 w 591478"/>
              <a:gd name="connsiteY3" fmla="*/ 1030100 h 1030100"/>
              <a:gd name="connsiteX4" fmla="*/ 591478 w 591478"/>
              <a:gd name="connsiteY4" fmla="*/ 0 h 1030100"/>
              <a:gd name="connsiteX5" fmla="*/ 120960 w 591478"/>
              <a:gd name="connsiteY5" fmla="*/ 17563 h 1030100"/>
              <a:gd name="connsiteX0" fmla="*/ 69548 w 591478"/>
              <a:gd name="connsiteY0" fmla="*/ 0 h 1104344"/>
              <a:gd name="connsiteX1" fmla="*/ 37141 w 591478"/>
              <a:gd name="connsiteY1" fmla="*/ 536627 h 1104344"/>
              <a:gd name="connsiteX2" fmla="*/ 0 w 591478"/>
              <a:gd name="connsiteY2" fmla="*/ 1055963 h 1104344"/>
              <a:gd name="connsiteX3" fmla="*/ 531439 w 591478"/>
              <a:gd name="connsiteY3" fmla="*/ 1104344 h 1104344"/>
              <a:gd name="connsiteX4" fmla="*/ 591478 w 591478"/>
              <a:gd name="connsiteY4" fmla="*/ 74244 h 1104344"/>
              <a:gd name="connsiteX5" fmla="*/ 69548 w 591478"/>
              <a:gd name="connsiteY5" fmla="*/ 0 h 1104344"/>
              <a:gd name="connsiteX0" fmla="*/ 69548 w 595150"/>
              <a:gd name="connsiteY0" fmla="*/ 0 h 1104344"/>
              <a:gd name="connsiteX1" fmla="*/ 37141 w 595150"/>
              <a:gd name="connsiteY1" fmla="*/ 536627 h 1104344"/>
              <a:gd name="connsiteX2" fmla="*/ 0 w 595150"/>
              <a:gd name="connsiteY2" fmla="*/ 1055963 h 1104344"/>
              <a:gd name="connsiteX3" fmla="*/ 531439 w 595150"/>
              <a:gd name="connsiteY3" fmla="*/ 1104344 h 1104344"/>
              <a:gd name="connsiteX4" fmla="*/ 595150 w 595150"/>
              <a:gd name="connsiteY4" fmla="*/ 70572 h 1104344"/>
              <a:gd name="connsiteX5" fmla="*/ 69548 w 595150"/>
              <a:gd name="connsiteY5" fmla="*/ 0 h 1104344"/>
              <a:gd name="connsiteX0" fmla="*/ 102598 w 595150"/>
              <a:gd name="connsiteY0" fmla="*/ 0 h 1056604"/>
              <a:gd name="connsiteX1" fmla="*/ 37141 w 595150"/>
              <a:gd name="connsiteY1" fmla="*/ 488887 h 1056604"/>
              <a:gd name="connsiteX2" fmla="*/ 0 w 595150"/>
              <a:gd name="connsiteY2" fmla="*/ 1008223 h 1056604"/>
              <a:gd name="connsiteX3" fmla="*/ 531439 w 595150"/>
              <a:gd name="connsiteY3" fmla="*/ 1056604 h 1056604"/>
              <a:gd name="connsiteX4" fmla="*/ 595150 w 595150"/>
              <a:gd name="connsiteY4" fmla="*/ 22832 h 1056604"/>
              <a:gd name="connsiteX5" fmla="*/ 102598 w 595150"/>
              <a:gd name="connsiteY5" fmla="*/ 0 h 1056604"/>
              <a:gd name="connsiteX0" fmla="*/ 102598 w 595150"/>
              <a:gd name="connsiteY0" fmla="*/ 0 h 1056604"/>
              <a:gd name="connsiteX1" fmla="*/ 37141 w 595150"/>
              <a:gd name="connsiteY1" fmla="*/ 488887 h 1056604"/>
              <a:gd name="connsiteX2" fmla="*/ 0 w 595150"/>
              <a:gd name="connsiteY2" fmla="*/ 1008223 h 1056604"/>
              <a:gd name="connsiteX3" fmla="*/ 531439 w 595150"/>
              <a:gd name="connsiteY3" fmla="*/ 1056604 h 1056604"/>
              <a:gd name="connsiteX4" fmla="*/ 595150 w 595150"/>
              <a:gd name="connsiteY4" fmla="*/ 22832 h 1056604"/>
              <a:gd name="connsiteX5" fmla="*/ 102598 w 595150"/>
              <a:gd name="connsiteY5" fmla="*/ 0 h 1056604"/>
              <a:gd name="connsiteX0" fmla="*/ 65875 w 595150"/>
              <a:gd name="connsiteY0" fmla="*/ 0 h 1096999"/>
              <a:gd name="connsiteX1" fmla="*/ 37141 w 595150"/>
              <a:gd name="connsiteY1" fmla="*/ 529282 h 1096999"/>
              <a:gd name="connsiteX2" fmla="*/ 0 w 595150"/>
              <a:gd name="connsiteY2" fmla="*/ 1048618 h 1096999"/>
              <a:gd name="connsiteX3" fmla="*/ 531439 w 595150"/>
              <a:gd name="connsiteY3" fmla="*/ 1096999 h 1096999"/>
              <a:gd name="connsiteX4" fmla="*/ 595150 w 595150"/>
              <a:gd name="connsiteY4" fmla="*/ 63227 h 1096999"/>
              <a:gd name="connsiteX5" fmla="*/ 65875 w 595150"/>
              <a:gd name="connsiteY5" fmla="*/ 0 h 1096999"/>
              <a:gd name="connsiteX0" fmla="*/ 65875 w 595150"/>
              <a:gd name="connsiteY0" fmla="*/ 0 h 1089655"/>
              <a:gd name="connsiteX1" fmla="*/ 37141 w 595150"/>
              <a:gd name="connsiteY1" fmla="*/ 521938 h 1089655"/>
              <a:gd name="connsiteX2" fmla="*/ 0 w 595150"/>
              <a:gd name="connsiteY2" fmla="*/ 1041274 h 1089655"/>
              <a:gd name="connsiteX3" fmla="*/ 531439 w 595150"/>
              <a:gd name="connsiteY3" fmla="*/ 1089655 h 1089655"/>
              <a:gd name="connsiteX4" fmla="*/ 595150 w 595150"/>
              <a:gd name="connsiteY4" fmla="*/ 55883 h 1089655"/>
              <a:gd name="connsiteX5" fmla="*/ 65875 w 595150"/>
              <a:gd name="connsiteY5" fmla="*/ 0 h 1089655"/>
              <a:gd name="connsiteX0" fmla="*/ 73220 w 595150"/>
              <a:gd name="connsiteY0" fmla="*/ 0 h 1096999"/>
              <a:gd name="connsiteX1" fmla="*/ 37141 w 595150"/>
              <a:gd name="connsiteY1" fmla="*/ 529282 h 1096999"/>
              <a:gd name="connsiteX2" fmla="*/ 0 w 595150"/>
              <a:gd name="connsiteY2" fmla="*/ 1048618 h 1096999"/>
              <a:gd name="connsiteX3" fmla="*/ 531439 w 595150"/>
              <a:gd name="connsiteY3" fmla="*/ 1096999 h 1096999"/>
              <a:gd name="connsiteX4" fmla="*/ 595150 w 595150"/>
              <a:gd name="connsiteY4" fmla="*/ 63227 h 1096999"/>
              <a:gd name="connsiteX5" fmla="*/ 73220 w 595150"/>
              <a:gd name="connsiteY5" fmla="*/ 0 h 1096999"/>
              <a:gd name="connsiteX0" fmla="*/ 62203 w 595150"/>
              <a:gd name="connsiteY0" fmla="*/ 0 h 1093326"/>
              <a:gd name="connsiteX1" fmla="*/ 37141 w 595150"/>
              <a:gd name="connsiteY1" fmla="*/ 525609 h 1093326"/>
              <a:gd name="connsiteX2" fmla="*/ 0 w 595150"/>
              <a:gd name="connsiteY2" fmla="*/ 1044945 h 1093326"/>
              <a:gd name="connsiteX3" fmla="*/ 531439 w 595150"/>
              <a:gd name="connsiteY3" fmla="*/ 1093326 h 1093326"/>
              <a:gd name="connsiteX4" fmla="*/ 595150 w 595150"/>
              <a:gd name="connsiteY4" fmla="*/ 59554 h 1093326"/>
              <a:gd name="connsiteX5" fmla="*/ 62203 w 595150"/>
              <a:gd name="connsiteY5" fmla="*/ 0 h 1093326"/>
              <a:gd name="connsiteX0" fmla="*/ 77253 w 610200"/>
              <a:gd name="connsiteY0" fmla="*/ 0 h 1093326"/>
              <a:gd name="connsiteX1" fmla="*/ 52191 w 610200"/>
              <a:gd name="connsiteY1" fmla="*/ 525609 h 1093326"/>
              <a:gd name="connsiteX2" fmla="*/ 15050 w 610200"/>
              <a:gd name="connsiteY2" fmla="*/ 1044945 h 1093326"/>
              <a:gd name="connsiteX3" fmla="*/ 0 w 610200"/>
              <a:gd name="connsiteY3" fmla="*/ 1051633 h 1093326"/>
              <a:gd name="connsiteX4" fmla="*/ 546489 w 610200"/>
              <a:gd name="connsiteY4" fmla="*/ 1093326 h 1093326"/>
              <a:gd name="connsiteX5" fmla="*/ 610200 w 610200"/>
              <a:gd name="connsiteY5" fmla="*/ 59554 h 1093326"/>
              <a:gd name="connsiteX6" fmla="*/ 77253 w 610200"/>
              <a:gd name="connsiteY6" fmla="*/ 0 h 1093326"/>
              <a:gd name="connsiteX0" fmla="*/ 62203 w 595150"/>
              <a:gd name="connsiteY0" fmla="*/ 0 h 1093326"/>
              <a:gd name="connsiteX1" fmla="*/ 37141 w 595150"/>
              <a:gd name="connsiteY1" fmla="*/ 525609 h 1093326"/>
              <a:gd name="connsiteX2" fmla="*/ 0 w 595150"/>
              <a:gd name="connsiteY2" fmla="*/ 1044945 h 1093326"/>
              <a:gd name="connsiteX3" fmla="*/ 304439 w 595150"/>
              <a:gd name="connsiteY3" fmla="*/ 816606 h 1093326"/>
              <a:gd name="connsiteX4" fmla="*/ 531439 w 595150"/>
              <a:gd name="connsiteY4" fmla="*/ 1093326 h 1093326"/>
              <a:gd name="connsiteX5" fmla="*/ 595150 w 595150"/>
              <a:gd name="connsiteY5" fmla="*/ 59554 h 1093326"/>
              <a:gd name="connsiteX6" fmla="*/ 62203 w 595150"/>
              <a:gd name="connsiteY6" fmla="*/ 0 h 1093326"/>
              <a:gd name="connsiteX0" fmla="*/ 25062 w 558009"/>
              <a:gd name="connsiteY0" fmla="*/ 0 h 1093326"/>
              <a:gd name="connsiteX1" fmla="*/ 0 w 558009"/>
              <a:gd name="connsiteY1" fmla="*/ 525609 h 1093326"/>
              <a:gd name="connsiteX2" fmla="*/ 153818 w 558009"/>
              <a:gd name="connsiteY2" fmla="*/ 640994 h 1093326"/>
              <a:gd name="connsiteX3" fmla="*/ 267298 w 558009"/>
              <a:gd name="connsiteY3" fmla="*/ 816606 h 1093326"/>
              <a:gd name="connsiteX4" fmla="*/ 494298 w 558009"/>
              <a:gd name="connsiteY4" fmla="*/ 1093326 h 1093326"/>
              <a:gd name="connsiteX5" fmla="*/ 558009 w 558009"/>
              <a:gd name="connsiteY5" fmla="*/ 59554 h 1093326"/>
              <a:gd name="connsiteX6" fmla="*/ 25062 w 558009"/>
              <a:gd name="connsiteY6" fmla="*/ 0 h 1093326"/>
              <a:gd name="connsiteX0" fmla="*/ 29152 w 562099"/>
              <a:gd name="connsiteY0" fmla="*/ 0 h 1093326"/>
              <a:gd name="connsiteX1" fmla="*/ 4090 w 562099"/>
              <a:gd name="connsiteY1" fmla="*/ 525609 h 1093326"/>
              <a:gd name="connsiteX2" fmla="*/ 0 w 562099"/>
              <a:gd name="connsiteY2" fmla="*/ 732801 h 1093326"/>
              <a:gd name="connsiteX3" fmla="*/ 271388 w 562099"/>
              <a:gd name="connsiteY3" fmla="*/ 816606 h 1093326"/>
              <a:gd name="connsiteX4" fmla="*/ 498388 w 562099"/>
              <a:gd name="connsiteY4" fmla="*/ 1093326 h 1093326"/>
              <a:gd name="connsiteX5" fmla="*/ 562099 w 562099"/>
              <a:gd name="connsiteY5" fmla="*/ 59554 h 1093326"/>
              <a:gd name="connsiteX6" fmla="*/ 29152 w 562099"/>
              <a:gd name="connsiteY6" fmla="*/ 0 h 1093326"/>
              <a:gd name="connsiteX0" fmla="*/ 55220 w 588167"/>
              <a:gd name="connsiteY0" fmla="*/ 0 h 1093326"/>
              <a:gd name="connsiteX1" fmla="*/ 30158 w 588167"/>
              <a:gd name="connsiteY1" fmla="*/ 525609 h 1093326"/>
              <a:gd name="connsiteX2" fmla="*/ 26068 w 588167"/>
              <a:gd name="connsiteY2" fmla="*/ 732801 h 1093326"/>
              <a:gd name="connsiteX3" fmla="*/ 0 w 588167"/>
              <a:gd name="connsiteY3" fmla="*/ 857001 h 1093326"/>
              <a:gd name="connsiteX4" fmla="*/ 524456 w 588167"/>
              <a:gd name="connsiteY4" fmla="*/ 1093326 h 1093326"/>
              <a:gd name="connsiteX5" fmla="*/ 588167 w 588167"/>
              <a:gd name="connsiteY5" fmla="*/ 59554 h 1093326"/>
              <a:gd name="connsiteX6" fmla="*/ 55220 w 588167"/>
              <a:gd name="connsiteY6" fmla="*/ 0 h 1093326"/>
              <a:gd name="connsiteX0" fmla="*/ 58892 w 591839"/>
              <a:gd name="connsiteY0" fmla="*/ 0 h 1093326"/>
              <a:gd name="connsiteX1" fmla="*/ 33830 w 591839"/>
              <a:gd name="connsiteY1" fmla="*/ 525609 h 1093326"/>
              <a:gd name="connsiteX2" fmla="*/ 29740 w 591839"/>
              <a:gd name="connsiteY2" fmla="*/ 732801 h 1093326"/>
              <a:gd name="connsiteX3" fmla="*/ 3672 w 591839"/>
              <a:gd name="connsiteY3" fmla="*/ 857001 h 1093326"/>
              <a:gd name="connsiteX4" fmla="*/ 0 w 591839"/>
              <a:gd name="connsiteY4" fmla="*/ 868018 h 1093326"/>
              <a:gd name="connsiteX5" fmla="*/ 528128 w 591839"/>
              <a:gd name="connsiteY5" fmla="*/ 1093326 h 1093326"/>
              <a:gd name="connsiteX6" fmla="*/ 591839 w 591839"/>
              <a:gd name="connsiteY6" fmla="*/ 59554 h 1093326"/>
              <a:gd name="connsiteX7" fmla="*/ 58892 w 591839"/>
              <a:gd name="connsiteY7" fmla="*/ 0 h 1093326"/>
              <a:gd name="connsiteX0" fmla="*/ 55220 w 588167"/>
              <a:gd name="connsiteY0" fmla="*/ 0 h 1093326"/>
              <a:gd name="connsiteX1" fmla="*/ 30158 w 588167"/>
              <a:gd name="connsiteY1" fmla="*/ 525609 h 1093326"/>
              <a:gd name="connsiteX2" fmla="*/ 26068 w 588167"/>
              <a:gd name="connsiteY2" fmla="*/ 732801 h 1093326"/>
              <a:gd name="connsiteX3" fmla="*/ 0 w 588167"/>
              <a:gd name="connsiteY3" fmla="*/ 857001 h 1093326"/>
              <a:gd name="connsiteX4" fmla="*/ 0 w 588167"/>
              <a:gd name="connsiteY4" fmla="*/ 1040615 h 1093326"/>
              <a:gd name="connsiteX5" fmla="*/ 524456 w 588167"/>
              <a:gd name="connsiteY5" fmla="*/ 1093326 h 1093326"/>
              <a:gd name="connsiteX6" fmla="*/ 588167 w 588167"/>
              <a:gd name="connsiteY6" fmla="*/ 59554 h 1093326"/>
              <a:gd name="connsiteX7" fmla="*/ 55220 w 588167"/>
              <a:gd name="connsiteY7" fmla="*/ 0 h 1093326"/>
              <a:gd name="connsiteX0" fmla="*/ 55220 w 588167"/>
              <a:gd name="connsiteY0" fmla="*/ 0 h 1132422"/>
              <a:gd name="connsiteX1" fmla="*/ 30158 w 588167"/>
              <a:gd name="connsiteY1" fmla="*/ 525609 h 1132422"/>
              <a:gd name="connsiteX2" fmla="*/ 26068 w 588167"/>
              <a:gd name="connsiteY2" fmla="*/ 732801 h 1132422"/>
              <a:gd name="connsiteX3" fmla="*/ 0 w 588167"/>
              <a:gd name="connsiteY3" fmla="*/ 857001 h 1132422"/>
              <a:gd name="connsiteX4" fmla="*/ 106496 w 588167"/>
              <a:gd name="connsiteY4" fmla="*/ 1132422 h 1132422"/>
              <a:gd name="connsiteX5" fmla="*/ 524456 w 588167"/>
              <a:gd name="connsiteY5" fmla="*/ 1093326 h 1132422"/>
              <a:gd name="connsiteX6" fmla="*/ 588167 w 588167"/>
              <a:gd name="connsiteY6" fmla="*/ 59554 h 1132422"/>
              <a:gd name="connsiteX7" fmla="*/ 55220 w 588167"/>
              <a:gd name="connsiteY7" fmla="*/ 0 h 1132422"/>
              <a:gd name="connsiteX0" fmla="*/ 62565 w 595512"/>
              <a:gd name="connsiteY0" fmla="*/ 0 h 1093326"/>
              <a:gd name="connsiteX1" fmla="*/ 37503 w 595512"/>
              <a:gd name="connsiteY1" fmla="*/ 525609 h 1093326"/>
              <a:gd name="connsiteX2" fmla="*/ 33413 w 595512"/>
              <a:gd name="connsiteY2" fmla="*/ 732801 h 1093326"/>
              <a:gd name="connsiteX3" fmla="*/ 7345 w 595512"/>
              <a:gd name="connsiteY3" fmla="*/ 857001 h 1093326"/>
              <a:gd name="connsiteX4" fmla="*/ 0 w 595512"/>
              <a:gd name="connsiteY4" fmla="*/ 1044287 h 1093326"/>
              <a:gd name="connsiteX5" fmla="*/ 531801 w 595512"/>
              <a:gd name="connsiteY5" fmla="*/ 1093326 h 1093326"/>
              <a:gd name="connsiteX6" fmla="*/ 595512 w 595512"/>
              <a:gd name="connsiteY6" fmla="*/ 59554 h 1093326"/>
              <a:gd name="connsiteX7" fmla="*/ 62565 w 595512"/>
              <a:gd name="connsiteY7" fmla="*/ 0 h 1093326"/>
              <a:gd name="connsiteX0" fmla="*/ 0 w 745940"/>
              <a:gd name="connsiteY0" fmla="*/ 0 h 1122704"/>
              <a:gd name="connsiteX1" fmla="*/ 187931 w 745940"/>
              <a:gd name="connsiteY1" fmla="*/ 554987 h 1122704"/>
              <a:gd name="connsiteX2" fmla="*/ 183841 w 745940"/>
              <a:gd name="connsiteY2" fmla="*/ 762179 h 1122704"/>
              <a:gd name="connsiteX3" fmla="*/ 157773 w 745940"/>
              <a:gd name="connsiteY3" fmla="*/ 886379 h 1122704"/>
              <a:gd name="connsiteX4" fmla="*/ 150428 w 745940"/>
              <a:gd name="connsiteY4" fmla="*/ 1073665 h 1122704"/>
              <a:gd name="connsiteX5" fmla="*/ 682229 w 745940"/>
              <a:gd name="connsiteY5" fmla="*/ 1122704 h 1122704"/>
              <a:gd name="connsiteX6" fmla="*/ 745940 w 745940"/>
              <a:gd name="connsiteY6" fmla="*/ 88932 h 1122704"/>
              <a:gd name="connsiteX7" fmla="*/ 0 w 745940"/>
              <a:gd name="connsiteY7" fmla="*/ 0 h 1122704"/>
              <a:gd name="connsiteX0" fmla="*/ 0 w 786336"/>
              <a:gd name="connsiteY0" fmla="*/ 0 h 1122704"/>
              <a:gd name="connsiteX1" fmla="*/ 187931 w 786336"/>
              <a:gd name="connsiteY1" fmla="*/ 554987 h 1122704"/>
              <a:gd name="connsiteX2" fmla="*/ 183841 w 786336"/>
              <a:gd name="connsiteY2" fmla="*/ 762179 h 1122704"/>
              <a:gd name="connsiteX3" fmla="*/ 157773 w 786336"/>
              <a:gd name="connsiteY3" fmla="*/ 886379 h 1122704"/>
              <a:gd name="connsiteX4" fmla="*/ 150428 w 786336"/>
              <a:gd name="connsiteY4" fmla="*/ 1073665 h 1122704"/>
              <a:gd name="connsiteX5" fmla="*/ 682229 w 786336"/>
              <a:gd name="connsiteY5" fmla="*/ 1122704 h 1122704"/>
              <a:gd name="connsiteX6" fmla="*/ 786336 w 786336"/>
              <a:gd name="connsiteY6" fmla="*/ 55881 h 1122704"/>
              <a:gd name="connsiteX7" fmla="*/ 0 w 786336"/>
              <a:gd name="connsiteY7" fmla="*/ 0 h 1122704"/>
              <a:gd name="connsiteX0" fmla="*/ 0 w 786336"/>
              <a:gd name="connsiteY0" fmla="*/ 0 h 1073665"/>
              <a:gd name="connsiteX1" fmla="*/ 187931 w 786336"/>
              <a:gd name="connsiteY1" fmla="*/ 554987 h 1073665"/>
              <a:gd name="connsiteX2" fmla="*/ 183841 w 786336"/>
              <a:gd name="connsiteY2" fmla="*/ 762179 h 1073665"/>
              <a:gd name="connsiteX3" fmla="*/ 157773 w 786336"/>
              <a:gd name="connsiteY3" fmla="*/ 886379 h 1073665"/>
              <a:gd name="connsiteX4" fmla="*/ 150428 w 786336"/>
              <a:gd name="connsiteY4" fmla="*/ 1073665 h 1073665"/>
              <a:gd name="connsiteX5" fmla="*/ 752002 w 786336"/>
              <a:gd name="connsiteY5" fmla="*/ 711407 h 1073665"/>
              <a:gd name="connsiteX6" fmla="*/ 786336 w 786336"/>
              <a:gd name="connsiteY6" fmla="*/ 55881 h 1073665"/>
              <a:gd name="connsiteX7" fmla="*/ 0 w 786336"/>
              <a:gd name="connsiteY7" fmla="*/ 0 h 1073665"/>
              <a:gd name="connsiteX0" fmla="*/ 384948 w 1171284"/>
              <a:gd name="connsiteY0" fmla="*/ 0 h 1073665"/>
              <a:gd name="connsiteX1" fmla="*/ 2 w 1171284"/>
              <a:gd name="connsiteY1" fmla="*/ 503575 h 1073665"/>
              <a:gd name="connsiteX2" fmla="*/ 568789 w 1171284"/>
              <a:gd name="connsiteY2" fmla="*/ 762179 h 1073665"/>
              <a:gd name="connsiteX3" fmla="*/ 542721 w 1171284"/>
              <a:gd name="connsiteY3" fmla="*/ 886379 h 1073665"/>
              <a:gd name="connsiteX4" fmla="*/ 535376 w 1171284"/>
              <a:gd name="connsiteY4" fmla="*/ 1073665 h 1073665"/>
              <a:gd name="connsiteX5" fmla="*/ 1136950 w 1171284"/>
              <a:gd name="connsiteY5" fmla="*/ 711407 h 1073665"/>
              <a:gd name="connsiteX6" fmla="*/ 1171284 w 1171284"/>
              <a:gd name="connsiteY6" fmla="*/ 55881 h 1073665"/>
              <a:gd name="connsiteX7" fmla="*/ 384948 w 1171284"/>
              <a:gd name="connsiteY7" fmla="*/ 0 h 1073665"/>
              <a:gd name="connsiteX0" fmla="*/ 0 w 786336"/>
              <a:gd name="connsiteY0" fmla="*/ 0 h 1073665"/>
              <a:gd name="connsiteX1" fmla="*/ 183841 w 786336"/>
              <a:gd name="connsiteY1" fmla="*/ 762179 h 1073665"/>
              <a:gd name="connsiteX2" fmla="*/ 157773 w 786336"/>
              <a:gd name="connsiteY2" fmla="*/ 886379 h 1073665"/>
              <a:gd name="connsiteX3" fmla="*/ 150428 w 786336"/>
              <a:gd name="connsiteY3" fmla="*/ 1073665 h 1073665"/>
              <a:gd name="connsiteX4" fmla="*/ 752002 w 786336"/>
              <a:gd name="connsiteY4" fmla="*/ 711407 h 1073665"/>
              <a:gd name="connsiteX5" fmla="*/ 786336 w 786336"/>
              <a:gd name="connsiteY5" fmla="*/ 55881 h 1073665"/>
              <a:gd name="connsiteX6" fmla="*/ 0 w 786336"/>
              <a:gd name="connsiteY6" fmla="*/ 0 h 1073665"/>
              <a:gd name="connsiteX0" fmla="*/ 54858 w 841194"/>
              <a:gd name="connsiteY0" fmla="*/ 0 h 1073665"/>
              <a:gd name="connsiteX1" fmla="*/ 0 w 841194"/>
              <a:gd name="connsiteY1" fmla="*/ 1066979 h 1073665"/>
              <a:gd name="connsiteX2" fmla="*/ 212631 w 841194"/>
              <a:gd name="connsiteY2" fmla="*/ 886379 h 1073665"/>
              <a:gd name="connsiteX3" fmla="*/ 205286 w 841194"/>
              <a:gd name="connsiteY3" fmla="*/ 1073665 h 1073665"/>
              <a:gd name="connsiteX4" fmla="*/ 806860 w 841194"/>
              <a:gd name="connsiteY4" fmla="*/ 711407 h 1073665"/>
              <a:gd name="connsiteX5" fmla="*/ 841194 w 841194"/>
              <a:gd name="connsiteY5" fmla="*/ 55881 h 1073665"/>
              <a:gd name="connsiteX6" fmla="*/ 54858 w 841194"/>
              <a:gd name="connsiteY6" fmla="*/ 0 h 1073665"/>
              <a:gd name="connsiteX0" fmla="*/ 54858 w 841194"/>
              <a:gd name="connsiteY0" fmla="*/ 0 h 1073665"/>
              <a:gd name="connsiteX1" fmla="*/ 0 w 841194"/>
              <a:gd name="connsiteY1" fmla="*/ 1066979 h 1073665"/>
              <a:gd name="connsiteX2" fmla="*/ 205286 w 841194"/>
              <a:gd name="connsiteY2" fmla="*/ 1073665 h 1073665"/>
              <a:gd name="connsiteX3" fmla="*/ 806860 w 841194"/>
              <a:gd name="connsiteY3" fmla="*/ 711407 h 1073665"/>
              <a:gd name="connsiteX4" fmla="*/ 841194 w 841194"/>
              <a:gd name="connsiteY4" fmla="*/ 55881 h 1073665"/>
              <a:gd name="connsiteX5" fmla="*/ 54858 w 841194"/>
              <a:gd name="connsiteY5" fmla="*/ 0 h 1073665"/>
              <a:gd name="connsiteX0" fmla="*/ 54858 w 841194"/>
              <a:gd name="connsiteY0" fmla="*/ 0 h 1066979"/>
              <a:gd name="connsiteX1" fmla="*/ 0 w 841194"/>
              <a:gd name="connsiteY1" fmla="*/ 1066979 h 1066979"/>
              <a:gd name="connsiteX2" fmla="*/ 554154 w 841194"/>
              <a:gd name="connsiteY2" fmla="*/ 1018581 h 1066979"/>
              <a:gd name="connsiteX3" fmla="*/ 806860 w 841194"/>
              <a:gd name="connsiteY3" fmla="*/ 711407 h 1066979"/>
              <a:gd name="connsiteX4" fmla="*/ 841194 w 841194"/>
              <a:gd name="connsiteY4" fmla="*/ 55881 h 1066979"/>
              <a:gd name="connsiteX5" fmla="*/ 54858 w 841194"/>
              <a:gd name="connsiteY5" fmla="*/ 0 h 1066979"/>
              <a:gd name="connsiteX0" fmla="*/ 54858 w 841194"/>
              <a:gd name="connsiteY0" fmla="*/ 0 h 1066979"/>
              <a:gd name="connsiteX1" fmla="*/ 0 w 841194"/>
              <a:gd name="connsiteY1" fmla="*/ 1066979 h 1066979"/>
              <a:gd name="connsiteX2" fmla="*/ 806860 w 841194"/>
              <a:gd name="connsiteY2" fmla="*/ 711407 h 1066979"/>
              <a:gd name="connsiteX3" fmla="*/ 841194 w 841194"/>
              <a:gd name="connsiteY3" fmla="*/ 55881 h 1066979"/>
              <a:gd name="connsiteX4" fmla="*/ 54858 w 841194"/>
              <a:gd name="connsiteY4" fmla="*/ 0 h 1066979"/>
              <a:gd name="connsiteX0" fmla="*/ 54858 w 841194"/>
              <a:gd name="connsiteY0" fmla="*/ 0 h 1122703"/>
              <a:gd name="connsiteX1" fmla="*/ 0 w 841194"/>
              <a:gd name="connsiteY1" fmla="*/ 1066979 h 1122703"/>
              <a:gd name="connsiteX2" fmla="*/ 784827 w 841194"/>
              <a:gd name="connsiteY2" fmla="*/ 1122703 h 1122703"/>
              <a:gd name="connsiteX3" fmla="*/ 841194 w 841194"/>
              <a:gd name="connsiteY3" fmla="*/ 55881 h 1122703"/>
              <a:gd name="connsiteX4" fmla="*/ 54858 w 841194"/>
              <a:gd name="connsiteY4" fmla="*/ 0 h 1122703"/>
              <a:gd name="connsiteX0" fmla="*/ 0 w 786336"/>
              <a:gd name="connsiteY0" fmla="*/ 0 h 1122703"/>
              <a:gd name="connsiteX1" fmla="*/ 33277 w 786336"/>
              <a:gd name="connsiteY1" fmla="*/ 890709 h 1122703"/>
              <a:gd name="connsiteX2" fmla="*/ 729969 w 786336"/>
              <a:gd name="connsiteY2" fmla="*/ 1122703 h 1122703"/>
              <a:gd name="connsiteX3" fmla="*/ 786336 w 786336"/>
              <a:gd name="connsiteY3" fmla="*/ 55881 h 1122703"/>
              <a:gd name="connsiteX4" fmla="*/ 0 w 786336"/>
              <a:gd name="connsiteY4" fmla="*/ 0 h 1122703"/>
              <a:gd name="connsiteX0" fmla="*/ 54858 w 841194"/>
              <a:gd name="connsiteY0" fmla="*/ 0 h 1122703"/>
              <a:gd name="connsiteX1" fmla="*/ 0 w 841194"/>
              <a:gd name="connsiteY1" fmla="*/ 1055962 h 1122703"/>
              <a:gd name="connsiteX2" fmla="*/ 784827 w 841194"/>
              <a:gd name="connsiteY2" fmla="*/ 1122703 h 1122703"/>
              <a:gd name="connsiteX3" fmla="*/ 841194 w 841194"/>
              <a:gd name="connsiteY3" fmla="*/ 55881 h 1122703"/>
              <a:gd name="connsiteX4" fmla="*/ 54858 w 841194"/>
              <a:gd name="connsiteY4" fmla="*/ 0 h 1122703"/>
              <a:gd name="connsiteX0" fmla="*/ 25448 w 841194"/>
              <a:gd name="connsiteY0" fmla="*/ 607192 h 1066822"/>
              <a:gd name="connsiteX1" fmla="*/ 0 w 841194"/>
              <a:gd name="connsiteY1" fmla="*/ 1000081 h 1066822"/>
              <a:gd name="connsiteX2" fmla="*/ 784827 w 841194"/>
              <a:gd name="connsiteY2" fmla="*/ 1066822 h 1066822"/>
              <a:gd name="connsiteX3" fmla="*/ 841194 w 841194"/>
              <a:gd name="connsiteY3" fmla="*/ 0 h 1066822"/>
              <a:gd name="connsiteX4" fmla="*/ 25448 w 841194"/>
              <a:gd name="connsiteY4" fmla="*/ 607192 h 1066822"/>
              <a:gd name="connsiteX0" fmla="*/ 25448 w 784827"/>
              <a:gd name="connsiteY0" fmla="*/ 0 h 459630"/>
              <a:gd name="connsiteX1" fmla="*/ 0 w 784827"/>
              <a:gd name="connsiteY1" fmla="*/ 392889 h 459630"/>
              <a:gd name="connsiteX2" fmla="*/ 784827 w 784827"/>
              <a:gd name="connsiteY2" fmla="*/ 459630 h 459630"/>
              <a:gd name="connsiteX3" fmla="*/ 458857 w 784827"/>
              <a:gd name="connsiteY3" fmla="*/ 202935 h 459630"/>
              <a:gd name="connsiteX4" fmla="*/ 25448 w 784827"/>
              <a:gd name="connsiteY4" fmla="*/ 0 h 459630"/>
              <a:gd name="connsiteX0" fmla="*/ 25448 w 806436"/>
              <a:gd name="connsiteY0" fmla="*/ 0 h 459630"/>
              <a:gd name="connsiteX1" fmla="*/ 0 w 806436"/>
              <a:gd name="connsiteY1" fmla="*/ 392889 h 459630"/>
              <a:gd name="connsiteX2" fmla="*/ 784827 w 806436"/>
              <a:gd name="connsiteY2" fmla="*/ 459630 h 459630"/>
              <a:gd name="connsiteX3" fmla="*/ 806436 w 806436"/>
              <a:gd name="connsiteY3" fmla="*/ 37166 h 459630"/>
              <a:gd name="connsiteX4" fmla="*/ 25448 w 806436"/>
              <a:gd name="connsiteY4" fmla="*/ 0 h 459630"/>
              <a:gd name="connsiteX0" fmla="*/ 54859 w 835847"/>
              <a:gd name="connsiteY0" fmla="*/ 0 h 561331"/>
              <a:gd name="connsiteX1" fmla="*/ 0 w 835847"/>
              <a:gd name="connsiteY1" fmla="*/ 561331 h 561331"/>
              <a:gd name="connsiteX2" fmla="*/ 814238 w 835847"/>
              <a:gd name="connsiteY2" fmla="*/ 459630 h 561331"/>
              <a:gd name="connsiteX3" fmla="*/ 835847 w 835847"/>
              <a:gd name="connsiteY3" fmla="*/ 37166 h 561331"/>
              <a:gd name="connsiteX4" fmla="*/ 54859 w 835847"/>
              <a:gd name="connsiteY4" fmla="*/ 0 h 561331"/>
              <a:gd name="connsiteX0" fmla="*/ 28123 w 835847"/>
              <a:gd name="connsiteY0" fmla="*/ 0 h 662931"/>
              <a:gd name="connsiteX1" fmla="*/ 0 w 835847"/>
              <a:gd name="connsiteY1" fmla="*/ 662931 h 662931"/>
              <a:gd name="connsiteX2" fmla="*/ 814238 w 835847"/>
              <a:gd name="connsiteY2" fmla="*/ 561230 h 662931"/>
              <a:gd name="connsiteX3" fmla="*/ 835847 w 835847"/>
              <a:gd name="connsiteY3" fmla="*/ 138766 h 662931"/>
              <a:gd name="connsiteX4" fmla="*/ 28123 w 835847"/>
              <a:gd name="connsiteY4" fmla="*/ 0 h 662931"/>
              <a:gd name="connsiteX0" fmla="*/ 28123 w 819804"/>
              <a:gd name="connsiteY0" fmla="*/ 0 h 662931"/>
              <a:gd name="connsiteX1" fmla="*/ 0 w 819804"/>
              <a:gd name="connsiteY1" fmla="*/ 662931 h 662931"/>
              <a:gd name="connsiteX2" fmla="*/ 814238 w 819804"/>
              <a:gd name="connsiteY2" fmla="*/ 561230 h 662931"/>
              <a:gd name="connsiteX3" fmla="*/ 819804 w 819804"/>
              <a:gd name="connsiteY3" fmla="*/ 45187 h 662931"/>
              <a:gd name="connsiteX4" fmla="*/ 28123 w 819804"/>
              <a:gd name="connsiteY4" fmla="*/ 0 h 662931"/>
              <a:gd name="connsiteX0" fmla="*/ 28123 w 819804"/>
              <a:gd name="connsiteY0" fmla="*/ 0 h 702936"/>
              <a:gd name="connsiteX1" fmla="*/ 0 w 819804"/>
              <a:gd name="connsiteY1" fmla="*/ 662931 h 702936"/>
              <a:gd name="connsiteX2" fmla="*/ 779480 w 819804"/>
              <a:gd name="connsiteY2" fmla="*/ 702936 h 702936"/>
              <a:gd name="connsiteX3" fmla="*/ 819804 w 819804"/>
              <a:gd name="connsiteY3" fmla="*/ 45187 h 702936"/>
              <a:gd name="connsiteX4" fmla="*/ 28123 w 819804"/>
              <a:gd name="connsiteY4" fmla="*/ 0 h 702936"/>
              <a:gd name="connsiteX0" fmla="*/ 36144 w 827825"/>
              <a:gd name="connsiteY0" fmla="*/ 0 h 702936"/>
              <a:gd name="connsiteX1" fmla="*/ 0 w 827825"/>
              <a:gd name="connsiteY1" fmla="*/ 564005 h 702936"/>
              <a:gd name="connsiteX2" fmla="*/ 787501 w 827825"/>
              <a:gd name="connsiteY2" fmla="*/ 702936 h 702936"/>
              <a:gd name="connsiteX3" fmla="*/ 827825 w 827825"/>
              <a:gd name="connsiteY3" fmla="*/ 45187 h 702936"/>
              <a:gd name="connsiteX4" fmla="*/ 36144 w 827825"/>
              <a:gd name="connsiteY4" fmla="*/ 0 h 702936"/>
              <a:gd name="connsiteX0" fmla="*/ 41491 w 833172"/>
              <a:gd name="connsiteY0" fmla="*/ 0 h 702936"/>
              <a:gd name="connsiteX1" fmla="*/ 0 w 833172"/>
              <a:gd name="connsiteY1" fmla="*/ 652236 h 702936"/>
              <a:gd name="connsiteX2" fmla="*/ 792848 w 833172"/>
              <a:gd name="connsiteY2" fmla="*/ 702936 h 702936"/>
              <a:gd name="connsiteX3" fmla="*/ 833172 w 833172"/>
              <a:gd name="connsiteY3" fmla="*/ 45187 h 702936"/>
              <a:gd name="connsiteX4" fmla="*/ 41491 w 833172"/>
              <a:gd name="connsiteY4" fmla="*/ 0 h 702936"/>
              <a:gd name="connsiteX0" fmla="*/ 41491 w 838557"/>
              <a:gd name="connsiteY0" fmla="*/ 0 h 689568"/>
              <a:gd name="connsiteX1" fmla="*/ 0 w 838557"/>
              <a:gd name="connsiteY1" fmla="*/ 652236 h 689568"/>
              <a:gd name="connsiteX2" fmla="*/ 838300 w 838557"/>
              <a:gd name="connsiteY2" fmla="*/ 689568 h 689568"/>
              <a:gd name="connsiteX3" fmla="*/ 833172 w 838557"/>
              <a:gd name="connsiteY3" fmla="*/ 45187 h 689568"/>
              <a:gd name="connsiteX4" fmla="*/ 41491 w 838557"/>
              <a:gd name="connsiteY4" fmla="*/ 0 h 689568"/>
              <a:gd name="connsiteX0" fmla="*/ 41491 w 867930"/>
              <a:gd name="connsiteY0" fmla="*/ 0 h 689568"/>
              <a:gd name="connsiteX1" fmla="*/ 0 w 867930"/>
              <a:gd name="connsiteY1" fmla="*/ 652236 h 689568"/>
              <a:gd name="connsiteX2" fmla="*/ 838300 w 867930"/>
              <a:gd name="connsiteY2" fmla="*/ 689568 h 689568"/>
              <a:gd name="connsiteX3" fmla="*/ 867930 w 867930"/>
              <a:gd name="connsiteY3" fmla="*/ 42513 h 689568"/>
              <a:gd name="connsiteX4" fmla="*/ 41491 w 867930"/>
              <a:gd name="connsiteY4" fmla="*/ 0 h 689568"/>
              <a:gd name="connsiteX0" fmla="*/ 41491 w 867930"/>
              <a:gd name="connsiteY0" fmla="*/ 0 h 683721"/>
              <a:gd name="connsiteX1" fmla="*/ 0 w 867930"/>
              <a:gd name="connsiteY1" fmla="*/ 652236 h 683721"/>
              <a:gd name="connsiteX2" fmla="*/ 844402 w 867930"/>
              <a:gd name="connsiteY2" fmla="*/ 683721 h 683721"/>
              <a:gd name="connsiteX3" fmla="*/ 867930 w 867930"/>
              <a:gd name="connsiteY3" fmla="*/ 42513 h 683721"/>
              <a:gd name="connsiteX4" fmla="*/ 41491 w 867930"/>
              <a:gd name="connsiteY4" fmla="*/ 0 h 6837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67930" h="683721">
                <a:moveTo>
                  <a:pt x="41491" y="0"/>
                </a:moveTo>
                <a:lnTo>
                  <a:pt x="0" y="652236"/>
                </a:lnTo>
                <a:lnTo>
                  <a:pt x="844402" y="683721"/>
                </a:lnTo>
                <a:cubicBezTo>
                  <a:pt x="846257" y="511707"/>
                  <a:pt x="866075" y="214527"/>
                  <a:pt x="867930" y="42513"/>
                </a:cubicBezTo>
                <a:lnTo>
                  <a:pt x="41491" y="0"/>
                </a:lnTo>
                <a:close/>
              </a:path>
            </a:pathLst>
          </a:custGeom>
          <a:solidFill>
            <a:srgbClr val="FFC000">
              <a:alpha val="41176"/>
            </a:srgb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54" name="Forma libre 53"/>
          <p:cNvSpPr/>
          <p:nvPr/>
        </p:nvSpPr>
        <p:spPr>
          <a:xfrm>
            <a:off x="10548748" y="3710183"/>
            <a:ext cx="873722" cy="585240"/>
          </a:xfrm>
          <a:custGeom>
            <a:avLst/>
            <a:gdLst>
              <a:gd name="connsiteX0" fmla="*/ 88900 w 301625"/>
              <a:gd name="connsiteY0" fmla="*/ 0 h 317500"/>
              <a:gd name="connsiteX1" fmla="*/ 0 w 301625"/>
              <a:gd name="connsiteY1" fmla="*/ 127000 h 317500"/>
              <a:gd name="connsiteX2" fmla="*/ 206375 w 301625"/>
              <a:gd name="connsiteY2" fmla="*/ 317500 h 317500"/>
              <a:gd name="connsiteX3" fmla="*/ 279400 w 301625"/>
              <a:gd name="connsiteY3" fmla="*/ 244475 h 317500"/>
              <a:gd name="connsiteX4" fmla="*/ 301625 w 301625"/>
              <a:gd name="connsiteY4" fmla="*/ 200025 h 317500"/>
              <a:gd name="connsiteX5" fmla="*/ 88900 w 301625"/>
              <a:gd name="connsiteY5" fmla="*/ 0 h 317500"/>
              <a:gd name="connsiteX0" fmla="*/ 0 w 783366"/>
              <a:gd name="connsiteY0" fmla="*/ 0 h 451567"/>
              <a:gd name="connsiteX1" fmla="*/ 481741 w 783366"/>
              <a:gd name="connsiteY1" fmla="*/ 261067 h 451567"/>
              <a:gd name="connsiteX2" fmla="*/ 688116 w 783366"/>
              <a:gd name="connsiteY2" fmla="*/ 451567 h 451567"/>
              <a:gd name="connsiteX3" fmla="*/ 761141 w 783366"/>
              <a:gd name="connsiteY3" fmla="*/ 378542 h 451567"/>
              <a:gd name="connsiteX4" fmla="*/ 783366 w 783366"/>
              <a:gd name="connsiteY4" fmla="*/ 334092 h 451567"/>
              <a:gd name="connsiteX5" fmla="*/ 0 w 783366"/>
              <a:gd name="connsiteY5" fmla="*/ 0 h 451567"/>
              <a:gd name="connsiteX0" fmla="*/ 0 w 797117"/>
              <a:gd name="connsiteY0" fmla="*/ 0 h 451567"/>
              <a:gd name="connsiteX1" fmla="*/ 481741 w 797117"/>
              <a:gd name="connsiteY1" fmla="*/ 261067 h 451567"/>
              <a:gd name="connsiteX2" fmla="*/ 688116 w 797117"/>
              <a:gd name="connsiteY2" fmla="*/ 451567 h 451567"/>
              <a:gd name="connsiteX3" fmla="*/ 761141 w 797117"/>
              <a:gd name="connsiteY3" fmla="*/ 378542 h 451567"/>
              <a:gd name="connsiteX4" fmla="*/ 797117 w 797117"/>
              <a:gd name="connsiteY4" fmla="*/ 45334 h 451567"/>
              <a:gd name="connsiteX5" fmla="*/ 0 w 797117"/>
              <a:gd name="connsiteY5" fmla="*/ 0 h 451567"/>
              <a:gd name="connsiteX0" fmla="*/ 0 w 797117"/>
              <a:gd name="connsiteY0" fmla="*/ 0 h 1083248"/>
              <a:gd name="connsiteX1" fmla="*/ 481741 w 797117"/>
              <a:gd name="connsiteY1" fmla="*/ 261067 h 1083248"/>
              <a:gd name="connsiteX2" fmla="*/ 688116 w 797117"/>
              <a:gd name="connsiteY2" fmla="*/ 451567 h 1083248"/>
              <a:gd name="connsiteX3" fmla="*/ 737078 w 797117"/>
              <a:gd name="connsiteY3" fmla="*/ 1083248 h 1083248"/>
              <a:gd name="connsiteX4" fmla="*/ 797117 w 797117"/>
              <a:gd name="connsiteY4" fmla="*/ 45334 h 1083248"/>
              <a:gd name="connsiteX5" fmla="*/ 0 w 797117"/>
              <a:gd name="connsiteY5" fmla="*/ 0 h 1083248"/>
              <a:gd name="connsiteX0" fmla="*/ 212533 w 1009650"/>
              <a:gd name="connsiteY0" fmla="*/ 0 h 1083248"/>
              <a:gd name="connsiteX1" fmla="*/ 694274 w 1009650"/>
              <a:gd name="connsiteY1" fmla="*/ 261067 h 1083248"/>
              <a:gd name="connsiteX2" fmla="*/ 0 w 1009650"/>
              <a:gd name="connsiteY2" fmla="*/ 1011895 h 1083248"/>
              <a:gd name="connsiteX3" fmla="*/ 949611 w 1009650"/>
              <a:gd name="connsiteY3" fmla="*/ 1083248 h 1083248"/>
              <a:gd name="connsiteX4" fmla="*/ 1009650 w 1009650"/>
              <a:gd name="connsiteY4" fmla="*/ 45334 h 1083248"/>
              <a:gd name="connsiteX5" fmla="*/ 212533 w 1009650"/>
              <a:gd name="connsiteY5" fmla="*/ 0 h 1083248"/>
              <a:gd name="connsiteX0" fmla="*/ 212533 w 1009650"/>
              <a:gd name="connsiteY0" fmla="*/ 0 h 1100436"/>
              <a:gd name="connsiteX1" fmla="*/ 694274 w 1009650"/>
              <a:gd name="connsiteY1" fmla="*/ 261067 h 1100436"/>
              <a:gd name="connsiteX2" fmla="*/ 0 w 1009650"/>
              <a:gd name="connsiteY2" fmla="*/ 1011895 h 1100436"/>
              <a:gd name="connsiteX3" fmla="*/ 953048 w 1009650"/>
              <a:gd name="connsiteY3" fmla="*/ 1100436 h 1100436"/>
              <a:gd name="connsiteX4" fmla="*/ 1009650 w 1009650"/>
              <a:gd name="connsiteY4" fmla="*/ 45334 h 1100436"/>
              <a:gd name="connsiteX5" fmla="*/ 212533 w 1009650"/>
              <a:gd name="connsiteY5" fmla="*/ 0 h 1100436"/>
              <a:gd name="connsiteX0" fmla="*/ 212533 w 1009650"/>
              <a:gd name="connsiteY0" fmla="*/ 0 h 1100436"/>
              <a:gd name="connsiteX1" fmla="*/ 109883 w 1009650"/>
              <a:gd name="connsiteY1" fmla="*/ 477635 h 1100436"/>
              <a:gd name="connsiteX2" fmla="*/ 0 w 1009650"/>
              <a:gd name="connsiteY2" fmla="*/ 1011895 h 1100436"/>
              <a:gd name="connsiteX3" fmla="*/ 953048 w 1009650"/>
              <a:gd name="connsiteY3" fmla="*/ 1100436 h 1100436"/>
              <a:gd name="connsiteX4" fmla="*/ 1009650 w 1009650"/>
              <a:gd name="connsiteY4" fmla="*/ 45334 h 1100436"/>
              <a:gd name="connsiteX5" fmla="*/ 212533 w 1009650"/>
              <a:gd name="connsiteY5" fmla="*/ 0 h 1100436"/>
              <a:gd name="connsiteX0" fmla="*/ 219408 w 1009650"/>
              <a:gd name="connsiteY0" fmla="*/ 0 h 1096999"/>
              <a:gd name="connsiteX1" fmla="*/ 109883 w 1009650"/>
              <a:gd name="connsiteY1" fmla="*/ 474198 h 1096999"/>
              <a:gd name="connsiteX2" fmla="*/ 0 w 1009650"/>
              <a:gd name="connsiteY2" fmla="*/ 1008458 h 1096999"/>
              <a:gd name="connsiteX3" fmla="*/ 953048 w 1009650"/>
              <a:gd name="connsiteY3" fmla="*/ 1096999 h 1096999"/>
              <a:gd name="connsiteX4" fmla="*/ 1009650 w 1009650"/>
              <a:gd name="connsiteY4" fmla="*/ 41897 h 1096999"/>
              <a:gd name="connsiteX5" fmla="*/ 219408 w 1009650"/>
              <a:gd name="connsiteY5" fmla="*/ 0 h 1096999"/>
              <a:gd name="connsiteX0" fmla="*/ 209095 w 999337"/>
              <a:gd name="connsiteY0" fmla="*/ 0 h 1096999"/>
              <a:gd name="connsiteX1" fmla="*/ 99570 w 999337"/>
              <a:gd name="connsiteY1" fmla="*/ 474198 h 1096999"/>
              <a:gd name="connsiteX2" fmla="*/ 0 w 999337"/>
              <a:gd name="connsiteY2" fmla="*/ 1011896 h 1096999"/>
              <a:gd name="connsiteX3" fmla="*/ 942735 w 999337"/>
              <a:gd name="connsiteY3" fmla="*/ 1096999 h 1096999"/>
              <a:gd name="connsiteX4" fmla="*/ 999337 w 999337"/>
              <a:gd name="connsiteY4" fmla="*/ 41897 h 1096999"/>
              <a:gd name="connsiteX5" fmla="*/ 209095 w 999337"/>
              <a:gd name="connsiteY5" fmla="*/ 0 h 1096999"/>
              <a:gd name="connsiteX0" fmla="*/ 209095 w 999337"/>
              <a:gd name="connsiteY0" fmla="*/ 0 h 1096999"/>
              <a:gd name="connsiteX1" fmla="*/ 99570 w 999337"/>
              <a:gd name="connsiteY1" fmla="*/ 474198 h 1096999"/>
              <a:gd name="connsiteX2" fmla="*/ 0 w 999337"/>
              <a:gd name="connsiteY2" fmla="*/ 1011896 h 1096999"/>
              <a:gd name="connsiteX3" fmla="*/ 942735 w 999337"/>
              <a:gd name="connsiteY3" fmla="*/ 1096999 h 1096999"/>
              <a:gd name="connsiteX4" fmla="*/ 999337 w 999337"/>
              <a:gd name="connsiteY4" fmla="*/ 59085 h 1096999"/>
              <a:gd name="connsiteX5" fmla="*/ 209095 w 999337"/>
              <a:gd name="connsiteY5" fmla="*/ 0 h 1096999"/>
              <a:gd name="connsiteX0" fmla="*/ 209095 w 1002774"/>
              <a:gd name="connsiteY0" fmla="*/ 0 h 1096999"/>
              <a:gd name="connsiteX1" fmla="*/ 99570 w 1002774"/>
              <a:gd name="connsiteY1" fmla="*/ 474198 h 1096999"/>
              <a:gd name="connsiteX2" fmla="*/ 0 w 1002774"/>
              <a:gd name="connsiteY2" fmla="*/ 1011896 h 1096999"/>
              <a:gd name="connsiteX3" fmla="*/ 942735 w 1002774"/>
              <a:gd name="connsiteY3" fmla="*/ 1096999 h 1096999"/>
              <a:gd name="connsiteX4" fmla="*/ 1002774 w 1002774"/>
              <a:gd name="connsiteY4" fmla="*/ 52210 h 1096999"/>
              <a:gd name="connsiteX5" fmla="*/ 209095 w 1002774"/>
              <a:gd name="connsiteY5" fmla="*/ 0 h 1096999"/>
              <a:gd name="connsiteX0" fmla="*/ 209095 w 1002774"/>
              <a:gd name="connsiteY0" fmla="*/ 0 h 1096999"/>
              <a:gd name="connsiteX1" fmla="*/ 99570 w 1002774"/>
              <a:gd name="connsiteY1" fmla="*/ 474198 h 1096999"/>
              <a:gd name="connsiteX2" fmla="*/ 0 w 1002774"/>
              <a:gd name="connsiteY2" fmla="*/ 1011896 h 1096999"/>
              <a:gd name="connsiteX3" fmla="*/ 685675 w 1002774"/>
              <a:gd name="connsiteY3" fmla="*/ 1096999 h 1096999"/>
              <a:gd name="connsiteX4" fmla="*/ 1002774 w 1002774"/>
              <a:gd name="connsiteY4" fmla="*/ 52210 h 1096999"/>
              <a:gd name="connsiteX5" fmla="*/ 209095 w 1002774"/>
              <a:gd name="connsiteY5" fmla="*/ 0 h 1096999"/>
              <a:gd name="connsiteX0" fmla="*/ 209095 w 745714"/>
              <a:gd name="connsiteY0" fmla="*/ 0 h 1096999"/>
              <a:gd name="connsiteX1" fmla="*/ 99570 w 745714"/>
              <a:gd name="connsiteY1" fmla="*/ 474198 h 1096999"/>
              <a:gd name="connsiteX2" fmla="*/ 0 w 745714"/>
              <a:gd name="connsiteY2" fmla="*/ 1011896 h 1096999"/>
              <a:gd name="connsiteX3" fmla="*/ 685675 w 745714"/>
              <a:gd name="connsiteY3" fmla="*/ 1096999 h 1096999"/>
              <a:gd name="connsiteX4" fmla="*/ 745714 w 745714"/>
              <a:gd name="connsiteY4" fmla="*/ 66899 h 1096999"/>
              <a:gd name="connsiteX5" fmla="*/ 209095 w 745714"/>
              <a:gd name="connsiteY5" fmla="*/ 0 h 1096999"/>
              <a:gd name="connsiteX0" fmla="*/ 109525 w 646144"/>
              <a:gd name="connsiteY0" fmla="*/ 0 h 1096999"/>
              <a:gd name="connsiteX1" fmla="*/ 0 w 646144"/>
              <a:gd name="connsiteY1" fmla="*/ 474198 h 1096999"/>
              <a:gd name="connsiteX2" fmla="*/ 54666 w 646144"/>
              <a:gd name="connsiteY2" fmla="*/ 1048618 h 1096999"/>
              <a:gd name="connsiteX3" fmla="*/ 586105 w 646144"/>
              <a:gd name="connsiteY3" fmla="*/ 1096999 h 1096999"/>
              <a:gd name="connsiteX4" fmla="*/ 646144 w 646144"/>
              <a:gd name="connsiteY4" fmla="*/ 66899 h 1096999"/>
              <a:gd name="connsiteX5" fmla="*/ 109525 w 646144"/>
              <a:gd name="connsiteY5" fmla="*/ 0 h 1096999"/>
              <a:gd name="connsiteX0" fmla="*/ 54859 w 591478"/>
              <a:gd name="connsiteY0" fmla="*/ 0 h 1096999"/>
              <a:gd name="connsiteX1" fmla="*/ 37141 w 591478"/>
              <a:gd name="connsiteY1" fmla="*/ 529282 h 1096999"/>
              <a:gd name="connsiteX2" fmla="*/ 0 w 591478"/>
              <a:gd name="connsiteY2" fmla="*/ 1048618 h 1096999"/>
              <a:gd name="connsiteX3" fmla="*/ 531439 w 591478"/>
              <a:gd name="connsiteY3" fmla="*/ 1096999 h 1096999"/>
              <a:gd name="connsiteX4" fmla="*/ 591478 w 591478"/>
              <a:gd name="connsiteY4" fmla="*/ 66899 h 1096999"/>
              <a:gd name="connsiteX5" fmla="*/ 54859 w 591478"/>
              <a:gd name="connsiteY5" fmla="*/ 0 h 1096999"/>
              <a:gd name="connsiteX0" fmla="*/ 120960 w 591478"/>
              <a:gd name="connsiteY0" fmla="*/ 17563 h 1030100"/>
              <a:gd name="connsiteX1" fmla="*/ 37141 w 591478"/>
              <a:gd name="connsiteY1" fmla="*/ 462383 h 1030100"/>
              <a:gd name="connsiteX2" fmla="*/ 0 w 591478"/>
              <a:gd name="connsiteY2" fmla="*/ 981719 h 1030100"/>
              <a:gd name="connsiteX3" fmla="*/ 531439 w 591478"/>
              <a:gd name="connsiteY3" fmla="*/ 1030100 h 1030100"/>
              <a:gd name="connsiteX4" fmla="*/ 591478 w 591478"/>
              <a:gd name="connsiteY4" fmla="*/ 0 h 1030100"/>
              <a:gd name="connsiteX5" fmla="*/ 120960 w 591478"/>
              <a:gd name="connsiteY5" fmla="*/ 17563 h 1030100"/>
              <a:gd name="connsiteX0" fmla="*/ 69548 w 591478"/>
              <a:gd name="connsiteY0" fmla="*/ 0 h 1104344"/>
              <a:gd name="connsiteX1" fmla="*/ 37141 w 591478"/>
              <a:gd name="connsiteY1" fmla="*/ 536627 h 1104344"/>
              <a:gd name="connsiteX2" fmla="*/ 0 w 591478"/>
              <a:gd name="connsiteY2" fmla="*/ 1055963 h 1104344"/>
              <a:gd name="connsiteX3" fmla="*/ 531439 w 591478"/>
              <a:gd name="connsiteY3" fmla="*/ 1104344 h 1104344"/>
              <a:gd name="connsiteX4" fmla="*/ 591478 w 591478"/>
              <a:gd name="connsiteY4" fmla="*/ 74244 h 1104344"/>
              <a:gd name="connsiteX5" fmla="*/ 69548 w 591478"/>
              <a:gd name="connsiteY5" fmla="*/ 0 h 1104344"/>
              <a:gd name="connsiteX0" fmla="*/ 69548 w 595150"/>
              <a:gd name="connsiteY0" fmla="*/ 0 h 1104344"/>
              <a:gd name="connsiteX1" fmla="*/ 37141 w 595150"/>
              <a:gd name="connsiteY1" fmla="*/ 536627 h 1104344"/>
              <a:gd name="connsiteX2" fmla="*/ 0 w 595150"/>
              <a:gd name="connsiteY2" fmla="*/ 1055963 h 1104344"/>
              <a:gd name="connsiteX3" fmla="*/ 531439 w 595150"/>
              <a:gd name="connsiteY3" fmla="*/ 1104344 h 1104344"/>
              <a:gd name="connsiteX4" fmla="*/ 595150 w 595150"/>
              <a:gd name="connsiteY4" fmla="*/ 70572 h 1104344"/>
              <a:gd name="connsiteX5" fmla="*/ 69548 w 595150"/>
              <a:gd name="connsiteY5" fmla="*/ 0 h 1104344"/>
              <a:gd name="connsiteX0" fmla="*/ 102598 w 595150"/>
              <a:gd name="connsiteY0" fmla="*/ 0 h 1056604"/>
              <a:gd name="connsiteX1" fmla="*/ 37141 w 595150"/>
              <a:gd name="connsiteY1" fmla="*/ 488887 h 1056604"/>
              <a:gd name="connsiteX2" fmla="*/ 0 w 595150"/>
              <a:gd name="connsiteY2" fmla="*/ 1008223 h 1056604"/>
              <a:gd name="connsiteX3" fmla="*/ 531439 w 595150"/>
              <a:gd name="connsiteY3" fmla="*/ 1056604 h 1056604"/>
              <a:gd name="connsiteX4" fmla="*/ 595150 w 595150"/>
              <a:gd name="connsiteY4" fmla="*/ 22832 h 1056604"/>
              <a:gd name="connsiteX5" fmla="*/ 102598 w 595150"/>
              <a:gd name="connsiteY5" fmla="*/ 0 h 1056604"/>
              <a:gd name="connsiteX0" fmla="*/ 102598 w 595150"/>
              <a:gd name="connsiteY0" fmla="*/ 0 h 1056604"/>
              <a:gd name="connsiteX1" fmla="*/ 37141 w 595150"/>
              <a:gd name="connsiteY1" fmla="*/ 488887 h 1056604"/>
              <a:gd name="connsiteX2" fmla="*/ 0 w 595150"/>
              <a:gd name="connsiteY2" fmla="*/ 1008223 h 1056604"/>
              <a:gd name="connsiteX3" fmla="*/ 531439 w 595150"/>
              <a:gd name="connsiteY3" fmla="*/ 1056604 h 1056604"/>
              <a:gd name="connsiteX4" fmla="*/ 595150 w 595150"/>
              <a:gd name="connsiteY4" fmla="*/ 22832 h 1056604"/>
              <a:gd name="connsiteX5" fmla="*/ 102598 w 595150"/>
              <a:gd name="connsiteY5" fmla="*/ 0 h 1056604"/>
              <a:gd name="connsiteX0" fmla="*/ 65875 w 595150"/>
              <a:gd name="connsiteY0" fmla="*/ 0 h 1096999"/>
              <a:gd name="connsiteX1" fmla="*/ 37141 w 595150"/>
              <a:gd name="connsiteY1" fmla="*/ 529282 h 1096999"/>
              <a:gd name="connsiteX2" fmla="*/ 0 w 595150"/>
              <a:gd name="connsiteY2" fmla="*/ 1048618 h 1096999"/>
              <a:gd name="connsiteX3" fmla="*/ 531439 w 595150"/>
              <a:gd name="connsiteY3" fmla="*/ 1096999 h 1096999"/>
              <a:gd name="connsiteX4" fmla="*/ 595150 w 595150"/>
              <a:gd name="connsiteY4" fmla="*/ 63227 h 1096999"/>
              <a:gd name="connsiteX5" fmla="*/ 65875 w 595150"/>
              <a:gd name="connsiteY5" fmla="*/ 0 h 1096999"/>
              <a:gd name="connsiteX0" fmla="*/ 65875 w 595150"/>
              <a:gd name="connsiteY0" fmla="*/ 0 h 1089655"/>
              <a:gd name="connsiteX1" fmla="*/ 37141 w 595150"/>
              <a:gd name="connsiteY1" fmla="*/ 521938 h 1089655"/>
              <a:gd name="connsiteX2" fmla="*/ 0 w 595150"/>
              <a:gd name="connsiteY2" fmla="*/ 1041274 h 1089655"/>
              <a:gd name="connsiteX3" fmla="*/ 531439 w 595150"/>
              <a:gd name="connsiteY3" fmla="*/ 1089655 h 1089655"/>
              <a:gd name="connsiteX4" fmla="*/ 595150 w 595150"/>
              <a:gd name="connsiteY4" fmla="*/ 55883 h 1089655"/>
              <a:gd name="connsiteX5" fmla="*/ 65875 w 595150"/>
              <a:gd name="connsiteY5" fmla="*/ 0 h 1089655"/>
              <a:gd name="connsiteX0" fmla="*/ 73220 w 595150"/>
              <a:gd name="connsiteY0" fmla="*/ 0 h 1096999"/>
              <a:gd name="connsiteX1" fmla="*/ 37141 w 595150"/>
              <a:gd name="connsiteY1" fmla="*/ 529282 h 1096999"/>
              <a:gd name="connsiteX2" fmla="*/ 0 w 595150"/>
              <a:gd name="connsiteY2" fmla="*/ 1048618 h 1096999"/>
              <a:gd name="connsiteX3" fmla="*/ 531439 w 595150"/>
              <a:gd name="connsiteY3" fmla="*/ 1096999 h 1096999"/>
              <a:gd name="connsiteX4" fmla="*/ 595150 w 595150"/>
              <a:gd name="connsiteY4" fmla="*/ 63227 h 1096999"/>
              <a:gd name="connsiteX5" fmla="*/ 73220 w 595150"/>
              <a:gd name="connsiteY5" fmla="*/ 0 h 1096999"/>
              <a:gd name="connsiteX0" fmla="*/ 62203 w 595150"/>
              <a:gd name="connsiteY0" fmla="*/ 0 h 1093326"/>
              <a:gd name="connsiteX1" fmla="*/ 37141 w 595150"/>
              <a:gd name="connsiteY1" fmla="*/ 525609 h 1093326"/>
              <a:gd name="connsiteX2" fmla="*/ 0 w 595150"/>
              <a:gd name="connsiteY2" fmla="*/ 1044945 h 1093326"/>
              <a:gd name="connsiteX3" fmla="*/ 531439 w 595150"/>
              <a:gd name="connsiteY3" fmla="*/ 1093326 h 1093326"/>
              <a:gd name="connsiteX4" fmla="*/ 595150 w 595150"/>
              <a:gd name="connsiteY4" fmla="*/ 59554 h 1093326"/>
              <a:gd name="connsiteX5" fmla="*/ 62203 w 595150"/>
              <a:gd name="connsiteY5" fmla="*/ 0 h 1093326"/>
              <a:gd name="connsiteX0" fmla="*/ 77253 w 610200"/>
              <a:gd name="connsiteY0" fmla="*/ 0 h 1093326"/>
              <a:gd name="connsiteX1" fmla="*/ 52191 w 610200"/>
              <a:gd name="connsiteY1" fmla="*/ 525609 h 1093326"/>
              <a:gd name="connsiteX2" fmla="*/ 15050 w 610200"/>
              <a:gd name="connsiteY2" fmla="*/ 1044945 h 1093326"/>
              <a:gd name="connsiteX3" fmla="*/ 0 w 610200"/>
              <a:gd name="connsiteY3" fmla="*/ 1051633 h 1093326"/>
              <a:gd name="connsiteX4" fmla="*/ 546489 w 610200"/>
              <a:gd name="connsiteY4" fmla="*/ 1093326 h 1093326"/>
              <a:gd name="connsiteX5" fmla="*/ 610200 w 610200"/>
              <a:gd name="connsiteY5" fmla="*/ 59554 h 1093326"/>
              <a:gd name="connsiteX6" fmla="*/ 77253 w 610200"/>
              <a:gd name="connsiteY6" fmla="*/ 0 h 1093326"/>
              <a:gd name="connsiteX0" fmla="*/ 62203 w 595150"/>
              <a:gd name="connsiteY0" fmla="*/ 0 h 1093326"/>
              <a:gd name="connsiteX1" fmla="*/ 37141 w 595150"/>
              <a:gd name="connsiteY1" fmla="*/ 525609 h 1093326"/>
              <a:gd name="connsiteX2" fmla="*/ 0 w 595150"/>
              <a:gd name="connsiteY2" fmla="*/ 1044945 h 1093326"/>
              <a:gd name="connsiteX3" fmla="*/ 304439 w 595150"/>
              <a:gd name="connsiteY3" fmla="*/ 816606 h 1093326"/>
              <a:gd name="connsiteX4" fmla="*/ 531439 w 595150"/>
              <a:gd name="connsiteY4" fmla="*/ 1093326 h 1093326"/>
              <a:gd name="connsiteX5" fmla="*/ 595150 w 595150"/>
              <a:gd name="connsiteY5" fmla="*/ 59554 h 1093326"/>
              <a:gd name="connsiteX6" fmla="*/ 62203 w 595150"/>
              <a:gd name="connsiteY6" fmla="*/ 0 h 1093326"/>
              <a:gd name="connsiteX0" fmla="*/ 25062 w 558009"/>
              <a:gd name="connsiteY0" fmla="*/ 0 h 1093326"/>
              <a:gd name="connsiteX1" fmla="*/ 0 w 558009"/>
              <a:gd name="connsiteY1" fmla="*/ 525609 h 1093326"/>
              <a:gd name="connsiteX2" fmla="*/ 153818 w 558009"/>
              <a:gd name="connsiteY2" fmla="*/ 640994 h 1093326"/>
              <a:gd name="connsiteX3" fmla="*/ 267298 w 558009"/>
              <a:gd name="connsiteY3" fmla="*/ 816606 h 1093326"/>
              <a:gd name="connsiteX4" fmla="*/ 494298 w 558009"/>
              <a:gd name="connsiteY4" fmla="*/ 1093326 h 1093326"/>
              <a:gd name="connsiteX5" fmla="*/ 558009 w 558009"/>
              <a:gd name="connsiteY5" fmla="*/ 59554 h 1093326"/>
              <a:gd name="connsiteX6" fmla="*/ 25062 w 558009"/>
              <a:gd name="connsiteY6" fmla="*/ 0 h 1093326"/>
              <a:gd name="connsiteX0" fmla="*/ 29152 w 562099"/>
              <a:gd name="connsiteY0" fmla="*/ 0 h 1093326"/>
              <a:gd name="connsiteX1" fmla="*/ 4090 w 562099"/>
              <a:gd name="connsiteY1" fmla="*/ 525609 h 1093326"/>
              <a:gd name="connsiteX2" fmla="*/ 0 w 562099"/>
              <a:gd name="connsiteY2" fmla="*/ 732801 h 1093326"/>
              <a:gd name="connsiteX3" fmla="*/ 271388 w 562099"/>
              <a:gd name="connsiteY3" fmla="*/ 816606 h 1093326"/>
              <a:gd name="connsiteX4" fmla="*/ 498388 w 562099"/>
              <a:gd name="connsiteY4" fmla="*/ 1093326 h 1093326"/>
              <a:gd name="connsiteX5" fmla="*/ 562099 w 562099"/>
              <a:gd name="connsiteY5" fmla="*/ 59554 h 1093326"/>
              <a:gd name="connsiteX6" fmla="*/ 29152 w 562099"/>
              <a:gd name="connsiteY6" fmla="*/ 0 h 1093326"/>
              <a:gd name="connsiteX0" fmla="*/ 55220 w 588167"/>
              <a:gd name="connsiteY0" fmla="*/ 0 h 1093326"/>
              <a:gd name="connsiteX1" fmla="*/ 30158 w 588167"/>
              <a:gd name="connsiteY1" fmla="*/ 525609 h 1093326"/>
              <a:gd name="connsiteX2" fmla="*/ 26068 w 588167"/>
              <a:gd name="connsiteY2" fmla="*/ 732801 h 1093326"/>
              <a:gd name="connsiteX3" fmla="*/ 0 w 588167"/>
              <a:gd name="connsiteY3" fmla="*/ 857001 h 1093326"/>
              <a:gd name="connsiteX4" fmla="*/ 524456 w 588167"/>
              <a:gd name="connsiteY4" fmla="*/ 1093326 h 1093326"/>
              <a:gd name="connsiteX5" fmla="*/ 588167 w 588167"/>
              <a:gd name="connsiteY5" fmla="*/ 59554 h 1093326"/>
              <a:gd name="connsiteX6" fmla="*/ 55220 w 588167"/>
              <a:gd name="connsiteY6" fmla="*/ 0 h 1093326"/>
              <a:gd name="connsiteX0" fmla="*/ 58892 w 591839"/>
              <a:gd name="connsiteY0" fmla="*/ 0 h 1093326"/>
              <a:gd name="connsiteX1" fmla="*/ 33830 w 591839"/>
              <a:gd name="connsiteY1" fmla="*/ 525609 h 1093326"/>
              <a:gd name="connsiteX2" fmla="*/ 29740 w 591839"/>
              <a:gd name="connsiteY2" fmla="*/ 732801 h 1093326"/>
              <a:gd name="connsiteX3" fmla="*/ 3672 w 591839"/>
              <a:gd name="connsiteY3" fmla="*/ 857001 h 1093326"/>
              <a:gd name="connsiteX4" fmla="*/ 0 w 591839"/>
              <a:gd name="connsiteY4" fmla="*/ 868018 h 1093326"/>
              <a:gd name="connsiteX5" fmla="*/ 528128 w 591839"/>
              <a:gd name="connsiteY5" fmla="*/ 1093326 h 1093326"/>
              <a:gd name="connsiteX6" fmla="*/ 591839 w 591839"/>
              <a:gd name="connsiteY6" fmla="*/ 59554 h 1093326"/>
              <a:gd name="connsiteX7" fmla="*/ 58892 w 591839"/>
              <a:gd name="connsiteY7" fmla="*/ 0 h 1093326"/>
              <a:gd name="connsiteX0" fmla="*/ 55220 w 588167"/>
              <a:gd name="connsiteY0" fmla="*/ 0 h 1093326"/>
              <a:gd name="connsiteX1" fmla="*/ 30158 w 588167"/>
              <a:gd name="connsiteY1" fmla="*/ 525609 h 1093326"/>
              <a:gd name="connsiteX2" fmla="*/ 26068 w 588167"/>
              <a:gd name="connsiteY2" fmla="*/ 732801 h 1093326"/>
              <a:gd name="connsiteX3" fmla="*/ 0 w 588167"/>
              <a:gd name="connsiteY3" fmla="*/ 857001 h 1093326"/>
              <a:gd name="connsiteX4" fmla="*/ 0 w 588167"/>
              <a:gd name="connsiteY4" fmla="*/ 1040615 h 1093326"/>
              <a:gd name="connsiteX5" fmla="*/ 524456 w 588167"/>
              <a:gd name="connsiteY5" fmla="*/ 1093326 h 1093326"/>
              <a:gd name="connsiteX6" fmla="*/ 588167 w 588167"/>
              <a:gd name="connsiteY6" fmla="*/ 59554 h 1093326"/>
              <a:gd name="connsiteX7" fmla="*/ 55220 w 588167"/>
              <a:gd name="connsiteY7" fmla="*/ 0 h 1093326"/>
              <a:gd name="connsiteX0" fmla="*/ 55220 w 588167"/>
              <a:gd name="connsiteY0" fmla="*/ 0 h 1132422"/>
              <a:gd name="connsiteX1" fmla="*/ 30158 w 588167"/>
              <a:gd name="connsiteY1" fmla="*/ 525609 h 1132422"/>
              <a:gd name="connsiteX2" fmla="*/ 26068 w 588167"/>
              <a:gd name="connsiteY2" fmla="*/ 732801 h 1132422"/>
              <a:gd name="connsiteX3" fmla="*/ 0 w 588167"/>
              <a:gd name="connsiteY3" fmla="*/ 857001 h 1132422"/>
              <a:gd name="connsiteX4" fmla="*/ 106496 w 588167"/>
              <a:gd name="connsiteY4" fmla="*/ 1132422 h 1132422"/>
              <a:gd name="connsiteX5" fmla="*/ 524456 w 588167"/>
              <a:gd name="connsiteY5" fmla="*/ 1093326 h 1132422"/>
              <a:gd name="connsiteX6" fmla="*/ 588167 w 588167"/>
              <a:gd name="connsiteY6" fmla="*/ 59554 h 1132422"/>
              <a:gd name="connsiteX7" fmla="*/ 55220 w 588167"/>
              <a:gd name="connsiteY7" fmla="*/ 0 h 1132422"/>
              <a:gd name="connsiteX0" fmla="*/ 62565 w 595512"/>
              <a:gd name="connsiteY0" fmla="*/ 0 h 1093326"/>
              <a:gd name="connsiteX1" fmla="*/ 37503 w 595512"/>
              <a:gd name="connsiteY1" fmla="*/ 525609 h 1093326"/>
              <a:gd name="connsiteX2" fmla="*/ 33413 w 595512"/>
              <a:gd name="connsiteY2" fmla="*/ 732801 h 1093326"/>
              <a:gd name="connsiteX3" fmla="*/ 7345 w 595512"/>
              <a:gd name="connsiteY3" fmla="*/ 857001 h 1093326"/>
              <a:gd name="connsiteX4" fmla="*/ 0 w 595512"/>
              <a:gd name="connsiteY4" fmla="*/ 1044287 h 1093326"/>
              <a:gd name="connsiteX5" fmla="*/ 531801 w 595512"/>
              <a:gd name="connsiteY5" fmla="*/ 1093326 h 1093326"/>
              <a:gd name="connsiteX6" fmla="*/ 595512 w 595512"/>
              <a:gd name="connsiteY6" fmla="*/ 59554 h 1093326"/>
              <a:gd name="connsiteX7" fmla="*/ 62565 w 595512"/>
              <a:gd name="connsiteY7" fmla="*/ 0 h 1093326"/>
              <a:gd name="connsiteX0" fmla="*/ 0 w 745940"/>
              <a:gd name="connsiteY0" fmla="*/ 0 h 1122704"/>
              <a:gd name="connsiteX1" fmla="*/ 187931 w 745940"/>
              <a:gd name="connsiteY1" fmla="*/ 554987 h 1122704"/>
              <a:gd name="connsiteX2" fmla="*/ 183841 w 745940"/>
              <a:gd name="connsiteY2" fmla="*/ 762179 h 1122704"/>
              <a:gd name="connsiteX3" fmla="*/ 157773 w 745940"/>
              <a:gd name="connsiteY3" fmla="*/ 886379 h 1122704"/>
              <a:gd name="connsiteX4" fmla="*/ 150428 w 745940"/>
              <a:gd name="connsiteY4" fmla="*/ 1073665 h 1122704"/>
              <a:gd name="connsiteX5" fmla="*/ 682229 w 745940"/>
              <a:gd name="connsiteY5" fmla="*/ 1122704 h 1122704"/>
              <a:gd name="connsiteX6" fmla="*/ 745940 w 745940"/>
              <a:gd name="connsiteY6" fmla="*/ 88932 h 1122704"/>
              <a:gd name="connsiteX7" fmla="*/ 0 w 745940"/>
              <a:gd name="connsiteY7" fmla="*/ 0 h 1122704"/>
              <a:gd name="connsiteX0" fmla="*/ 0 w 786336"/>
              <a:gd name="connsiteY0" fmla="*/ 0 h 1122704"/>
              <a:gd name="connsiteX1" fmla="*/ 187931 w 786336"/>
              <a:gd name="connsiteY1" fmla="*/ 554987 h 1122704"/>
              <a:gd name="connsiteX2" fmla="*/ 183841 w 786336"/>
              <a:gd name="connsiteY2" fmla="*/ 762179 h 1122704"/>
              <a:gd name="connsiteX3" fmla="*/ 157773 w 786336"/>
              <a:gd name="connsiteY3" fmla="*/ 886379 h 1122704"/>
              <a:gd name="connsiteX4" fmla="*/ 150428 w 786336"/>
              <a:gd name="connsiteY4" fmla="*/ 1073665 h 1122704"/>
              <a:gd name="connsiteX5" fmla="*/ 682229 w 786336"/>
              <a:gd name="connsiteY5" fmla="*/ 1122704 h 1122704"/>
              <a:gd name="connsiteX6" fmla="*/ 786336 w 786336"/>
              <a:gd name="connsiteY6" fmla="*/ 55881 h 1122704"/>
              <a:gd name="connsiteX7" fmla="*/ 0 w 786336"/>
              <a:gd name="connsiteY7" fmla="*/ 0 h 1122704"/>
              <a:gd name="connsiteX0" fmla="*/ 0 w 786336"/>
              <a:gd name="connsiteY0" fmla="*/ 0 h 1073665"/>
              <a:gd name="connsiteX1" fmla="*/ 187931 w 786336"/>
              <a:gd name="connsiteY1" fmla="*/ 554987 h 1073665"/>
              <a:gd name="connsiteX2" fmla="*/ 183841 w 786336"/>
              <a:gd name="connsiteY2" fmla="*/ 762179 h 1073665"/>
              <a:gd name="connsiteX3" fmla="*/ 157773 w 786336"/>
              <a:gd name="connsiteY3" fmla="*/ 886379 h 1073665"/>
              <a:gd name="connsiteX4" fmla="*/ 150428 w 786336"/>
              <a:gd name="connsiteY4" fmla="*/ 1073665 h 1073665"/>
              <a:gd name="connsiteX5" fmla="*/ 752002 w 786336"/>
              <a:gd name="connsiteY5" fmla="*/ 711407 h 1073665"/>
              <a:gd name="connsiteX6" fmla="*/ 786336 w 786336"/>
              <a:gd name="connsiteY6" fmla="*/ 55881 h 1073665"/>
              <a:gd name="connsiteX7" fmla="*/ 0 w 786336"/>
              <a:gd name="connsiteY7" fmla="*/ 0 h 1073665"/>
              <a:gd name="connsiteX0" fmla="*/ 384948 w 1171284"/>
              <a:gd name="connsiteY0" fmla="*/ 0 h 1073665"/>
              <a:gd name="connsiteX1" fmla="*/ 2 w 1171284"/>
              <a:gd name="connsiteY1" fmla="*/ 503575 h 1073665"/>
              <a:gd name="connsiteX2" fmla="*/ 568789 w 1171284"/>
              <a:gd name="connsiteY2" fmla="*/ 762179 h 1073665"/>
              <a:gd name="connsiteX3" fmla="*/ 542721 w 1171284"/>
              <a:gd name="connsiteY3" fmla="*/ 886379 h 1073665"/>
              <a:gd name="connsiteX4" fmla="*/ 535376 w 1171284"/>
              <a:gd name="connsiteY4" fmla="*/ 1073665 h 1073665"/>
              <a:gd name="connsiteX5" fmla="*/ 1136950 w 1171284"/>
              <a:gd name="connsiteY5" fmla="*/ 711407 h 1073665"/>
              <a:gd name="connsiteX6" fmla="*/ 1171284 w 1171284"/>
              <a:gd name="connsiteY6" fmla="*/ 55881 h 1073665"/>
              <a:gd name="connsiteX7" fmla="*/ 384948 w 1171284"/>
              <a:gd name="connsiteY7" fmla="*/ 0 h 1073665"/>
              <a:gd name="connsiteX0" fmla="*/ 0 w 786336"/>
              <a:gd name="connsiteY0" fmla="*/ 0 h 1073665"/>
              <a:gd name="connsiteX1" fmla="*/ 183841 w 786336"/>
              <a:gd name="connsiteY1" fmla="*/ 762179 h 1073665"/>
              <a:gd name="connsiteX2" fmla="*/ 157773 w 786336"/>
              <a:gd name="connsiteY2" fmla="*/ 886379 h 1073665"/>
              <a:gd name="connsiteX3" fmla="*/ 150428 w 786336"/>
              <a:gd name="connsiteY3" fmla="*/ 1073665 h 1073665"/>
              <a:gd name="connsiteX4" fmla="*/ 752002 w 786336"/>
              <a:gd name="connsiteY4" fmla="*/ 711407 h 1073665"/>
              <a:gd name="connsiteX5" fmla="*/ 786336 w 786336"/>
              <a:gd name="connsiteY5" fmla="*/ 55881 h 1073665"/>
              <a:gd name="connsiteX6" fmla="*/ 0 w 786336"/>
              <a:gd name="connsiteY6" fmla="*/ 0 h 1073665"/>
              <a:gd name="connsiteX0" fmla="*/ 54858 w 841194"/>
              <a:gd name="connsiteY0" fmla="*/ 0 h 1073665"/>
              <a:gd name="connsiteX1" fmla="*/ 0 w 841194"/>
              <a:gd name="connsiteY1" fmla="*/ 1066979 h 1073665"/>
              <a:gd name="connsiteX2" fmla="*/ 212631 w 841194"/>
              <a:gd name="connsiteY2" fmla="*/ 886379 h 1073665"/>
              <a:gd name="connsiteX3" fmla="*/ 205286 w 841194"/>
              <a:gd name="connsiteY3" fmla="*/ 1073665 h 1073665"/>
              <a:gd name="connsiteX4" fmla="*/ 806860 w 841194"/>
              <a:gd name="connsiteY4" fmla="*/ 711407 h 1073665"/>
              <a:gd name="connsiteX5" fmla="*/ 841194 w 841194"/>
              <a:gd name="connsiteY5" fmla="*/ 55881 h 1073665"/>
              <a:gd name="connsiteX6" fmla="*/ 54858 w 841194"/>
              <a:gd name="connsiteY6" fmla="*/ 0 h 1073665"/>
              <a:gd name="connsiteX0" fmla="*/ 54858 w 841194"/>
              <a:gd name="connsiteY0" fmla="*/ 0 h 1073665"/>
              <a:gd name="connsiteX1" fmla="*/ 0 w 841194"/>
              <a:gd name="connsiteY1" fmla="*/ 1066979 h 1073665"/>
              <a:gd name="connsiteX2" fmla="*/ 205286 w 841194"/>
              <a:gd name="connsiteY2" fmla="*/ 1073665 h 1073665"/>
              <a:gd name="connsiteX3" fmla="*/ 806860 w 841194"/>
              <a:gd name="connsiteY3" fmla="*/ 711407 h 1073665"/>
              <a:gd name="connsiteX4" fmla="*/ 841194 w 841194"/>
              <a:gd name="connsiteY4" fmla="*/ 55881 h 1073665"/>
              <a:gd name="connsiteX5" fmla="*/ 54858 w 841194"/>
              <a:gd name="connsiteY5" fmla="*/ 0 h 1073665"/>
              <a:gd name="connsiteX0" fmla="*/ 54858 w 841194"/>
              <a:gd name="connsiteY0" fmla="*/ 0 h 1066979"/>
              <a:gd name="connsiteX1" fmla="*/ 0 w 841194"/>
              <a:gd name="connsiteY1" fmla="*/ 1066979 h 1066979"/>
              <a:gd name="connsiteX2" fmla="*/ 554154 w 841194"/>
              <a:gd name="connsiteY2" fmla="*/ 1018581 h 1066979"/>
              <a:gd name="connsiteX3" fmla="*/ 806860 w 841194"/>
              <a:gd name="connsiteY3" fmla="*/ 711407 h 1066979"/>
              <a:gd name="connsiteX4" fmla="*/ 841194 w 841194"/>
              <a:gd name="connsiteY4" fmla="*/ 55881 h 1066979"/>
              <a:gd name="connsiteX5" fmla="*/ 54858 w 841194"/>
              <a:gd name="connsiteY5" fmla="*/ 0 h 1066979"/>
              <a:gd name="connsiteX0" fmla="*/ 54858 w 841194"/>
              <a:gd name="connsiteY0" fmla="*/ 0 h 1066979"/>
              <a:gd name="connsiteX1" fmla="*/ 0 w 841194"/>
              <a:gd name="connsiteY1" fmla="*/ 1066979 h 1066979"/>
              <a:gd name="connsiteX2" fmla="*/ 806860 w 841194"/>
              <a:gd name="connsiteY2" fmla="*/ 711407 h 1066979"/>
              <a:gd name="connsiteX3" fmla="*/ 841194 w 841194"/>
              <a:gd name="connsiteY3" fmla="*/ 55881 h 1066979"/>
              <a:gd name="connsiteX4" fmla="*/ 54858 w 841194"/>
              <a:gd name="connsiteY4" fmla="*/ 0 h 1066979"/>
              <a:gd name="connsiteX0" fmla="*/ 54858 w 841194"/>
              <a:gd name="connsiteY0" fmla="*/ 0 h 1122703"/>
              <a:gd name="connsiteX1" fmla="*/ 0 w 841194"/>
              <a:gd name="connsiteY1" fmla="*/ 1066979 h 1122703"/>
              <a:gd name="connsiteX2" fmla="*/ 784827 w 841194"/>
              <a:gd name="connsiteY2" fmla="*/ 1122703 h 1122703"/>
              <a:gd name="connsiteX3" fmla="*/ 841194 w 841194"/>
              <a:gd name="connsiteY3" fmla="*/ 55881 h 1122703"/>
              <a:gd name="connsiteX4" fmla="*/ 54858 w 841194"/>
              <a:gd name="connsiteY4" fmla="*/ 0 h 1122703"/>
              <a:gd name="connsiteX0" fmla="*/ 0 w 786336"/>
              <a:gd name="connsiteY0" fmla="*/ 0 h 1122703"/>
              <a:gd name="connsiteX1" fmla="*/ 33277 w 786336"/>
              <a:gd name="connsiteY1" fmla="*/ 890709 h 1122703"/>
              <a:gd name="connsiteX2" fmla="*/ 729969 w 786336"/>
              <a:gd name="connsiteY2" fmla="*/ 1122703 h 1122703"/>
              <a:gd name="connsiteX3" fmla="*/ 786336 w 786336"/>
              <a:gd name="connsiteY3" fmla="*/ 55881 h 1122703"/>
              <a:gd name="connsiteX4" fmla="*/ 0 w 786336"/>
              <a:gd name="connsiteY4" fmla="*/ 0 h 1122703"/>
              <a:gd name="connsiteX0" fmla="*/ 54858 w 841194"/>
              <a:gd name="connsiteY0" fmla="*/ 0 h 1122703"/>
              <a:gd name="connsiteX1" fmla="*/ 0 w 841194"/>
              <a:gd name="connsiteY1" fmla="*/ 1055962 h 1122703"/>
              <a:gd name="connsiteX2" fmla="*/ 784827 w 841194"/>
              <a:gd name="connsiteY2" fmla="*/ 1122703 h 1122703"/>
              <a:gd name="connsiteX3" fmla="*/ 841194 w 841194"/>
              <a:gd name="connsiteY3" fmla="*/ 55881 h 1122703"/>
              <a:gd name="connsiteX4" fmla="*/ 54858 w 841194"/>
              <a:gd name="connsiteY4" fmla="*/ 0 h 1122703"/>
              <a:gd name="connsiteX0" fmla="*/ 25448 w 841194"/>
              <a:gd name="connsiteY0" fmla="*/ 607192 h 1066822"/>
              <a:gd name="connsiteX1" fmla="*/ 0 w 841194"/>
              <a:gd name="connsiteY1" fmla="*/ 1000081 h 1066822"/>
              <a:gd name="connsiteX2" fmla="*/ 784827 w 841194"/>
              <a:gd name="connsiteY2" fmla="*/ 1066822 h 1066822"/>
              <a:gd name="connsiteX3" fmla="*/ 841194 w 841194"/>
              <a:gd name="connsiteY3" fmla="*/ 0 h 1066822"/>
              <a:gd name="connsiteX4" fmla="*/ 25448 w 841194"/>
              <a:gd name="connsiteY4" fmla="*/ 607192 h 1066822"/>
              <a:gd name="connsiteX0" fmla="*/ 25448 w 784827"/>
              <a:gd name="connsiteY0" fmla="*/ 0 h 459630"/>
              <a:gd name="connsiteX1" fmla="*/ 0 w 784827"/>
              <a:gd name="connsiteY1" fmla="*/ 392889 h 459630"/>
              <a:gd name="connsiteX2" fmla="*/ 784827 w 784827"/>
              <a:gd name="connsiteY2" fmla="*/ 459630 h 459630"/>
              <a:gd name="connsiteX3" fmla="*/ 458857 w 784827"/>
              <a:gd name="connsiteY3" fmla="*/ 202935 h 459630"/>
              <a:gd name="connsiteX4" fmla="*/ 25448 w 784827"/>
              <a:gd name="connsiteY4" fmla="*/ 0 h 459630"/>
              <a:gd name="connsiteX0" fmla="*/ 25448 w 806436"/>
              <a:gd name="connsiteY0" fmla="*/ 0 h 459630"/>
              <a:gd name="connsiteX1" fmla="*/ 0 w 806436"/>
              <a:gd name="connsiteY1" fmla="*/ 392889 h 459630"/>
              <a:gd name="connsiteX2" fmla="*/ 784827 w 806436"/>
              <a:gd name="connsiteY2" fmla="*/ 459630 h 459630"/>
              <a:gd name="connsiteX3" fmla="*/ 806436 w 806436"/>
              <a:gd name="connsiteY3" fmla="*/ 37166 h 459630"/>
              <a:gd name="connsiteX4" fmla="*/ 25448 w 806436"/>
              <a:gd name="connsiteY4" fmla="*/ 0 h 459630"/>
              <a:gd name="connsiteX0" fmla="*/ 54859 w 835847"/>
              <a:gd name="connsiteY0" fmla="*/ 0 h 561331"/>
              <a:gd name="connsiteX1" fmla="*/ 0 w 835847"/>
              <a:gd name="connsiteY1" fmla="*/ 561331 h 561331"/>
              <a:gd name="connsiteX2" fmla="*/ 814238 w 835847"/>
              <a:gd name="connsiteY2" fmla="*/ 459630 h 561331"/>
              <a:gd name="connsiteX3" fmla="*/ 835847 w 835847"/>
              <a:gd name="connsiteY3" fmla="*/ 37166 h 561331"/>
              <a:gd name="connsiteX4" fmla="*/ 54859 w 835847"/>
              <a:gd name="connsiteY4" fmla="*/ 0 h 561331"/>
              <a:gd name="connsiteX0" fmla="*/ 28123 w 835847"/>
              <a:gd name="connsiteY0" fmla="*/ 0 h 662931"/>
              <a:gd name="connsiteX1" fmla="*/ 0 w 835847"/>
              <a:gd name="connsiteY1" fmla="*/ 662931 h 662931"/>
              <a:gd name="connsiteX2" fmla="*/ 814238 w 835847"/>
              <a:gd name="connsiteY2" fmla="*/ 561230 h 662931"/>
              <a:gd name="connsiteX3" fmla="*/ 835847 w 835847"/>
              <a:gd name="connsiteY3" fmla="*/ 138766 h 662931"/>
              <a:gd name="connsiteX4" fmla="*/ 28123 w 835847"/>
              <a:gd name="connsiteY4" fmla="*/ 0 h 662931"/>
              <a:gd name="connsiteX0" fmla="*/ 28123 w 819804"/>
              <a:gd name="connsiteY0" fmla="*/ 0 h 662931"/>
              <a:gd name="connsiteX1" fmla="*/ 0 w 819804"/>
              <a:gd name="connsiteY1" fmla="*/ 662931 h 662931"/>
              <a:gd name="connsiteX2" fmla="*/ 814238 w 819804"/>
              <a:gd name="connsiteY2" fmla="*/ 561230 h 662931"/>
              <a:gd name="connsiteX3" fmla="*/ 819804 w 819804"/>
              <a:gd name="connsiteY3" fmla="*/ 45187 h 662931"/>
              <a:gd name="connsiteX4" fmla="*/ 28123 w 819804"/>
              <a:gd name="connsiteY4" fmla="*/ 0 h 662931"/>
              <a:gd name="connsiteX0" fmla="*/ 28123 w 819804"/>
              <a:gd name="connsiteY0" fmla="*/ 0 h 702936"/>
              <a:gd name="connsiteX1" fmla="*/ 0 w 819804"/>
              <a:gd name="connsiteY1" fmla="*/ 662931 h 702936"/>
              <a:gd name="connsiteX2" fmla="*/ 779480 w 819804"/>
              <a:gd name="connsiteY2" fmla="*/ 702936 h 702936"/>
              <a:gd name="connsiteX3" fmla="*/ 819804 w 819804"/>
              <a:gd name="connsiteY3" fmla="*/ 45187 h 702936"/>
              <a:gd name="connsiteX4" fmla="*/ 28123 w 819804"/>
              <a:gd name="connsiteY4" fmla="*/ 0 h 702936"/>
              <a:gd name="connsiteX0" fmla="*/ 36144 w 827825"/>
              <a:gd name="connsiteY0" fmla="*/ 0 h 702936"/>
              <a:gd name="connsiteX1" fmla="*/ 0 w 827825"/>
              <a:gd name="connsiteY1" fmla="*/ 564005 h 702936"/>
              <a:gd name="connsiteX2" fmla="*/ 787501 w 827825"/>
              <a:gd name="connsiteY2" fmla="*/ 702936 h 702936"/>
              <a:gd name="connsiteX3" fmla="*/ 827825 w 827825"/>
              <a:gd name="connsiteY3" fmla="*/ 45187 h 702936"/>
              <a:gd name="connsiteX4" fmla="*/ 36144 w 827825"/>
              <a:gd name="connsiteY4" fmla="*/ 0 h 702936"/>
              <a:gd name="connsiteX0" fmla="*/ 41491 w 833172"/>
              <a:gd name="connsiteY0" fmla="*/ 0 h 702936"/>
              <a:gd name="connsiteX1" fmla="*/ 0 w 833172"/>
              <a:gd name="connsiteY1" fmla="*/ 652236 h 702936"/>
              <a:gd name="connsiteX2" fmla="*/ 792848 w 833172"/>
              <a:gd name="connsiteY2" fmla="*/ 702936 h 702936"/>
              <a:gd name="connsiteX3" fmla="*/ 833172 w 833172"/>
              <a:gd name="connsiteY3" fmla="*/ 45187 h 702936"/>
              <a:gd name="connsiteX4" fmla="*/ 41491 w 833172"/>
              <a:gd name="connsiteY4" fmla="*/ 0 h 702936"/>
              <a:gd name="connsiteX0" fmla="*/ 41491 w 838557"/>
              <a:gd name="connsiteY0" fmla="*/ 0 h 689568"/>
              <a:gd name="connsiteX1" fmla="*/ 0 w 838557"/>
              <a:gd name="connsiteY1" fmla="*/ 652236 h 689568"/>
              <a:gd name="connsiteX2" fmla="*/ 838300 w 838557"/>
              <a:gd name="connsiteY2" fmla="*/ 689568 h 689568"/>
              <a:gd name="connsiteX3" fmla="*/ 833172 w 838557"/>
              <a:gd name="connsiteY3" fmla="*/ 45187 h 689568"/>
              <a:gd name="connsiteX4" fmla="*/ 41491 w 838557"/>
              <a:gd name="connsiteY4" fmla="*/ 0 h 689568"/>
              <a:gd name="connsiteX0" fmla="*/ 41491 w 867930"/>
              <a:gd name="connsiteY0" fmla="*/ 0 h 689568"/>
              <a:gd name="connsiteX1" fmla="*/ 0 w 867930"/>
              <a:gd name="connsiteY1" fmla="*/ 652236 h 689568"/>
              <a:gd name="connsiteX2" fmla="*/ 838300 w 867930"/>
              <a:gd name="connsiteY2" fmla="*/ 689568 h 689568"/>
              <a:gd name="connsiteX3" fmla="*/ 867930 w 867930"/>
              <a:gd name="connsiteY3" fmla="*/ 42513 h 689568"/>
              <a:gd name="connsiteX4" fmla="*/ 41491 w 867930"/>
              <a:gd name="connsiteY4" fmla="*/ 0 h 689568"/>
              <a:gd name="connsiteX0" fmla="*/ 9407 w 867930"/>
              <a:gd name="connsiteY0" fmla="*/ 0 h 713631"/>
              <a:gd name="connsiteX1" fmla="*/ 0 w 867930"/>
              <a:gd name="connsiteY1" fmla="*/ 676299 h 713631"/>
              <a:gd name="connsiteX2" fmla="*/ 838300 w 867930"/>
              <a:gd name="connsiteY2" fmla="*/ 713631 h 713631"/>
              <a:gd name="connsiteX3" fmla="*/ 867930 w 867930"/>
              <a:gd name="connsiteY3" fmla="*/ 66576 h 713631"/>
              <a:gd name="connsiteX4" fmla="*/ 9407 w 867930"/>
              <a:gd name="connsiteY4" fmla="*/ 0 h 713631"/>
              <a:gd name="connsiteX0" fmla="*/ 9407 w 846541"/>
              <a:gd name="connsiteY0" fmla="*/ 0 h 713631"/>
              <a:gd name="connsiteX1" fmla="*/ 0 w 846541"/>
              <a:gd name="connsiteY1" fmla="*/ 676299 h 713631"/>
              <a:gd name="connsiteX2" fmla="*/ 838300 w 846541"/>
              <a:gd name="connsiteY2" fmla="*/ 713631 h 713631"/>
              <a:gd name="connsiteX3" fmla="*/ 846541 w 846541"/>
              <a:gd name="connsiteY3" fmla="*/ 26471 h 713631"/>
              <a:gd name="connsiteX4" fmla="*/ 9407 w 846541"/>
              <a:gd name="connsiteY4" fmla="*/ 0 h 713631"/>
              <a:gd name="connsiteX0" fmla="*/ 9407 w 838467"/>
              <a:gd name="connsiteY0" fmla="*/ 0 h 713631"/>
              <a:gd name="connsiteX1" fmla="*/ 0 w 838467"/>
              <a:gd name="connsiteY1" fmla="*/ 676299 h 713631"/>
              <a:gd name="connsiteX2" fmla="*/ 838300 w 838467"/>
              <a:gd name="connsiteY2" fmla="*/ 713631 h 713631"/>
              <a:gd name="connsiteX3" fmla="*/ 827826 w 838467"/>
              <a:gd name="connsiteY3" fmla="*/ 77271 h 713631"/>
              <a:gd name="connsiteX4" fmla="*/ 9407 w 838467"/>
              <a:gd name="connsiteY4" fmla="*/ 0 h 713631"/>
              <a:gd name="connsiteX0" fmla="*/ 9407 w 851889"/>
              <a:gd name="connsiteY0" fmla="*/ 0 h 713631"/>
              <a:gd name="connsiteX1" fmla="*/ 0 w 851889"/>
              <a:gd name="connsiteY1" fmla="*/ 676299 h 713631"/>
              <a:gd name="connsiteX2" fmla="*/ 838300 w 851889"/>
              <a:gd name="connsiteY2" fmla="*/ 713631 h 713631"/>
              <a:gd name="connsiteX3" fmla="*/ 851889 w 851889"/>
              <a:gd name="connsiteY3" fmla="*/ 42513 h 713631"/>
              <a:gd name="connsiteX4" fmla="*/ 9407 w 851889"/>
              <a:gd name="connsiteY4" fmla="*/ 0 h 713631"/>
              <a:gd name="connsiteX0" fmla="*/ 28122 w 870604"/>
              <a:gd name="connsiteY0" fmla="*/ 0 h 713631"/>
              <a:gd name="connsiteX1" fmla="*/ 0 w 870604"/>
              <a:gd name="connsiteY1" fmla="*/ 523899 h 713631"/>
              <a:gd name="connsiteX2" fmla="*/ 857015 w 870604"/>
              <a:gd name="connsiteY2" fmla="*/ 713631 h 713631"/>
              <a:gd name="connsiteX3" fmla="*/ 870604 w 870604"/>
              <a:gd name="connsiteY3" fmla="*/ 42513 h 713631"/>
              <a:gd name="connsiteX4" fmla="*/ 28122 w 870604"/>
              <a:gd name="connsiteY4" fmla="*/ 0 h 713631"/>
              <a:gd name="connsiteX0" fmla="*/ 28122 w 870604"/>
              <a:gd name="connsiteY0" fmla="*/ 0 h 571926"/>
              <a:gd name="connsiteX1" fmla="*/ 0 w 870604"/>
              <a:gd name="connsiteY1" fmla="*/ 523899 h 571926"/>
              <a:gd name="connsiteX2" fmla="*/ 832951 w 870604"/>
              <a:gd name="connsiteY2" fmla="*/ 571926 h 571926"/>
              <a:gd name="connsiteX3" fmla="*/ 870604 w 870604"/>
              <a:gd name="connsiteY3" fmla="*/ 42513 h 571926"/>
              <a:gd name="connsiteX4" fmla="*/ 28122 w 870604"/>
              <a:gd name="connsiteY4" fmla="*/ 0 h 571926"/>
              <a:gd name="connsiteX0" fmla="*/ 28122 w 859909"/>
              <a:gd name="connsiteY0" fmla="*/ 0 h 571926"/>
              <a:gd name="connsiteX1" fmla="*/ 0 w 859909"/>
              <a:gd name="connsiteY1" fmla="*/ 523899 h 571926"/>
              <a:gd name="connsiteX2" fmla="*/ 832951 w 859909"/>
              <a:gd name="connsiteY2" fmla="*/ 571926 h 571926"/>
              <a:gd name="connsiteX3" fmla="*/ 859909 w 859909"/>
              <a:gd name="connsiteY3" fmla="*/ 42513 h 571926"/>
              <a:gd name="connsiteX4" fmla="*/ 28122 w 859909"/>
              <a:gd name="connsiteY4" fmla="*/ 0 h 571926"/>
              <a:gd name="connsiteX0" fmla="*/ 28122 w 859909"/>
              <a:gd name="connsiteY0" fmla="*/ 0 h 571926"/>
              <a:gd name="connsiteX1" fmla="*/ 0 w 859909"/>
              <a:gd name="connsiteY1" fmla="*/ 523899 h 571926"/>
              <a:gd name="connsiteX2" fmla="*/ 832951 w 859909"/>
              <a:gd name="connsiteY2" fmla="*/ 571926 h 571926"/>
              <a:gd name="connsiteX3" fmla="*/ 859909 w 859909"/>
              <a:gd name="connsiteY3" fmla="*/ 42513 h 571926"/>
              <a:gd name="connsiteX4" fmla="*/ 28122 w 859909"/>
              <a:gd name="connsiteY4" fmla="*/ 0 h 571926"/>
              <a:gd name="connsiteX0" fmla="*/ 28122 w 859909"/>
              <a:gd name="connsiteY0" fmla="*/ 0 h 571926"/>
              <a:gd name="connsiteX1" fmla="*/ 0 w 859909"/>
              <a:gd name="connsiteY1" fmla="*/ 523899 h 571926"/>
              <a:gd name="connsiteX2" fmla="*/ 832951 w 859909"/>
              <a:gd name="connsiteY2" fmla="*/ 571926 h 571926"/>
              <a:gd name="connsiteX3" fmla="*/ 859909 w 859909"/>
              <a:gd name="connsiteY3" fmla="*/ 42513 h 571926"/>
              <a:gd name="connsiteX4" fmla="*/ 28122 w 859909"/>
              <a:gd name="connsiteY4" fmla="*/ 0 h 571926"/>
              <a:gd name="connsiteX0" fmla="*/ 28122 w 1107011"/>
              <a:gd name="connsiteY0" fmla="*/ 118031 h 689957"/>
              <a:gd name="connsiteX1" fmla="*/ 0 w 1107011"/>
              <a:gd name="connsiteY1" fmla="*/ 641930 h 689957"/>
              <a:gd name="connsiteX2" fmla="*/ 832951 w 1107011"/>
              <a:gd name="connsiteY2" fmla="*/ 689957 h 689957"/>
              <a:gd name="connsiteX3" fmla="*/ 1107011 w 1107011"/>
              <a:gd name="connsiteY3" fmla="*/ 0 h 689957"/>
              <a:gd name="connsiteX4" fmla="*/ 28122 w 1107011"/>
              <a:gd name="connsiteY4" fmla="*/ 118031 h 689957"/>
              <a:gd name="connsiteX0" fmla="*/ 28122 w 1107011"/>
              <a:gd name="connsiteY0" fmla="*/ 118031 h 689957"/>
              <a:gd name="connsiteX1" fmla="*/ 0 w 1107011"/>
              <a:gd name="connsiteY1" fmla="*/ 641930 h 689957"/>
              <a:gd name="connsiteX2" fmla="*/ 832951 w 1107011"/>
              <a:gd name="connsiteY2" fmla="*/ 689957 h 689957"/>
              <a:gd name="connsiteX3" fmla="*/ 1107011 w 1107011"/>
              <a:gd name="connsiteY3" fmla="*/ 0 h 689957"/>
              <a:gd name="connsiteX4" fmla="*/ 28122 w 1107011"/>
              <a:gd name="connsiteY4" fmla="*/ 118031 h 689957"/>
              <a:gd name="connsiteX0" fmla="*/ 28122 w 1107011"/>
              <a:gd name="connsiteY0" fmla="*/ 118031 h 689957"/>
              <a:gd name="connsiteX1" fmla="*/ 0 w 1107011"/>
              <a:gd name="connsiteY1" fmla="*/ 641930 h 689957"/>
              <a:gd name="connsiteX2" fmla="*/ 832951 w 1107011"/>
              <a:gd name="connsiteY2" fmla="*/ 689957 h 689957"/>
              <a:gd name="connsiteX3" fmla="*/ 1107011 w 1107011"/>
              <a:gd name="connsiteY3" fmla="*/ 0 h 689957"/>
              <a:gd name="connsiteX4" fmla="*/ 28122 w 1107011"/>
              <a:gd name="connsiteY4" fmla="*/ 118031 h 689957"/>
              <a:gd name="connsiteX0" fmla="*/ 28122 w 859908"/>
              <a:gd name="connsiteY0" fmla="*/ 0 h 571926"/>
              <a:gd name="connsiteX1" fmla="*/ 0 w 859908"/>
              <a:gd name="connsiteY1" fmla="*/ 523899 h 571926"/>
              <a:gd name="connsiteX2" fmla="*/ 832951 w 859908"/>
              <a:gd name="connsiteY2" fmla="*/ 571926 h 571926"/>
              <a:gd name="connsiteX3" fmla="*/ 859908 w 859908"/>
              <a:gd name="connsiteY3" fmla="*/ 30397 h 571926"/>
              <a:gd name="connsiteX4" fmla="*/ 28122 w 859908"/>
              <a:gd name="connsiteY4" fmla="*/ 0 h 5719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59908" h="571926">
                <a:moveTo>
                  <a:pt x="28122" y="0"/>
                </a:moveTo>
                <a:lnTo>
                  <a:pt x="0" y="523899"/>
                </a:lnTo>
                <a:lnTo>
                  <a:pt x="832951" y="571926"/>
                </a:lnTo>
                <a:lnTo>
                  <a:pt x="859908" y="30397"/>
                </a:lnTo>
                <a:lnTo>
                  <a:pt x="28122" y="0"/>
                </a:lnTo>
                <a:close/>
              </a:path>
            </a:pathLst>
          </a:custGeom>
          <a:solidFill>
            <a:srgbClr val="FFC000">
              <a:alpha val="41176"/>
            </a:srgb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55" name="Forma libre 54"/>
          <p:cNvSpPr/>
          <p:nvPr/>
        </p:nvSpPr>
        <p:spPr>
          <a:xfrm>
            <a:off x="10517667" y="4249589"/>
            <a:ext cx="879156" cy="585293"/>
          </a:xfrm>
          <a:custGeom>
            <a:avLst/>
            <a:gdLst>
              <a:gd name="connsiteX0" fmla="*/ 88900 w 301625"/>
              <a:gd name="connsiteY0" fmla="*/ 0 h 317500"/>
              <a:gd name="connsiteX1" fmla="*/ 0 w 301625"/>
              <a:gd name="connsiteY1" fmla="*/ 127000 h 317500"/>
              <a:gd name="connsiteX2" fmla="*/ 206375 w 301625"/>
              <a:gd name="connsiteY2" fmla="*/ 317500 h 317500"/>
              <a:gd name="connsiteX3" fmla="*/ 279400 w 301625"/>
              <a:gd name="connsiteY3" fmla="*/ 244475 h 317500"/>
              <a:gd name="connsiteX4" fmla="*/ 301625 w 301625"/>
              <a:gd name="connsiteY4" fmla="*/ 200025 h 317500"/>
              <a:gd name="connsiteX5" fmla="*/ 88900 w 301625"/>
              <a:gd name="connsiteY5" fmla="*/ 0 h 317500"/>
              <a:gd name="connsiteX0" fmla="*/ 0 w 783366"/>
              <a:gd name="connsiteY0" fmla="*/ 0 h 451567"/>
              <a:gd name="connsiteX1" fmla="*/ 481741 w 783366"/>
              <a:gd name="connsiteY1" fmla="*/ 261067 h 451567"/>
              <a:gd name="connsiteX2" fmla="*/ 688116 w 783366"/>
              <a:gd name="connsiteY2" fmla="*/ 451567 h 451567"/>
              <a:gd name="connsiteX3" fmla="*/ 761141 w 783366"/>
              <a:gd name="connsiteY3" fmla="*/ 378542 h 451567"/>
              <a:gd name="connsiteX4" fmla="*/ 783366 w 783366"/>
              <a:gd name="connsiteY4" fmla="*/ 334092 h 451567"/>
              <a:gd name="connsiteX5" fmla="*/ 0 w 783366"/>
              <a:gd name="connsiteY5" fmla="*/ 0 h 451567"/>
              <a:gd name="connsiteX0" fmla="*/ 0 w 797117"/>
              <a:gd name="connsiteY0" fmla="*/ 0 h 451567"/>
              <a:gd name="connsiteX1" fmla="*/ 481741 w 797117"/>
              <a:gd name="connsiteY1" fmla="*/ 261067 h 451567"/>
              <a:gd name="connsiteX2" fmla="*/ 688116 w 797117"/>
              <a:gd name="connsiteY2" fmla="*/ 451567 h 451567"/>
              <a:gd name="connsiteX3" fmla="*/ 761141 w 797117"/>
              <a:gd name="connsiteY3" fmla="*/ 378542 h 451567"/>
              <a:gd name="connsiteX4" fmla="*/ 797117 w 797117"/>
              <a:gd name="connsiteY4" fmla="*/ 45334 h 451567"/>
              <a:gd name="connsiteX5" fmla="*/ 0 w 797117"/>
              <a:gd name="connsiteY5" fmla="*/ 0 h 451567"/>
              <a:gd name="connsiteX0" fmla="*/ 0 w 797117"/>
              <a:gd name="connsiteY0" fmla="*/ 0 h 1083248"/>
              <a:gd name="connsiteX1" fmla="*/ 481741 w 797117"/>
              <a:gd name="connsiteY1" fmla="*/ 261067 h 1083248"/>
              <a:gd name="connsiteX2" fmla="*/ 688116 w 797117"/>
              <a:gd name="connsiteY2" fmla="*/ 451567 h 1083248"/>
              <a:gd name="connsiteX3" fmla="*/ 737078 w 797117"/>
              <a:gd name="connsiteY3" fmla="*/ 1083248 h 1083248"/>
              <a:gd name="connsiteX4" fmla="*/ 797117 w 797117"/>
              <a:gd name="connsiteY4" fmla="*/ 45334 h 1083248"/>
              <a:gd name="connsiteX5" fmla="*/ 0 w 797117"/>
              <a:gd name="connsiteY5" fmla="*/ 0 h 1083248"/>
              <a:gd name="connsiteX0" fmla="*/ 212533 w 1009650"/>
              <a:gd name="connsiteY0" fmla="*/ 0 h 1083248"/>
              <a:gd name="connsiteX1" fmla="*/ 694274 w 1009650"/>
              <a:gd name="connsiteY1" fmla="*/ 261067 h 1083248"/>
              <a:gd name="connsiteX2" fmla="*/ 0 w 1009650"/>
              <a:gd name="connsiteY2" fmla="*/ 1011895 h 1083248"/>
              <a:gd name="connsiteX3" fmla="*/ 949611 w 1009650"/>
              <a:gd name="connsiteY3" fmla="*/ 1083248 h 1083248"/>
              <a:gd name="connsiteX4" fmla="*/ 1009650 w 1009650"/>
              <a:gd name="connsiteY4" fmla="*/ 45334 h 1083248"/>
              <a:gd name="connsiteX5" fmla="*/ 212533 w 1009650"/>
              <a:gd name="connsiteY5" fmla="*/ 0 h 1083248"/>
              <a:gd name="connsiteX0" fmla="*/ 212533 w 1009650"/>
              <a:gd name="connsiteY0" fmla="*/ 0 h 1100436"/>
              <a:gd name="connsiteX1" fmla="*/ 694274 w 1009650"/>
              <a:gd name="connsiteY1" fmla="*/ 261067 h 1100436"/>
              <a:gd name="connsiteX2" fmla="*/ 0 w 1009650"/>
              <a:gd name="connsiteY2" fmla="*/ 1011895 h 1100436"/>
              <a:gd name="connsiteX3" fmla="*/ 953048 w 1009650"/>
              <a:gd name="connsiteY3" fmla="*/ 1100436 h 1100436"/>
              <a:gd name="connsiteX4" fmla="*/ 1009650 w 1009650"/>
              <a:gd name="connsiteY4" fmla="*/ 45334 h 1100436"/>
              <a:gd name="connsiteX5" fmla="*/ 212533 w 1009650"/>
              <a:gd name="connsiteY5" fmla="*/ 0 h 1100436"/>
              <a:gd name="connsiteX0" fmla="*/ 212533 w 1009650"/>
              <a:gd name="connsiteY0" fmla="*/ 0 h 1100436"/>
              <a:gd name="connsiteX1" fmla="*/ 109883 w 1009650"/>
              <a:gd name="connsiteY1" fmla="*/ 477635 h 1100436"/>
              <a:gd name="connsiteX2" fmla="*/ 0 w 1009650"/>
              <a:gd name="connsiteY2" fmla="*/ 1011895 h 1100436"/>
              <a:gd name="connsiteX3" fmla="*/ 953048 w 1009650"/>
              <a:gd name="connsiteY3" fmla="*/ 1100436 h 1100436"/>
              <a:gd name="connsiteX4" fmla="*/ 1009650 w 1009650"/>
              <a:gd name="connsiteY4" fmla="*/ 45334 h 1100436"/>
              <a:gd name="connsiteX5" fmla="*/ 212533 w 1009650"/>
              <a:gd name="connsiteY5" fmla="*/ 0 h 1100436"/>
              <a:gd name="connsiteX0" fmla="*/ 219408 w 1009650"/>
              <a:gd name="connsiteY0" fmla="*/ 0 h 1096999"/>
              <a:gd name="connsiteX1" fmla="*/ 109883 w 1009650"/>
              <a:gd name="connsiteY1" fmla="*/ 474198 h 1096999"/>
              <a:gd name="connsiteX2" fmla="*/ 0 w 1009650"/>
              <a:gd name="connsiteY2" fmla="*/ 1008458 h 1096999"/>
              <a:gd name="connsiteX3" fmla="*/ 953048 w 1009650"/>
              <a:gd name="connsiteY3" fmla="*/ 1096999 h 1096999"/>
              <a:gd name="connsiteX4" fmla="*/ 1009650 w 1009650"/>
              <a:gd name="connsiteY4" fmla="*/ 41897 h 1096999"/>
              <a:gd name="connsiteX5" fmla="*/ 219408 w 1009650"/>
              <a:gd name="connsiteY5" fmla="*/ 0 h 1096999"/>
              <a:gd name="connsiteX0" fmla="*/ 209095 w 999337"/>
              <a:gd name="connsiteY0" fmla="*/ 0 h 1096999"/>
              <a:gd name="connsiteX1" fmla="*/ 99570 w 999337"/>
              <a:gd name="connsiteY1" fmla="*/ 474198 h 1096999"/>
              <a:gd name="connsiteX2" fmla="*/ 0 w 999337"/>
              <a:gd name="connsiteY2" fmla="*/ 1011896 h 1096999"/>
              <a:gd name="connsiteX3" fmla="*/ 942735 w 999337"/>
              <a:gd name="connsiteY3" fmla="*/ 1096999 h 1096999"/>
              <a:gd name="connsiteX4" fmla="*/ 999337 w 999337"/>
              <a:gd name="connsiteY4" fmla="*/ 41897 h 1096999"/>
              <a:gd name="connsiteX5" fmla="*/ 209095 w 999337"/>
              <a:gd name="connsiteY5" fmla="*/ 0 h 1096999"/>
              <a:gd name="connsiteX0" fmla="*/ 209095 w 999337"/>
              <a:gd name="connsiteY0" fmla="*/ 0 h 1096999"/>
              <a:gd name="connsiteX1" fmla="*/ 99570 w 999337"/>
              <a:gd name="connsiteY1" fmla="*/ 474198 h 1096999"/>
              <a:gd name="connsiteX2" fmla="*/ 0 w 999337"/>
              <a:gd name="connsiteY2" fmla="*/ 1011896 h 1096999"/>
              <a:gd name="connsiteX3" fmla="*/ 942735 w 999337"/>
              <a:gd name="connsiteY3" fmla="*/ 1096999 h 1096999"/>
              <a:gd name="connsiteX4" fmla="*/ 999337 w 999337"/>
              <a:gd name="connsiteY4" fmla="*/ 59085 h 1096999"/>
              <a:gd name="connsiteX5" fmla="*/ 209095 w 999337"/>
              <a:gd name="connsiteY5" fmla="*/ 0 h 1096999"/>
              <a:gd name="connsiteX0" fmla="*/ 209095 w 1002774"/>
              <a:gd name="connsiteY0" fmla="*/ 0 h 1096999"/>
              <a:gd name="connsiteX1" fmla="*/ 99570 w 1002774"/>
              <a:gd name="connsiteY1" fmla="*/ 474198 h 1096999"/>
              <a:gd name="connsiteX2" fmla="*/ 0 w 1002774"/>
              <a:gd name="connsiteY2" fmla="*/ 1011896 h 1096999"/>
              <a:gd name="connsiteX3" fmla="*/ 942735 w 1002774"/>
              <a:gd name="connsiteY3" fmla="*/ 1096999 h 1096999"/>
              <a:gd name="connsiteX4" fmla="*/ 1002774 w 1002774"/>
              <a:gd name="connsiteY4" fmla="*/ 52210 h 1096999"/>
              <a:gd name="connsiteX5" fmla="*/ 209095 w 1002774"/>
              <a:gd name="connsiteY5" fmla="*/ 0 h 1096999"/>
              <a:gd name="connsiteX0" fmla="*/ 209095 w 1002774"/>
              <a:gd name="connsiteY0" fmla="*/ 0 h 1096999"/>
              <a:gd name="connsiteX1" fmla="*/ 99570 w 1002774"/>
              <a:gd name="connsiteY1" fmla="*/ 474198 h 1096999"/>
              <a:gd name="connsiteX2" fmla="*/ 0 w 1002774"/>
              <a:gd name="connsiteY2" fmla="*/ 1011896 h 1096999"/>
              <a:gd name="connsiteX3" fmla="*/ 685675 w 1002774"/>
              <a:gd name="connsiteY3" fmla="*/ 1096999 h 1096999"/>
              <a:gd name="connsiteX4" fmla="*/ 1002774 w 1002774"/>
              <a:gd name="connsiteY4" fmla="*/ 52210 h 1096999"/>
              <a:gd name="connsiteX5" fmla="*/ 209095 w 1002774"/>
              <a:gd name="connsiteY5" fmla="*/ 0 h 1096999"/>
              <a:gd name="connsiteX0" fmla="*/ 209095 w 745714"/>
              <a:gd name="connsiteY0" fmla="*/ 0 h 1096999"/>
              <a:gd name="connsiteX1" fmla="*/ 99570 w 745714"/>
              <a:gd name="connsiteY1" fmla="*/ 474198 h 1096999"/>
              <a:gd name="connsiteX2" fmla="*/ 0 w 745714"/>
              <a:gd name="connsiteY2" fmla="*/ 1011896 h 1096999"/>
              <a:gd name="connsiteX3" fmla="*/ 685675 w 745714"/>
              <a:gd name="connsiteY3" fmla="*/ 1096999 h 1096999"/>
              <a:gd name="connsiteX4" fmla="*/ 745714 w 745714"/>
              <a:gd name="connsiteY4" fmla="*/ 66899 h 1096999"/>
              <a:gd name="connsiteX5" fmla="*/ 209095 w 745714"/>
              <a:gd name="connsiteY5" fmla="*/ 0 h 1096999"/>
              <a:gd name="connsiteX0" fmla="*/ 109525 w 646144"/>
              <a:gd name="connsiteY0" fmla="*/ 0 h 1096999"/>
              <a:gd name="connsiteX1" fmla="*/ 0 w 646144"/>
              <a:gd name="connsiteY1" fmla="*/ 474198 h 1096999"/>
              <a:gd name="connsiteX2" fmla="*/ 54666 w 646144"/>
              <a:gd name="connsiteY2" fmla="*/ 1048618 h 1096999"/>
              <a:gd name="connsiteX3" fmla="*/ 586105 w 646144"/>
              <a:gd name="connsiteY3" fmla="*/ 1096999 h 1096999"/>
              <a:gd name="connsiteX4" fmla="*/ 646144 w 646144"/>
              <a:gd name="connsiteY4" fmla="*/ 66899 h 1096999"/>
              <a:gd name="connsiteX5" fmla="*/ 109525 w 646144"/>
              <a:gd name="connsiteY5" fmla="*/ 0 h 1096999"/>
              <a:gd name="connsiteX0" fmla="*/ 54859 w 591478"/>
              <a:gd name="connsiteY0" fmla="*/ 0 h 1096999"/>
              <a:gd name="connsiteX1" fmla="*/ 37141 w 591478"/>
              <a:gd name="connsiteY1" fmla="*/ 529282 h 1096999"/>
              <a:gd name="connsiteX2" fmla="*/ 0 w 591478"/>
              <a:gd name="connsiteY2" fmla="*/ 1048618 h 1096999"/>
              <a:gd name="connsiteX3" fmla="*/ 531439 w 591478"/>
              <a:gd name="connsiteY3" fmla="*/ 1096999 h 1096999"/>
              <a:gd name="connsiteX4" fmla="*/ 591478 w 591478"/>
              <a:gd name="connsiteY4" fmla="*/ 66899 h 1096999"/>
              <a:gd name="connsiteX5" fmla="*/ 54859 w 591478"/>
              <a:gd name="connsiteY5" fmla="*/ 0 h 1096999"/>
              <a:gd name="connsiteX0" fmla="*/ 120960 w 591478"/>
              <a:gd name="connsiteY0" fmla="*/ 17563 h 1030100"/>
              <a:gd name="connsiteX1" fmla="*/ 37141 w 591478"/>
              <a:gd name="connsiteY1" fmla="*/ 462383 h 1030100"/>
              <a:gd name="connsiteX2" fmla="*/ 0 w 591478"/>
              <a:gd name="connsiteY2" fmla="*/ 981719 h 1030100"/>
              <a:gd name="connsiteX3" fmla="*/ 531439 w 591478"/>
              <a:gd name="connsiteY3" fmla="*/ 1030100 h 1030100"/>
              <a:gd name="connsiteX4" fmla="*/ 591478 w 591478"/>
              <a:gd name="connsiteY4" fmla="*/ 0 h 1030100"/>
              <a:gd name="connsiteX5" fmla="*/ 120960 w 591478"/>
              <a:gd name="connsiteY5" fmla="*/ 17563 h 1030100"/>
              <a:gd name="connsiteX0" fmla="*/ 69548 w 591478"/>
              <a:gd name="connsiteY0" fmla="*/ 0 h 1104344"/>
              <a:gd name="connsiteX1" fmla="*/ 37141 w 591478"/>
              <a:gd name="connsiteY1" fmla="*/ 536627 h 1104344"/>
              <a:gd name="connsiteX2" fmla="*/ 0 w 591478"/>
              <a:gd name="connsiteY2" fmla="*/ 1055963 h 1104344"/>
              <a:gd name="connsiteX3" fmla="*/ 531439 w 591478"/>
              <a:gd name="connsiteY3" fmla="*/ 1104344 h 1104344"/>
              <a:gd name="connsiteX4" fmla="*/ 591478 w 591478"/>
              <a:gd name="connsiteY4" fmla="*/ 74244 h 1104344"/>
              <a:gd name="connsiteX5" fmla="*/ 69548 w 591478"/>
              <a:gd name="connsiteY5" fmla="*/ 0 h 1104344"/>
              <a:gd name="connsiteX0" fmla="*/ 69548 w 595150"/>
              <a:gd name="connsiteY0" fmla="*/ 0 h 1104344"/>
              <a:gd name="connsiteX1" fmla="*/ 37141 w 595150"/>
              <a:gd name="connsiteY1" fmla="*/ 536627 h 1104344"/>
              <a:gd name="connsiteX2" fmla="*/ 0 w 595150"/>
              <a:gd name="connsiteY2" fmla="*/ 1055963 h 1104344"/>
              <a:gd name="connsiteX3" fmla="*/ 531439 w 595150"/>
              <a:gd name="connsiteY3" fmla="*/ 1104344 h 1104344"/>
              <a:gd name="connsiteX4" fmla="*/ 595150 w 595150"/>
              <a:gd name="connsiteY4" fmla="*/ 70572 h 1104344"/>
              <a:gd name="connsiteX5" fmla="*/ 69548 w 595150"/>
              <a:gd name="connsiteY5" fmla="*/ 0 h 1104344"/>
              <a:gd name="connsiteX0" fmla="*/ 102598 w 595150"/>
              <a:gd name="connsiteY0" fmla="*/ 0 h 1056604"/>
              <a:gd name="connsiteX1" fmla="*/ 37141 w 595150"/>
              <a:gd name="connsiteY1" fmla="*/ 488887 h 1056604"/>
              <a:gd name="connsiteX2" fmla="*/ 0 w 595150"/>
              <a:gd name="connsiteY2" fmla="*/ 1008223 h 1056604"/>
              <a:gd name="connsiteX3" fmla="*/ 531439 w 595150"/>
              <a:gd name="connsiteY3" fmla="*/ 1056604 h 1056604"/>
              <a:gd name="connsiteX4" fmla="*/ 595150 w 595150"/>
              <a:gd name="connsiteY4" fmla="*/ 22832 h 1056604"/>
              <a:gd name="connsiteX5" fmla="*/ 102598 w 595150"/>
              <a:gd name="connsiteY5" fmla="*/ 0 h 1056604"/>
              <a:gd name="connsiteX0" fmla="*/ 102598 w 595150"/>
              <a:gd name="connsiteY0" fmla="*/ 0 h 1056604"/>
              <a:gd name="connsiteX1" fmla="*/ 37141 w 595150"/>
              <a:gd name="connsiteY1" fmla="*/ 488887 h 1056604"/>
              <a:gd name="connsiteX2" fmla="*/ 0 w 595150"/>
              <a:gd name="connsiteY2" fmla="*/ 1008223 h 1056604"/>
              <a:gd name="connsiteX3" fmla="*/ 531439 w 595150"/>
              <a:gd name="connsiteY3" fmla="*/ 1056604 h 1056604"/>
              <a:gd name="connsiteX4" fmla="*/ 595150 w 595150"/>
              <a:gd name="connsiteY4" fmla="*/ 22832 h 1056604"/>
              <a:gd name="connsiteX5" fmla="*/ 102598 w 595150"/>
              <a:gd name="connsiteY5" fmla="*/ 0 h 1056604"/>
              <a:gd name="connsiteX0" fmla="*/ 65875 w 595150"/>
              <a:gd name="connsiteY0" fmla="*/ 0 h 1096999"/>
              <a:gd name="connsiteX1" fmla="*/ 37141 w 595150"/>
              <a:gd name="connsiteY1" fmla="*/ 529282 h 1096999"/>
              <a:gd name="connsiteX2" fmla="*/ 0 w 595150"/>
              <a:gd name="connsiteY2" fmla="*/ 1048618 h 1096999"/>
              <a:gd name="connsiteX3" fmla="*/ 531439 w 595150"/>
              <a:gd name="connsiteY3" fmla="*/ 1096999 h 1096999"/>
              <a:gd name="connsiteX4" fmla="*/ 595150 w 595150"/>
              <a:gd name="connsiteY4" fmla="*/ 63227 h 1096999"/>
              <a:gd name="connsiteX5" fmla="*/ 65875 w 595150"/>
              <a:gd name="connsiteY5" fmla="*/ 0 h 1096999"/>
              <a:gd name="connsiteX0" fmla="*/ 65875 w 595150"/>
              <a:gd name="connsiteY0" fmla="*/ 0 h 1089655"/>
              <a:gd name="connsiteX1" fmla="*/ 37141 w 595150"/>
              <a:gd name="connsiteY1" fmla="*/ 521938 h 1089655"/>
              <a:gd name="connsiteX2" fmla="*/ 0 w 595150"/>
              <a:gd name="connsiteY2" fmla="*/ 1041274 h 1089655"/>
              <a:gd name="connsiteX3" fmla="*/ 531439 w 595150"/>
              <a:gd name="connsiteY3" fmla="*/ 1089655 h 1089655"/>
              <a:gd name="connsiteX4" fmla="*/ 595150 w 595150"/>
              <a:gd name="connsiteY4" fmla="*/ 55883 h 1089655"/>
              <a:gd name="connsiteX5" fmla="*/ 65875 w 595150"/>
              <a:gd name="connsiteY5" fmla="*/ 0 h 1089655"/>
              <a:gd name="connsiteX0" fmla="*/ 73220 w 595150"/>
              <a:gd name="connsiteY0" fmla="*/ 0 h 1096999"/>
              <a:gd name="connsiteX1" fmla="*/ 37141 w 595150"/>
              <a:gd name="connsiteY1" fmla="*/ 529282 h 1096999"/>
              <a:gd name="connsiteX2" fmla="*/ 0 w 595150"/>
              <a:gd name="connsiteY2" fmla="*/ 1048618 h 1096999"/>
              <a:gd name="connsiteX3" fmla="*/ 531439 w 595150"/>
              <a:gd name="connsiteY3" fmla="*/ 1096999 h 1096999"/>
              <a:gd name="connsiteX4" fmla="*/ 595150 w 595150"/>
              <a:gd name="connsiteY4" fmla="*/ 63227 h 1096999"/>
              <a:gd name="connsiteX5" fmla="*/ 73220 w 595150"/>
              <a:gd name="connsiteY5" fmla="*/ 0 h 1096999"/>
              <a:gd name="connsiteX0" fmla="*/ 62203 w 595150"/>
              <a:gd name="connsiteY0" fmla="*/ 0 h 1093326"/>
              <a:gd name="connsiteX1" fmla="*/ 37141 w 595150"/>
              <a:gd name="connsiteY1" fmla="*/ 525609 h 1093326"/>
              <a:gd name="connsiteX2" fmla="*/ 0 w 595150"/>
              <a:gd name="connsiteY2" fmla="*/ 1044945 h 1093326"/>
              <a:gd name="connsiteX3" fmla="*/ 531439 w 595150"/>
              <a:gd name="connsiteY3" fmla="*/ 1093326 h 1093326"/>
              <a:gd name="connsiteX4" fmla="*/ 595150 w 595150"/>
              <a:gd name="connsiteY4" fmla="*/ 59554 h 1093326"/>
              <a:gd name="connsiteX5" fmla="*/ 62203 w 595150"/>
              <a:gd name="connsiteY5" fmla="*/ 0 h 1093326"/>
              <a:gd name="connsiteX0" fmla="*/ 77253 w 610200"/>
              <a:gd name="connsiteY0" fmla="*/ 0 h 1093326"/>
              <a:gd name="connsiteX1" fmla="*/ 52191 w 610200"/>
              <a:gd name="connsiteY1" fmla="*/ 525609 h 1093326"/>
              <a:gd name="connsiteX2" fmla="*/ 15050 w 610200"/>
              <a:gd name="connsiteY2" fmla="*/ 1044945 h 1093326"/>
              <a:gd name="connsiteX3" fmla="*/ 0 w 610200"/>
              <a:gd name="connsiteY3" fmla="*/ 1051633 h 1093326"/>
              <a:gd name="connsiteX4" fmla="*/ 546489 w 610200"/>
              <a:gd name="connsiteY4" fmla="*/ 1093326 h 1093326"/>
              <a:gd name="connsiteX5" fmla="*/ 610200 w 610200"/>
              <a:gd name="connsiteY5" fmla="*/ 59554 h 1093326"/>
              <a:gd name="connsiteX6" fmla="*/ 77253 w 610200"/>
              <a:gd name="connsiteY6" fmla="*/ 0 h 1093326"/>
              <a:gd name="connsiteX0" fmla="*/ 62203 w 595150"/>
              <a:gd name="connsiteY0" fmla="*/ 0 h 1093326"/>
              <a:gd name="connsiteX1" fmla="*/ 37141 w 595150"/>
              <a:gd name="connsiteY1" fmla="*/ 525609 h 1093326"/>
              <a:gd name="connsiteX2" fmla="*/ 0 w 595150"/>
              <a:gd name="connsiteY2" fmla="*/ 1044945 h 1093326"/>
              <a:gd name="connsiteX3" fmla="*/ 304439 w 595150"/>
              <a:gd name="connsiteY3" fmla="*/ 816606 h 1093326"/>
              <a:gd name="connsiteX4" fmla="*/ 531439 w 595150"/>
              <a:gd name="connsiteY4" fmla="*/ 1093326 h 1093326"/>
              <a:gd name="connsiteX5" fmla="*/ 595150 w 595150"/>
              <a:gd name="connsiteY5" fmla="*/ 59554 h 1093326"/>
              <a:gd name="connsiteX6" fmla="*/ 62203 w 595150"/>
              <a:gd name="connsiteY6" fmla="*/ 0 h 1093326"/>
              <a:gd name="connsiteX0" fmla="*/ 25062 w 558009"/>
              <a:gd name="connsiteY0" fmla="*/ 0 h 1093326"/>
              <a:gd name="connsiteX1" fmla="*/ 0 w 558009"/>
              <a:gd name="connsiteY1" fmla="*/ 525609 h 1093326"/>
              <a:gd name="connsiteX2" fmla="*/ 153818 w 558009"/>
              <a:gd name="connsiteY2" fmla="*/ 640994 h 1093326"/>
              <a:gd name="connsiteX3" fmla="*/ 267298 w 558009"/>
              <a:gd name="connsiteY3" fmla="*/ 816606 h 1093326"/>
              <a:gd name="connsiteX4" fmla="*/ 494298 w 558009"/>
              <a:gd name="connsiteY4" fmla="*/ 1093326 h 1093326"/>
              <a:gd name="connsiteX5" fmla="*/ 558009 w 558009"/>
              <a:gd name="connsiteY5" fmla="*/ 59554 h 1093326"/>
              <a:gd name="connsiteX6" fmla="*/ 25062 w 558009"/>
              <a:gd name="connsiteY6" fmla="*/ 0 h 1093326"/>
              <a:gd name="connsiteX0" fmla="*/ 29152 w 562099"/>
              <a:gd name="connsiteY0" fmla="*/ 0 h 1093326"/>
              <a:gd name="connsiteX1" fmla="*/ 4090 w 562099"/>
              <a:gd name="connsiteY1" fmla="*/ 525609 h 1093326"/>
              <a:gd name="connsiteX2" fmla="*/ 0 w 562099"/>
              <a:gd name="connsiteY2" fmla="*/ 732801 h 1093326"/>
              <a:gd name="connsiteX3" fmla="*/ 271388 w 562099"/>
              <a:gd name="connsiteY3" fmla="*/ 816606 h 1093326"/>
              <a:gd name="connsiteX4" fmla="*/ 498388 w 562099"/>
              <a:gd name="connsiteY4" fmla="*/ 1093326 h 1093326"/>
              <a:gd name="connsiteX5" fmla="*/ 562099 w 562099"/>
              <a:gd name="connsiteY5" fmla="*/ 59554 h 1093326"/>
              <a:gd name="connsiteX6" fmla="*/ 29152 w 562099"/>
              <a:gd name="connsiteY6" fmla="*/ 0 h 1093326"/>
              <a:gd name="connsiteX0" fmla="*/ 55220 w 588167"/>
              <a:gd name="connsiteY0" fmla="*/ 0 h 1093326"/>
              <a:gd name="connsiteX1" fmla="*/ 30158 w 588167"/>
              <a:gd name="connsiteY1" fmla="*/ 525609 h 1093326"/>
              <a:gd name="connsiteX2" fmla="*/ 26068 w 588167"/>
              <a:gd name="connsiteY2" fmla="*/ 732801 h 1093326"/>
              <a:gd name="connsiteX3" fmla="*/ 0 w 588167"/>
              <a:gd name="connsiteY3" fmla="*/ 857001 h 1093326"/>
              <a:gd name="connsiteX4" fmla="*/ 524456 w 588167"/>
              <a:gd name="connsiteY4" fmla="*/ 1093326 h 1093326"/>
              <a:gd name="connsiteX5" fmla="*/ 588167 w 588167"/>
              <a:gd name="connsiteY5" fmla="*/ 59554 h 1093326"/>
              <a:gd name="connsiteX6" fmla="*/ 55220 w 588167"/>
              <a:gd name="connsiteY6" fmla="*/ 0 h 1093326"/>
              <a:gd name="connsiteX0" fmla="*/ 58892 w 591839"/>
              <a:gd name="connsiteY0" fmla="*/ 0 h 1093326"/>
              <a:gd name="connsiteX1" fmla="*/ 33830 w 591839"/>
              <a:gd name="connsiteY1" fmla="*/ 525609 h 1093326"/>
              <a:gd name="connsiteX2" fmla="*/ 29740 w 591839"/>
              <a:gd name="connsiteY2" fmla="*/ 732801 h 1093326"/>
              <a:gd name="connsiteX3" fmla="*/ 3672 w 591839"/>
              <a:gd name="connsiteY3" fmla="*/ 857001 h 1093326"/>
              <a:gd name="connsiteX4" fmla="*/ 0 w 591839"/>
              <a:gd name="connsiteY4" fmla="*/ 868018 h 1093326"/>
              <a:gd name="connsiteX5" fmla="*/ 528128 w 591839"/>
              <a:gd name="connsiteY5" fmla="*/ 1093326 h 1093326"/>
              <a:gd name="connsiteX6" fmla="*/ 591839 w 591839"/>
              <a:gd name="connsiteY6" fmla="*/ 59554 h 1093326"/>
              <a:gd name="connsiteX7" fmla="*/ 58892 w 591839"/>
              <a:gd name="connsiteY7" fmla="*/ 0 h 1093326"/>
              <a:gd name="connsiteX0" fmla="*/ 55220 w 588167"/>
              <a:gd name="connsiteY0" fmla="*/ 0 h 1093326"/>
              <a:gd name="connsiteX1" fmla="*/ 30158 w 588167"/>
              <a:gd name="connsiteY1" fmla="*/ 525609 h 1093326"/>
              <a:gd name="connsiteX2" fmla="*/ 26068 w 588167"/>
              <a:gd name="connsiteY2" fmla="*/ 732801 h 1093326"/>
              <a:gd name="connsiteX3" fmla="*/ 0 w 588167"/>
              <a:gd name="connsiteY3" fmla="*/ 857001 h 1093326"/>
              <a:gd name="connsiteX4" fmla="*/ 0 w 588167"/>
              <a:gd name="connsiteY4" fmla="*/ 1040615 h 1093326"/>
              <a:gd name="connsiteX5" fmla="*/ 524456 w 588167"/>
              <a:gd name="connsiteY5" fmla="*/ 1093326 h 1093326"/>
              <a:gd name="connsiteX6" fmla="*/ 588167 w 588167"/>
              <a:gd name="connsiteY6" fmla="*/ 59554 h 1093326"/>
              <a:gd name="connsiteX7" fmla="*/ 55220 w 588167"/>
              <a:gd name="connsiteY7" fmla="*/ 0 h 1093326"/>
              <a:gd name="connsiteX0" fmla="*/ 55220 w 588167"/>
              <a:gd name="connsiteY0" fmla="*/ 0 h 1132422"/>
              <a:gd name="connsiteX1" fmla="*/ 30158 w 588167"/>
              <a:gd name="connsiteY1" fmla="*/ 525609 h 1132422"/>
              <a:gd name="connsiteX2" fmla="*/ 26068 w 588167"/>
              <a:gd name="connsiteY2" fmla="*/ 732801 h 1132422"/>
              <a:gd name="connsiteX3" fmla="*/ 0 w 588167"/>
              <a:gd name="connsiteY3" fmla="*/ 857001 h 1132422"/>
              <a:gd name="connsiteX4" fmla="*/ 106496 w 588167"/>
              <a:gd name="connsiteY4" fmla="*/ 1132422 h 1132422"/>
              <a:gd name="connsiteX5" fmla="*/ 524456 w 588167"/>
              <a:gd name="connsiteY5" fmla="*/ 1093326 h 1132422"/>
              <a:gd name="connsiteX6" fmla="*/ 588167 w 588167"/>
              <a:gd name="connsiteY6" fmla="*/ 59554 h 1132422"/>
              <a:gd name="connsiteX7" fmla="*/ 55220 w 588167"/>
              <a:gd name="connsiteY7" fmla="*/ 0 h 1132422"/>
              <a:gd name="connsiteX0" fmla="*/ 62565 w 595512"/>
              <a:gd name="connsiteY0" fmla="*/ 0 h 1093326"/>
              <a:gd name="connsiteX1" fmla="*/ 37503 w 595512"/>
              <a:gd name="connsiteY1" fmla="*/ 525609 h 1093326"/>
              <a:gd name="connsiteX2" fmla="*/ 33413 w 595512"/>
              <a:gd name="connsiteY2" fmla="*/ 732801 h 1093326"/>
              <a:gd name="connsiteX3" fmla="*/ 7345 w 595512"/>
              <a:gd name="connsiteY3" fmla="*/ 857001 h 1093326"/>
              <a:gd name="connsiteX4" fmla="*/ 0 w 595512"/>
              <a:gd name="connsiteY4" fmla="*/ 1044287 h 1093326"/>
              <a:gd name="connsiteX5" fmla="*/ 531801 w 595512"/>
              <a:gd name="connsiteY5" fmla="*/ 1093326 h 1093326"/>
              <a:gd name="connsiteX6" fmla="*/ 595512 w 595512"/>
              <a:gd name="connsiteY6" fmla="*/ 59554 h 1093326"/>
              <a:gd name="connsiteX7" fmla="*/ 62565 w 595512"/>
              <a:gd name="connsiteY7" fmla="*/ 0 h 1093326"/>
              <a:gd name="connsiteX0" fmla="*/ 0 w 745940"/>
              <a:gd name="connsiteY0" fmla="*/ 0 h 1122704"/>
              <a:gd name="connsiteX1" fmla="*/ 187931 w 745940"/>
              <a:gd name="connsiteY1" fmla="*/ 554987 h 1122704"/>
              <a:gd name="connsiteX2" fmla="*/ 183841 w 745940"/>
              <a:gd name="connsiteY2" fmla="*/ 762179 h 1122704"/>
              <a:gd name="connsiteX3" fmla="*/ 157773 w 745940"/>
              <a:gd name="connsiteY3" fmla="*/ 886379 h 1122704"/>
              <a:gd name="connsiteX4" fmla="*/ 150428 w 745940"/>
              <a:gd name="connsiteY4" fmla="*/ 1073665 h 1122704"/>
              <a:gd name="connsiteX5" fmla="*/ 682229 w 745940"/>
              <a:gd name="connsiteY5" fmla="*/ 1122704 h 1122704"/>
              <a:gd name="connsiteX6" fmla="*/ 745940 w 745940"/>
              <a:gd name="connsiteY6" fmla="*/ 88932 h 1122704"/>
              <a:gd name="connsiteX7" fmla="*/ 0 w 745940"/>
              <a:gd name="connsiteY7" fmla="*/ 0 h 1122704"/>
              <a:gd name="connsiteX0" fmla="*/ 0 w 786336"/>
              <a:gd name="connsiteY0" fmla="*/ 0 h 1122704"/>
              <a:gd name="connsiteX1" fmla="*/ 187931 w 786336"/>
              <a:gd name="connsiteY1" fmla="*/ 554987 h 1122704"/>
              <a:gd name="connsiteX2" fmla="*/ 183841 w 786336"/>
              <a:gd name="connsiteY2" fmla="*/ 762179 h 1122704"/>
              <a:gd name="connsiteX3" fmla="*/ 157773 w 786336"/>
              <a:gd name="connsiteY3" fmla="*/ 886379 h 1122704"/>
              <a:gd name="connsiteX4" fmla="*/ 150428 w 786336"/>
              <a:gd name="connsiteY4" fmla="*/ 1073665 h 1122704"/>
              <a:gd name="connsiteX5" fmla="*/ 682229 w 786336"/>
              <a:gd name="connsiteY5" fmla="*/ 1122704 h 1122704"/>
              <a:gd name="connsiteX6" fmla="*/ 786336 w 786336"/>
              <a:gd name="connsiteY6" fmla="*/ 55881 h 1122704"/>
              <a:gd name="connsiteX7" fmla="*/ 0 w 786336"/>
              <a:gd name="connsiteY7" fmla="*/ 0 h 1122704"/>
              <a:gd name="connsiteX0" fmla="*/ 0 w 786336"/>
              <a:gd name="connsiteY0" fmla="*/ 0 h 1073665"/>
              <a:gd name="connsiteX1" fmla="*/ 187931 w 786336"/>
              <a:gd name="connsiteY1" fmla="*/ 554987 h 1073665"/>
              <a:gd name="connsiteX2" fmla="*/ 183841 w 786336"/>
              <a:gd name="connsiteY2" fmla="*/ 762179 h 1073665"/>
              <a:gd name="connsiteX3" fmla="*/ 157773 w 786336"/>
              <a:gd name="connsiteY3" fmla="*/ 886379 h 1073665"/>
              <a:gd name="connsiteX4" fmla="*/ 150428 w 786336"/>
              <a:gd name="connsiteY4" fmla="*/ 1073665 h 1073665"/>
              <a:gd name="connsiteX5" fmla="*/ 752002 w 786336"/>
              <a:gd name="connsiteY5" fmla="*/ 711407 h 1073665"/>
              <a:gd name="connsiteX6" fmla="*/ 786336 w 786336"/>
              <a:gd name="connsiteY6" fmla="*/ 55881 h 1073665"/>
              <a:gd name="connsiteX7" fmla="*/ 0 w 786336"/>
              <a:gd name="connsiteY7" fmla="*/ 0 h 1073665"/>
              <a:gd name="connsiteX0" fmla="*/ 384948 w 1171284"/>
              <a:gd name="connsiteY0" fmla="*/ 0 h 1073665"/>
              <a:gd name="connsiteX1" fmla="*/ 2 w 1171284"/>
              <a:gd name="connsiteY1" fmla="*/ 503575 h 1073665"/>
              <a:gd name="connsiteX2" fmla="*/ 568789 w 1171284"/>
              <a:gd name="connsiteY2" fmla="*/ 762179 h 1073665"/>
              <a:gd name="connsiteX3" fmla="*/ 542721 w 1171284"/>
              <a:gd name="connsiteY3" fmla="*/ 886379 h 1073665"/>
              <a:gd name="connsiteX4" fmla="*/ 535376 w 1171284"/>
              <a:gd name="connsiteY4" fmla="*/ 1073665 h 1073665"/>
              <a:gd name="connsiteX5" fmla="*/ 1136950 w 1171284"/>
              <a:gd name="connsiteY5" fmla="*/ 711407 h 1073665"/>
              <a:gd name="connsiteX6" fmla="*/ 1171284 w 1171284"/>
              <a:gd name="connsiteY6" fmla="*/ 55881 h 1073665"/>
              <a:gd name="connsiteX7" fmla="*/ 384948 w 1171284"/>
              <a:gd name="connsiteY7" fmla="*/ 0 h 1073665"/>
              <a:gd name="connsiteX0" fmla="*/ 0 w 786336"/>
              <a:gd name="connsiteY0" fmla="*/ 0 h 1073665"/>
              <a:gd name="connsiteX1" fmla="*/ 183841 w 786336"/>
              <a:gd name="connsiteY1" fmla="*/ 762179 h 1073665"/>
              <a:gd name="connsiteX2" fmla="*/ 157773 w 786336"/>
              <a:gd name="connsiteY2" fmla="*/ 886379 h 1073665"/>
              <a:gd name="connsiteX3" fmla="*/ 150428 w 786336"/>
              <a:gd name="connsiteY3" fmla="*/ 1073665 h 1073665"/>
              <a:gd name="connsiteX4" fmla="*/ 752002 w 786336"/>
              <a:gd name="connsiteY4" fmla="*/ 711407 h 1073665"/>
              <a:gd name="connsiteX5" fmla="*/ 786336 w 786336"/>
              <a:gd name="connsiteY5" fmla="*/ 55881 h 1073665"/>
              <a:gd name="connsiteX6" fmla="*/ 0 w 786336"/>
              <a:gd name="connsiteY6" fmla="*/ 0 h 1073665"/>
              <a:gd name="connsiteX0" fmla="*/ 54858 w 841194"/>
              <a:gd name="connsiteY0" fmla="*/ 0 h 1073665"/>
              <a:gd name="connsiteX1" fmla="*/ 0 w 841194"/>
              <a:gd name="connsiteY1" fmla="*/ 1066979 h 1073665"/>
              <a:gd name="connsiteX2" fmla="*/ 212631 w 841194"/>
              <a:gd name="connsiteY2" fmla="*/ 886379 h 1073665"/>
              <a:gd name="connsiteX3" fmla="*/ 205286 w 841194"/>
              <a:gd name="connsiteY3" fmla="*/ 1073665 h 1073665"/>
              <a:gd name="connsiteX4" fmla="*/ 806860 w 841194"/>
              <a:gd name="connsiteY4" fmla="*/ 711407 h 1073665"/>
              <a:gd name="connsiteX5" fmla="*/ 841194 w 841194"/>
              <a:gd name="connsiteY5" fmla="*/ 55881 h 1073665"/>
              <a:gd name="connsiteX6" fmla="*/ 54858 w 841194"/>
              <a:gd name="connsiteY6" fmla="*/ 0 h 1073665"/>
              <a:gd name="connsiteX0" fmla="*/ 54858 w 841194"/>
              <a:gd name="connsiteY0" fmla="*/ 0 h 1073665"/>
              <a:gd name="connsiteX1" fmla="*/ 0 w 841194"/>
              <a:gd name="connsiteY1" fmla="*/ 1066979 h 1073665"/>
              <a:gd name="connsiteX2" fmla="*/ 205286 w 841194"/>
              <a:gd name="connsiteY2" fmla="*/ 1073665 h 1073665"/>
              <a:gd name="connsiteX3" fmla="*/ 806860 w 841194"/>
              <a:gd name="connsiteY3" fmla="*/ 711407 h 1073665"/>
              <a:gd name="connsiteX4" fmla="*/ 841194 w 841194"/>
              <a:gd name="connsiteY4" fmla="*/ 55881 h 1073665"/>
              <a:gd name="connsiteX5" fmla="*/ 54858 w 841194"/>
              <a:gd name="connsiteY5" fmla="*/ 0 h 1073665"/>
              <a:gd name="connsiteX0" fmla="*/ 54858 w 841194"/>
              <a:gd name="connsiteY0" fmla="*/ 0 h 1066979"/>
              <a:gd name="connsiteX1" fmla="*/ 0 w 841194"/>
              <a:gd name="connsiteY1" fmla="*/ 1066979 h 1066979"/>
              <a:gd name="connsiteX2" fmla="*/ 554154 w 841194"/>
              <a:gd name="connsiteY2" fmla="*/ 1018581 h 1066979"/>
              <a:gd name="connsiteX3" fmla="*/ 806860 w 841194"/>
              <a:gd name="connsiteY3" fmla="*/ 711407 h 1066979"/>
              <a:gd name="connsiteX4" fmla="*/ 841194 w 841194"/>
              <a:gd name="connsiteY4" fmla="*/ 55881 h 1066979"/>
              <a:gd name="connsiteX5" fmla="*/ 54858 w 841194"/>
              <a:gd name="connsiteY5" fmla="*/ 0 h 1066979"/>
              <a:gd name="connsiteX0" fmla="*/ 54858 w 841194"/>
              <a:gd name="connsiteY0" fmla="*/ 0 h 1066979"/>
              <a:gd name="connsiteX1" fmla="*/ 0 w 841194"/>
              <a:gd name="connsiteY1" fmla="*/ 1066979 h 1066979"/>
              <a:gd name="connsiteX2" fmla="*/ 806860 w 841194"/>
              <a:gd name="connsiteY2" fmla="*/ 711407 h 1066979"/>
              <a:gd name="connsiteX3" fmla="*/ 841194 w 841194"/>
              <a:gd name="connsiteY3" fmla="*/ 55881 h 1066979"/>
              <a:gd name="connsiteX4" fmla="*/ 54858 w 841194"/>
              <a:gd name="connsiteY4" fmla="*/ 0 h 1066979"/>
              <a:gd name="connsiteX0" fmla="*/ 54858 w 841194"/>
              <a:gd name="connsiteY0" fmla="*/ 0 h 1122703"/>
              <a:gd name="connsiteX1" fmla="*/ 0 w 841194"/>
              <a:gd name="connsiteY1" fmla="*/ 1066979 h 1122703"/>
              <a:gd name="connsiteX2" fmla="*/ 784827 w 841194"/>
              <a:gd name="connsiteY2" fmla="*/ 1122703 h 1122703"/>
              <a:gd name="connsiteX3" fmla="*/ 841194 w 841194"/>
              <a:gd name="connsiteY3" fmla="*/ 55881 h 1122703"/>
              <a:gd name="connsiteX4" fmla="*/ 54858 w 841194"/>
              <a:gd name="connsiteY4" fmla="*/ 0 h 1122703"/>
              <a:gd name="connsiteX0" fmla="*/ 0 w 786336"/>
              <a:gd name="connsiteY0" fmla="*/ 0 h 1122703"/>
              <a:gd name="connsiteX1" fmla="*/ 33277 w 786336"/>
              <a:gd name="connsiteY1" fmla="*/ 890709 h 1122703"/>
              <a:gd name="connsiteX2" fmla="*/ 729969 w 786336"/>
              <a:gd name="connsiteY2" fmla="*/ 1122703 h 1122703"/>
              <a:gd name="connsiteX3" fmla="*/ 786336 w 786336"/>
              <a:gd name="connsiteY3" fmla="*/ 55881 h 1122703"/>
              <a:gd name="connsiteX4" fmla="*/ 0 w 786336"/>
              <a:gd name="connsiteY4" fmla="*/ 0 h 1122703"/>
              <a:gd name="connsiteX0" fmla="*/ 54858 w 841194"/>
              <a:gd name="connsiteY0" fmla="*/ 0 h 1122703"/>
              <a:gd name="connsiteX1" fmla="*/ 0 w 841194"/>
              <a:gd name="connsiteY1" fmla="*/ 1055962 h 1122703"/>
              <a:gd name="connsiteX2" fmla="*/ 784827 w 841194"/>
              <a:gd name="connsiteY2" fmla="*/ 1122703 h 1122703"/>
              <a:gd name="connsiteX3" fmla="*/ 841194 w 841194"/>
              <a:gd name="connsiteY3" fmla="*/ 55881 h 1122703"/>
              <a:gd name="connsiteX4" fmla="*/ 54858 w 841194"/>
              <a:gd name="connsiteY4" fmla="*/ 0 h 1122703"/>
              <a:gd name="connsiteX0" fmla="*/ 25448 w 841194"/>
              <a:gd name="connsiteY0" fmla="*/ 607192 h 1066822"/>
              <a:gd name="connsiteX1" fmla="*/ 0 w 841194"/>
              <a:gd name="connsiteY1" fmla="*/ 1000081 h 1066822"/>
              <a:gd name="connsiteX2" fmla="*/ 784827 w 841194"/>
              <a:gd name="connsiteY2" fmla="*/ 1066822 h 1066822"/>
              <a:gd name="connsiteX3" fmla="*/ 841194 w 841194"/>
              <a:gd name="connsiteY3" fmla="*/ 0 h 1066822"/>
              <a:gd name="connsiteX4" fmla="*/ 25448 w 841194"/>
              <a:gd name="connsiteY4" fmla="*/ 607192 h 1066822"/>
              <a:gd name="connsiteX0" fmla="*/ 25448 w 784827"/>
              <a:gd name="connsiteY0" fmla="*/ 0 h 459630"/>
              <a:gd name="connsiteX1" fmla="*/ 0 w 784827"/>
              <a:gd name="connsiteY1" fmla="*/ 392889 h 459630"/>
              <a:gd name="connsiteX2" fmla="*/ 784827 w 784827"/>
              <a:gd name="connsiteY2" fmla="*/ 459630 h 459630"/>
              <a:gd name="connsiteX3" fmla="*/ 458857 w 784827"/>
              <a:gd name="connsiteY3" fmla="*/ 202935 h 459630"/>
              <a:gd name="connsiteX4" fmla="*/ 25448 w 784827"/>
              <a:gd name="connsiteY4" fmla="*/ 0 h 459630"/>
              <a:gd name="connsiteX0" fmla="*/ 25448 w 806436"/>
              <a:gd name="connsiteY0" fmla="*/ 0 h 459630"/>
              <a:gd name="connsiteX1" fmla="*/ 0 w 806436"/>
              <a:gd name="connsiteY1" fmla="*/ 392889 h 459630"/>
              <a:gd name="connsiteX2" fmla="*/ 784827 w 806436"/>
              <a:gd name="connsiteY2" fmla="*/ 459630 h 459630"/>
              <a:gd name="connsiteX3" fmla="*/ 806436 w 806436"/>
              <a:gd name="connsiteY3" fmla="*/ 37166 h 459630"/>
              <a:gd name="connsiteX4" fmla="*/ 25448 w 806436"/>
              <a:gd name="connsiteY4" fmla="*/ 0 h 459630"/>
              <a:gd name="connsiteX0" fmla="*/ 25448 w 1464162"/>
              <a:gd name="connsiteY0" fmla="*/ 0 h 459630"/>
              <a:gd name="connsiteX1" fmla="*/ 0 w 1464162"/>
              <a:gd name="connsiteY1" fmla="*/ 392889 h 459630"/>
              <a:gd name="connsiteX2" fmla="*/ 784827 w 1464162"/>
              <a:gd name="connsiteY2" fmla="*/ 459630 h 459630"/>
              <a:gd name="connsiteX3" fmla="*/ 1464162 w 1464162"/>
              <a:gd name="connsiteY3" fmla="*/ 45187 h 459630"/>
              <a:gd name="connsiteX4" fmla="*/ 25448 w 1464162"/>
              <a:gd name="connsiteY4" fmla="*/ 0 h 459630"/>
              <a:gd name="connsiteX0" fmla="*/ 25448 w 1464162"/>
              <a:gd name="connsiteY0" fmla="*/ 0 h 582619"/>
              <a:gd name="connsiteX1" fmla="*/ 0 w 1464162"/>
              <a:gd name="connsiteY1" fmla="*/ 392889 h 582619"/>
              <a:gd name="connsiteX2" fmla="*/ 1431859 w 1464162"/>
              <a:gd name="connsiteY2" fmla="*/ 582619 h 582619"/>
              <a:gd name="connsiteX3" fmla="*/ 1464162 w 1464162"/>
              <a:gd name="connsiteY3" fmla="*/ 45187 h 582619"/>
              <a:gd name="connsiteX4" fmla="*/ 25448 w 1464162"/>
              <a:gd name="connsiteY4" fmla="*/ 0 h 582619"/>
              <a:gd name="connsiteX0" fmla="*/ 0 w 1438714"/>
              <a:gd name="connsiteY0" fmla="*/ 0 h 582619"/>
              <a:gd name="connsiteX1" fmla="*/ 568110 w 1438714"/>
              <a:gd name="connsiteY1" fmla="*/ 518552 h 582619"/>
              <a:gd name="connsiteX2" fmla="*/ 1406411 w 1438714"/>
              <a:gd name="connsiteY2" fmla="*/ 582619 h 582619"/>
              <a:gd name="connsiteX3" fmla="*/ 1438714 w 1438714"/>
              <a:gd name="connsiteY3" fmla="*/ 45187 h 582619"/>
              <a:gd name="connsiteX4" fmla="*/ 0 w 1438714"/>
              <a:gd name="connsiteY4" fmla="*/ 0 h 582619"/>
              <a:gd name="connsiteX0" fmla="*/ 28121 w 870604"/>
              <a:gd name="connsiteY0" fmla="*/ 0 h 585293"/>
              <a:gd name="connsiteX1" fmla="*/ 0 w 870604"/>
              <a:gd name="connsiteY1" fmla="*/ 521226 h 585293"/>
              <a:gd name="connsiteX2" fmla="*/ 838301 w 870604"/>
              <a:gd name="connsiteY2" fmla="*/ 585293 h 585293"/>
              <a:gd name="connsiteX3" fmla="*/ 870604 w 870604"/>
              <a:gd name="connsiteY3" fmla="*/ 47861 h 585293"/>
              <a:gd name="connsiteX4" fmla="*/ 28121 w 870604"/>
              <a:gd name="connsiteY4" fmla="*/ 0 h 585293"/>
              <a:gd name="connsiteX0" fmla="*/ 28121 w 838301"/>
              <a:gd name="connsiteY0" fmla="*/ 0 h 585293"/>
              <a:gd name="connsiteX1" fmla="*/ 0 w 838301"/>
              <a:gd name="connsiteY1" fmla="*/ 521226 h 585293"/>
              <a:gd name="connsiteX2" fmla="*/ 838301 w 838301"/>
              <a:gd name="connsiteY2" fmla="*/ 585293 h 585293"/>
              <a:gd name="connsiteX3" fmla="*/ 790393 w 838301"/>
              <a:gd name="connsiteY3" fmla="*/ 120050 h 585293"/>
              <a:gd name="connsiteX4" fmla="*/ 28121 w 838301"/>
              <a:gd name="connsiteY4" fmla="*/ 0 h 585293"/>
              <a:gd name="connsiteX0" fmla="*/ 28121 w 865256"/>
              <a:gd name="connsiteY0" fmla="*/ 0 h 585293"/>
              <a:gd name="connsiteX1" fmla="*/ 0 w 865256"/>
              <a:gd name="connsiteY1" fmla="*/ 521226 h 585293"/>
              <a:gd name="connsiteX2" fmla="*/ 838301 w 865256"/>
              <a:gd name="connsiteY2" fmla="*/ 585293 h 585293"/>
              <a:gd name="connsiteX3" fmla="*/ 865256 w 865256"/>
              <a:gd name="connsiteY3" fmla="*/ 50535 h 585293"/>
              <a:gd name="connsiteX4" fmla="*/ 28121 w 865256"/>
              <a:gd name="connsiteY4" fmla="*/ 0 h 5852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65256" h="585293">
                <a:moveTo>
                  <a:pt x="28121" y="0"/>
                </a:moveTo>
                <a:lnTo>
                  <a:pt x="0" y="521226"/>
                </a:lnTo>
                <a:lnTo>
                  <a:pt x="838301" y="585293"/>
                </a:lnTo>
                <a:lnTo>
                  <a:pt x="865256" y="50535"/>
                </a:lnTo>
                <a:lnTo>
                  <a:pt x="28121" y="0"/>
                </a:lnTo>
                <a:close/>
              </a:path>
            </a:pathLst>
          </a:custGeom>
          <a:solidFill>
            <a:srgbClr val="FFC000">
              <a:alpha val="41176"/>
            </a:srgb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56" name="Forma libre 55"/>
          <p:cNvSpPr/>
          <p:nvPr/>
        </p:nvSpPr>
        <p:spPr>
          <a:xfrm>
            <a:off x="9435913" y="4226096"/>
            <a:ext cx="1100850" cy="543248"/>
          </a:xfrm>
          <a:custGeom>
            <a:avLst/>
            <a:gdLst>
              <a:gd name="connsiteX0" fmla="*/ 88900 w 301625"/>
              <a:gd name="connsiteY0" fmla="*/ 0 h 317500"/>
              <a:gd name="connsiteX1" fmla="*/ 0 w 301625"/>
              <a:gd name="connsiteY1" fmla="*/ 127000 h 317500"/>
              <a:gd name="connsiteX2" fmla="*/ 206375 w 301625"/>
              <a:gd name="connsiteY2" fmla="*/ 317500 h 317500"/>
              <a:gd name="connsiteX3" fmla="*/ 279400 w 301625"/>
              <a:gd name="connsiteY3" fmla="*/ 244475 h 317500"/>
              <a:gd name="connsiteX4" fmla="*/ 301625 w 301625"/>
              <a:gd name="connsiteY4" fmla="*/ 200025 h 317500"/>
              <a:gd name="connsiteX5" fmla="*/ 88900 w 301625"/>
              <a:gd name="connsiteY5" fmla="*/ 0 h 317500"/>
              <a:gd name="connsiteX0" fmla="*/ 0 w 783366"/>
              <a:gd name="connsiteY0" fmla="*/ 0 h 451567"/>
              <a:gd name="connsiteX1" fmla="*/ 481741 w 783366"/>
              <a:gd name="connsiteY1" fmla="*/ 261067 h 451567"/>
              <a:gd name="connsiteX2" fmla="*/ 688116 w 783366"/>
              <a:gd name="connsiteY2" fmla="*/ 451567 h 451567"/>
              <a:gd name="connsiteX3" fmla="*/ 761141 w 783366"/>
              <a:gd name="connsiteY3" fmla="*/ 378542 h 451567"/>
              <a:gd name="connsiteX4" fmla="*/ 783366 w 783366"/>
              <a:gd name="connsiteY4" fmla="*/ 334092 h 451567"/>
              <a:gd name="connsiteX5" fmla="*/ 0 w 783366"/>
              <a:gd name="connsiteY5" fmla="*/ 0 h 451567"/>
              <a:gd name="connsiteX0" fmla="*/ 0 w 797117"/>
              <a:gd name="connsiteY0" fmla="*/ 0 h 451567"/>
              <a:gd name="connsiteX1" fmla="*/ 481741 w 797117"/>
              <a:gd name="connsiteY1" fmla="*/ 261067 h 451567"/>
              <a:gd name="connsiteX2" fmla="*/ 688116 w 797117"/>
              <a:gd name="connsiteY2" fmla="*/ 451567 h 451567"/>
              <a:gd name="connsiteX3" fmla="*/ 761141 w 797117"/>
              <a:gd name="connsiteY3" fmla="*/ 378542 h 451567"/>
              <a:gd name="connsiteX4" fmla="*/ 797117 w 797117"/>
              <a:gd name="connsiteY4" fmla="*/ 45334 h 451567"/>
              <a:gd name="connsiteX5" fmla="*/ 0 w 797117"/>
              <a:gd name="connsiteY5" fmla="*/ 0 h 451567"/>
              <a:gd name="connsiteX0" fmla="*/ 0 w 797117"/>
              <a:gd name="connsiteY0" fmla="*/ 0 h 1083248"/>
              <a:gd name="connsiteX1" fmla="*/ 481741 w 797117"/>
              <a:gd name="connsiteY1" fmla="*/ 261067 h 1083248"/>
              <a:gd name="connsiteX2" fmla="*/ 688116 w 797117"/>
              <a:gd name="connsiteY2" fmla="*/ 451567 h 1083248"/>
              <a:gd name="connsiteX3" fmla="*/ 737078 w 797117"/>
              <a:gd name="connsiteY3" fmla="*/ 1083248 h 1083248"/>
              <a:gd name="connsiteX4" fmla="*/ 797117 w 797117"/>
              <a:gd name="connsiteY4" fmla="*/ 45334 h 1083248"/>
              <a:gd name="connsiteX5" fmla="*/ 0 w 797117"/>
              <a:gd name="connsiteY5" fmla="*/ 0 h 1083248"/>
              <a:gd name="connsiteX0" fmla="*/ 212533 w 1009650"/>
              <a:gd name="connsiteY0" fmla="*/ 0 h 1083248"/>
              <a:gd name="connsiteX1" fmla="*/ 694274 w 1009650"/>
              <a:gd name="connsiteY1" fmla="*/ 261067 h 1083248"/>
              <a:gd name="connsiteX2" fmla="*/ 0 w 1009650"/>
              <a:gd name="connsiteY2" fmla="*/ 1011895 h 1083248"/>
              <a:gd name="connsiteX3" fmla="*/ 949611 w 1009650"/>
              <a:gd name="connsiteY3" fmla="*/ 1083248 h 1083248"/>
              <a:gd name="connsiteX4" fmla="*/ 1009650 w 1009650"/>
              <a:gd name="connsiteY4" fmla="*/ 45334 h 1083248"/>
              <a:gd name="connsiteX5" fmla="*/ 212533 w 1009650"/>
              <a:gd name="connsiteY5" fmla="*/ 0 h 1083248"/>
              <a:gd name="connsiteX0" fmla="*/ 212533 w 1009650"/>
              <a:gd name="connsiteY0" fmla="*/ 0 h 1100436"/>
              <a:gd name="connsiteX1" fmla="*/ 694274 w 1009650"/>
              <a:gd name="connsiteY1" fmla="*/ 261067 h 1100436"/>
              <a:gd name="connsiteX2" fmla="*/ 0 w 1009650"/>
              <a:gd name="connsiteY2" fmla="*/ 1011895 h 1100436"/>
              <a:gd name="connsiteX3" fmla="*/ 953048 w 1009650"/>
              <a:gd name="connsiteY3" fmla="*/ 1100436 h 1100436"/>
              <a:gd name="connsiteX4" fmla="*/ 1009650 w 1009650"/>
              <a:gd name="connsiteY4" fmla="*/ 45334 h 1100436"/>
              <a:gd name="connsiteX5" fmla="*/ 212533 w 1009650"/>
              <a:gd name="connsiteY5" fmla="*/ 0 h 1100436"/>
              <a:gd name="connsiteX0" fmla="*/ 212533 w 1009650"/>
              <a:gd name="connsiteY0" fmla="*/ 0 h 1100436"/>
              <a:gd name="connsiteX1" fmla="*/ 109883 w 1009650"/>
              <a:gd name="connsiteY1" fmla="*/ 477635 h 1100436"/>
              <a:gd name="connsiteX2" fmla="*/ 0 w 1009650"/>
              <a:gd name="connsiteY2" fmla="*/ 1011895 h 1100436"/>
              <a:gd name="connsiteX3" fmla="*/ 953048 w 1009650"/>
              <a:gd name="connsiteY3" fmla="*/ 1100436 h 1100436"/>
              <a:gd name="connsiteX4" fmla="*/ 1009650 w 1009650"/>
              <a:gd name="connsiteY4" fmla="*/ 45334 h 1100436"/>
              <a:gd name="connsiteX5" fmla="*/ 212533 w 1009650"/>
              <a:gd name="connsiteY5" fmla="*/ 0 h 1100436"/>
              <a:gd name="connsiteX0" fmla="*/ 219408 w 1009650"/>
              <a:gd name="connsiteY0" fmla="*/ 0 h 1096999"/>
              <a:gd name="connsiteX1" fmla="*/ 109883 w 1009650"/>
              <a:gd name="connsiteY1" fmla="*/ 474198 h 1096999"/>
              <a:gd name="connsiteX2" fmla="*/ 0 w 1009650"/>
              <a:gd name="connsiteY2" fmla="*/ 1008458 h 1096999"/>
              <a:gd name="connsiteX3" fmla="*/ 953048 w 1009650"/>
              <a:gd name="connsiteY3" fmla="*/ 1096999 h 1096999"/>
              <a:gd name="connsiteX4" fmla="*/ 1009650 w 1009650"/>
              <a:gd name="connsiteY4" fmla="*/ 41897 h 1096999"/>
              <a:gd name="connsiteX5" fmla="*/ 219408 w 1009650"/>
              <a:gd name="connsiteY5" fmla="*/ 0 h 1096999"/>
              <a:gd name="connsiteX0" fmla="*/ 209095 w 999337"/>
              <a:gd name="connsiteY0" fmla="*/ 0 h 1096999"/>
              <a:gd name="connsiteX1" fmla="*/ 99570 w 999337"/>
              <a:gd name="connsiteY1" fmla="*/ 474198 h 1096999"/>
              <a:gd name="connsiteX2" fmla="*/ 0 w 999337"/>
              <a:gd name="connsiteY2" fmla="*/ 1011896 h 1096999"/>
              <a:gd name="connsiteX3" fmla="*/ 942735 w 999337"/>
              <a:gd name="connsiteY3" fmla="*/ 1096999 h 1096999"/>
              <a:gd name="connsiteX4" fmla="*/ 999337 w 999337"/>
              <a:gd name="connsiteY4" fmla="*/ 41897 h 1096999"/>
              <a:gd name="connsiteX5" fmla="*/ 209095 w 999337"/>
              <a:gd name="connsiteY5" fmla="*/ 0 h 1096999"/>
              <a:gd name="connsiteX0" fmla="*/ 209095 w 999337"/>
              <a:gd name="connsiteY0" fmla="*/ 0 h 1096999"/>
              <a:gd name="connsiteX1" fmla="*/ 99570 w 999337"/>
              <a:gd name="connsiteY1" fmla="*/ 474198 h 1096999"/>
              <a:gd name="connsiteX2" fmla="*/ 0 w 999337"/>
              <a:gd name="connsiteY2" fmla="*/ 1011896 h 1096999"/>
              <a:gd name="connsiteX3" fmla="*/ 942735 w 999337"/>
              <a:gd name="connsiteY3" fmla="*/ 1096999 h 1096999"/>
              <a:gd name="connsiteX4" fmla="*/ 999337 w 999337"/>
              <a:gd name="connsiteY4" fmla="*/ 59085 h 1096999"/>
              <a:gd name="connsiteX5" fmla="*/ 209095 w 999337"/>
              <a:gd name="connsiteY5" fmla="*/ 0 h 1096999"/>
              <a:gd name="connsiteX0" fmla="*/ 209095 w 1002774"/>
              <a:gd name="connsiteY0" fmla="*/ 0 h 1096999"/>
              <a:gd name="connsiteX1" fmla="*/ 99570 w 1002774"/>
              <a:gd name="connsiteY1" fmla="*/ 474198 h 1096999"/>
              <a:gd name="connsiteX2" fmla="*/ 0 w 1002774"/>
              <a:gd name="connsiteY2" fmla="*/ 1011896 h 1096999"/>
              <a:gd name="connsiteX3" fmla="*/ 942735 w 1002774"/>
              <a:gd name="connsiteY3" fmla="*/ 1096999 h 1096999"/>
              <a:gd name="connsiteX4" fmla="*/ 1002774 w 1002774"/>
              <a:gd name="connsiteY4" fmla="*/ 52210 h 1096999"/>
              <a:gd name="connsiteX5" fmla="*/ 209095 w 1002774"/>
              <a:gd name="connsiteY5" fmla="*/ 0 h 1096999"/>
              <a:gd name="connsiteX0" fmla="*/ 209095 w 1002774"/>
              <a:gd name="connsiteY0" fmla="*/ 0 h 1096999"/>
              <a:gd name="connsiteX1" fmla="*/ 99570 w 1002774"/>
              <a:gd name="connsiteY1" fmla="*/ 474198 h 1096999"/>
              <a:gd name="connsiteX2" fmla="*/ 0 w 1002774"/>
              <a:gd name="connsiteY2" fmla="*/ 1011896 h 1096999"/>
              <a:gd name="connsiteX3" fmla="*/ 685675 w 1002774"/>
              <a:gd name="connsiteY3" fmla="*/ 1096999 h 1096999"/>
              <a:gd name="connsiteX4" fmla="*/ 1002774 w 1002774"/>
              <a:gd name="connsiteY4" fmla="*/ 52210 h 1096999"/>
              <a:gd name="connsiteX5" fmla="*/ 209095 w 1002774"/>
              <a:gd name="connsiteY5" fmla="*/ 0 h 1096999"/>
              <a:gd name="connsiteX0" fmla="*/ 209095 w 745714"/>
              <a:gd name="connsiteY0" fmla="*/ 0 h 1096999"/>
              <a:gd name="connsiteX1" fmla="*/ 99570 w 745714"/>
              <a:gd name="connsiteY1" fmla="*/ 474198 h 1096999"/>
              <a:gd name="connsiteX2" fmla="*/ 0 w 745714"/>
              <a:gd name="connsiteY2" fmla="*/ 1011896 h 1096999"/>
              <a:gd name="connsiteX3" fmla="*/ 685675 w 745714"/>
              <a:gd name="connsiteY3" fmla="*/ 1096999 h 1096999"/>
              <a:gd name="connsiteX4" fmla="*/ 745714 w 745714"/>
              <a:gd name="connsiteY4" fmla="*/ 66899 h 1096999"/>
              <a:gd name="connsiteX5" fmla="*/ 209095 w 745714"/>
              <a:gd name="connsiteY5" fmla="*/ 0 h 1096999"/>
              <a:gd name="connsiteX0" fmla="*/ 109525 w 646144"/>
              <a:gd name="connsiteY0" fmla="*/ 0 h 1096999"/>
              <a:gd name="connsiteX1" fmla="*/ 0 w 646144"/>
              <a:gd name="connsiteY1" fmla="*/ 474198 h 1096999"/>
              <a:gd name="connsiteX2" fmla="*/ 54666 w 646144"/>
              <a:gd name="connsiteY2" fmla="*/ 1048618 h 1096999"/>
              <a:gd name="connsiteX3" fmla="*/ 586105 w 646144"/>
              <a:gd name="connsiteY3" fmla="*/ 1096999 h 1096999"/>
              <a:gd name="connsiteX4" fmla="*/ 646144 w 646144"/>
              <a:gd name="connsiteY4" fmla="*/ 66899 h 1096999"/>
              <a:gd name="connsiteX5" fmla="*/ 109525 w 646144"/>
              <a:gd name="connsiteY5" fmla="*/ 0 h 1096999"/>
              <a:gd name="connsiteX0" fmla="*/ 54859 w 591478"/>
              <a:gd name="connsiteY0" fmla="*/ 0 h 1096999"/>
              <a:gd name="connsiteX1" fmla="*/ 37141 w 591478"/>
              <a:gd name="connsiteY1" fmla="*/ 529282 h 1096999"/>
              <a:gd name="connsiteX2" fmla="*/ 0 w 591478"/>
              <a:gd name="connsiteY2" fmla="*/ 1048618 h 1096999"/>
              <a:gd name="connsiteX3" fmla="*/ 531439 w 591478"/>
              <a:gd name="connsiteY3" fmla="*/ 1096999 h 1096999"/>
              <a:gd name="connsiteX4" fmla="*/ 591478 w 591478"/>
              <a:gd name="connsiteY4" fmla="*/ 66899 h 1096999"/>
              <a:gd name="connsiteX5" fmla="*/ 54859 w 591478"/>
              <a:gd name="connsiteY5" fmla="*/ 0 h 1096999"/>
              <a:gd name="connsiteX0" fmla="*/ 120960 w 591478"/>
              <a:gd name="connsiteY0" fmla="*/ 17563 h 1030100"/>
              <a:gd name="connsiteX1" fmla="*/ 37141 w 591478"/>
              <a:gd name="connsiteY1" fmla="*/ 462383 h 1030100"/>
              <a:gd name="connsiteX2" fmla="*/ 0 w 591478"/>
              <a:gd name="connsiteY2" fmla="*/ 981719 h 1030100"/>
              <a:gd name="connsiteX3" fmla="*/ 531439 w 591478"/>
              <a:gd name="connsiteY3" fmla="*/ 1030100 h 1030100"/>
              <a:gd name="connsiteX4" fmla="*/ 591478 w 591478"/>
              <a:gd name="connsiteY4" fmla="*/ 0 h 1030100"/>
              <a:gd name="connsiteX5" fmla="*/ 120960 w 591478"/>
              <a:gd name="connsiteY5" fmla="*/ 17563 h 1030100"/>
              <a:gd name="connsiteX0" fmla="*/ 69548 w 591478"/>
              <a:gd name="connsiteY0" fmla="*/ 0 h 1104344"/>
              <a:gd name="connsiteX1" fmla="*/ 37141 w 591478"/>
              <a:gd name="connsiteY1" fmla="*/ 536627 h 1104344"/>
              <a:gd name="connsiteX2" fmla="*/ 0 w 591478"/>
              <a:gd name="connsiteY2" fmla="*/ 1055963 h 1104344"/>
              <a:gd name="connsiteX3" fmla="*/ 531439 w 591478"/>
              <a:gd name="connsiteY3" fmla="*/ 1104344 h 1104344"/>
              <a:gd name="connsiteX4" fmla="*/ 591478 w 591478"/>
              <a:gd name="connsiteY4" fmla="*/ 74244 h 1104344"/>
              <a:gd name="connsiteX5" fmla="*/ 69548 w 591478"/>
              <a:gd name="connsiteY5" fmla="*/ 0 h 1104344"/>
              <a:gd name="connsiteX0" fmla="*/ 69548 w 595150"/>
              <a:gd name="connsiteY0" fmla="*/ 0 h 1104344"/>
              <a:gd name="connsiteX1" fmla="*/ 37141 w 595150"/>
              <a:gd name="connsiteY1" fmla="*/ 536627 h 1104344"/>
              <a:gd name="connsiteX2" fmla="*/ 0 w 595150"/>
              <a:gd name="connsiteY2" fmla="*/ 1055963 h 1104344"/>
              <a:gd name="connsiteX3" fmla="*/ 531439 w 595150"/>
              <a:gd name="connsiteY3" fmla="*/ 1104344 h 1104344"/>
              <a:gd name="connsiteX4" fmla="*/ 595150 w 595150"/>
              <a:gd name="connsiteY4" fmla="*/ 70572 h 1104344"/>
              <a:gd name="connsiteX5" fmla="*/ 69548 w 595150"/>
              <a:gd name="connsiteY5" fmla="*/ 0 h 1104344"/>
              <a:gd name="connsiteX0" fmla="*/ 102598 w 595150"/>
              <a:gd name="connsiteY0" fmla="*/ 0 h 1056604"/>
              <a:gd name="connsiteX1" fmla="*/ 37141 w 595150"/>
              <a:gd name="connsiteY1" fmla="*/ 488887 h 1056604"/>
              <a:gd name="connsiteX2" fmla="*/ 0 w 595150"/>
              <a:gd name="connsiteY2" fmla="*/ 1008223 h 1056604"/>
              <a:gd name="connsiteX3" fmla="*/ 531439 w 595150"/>
              <a:gd name="connsiteY3" fmla="*/ 1056604 h 1056604"/>
              <a:gd name="connsiteX4" fmla="*/ 595150 w 595150"/>
              <a:gd name="connsiteY4" fmla="*/ 22832 h 1056604"/>
              <a:gd name="connsiteX5" fmla="*/ 102598 w 595150"/>
              <a:gd name="connsiteY5" fmla="*/ 0 h 1056604"/>
              <a:gd name="connsiteX0" fmla="*/ 102598 w 595150"/>
              <a:gd name="connsiteY0" fmla="*/ 0 h 1056604"/>
              <a:gd name="connsiteX1" fmla="*/ 37141 w 595150"/>
              <a:gd name="connsiteY1" fmla="*/ 488887 h 1056604"/>
              <a:gd name="connsiteX2" fmla="*/ 0 w 595150"/>
              <a:gd name="connsiteY2" fmla="*/ 1008223 h 1056604"/>
              <a:gd name="connsiteX3" fmla="*/ 531439 w 595150"/>
              <a:gd name="connsiteY3" fmla="*/ 1056604 h 1056604"/>
              <a:gd name="connsiteX4" fmla="*/ 595150 w 595150"/>
              <a:gd name="connsiteY4" fmla="*/ 22832 h 1056604"/>
              <a:gd name="connsiteX5" fmla="*/ 102598 w 595150"/>
              <a:gd name="connsiteY5" fmla="*/ 0 h 1056604"/>
              <a:gd name="connsiteX0" fmla="*/ 65875 w 595150"/>
              <a:gd name="connsiteY0" fmla="*/ 0 h 1096999"/>
              <a:gd name="connsiteX1" fmla="*/ 37141 w 595150"/>
              <a:gd name="connsiteY1" fmla="*/ 529282 h 1096999"/>
              <a:gd name="connsiteX2" fmla="*/ 0 w 595150"/>
              <a:gd name="connsiteY2" fmla="*/ 1048618 h 1096999"/>
              <a:gd name="connsiteX3" fmla="*/ 531439 w 595150"/>
              <a:gd name="connsiteY3" fmla="*/ 1096999 h 1096999"/>
              <a:gd name="connsiteX4" fmla="*/ 595150 w 595150"/>
              <a:gd name="connsiteY4" fmla="*/ 63227 h 1096999"/>
              <a:gd name="connsiteX5" fmla="*/ 65875 w 595150"/>
              <a:gd name="connsiteY5" fmla="*/ 0 h 1096999"/>
              <a:gd name="connsiteX0" fmla="*/ 65875 w 595150"/>
              <a:gd name="connsiteY0" fmla="*/ 0 h 1089655"/>
              <a:gd name="connsiteX1" fmla="*/ 37141 w 595150"/>
              <a:gd name="connsiteY1" fmla="*/ 521938 h 1089655"/>
              <a:gd name="connsiteX2" fmla="*/ 0 w 595150"/>
              <a:gd name="connsiteY2" fmla="*/ 1041274 h 1089655"/>
              <a:gd name="connsiteX3" fmla="*/ 531439 w 595150"/>
              <a:gd name="connsiteY3" fmla="*/ 1089655 h 1089655"/>
              <a:gd name="connsiteX4" fmla="*/ 595150 w 595150"/>
              <a:gd name="connsiteY4" fmla="*/ 55883 h 1089655"/>
              <a:gd name="connsiteX5" fmla="*/ 65875 w 595150"/>
              <a:gd name="connsiteY5" fmla="*/ 0 h 1089655"/>
              <a:gd name="connsiteX0" fmla="*/ 73220 w 595150"/>
              <a:gd name="connsiteY0" fmla="*/ 0 h 1096999"/>
              <a:gd name="connsiteX1" fmla="*/ 37141 w 595150"/>
              <a:gd name="connsiteY1" fmla="*/ 529282 h 1096999"/>
              <a:gd name="connsiteX2" fmla="*/ 0 w 595150"/>
              <a:gd name="connsiteY2" fmla="*/ 1048618 h 1096999"/>
              <a:gd name="connsiteX3" fmla="*/ 531439 w 595150"/>
              <a:gd name="connsiteY3" fmla="*/ 1096999 h 1096999"/>
              <a:gd name="connsiteX4" fmla="*/ 595150 w 595150"/>
              <a:gd name="connsiteY4" fmla="*/ 63227 h 1096999"/>
              <a:gd name="connsiteX5" fmla="*/ 73220 w 595150"/>
              <a:gd name="connsiteY5" fmla="*/ 0 h 1096999"/>
              <a:gd name="connsiteX0" fmla="*/ 62203 w 595150"/>
              <a:gd name="connsiteY0" fmla="*/ 0 h 1093326"/>
              <a:gd name="connsiteX1" fmla="*/ 37141 w 595150"/>
              <a:gd name="connsiteY1" fmla="*/ 525609 h 1093326"/>
              <a:gd name="connsiteX2" fmla="*/ 0 w 595150"/>
              <a:gd name="connsiteY2" fmla="*/ 1044945 h 1093326"/>
              <a:gd name="connsiteX3" fmla="*/ 531439 w 595150"/>
              <a:gd name="connsiteY3" fmla="*/ 1093326 h 1093326"/>
              <a:gd name="connsiteX4" fmla="*/ 595150 w 595150"/>
              <a:gd name="connsiteY4" fmla="*/ 59554 h 1093326"/>
              <a:gd name="connsiteX5" fmla="*/ 62203 w 595150"/>
              <a:gd name="connsiteY5" fmla="*/ 0 h 1093326"/>
              <a:gd name="connsiteX0" fmla="*/ 77253 w 610200"/>
              <a:gd name="connsiteY0" fmla="*/ 0 h 1093326"/>
              <a:gd name="connsiteX1" fmla="*/ 52191 w 610200"/>
              <a:gd name="connsiteY1" fmla="*/ 525609 h 1093326"/>
              <a:gd name="connsiteX2" fmla="*/ 15050 w 610200"/>
              <a:gd name="connsiteY2" fmla="*/ 1044945 h 1093326"/>
              <a:gd name="connsiteX3" fmla="*/ 0 w 610200"/>
              <a:gd name="connsiteY3" fmla="*/ 1051633 h 1093326"/>
              <a:gd name="connsiteX4" fmla="*/ 546489 w 610200"/>
              <a:gd name="connsiteY4" fmla="*/ 1093326 h 1093326"/>
              <a:gd name="connsiteX5" fmla="*/ 610200 w 610200"/>
              <a:gd name="connsiteY5" fmla="*/ 59554 h 1093326"/>
              <a:gd name="connsiteX6" fmla="*/ 77253 w 610200"/>
              <a:gd name="connsiteY6" fmla="*/ 0 h 1093326"/>
              <a:gd name="connsiteX0" fmla="*/ 62203 w 595150"/>
              <a:gd name="connsiteY0" fmla="*/ 0 h 1093326"/>
              <a:gd name="connsiteX1" fmla="*/ 37141 w 595150"/>
              <a:gd name="connsiteY1" fmla="*/ 525609 h 1093326"/>
              <a:gd name="connsiteX2" fmla="*/ 0 w 595150"/>
              <a:gd name="connsiteY2" fmla="*/ 1044945 h 1093326"/>
              <a:gd name="connsiteX3" fmla="*/ 304439 w 595150"/>
              <a:gd name="connsiteY3" fmla="*/ 816606 h 1093326"/>
              <a:gd name="connsiteX4" fmla="*/ 531439 w 595150"/>
              <a:gd name="connsiteY4" fmla="*/ 1093326 h 1093326"/>
              <a:gd name="connsiteX5" fmla="*/ 595150 w 595150"/>
              <a:gd name="connsiteY5" fmla="*/ 59554 h 1093326"/>
              <a:gd name="connsiteX6" fmla="*/ 62203 w 595150"/>
              <a:gd name="connsiteY6" fmla="*/ 0 h 1093326"/>
              <a:gd name="connsiteX0" fmla="*/ 25062 w 558009"/>
              <a:gd name="connsiteY0" fmla="*/ 0 h 1093326"/>
              <a:gd name="connsiteX1" fmla="*/ 0 w 558009"/>
              <a:gd name="connsiteY1" fmla="*/ 525609 h 1093326"/>
              <a:gd name="connsiteX2" fmla="*/ 153818 w 558009"/>
              <a:gd name="connsiteY2" fmla="*/ 640994 h 1093326"/>
              <a:gd name="connsiteX3" fmla="*/ 267298 w 558009"/>
              <a:gd name="connsiteY3" fmla="*/ 816606 h 1093326"/>
              <a:gd name="connsiteX4" fmla="*/ 494298 w 558009"/>
              <a:gd name="connsiteY4" fmla="*/ 1093326 h 1093326"/>
              <a:gd name="connsiteX5" fmla="*/ 558009 w 558009"/>
              <a:gd name="connsiteY5" fmla="*/ 59554 h 1093326"/>
              <a:gd name="connsiteX6" fmla="*/ 25062 w 558009"/>
              <a:gd name="connsiteY6" fmla="*/ 0 h 1093326"/>
              <a:gd name="connsiteX0" fmla="*/ 29152 w 562099"/>
              <a:gd name="connsiteY0" fmla="*/ 0 h 1093326"/>
              <a:gd name="connsiteX1" fmla="*/ 4090 w 562099"/>
              <a:gd name="connsiteY1" fmla="*/ 525609 h 1093326"/>
              <a:gd name="connsiteX2" fmla="*/ 0 w 562099"/>
              <a:gd name="connsiteY2" fmla="*/ 732801 h 1093326"/>
              <a:gd name="connsiteX3" fmla="*/ 271388 w 562099"/>
              <a:gd name="connsiteY3" fmla="*/ 816606 h 1093326"/>
              <a:gd name="connsiteX4" fmla="*/ 498388 w 562099"/>
              <a:gd name="connsiteY4" fmla="*/ 1093326 h 1093326"/>
              <a:gd name="connsiteX5" fmla="*/ 562099 w 562099"/>
              <a:gd name="connsiteY5" fmla="*/ 59554 h 1093326"/>
              <a:gd name="connsiteX6" fmla="*/ 29152 w 562099"/>
              <a:gd name="connsiteY6" fmla="*/ 0 h 1093326"/>
              <a:gd name="connsiteX0" fmla="*/ 55220 w 588167"/>
              <a:gd name="connsiteY0" fmla="*/ 0 h 1093326"/>
              <a:gd name="connsiteX1" fmla="*/ 30158 w 588167"/>
              <a:gd name="connsiteY1" fmla="*/ 525609 h 1093326"/>
              <a:gd name="connsiteX2" fmla="*/ 26068 w 588167"/>
              <a:gd name="connsiteY2" fmla="*/ 732801 h 1093326"/>
              <a:gd name="connsiteX3" fmla="*/ 0 w 588167"/>
              <a:gd name="connsiteY3" fmla="*/ 857001 h 1093326"/>
              <a:gd name="connsiteX4" fmla="*/ 524456 w 588167"/>
              <a:gd name="connsiteY4" fmla="*/ 1093326 h 1093326"/>
              <a:gd name="connsiteX5" fmla="*/ 588167 w 588167"/>
              <a:gd name="connsiteY5" fmla="*/ 59554 h 1093326"/>
              <a:gd name="connsiteX6" fmla="*/ 55220 w 588167"/>
              <a:gd name="connsiteY6" fmla="*/ 0 h 1093326"/>
              <a:gd name="connsiteX0" fmla="*/ 58892 w 591839"/>
              <a:gd name="connsiteY0" fmla="*/ 0 h 1093326"/>
              <a:gd name="connsiteX1" fmla="*/ 33830 w 591839"/>
              <a:gd name="connsiteY1" fmla="*/ 525609 h 1093326"/>
              <a:gd name="connsiteX2" fmla="*/ 29740 w 591839"/>
              <a:gd name="connsiteY2" fmla="*/ 732801 h 1093326"/>
              <a:gd name="connsiteX3" fmla="*/ 3672 w 591839"/>
              <a:gd name="connsiteY3" fmla="*/ 857001 h 1093326"/>
              <a:gd name="connsiteX4" fmla="*/ 0 w 591839"/>
              <a:gd name="connsiteY4" fmla="*/ 868018 h 1093326"/>
              <a:gd name="connsiteX5" fmla="*/ 528128 w 591839"/>
              <a:gd name="connsiteY5" fmla="*/ 1093326 h 1093326"/>
              <a:gd name="connsiteX6" fmla="*/ 591839 w 591839"/>
              <a:gd name="connsiteY6" fmla="*/ 59554 h 1093326"/>
              <a:gd name="connsiteX7" fmla="*/ 58892 w 591839"/>
              <a:gd name="connsiteY7" fmla="*/ 0 h 1093326"/>
              <a:gd name="connsiteX0" fmla="*/ 55220 w 588167"/>
              <a:gd name="connsiteY0" fmla="*/ 0 h 1093326"/>
              <a:gd name="connsiteX1" fmla="*/ 30158 w 588167"/>
              <a:gd name="connsiteY1" fmla="*/ 525609 h 1093326"/>
              <a:gd name="connsiteX2" fmla="*/ 26068 w 588167"/>
              <a:gd name="connsiteY2" fmla="*/ 732801 h 1093326"/>
              <a:gd name="connsiteX3" fmla="*/ 0 w 588167"/>
              <a:gd name="connsiteY3" fmla="*/ 857001 h 1093326"/>
              <a:gd name="connsiteX4" fmla="*/ 0 w 588167"/>
              <a:gd name="connsiteY4" fmla="*/ 1040615 h 1093326"/>
              <a:gd name="connsiteX5" fmla="*/ 524456 w 588167"/>
              <a:gd name="connsiteY5" fmla="*/ 1093326 h 1093326"/>
              <a:gd name="connsiteX6" fmla="*/ 588167 w 588167"/>
              <a:gd name="connsiteY6" fmla="*/ 59554 h 1093326"/>
              <a:gd name="connsiteX7" fmla="*/ 55220 w 588167"/>
              <a:gd name="connsiteY7" fmla="*/ 0 h 1093326"/>
              <a:gd name="connsiteX0" fmla="*/ 55220 w 588167"/>
              <a:gd name="connsiteY0" fmla="*/ 0 h 1132422"/>
              <a:gd name="connsiteX1" fmla="*/ 30158 w 588167"/>
              <a:gd name="connsiteY1" fmla="*/ 525609 h 1132422"/>
              <a:gd name="connsiteX2" fmla="*/ 26068 w 588167"/>
              <a:gd name="connsiteY2" fmla="*/ 732801 h 1132422"/>
              <a:gd name="connsiteX3" fmla="*/ 0 w 588167"/>
              <a:gd name="connsiteY3" fmla="*/ 857001 h 1132422"/>
              <a:gd name="connsiteX4" fmla="*/ 106496 w 588167"/>
              <a:gd name="connsiteY4" fmla="*/ 1132422 h 1132422"/>
              <a:gd name="connsiteX5" fmla="*/ 524456 w 588167"/>
              <a:gd name="connsiteY5" fmla="*/ 1093326 h 1132422"/>
              <a:gd name="connsiteX6" fmla="*/ 588167 w 588167"/>
              <a:gd name="connsiteY6" fmla="*/ 59554 h 1132422"/>
              <a:gd name="connsiteX7" fmla="*/ 55220 w 588167"/>
              <a:gd name="connsiteY7" fmla="*/ 0 h 1132422"/>
              <a:gd name="connsiteX0" fmla="*/ 62565 w 595512"/>
              <a:gd name="connsiteY0" fmla="*/ 0 h 1093326"/>
              <a:gd name="connsiteX1" fmla="*/ 37503 w 595512"/>
              <a:gd name="connsiteY1" fmla="*/ 525609 h 1093326"/>
              <a:gd name="connsiteX2" fmla="*/ 33413 w 595512"/>
              <a:gd name="connsiteY2" fmla="*/ 732801 h 1093326"/>
              <a:gd name="connsiteX3" fmla="*/ 7345 w 595512"/>
              <a:gd name="connsiteY3" fmla="*/ 857001 h 1093326"/>
              <a:gd name="connsiteX4" fmla="*/ 0 w 595512"/>
              <a:gd name="connsiteY4" fmla="*/ 1044287 h 1093326"/>
              <a:gd name="connsiteX5" fmla="*/ 531801 w 595512"/>
              <a:gd name="connsiteY5" fmla="*/ 1093326 h 1093326"/>
              <a:gd name="connsiteX6" fmla="*/ 595512 w 595512"/>
              <a:gd name="connsiteY6" fmla="*/ 59554 h 1093326"/>
              <a:gd name="connsiteX7" fmla="*/ 62565 w 595512"/>
              <a:gd name="connsiteY7" fmla="*/ 0 h 1093326"/>
              <a:gd name="connsiteX0" fmla="*/ 0 w 745940"/>
              <a:gd name="connsiteY0" fmla="*/ 0 h 1122704"/>
              <a:gd name="connsiteX1" fmla="*/ 187931 w 745940"/>
              <a:gd name="connsiteY1" fmla="*/ 554987 h 1122704"/>
              <a:gd name="connsiteX2" fmla="*/ 183841 w 745940"/>
              <a:gd name="connsiteY2" fmla="*/ 762179 h 1122704"/>
              <a:gd name="connsiteX3" fmla="*/ 157773 w 745940"/>
              <a:gd name="connsiteY3" fmla="*/ 886379 h 1122704"/>
              <a:gd name="connsiteX4" fmla="*/ 150428 w 745940"/>
              <a:gd name="connsiteY4" fmla="*/ 1073665 h 1122704"/>
              <a:gd name="connsiteX5" fmla="*/ 682229 w 745940"/>
              <a:gd name="connsiteY5" fmla="*/ 1122704 h 1122704"/>
              <a:gd name="connsiteX6" fmla="*/ 745940 w 745940"/>
              <a:gd name="connsiteY6" fmla="*/ 88932 h 1122704"/>
              <a:gd name="connsiteX7" fmla="*/ 0 w 745940"/>
              <a:gd name="connsiteY7" fmla="*/ 0 h 1122704"/>
              <a:gd name="connsiteX0" fmla="*/ 0 w 786336"/>
              <a:gd name="connsiteY0" fmla="*/ 0 h 1122704"/>
              <a:gd name="connsiteX1" fmla="*/ 187931 w 786336"/>
              <a:gd name="connsiteY1" fmla="*/ 554987 h 1122704"/>
              <a:gd name="connsiteX2" fmla="*/ 183841 w 786336"/>
              <a:gd name="connsiteY2" fmla="*/ 762179 h 1122704"/>
              <a:gd name="connsiteX3" fmla="*/ 157773 w 786336"/>
              <a:gd name="connsiteY3" fmla="*/ 886379 h 1122704"/>
              <a:gd name="connsiteX4" fmla="*/ 150428 w 786336"/>
              <a:gd name="connsiteY4" fmla="*/ 1073665 h 1122704"/>
              <a:gd name="connsiteX5" fmla="*/ 682229 w 786336"/>
              <a:gd name="connsiteY5" fmla="*/ 1122704 h 1122704"/>
              <a:gd name="connsiteX6" fmla="*/ 786336 w 786336"/>
              <a:gd name="connsiteY6" fmla="*/ 55881 h 1122704"/>
              <a:gd name="connsiteX7" fmla="*/ 0 w 786336"/>
              <a:gd name="connsiteY7" fmla="*/ 0 h 1122704"/>
              <a:gd name="connsiteX0" fmla="*/ 0 w 786336"/>
              <a:gd name="connsiteY0" fmla="*/ 0 h 1073665"/>
              <a:gd name="connsiteX1" fmla="*/ 187931 w 786336"/>
              <a:gd name="connsiteY1" fmla="*/ 554987 h 1073665"/>
              <a:gd name="connsiteX2" fmla="*/ 183841 w 786336"/>
              <a:gd name="connsiteY2" fmla="*/ 762179 h 1073665"/>
              <a:gd name="connsiteX3" fmla="*/ 157773 w 786336"/>
              <a:gd name="connsiteY3" fmla="*/ 886379 h 1073665"/>
              <a:gd name="connsiteX4" fmla="*/ 150428 w 786336"/>
              <a:gd name="connsiteY4" fmla="*/ 1073665 h 1073665"/>
              <a:gd name="connsiteX5" fmla="*/ 752002 w 786336"/>
              <a:gd name="connsiteY5" fmla="*/ 711407 h 1073665"/>
              <a:gd name="connsiteX6" fmla="*/ 786336 w 786336"/>
              <a:gd name="connsiteY6" fmla="*/ 55881 h 1073665"/>
              <a:gd name="connsiteX7" fmla="*/ 0 w 786336"/>
              <a:gd name="connsiteY7" fmla="*/ 0 h 1073665"/>
              <a:gd name="connsiteX0" fmla="*/ 384948 w 1171284"/>
              <a:gd name="connsiteY0" fmla="*/ 0 h 1073665"/>
              <a:gd name="connsiteX1" fmla="*/ 2 w 1171284"/>
              <a:gd name="connsiteY1" fmla="*/ 503575 h 1073665"/>
              <a:gd name="connsiteX2" fmla="*/ 568789 w 1171284"/>
              <a:gd name="connsiteY2" fmla="*/ 762179 h 1073665"/>
              <a:gd name="connsiteX3" fmla="*/ 542721 w 1171284"/>
              <a:gd name="connsiteY3" fmla="*/ 886379 h 1073665"/>
              <a:gd name="connsiteX4" fmla="*/ 535376 w 1171284"/>
              <a:gd name="connsiteY4" fmla="*/ 1073665 h 1073665"/>
              <a:gd name="connsiteX5" fmla="*/ 1136950 w 1171284"/>
              <a:gd name="connsiteY5" fmla="*/ 711407 h 1073665"/>
              <a:gd name="connsiteX6" fmla="*/ 1171284 w 1171284"/>
              <a:gd name="connsiteY6" fmla="*/ 55881 h 1073665"/>
              <a:gd name="connsiteX7" fmla="*/ 384948 w 1171284"/>
              <a:gd name="connsiteY7" fmla="*/ 0 h 1073665"/>
              <a:gd name="connsiteX0" fmla="*/ 0 w 786336"/>
              <a:gd name="connsiteY0" fmla="*/ 0 h 1073665"/>
              <a:gd name="connsiteX1" fmla="*/ 183841 w 786336"/>
              <a:gd name="connsiteY1" fmla="*/ 762179 h 1073665"/>
              <a:gd name="connsiteX2" fmla="*/ 157773 w 786336"/>
              <a:gd name="connsiteY2" fmla="*/ 886379 h 1073665"/>
              <a:gd name="connsiteX3" fmla="*/ 150428 w 786336"/>
              <a:gd name="connsiteY3" fmla="*/ 1073665 h 1073665"/>
              <a:gd name="connsiteX4" fmla="*/ 752002 w 786336"/>
              <a:gd name="connsiteY4" fmla="*/ 711407 h 1073665"/>
              <a:gd name="connsiteX5" fmla="*/ 786336 w 786336"/>
              <a:gd name="connsiteY5" fmla="*/ 55881 h 1073665"/>
              <a:gd name="connsiteX6" fmla="*/ 0 w 786336"/>
              <a:gd name="connsiteY6" fmla="*/ 0 h 1073665"/>
              <a:gd name="connsiteX0" fmla="*/ 54858 w 841194"/>
              <a:gd name="connsiteY0" fmla="*/ 0 h 1073665"/>
              <a:gd name="connsiteX1" fmla="*/ 0 w 841194"/>
              <a:gd name="connsiteY1" fmla="*/ 1066979 h 1073665"/>
              <a:gd name="connsiteX2" fmla="*/ 212631 w 841194"/>
              <a:gd name="connsiteY2" fmla="*/ 886379 h 1073665"/>
              <a:gd name="connsiteX3" fmla="*/ 205286 w 841194"/>
              <a:gd name="connsiteY3" fmla="*/ 1073665 h 1073665"/>
              <a:gd name="connsiteX4" fmla="*/ 806860 w 841194"/>
              <a:gd name="connsiteY4" fmla="*/ 711407 h 1073665"/>
              <a:gd name="connsiteX5" fmla="*/ 841194 w 841194"/>
              <a:gd name="connsiteY5" fmla="*/ 55881 h 1073665"/>
              <a:gd name="connsiteX6" fmla="*/ 54858 w 841194"/>
              <a:gd name="connsiteY6" fmla="*/ 0 h 1073665"/>
              <a:gd name="connsiteX0" fmla="*/ 54858 w 841194"/>
              <a:gd name="connsiteY0" fmla="*/ 0 h 1073665"/>
              <a:gd name="connsiteX1" fmla="*/ 0 w 841194"/>
              <a:gd name="connsiteY1" fmla="*/ 1066979 h 1073665"/>
              <a:gd name="connsiteX2" fmla="*/ 205286 w 841194"/>
              <a:gd name="connsiteY2" fmla="*/ 1073665 h 1073665"/>
              <a:gd name="connsiteX3" fmla="*/ 806860 w 841194"/>
              <a:gd name="connsiteY3" fmla="*/ 711407 h 1073665"/>
              <a:gd name="connsiteX4" fmla="*/ 841194 w 841194"/>
              <a:gd name="connsiteY4" fmla="*/ 55881 h 1073665"/>
              <a:gd name="connsiteX5" fmla="*/ 54858 w 841194"/>
              <a:gd name="connsiteY5" fmla="*/ 0 h 1073665"/>
              <a:gd name="connsiteX0" fmla="*/ 54858 w 841194"/>
              <a:gd name="connsiteY0" fmla="*/ 0 h 1066979"/>
              <a:gd name="connsiteX1" fmla="*/ 0 w 841194"/>
              <a:gd name="connsiteY1" fmla="*/ 1066979 h 1066979"/>
              <a:gd name="connsiteX2" fmla="*/ 554154 w 841194"/>
              <a:gd name="connsiteY2" fmla="*/ 1018581 h 1066979"/>
              <a:gd name="connsiteX3" fmla="*/ 806860 w 841194"/>
              <a:gd name="connsiteY3" fmla="*/ 711407 h 1066979"/>
              <a:gd name="connsiteX4" fmla="*/ 841194 w 841194"/>
              <a:gd name="connsiteY4" fmla="*/ 55881 h 1066979"/>
              <a:gd name="connsiteX5" fmla="*/ 54858 w 841194"/>
              <a:gd name="connsiteY5" fmla="*/ 0 h 1066979"/>
              <a:gd name="connsiteX0" fmla="*/ 54858 w 841194"/>
              <a:gd name="connsiteY0" fmla="*/ 0 h 1066979"/>
              <a:gd name="connsiteX1" fmla="*/ 0 w 841194"/>
              <a:gd name="connsiteY1" fmla="*/ 1066979 h 1066979"/>
              <a:gd name="connsiteX2" fmla="*/ 806860 w 841194"/>
              <a:gd name="connsiteY2" fmla="*/ 711407 h 1066979"/>
              <a:gd name="connsiteX3" fmla="*/ 841194 w 841194"/>
              <a:gd name="connsiteY3" fmla="*/ 55881 h 1066979"/>
              <a:gd name="connsiteX4" fmla="*/ 54858 w 841194"/>
              <a:gd name="connsiteY4" fmla="*/ 0 h 1066979"/>
              <a:gd name="connsiteX0" fmla="*/ 54858 w 841194"/>
              <a:gd name="connsiteY0" fmla="*/ 0 h 1122703"/>
              <a:gd name="connsiteX1" fmla="*/ 0 w 841194"/>
              <a:gd name="connsiteY1" fmla="*/ 1066979 h 1122703"/>
              <a:gd name="connsiteX2" fmla="*/ 784827 w 841194"/>
              <a:gd name="connsiteY2" fmla="*/ 1122703 h 1122703"/>
              <a:gd name="connsiteX3" fmla="*/ 841194 w 841194"/>
              <a:gd name="connsiteY3" fmla="*/ 55881 h 1122703"/>
              <a:gd name="connsiteX4" fmla="*/ 54858 w 841194"/>
              <a:gd name="connsiteY4" fmla="*/ 0 h 1122703"/>
              <a:gd name="connsiteX0" fmla="*/ 0 w 786336"/>
              <a:gd name="connsiteY0" fmla="*/ 0 h 1122703"/>
              <a:gd name="connsiteX1" fmla="*/ 33277 w 786336"/>
              <a:gd name="connsiteY1" fmla="*/ 890709 h 1122703"/>
              <a:gd name="connsiteX2" fmla="*/ 729969 w 786336"/>
              <a:gd name="connsiteY2" fmla="*/ 1122703 h 1122703"/>
              <a:gd name="connsiteX3" fmla="*/ 786336 w 786336"/>
              <a:gd name="connsiteY3" fmla="*/ 55881 h 1122703"/>
              <a:gd name="connsiteX4" fmla="*/ 0 w 786336"/>
              <a:gd name="connsiteY4" fmla="*/ 0 h 1122703"/>
              <a:gd name="connsiteX0" fmla="*/ 54858 w 841194"/>
              <a:gd name="connsiteY0" fmla="*/ 0 h 1122703"/>
              <a:gd name="connsiteX1" fmla="*/ 0 w 841194"/>
              <a:gd name="connsiteY1" fmla="*/ 1055962 h 1122703"/>
              <a:gd name="connsiteX2" fmla="*/ 784827 w 841194"/>
              <a:gd name="connsiteY2" fmla="*/ 1122703 h 1122703"/>
              <a:gd name="connsiteX3" fmla="*/ 841194 w 841194"/>
              <a:gd name="connsiteY3" fmla="*/ 55881 h 1122703"/>
              <a:gd name="connsiteX4" fmla="*/ 54858 w 841194"/>
              <a:gd name="connsiteY4" fmla="*/ 0 h 1122703"/>
              <a:gd name="connsiteX0" fmla="*/ 25448 w 841194"/>
              <a:gd name="connsiteY0" fmla="*/ 607192 h 1066822"/>
              <a:gd name="connsiteX1" fmla="*/ 0 w 841194"/>
              <a:gd name="connsiteY1" fmla="*/ 1000081 h 1066822"/>
              <a:gd name="connsiteX2" fmla="*/ 784827 w 841194"/>
              <a:gd name="connsiteY2" fmla="*/ 1066822 h 1066822"/>
              <a:gd name="connsiteX3" fmla="*/ 841194 w 841194"/>
              <a:gd name="connsiteY3" fmla="*/ 0 h 1066822"/>
              <a:gd name="connsiteX4" fmla="*/ 25448 w 841194"/>
              <a:gd name="connsiteY4" fmla="*/ 607192 h 1066822"/>
              <a:gd name="connsiteX0" fmla="*/ 25448 w 784827"/>
              <a:gd name="connsiteY0" fmla="*/ 0 h 459630"/>
              <a:gd name="connsiteX1" fmla="*/ 0 w 784827"/>
              <a:gd name="connsiteY1" fmla="*/ 392889 h 459630"/>
              <a:gd name="connsiteX2" fmla="*/ 784827 w 784827"/>
              <a:gd name="connsiteY2" fmla="*/ 459630 h 459630"/>
              <a:gd name="connsiteX3" fmla="*/ 458857 w 784827"/>
              <a:gd name="connsiteY3" fmla="*/ 202935 h 459630"/>
              <a:gd name="connsiteX4" fmla="*/ 25448 w 784827"/>
              <a:gd name="connsiteY4" fmla="*/ 0 h 459630"/>
              <a:gd name="connsiteX0" fmla="*/ 25448 w 806436"/>
              <a:gd name="connsiteY0" fmla="*/ 0 h 459630"/>
              <a:gd name="connsiteX1" fmla="*/ 0 w 806436"/>
              <a:gd name="connsiteY1" fmla="*/ 392889 h 459630"/>
              <a:gd name="connsiteX2" fmla="*/ 784827 w 806436"/>
              <a:gd name="connsiteY2" fmla="*/ 459630 h 459630"/>
              <a:gd name="connsiteX3" fmla="*/ 806436 w 806436"/>
              <a:gd name="connsiteY3" fmla="*/ 37166 h 459630"/>
              <a:gd name="connsiteX4" fmla="*/ 25448 w 806436"/>
              <a:gd name="connsiteY4" fmla="*/ 0 h 459630"/>
              <a:gd name="connsiteX0" fmla="*/ 30796 w 806436"/>
              <a:gd name="connsiteY0" fmla="*/ 0 h 569251"/>
              <a:gd name="connsiteX1" fmla="*/ 0 w 806436"/>
              <a:gd name="connsiteY1" fmla="*/ 502510 h 569251"/>
              <a:gd name="connsiteX2" fmla="*/ 784827 w 806436"/>
              <a:gd name="connsiteY2" fmla="*/ 569251 h 569251"/>
              <a:gd name="connsiteX3" fmla="*/ 806436 w 806436"/>
              <a:gd name="connsiteY3" fmla="*/ 146787 h 569251"/>
              <a:gd name="connsiteX4" fmla="*/ 30796 w 806436"/>
              <a:gd name="connsiteY4" fmla="*/ 0 h 569251"/>
              <a:gd name="connsiteX0" fmla="*/ 6733 w 806436"/>
              <a:gd name="connsiteY0" fmla="*/ 0 h 478346"/>
              <a:gd name="connsiteX1" fmla="*/ 0 w 806436"/>
              <a:gd name="connsiteY1" fmla="*/ 411605 h 478346"/>
              <a:gd name="connsiteX2" fmla="*/ 784827 w 806436"/>
              <a:gd name="connsiteY2" fmla="*/ 478346 h 478346"/>
              <a:gd name="connsiteX3" fmla="*/ 806436 w 806436"/>
              <a:gd name="connsiteY3" fmla="*/ 55882 h 478346"/>
              <a:gd name="connsiteX4" fmla="*/ 6733 w 806436"/>
              <a:gd name="connsiteY4" fmla="*/ 0 h 478346"/>
              <a:gd name="connsiteX0" fmla="*/ 6733 w 1065783"/>
              <a:gd name="connsiteY0" fmla="*/ 0 h 478346"/>
              <a:gd name="connsiteX1" fmla="*/ 0 w 1065783"/>
              <a:gd name="connsiteY1" fmla="*/ 411605 h 478346"/>
              <a:gd name="connsiteX2" fmla="*/ 784827 w 1065783"/>
              <a:gd name="connsiteY2" fmla="*/ 478346 h 478346"/>
              <a:gd name="connsiteX3" fmla="*/ 1065783 w 1065783"/>
              <a:gd name="connsiteY3" fmla="*/ 98661 h 478346"/>
              <a:gd name="connsiteX4" fmla="*/ 6733 w 1065783"/>
              <a:gd name="connsiteY4" fmla="*/ 0 h 478346"/>
              <a:gd name="connsiteX0" fmla="*/ 6733 w 1065783"/>
              <a:gd name="connsiteY0" fmla="*/ 0 h 518451"/>
              <a:gd name="connsiteX1" fmla="*/ 0 w 1065783"/>
              <a:gd name="connsiteY1" fmla="*/ 411605 h 518451"/>
              <a:gd name="connsiteX2" fmla="*/ 1044174 w 1065783"/>
              <a:gd name="connsiteY2" fmla="*/ 518451 h 518451"/>
              <a:gd name="connsiteX3" fmla="*/ 1065783 w 1065783"/>
              <a:gd name="connsiteY3" fmla="*/ 98661 h 518451"/>
              <a:gd name="connsiteX4" fmla="*/ 6733 w 1065783"/>
              <a:gd name="connsiteY4" fmla="*/ 0 h 518451"/>
              <a:gd name="connsiteX0" fmla="*/ 20102 w 1079152"/>
              <a:gd name="connsiteY0" fmla="*/ 0 h 518451"/>
              <a:gd name="connsiteX1" fmla="*/ 0 w 1079152"/>
              <a:gd name="connsiteY1" fmla="*/ 441016 h 518451"/>
              <a:gd name="connsiteX2" fmla="*/ 1057543 w 1079152"/>
              <a:gd name="connsiteY2" fmla="*/ 518451 h 518451"/>
              <a:gd name="connsiteX3" fmla="*/ 1079152 w 1079152"/>
              <a:gd name="connsiteY3" fmla="*/ 98661 h 518451"/>
              <a:gd name="connsiteX4" fmla="*/ 20102 w 1079152"/>
              <a:gd name="connsiteY4" fmla="*/ 0 h 518451"/>
              <a:gd name="connsiteX0" fmla="*/ 0 w 1086947"/>
              <a:gd name="connsiteY0" fmla="*/ 0 h 527750"/>
              <a:gd name="connsiteX1" fmla="*/ 7795 w 1086947"/>
              <a:gd name="connsiteY1" fmla="*/ 450315 h 527750"/>
              <a:gd name="connsiteX2" fmla="*/ 1065338 w 1086947"/>
              <a:gd name="connsiteY2" fmla="*/ 527750 h 527750"/>
              <a:gd name="connsiteX3" fmla="*/ 1086947 w 1086947"/>
              <a:gd name="connsiteY3" fmla="*/ 107960 h 527750"/>
              <a:gd name="connsiteX4" fmla="*/ 0 w 1086947"/>
              <a:gd name="connsiteY4" fmla="*/ 0 h 527750"/>
              <a:gd name="connsiteX0" fmla="*/ 13903 w 1100850"/>
              <a:gd name="connsiteY0" fmla="*/ 0 h 527750"/>
              <a:gd name="connsiteX1" fmla="*/ 0 w 1100850"/>
              <a:gd name="connsiteY1" fmla="*/ 462713 h 527750"/>
              <a:gd name="connsiteX2" fmla="*/ 1079241 w 1100850"/>
              <a:gd name="connsiteY2" fmla="*/ 527750 h 527750"/>
              <a:gd name="connsiteX3" fmla="*/ 1100850 w 1100850"/>
              <a:gd name="connsiteY3" fmla="*/ 107960 h 527750"/>
              <a:gd name="connsiteX4" fmla="*/ 13903 w 1100850"/>
              <a:gd name="connsiteY4" fmla="*/ 0 h 527750"/>
              <a:gd name="connsiteX0" fmla="*/ 13903 w 1100850"/>
              <a:gd name="connsiteY0" fmla="*/ 0 h 543248"/>
              <a:gd name="connsiteX1" fmla="*/ 0 w 1100850"/>
              <a:gd name="connsiteY1" fmla="*/ 462713 h 543248"/>
              <a:gd name="connsiteX2" fmla="*/ 1082341 w 1100850"/>
              <a:gd name="connsiteY2" fmla="*/ 543248 h 543248"/>
              <a:gd name="connsiteX3" fmla="*/ 1100850 w 1100850"/>
              <a:gd name="connsiteY3" fmla="*/ 107960 h 543248"/>
              <a:gd name="connsiteX4" fmla="*/ 13903 w 1100850"/>
              <a:gd name="connsiteY4" fmla="*/ 0 h 5432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00850" h="543248">
                <a:moveTo>
                  <a:pt x="13903" y="0"/>
                </a:moveTo>
                <a:lnTo>
                  <a:pt x="0" y="462713"/>
                </a:lnTo>
                <a:lnTo>
                  <a:pt x="1082341" y="543248"/>
                </a:lnTo>
                <a:lnTo>
                  <a:pt x="1100850" y="107960"/>
                </a:lnTo>
                <a:lnTo>
                  <a:pt x="13903" y="0"/>
                </a:lnTo>
                <a:close/>
              </a:path>
            </a:pathLst>
          </a:custGeom>
          <a:solidFill>
            <a:srgbClr val="FFC000">
              <a:alpha val="41176"/>
            </a:srgb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57" name="Forma libre 56"/>
          <p:cNvSpPr/>
          <p:nvPr/>
        </p:nvSpPr>
        <p:spPr>
          <a:xfrm>
            <a:off x="8359977" y="4138299"/>
            <a:ext cx="1090501" cy="553070"/>
          </a:xfrm>
          <a:custGeom>
            <a:avLst/>
            <a:gdLst>
              <a:gd name="connsiteX0" fmla="*/ 88900 w 301625"/>
              <a:gd name="connsiteY0" fmla="*/ 0 h 317500"/>
              <a:gd name="connsiteX1" fmla="*/ 0 w 301625"/>
              <a:gd name="connsiteY1" fmla="*/ 127000 h 317500"/>
              <a:gd name="connsiteX2" fmla="*/ 206375 w 301625"/>
              <a:gd name="connsiteY2" fmla="*/ 317500 h 317500"/>
              <a:gd name="connsiteX3" fmla="*/ 279400 w 301625"/>
              <a:gd name="connsiteY3" fmla="*/ 244475 h 317500"/>
              <a:gd name="connsiteX4" fmla="*/ 301625 w 301625"/>
              <a:gd name="connsiteY4" fmla="*/ 200025 h 317500"/>
              <a:gd name="connsiteX5" fmla="*/ 88900 w 301625"/>
              <a:gd name="connsiteY5" fmla="*/ 0 h 317500"/>
              <a:gd name="connsiteX0" fmla="*/ 0 w 783366"/>
              <a:gd name="connsiteY0" fmla="*/ 0 h 451567"/>
              <a:gd name="connsiteX1" fmla="*/ 481741 w 783366"/>
              <a:gd name="connsiteY1" fmla="*/ 261067 h 451567"/>
              <a:gd name="connsiteX2" fmla="*/ 688116 w 783366"/>
              <a:gd name="connsiteY2" fmla="*/ 451567 h 451567"/>
              <a:gd name="connsiteX3" fmla="*/ 761141 w 783366"/>
              <a:gd name="connsiteY3" fmla="*/ 378542 h 451567"/>
              <a:gd name="connsiteX4" fmla="*/ 783366 w 783366"/>
              <a:gd name="connsiteY4" fmla="*/ 334092 h 451567"/>
              <a:gd name="connsiteX5" fmla="*/ 0 w 783366"/>
              <a:gd name="connsiteY5" fmla="*/ 0 h 451567"/>
              <a:gd name="connsiteX0" fmla="*/ 0 w 797117"/>
              <a:gd name="connsiteY0" fmla="*/ 0 h 451567"/>
              <a:gd name="connsiteX1" fmla="*/ 481741 w 797117"/>
              <a:gd name="connsiteY1" fmla="*/ 261067 h 451567"/>
              <a:gd name="connsiteX2" fmla="*/ 688116 w 797117"/>
              <a:gd name="connsiteY2" fmla="*/ 451567 h 451567"/>
              <a:gd name="connsiteX3" fmla="*/ 761141 w 797117"/>
              <a:gd name="connsiteY3" fmla="*/ 378542 h 451567"/>
              <a:gd name="connsiteX4" fmla="*/ 797117 w 797117"/>
              <a:gd name="connsiteY4" fmla="*/ 45334 h 451567"/>
              <a:gd name="connsiteX5" fmla="*/ 0 w 797117"/>
              <a:gd name="connsiteY5" fmla="*/ 0 h 451567"/>
              <a:gd name="connsiteX0" fmla="*/ 0 w 797117"/>
              <a:gd name="connsiteY0" fmla="*/ 0 h 1083248"/>
              <a:gd name="connsiteX1" fmla="*/ 481741 w 797117"/>
              <a:gd name="connsiteY1" fmla="*/ 261067 h 1083248"/>
              <a:gd name="connsiteX2" fmla="*/ 688116 w 797117"/>
              <a:gd name="connsiteY2" fmla="*/ 451567 h 1083248"/>
              <a:gd name="connsiteX3" fmla="*/ 737078 w 797117"/>
              <a:gd name="connsiteY3" fmla="*/ 1083248 h 1083248"/>
              <a:gd name="connsiteX4" fmla="*/ 797117 w 797117"/>
              <a:gd name="connsiteY4" fmla="*/ 45334 h 1083248"/>
              <a:gd name="connsiteX5" fmla="*/ 0 w 797117"/>
              <a:gd name="connsiteY5" fmla="*/ 0 h 1083248"/>
              <a:gd name="connsiteX0" fmla="*/ 212533 w 1009650"/>
              <a:gd name="connsiteY0" fmla="*/ 0 h 1083248"/>
              <a:gd name="connsiteX1" fmla="*/ 694274 w 1009650"/>
              <a:gd name="connsiteY1" fmla="*/ 261067 h 1083248"/>
              <a:gd name="connsiteX2" fmla="*/ 0 w 1009650"/>
              <a:gd name="connsiteY2" fmla="*/ 1011895 h 1083248"/>
              <a:gd name="connsiteX3" fmla="*/ 949611 w 1009650"/>
              <a:gd name="connsiteY3" fmla="*/ 1083248 h 1083248"/>
              <a:gd name="connsiteX4" fmla="*/ 1009650 w 1009650"/>
              <a:gd name="connsiteY4" fmla="*/ 45334 h 1083248"/>
              <a:gd name="connsiteX5" fmla="*/ 212533 w 1009650"/>
              <a:gd name="connsiteY5" fmla="*/ 0 h 1083248"/>
              <a:gd name="connsiteX0" fmla="*/ 212533 w 1009650"/>
              <a:gd name="connsiteY0" fmla="*/ 0 h 1100436"/>
              <a:gd name="connsiteX1" fmla="*/ 694274 w 1009650"/>
              <a:gd name="connsiteY1" fmla="*/ 261067 h 1100436"/>
              <a:gd name="connsiteX2" fmla="*/ 0 w 1009650"/>
              <a:gd name="connsiteY2" fmla="*/ 1011895 h 1100436"/>
              <a:gd name="connsiteX3" fmla="*/ 953048 w 1009650"/>
              <a:gd name="connsiteY3" fmla="*/ 1100436 h 1100436"/>
              <a:gd name="connsiteX4" fmla="*/ 1009650 w 1009650"/>
              <a:gd name="connsiteY4" fmla="*/ 45334 h 1100436"/>
              <a:gd name="connsiteX5" fmla="*/ 212533 w 1009650"/>
              <a:gd name="connsiteY5" fmla="*/ 0 h 1100436"/>
              <a:gd name="connsiteX0" fmla="*/ 212533 w 1009650"/>
              <a:gd name="connsiteY0" fmla="*/ 0 h 1100436"/>
              <a:gd name="connsiteX1" fmla="*/ 109883 w 1009650"/>
              <a:gd name="connsiteY1" fmla="*/ 477635 h 1100436"/>
              <a:gd name="connsiteX2" fmla="*/ 0 w 1009650"/>
              <a:gd name="connsiteY2" fmla="*/ 1011895 h 1100436"/>
              <a:gd name="connsiteX3" fmla="*/ 953048 w 1009650"/>
              <a:gd name="connsiteY3" fmla="*/ 1100436 h 1100436"/>
              <a:gd name="connsiteX4" fmla="*/ 1009650 w 1009650"/>
              <a:gd name="connsiteY4" fmla="*/ 45334 h 1100436"/>
              <a:gd name="connsiteX5" fmla="*/ 212533 w 1009650"/>
              <a:gd name="connsiteY5" fmla="*/ 0 h 1100436"/>
              <a:gd name="connsiteX0" fmla="*/ 219408 w 1009650"/>
              <a:gd name="connsiteY0" fmla="*/ 0 h 1096999"/>
              <a:gd name="connsiteX1" fmla="*/ 109883 w 1009650"/>
              <a:gd name="connsiteY1" fmla="*/ 474198 h 1096999"/>
              <a:gd name="connsiteX2" fmla="*/ 0 w 1009650"/>
              <a:gd name="connsiteY2" fmla="*/ 1008458 h 1096999"/>
              <a:gd name="connsiteX3" fmla="*/ 953048 w 1009650"/>
              <a:gd name="connsiteY3" fmla="*/ 1096999 h 1096999"/>
              <a:gd name="connsiteX4" fmla="*/ 1009650 w 1009650"/>
              <a:gd name="connsiteY4" fmla="*/ 41897 h 1096999"/>
              <a:gd name="connsiteX5" fmla="*/ 219408 w 1009650"/>
              <a:gd name="connsiteY5" fmla="*/ 0 h 1096999"/>
              <a:gd name="connsiteX0" fmla="*/ 209095 w 999337"/>
              <a:gd name="connsiteY0" fmla="*/ 0 h 1096999"/>
              <a:gd name="connsiteX1" fmla="*/ 99570 w 999337"/>
              <a:gd name="connsiteY1" fmla="*/ 474198 h 1096999"/>
              <a:gd name="connsiteX2" fmla="*/ 0 w 999337"/>
              <a:gd name="connsiteY2" fmla="*/ 1011896 h 1096999"/>
              <a:gd name="connsiteX3" fmla="*/ 942735 w 999337"/>
              <a:gd name="connsiteY3" fmla="*/ 1096999 h 1096999"/>
              <a:gd name="connsiteX4" fmla="*/ 999337 w 999337"/>
              <a:gd name="connsiteY4" fmla="*/ 41897 h 1096999"/>
              <a:gd name="connsiteX5" fmla="*/ 209095 w 999337"/>
              <a:gd name="connsiteY5" fmla="*/ 0 h 1096999"/>
              <a:gd name="connsiteX0" fmla="*/ 209095 w 999337"/>
              <a:gd name="connsiteY0" fmla="*/ 0 h 1096999"/>
              <a:gd name="connsiteX1" fmla="*/ 99570 w 999337"/>
              <a:gd name="connsiteY1" fmla="*/ 474198 h 1096999"/>
              <a:gd name="connsiteX2" fmla="*/ 0 w 999337"/>
              <a:gd name="connsiteY2" fmla="*/ 1011896 h 1096999"/>
              <a:gd name="connsiteX3" fmla="*/ 942735 w 999337"/>
              <a:gd name="connsiteY3" fmla="*/ 1096999 h 1096999"/>
              <a:gd name="connsiteX4" fmla="*/ 999337 w 999337"/>
              <a:gd name="connsiteY4" fmla="*/ 59085 h 1096999"/>
              <a:gd name="connsiteX5" fmla="*/ 209095 w 999337"/>
              <a:gd name="connsiteY5" fmla="*/ 0 h 1096999"/>
              <a:gd name="connsiteX0" fmla="*/ 209095 w 1002774"/>
              <a:gd name="connsiteY0" fmla="*/ 0 h 1096999"/>
              <a:gd name="connsiteX1" fmla="*/ 99570 w 1002774"/>
              <a:gd name="connsiteY1" fmla="*/ 474198 h 1096999"/>
              <a:gd name="connsiteX2" fmla="*/ 0 w 1002774"/>
              <a:gd name="connsiteY2" fmla="*/ 1011896 h 1096999"/>
              <a:gd name="connsiteX3" fmla="*/ 942735 w 1002774"/>
              <a:gd name="connsiteY3" fmla="*/ 1096999 h 1096999"/>
              <a:gd name="connsiteX4" fmla="*/ 1002774 w 1002774"/>
              <a:gd name="connsiteY4" fmla="*/ 52210 h 1096999"/>
              <a:gd name="connsiteX5" fmla="*/ 209095 w 1002774"/>
              <a:gd name="connsiteY5" fmla="*/ 0 h 1096999"/>
              <a:gd name="connsiteX0" fmla="*/ 209095 w 1002774"/>
              <a:gd name="connsiteY0" fmla="*/ 0 h 1096999"/>
              <a:gd name="connsiteX1" fmla="*/ 99570 w 1002774"/>
              <a:gd name="connsiteY1" fmla="*/ 474198 h 1096999"/>
              <a:gd name="connsiteX2" fmla="*/ 0 w 1002774"/>
              <a:gd name="connsiteY2" fmla="*/ 1011896 h 1096999"/>
              <a:gd name="connsiteX3" fmla="*/ 685675 w 1002774"/>
              <a:gd name="connsiteY3" fmla="*/ 1096999 h 1096999"/>
              <a:gd name="connsiteX4" fmla="*/ 1002774 w 1002774"/>
              <a:gd name="connsiteY4" fmla="*/ 52210 h 1096999"/>
              <a:gd name="connsiteX5" fmla="*/ 209095 w 1002774"/>
              <a:gd name="connsiteY5" fmla="*/ 0 h 1096999"/>
              <a:gd name="connsiteX0" fmla="*/ 209095 w 745714"/>
              <a:gd name="connsiteY0" fmla="*/ 0 h 1096999"/>
              <a:gd name="connsiteX1" fmla="*/ 99570 w 745714"/>
              <a:gd name="connsiteY1" fmla="*/ 474198 h 1096999"/>
              <a:gd name="connsiteX2" fmla="*/ 0 w 745714"/>
              <a:gd name="connsiteY2" fmla="*/ 1011896 h 1096999"/>
              <a:gd name="connsiteX3" fmla="*/ 685675 w 745714"/>
              <a:gd name="connsiteY3" fmla="*/ 1096999 h 1096999"/>
              <a:gd name="connsiteX4" fmla="*/ 745714 w 745714"/>
              <a:gd name="connsiteY4" fmla="*/ 66899 h 1096999"/>
              <a:gd name="connsiteX5" fmla="*/ 209095 w 745714"/>
              <a:gd name="connsiteY5" fmla="*/ 0 h 1096999"/>
              <a:gd name="connsiteX0" fmla="*/ 109525 w 646144"/>
              <a:gd name="connsiteY0" fmla="*/ 0 h 1096999"/>
              <a:gd name="connsiteX1" fmla="*/ 0 w 646144"/>
              <a:gd name="connsiteY1" fmla="*/ 474198 h 1096999"/>
              <a:gd name="connsiteX2" fmla="*/ 54666 w 646144"/>
              <a:gd name="connsiteY2" fmla="*/ 1048618 h 1096999"/>
              <a:gd name="connsiteX3" fmla="*/ 586105 w 646144"/>
              <a:gd name="connsiteY3" fmla="*/ 1096999 h 1096999"/>
              <a:gd name="connsiteX4" fmla="*/ 646144 w 646144"/>
              <a:gd name="connsiteY4" fmla="*/ 66899 h 1096999"/>
              <a:gd name="connsiteX5" fmla="*/ 109525 w 646144"/>
              <a:gd name="connsiteY5" fmla="*/ 0 h 1096999"/>
              <a:gd name="connsiteX0" fmla="*/ 54859 w 591478"/>
              <a:gd name="connsiteY0" fmla="*/ 0 h 1096999"/>
              <a:gd name="connsiteX1" fmla="*/ 37141 w 591478"/>
              <a:gd name="connsiteY1" fmla="*/ 529282 h 1096999"/>
              <a:gd name="connsiteX2" fmla="*/ 0 w 591478"/>
              <a:gd name="connsiteY2" fmla="*/ 1048618 h 1096999"/>
              <a:gd name="connsiteX3" fmla="*/ 531439 w 591478"/>
              <a:gd name="connsiteY3" fmla="*/ 1096999 h 1096999"/>
              <a:gd name="connsiteX4" fmla="*/ 591478 w 591478"/>
              <a:gd name="connsiteY4" fmla="*/ 66899 h 1096999"/>
              <a:gd name="connsiteX5" fmla="*/ 54859 w 591478"/>
              <a:gd name="connsiteY5" fmla="*/ 0 h 1096999"/>
              <a:gd name="connsiteX0" fmla="*/ 120960 w 591478"/>
              <a:gd name="connsiteY0" fmla="*/ 17563 h 1030100"/>
              <a:gd name="connsiteX1" fmla="*/ 37141 w 591478"/>
              <a:gd name="connsiteY1" fmla="*/ 462383 h 1030100"/>
              <a:gd name="connsiteX2" fmla="*/ 0 w 591478"/>
              <a:gd name="connsiteY2" fmla="*/ 981719 h 1030100"/>
              <a:gd name="connsiteX3" fmla="*/ 531439 w 591478"/>
              <a:gd name="connsiteY3" fmla="*/ 1030100 h 1030100"/>
              <a:gd name="connsiteX4" fmla="*/ 591478 w 591478"/>
              <a:gd name="connsiteY4" fmla="*/ 0 h 1030100"/>
              <a:gd name="connsiteX5" fmla="*/ 120960 w 591478"/>
              <a:gd name="connsiteY5" fmla="*/ 17563 h 1030100"/>
              <a:gd name="connsiteX0" fmla="*/ 69548 w 591478"/>
              <a:gd name="connsiteY0" fmla="*/ 0 h 1104344"/>
              <a:gd name="connsiteX1" fmla="*/ 37141 w 591478"/>
              <a:gd name="connsiteY1" fmla="*/ 536627 h 1104344"/>
              <a:gd name="connsiteX2" fmla="*/ 0 w 591478"/>
              <a:gd name="connsiteY2" fmla="*/ 1055963 h 1104344"/>
              <a:gd name="connsiteX3" fmla="*/ 531439 w 591478"/>
              <a:gd name="connsiteY3" fmla="*/ 1104344 h 1104344"/>
              <a:gd name="connsiteX4" fmla="*/ 591478 w 591478"/>
              <a:gd name="connsiteY4" fmla="*/ 74244 h 1104344"/>
              <a:gd name="connsiteX5" fmla="*/ 69548 w 591478"/>
              <a:gd name="connsiteY5" fmla="*/ 0 h 1104344"/>
              <a:gd name="connsiteX0" fmla="*/ 69548 w 595150"/>
              <a:gd name="connsiteY0" fmla="*/ 0 h 1104344"/>
              <a:gd name="connsiteX1" fmla="*/ 37141 w 595150"/>
              <a:gd name="connsiteY1" fmla="*/ 536627 h 1104344"/>
              <a:gd name="connsiteX2" fmla="*/ 0 w 595150"/>
              <a:gd name="connsiteY2" fmla="*/ 1055963 h 1104344"/>
              <a:gd name="connsiteX3" fmla="*/ 531439 w 595150"/>
              <a:gd name="connsiteY3" fmla="*/ 1104344 h 1104344"/>
              <a:gd name="connsiteX4" fmla="*/ 595150 w 595150"/>
              <a:gd name="connsiteY4" fmla="*/ 70572 h 1104344"/>
              <a:gd name="connsiteX5" fmla="*/ 69548 w 595150"/>
              <a:gd name="connsiteY5" fmla="*/ 0 h 1104344"/>
              <a:gd name="connsiteX0" fmla="*/ 102598 w 595150"/>
              <a:gd name="connsiteY0" fmla="*/ 0 h 1056604"/>
              <a:gd name="connsiteX1" fmla="*/ 37141 w 595150"/>
              <a:gd name="connsiteY1" fmla="*/ 488887 h 1056604"/>
              <a:gd name="connsiteX2" fmla="*/ 0 w 595150"/>
              <a:gd name="connsiteY2" fmla="*/ 1008223 h 1056604"/>
              <a:gd name="connsiteX3" fmla="*/ 531439 w 595150"/>
              <a:gd name="connsiteY3" fmla="*/ 1056604 h 1056604"/>
              <a:gd name="connsiteX4" fmla="*/ 595150 w 595150"/>
              <a:gd name="connsiteY4" fmla="*/ 22832 h 1056604"/>
              <a:gd name="connsiteX5" fmla="*/ 102598 w 595150"/>
              <a:gd name="connsiteY5" fmla="*/ 0 h 1056604"/>
              <a:gd name="connsiteX0" fmla="*/ 102598 w 595150"/>
              <a:gd name="connsiteY0" fmla="*/ 0 h 1056604"/>
              <a:gd name="connsiteX1" fmla="*/ 37141 w 595150"/>
              <a:gd name="connsiteY1" fmla="*/ 488887 h 1056604"/>
              <a:gd name="connsiteX2" fmla="*/ 0 w 595150"/>
              <a:gd name="connsiteY2" fmla="*/ 1008223 h 1056604"/>
              <a:gd name="connsiteX3" fmla="*/ 531439 w 595150"/>
              <a:gd name="connsiteY3" fmla="*/ 1056604 h 1056604"/>
              <a:gd name="connsiteX4" fmla="*/ 595150 w 595150"/>
              <a:gd name="connsiteY4" fmla="*/ 22832 h 1056604"/>
              <a:gd name="connsiteX5" fmla="*/ 102598 w 595150"/>
              <a:gd name="connsiteY5" fmla="*/ 0 h 1056604"/>
              <a:gd name="connsiteX0" fmla="*/ 65875 w 595150"/>
              <a:gd name="connsiteY0" fmla="*/ 0 h 1096999"/>
              <a:gd name="connsiteX1" fmla="*/ 37141 w 595150"/>
              <a:gd name="connsiteY1" fmla="*/ 529282 h 1096999"/>
              <a:gd name="connsiteX2" fmla="*/ 0 w 595150"/>
              <a:gd name="connsiteY2" fmla="*/ 1048618 h 1096999"/>
              <a:gd name="connsiteX3" fmla="*/ 531439 w 595150"/>
              <a:gd name="connsiteY3" fmla="*/ 1096999 h 1096999"/>
              <a:gd name="connsiteX4" fmla="*/ 595150 w 595150"/>
              <a:gd name="connsiteY4" fmla="*/ 63227 h 1096999"/>
              <a:gd name="connsiteX5" fmla="*/ 65875 w 595150"/>
              <a:gd name="connsiteY5" fmla="*/ 0 h 1096999"/>
              <a:gd name="connsiteX0" fmla="*/ 65875 w 595150"/>
              <a:gd name="connsiteY0" fmla="*/ 0 h 1089655"/>
              <a:gd name="connsiteX1" fmla="*/ 37141 w 595150"/>
              <a:gd name="connsiteY1" fmla="*/ 521938 h 1089655"/>
              <a:gd name="connsiteX2" fmla="*/ 0 w 595150"/>
              <a:gd name="connsiteY2" fmla="*/ 1041274 h 1089655"/>
              <a:gd name="connsiteX3" fmla="*/ 531439 w 595150"/>
              <a:gd name="connsiteY3" fmla="*/ 1089655 h 1089655"/>
              <a:gd name="connsiteX4" fmla="*/ 595150 w 595150"/>
              <a:gd name="connsiteY4" fmla="*/ 55883 h 1089655"/>
              <a:gd name="connsiteX5" fmla="*/ 65875 w 595150"/>
              <a:gd name="connsiteY5" fmla="*/ 0 h 1089655"/>
              <a:gd name="connsiteX0" fmla="*/ 73220 w 595150"/>
              <a:gd name="connsiteY0" fmla="*/ 0 h 1096999"/>
              <a:gd name="connsiteX1" fmla="*/ 37141 w 595150"/>
              <a:gd name="connsiteY1" fmla="*/ 529282 h 1096999"/>
              <a:gd name="connsiteX2" fmla="*/ 0 w 595150"/>
              <a:gd name="connsiteY2" fmla="*/ 1048618 h 1096999"/>
              <a:gd name="connsiteX3" fmla="*/ 531439 w 595150"/>
              <a:gd name="connsiteY3" fmla="*/ 1096999 h 1096999"/>
              <a:gd name="connsiteX4" fmla="*/ 595150 w 595150"/>
              <a:gd name="connsiteY4" fmla="*/ 63227 h 1096999"/>
              <a:gd name="connsiteX5" fmla="*/ 73220 w 595150"/>
              <a:gd name="connsiteY5" fmla="*/ 0 h 1096999"/>
              <a:gd name="connsiteX0" fmla="*/ 62203 w 595150"/>
              <a:gd name="connsiteY0" fmla="*/ 0 h 1093326"/>
              <a:gd name="connsiteX1" fmla="*/ 37141 w 595150"/>
              <a:gd name="connsiteY1" fmla="*/ 525609 h 1093326"/>
              <a:gd name="connsiteX2" fmla="*/ 0 w 595150"/>
              <a:gd name="connsiteY2" fmla="*/ 1044945 h 1093326"/>
              <a:gd name="connsiteX3" fmla="*/ 531439 w 595150"/>
              <a:gd name="connsiteY3" fmla="*/ 1093326 h 1093326"/>
              <a:gd name="connsiteX4" fmla="*/ 595150 w 595150"/>
              <a:gd name="connsiteY4" fmla="*/ 59554 h 1093326"/>
              <a:gd name="connsiteX5" fmla="*/ 62203 w 595150"/>
              <a:gd name="connsiteY5" fmla="*/ 0 h 1093326"/>
              <a:gd name="connsiteX0" fmla="*/ 77253 w 610200"/>
              <a:gd name="connsiteY0" fmla="*/ 0 h 1093326"/>
              <a:gd name="connsiteX1" fmla="*/ 52191 w 610200"/>
              <a:gd name="connsiteY1" fmla="*/ 525609 h 1093326"/>
              <a:gd name="connsiteX2" fmla="*/ 15050 w 610200"/>
              <a:gd name="connsiteY2" fmla="*/ 1044945 h 1093326"/>
              <a:gd name="connsiteX3" fmla="*/ 0 w 610200"/>
              <a:gd name="connsiteY3" fmla="*/ 1051633 h 1093326"/>
              <a:gd name="connsiteX4" fmla="*/ 546489 w 610200"/>
              <a:gd name="connsiteY4" fmla="*/ 1093326 h 1093326"/>
              <a:gd name="connsiteX5" fmla="*/ 610200 w 610200"/>
              <a:gd name="connsiteY5" fmla="*/ 59554 h 1093326"/>
              <a:gd name="connsiteX6" fmla="*/ 77253 w 610200"/>
              <a:gd name="connsiteY6" fmla="*/ 0 h 1093326"/>
              <a:gd name="connsiteX0" fmla="*/ 62203 w 595150"/>
              <a:gd name="connsiteY0" fmla="*/ 0 h 1093326"/>
              <a:gd name="connsiteX1" fmla="*/ 37141 w 595150"/>
              <a:gd name="connsiteY1" fmla="*/ 525609 h 1093326"/>
              <a:gd name="connsiteX2" fmla="*/ 0 w 595150"/>
              <a:gd name="connsiteY2" fmla="*/ 1044945 h 1093326"/>
              <a:gd name="connsiteX3" fmla="*/ 304439 w 595150"/>
              <a:gd name="connsiteY3" fmla="*/ 816606 h 1093326"/>
              <a:gd name="connsiteX4" fmla="*/ 531439 w 595150"/>
              <a:gd name="connsiteY4" fmla="*/ 1093326 h 1093326"/>
              <a:gd name="connsiteX5" fmla="*/ 595150 w 595150"/>
              <a:gd name="connsiteY5" fmla="*/ 59554 h 1093326"/>
              <a:gd name="connsiteX6" fmla="*/ 62203 w 595150"/>
              <a:gd name="connsiteY6" fmla="*/ 0 h 1093326"/>
              <a:gd name="connsiteX0" fmla="*/ 25062 w 558009"/>
              <a:gd name="connsiteY0" fmla="*/ 0 h 1093326"/>
              <a:gd name="connsiteX1" fmla="*/ 0 w 558009"/>
              <a:gd name="connsiteY1" fmla="*/ 525609 h 1093326"/>
              <a:gd name="connsiteX2" fmla="*/ 153818 w 558009"/>
              <a:gd name="connsiteY2" fmla="*/ 640994 h 1093326"/>
              <a:gd name="connsiteX3" fmla="*/ 267298 w 558009"/>
              <a:gd name="connsiteY3" fmla="*/ 816606 h 1093326"/>
              <a:gd name="connsiteX4" fmla="*/ 494298 w 558009"/>
              <a:gd name="connsiteY4" fmla="*/ 1093326 h 1093326"/>
              <a:gd name="connsiteX5" fmla="*/ 558009 w 558009"/>
              <a:gd name="connsiteY5" fmla="*/ 59554 h 1093326"/>
              <a:gd name="connsiteX6" fmla="*/ 25062 w 558009"/>
              <a:gd name="connsiteY6" fmla="*/ 0 h 1093326"/>
              <a:gd name="connsiteX0" fmla="*/ 29152 w 562099"/>
              <a:gd name="connsiteY0" fmla="*/ 0 h 1093326"/>
              <a:gd name="connsiteX1" fmla="*/ 4090 w 562099"/>
              <a:gd name="connsiteY1" fmla="*/ 525609 h 1093326"/>
              <a:gd name="connsiteX2" fmla="*/ 0 w 562099"/>
              <a:gd name="connsiteY2" fmla="*/ 732801 h 1093326"/>
              <a:gd name="connsiteX3" fmla="*/ 271388 w 562099"/>
              <a:gd name="connsiteY3" fmla="*/ 816606 h 1093326"/>
              <a:gd name="connsiteX4" fmla="*/ 498388 w 562099"/>
              <a:gd name="connsiteY4" fmla="*/ 1093326 h 1093326"/>
              <a:gd name="connsiteX5" fmla="*/ 562099 w 562099"/>
              <a:gd name="connsiteY5" fmla="*/ 59554 h 1093326"/>
              <a:gd name="connsiteX6" fmla="*/ 29152 w 562099"/>
              <a:gd name="connsiteY6" fmla="*/ 0 h 1093326"/>
              <a:gd name="connsiteX0" fmla="*/ 55220 w 588167"/>
              <a:gd name="connsiteY0" fmla="*/ 0 h 1093326"/>
              <a:gd name="connsiteX1" fmla="*/ 30158 w 588167"/>
              <a:gd name="connsiteY1" fmla="*/ 525609 h 1093326"/>
              <a:gd name="connsiteX2" fmla="*/ 26068 w 588167"/>
              <a:gd name="connsiteY2" fmla="*/ 732801 h 1093326"/>
              <a:gd name="connsiteX3" fmla="*/ 0 w 588167"/>
              <a:gd name="connsiteY3" fmla="*/ 857001 h 1093326"/>
              <a:gd name="connsiteX4" fmla="*/ 524456 w 588167"/>
              <a:gd name="connsiteY4" fmla="*/ 1093326 h 1093326"/>
              <a:gd name="connsiteX5" fmla="*/ 588167 w 588167"/>
              <a:gd name="connsiteY5" fmla="*/ 59554 h 1093326"/>
              <a:gd name="connsiteX6" fmla="*/ 55220 w 588167"/>
              <a:gd name="connsiteY6" fmla="*/ 0 h 1093326"/>
              <a:gd name="connsiteX0" fmla="*/ 58892 w 591839"/>
              <a:gd name="connsiteY0" fmla="*/ 0 h 1093326"/>
              <a:gd name="connsiteX1" fmla="*/ 33830 w 591839"/>
              <a:gd name="connsiteY1" fmla="*/ 525609 h 1093326"/>
              <a:gd name="connsiteX2" fmla="*/ 29740 w 591839"/>
              <a:gd name="connsiteY2" fmla="*/ 732801 h 1093326"/>
              <a:gd name="connsiteX3" fmla="*/ 3672 w 591839"/>
              <a:gd name="connsiteY3" fmla="*/ 857001 h 1093326"/>
              <a:gd name="connsiteX4" fmla="*/ 0 w 591839"/>
              <a:gd name="connsiteY4" fmla="*/ 868018 h 1093326"/>
              <a:gd name="connsiteX5" fmla="*/ 528128 w 591839"/>
              <a:gd name="connsiteY5" fmla="*/ 1093326 h 1093326"/>
              <a:gd name="connsiteX6" fmla="*/ 591839 w 591839"/>
              <a:gd name="connsiteY6" fmla="*/ 59554 h 1093326"/>
              <a:gd name="connsiteX7" fmla="*/ 58892 w 591839"/>
              <a:gd name="connsiteY7" fmla="*/ 0 h 1093326"/>
              <a:gd name="connsiteX0" fmla="*/ 55220 w 588167"/>
              <a:gd name="connsiteY0" fmla="*/ 0 h 1093326"/>
              <a:gd name="connsiteX1" fmla="*/ 30158 w 588167"/>
              <a:gd name="connsiteY1" fmla="*/ 525609 h 1093326"/>
              <a:gd name="connsiteX2" fmla="*/ 26068 w 588167"/>
              <a:gd name="connsiteY2" fmla="*/ 732801 h 1093326"/>
              <a:gd name="connsiteX3" fmla="*/ 0 w 588167"/>
              <a:gd name="connsiteY3" fmla="*/ 857001 h 1093326"/>
              <a:gd name="connsiteX4" fmla="*/ 0 w 588167"/>
              <a:gd name="connsiteY4" fmla="*/ 1040615 h 1093326"/>
              <a:gd name="connsiteX5" fmla="*/ 524456 w 588167"/>
              <a:gd name="connsiteY5" fmla="*/ 1093326 h 1093326"/>
              <a:gd name="connsiteX6" fmla="*/ 588167 w 588167"/>
              <a:gd name="connsiteY6" fmla="*/ 59554 h 1093326"/>
              <a:gd name="connsiteX7" fmla="*/ 55220 w 588167"/>
              <a:gd name="connsiteY7" fmla="*/ 0 h 1093326"/>
              <a:gd name="connsiteX0" fmla="*/ 55220 w 588167"/>
              <a:gd name="connsiteY0" fmla="*/ 0 h 1132422"/>
              <a:gd name="connsiteX1" fmla="*/ 30158 w 588167"/>
              <a:gd name="connsiteY1" fmla="*/ 525609 h 1132422"/>
              <a:gd name="connsiteX2" fmla="*/ 26068 w 588167"/>
              <a:gd name="connsiteY2" fmla="*/ 732801 h 1132422"/>
              <a:gd name="connsiteX3" fmla="*/ 0 w 588167"/>
              <a:gd name="connsiteY3" fmla="*/ 857001 h 1132422"/>
              <a:gd name="connsiteX4" fmla="*/ 106496 w 588167"/>
              <a:gd name="connsiteY4" fmla="*/ 1132422 h 1132422"/>
              <a:gd name="connsiteX5" fmla="*/ 524456 w 588167"/>
              <a:gd name="connsiteY5" fmla="*/ 1093326 h 1132422"/>
              <a:gd name="connsiteX6" fmla="*/ 588167 w 588167"/>
              <a:gd name="connsiteY6" fmla="*/ 59554 h 1132422"/>
              <a:gd name="connsiteX7" fmla="*/ 55220 w 588167"/>
              <a:gd name="connsiteY7" fmla="*/ 0 h 1132422"/>
              <a:gd name="connsiteX0" fmla="*/ 62565 w 595512"/>
              <a:gd name="connsiteY0" fmla="*/ 0 h 1093326"/>
              <a:gd name="connsiteX1" fmla="*/ 37503 w 595512"/>
              <a:gd name="connsiteY1" fmla="*/ 525609 h 1093326"/>
              <a:gd name="connsiteX2" fmla="*/ 33413 w 595512"/>
              <a:gd name="connsiteY2" fmla="*/ 732801 h 1093326"/>
              <a:gd name="connsiteX3" fmla="*/ 7345 w 595512"/>
              <a:gd name="connsiteY3" fmla="*/ 857001 h 1093326"/>
              <a:gd name="connsiteX4" fmla="*/ 0 w 595512"/>
              <a:gd name="connsiteY4" fmla="*/ 1044287 h 1093326"/>
              <a:gd name="connsiteX5" fmla="*/ 531801 w 595512"/>
              <a:gd name="connsiteY5" fmla="*/ 1093326 h 1093326"/>
              <a:gd name="connsiteX6" fmla="*/ 595512 w 595512"/>
              <a:gd name="connsiteY6" fmla="*/ 59554 h 1093326"/>
              <a:gd name="connsiteX7" fmla="*/ 62565 w 595512"/>
              <a:gd name="connsiteY7" fmla="*/ 0 h 1093326"/>
              <a:gd name="connsiteX0" fmla="*/ 0 w 745940"/>
              <a:gd name="connsiteY0" fmla="*/ 0 h 1122704"/>
              <a:gd name="connsiteX1" fmla="*/ 187931 w 745940"/>
              <a:gd name="connsiteY1" fmla="*/ 554987 h 1122704"/>
              <a:gd name="connsiteX2" fmla="*/ 183841 w 745940"/>
              <a:gd name="connsiteY2" fmla="*/ 762179 h 1122704"/>
              <a:gd name="connsiteX3" fmla="*/ 157773 w 745940"/>
              <a:gd name="connsiteY3" fmla="*/ 886379 h 1122704"/>
              <a:gd name="connsiteX4" fmla="*/ 150428 w 745940"/>
              <a:gd name="connsiteY4" fmla="*/ 1073665 h 1122704"/>
              <a:gd name="connsiteX5" fmla="*/ 682229 w 745940"/>
              <a:gd name="connsiteY5" fmla="*/ 1122704 h 1122704"/>
              <a:gd name="connsiteX6" fmla="*/ 745940 w 745940"/>
              <a:gd name="connsiteY6" fmla="*/ 88932 h 1122704"/>
              <a:gd name="connsiteX7" fmla="*/ 0 w 745940"/>
              <a:gd name="connsiteY7" fmla="*/ 0 h 1122704"/>
              <a:gd name="connsiteX0" fmla="*/ 0 w 786336"/>
              <a:gd name="connsiteY0" fmla="*/ 0 h 1122704"/>
              <a:gd name="connsiteX1" fmla="*/ 187931 w 786336"/>
              <a:gd name="connsiteY1" fmla="*/ 554987 h 1122704"/>
              <a:gd name="connsiteX2" fmla="*/ 183841 w 786336"/>
              <a:gd name="connsiteY2" fmla="*/ 762179 h 1122704"/>
              <a:gd name="connsiteX3" fmla="*/ 157773 w 786336"/>
              <a:gd name="connsiteY3" fmla="*/ 886379 h 1122704"/>
              <a:gd name="connsiteX4" fmla="*/ 150428 w 786336"/>
              <a:gd name="connsiteY4" fmla="*/ 1073665 h 1122704"/>
              <a:gd name="connsiteX5" fmla="*/ 682229 w 786336"/>
              <a:gd name="connsiteY5" fmla="*/ 1122704 h 1122704"/>
              <a:gd name="connsiteX6" fmla="*/ 786336 w 786336"/>
              <a:gd name="connsiteY6" fmla="*/ 55881 h 1122704"/>
              <a:gd name="connsiteX7" fmla="*/ 0 w 786336"/>
              <a:gd name="connsiteY7" fmla="*/ 0 h 1122704"/>
              <a:gd name="connsiteX0" fmla="*/ 0 w 786336"/>
              <a:gd name="connsiteY0" fmla="*/ 0 h 1073665"/>
              <a:gd name="connsiteX1" fmla="*/ 187931 w 786336"/>
              <a:gd name="connsiteY1" fmla="*/ 554987 h 1073665"/>
              <a:gd name="connsiteX2" fmla="*/ 183841 w 786336"/>
              <a:gd name="connsiteY2" fmla="*/ 762179 h 1073665"/>
              <a:gd name="connsiteX3" fmla="*/ 157773 w 786336"/>
              <a:gd name="connsiteY3" fmla="*/ 886379 h 1073665"/>
              <a:gd name="connsiteX4" fmla="*/ 150428 w 786336"/>
              <a:gd name="connsiteY4" fmla="*/ 1073665 h 1073665"/>
              <a:gd name="connsiteX5" fmla="*/ 752002 w 786336"/>
              <a:gd name="connsiteY5" fmla="*/ 711407 h 1073665"/>
              <a:gd name="connsiteX6" fmla="*/ 786336 w 786336"/>
              <a:gd name="connsiteY6" fmla="*/ 55881 h 1073665"/>
              <a:gd name="connsiteX7" fmla="*/ 0 w 786336"/>
              <a:gd name="connsiteY7" fmla="*/ 0 h 1073665"/>
              <a:gd name="connsiteX0" fmla="*/ 384948 w 1171284"/>
              <a:gd name="connsiteY0" fmla="*/ 0 h 1073665"/>
              <a:gd name="connsiteX1" fmla="*/ 2 w 1171284"/>
              <a:gd name="connsiteY1" fmla="*/ 503575 h 1073665"/>
              <a:gd name="connsiteX2" fmla="*/ 568789 w 1171284"/>
              <a:gd name="connsiteY2" fmla="*/ 762179 h 1073665"/>
              <a:gd name="connsiteX3" fmla="*/ 542721 w 1171284"/>
              <a:gd name="connsiteY3" fmla="*/ 886379 h 1073665"/>
              <a:gd name="connsiteX4" fmla="*/ 535376 w 1171284"/>
              <a:gd name="connsiteY4" fmla="*/ 1073665 h 1073665"/>
              <a:gd name="connsiteX5" fmla="*/ 1136950 w 1171284"/>
              <a:gd name="connsiteY5" fmla="*/ 711407 h 1073665"/>
              <a:gd name="connsiteX6" fmla="*/ 1171284 w 1171284"/>
              <a:gd name="connsiteY6" fmla="*/ 55881 h 1073665"/>
              <a:gd name="connsiteX7" fmla="*/ 384948 w 1171284"/>
              <a:gd name="connsiteY7" fmla="*/ 0 h 1073665"/>
              <a:gd name="connsiteX0" fmla="*/ 0 w 786336"/>
              <a:gd name="connsiteY0" fmla="*/ 0 h 1073665"/>
              <a:gd name="connsiteX1" fmla="*/ 183841 w 786336"/>
              <a:gd name="connsiteY1" fmla="*/ 762179 h 1073665"/>
              <a:gd name="connsiteX2" fmla="*/ 157773 w 786336"/>
              <a:gd name="connsiteY2" fmla="*/ 886379 h 1073665"/>
              <a:gd name="connsiteX3" fmla="*/ 150428 w 786336"/>
              <a:gd name="connsiteY3" fmla="*/ 1073665 h 1073665"/>
              <a:gd name="connsiteX4" fmla="*/ 752002 w 786336"/>
              <a:gd name="connsiteY4" fmla="*/ 711407 h 1073665"/>
              <a:gd name="connsiteX5" fmla="*/ 786336 w 786336"/>
              <a:gd name="connsiteY5" fmla="*/ 55881 h 1073665"/>
              <a:gd name="connsiteX6" fmla="*/ 0 w 786336"/>
              <a:gd name="connsiteY6" fmla="*/ 0 h 1073665"/>
              <a:gd name="connsiteX0" fmla="*/ 54858 w 841194"/>
              <a:gd name="connsiteY0" fmla="*/ 0 h 1073665"/>
              <a:gd name="connsiteX1" fmla="*/ 0 w 841194"/>
              <a:gd name="connsiteY1" fmla="*/ 1066979 h 1073665"/>
              <a:gd name="connsiteX2" fmla="*/ 212631 w 841194"/>
              <a:gd name="connsiteY2" fmla="*/ 886379 h 1073665"/>
              <a:gd name="connsiteX3" fmla="*/ 205286 w 841194"/>
              <a:gd name="connsiteY3" fmla="*/ 1073665 h 1073665"/>
              <a:gd name="connsiteX4" fmla="*/ 806860 w 841194"/>
              <a:gd name="connsiteY4" fmla="*/ 711407 h 1073665"/>
              <a:gd name="connsiteX5" fmla="*/ 841194 w 841194"/>
              <a:gd name="connsiteY5" fmla="*/ 55881 h 1073665"/>
              <a:gd name="connsiteX6" fmla="*/ 54858 w 841194"/>
              <a:gd name="connsiteY6" fmla="*/ 0 h 1073665"/>
              <a:gd name="connsiteX0" fmla="*/ 54858 w 841194"/>
              <a:gd name="connsiteY0" fmla="*/ 0 h 1073665"/>
              <a:gd name="connsiteX1" fmla="*/ 0 w 841194"/>
              <a:gd name="connsiteY1" fmla="*/ 1066979 h 1073665"/>
              <a:gd name="connsiteX2" fmla="*/ 205286 w 841194"/>
              <a:gd name="connsiteY2" fmla="*/ 1073665 h 1073665"/>
              <a:gd name="connsiteX3" fmla="*/ 806860 w 841194"/>
              <a:gd name="connsiteY3" fmla="*/ 711407 h 1073665"/>
              <a:gd name="connsiteX4" fmla="*/ 841194 w 841194"/>
              <a:gd name="connsiteY4" fmla="*/ 55881 h 1073665"/>
              <a:gd name="connsiteX5" fmla="*/ 54858 w 841194"/>
              <a:gd name="connsiteY5" fmla="*/ 0 h 1073665"/>
              <a:gd name="connsiteX0" fmla="*/ 54858 w 841194"/>
              <a:gd name="connsiteY0" fmla="*/ 0 h 1066979"/>
              <a:gd name="connsiteX1" fmla="*/ 0 w 841194"/>
              <a:gd name="connsiteY1" fmla="*/ 1066979 h 1066979"/>
              <a:gd name="connsiteX2" fmla="*/ 554154 w 841194"/>
              <a:gd name="connsiteY2" fmla="*/ 1018581 h 1066979"/>
              <a:gd name="connsiteX3" fmla="*/ 806860 w 841194"/>
              <a:gd name="connsiteY3" fmla="*/ 711407 h 1066979"/>
              <a:gd name="connsiteX4" fmla="*/ 841194 w 841194"/>
              <a:gd name="connsiteY4" fmla="*/ 55881 h 1066979"/>
              <a:gd name="connsiteX5" fmla="*/ 54858 w 841194"/>
              <a:gd name="connsiteY5" fmla="*/ 0 h 1066979"/>
              <a:gd name="connsiteX0" fmla="*/ 54858 w 841194"/>
              <a:gd name="connsiteY0" fmla="*/ 0 h 1066979"/>
              <a:gd name="connsiteX1" fmla="*/ 0 w 841194"/>
              <a:gd name="connsiteY1" fmla="*/ 1066979 h 1066979"/>
              <a:gd name="connsiteX2" fmla="*/ 806860 w 841194"/>
              <a:gd name="connsiteY2" fmla="*/ 711407 h 1066979"/>
              <a:gd name="connsiteX3" fmla="*/ 841194 w 841194"/>
              <a:gd name="connsiteY3" fmla="*/ 55881 h 1066979"/>
              <a:gd name="connsiteX4" fmla="*/ 54858 w 841194"/>
              <a:gd name="connsiteY4" fmla="*/ 0 h 1066979"/>
              <a:gd name="connsiteX0" fmla="*/ 54858 w 841194"/>
              <a:gd name="connsiteY0" fmla="*/ 0 h 1122703"/>
              <a:gd name="connsiteX1" fmla="*/ 0 w 841194"/>
              <a:gd name="connsiteY1" fmla="*/ 1066979 h 1122703"/>
              <a:gd name="connsiteX2" fmla="*/ 784827 w 841194"/>
              <a:gd name="connsiteY2" fmla="*/ 1122703 h 1122703"/>
              <a:gd name="connsiteX3" fmla="*/ 841194 w 841194"/>
              <a:gd name="connsiteY3" fmla="*/ 55881 h 1122703"/>
              <a:gd name="connsiteX4" fmla="*/ 54858 w 841194"/>
              <a:gd name="connsiteY4" fmla="*/ 0 h 1122703"/>
              <a:gd name="connsiteX0" fmla="*/ 0 w 786336"/>
              <a:gd name="connsiteY0" fmla="*/ 0 h 1122703"/>
              <a:gd name="connsiteX1" fmla="*/ 33277 w 786336"/>
              <a:gd name="connsiteY1" fmla="*/ 890709 h 1122703"/>
              <a:gd name="connsiteX2" fmla="*/ 729969 w 786336"/>
              <a:gd name="connsiteY2" fmla="*/ 1122703 h 1122703"/>
              <a:gd name="connsiteX3" fmla="*/ 786336 w 786336"/>
              <a:gd name="connsiteY3" fmla="*/ 55881 h 1122703"/>
              <a:gd name="connsiteX4" fmla="*/ 0 w 786336"/>
              <a:gd name="connsiteY4" fmla="*/ 0 h 1122703"/>
              <a:gd name="connsiteX0" fmla="*/ 54858 w 841194"/>
              <a:gd name="connsiteY0" fmla="*/ 0 h 1122703"/>
              <a:gd name="connsiteX1" fmla="*/ 0 w 841194"/>
              <a:gd name="connsiteY1" fmla="*/ 1055962 h 1122703"/>
              <a:gd name="connsiteX2" fmla="*/ 784827 w 841194"/>
              <a:gd name="connsiteY2" fmla="*/ 1122703 h 1122703"/>
              <a:gd name="connsiteX3" fmla="*/ 841194 w 841194"/>
              <a:gd name="connsiteY3" fmla="*/ 55881 h 1122703"/>
              <a:gd name="connsiteX4" fmla="*/ 54858 w 841194"/>
              <a:gd name="connsiteY4" fmla="*/ 0 h 1122703"/>
              <a:gd name="connsiteX0" fmla="*/ 25448 w 841194"/>
              <a:gd name="connsiteY0" fmla="*/ 607192 h 1066822"/>
              <a:gd name="connsiteX1" fmla="*/ 0 w 841194"/>
              <a:gd name="connsiteY1" fmla="*/ 1000081 h 1066822"/>
              <a:gd name="connsiteX2" fmla="*/ 784827 w 841194"/>
              <a:gd name="connsiteY2" fmla="*/ 1066822 h 1066822"/>
              <a:gd name="connsiteX3" fmla="*/ 841194 w 841194"/>
              <a:gd name="connsiteY3" fmla="*/ 0 h 1066822"/>
              <a:gd name="connsiteX4" fmla="*/ 25448 w 841194"/>
              <a:gd name="connsiteY4" fmla="*/ 607192 h 1066822"/>
              <a:gd name="connsiteX0" fmla="*/ 25448 w 784827"/>
              <a:gd name="connsiteY0" fmla="*/ 0 h 459630"/>
              <a:gd name="connsiteX1" fmla="*/ 0 w 784827"/>
              <a:gd name="connsiteY1" fmla="*/ 392889 h 459630"/>
              <a:gd name="connsiteX2" fmla="*/ 784827 w 784827"/>
              <a:gd name="connsiteY2" fmla="*/ 459630 h 459630"/>
              <a:gd name="connsiteX3" fmla="*/ 458857 w 784827"/>
              <a:gd name="connsiteY3" fmla="*/ 202935 h 459630"/>
              <a:gd name="connsiteX4" fmla="*/ 25448 w 784827"/>
              <a:gd name="connsiteY4" fmla="*/ 0 h 459630"/>
              <a:gd name="connsiteX0" fmla="*/ 25448 w 806436"/>
              <a:gd name="connsiteY0" fmla="*/ 0 h 459630"/>
              <a:gd name="connsiteX1" fmla="*/ 0 w 806436"/>
              <a:gd name="connsiteY1" fmla="*/ 392889 h 459630"/>
              <a:gd name="connsiteX2" fmla="*/ 784827 w 806436"/>
              <a:gd name="connsiteY2" fmla="*/ 459630 h 459630"/>
              <a:gd name="connsiteX3" fmla="*/ 806436 w 806436"/>
              <a:gd name="connsiteY3" fmla="*/ 37166 h 459630"/>
              <a:gd name="connsiteX4" fmla="*/ 25448 w 806436"/>
              <a:gd name="connsiteY4" fmla="*/ 0 h 459630"/>
              <a:gd name="connsiteX0" fmla="*/ 30796 w 806436"/>
              <a:gd name="connsiteY0" fmla="*/ 0 h 569251"/>
              <a:gd name="connsiteX1" fmla="*/ 0 w 806436"/>
              <a:gd name="connsiteY1" fmla="*/ 502510 h 569251"/>
              <a:gd name="connsiteX2" fmla="*/ 784827 w 806436"/>
              <a:gd name="connsiteY2" fmla="*/ 569251 h 569251"/>
              <a:gd name="connsiteX3" fmla="*/ 806436 w 806436"/>
              <a:gd name="connsiteY3" fmla="*/ 146787 h 569251"/>
              <a:gd name="connsiteX4" fmla="*/ 30796 w 806436"/>
              <a:gd name="connsiteY4" fmla="*/ 0 h 569251"/>
              <a:gd name="connsiteX0" fmla="*/ 6733 w 806436"/>
              <a:gd name="connsiteY0" fmla="*/ 0 h 478346"/>
              <a:gd name="connsiteX1" fmla="*/ 0 w 806436"/>
              <a:gd name="connsiteY1" fmla="*/ 411605 h 478346"/>
              <a:gd name="connsiteX2" fmla="*/ 784827 w 806436"/>
              <a:gd name="connsiteY2" fmla="*/ 478346 h 478346"/>
              <a:gd name="connsiteX3" fmla="*/ 806436 w 806436"/>
              <a:gd name="connsiteY3" fmla="*/ 55882 h 478346"/>
              <a:gd name="connsiteX4" fmla="*/ 6733 w 806436"/>
              <a:gd name="connsiteY4" fmla="*/ 0 h 478346"/>
              <a:gd name="connsiteX0" fmla="*/ 6733 w 1065783"/>
              <a:gd name="connsiteY0" fmla="*/ 0 h 478346"/>
              <a:gd name="connsiteX1" fmla="*/ 0 w 1065783"/>
              <a:gd name="connsiteY1" fmla="*/ 411605 h 478346"/>
              <a:gd name="connsiteX2" fmla="*/ 784827 w 1065783"/>
              <a:gd name="connsiteY2" fmla="*/ 478346 h 478346"/>
              <a:gd name="connsiteX3" fmla="*/ 1065783 w 1065783"/>
              <a:gd name="connsiteY3" fmla="*/ 98661 h 478346"/>
              <a:gd name="connsiteX4" fmla="*/ 6733 w 1065783"/>
              <a:gd name="connsiteY4" fmla="*/ 0 h 478346"/>
              <a:gd name="connsiteX0" fmla="*/ 6733 w 1065783"/>
              <a:gd name="connsiteY0" fmla="*/ 0 h 518451"/>
              <a:gd name="connsiteX1" fmla="*/ 0 w 1065783"/>
              <a:gd name="connsiteY1" fmla="*/ 411605 h 518451"/>
              <a:gd name="connsiteX2" fmla="*/ 1044174 w 1065783"/>
              <a:gd name="connsiteY2" fmla="*/ 518451 h 518451"/>
              <a:gd name="connsiteX3" fmla="*/ 1065783 w 1065783"/>
              <a:gd name="connsiteY3" fmla="*/ 98661 h 518451"/>
              <a:gd name="connsiteX4" fmla="*/ 6733 w 1065783"/>
              <a:gd name="connsiteY4" fmla="*/ 0 h 518451"/>
              <a:gd name="connsiteX0" fmla="*/ 20102 w 1079152"/>
              <a:gd name="connsiteY0" fmla="*/ 0 h 518451"/>
              <a:gd name="connsiteX1" fmla="*/ 0 w 1079152"/>
              <a:gd name="connsiteY1" fmla="*/ 441016 h 518451"/>
              <a:gd name="connsiteX2" fmla="*/ 1057543 w 1079152"/>
              <a:gd name="connsiteY2" fmla="*/ 518451 h 518451"/>
              <a:gd name="connsiteX3" fmla="*/ 1079152 w 1079152"/>
              <a:gd name="connsiteY3" fmla="*/ 98661 h 518451"/>
              <a:gd name="connsiteX4" fmla="*/ 20102 w 1079152"/>
              <a:gd name="connsiteY4" fmla="*/ 0 h 518451"/>
              <a:gd name="connsiteX0" fmla="*/ 20102 w 1364902"/>
              <a:gd name="connsiteY0" fmla="*/ 0 h 518451"/>
              <a:gd name="connsiteX1" fmla="*/ 0 w 1364902"/>
              <a:gd name="connsiteY1" fmla="*/ 441016 h 518451"/>
              <a:gd name="connsiteX2" fmla="*/ 1057543 w 1364902"/>
              <a:gd name="connsiteY2" fmla="*/ 518451 h 518451"/>
              <a:gd name="connsiteX3" fmla="*/ 1364902 w 1364902"/>
              <a:gd name="connsiteY3" fmla="*/ 31426 h 518451"/>
              <a:gd name="connsiteX4" fmla="*/ 20102 w 1364902"/>
              <a:gd name="connsiteY4" fmla="*/ 0 h 518451"/>
              <a:gd name="connsiteX0" fmla="*/ 20102 w 1428775"/>
              <a:gd name="connsiteY0" fmla="*/ 0 h 518451"/>
              <a:gd name="connsiteX1" fmla="*/ 0 w 1428775"/>
              <a:gd name="connsiteY1" fmla="*/ 441016 h 518451"/>
              <a:gd name="connsiteX2" fmla="*/ 1057543 w 1428775"/>
              <a:gd name="connsiteY2" fmla="*/ 518451 h 518451"/>
              <a:gd name="connsiteX3" fmla="*/ 1428775 w 1428775"/>
              <a:gd name="connsiteY3" fmla="*/ 142364 h 518451"/>
              <a:gd name="connsiteX4" fmla="*/ 20102 w 1428775"/>
              <a:gd name="connsiteY4" fmla="*/ 0 h 518451"/>
              <a:gd name="connsiteX0" fmla="*/ 399982 w 1428775"/>
              <a:gd name="connsiteY0" fmla="*/ 0 h 468024"/>
              <a:gd name="connsiteX1" fmla="*/ 0 w 1428775"/>
              <a:gd name="connsiteY1" fmla="*/ 390589 h 468024"/>
              <a:gd name="connsiteX2" fmla="*/ 1057543 w 1428775"/>
              <a:gd name="connsiteY2" fmla="*/ 468024 h 468024"/>
              <a:gd name="connsiteX3" fmla="*/ 1428775 w 1428775"/>
              <a:gd name="connsiteY3" fmla="*/ 91937 h 468024"/>
              <a:gd name="connsiteX4" fmla="*/ 399982 w 1428775"/>
              <a:gd name="connsiteY4" fmla="*/ 0 h 468024"/>
              <a:gd name="connsiteX0" fmla="*/ 399982 w 1428775"/>
              <a:gd name="connsiteY0" fmla="*/ 0 h 525174"/>
              <a:gd name="connsiteX1" fmla="*/ 0 w 1428775"/>
              <a:gd name="connsiteY1" fmla="*/ 390589 h 525174"/>
              <a:gd name="connsiteX2" fmla="*/ 1413891 w 1428775"/>
              <a:gd name="connsiteY2" fmla="*/ 525174 h 525174"/>
              <a:gd name="connsiteX3" fmla="*/ 1428775 w 1428775"/>
              <a:gd name="connsiteY3" fmla="*/ 91937 h 525174"/>
              <a:gd name="connsiteX4" fmla="*/ 399982 w 1428775"/>
              <a:gd name="connsiteY4" fmla="*/ 0 h 525174"/>
              <a:gd name="connsiteX0" fmla="*/ 36911 w 1065704"/>
              <a:gd name="connsiteY0" fmla="*/ 0 h 525174"/>
              <a:gd name="connsiteX1" fmla="*/ 0 w 1065704"/>
              <a:gd name="connsiteY1" fmla="*/ 461186 h 525174"/>
              <a:gd name="connsiteX2" fmla="*/ 1050820 w 1065704"/>
              <a:gd name="connsiteY2" fmla="*/ 525174 h 525174"/>
              <a:gd name="connsiteX3" fmla="*/ 1065704 w 1065704"/>
              <a:gd name="connsiteY3" fmla="*/ 91937 h 525174"/>
              <a:gd name="connsiteX4" fmla="*/ 36911 w 1065704"/>
              <a:gd name="connsiteY4" fmla="*/ 0 h 525174"/>
              <a:gd name="connsiteX0" fmla="*/ 12114 w 1065704"/>
              <a:gd name="connsiteY0" fmla="*/ 0 h 491078"/>
              <a:gd name="connsiteX1" fmla="*/ 0 w 1065704"/>
              <a:gd name="connsiteY1" fmla="*/ 427090 h 491078"/>
              <a:gd name="connsiteX2" fmla="*/ 1050820 w 1065704"/>
              <a:gd name="connsiteY2" fmla="*/ 491078 h 491078"/>
              <a:gd name="connsiteX3" fmla="*/ 1065704 w 1065704"/>
              <a:gd name="connsiteY3" fmla="*/ 57841 h 491078"/>
              <a:gd name="connsiteX4" fmla="*/ 12114 w 1065704"/>
              <a:gd name="connsiteY4" fmla="*/ 0 h 491078"/>
              <a:gd name="connsiteX0" fmla="*/ 9014 w 1065704"/>
              <a:gd name="connsiteY0" fmla="*/ 0 h 522074"/>
              <a:gd name="connsiteX1" fmla="*/ 0 w 1065704"/>
              <a:gd name="connsiteY1" fmla="*/ 458086 h 522074"/>
              <a:gd name="connsiteX2" fmla="*/ 1050820 w 1065704"/>
              <a:gd name="connsiteY2" fmla="*/ 522074 h 522074"/>
              <a:gd name="connsiteX3" fmla="*/ 1065704 w 1065704"/>
              <a:gd name="connsiteY3" fmla="*/ 88837 h 522074"/>
              <a:gd name="connsiteX4" fmla="*/ 9014 w 1065704"/>
              <a:gd name="connsiteY4" fmla="*/ 0 h 522074"/>
              <a:gd name="connsiteX0" fmla="*/ 33811 w 1090501"/>
              <a:gd name="connsiteY0" fmla="*/ 0 h 522074"/>
              <a:gd name="connsiteX1" fmla="*/ 0 w 1090501"/>
              <a:gd name="connsiteY1" fmla="*/ 473584 h 522074"/>
              <a:gd name="connsiteX2" fmla="*/ 1075617 w 1090501"/>
              <a:gd name="connsiteY2" fmla="*/ 522074 h 522074"/>
              <a:gd name="connsiteX3" fmla="*/ 1090501 w 1090501"/>
              <a:gd name="connsiteY3" fmla="*/ 88837 h 522074"/>
              <a:gd name="connsiteX4" fmla="*/ 33811 w 1090501"/>
              <a:gd name="connsiteY4" fmla="*/ 0 h 522074"/>
              <a:gd name="connsiteX0" fmla="*/ 33811 w 1090501"/>
              <a:gd name="connsiteY0" fmla="*/ 0 h 553070"/>
              <a:gd name="connsiteX1" fmla="*/ 0 w 1090501"/>
              <a:gd name="connsiteY1" fmla="*/ 473584 h 553070"/>
              <a:gd name="connsiteX2" fmla="*/ 1072518 w 1090501"/>
              <a:gd name="connsiteY2" fmla="*/ 553070 h 553070"/>
              <a:gd name="connsiteX3" fmla="*/ 1090501 w 1090501"/>
              <a:gd name="connsiteY3" fmla="*/ 88837 h 553070"/>
              <a:gd name="connsiteX4" fmla="*/ 33811 w 1090501"/>
              <a:gd name="connsiteY4" fmla="*/ 0 h 5530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90501" h="553070">
                <a:moveTo>
                  <a:pt x="33811" y="0"/>
                </a:moveTo>
                <a:lnTo>
                  <a:pt x="0" y="473584"/>
                </a:lnTo>
                <a:lnTo>
                  <a:pt x="1072518" y="553070"/>
                </a:lnTo>
                <a:lnTo>
                  <a:pt x="1090501" y="88837"/>
                </a:lnTo>
                <a:lnTo>
                  <a:pt x="33811" y="0"/>
                </a:lnTo>
                <a:close/>
              </a:path>
            </a:pathLst>
          </a:custGeom>
          <a:solidFill>
            <a:srgbClr val="FFC000">
              <a:alpha val="41176"/>
            </a:srgb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58" name="Forma libre 57"/>
          <p:cNvSpPr/>
          <p:nvPr/>
        </p:nvSpPr>
        <p:spPr>
          <a:xfrm>
            <a:off x="7089996" y="4025291"/>
            <a:ext cx="1303001" cy="590126"/>
          </a:xfrm>
          <a:custGeom>
            <a:avLst/>
            <a:gdLst>
              <a:gd name="connsiteX0" fmla="*/ 88900 w 301625"/>
              <a:gd name="connsiteY0" fmla="*/ 0 h 317500"/>
              <a:gd name="connsiteX1" fmla="*/ 0 w 301625"/>
              <a:gd name="connsiteY1" fmla="*/ 127000 h 317500"/>
              <a:gd name="connsiteX2" fmla="*/ 206375 w 301625"/>
              <a:gd name="connsiteY2" fmla="*/ 317500 h 317500"/>
              <a:gd name="connsiteX3" fmla="*/ 279400 w 301625"/>
              <a:gd name="connsiteY3" fmla="*/ 244475 h 317500"/>
              <a:gd name="connsiteX4" fmla="*/ 301625 w 301625"/>
              <a:gd name="connsiteY4" fmla="*/ 200025 h 317500"/>
              <a:gd name="connsiteX5" fmla="*/ 88900 w 301625"/>
              <a:gd name="connsiteY5" fmla="*/ 0 h 317500"/>
              <a:gd name="connsiteX0" fmla="*/ 0 w 783366"/>
              <a:gd name="connsiteY0" fmla="*/ 0 h 451567"/>
              <a:gd name="connsiteX1" fmla="*/ 481741 w 783366"/>
              <a:gd name="connsiteY1" fmla="*/ 261067 h 451567"/>
              <a:gd name="connsiteX2" fmla="*/ 688116 w 783366"/>
              <a:gd name="connsiteY2" fmla="*/ 451567 h 451567"/>
              <a:gd name="connsiteX3" fmla="*/ 761141 w 783366"/>
              <a:gd name="connsiteY3" fmla="*/ 378542 h 451567"/>
              <a:gd name="connsiteX4" fmla="*/ 783366 w 783366"/>
              <a:gd name="connsiteY4" fmla="*/ 334092 h 451567"/>
              <a:gd name="connsiteX5" fmla="*/ 0 w 783366"/>
              <a:gd name="connsiteY5" fmla="*/ 0 h 451567"/>
              <a:gd name="connsiteX0" fmla="*/ 0 w 797117"/>
              <a:gd name="connsiteY0" fmla="*/ 0 h 451567"/>
              <a:gd name="connsiteX1" fmla="*/ 481741 w 797117"/>
              <a:gd name="connsiteY1" fmla="*/ 261067 h 451567"/>
              <a:gd name="connsiteX2" fmla="*/ 688116 w 797117"/>
              <a:gd name="connsiteY2" fmla="*/ 451567 h 451567"/>
              <a:gd name="connsiteX3" fmla="*/ 761141 w 797117"/>
              <a:gd name="connsiteY3" fmla="*/ 378542 h 451567"/>
              <a:gd name="connsiteX4" fmla="*/ 797117 w 797117"/>
              <a:gd name="connsiteY4" fmla="*/ 45334 h 451567"/>
              <a:gd name="connsiteX5" fmla="*/ 0 w 797117"/>
              <a:gd name="connsiteY5" fmla="*/ 0 h 451567"/>
              <a:gd name="connsiteX0" fmla="*/ 0 w 797117"/>
              <a:gd name="connsiteY0" fmla="*/ 0 h 1083248"/>
              <a:gd name="connsiteX1" fmla="*/ 481741 w 797117"/>
              <a:gd name="connsiteY1" fmla="*/ 261067 h 1083248"/>
              <a:gd name="connsiteX2" fmla="*/ 688116 w 797117"/>
              <a:gd name="connsiteY2" fmla="*/ 451567 h 1083248"/>
              <a:gd name="connsiteX3" fmla="*/ 737078 w 797117"/>
              <a:gd name="connsiteY3" fmla="*/ 1083248 h 1083248"/>
              <a:gd name="connsiteX4" fmla="*/ 797117 w 797117"/>
              <a:gd name="connsiteY4" fmla="*/ 45334 h 1083248"/>
              <a:gd name="connsiteX5" fmla="*/ 0 w 797117"/>
              <a:gd name="connsiteY5" fmla="*/ 0 h 1083248"/>
              <a:gd name="connsiteX0" fmla="*/ 212533 w 1009650"/>
              <a:gd name="connsiteY0" fmla="*/ 0 h 1083248"/>
              <a:gd name="connsiteX1" fmla="*/ 694274 w 1009650"/>
              <a:gd name="connsiteY1" fmla="*/ 261067 h 1083248"/>
              <a:gd name="connsiteX2" fmla="*/ 0 w 1009650"/>
              <a:gd name="connsiteY2" fmla="*/ 1011895 h 1083248"/>
              <a:gd name="connsiteX3" fmla="*/ 949611 w 1009650"/>
              <a:gd name="connsiteY3" fmla="*/ 1083248 h 1083248"/>
              <a:gd name="connsiteX4" fmla="*/ 1009650 w 1009650"/>
              <a:gd name="connsiteY4" fmla="*/ 45334 h 1083248"/>
              <a:gd name="connsiteX5" fmla="*/ 212533 w 1009650"/>
              <a:gd name="connsiteY5" fmla="*/ 0 h 1083248"/>
              <a:gd name="connsiteX0" fmla="*/ 212533 w 1009650"/>
              <a:gd name="connsiteY0" fmla="*/ 0 h 1100436"/>
              <a:gd name="connsiteX1" fmla="*/ 694274 w 1009650"/>
              <a:gd name="connsiteY1" fmla="*/ 261067 h 1100436"/>
              <a:gd name="connsiteX2" fmla="*/ 0 w 1009650"/>
              <a:gd name="connsiteY2" fmla="*/ 1011895 h 1100436"/>
              <a:gd name="connsiteX3" fmla="*/ 953048 w 1009650"/>
              <a:gd name="connsiteY3" fmla="*/ 1100436 h 1100436"/>
              <a:gd name="connsiteX4" fmla="*/ 1009650 w 1009650"/>
              <a:gd name="connsiteY4" fmla="*/ 45334 h 1100436"/>
              <a:gd name="connsiteX5" fmla="*/ 212533 w 1009650"/>
              <a:gd name="connsiteY5" fmla="*/ 0 h 1100436"/>
              <a:gd name="connsiteX0" fmla="*/ 212533 w 1009650"/>
              <a:gd name="connsiteY0" fmla="*/ 0 h 1100436"/>
              <a:gd name="connsiteX1" fmla="*/ 109883 w 1009650"/>
              <a:gd name="connsiteY1" fmla="*/ 477635 h 1100436"/>
              <a:gd name="connsiteX2" fmla="*/ 0 w 1009650"/>
              <a:gd name="connsiteY2" fmla="*/ 1011895 h 1100436"/>
              <a:gd name="connsiteX3" fmla="*/ 953048 w 1009650"/>
              <a:gd name="connsiteY3" fmla="*/ 1100436 h 1100436"/>
              <a:gd name="connsiteX4" fmla="*/ 1009650 w 1009650"/>
              <a:gd name="connsiteY4" fmla="*/ 45334 h 1100436"/>
              <a:gd name="connsiteX5" fmla="*/ 212533 w 1009650"/>
              <a:gd name="connsiteY5" fmla="*/ 0 h 1100436"/>
              <a:gd name="connsiteX0" fmla="*/ 219408 w 1009650"/>
              <a:gd name="connsiteY0" fmla="*/ 0 h 1096999"/>
              <a:gd name="connsiteX1" fmla="*/ 109883 w 1009650"/>
              <a:gd name="connsiteY1" fmla="*/ 474198 h 1096999"/>
              <a:gd name="connsiteX2" fmla="*/ 0 w 1009650"/>
              <a:gd name="connsiteY2" fmla="*/ 1008458 h 1096999"/>
              <a:gd name="connsiteX3" fmla="*/ 953048 w 1009650"/>
              <a:gd name="connsiteY3" fmla="*/ 1096999 h 1096999"/>
              <a:gd name="connsiteX4" fmla="*/ 1009650 w 1009650"/>
              <a:gd name="connsiteY4" fmla="*/ 41897 h 1096999"/>
              <a:gd name="connsiteX5" fmla="*/ 219408 w 1009650"/>
              <a:gd name="connsiteY5" fmla="*/ 0 h 1096999"/>
              <a:gd name="connsiteX0" fmla="*/ 209095 w 999337"/>
              <a:gd name="connsiteY0" fmla="*/ 0 h 1096999"/>
              <a:gd name="connsiteX1" fmla="*/ 99570 w 999337"/>
              <a:gd name="connsiteY1" fmla="*/ 474198 h 1096999"/>
              <a:gd name="connsiteX2" fmla="*/ 0 w 999337"/>
              <a:gd name="connsiteY2" fmla="*/ 1011896 h 1096999"/>
              <a:gd name="connsiteX3" fmla="*/ 942735 w 999337"/>
              <a:gd name="connsiteY3" fmla="*/ 1096999 h 1096999"/>
              <a:gd name="connsiteX4" fmla="*/ 999337 w 999337"/>
              <a:gd name="connsiteY4" fmla="*/ 41897 h 1096999"/>
              <a:gd name="connsiteX5" fmla="*/ 209095 w 999337"/>
              <a:gd name="connsiteY5" fmla="*/ 0 h 1096999"/>
              <a:gd name="connsiteX0" fmla="*/ 209095 w 999337"/>
              <a:gd name="connsiteY0" fmla="*/ 0 h 1096999"/>
              <a:gd name="connsiteX1" fmla="*/ 99570 w 999337"/>
              <a:gd name="connsiteY1" fmla="*/ 474198 h 1096999"/>
              <a:gd name="connsiteX2" fmla="*/ 0 w 999337"/>
              <a:gd name="connsiteY2" fmla="*/ 1011896 h 1096999"/>
              <a:gd name="connsiteX3" fmla="*/ 942735 w 999337"/>
              <a:gd name="connsiteY3" fmla="*/ 1096999 h 1096999"/>
              <a:gd name="connsiteX4" fmla="*/ 999337 w 999337"/>
              <a:gd name="connsiteY4" fmla="*/ 59085 h 1096999"/>
              <a:gd name="connsiteX5" fmla="*/ 209095 w 999337"/>
              <a:gd name="connsiteY5" fmla="*/ 0 h 1096999"/>
              <a:gd name="connsiteX0" fmla="*/ 209095 w 1002774"/>
              <a:gd name="connsiteY0" fmla="*/ 0 h 1096999"/>
              <a:gd name="connsiteX1" fmla="*/ 99570 w 1002774"/>
              <a:gd name="connsiteY1" fmla="*/ 474198 h 1096999"/>
              <a:gd name="connsiteX2" fmla="*/ 0 w 1002774"/>
              <a:gd name="connsiteY2" fmla="*/ 1011896 h 1096999"/>
              <a:gd name="connsiteX3" fmla="*/ 942735 w 1002774"/>
              <a:gd name="connsiteY3" fmla="*/ 1096999 h 1096999"/>
              <a:gd name="connsiteX4" fmla="*/ 1002774 w 1002774"/>
              <a:gd name="connsiteY4" fmla="*/ 52210 h 1096999"/>
              <a:gd name="connsiteX5" fmla="*/ 209095 w 1002774"/>
              <a:gd name="connsiteY5" fmla="*/ 0 h 1096999"/>
              <a:gd name="connsiteX0" fmla="*/ 209095 w 1002774"/>
              <a:gd name="connsiteY0" fmla="*/ 0 h 1096999"/>
              <a:gd name="connsiteX1" fmla="*/ 99570 w 1002774"/>
              <a:gd name="connsiteY1" fmla="*/ 474198 h 1096999"/>
              <a:gd name="connsiteX2" fmla="*/ 0 w 1002774"/>
              <a:gd name="connsiteY2" fmla="*/ 1011896 h 1096999"/>
              <a:gd name="connsiteX3" fmla="*/ 685675 w 1002774"/>
              <a:gd name="connsiteY3" fmla="*/ 1096999 h 1096999"/>
              <a:gd name="connsiteX4" fmla="*/ 1002774 w 1002774"/>
              <a:gd name="connsiteY4" fmla="*/ 52210 h 1096999"/>
              <a:gd name="connsiteX5" fmla="*/ 209095 w 1002774"/>
              <a:gd name="connsiteY5" fmla="*/ 0 h 1096999"/>
              <a:gd name="connsiteX0" fmla="*/ 209095 w 745714"/>
              <a:gd name="connsiteY0" fmla="*/ 0 h 1096999"/>
              <a:gd name="connsiteX1" fmla="*/ 99570 w 745714"/>
              <a:gd name="connsiteY1" fmla="*/ 474198 h 1096999"/>
              <a:gd name="connsiteX2" fmla="*/ 0 w 745714"/>
              <a:gd name="connsiteY2" fmla="*/ 1011896 h 1096999"/>
              <a:gd name="connsiteX3" fmla="*/ 685675 w 745714"/>
              <a:gd name="connsiteY3" fmla="*/ 1096999 h 1096999"/>
              <a:gd name="connsiteX4" fmla="*/ 745714 w 745714"/>
              <a:gd name="connsiteY4" fmla="*/ 66899 h 1096999"/>
              <a:gd name="connsiteX5" fmla="*/ 209095 w 745714"/>
              <a:gd name="connsiteY5" fmla="*/ 0 h 1096999"/>
              <a:gd name="connsiteX0" fmla="*/ 109525 w 646144"/>
              <a:gd name="connsiteY0" fmla="*/ 0 h 1096999"/>
              <a:gd name="connsiteX1" fmla="*/ 0 w 646144"/>
              <a:gd name="connsiteY1" fmla="*/ 474198 h 1096999"/>
              <a:gd name="connsiteX2" fmla="*/ 54666 w 646144"/>
              <a:gd name="connsiteY2" fmla="*/ 1048618 h 1096999"/>
              <a:gd name="connsiteX3" fmla="*/ 586105 w 646144"/>
              <a:gd name="connsiteY3" fmla="*/ 1096999 h 1096999"/>
              <a:gd name="connsiteX4" fmla="*/ 646144 w 646144"/>
              <a:gd name="connsiteY4" fmla="*/ 66899 h 1096999"/>
              <a:gd name="connsiteX5" fmla="*/ 109525 w 646144"/>
              <a:gd name="connsiteY5" fmla="*/ 0 h 1096999"/>
              <a:gd name="connsiteX0" fmla="*/ 54859 w 591478"/>
              <a:gd name="connsiteY0" fmla="*/ 0 h 1096999"/>
              <a:gd name="connsiteX1" fmla="*/ 37141 w 591478"/>
              <a:gd name="connsiteY1" fmla="*/ 529282 h 1096999"/>
              <a:gd name="connsiteX2" fmla="*/ 0 w 591478"/>
              <a:gd name="connsiteY2" fmla="*/ 1048618 h 1096999"/>
              <a:gd name="connsiteX3" fmla="*/ 531439 w 591478"/>
              <a:gd name="connsiteY3" fmla="*/ 1096999 h 1096999"/>
              <a:gd name="connsiteX4" fmla="*/ 591478 w 591478"/>
              <a:gd name="connsiteY4" fmla="*/ 66899 h 1096999"/>
              <a:gd name="connsiteX5" fmla="*/ 54859 w 591478"/>
              <a:gd name="connsiteY5" fmla="*/ 0 h 1096999"/>
              <a:gd name="connsiteX0" fmla="*/ 120960 w 591478"/>
              <a:gd name="connsiteY0" fmla="*/ 17563 h 1030100"/>
              <a:gd name="connsiteX1" fmla="*/ 37141 w 591478"/>
              <a:gd name="connsiteY1" fmla="*/ 462383 h 1030100"/>
              <a:gd name="connsiteX2" fmla="*/ 0 w 591478"/>
              <a:gd name="connsiteY2" fmla="*/ 981719 h 1030100"/>
              <a:gd name="connsiteX3" fmla="*/ 531439 w 591478"/>
              <a:gd name="connsiteY3" fmla="*/ 1030100 h 1030100"/>
              <a:gd name="connsiteX4" fmla="*/ 591478 w 591478"/>
              <a:gd name="connsiteY4" fmla="*/ 0 h 1030100"/>
              <a:gd name="connsiteX5" fmla="*/ 120960 w 591478"/>
              <a:gd name="connsiteY5" fmla="*/ 17563 h 1030100"/>
              <a:gd name="connsiteX0" fmla="*/ 69548 w 591478"/>
              <a:gd name="connsiteY0" fmla="*/ 0 h 1104344"/>
              <a:gd name="connsiteX1" fmla="*/ 37141 w 591478"/>
              <a:gd name="connsiteY1" fmla="*/ 536627 h 1104344"/>
              <a:gd name="connsiteX2" fmla="*/ 0 w 591478"/>
              <a:gd name="connsiteY2" fmla="*/ 1055963 h 1104344"/>
              <a:gd name="connsiteX3" fmla="*/ 531439 w 591478"/>
              <a:gd name="connsiteY3" fmla="*/ 1104344 h 1104344"/>
              <a:gd name="connsiteX4" fmla="*/ 591478 w 591478"/>
              <a:gd name="connsiteY4" fmla="*/ 74244 h 1104344"/>
              <a:gd name="connsiteX5" fmla="*/ 69548 w 591478"/>
              <a:gd name="connsiteY5" fmla="*/ 0 h 1104344"/>
              <a:gd name="connsiteX0" fmla="*/ 69548 w 595150"/>
              <a:gd name="connsiteY0" fmla="*/ 0 h 1104344"/>
              <a:gd name="connsiteX1" fmla="*/ 37141 w 595150"/>
              <a:gd name="connsiteY1" fmla="*/ 536627 h 1104344"/>
              <a:gd name="connsiteX2" fmla="*/ 0 w 595150"/>
              <a:gd name="connsiteY2" fmla="*/ 1055963 h 1104344"/>
              <a:gd name="connsiteX3" fmla="*/ 531439 w 595150"/>
              <a:gd name="connsiteY3" fmla="*/ 1104344 h 1104344"/>
              <a:gd name="connsiteX4" fmla="*/ 595150 w 595150"/>
              <a:gd name="connsiteY4" fmla="*/ 70572 h 1104344"/>
              <a:gd name="connsiteX5" fmla="*/ 69548 w 595150"/>
              <a:gd name="connsiteY5" fmla="*/ 0 h 1104344"/>
              <a:gd name="connsiteX0" fmla="*/ 102598 w 595150"/>
              <a:gd name="connsiteY0" fmla="*/ 0 h 1056604"/>
              <a:gd name="connsiteX1" fmla="*/ 37141 w 595150"/>
              <a:gd name="connsiteY1" fmla="*/ 488887 h 1056604"/>
              <a:gd name="connsiteX2" fmla="*/ 0 w 595150"/>
              <a:gd name="connsiteY2" fmla="*/ 1008223 h 1056604"/>
              <a:gd name="connsiteX3" fmla="*/ 531439 w 595150"/>
              <a:gd name="connsiteY3" fmla="*/ 1056604 h 1056604"/>
              <a:gd name="connsiteX4" fmla="*/ 595150 w 595150"/>
              <a:gd name="connsiteY4" fmla="*/ 22832 h 1056604"/>
              <a:gd name="connsiteX5" fmla="*/ 102598 w 595150"/>
              <a:gd name="connsiteY5" fmla="*/ 0 h 1056604"/>
              <a:gd name="connsiteX0" fmla="*/ 102598 w 595150"/>
              <a:gd name="connsiteY0" fmla="*/ 0 h 1056604"/>
              <a:gd name="connsiteX1" fmla="*/ 37141 w 595150"/>
              <a:gd name="connsiteY1" fmla="*/ 488887 h 1056604"/>
              <a:gd name="connsiteX2" fmla="*/ 0 w 595150"/>
              <a:gd name="connsiteY2" fmla="*/ 1008223 h 1056604"/>
              <a:gd name="connsiteX3" fmla="*/ 531439 w 595150"/>
              <a:gd name="connsiteY3" fmla="*/ 1056604 h 1056604"/>
              <a:gd name="connsiteX4" fmla="*/ 595150 w 595150"/>
              <a:gd name="connsiteY4" fmla="*/ 22832 h 1056604"/>
              <a:gd name="connsiteX5" fmla="*/ 102598 w 595150"/>
              <a:gd name="connsiteY5" fmla="*/ 0 h 1056604"/>
              <a:gd name="connsiteX0" fmla="*/ 65875 w 595150"/>
              <a:gd name="connsiteY0" fmla="*/ 0 h 1096999"/>
              <a:gd name="connsiteX1" fmla="*/ 37141 w 595150"/>
              <a:gd name="connsiteY1" fmla="*/ 529282 h 1096999"/>
              <a:gd name="connsiteX2" fmla="*/ 0 w 595150"/>
              <a:gd name="connsiteY2" fmla="*/ 1048618 h 1096999"/>
              <a:gd name="connsiteX3" fmla="*/ 531439 w 595150"/>
              <a:gd name="connsiteY3" fmla="*/ 1096999 h 1096999"/>
              <a:gd name="connsiteX4" fmla="*/ 595150 w 595150"/>
              <a:gd name="connsiteY4" fmla="*/ 63227 h 1096999"/>
              <a:gd name="connsiteX5" fmla="*/ 65875 w 595150"/>
              <a:gd name="connsiteY5" fmla="*/ 0 h 1096999"/>
              <a:gd name="connsiteX0" fmla="*/ 65875 w 595150"/>
              <a:gd name="connsiteY0" fmla="*/ 0 h 1089655"/>
              <a:gd name="connsiteX1" fmla="*/ 37141 w 595150"/>
              <a:gd name="connsiteY1" fmla="*/ 521938 h 1089655"/>
              <a:gd name="connsiteX2" fmla="*/ 0 w 595150"/>
              <a:gd name="connsiteY2" fmla="*/ 1041274 h 1089655"/>
              <a:gd name="connsiteX3" fmla="*/ 531439 w 595150"/>
              <a:gd name="connsiteY3" fmla="*/ 1089655 h 1089655"/>
              <a:gd name="connsiteX4" fmla="*/ 595150 w 595150"/>
              <a:gd name="connsiteY4" fmla="*/ 55883 h 1089655"/>
              <a:gd name="connsiteX5" fmla="*/ 65875 w 595150"/>
              <a:gd name="connsiteY5" fmla="*/ 0 h 1089655"/>
              <a:gd name="connsiteX0" fmla="*/ 73220 w 595150"/>
              <a:gd name="connsiteY0" fmla="*/ 0 h 1096999"/>
              <a:gd name="connsiteX1" fmla="*/ 37141 w 595150"/>
              <a:gd name="connsiteY1" fmla="*/ 529282 h 1096999"/>
              <a:gd name="connsiteX2" fmla="*/ 0 w 595150"/>
              <a:gd name="connsiteY2" fmla="*/ 1048618 h 1096999"/>
              <a:gd name="connsiteX3" fmla="*/ 531439 w 595150"/>
              <a:gd name="connsiteY3" fmla="*/ 1096999 h 1096999"/>
              <a:gd name="connsiteX4" fmla="*/ 595150 w 595150"/>
              <a:gd name="connsiteY4" fmla="*/ 63227 h 1096999"/>
              <a:gd name="connsiteX5" fmla="*/ 73220 w 595150"/>
              <a:gd name="connsiteY5" fmla="*/ 0 h 1096999"/>
              <a:gd name="connsiteX0" fmla="*/ 62203 w 595150"/>
              <a:gd name="connsiteY0" fmla="*/ 0 h 1093326"/>
              <a:gd name="connsiteX1" fmla="*/ 37141 w 595150"/>
              <a:gd name="connsiteY1" fmla="*/ 525609 h 1093326"/>
              <a:gd name="connsiteX2" fmla="*/ 0 w 595150"/>
              <a:gd name="connsiteY2" fmla="*/ 1044945 h 1093326"/>
              <a:gd name="connsiteX3" fmla="*/ 531439 w 595150"/>
              <a:gd name="connsiteY3" fmla="*/ 1093326 h 1093326"/>
              <a:gd name="connsiteX4" fmla="*/ 595150 w 595150"/>
              <a:gd name="connsiteY4" fmla="*/ 59554 h 1093326"/>
              <a:gd name="connsiteX5" fmla="*/ 62203 w 595150"/>
              <a:gd name="connsiteY5" fmla="*/ 0 h 1093326"/>
              <a:gd name="connsiteX0" fmla="*/ 77253 w 610200"/>
              <a:gd name="connsiteY0" fmla="*/ 0 h 1093326"/>
              <a:gd name="connsiteX1" fmla="*/ 52191 w 610200"/>
              <a:gd name="connsiteY1" fmla="*/ 525609 h 1093326"/>
              <a:gd name="connsiteX2" fmla="*/ 15050 w 610200"/>
              <a:gd name="connsiteY2" fmla="*/ 1044945 h 1093326"/>
              <a:gd name="connsiteX3" fmla="*/ 0 w 610200"/>
              <a:gd name="connsiteY3" fmla="*/ 1051633 h 1093326"/>
              <a:gd name="connsiteX4" fmla="*/ 546489 w 610200"/>
              <a:gd name="connsiteY4" fmla="*/ 1093326 h 1093326"/>
              <a:gd name="connsiteX5" fmla="*/ 610200 w 610200"/>
              <a:gd name="connsiteY5" fmla="*/ 59554 h 1093326"/>
              <a:gd name="connsiteX6" fmla="*/ 77253 w 610200"/>
              <a:gd name="connsiteY6" fmla="*/ 0 h 1093326"/>
              <a:gd name="connsiteX0" fmla="*/ 62203 w 595150"/>
              <a:gd name="connsiteY0" fmla="*/ 0 h 1093326"/>
              <a:gd name="connsiteX1" fmla="*/ 37141 w 595150"/>
              <a:gd name="connsiteY1" fmla="*/ 525609 h 1093326"/>
              <a:gd name="connsiteX2" fmla="*/ 0 w 595150"/>
              <a:gd name="connsiteY2" fmla="*/ 1044945 h 1093326"/>
              <a:gd name="connsiteX3" fmla="*/ 304439 w 595150"/>
              <a:gd name="connsiteY3" fmla="*/ 816606 h 1093326"/>
              <a:gd name="connsiteX4" fmla="*/ 531439 w 595150"/>
              <a:gd name="connsiteY4" fmla="*/ 1093326 h 1093326"/>
              <a:gd name="connsiteX5" fmla="*/ 595150 w 595150"/>
              <a:gd name="connsiteY5" fmla="*/ 59554 h 1093326"/>
              <a:gd name="connsiteX6" fmla="*/ 62203 w 595150"/>
              <a:gd name="connsiteY6" fmla="*/ 0 h 1093326"/>
              <a:gd name="connsiteX0" fmla="*/ 25062 w 558009"/>
              <a:gd name="connsiteY0" fmla="*/ 0 h 1093326"/>
              <a:gd name="connsiteX1" fmla="*/ 0 w 558009"/>
              <a:gd name="connsiteY1" fmla="*/ 525609 h 1093326"/>
              <a:gd name="connsiteX2" fmla="*/ 153818 w 558009"/>
              <a:gd name="connsiteY2" fmla="*/ 640994 h 1093326"/>
              <a:gd name="connsiteX3" fmla="*/ 267298 w 558009"/>
              <a:gd name="connsiteY3" fmla="*/ 816606 h 1093326"/>
              <a:gd name="connsiteX4" fmla="*/ 494298 w 558009"/>
              <a:gd name="connsiteY4" fmla="*/ 1093326 h 1093326"/>
              <a:gd name="connsiteX5" fmla="*/ 558009 w 558009"/>
              <a:gd name="connsiteY5" fmla="*/ 59554 h 1093326"/>
              <a:gd name="connsiteX6" fmla="*/ 25062 w 558009"/>
              <a:gd name="connsiteY6" fmla="*/ 0 h 1093326"/>
              <a:gd name="connsiteX0" fmla="*/ 29152 w 562099"/>
              <a:gd name="connsiteY0" fmla="*/ 0 h 1093326"/>
              <a:gd name="connsiteX1" fmla="*/ 4090 w 562099"/>
              <a:gd name="connsiteY1" fmla="*/ 525609 h 1093326"/>
              <a:gd name="connsiteX2" fmla="*/ 0 w 562099"/>
              <a:gd name="connsiteY2" fmla="*/ 732801 h 1093326"/>
              <a:gd name="connsiteX3" fmla="*/ 271388 w 562099"/>
              <a:gd name="connsiteY3" fmla="*/ 816606 h 1093326"/>
              <a:gd name="connsiteX4" fmla="*/ 498388 w 562099"/>
              <a:gd name="connsiteY4" fmla="*/ 1093326 h 1093326"/>
              <a:gd name="connsiteX5" fmla="*/ 562099 w 562099"/>
              <a:gd name="connsiteY5" fmla="*/ 59554 h 1093326"/>
              <a:gd name="connsiteX6" fmla="*/ 29152 w 562099"/>
              <a:gd name="connsiteY6" fmla="*/ 0 h 1093326"/>
              <a:gd name="connsiteX0" fmla="*/ 55220 w 588167"/>
              <a:gd name="connsiteY0" fmla="*/ 0 h 1093326"/>
              <a:gd name="connsiteX1" fmla="*/ 30158 w 588167"/>
              <a:gd name="connsiteY1" fmla="*/ 525609 h 1093326"/>
              <a:gd name="connsiteX2" fmla="*/ 26068 w 588167"/>
              <a:gd name="connsiteY2" fmla="*/ 732801 h 1093326"/>
              <a:gd name="connsiteX3" fmla="*/ 0 w 588167"/>
              <a:gd name="connsiteY3" fmla="*/ 857001 h 1093326"/>
              <a:gd name="connsiteX4" fmla="*/ 524456 w 588167"/>
              <a:gd name="connsiteY4" fmla="*/ 1093326 h 1093326"/>
              <a:gd name="connsiteX5" fmla="*/ 588167 w 588167"/>
              <a:gd name="connsiteY5" fmla="*/ 59554 h 1093326"/>
              <a:gd name="connsiteX6" fmla="*/ 55220 w 588167"/>
              <a:gd name="connsiteY6" fmla="*/ 0 h 1093326"/>
              <a:gd name="connsiteX0" fmla="*/ 58892 w 591839"/>
              <a:gd name="connsiteY0" fmla="*/ 0 h 1093326"/>
              <a:gd name="connsiteX1" fmla="*/ 33830 w 591839"/>
              <a:gd name="connsiteY1" fmla="*/ 525609 h 1093326"/>
              <a:gd name="connsiteX2" fmla="*/ 29740 w 591839"/>
              <a:gd name="connsiteY2" fmla="*/ 732801 h 1093326"/>
              <a:gd name="connsiteX3" fmla="*/ 3672 w 591839"/>
              <a:gd name="connsiteY3" fmla="*/ 857001 h 1093326"/>
              <a:gd name="connsiteX4" fmla="*/ 0 w 591839"/>
              <a:gd name="connsiteY4" fmla="*/ 868018 h 1093326"/>
              <a:gd name="connsiteX5" fmla="*/ 528128 w 591839"/>
              <a:gd name="connsiteY5" fmla="*/ 1093326 h 1093326"/>
              <a:gd name="connsiteX6" fmla="*/ 591839 w 591839"/>
              <a:gd name="connsiteY6" fmla="*/ 59554 h 1093326"/>
              <a:gd name="connsiteX7" fmla="*/ 58892 w 591839"/>
              <a:gd name="connsiteY7" fmla="*/ 0 h 1093326"/>
              <a:gd name="connsiteX0" fmla="*/ 55220 w 588167"/>
              <a:gd name="connsiteY0" fmla="*/ 0 h 1093326"/>
              <a:gd name="connsiteX1" fmla="*/ 30158 w 588167"/>
              <a:gd name="connsiteY1" fmla="*/ 525609 h 1093326"/>
              <a:gd name="connsiteX2" fmla="*/ 26068 w 588167"/>
              <a:gd name="connsiteY2" fmla="*/ 732801 h 1093326"/>
              <a:gd name="connsiteX3" fmla="*/ 0 w 588167"/>
              <a:gd name="connsiteY3" fmla="*/ 857001 h 1093326"/>
              <a:gd name="connsiteX4" fmla="*/ 0 w 588167"/>
              <a:gd name="connsiteY4" fmla="*/ 1040615 h 1093326"/>
              <a:gd name="connsiteX5" fmla="*/ 524456 w 588167"/>
              <a:gd name="connsiteY5" fmla="*/ 1093326 h 1093326"/>
              <a:gd name="connsiteX6" fmla="*/ 588167 w 588167"/>
              <a:gd name="connsiteY6" fmla="*/ 59554 h 1093326"/>
              <a:gd name="connsiteX7" fmla="*/ 55220 w 588167"/>
              <a:gd name="connsiteY7" fmla="*/ 0 h 1093326"/>
              <a:gd name="connsiteX0" fmla="*/ 55220 w 588167"/>
              <a:gd name="connsiteY0" fmla="*/ 0 h 1132422"/>
              <a:gd name="connsiteX1" fmla="*/ 30158 w 588167"/>
              <a:gd name="connsiteY1" fmla="*/ 525609 h 1132422"/>
              <a:gd name="connsiteX2" fmla="*/ 26068 w 588167"/>
              <a:gd name="connsiteY2" fmla="*/ 732801 h 1132422"/>
              <a:gd name="connsiteX3" fmla="*/ 0 w 588167"/>
              <a:gd name="connsiteY3" fmla="*/ 857001 h 1132422"/>
              <a:gd name="connsiteX4" fmla="*/ 106496 w 588167"/>
              <a:gd name="connsiteY4" fmla="*/ 1132422 h 1132422"/>
              <a:gd name="connsiteX5" fmla="*/ 524456 w 588167"/>
              <a:gd name="connsiteY5" fmla="*/ 1093326 h 1132422"/>
              <a:gd name="connsiteX6" fmla="*/ 588167 w 588167"/>
              <a:gd name="connsiteY6" fmla="*/ 59554 h 1132422"/>
              <a:gd name="connsiteX7" fmla="*/ 55220 w 588167"/>
              <a:gd name="connsiteY7" fmla="*/ 0 h 1132422"/>
              <a:gd name="connsiteX0" fmla="*/ 62565 w 595512"/>
              <a:gd name="connsiteY0" fmla="*/ 0 h 1093326"/>
              <a:gd name="connsiteX1" fmla="*/ 37503 w 595512"/>
              <a:gd name="connsiteY1" fmla="*/ 525609 h 1093326"/>
              <a:gd name="connsiteX2" fmla="*/ 33413 w 595512"/>
              <a:gd name="connsiteY2" fmla="*/ 732801 h 1093326"/>
              <a:gd name="connsiteX3" fmla="*/ 7345 w 595512"/>
              <a:gd name="connsiteY3" fmla="*/ 857001 h 1093326"/>
              <a:gd name="connsiteX4" fmla="*/ 0 w 595512"/>
              <a:gd name="connsiteY4" fmla="*/ 1044287 h 1093326"/>
              <a:gd name="connsiteX5" fmla="*/ 531801 w 595512"/>
              <a:gd name="connsiteY5" fmla="*/ 1093326 h 1093326"/>
              <a:gd name="connsiteX6" fmla="*/ 595512 w 595512"/>
              <a:gd name="connsiteY6" fmla="*/ 59554 h 1093326"/>
              <a:gd name="connsiteX7" fmla="*/ 62565 w 595512"/>
              <a:gd name="connsiteY7" fmla="*/ 0 h 1093326"/>
              <a:gd name="connsiteX0" fmla="*/ 0 w 745940"/>
              <a:gd name="connsiteY0" fmla="*/ 0 h 1122704"/>
              <a:gd name="connsiteX1" fmla="*/ 187931 w 745940"/>
              <a:gd name="connsiteY1" fmla="*/ 554987 h 1122704"/>
              <a:gd name="connsiteX2" fmla="*/ 183841 w 745940"/>
              <a:gd name="connsiteY2" fmla="*/ 762179 h 1122704"/>
              <a:gd name="connsiteX3" fmla="*/ 157773 w 745940"/>
              <a:gd name="connsiteY3" fmla="*/ 886379 h 1122704"/>
              <a:gd name="connsiteX4" fmla="*/ 150428 w 745940"/>
              <a:gd name="connsiteY4" fmla="*/ 1073665 h 1122704"/>
              <a:gd name="connsiteX5" fmla="*/ 682229 w 745940"/>
              <a:gd name="connsiteY5" fmla="*/ 1122704 h 1122704"/>
              <a:gd name="connsiteX6" fmla="*/ 745940 w 745940"/>
              <a:gd name="connsiteY6" fmla="*/ 88932 h 1122704"/>
              <a:gd name="connsiteX7" fmla="*/ 0 w 745940"/>
              <a:gd name="connsiteY7" fmla="*/ 0 h 1122704"/>
              <a:gd name="connsiteX0" fmla="*/ 0 w 786336"/>
              <a:gd name="connsiteY0" fmla="*/ 0 h 1122704"/>
              <a:gd name="connsiteX1" fmla="*/ 187931 w 786336"/>
              <a:gd name="connsiteY1" fmla="*/ 554987 h 1122704"/>
              <a:gd name="connsiteX2" fmla="*/ 183841 w 786336"/>
              <a:gd name="connsiteY2" fmla="*/ 762179 h 1122704"/>
              <a:gd name="connsiteX3" fmla="*/ 157773 w 786336"/>
              <a:gd name="connsiteY3" fmla="*/ 886379 h 1122704"/>
              <a:gd name="connsiteX4" fmla="*/ 150428 w 786336"/>
              <a:gd name="connsiteY4" fmla="*/ 1073665 h 1122704"/>
              <a:gd name="connsiteX5" fmla="*/ 682229 w 786336"/>
              <a:gd name="connsiteY5" fmla="*/ 1122704 h 1122704"/>
              <a:gd name="connsiteX6" fmla="*/ 786336 w 786336"/>
              <a:gd name="connsiteY6" fmla="*/ 55881 h 1122704"/>
              <a:gd name="connsiteX7" fmla="*/ 0 w 786336"/>
              <a:gd name="connsiteY7" fmla="*/ 0 h 1122704"/>
              <a:gd name="connsiteX0" fmla="*/ 0 w 786336"/>
              <a:gd name="connsiteY0" fmla="*/ 0 h 1073665"/>
              <a:gd name="connsiteX1" fmla="*/ 187931 w 786336"/>
              <a:gd name="connsiteY1" fmla="*/ 554987 h 1073665"/>
              <a:gd name="connsiteX2" fmla="*/ 183841 w 786336"/>
              <a:gd name="connsiteY2" fmla="*/ 762179 h 1073665"/>
              <a:gd name="connsiteX3" fmla="*/ 157773 w 786336"/>
              <a:gd name="connsiteY3" fmla="*/ 886379 h 1073665"/>
              <a:gd name="connsiteX4" fmla="*/ 150428 w 786336"/>
              <a:gd name="connsiteY4" fmla="*/ 1073665 h 1073665"/>
              <a:gd name="connsiteX5" fmla="*/ 752002 w 786336"/>
              <a:gd name="connsiteY5" fmla="*/ 711407 h 1073665"/>
              <a:gd name="connsiteX6" fmla="*/ 786336 w 786336"/>
              <a:gd name="connsiteY6" fmla="*/ 55881 h 1073665"/>
              <a:gd name="connsiteX7" fmla="*/ 0 w 786336"/>
              <a:gd name="connsiteY7" fmla="*/ 0 h 1073665"/>
              <a:gd name="connsiteX0" fmla="*/ 384948 w 1171284"/>
              <a:gd name="connsiteY0" fmla="*/ 0 h 1073665"/>
              <a:gd name="connsiteX1" fmla="*/ 2 w 1171284"/>
              <a:gd name="connsiteY1" fmla="*/ 503575 h 1073665"/>
              <a:gd name="connsiteX2" fmla="*/ 568789 w 1171284"/>
              <a:gd name="connsiteY2" fmla="*/ 762179 h 1073665"/>
              <a:gd name="connsiteX3" fmla="*/ 542721 w 1171284"/>
              <a:gd name="connsiteY3" fmla="*/ 886379 h 1073665"/>
              <a:gd name="connsiteX4" fmla="*/ 535376 w 1171284"/>
              <a:gd name="connsiteY4" fmla="*/ 1073665 h 1073665"/>
              <a:gd name="connsiteX5" fmla="*/ 1136950 w 1171284"/>
              <a:gd name="connsiteY5" fmla="*/ 711407 h 1073665"/>
              <a:gd name="connsiteX6" fmla="*/ 1171284 w 1171284"/>
              <a:gd name="connsiteY6" fmla="*/ 55881 h 1073665"/>
              <a:gd name="connsiteX7" fmla="*/ 384948 w 1171284"/>
              <a:gd name="connsiteY7" fmla="*/ 0 h 1073665"/>
              <a:gd name="connsiteX0" fmla="*/ 0 w 786336"/>
              <a:gd name="connsiteY0" fmla="*/ 0 h 1073665"/>
              <a:gd name="connsiteX1" fmla="*/ 183841 w 786336"/>
              <a:gd name="connsiteY1" fmla="*/ 762179 h 1073665"/>
              <a:gd name="connsiteX2" fmla="*/ 157773 w 786336"/>
              <a:gd name="connsiteY2" fmla="*/ 886379 h 1073665"/>
              <a:gd name="connsiteX3" fmla="*/ 150428 w 786336"/>
              <a:gd name="connsiteY3" fmla="*/ 1073665 h 1073665"/>
              <a:gd name="connsiteX4" fmla="*/ 752002 w 786336"/>
              <a:gd name="connsiteY4" fmla="*/ 711407 h 1073665"/>
              <a:gd name="connsiteX5" fmla="*/ 786336 w 786336"/>
              <a:gd name="connsiteY5" fmla="*/ 55881 h 1073665"/>
              <a:gd name="connsiteX6" fmla="*/ 0 w 786336"/>
              <a:gd name="connsiteY6" fmla="*/ 0 h 1073665"/>
              <a:gd name="connsiteX0" fmla="*/ 54858 w 841194"/>
              <a:gd name="connsiteY0" fmla="*/ 0 h 1073665"/>
              <a:gd name="connsiteX1" fmla="*/ 0 w 841194"/>
              <a:gd name="connsiteY1" fmla="*/ 1066979 h 1073665"/>
              <a:gd name="connsiteX2" fmla="*/ 212631 w 841194"/>
              <a:gd name="connsiteY2" fmla="*/ 886379 h 1073665"/>
              <a:gd name="connsiteX3" fmla="*/ 205286 w 841194"/>
              <a:gd name="connsiteY3" fmla="*/ 1073665 h 1073665"/>
              <a:gd name="connsiteX4" fmla="*/ 806860 w 841194"/>
              <a:gd name="connsiteY4" fmla="*/ 711407 h 1073665"/>
              <a:gd name="connsiteX5" fmla="*/ 841194 w 841194"/>
              <a:gd name="connsiteY5" fmla="*/ 55881 h 1073665"/>
              <a:gd name="connsiteX6" fmla="*/ 54858 w 841194"/>
              <a:gd name="connsiteY6" fmla="*/ 0 h 1073665"/>
              <a:gd name="connsiteX0" fmla="*/ 54858 w 841194"/>
              <a:gd name="connsiteY0" fmla="*/ 0 h 1073665"/>
              <a:gd name="connsiteX1" fmla="*/ 0 w 841194"/>
              <a:gd name="connsiteY1" fmla="*/ 1066979 h 1073665"/>
              <a:gd name="connsiteX2" fmla="*/ 205286 w 841194"/>
              <a:gd name="connsiteY2" fmla="*/ 1073665 h 1073665"/>
              <a:gd name="connsiteX3" fmla="*/ 806860 w 841194"/>
              <a:gd name="connsiteY3" fmla="*/ 711407 h 1073665"/>
              <a:gd name="connsiteX4" fmla="*/ 841194 w 841194"/>
              <a:gd name="connsiteY4" fmla="*/ 55881 h 1073665"/>
              <a:gd name="connsiteX5" fmla="*/ 54858 w 841194"/>
              <a:gd name="connsiteY5" fmla="*/ 0 h 1073665"/>
              <a:gd name="connsiteX0" fmla="*/ 54858 w 841194"/>
              <a:gd name="connsiteY0" fmla="*/ 0 h 1066979"/>
              <a:gd name="connsiteX1" fmla="*/ 0 w 841194"/>
              <a:gd name="connsiteY1" fmla="*/ 1066979 h 1066979"/>
              <a:gd name="connsiteX2" fmla="*/ 554154 w 841194"/>
              <a:gd name="connsiteY2" fmla="*/ 1018581 h 1066979"/>
              <a:gd name="connsiteX3" fmla="*/ 806860 w 841194"/>
              <a:gd name="connsiteY3" fmla="*/ 711407 h 1066979"/>
              <a:gd name="connsiteX4" fmla="*/ 841194 w 841194"/>
              <a:gd name="connsiteY4" fmla="*/ 55881 h 1066979"/>
              <a:gd name="connsiteX5" fmla="*/ 54858 w 841194"/>
              <a:gd name="connsiteY5" fmla="*/ 0 h 1066979"/>
              <a:gd name="connsiteX0" fmla="*/ 54858 w 841194"/>
              <a:gd name="connsiteY0" fmla="*/ 0 h 1066979"/>
              <a:gd name="connsiteX1" fmla="*/ 0 w 841194"/>
              <a:gd name="connsiteY1" fmla="*/ 1066979 h 1066979"/>
              <a:gd name="connsiteX2" fmla="*/ 806860 w 841194"/>
              <a:gd name="connsiteY2" fmla="*/ 711407 h 1066979"/>
              <a:gd name="connsiteX3" fmla="*/ 841194 w 841194"/>
              <a:gd name="connsiteY3" fmla="*/ 55881 h 1066979"/>
              <a:gd name="connsiteX4" fmla="*/ 54858 w 841194"/>
              <a:gd name="connsiteY4" fmla="*/ 0 h 1066979"/>
              <a:gd name="connsiteX0" fmla="*/ 54858 w 841194"/>
              <a:gd name="connsiteY0" fmla="*/ 0 h 1122703"/>
              <a:gd name="connsiteX1" fmla="*/ 0 w 841194"/>
              <a:gd name="connsiteY1" fmla="*/ 1066979 h 1122703"/>
              <a:gd name="connsiteX2" fmla="*/ 784827 w 841194"/>
              <a:gd name="connsiteY2" fmla="*/ 1122703 h 1122703"/>
              <a:gd name="connsiteX3" fmla="*/ 841194 w 841194"/>
              <a:gd name="connsiteY3" fmla="*/ 55881 h 1122703"/>
              <a:gd name="connsiteX4" fmla="*/ 54858 w 841194"/>
              <a:gd name="connsiteY4" fmla="*/ 0 h 1122703"/>
              <a:gd name="connsiteX0" fmla="*/ 0 w 786336"/>
              <a:gd name="connsiteY0" fmla="*/ 0 h 1122703"/>
              <a:gd name="connsiteX1" fmla="*/ 33277 w 786336"/>
              <a:gd name="connsiteY1" fmla="*/ 890709 h 1122703"/>
              <a:gd name="connsiteX2" fmla="*/ 729969 w 786336"/>
              <a:gd name="connsiteY2" fmla="*/ 1122703 h 1122703"/>
              <a:gd name="connsiteX3" fmla="*/ 786336 w 786336"/>
              <a:gd name="connsiteY3" fmla="*/ 55881 h 1122703"/>
              <a:gd name="connsiteX4" fmla="*/ 0 w 786336"/>
              <a:gd name="connsiteY4" fmla="*/ 0 h 1122703"/>
              <a:gd name="connsiteX0" fmla="*/ 54858 w 841194"/>
              <a:gd name="connsiteY0" fmla="*/ 0 h 1122703"/>
              <a:gd name="connsiteX1" fmla="*/ 0 w 841194"/>
              <a:gd name="connsiteY1" fmla="*/ 1055962 h 1122703"/>
              <a:gd name="connsiteX2" fmla="*/ 784827 w 841194"/>
              <a:gd name="connsiteY2" fmla="*/ 1122703 h 1122703"/>
              <a:gd name="connsiteX3" fmla="*/ 841194 w 841194"/>
              <a:gd name="connsiteY3" fmla="*/ 55881 h 1122703"/>
              <a:gd name="connsiteX4" fmla="*/ 54858 w 841194"/>
              <a:gd name="connsiteY4" fmla="*/ 0 h 1122703"/>
              <a:gd name="connsiteX0" fmla="*/ 25448 w 841194"/>
              <a:gd name="connsiteY0" fmla="*/ 607192 h 1066822"/>
              <a:gd name="connsiteX1" fmla="*/ 0 w 841194"/>
              <a:gd name="connsiteY1" fmla="*/ 1000081 h 1066822"/>
              <a:gd name="connsiteX2" fmla="*/ 784827 w 841194"/>
              <a:gd name="connsiteY2" fmla="*/ 1066822 h 1066822"/>
              <a:gd name="connsiteX3" fmla="*/ 841194 w 841194"/>
              <a:gd name="connsiteY3" fmla="*/ 0 h 1066822"/>
              <a:gd name="connsiteX4" fmla="*/ 25448 w 841194"/>
              <a:gd name="connsiteY4" fmla="*/ 607192 h 1066822"/>
              <a:gd name="connsiteX0" fmla="*/ 25448 w 784827"/>
              <a:gd name="connsiteY0" fmla="*/ 0 h 459630"/>
              <a:gd name="connsiteX1" fmla="*/ 0 w 784827"/>
              <a:gd name="connsiteY1" fmla="*/ 392889 h 459630"/>
              <a:gd name="connsiteX2" fmla="*/ 784827 w 784827"/>
              <a:gd name="connsiteY2" fmla="*/ 459630 h 459630"/>
              <a:gd name="connsiteX3" fmla="*/ 458857 w 784827"/>
              <a:gd name="connsiteY3" fmla="*/ 202935 h 459630"/>
              <a:gd name="connsiteX4" fmla="*/ 25448 w 784827"/>
              <a:gd name="connsiteY4" fmla="*/ 0 h 459630"/>
              <a:gd name="connsiteX0" fmla="*/ 25448 w 806436"/>
              <a:gd name="connsiteY0" fmla="*/ 0 h 459630"/>
              <a:gd name="connsiteX1" fmla="*/ 0 w 806436"/>
              <a:gd name="connsiteY1" fmla="*/ 392889 h 459630"/>
              <a:gd name="connsiteX2" fmla="*/ 784827 w 806436"/>
              <a:gd name="connsiteY2" fmla="*/ 459630 h 459630"/>
              <a:gd name="connsiteX3" fmla="*/ 806436 w 806436"/>
              <a:gd name="connsiteY3" fmla="*/ 37166 h 459630"/>
              <a:gd name="connsiteX4" fmla="*/ 25448 w 806436"/>
              <a:gd name="connsiteY4" fmla="*/ 0 h 459630"/>
              <a:gd name="connsiteX0" fmla="*/ 30796 w 806436"/>
              <a:gd name="connsiteY0" fmla="*/ 0 h 569251"/>
              <a:gd name="connsiteX1" fmla="*/ 0 w 806436"/>
              <a:gd name="connsiteY1" fmla="*/ 502510 h 569251"/>
              <a:gd name="connsiteX2" fmla="*/ 784827 w 806436"/>
              <a:gd name="connsiteY2" fmla="*/ 569251 h 569251"/>
              <a:gd name="connsiteX3" fmla="*/ 806436 w 806436"/>
              <a:gd name="connsiteY3" fmla="*/ 146787 h 569251"/>
              <a:gd name="connsiteX4" fmla="*/ 30796 w 806436"/>
              <a:gd name="connsiteY4" fmla="*/ 0 h 569251"/>
              <a:gd name="connsiteX0" fmla="*/ 6733 w 806436"/>
              <a:gd name="connsiteY0" fmla="*/ 0 h 478346"/>
              <a:gd name="connsiteX1" fmla="*/ 0 w 806436"/>
              <a:gd name="connsiteY1" fmla="*/ 411605 h 478346"/>
              <a:gd name="connsiteX2" fmla="*/ 784827 w 806436"/>
              <a:gd name="connsiteY2" fmla="*/ 478346 h 478346"/>
              <a:gd name="connsiteX3" fmla="*/ 806436 w 806436"/>
              <a:gd name="connsiteY3" fmla="*/ 55882 h 478346"/>
              <a:gd name="connsiteX4" fmla="*/ 6733 w 806436"/>
              <a:gd name="connsiteY4" fmla="*/ 0 h 478346"/>
              <a:gd name="connsiteX0" fmla="*/ 6733 w 1065783"/>
              <a:gd name="connsiteY0" fmla="*/ 0 h 478346"/>
              <a:gd name="connsiteX1" fmla="*/ 0 w 1065783"/>
              <a:gd name="connsiteY1" fmla="*/ 411605 h 478346"/>
              <a:gd name="connsiteX2" fmla="*/ 784827 w 1065783"/>
              <a:gd name="connsiteY2" fmla="*/ 478346 h 478346"/>
              <a:gd name="connsiteX3" fmla="*/ 1065783 w 1065783"/>
              <a:gd name="connsiteY3" fmla="*/ 98661 h 478346"/>
              <a:gd name="connsiteX4" fmla="*/ 6733 w 1065783"/>
              <a:gd name="connsiteY4" fmla="*/ 0 h 478346"/>
              <a:gd name="connsiteX0" fmla="*/ 6733 w 1065783"/>
              <a:gd name="connsiteY0" fmla="*/ 0 h 518451"/>
              <a:gd name="connsiteX1" fmla="*/ 0 w 1065783"/>
              <a:gd name="connsiteY1" fmla="*/ 411605 h 518451"/>
              <a:gd name="connsiteX2" fmla="*/ 1044174 w 1065783"/>
              <a:gd name="connsiteY2" fmla="*/ 518451 h 518451"/>
              <a:gd name="connsiteX3" fmla="*/ 1065783 w 1065783"/>
              <a:gd name="connsiteY3" fmla="*/ 98661 h 518451"/>
              <a:gd name="connsiteX4" fmla="*/ 6733 w 1065783"/>
              <a:gd name="connsiteY4" fmla="*/ 0 h 518451"/>
              <a:gd name="connsiteX0" fmla="*/ 20102 w 1079152"/>
              <a:gd name="connsiteY0" fmla="*/ 0 h 518451"/>
              <a:gd name="connsiteX1" fmla="*/ 0 w 1079152"/>
              <a:gd name="connsiteY1" fmla="*/ 441016 h 518451"/>
              <a:gd name="connsiteX2" fmla="*/ 1057543 w 1079152"/>
              <a:gd name="connsiteY2" fmla="*/ 518451 h 518451"/>
              <a:gd name="connsiteX3" fmla="*/ 1079152 w 1079152"/>
              <a:gd name="connsiteY3" fmla="*/ 98661 h 518451"/>
              <a:gd name="connsiteX4" fmla="*/ 20102 w 1079152"/>
              <a:gd name="connsiteY4" fmla="*/ 0 h 518451"/>
              <a:gd name="connsiteX0" fmla="*/ 20102 w 1364902"/>
              <a:gd name="connsiteY0" fmla="*/ 0 h 518451"/>
              <a:gd name="connsiteX1" fmla="*/ 0 w 1364902"/>
              <a:gd name="connsiteY1" fmla="*/ 441016 h 518451"/>
              <a:gd name="connsiteX2" fmla="*/ 1057543 w 1364902"/>
              <a:gd name="connsiteY2" fmla="*/ 518451 h 518451"/>
              <a:gd name="connsiteX3" fmla="*/ 1364902 w 1364902"/>
              <a:gd name="connsiteY3" fmla="*/ 31426 h 518451"/>
              <a:gd name="connsiteX4" fmla="*/ 20102 w 1364902"/>
              <a:gd name="connsiteY4" fmla="*/ 0 h 518451"/>
              <a:gd name="connsiteX0" fmla="*/ 20102 w 1428775"/>
              <a:gd name="connsiteY0" fmla="*/ 0 h 518451"/>
              <a:gd name="connsiteX1" fmla="*/ 0 w 1428775"/>
              <a:gd name="connsiteY1" fmla="*/ 441016 h 518451"/>
              <a:gd name="connsiteX2" fmla="*/ 1057543 w 1428775"/>
              <a:gd name="connsiteY2" fmla="*/ 518451 h 518451"/>
              <a:gd name="connsiteX3" fmla="*/ 1428775 w 1428775"/>
              <a:gd name="connsiteY3" fmla="*/ 142364 h 518451"/>
              <a:gd name="connsiteX4" fmla="*/ 20102 w 1428775"/>
              <a:gd name="connsiteY4" fmla="*/ 0 h 518451"/>
              <a:gd name="connsiteX0" fmla="*/ 399982 w 1428775"/>
              <a:gd name="connsiteY0" fmla="*/ 0 h 468024"/>
              <a:gd name="connsiteX1" fmla="*/ 0 w 1428775"/>
              <a:gd name="connsiteY1" fmla="*/ 390589 h 468024"/>
              <a:gd name="connsiteX2" fmla="*/ 1057543 w 1428775"/>
              <a:gd name="connsiteY2" fmla="*/ 468024 h 468024"/>
              <a:gd name="connsiteX3" fmla="*/ 1428775 w 1428775"/>
              <a:gd name="connsiteY3" fmla="*/ 91937 h 468024"/>
              <a:gd name="connsiteX4" fmla="*/ 399982 w 1428775"/>
              <a:gd name="connsiteY4" fmla="*/ 0 h 468024"/>
              <a:gd name="connsiteX0" fmla="*/ 399982 w 1428775"/>
              <a:gd name="connsiteY0" fmla="*/ 0 h 525174"/>
              <a:gd name="connsiteX1" fmla="*/ 0 w 1428775"/>
              <a:gd name="connsiteY1" fmla="*/ 390589 h 525174"/>
              <a:gd name="connsiteX2" fmla="*/ 1413891 w 1428775"/>
              <a:gd name="connsiteY2" fmla="*/ 525174 h 525174"/>
              <a:gd name="connsiteX3" fmla="*/ 1428775 w 1428775"/>
              <a:gd name="connsiteY3" fmla="*/ 91937 h 525174"/>
              <a:gd name="connsiteX4" fmla="*/ 399982 w 1428775"/>
              <a:gd name="connsiteY4" fmla="*/ 0 h 525174"/>
              <a:gd name="connsiteX0" fmla="*/ 36911 w 1065704"/>
              <a:gd name="connsiteY0" fmla="*/ 0 h 525174"/>
              <a:gd name="connsiteX1" fmla="*/ 0 w 1065704"/>
              <a:gd name="connsiteY1" fmla="*/ 461186 h 525174"/>
              <a:gd name="connsiteX2" fmla="*/ 1050820 w 1065704"/>
              <a:gd name="connsiteY2" fmla="*/ 525174 h 525174"/>
              <a:gd name="connsiteX3" fmla="*/ 1065704 w 1065704"/>
              <a:gd name="connsiteY3" fmla="*/ 91937 h 525174"/>
              <a:gd name="connsiteX4" fmla="*/ 36911 w 1065704"/>
              <a:gd name="connsiteY4" fmla="*/ 0 h 525174"/>
              <a:gd name="connsiteX0" fmla="*/ 36911 w 1265400"/>
              <a:gd name="connsiteY0" fmla="*/ 0 h 525174"/>
              <a:gd name="connsiteX1" fmla="*/ 0 w 1265400"/>
              <a:gd name="connsiteY1" fmla="*/ 461186 h 525174"/>
              <a:gd name="connsiteX2" fmla="*/ 1050820 w 1265400"/>
              <a:gd name="connsiteY2" fmla="*/ 525174 h 525174"/>
              <a:gd name="connsiteX3" fmla="*/ 1265400 w 1265400"/>
              <a:gd name="connsiteY3" fmla="*/ 123468 h 525174"/>
              <a:gd name="connsiteX4" fmla="*/ 36911 w 1265400"/>
              <a:gd name="connsiteY4" fmla="*/ 0 h 525174"/>
              <a:gd name="connsiteX0" fmla="*/ 36911 w 1265400"/>
              <a:gd name="connsiteY0" fmla="*/ 0 h 584733"/>
              <a:gd name="connsiteX1" fmla="*/ 0 w 1265400"/>
              <a:gd name="connsiteY1" fmla="*/ 461186 h 584733"/>
              <a:gd name="connsiteX2" fmla="*/ 1225993 w 1265400"/>
              <a:gd name="connsiteY2" fmla="*/ 584733 h 584733"/>
              <a:gd name="connsiteX3" fmla="*/ 1265400 w 1265400"/>
              <a:gd name="connsiteY3" fmla="*/ 123468 h 584733"/>
              <a:gd name="connsiteX4" fmla="*/ 36911 w 1265400"/>
              <a:gd name="connsiteY4" fmla="*/ 0 h 584733"/>
              <a:gd name="connsiteX0" fmla="*/ 96470 w 1265400"/>
              <a:gd name="connsiteY0" fmla="*/ 0 h 577727"/>
              <a:gd name="connsiteX1" fmla="*/ 0 w 1265400"/>
              <a:gd name="connsiteY1" fmla="*/ 454180 h 577727"/>
              <a:gd name="connsiteX2" fmla="*/ 1225993 w 1265400"/>
              <a:gd name="connsiteY2" fmla="*/ 577727 h 577727"/>
              <a:gd name="connsiteX3" fmla="*/ 1265400 w 1265400"/>
              <a:gd name="connsiteY3" fmla="*/ 116462 h 577727"/>
              <a:gd name="connsiteX4" fmla="*/ 96470 w 1265400"/>
              <a:gd name="connsiteY4" fmla="*/ 0 h 577727"/>
              <a:gd name="connsiteX0" fmla="*/ 89463 w 1258393"/>
              <a:gd name="connsiteY0" fmla="*/ 0 h 577727"/>
              <a:gd name="connsiteX1" fmla="*/ 0 w 1258393"/>
              <a:gd name="connsiteY1" fmla="*/ 478704 h 577727"/>
              <a:gd name="connsiteX2" fmla="*/ 1218986 w 1258393"/>
              <a:gd name="connsiteY2" fmla="*/ 577727 h 577727"/>
              <a:gd name="connsiteX3" fmla="*/ 1258393 w 1258393"/>
              <a:gd name="connsiteY3" fmla="*/ 116462 h 577727"/>
              <a:gd name="connsiteX4" fmla="*/ 89463 w 1258393"/>
              <a:gd name="connsiteY4" fmla="*/ 0 h 577727"/>
              <a:gd name="connsiteX0" fmla="*/ 99974 w 1268904"/>
              <a:gd name="connsiteY0" fmla="*/ 0 h 577727"/>
              <a:gd name="connsiteX1" fmla="*/ 0 w 1268904"/>
              <a:gd name="connsiteY1" fmla="*/ 471697 h 577727"/>
              <a:gd name="connsiteX2" fmla="*/ 1229497 w 1268904"/>
              <a:gd name="connsiteY2" fmla="*/ 577727 h 577727"/>
              <a:gd name="connsiteX3" fmla="*/ 1268904 w 1268904"/>
              <a:gd name="connsiteY3" fmla="*/ 116462 h 577727"/>
              <a:gd name="connsiteX4" fmla="*/ 99974 w 1268904"/>
              <a:gd name="connsiteY4" fmla="*/ 0 h 577727"/>
              <a:gd name="connsiteX0" fmla="*/ 75177 w 1268904"/>
              <a:gd name="connsiteY0" fmla="*/ 0 h 574628"/>
              <a:gd name="connsiteX1" fmla="*/ 0 w 1268904"/>
              <a:gd name="connsiteY1" fmla="*/ 468598 h 574628"/>
              <a:gd name="connsiteX2" fmla="*/ 1229497 w 1268904"/>
              <a:gd name="connsiteY2" fmla="*/ 574628 h 574628"/>
              <a:gd name="connsiteX3" fmla="*/ 1268904 w 1268904"/>
              <a:gd name="connsiteY3" fmla="*/ 113363 h 574628"/>
              <a:gd name="connsiteX4" fmla="*/ 75177 w 1268904"/>
              <a:gd name="connsiteY4" fmla="*/ 0 h 574628"/>
              <a:gd name="connsiteX0" fmla="*/ 109274 w 1303001"/>
              <a:gd name="connsiteY0" fmla="*/ 0 h 574628"/>
              <a:gd name="connsiteX1" fmla="*/ 0 w 1303001"/>
              <a:gd name="connsiteY1" fmla="*/ 484096 h 574628"/>
              <a:gd name="connsiteX2" fmla="*/ 1263594 w 1303001"/>
              <a:gd name="connsiteY2" fmla="*/ 574628 h 574628"/>
              <a:gd name="connsiteX3" fmla="*/ 1303001 w 1303001"/>
              <a:gd name="connsiteY3" fmla="*/ 113363 h 574628"/>
              <a:gd name="connsiteX4" fmla="*/ 109274 w 1303001"/>
              <a:gd name="connsiteY4" fmla="*/ 0 h 574628"/>
              <a:gd name="connsiteX0" fmla="*/ 109274 w 1303001"/>
              <a:gd name="connsiteY0" fmla="*/ 0 h 590126"/>
              <a:gd name="connsiteX1" fmla="*/ 0 w 1303001"/>
              <a:gd name="connsiteY1" fmla="*/ 484096 h 590126"/>
              <a:gd name="connsiteX2" fmla="*/ 1269794 w 1303001"/>
              <a:gd name="connsiteY2" fmla="*/ 590126 h 590126"/>
              <a:gd name="connsiteX3" fmla="*/ 1303001 w 1303001"/>
              <a:gd name="connsiteY3" fmla="*/ 113363 h 590126"/>
              <a:gd name="connsiteX4" fmla="*/ 109274 w 1303001"/>
              <a:gd name="connsiteY4" fmla="*/ 0 h 5901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03001" h="590126">
                <a:moveTo>
                  <a:pt x="109274" y="0"/>
                </a:moveTo>
                <a:lnTo>
                  <a:pt x="0" y="484096"/>
                </a:lnTo>
                <a:lnTo>
                  <a:pt x="1269794" y="590126"/>
                </a:lnTo>
                <a:lnTo>
                  <a:pt x="1303001" y="113363"/>
                </a:lnTo>
                <a:lnTo>
                  <a:pt x="109274" y="0"/>
                </a:lnTo>
                <a:close/>
              </a:path>
            </a:pathLst>
          </a:custGeom>
          <a:solidFill>
            <a:srgbClr val="FFC000">
              <a:alpha val="41176"/>
            </a:srgb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33" name="CuadroTexto 7"/>
          <p:cNvSpPr txBox="1"/>
          <p:nvPr/>
        </p:nvSpPr>
        <p:spPr>
          <a:xfrm>
            <a:off x="7349898" y="3268990"/>
            <a:ext cx="337828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900" b="1" dirty="0" smtClean="0">
                <a:solidFill>
                  <a:srgbClr val="C00000"/>
                </a:solidFill>
              </a:rPr>
              <a:t>12</a:t>
            </a:r>
            <a:endParaRPr lang="es-ES_tradnl" sz="900" b="1" dirty="0">
              <a:solidFill>
                <a:srgbClr val="C00000"/>
              </a:solidFill>
            </a:endParaRPr>
          </a:p>
        </p:txBody>
      </p:sp>
      <p:sp>
        <p:nvSpPr>
          <p:cNvPr id="59" name="CuadroTexto 7"/>
          <p:cNvSpPr txBox="1"/>
          <p:nvPr/>
        </p:nvSpPr>
        <p:spPr>
          <a:xfrm>
            <a:off x="7789280" y="3293995"/>
            <a:ext cx="337828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900" b="1" dirty="0" smtClean="0">
                <a:solidFill>
                  <a:srgbClr val="C00000"/>
                </a:solidFill>
              </a:rPr>
              <a:t>11</a:t>
            </a:r>
            <a:endParaRPr lang="es-ES_tradnl" sz="900" b="1" dirty="0">
              <a:solidFill>
                <a:srgbClr val="C00000"/>
              </a:solidFill>
            </a:endParaRPr>
          </a:p>
        </p:txBody>
      </p:sp>
      <p:sp>
        <p:nvSpPr>
          <p:cNvPr id="60" name="CuadroTexto 7"/>
          <p:cNvSpPr txBox="1"/>
          <p:nvPr/>
        </p:nvSpPr>
        <p:spPr>
          <a:xfrm>
            <a:off x="8334395" y="3300435"/>
            <a:ext cx="337828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900" b="1" dirty="0" smtClean="0">
                <a:solidFill>
                  <a:srgbClr val="C00000"/>
                </a:solidFill>
              </a:rPr>
              <a:t>10</a:t>
            </a:r>
            <a:endParaRPr lang="es-ES_tradnl" sz="900" b="1" dirty="0">
              <a:solidFill>
                <a:srgbClr val="C00000"/>
              </a:solidFill>
            </a:endParaRPr>
          </a:p>
        </p:txBody>
      </p:sp>
      <p:sp>
        <p:nvSpPr>
          <p:cNvPr id="61" name="CuadroTexto 7"/>
          <p:cNvSpPr txBox="1"/>
          <p:nvPr/>
        </p:nvSpPr>
        <p:spPr>
          <a:xfrm>
            <a:off x="10065432" y="3225026"/>
            <a:ext cx="317569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900" b="1" dirty="0" smtClean="0">
                <a:solidFill>
                  <a:srgbClr val="C00000"/>
                </a:solidFill>
              </a:rPr>
              <a:t>7</a:t>
            </a:r>
            <a:endParaRPr lang="es-ES_tradnl" sz="900" b="1" dirty="0">
              <a:solidFill>
                <a:srgbClr val="C00000"/>
              </a:solidFill>
            </a:endParaRPr>
          </a:p>
        </p:txBody>
      </p:sp>
      <p:sp>
        <p:nvSpPr>
          <p:cNvPr id="62" name="CuadroTexto 7"/>
          <p:cNvSpPr txBox="1"/>
          <p:nvPr/>
        </p:nvSpPr>
        <p:spPr>
          <a:xfrm>
            <a:off x="10850018" y="3216710"/>
            <a:ext cx="322671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900" b="1" dirty="0" smtClean="0">
                <a:solidFill>
                  <a:srgbClr val="C00000"/>
                </a:solidFill>
              </a:rPr>
              <a:t>6</a:t>
            </a:r>
            <a:endParaRPr lang="es-ES_tradnl" sz="900" b="1" dirty="0">
              <a:solidFill>
                <a:srgbClr val="C00000"/>
              </a:solidFill>
            </a:endParaRPr>
          </a:p>
        </p:txBody>
      </p:sp>
      <p:sp>
        <p:nvSpPr>
          <p:cNvPr id="63" name="CuadroTexto 7"/>
          <p:cNvSpPr txBox="1"/>
          <p:nvPr/>
        </p:nvSpPr>
        <p:spPr>
          <a:xfrm>
            <a:off x="10032979" y="3800962"/>
            <a:ext cx="317569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900" b="1" dirty="0">
                <a:solidFill>
                  <a:srgbClr val="C00000"/>
                </a:solidFill>
              </a:rPr>
              <a:t>8</a:t>
            </a:r>
          </a:p>
        </p:txBody>
      </p:sp>
      <p:sp>
        <p:nvSpPr>
          <p:cNvPr id="64" name="CuadroTexto 7"/>
          <p:cNvSpPr txBox="1"/>
          <p:nvPr/>
        </p:nvSpPr>
        <p:spPr>
          <a:xfrm>
            <a:off x="10975976" y="3866435"/>
            <a:ext cx="322671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900" b="1" dirty="0" smtClean="0">
                <a:solidFill>
                  <a:srgbClr val="C00000"/>
                </a:solidFill>
              </a:rPr>
              <a:t>5</a:t>
            </a:r>
            <a:endParaRPr lang="es-ES_tradnl" sz="900" b="1" dirty="0">
              <a:solidFill>
                <a:srgbClr val="C00000"/>
              </a:solidFill>
            </a:endParaRPr>
          </a:p>
        </p:txBody>
      </p:sp>
      <p:sp>
        <p:nvSpPr>
          <p:cNvPr id="67" name="CuadroTexto 7"/>
          <p:cNvSpPr txBox="1"/>
          <p:nvPr/>
        </p:nvSpPr>
        <p:spPr>
          <a:xfrm>
            <a:off x="10796010" y="4388294"/>
            <a:ext cx="322671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900" b="1" dirty="0" smtClean="0">
                <a:solidFill>
                  <a:srgbClr val="C00000"/>
                </a:solidFill>
              </a:rPr>
              <a:t>4</a:t>
            </a:r>
            <a:endParaRPr lang="es-ES_tradnl" sz="900" b="1" dirty="0">
              <a:solidFill>
                <a:srgbClr val="C00000"/>
              </a:solidFill>
            </a:endParaRPr>
          </a:p>
        </p:txBody>
      </p:sp>
      <p:sp>
        <p:nvSpPr>
          <p:cNvPr id="68" name="CuadroTexto 7"/>
          <p:cNvSpPr txBox="1"/>
          <p:nvPr/>
        </p:nvSpPr>
        <p:spPr>
          <a:xfrm>
            <a:off x="9815317" y="4378085"/>
            <a:ext cx="317569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900" b="1" dirty="0" smtClean="0">
                <a:solidFill>
                  <a:srgbClr val="C00000"/>
                </a:solidFill>
              </a:rPr>
              <a:t>3</a:t>
            </a:r>
            <a:endParaRPr lang="es-ES_tradnl" sz="900" b="1" dirty="0">
              <a:solidFill>
                <a:srgbClr val="C00000"/>
              </a:solidFill>
            </a:endParaRPr>
          </a:p>
        </p:txBody>
      </p:sp>
      <p:sp>
        <p:nvSpPr>
          <p:cNvPr id="69" name="CuadroTexto 7"/>
          <p:cNvSpPr txBox="1"/>
          <p:nvPr/>
        </p:nvSpPr>
        <p:spPr>
          <a:xfrm>
            <a:off x="8662653" y="4275259"/>
            <a:ext cx="317569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900" b="1" dirty="0" smtClean="0">
                <a:solidFill>
                  <a:srgbClr val="C00000"/>
                </a:solidFill>
              </a:rPr>
              <a:t>2</a:t>
            </a:r>
            <a:endParaRPr lang="es-ES_tradnl" sz="900" b="1" dirty="0">
              <a:solidFill>
                <a:srgbClr val="C00000"/>
              </a:solidFill>
            </a:endParaRPr>
          </a:p>
        </p:txBody>
      </p:sp>
      <p:sp>
        <p:nvSpPr>
          <p:cNvPr id="70" name="CuadroTexto 7"/>
          <p:cNvSpPr txBox="1"/>
          <p:nvPr/>
        </p:nvSpPr>
        <p:spPr>
          <a:xfrm>
            <a:off x="7635054" y="4210379"/>
            <a:ext cx="317569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900" b="1" dirty="0" smtClean="0">
                <a:solidFill>
                  <a:srgbClr val="C00000"/>
                </a:solidFill>
              </a:rPr>
              <a:t>1</a:t>
            </a:r>
            <a:endParaRPr lang="es-ES_tradnl" sz="900" b="1" dirty="0">
              <a:solidFill>
                <a:srgbClr val="C00000"/>
              </a:solidFill>
            </a:endParaRPr>
          </a:p>
        </p:txBody>
      </p:sp>
      <p:sp>
        <p:nvSpPr>
          <p:cNvPr id="4" name="Elipse 3"/>
          <p:cNvSpPr/>
          <p:nvPr/>
        </p:nvSpPr>
        <p:spPr>
          <a:xfrm>
            <a:off x="7851647" y="3320280"/>
            <a:ext cx="188094" cy="17954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71" name="Elipse 70"/>
          <p:cNvSpPr/>
          <p:nvPr/>
        </p:nvSpPr>
        <p:spPr>
          <a:xfrm>
            <a:off x="7408168" y="3300625"/>
            <a:ext cx="188094" cy="17954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73" name="Elipse 72"/>
          <p:cNvSpPr/>
          <p:nvPr/>
        </p:nvSpPr>
        <p:spPr>
          <a:xfrm>
            <a:off x="8396542" y="3324716"/>
            <a:ext cx="188094" cy="17954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75" name="Elipse 74"/>
          <p:cNvSpPr/>
          <p:nvPr/>
        </p:nvSpPr>
        <p:spPr>
          <a:xfrm>
            <a:off x="8708743" y="4320123"/>
            <a:ext cx="144518" cy="14451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76" name="Elipse 75"/>
          <p:cNvSpPr/>
          <p:nvPr/>
        </p:nvSpPr>
        <p:spPr>
          <a:xfrm>
            <a:off x="7679735" y="4251965"/>
            <a:ext cx="144518" cy="14451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77" name="Elipse 76"/>
          <p:cNvSpPr/>
          <p:nvPr/>
        </p:nvSpPr>
        <p:spPr>
          <a:xfrm>
            <a:off x="9858589" y="4423683"/>
            <a:ext cx="144518" cy="14451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78" name="Elipse 77"/>
          <p:cNvSpPr/>
          <p:nvPr/>
        </p:nvSpPr>
        <p:spPr>
          <a:xfrm>
            <a:off x="10846653" y="4419295"/>
            <a:ext cx="146839" cy="15459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79" name="Elipse 78"/>
          <p:cNvSpPr/>
          <p:nvPr/>
        </p:nvSpPr>
        <p:spPr>
          <a:xfrm>
            <a:off x="10107036" y="3262985"/>
            <a:ext cx="144518" cy="14451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80" name="Elipse 79"/>
          <p:cNvSpPr/>
          <p:nvPr/>
        </p:nvSpPr>
        <p:spPr>
          <a:xfrm>
            <a:off x="10079492" y="3847677"/>
            <a:ext cx="144518" cy="14451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81" name="Elipse 80"/>
          <p:cNvSpPr/>
          <p:nvPr/>
        </p:nvSpPr>
        <p:spPr>
          <a:xfrm>
            <a:off x="10900671" y="3256153"/>
            <a:ext cx="146839" cy="15459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82" name="Elipse 81"/>
          <p:cNvSpPr/>
          <p:nvPr/>
        </p:nvSpPr>
        <p:spPr>
          <a:xfrm>
            <a:off x="11022287" y="3898326"/>
            <a:ext cx="146839" cy="15459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74" name="Forma libre 73"/>
          <p:cNvSpPr/>
          <p:nvPr/>
        </p:nvSpPr>
        <p:spPr>
          <a:xfrm>
            <a:off x="7089441" y="2809409"/>
            <a:ext cx="4370350" cy="2030278"/>
          </a:xfrm>
          <a:custGeom>
            <a:avLst/>
            <a:gdLst>
              <a:gd name="connsiteX0" fmla="*/ 345440 w 4277360"/>
              <a:gd name="connsiteY0" fmla="*/ 0 h 2011680"/>
              <a:gd name="connsiteX1" fmla="*/ 0 w 4277360"/>
              <a:gd name="connsiteY1" fmla="*/ 1686560 h 2011680"/>
              <a:gd name="connsiteX2" fmla="*/ 4185920 w 4277360"/>
              <a:gd name="connsiteY2" fmla="*/ 2011680 h 2011680"/>
              <a:gd name="connsiteX3" fmla="*/ 4277360 w 4277360"/>
              <a:gd name="connsiteY3" fmla="*/ 264160 h 2011680"/>
              <a:gd name="connsiteX4" fmla="*/ 1686560 w 4277360"/>
              <a:gd name="connsiteY4" fmla="*/ 121920 h 2011680"/>
              <a:gd name="connsiteX5" fmla="*/ 1148080 w 4277360"/>
              <a:gd name="connsiteY5" fmla="*/ 60960 h 2011680"/>
              <a:gd name="connsiteX6" fmla="*/ 345440 w 4277360"/>
              <a:gd name="connsiteY6" fmla="*/ 0 h 2011680"/>
              <a:gd name="connsiteX0" fmla="*/ 345440 w 4357951"/>
              <a:gd name="connsiteY0" fmla="*/ 0 h 2011680"/>
              <a:gd name="connsiteX1" fmla="*/ 0 w 4357951"/>
              <a:gd name="connsiteY1" fmla="*/ 1686560 h 2011680"/>
              <a:gd name="connsiteX2" fmla="*/ 4185920 w 4357951"/>
              <a:gd name="connsiteY2" fmla="*/ 2011680 h 2011680"/>
              <a:gd name="connsiteX3" fmla="*/ 4357951 w 4357951"/>
              <a:gd name="connsiteY3" fmla="*/ 261061 h 2011680"/>
              <a:gd name="connsiteX4" fmla="*/ 1686560 w 4357951"/>
              <a:gd name="connsiteY4" fmla="*/ 121920 h 2011680"/>
              <a:gd name="connsiteX5" fmla="*/ 1148080 w 4357951"/>
              <a:gd name="connsiteY5" fmla="*/ 60960 h 2011680"/>
              <a:gd name="connsiteX6" fmla="*/ 345440 w 4357951"/>
              <a:gd name="connsiteY6" fmla="*/ 0 h 2011680"/>
              <a:gd name="connsiteX0" fmla="*/ 345440 w 4357951"/>
              <a:gd name="connsiteY0" fmla="*/ 0 h 2030278"/>
              <a:gd name="connsiteX1" fmla="*/ 0 w 4357951"/>
              <a:gd name="connsiteY1" fmla="*/ 1686560 h 2030278"/>
              <a:gd name="connsiteX2" fmla="*/ 4269611 w 4357951"/>
              <a:gd name="connsiteY2" fmla="*/ 2030278 h 2030278"/>
              <a:gd name="connsiteX3" fmla="*/ 4357951 w 4357951"/>
              <a:gd name="connsiteY3" fmla="*/ 261061 h 2030278"/>
              <a:gd name="connsiteX4" fmla="*/ 1686560 w 4357951"/>
              <a:gd name="connsiteY4" fmla="*/ 121920 h 2030278"/>
              <a:gd name="connsiteX5" fmla="*/ 1148080 w 4357951"/>
              <a:gd name="connsiteY5" fmla="*/ 60960 h 2030278"/>
              <a:gd name="connsiteX6" fmla="*/ 345440 w 4357951"/>
              <a:gd name="connsiteY6" fmla="*/ 0 h 2030278"/>
              <a:gd name="connsiteX0" fmla="*/ 357839 w 4370350"/>
              <a:gd name="connsiteY0" fmla="*/ 0 h 2030278"/>
              <a:gd name="connsiteX1" fmla="*/ 0 w 4370350"/>
              <a:gd name="connsiteY1" fmla="*/ 1705158 h 2030278"/>
              <a:gd name="connsiteX2" fmla="*/ 4282010 w 4370350"/>
              <a:gd name="connsiteY2" fmla="*/ 2030278 h 2030278"/>
              <a:gd name="connsiteX3" fmla="*/ 4370350 w 4370350"/>
              <a:gd name="connsiteY3" fmla="*/ 261061 h 2030278"/>
              <a:gd name="connsiteX4" fmla="*/ 1698959 w 4370350"/>
              <a:gd name="connsiteY4" fmla="*/ 121920 h 2030278"/>
              <a:gd name="connsiteX5" fmla="*/ 1160479 w 4370350"/>
              <a:gd name="connsiteY5" fmla="*/ 60960 h 2030278"/>
              <a:gd name="connsiteX6" fmla="*/ 357839 w 4370350"/>
              <a:gd name="connsiteY6" fmla="*/ 0 h 20302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370350" h="2030278">
                <a:moveTo>
                  <a:pt x="357839" y="0"/>
                </a:moveTo>
                <a:lnTo>
                  <a:pt x="0" y="1705158"/>
                </a:lnTo>
                <a:lnTo>
                  <a:pt x="4282010" y="2030278"/>
                </a:lnTo>
                <a:lnTo>
                  <a:pt x="4370350" y="261061"/>
                </a:lnTo>
                <a:lnTo>
                  <a:pt x="1698959" y="121920"/>
                </a:lnTo>
                <a:lnTo>
                  <a:pt x="1160479" y="60960"/>
                </a:lnTo>
                <a:lnTo>
                  <a:pt x="357839" y="0"/>
                </a:lnTo>
                <a:close/>
              </a:path>
            </a:pathLst>
          </a:custGeom>
          <a:noFill/>
          <a:ln w="38100">
            <a:solidFill>
              <a:schemeClr val="accent1">
                <a:lumMod val="75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graphicFrame>
        <p:nvGraphicFramePr>
          <p:cNvPr id="3" name="Tab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54165160"/>
              </p:ext>
            </p:extLst>
          </p:nvPr>
        </p:nvGraphicFramePr>
        <p:xfrm>
          <a:off x="1054095" y="1857917"/>
          <a:ext cx="1854200" cy="3781425"/>
        </p:xfrm>
        <a:graphic>
          <a:graphicData uri="http://schemas.openxmlformats.org/drawingml/2006/table">
            <a:tbl>
              <a:tblPr/>
              <a:tblGrid>
                <a:gridCol w="901700">
                  <a:extLst>
                    <a:ext uri="{9D8B030D-6E8A-4147-A177-3AD203B41FA5}">
                      <a16:colId xmlns:a16="http://schemas.microsoft.com/office/drawing/2014/main" val="2354013651"/>
                    </a:ext>
                  </a:extLst>
                </a:gridCol>
                <a:gridCol w="952500">
                  <a:extLst>
                    <a:ext uri="{9D8B030D-6E8A-4147-A177-3AD203B41FA5}">
                      <a16:colId xmlns:a16="http://schemas.microsoft.com/office/drawing/2014/main" val="2605758764"/>
                    </a:ext>
                  </a:extLst>
                </a:gridCol>
              </a:tblGrid>
              <a:tr h="352425"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Lotes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Área Total (m2)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69906232"/>
                  </a:ext>
                </a:extLst>
              </a:tr>
              <a:tr h="285750"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205,36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98921516"/>
                  </a:ext>
                </a:extLst>
              </a:tr>
              <a:tr h="285750"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168,94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12037361"/>
                  </a:ext>
                </a:extLst>
              </a:tr>
              <a:tr h="285750"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165,20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18681988"/>
                  </a:ext>
                </a:extLst>
              </a:tr>
              <a:tr h="285750"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158,03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34917546"/>
                  </a:ext>
                </a:extLst>
              </a:tr>
              <a:tr h="285750"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158,16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99858399"/>
                  </a:ext>
                </a:extLst>
              </a:tr>
              <a:tr h="285750"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197,35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11275821"/>
                  </a:ext>
                </a:extLst>
              </a:tr>
              <a:tr h="285750"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187,43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15376530"/>
                  </a:ext>
                </a:extLst>
              </a:tr>
              <a:tr h="285750"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111,83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80349029"/>
                  </a:ext>
                </a:extLst>
              </a:tr>
              <a:tr h="285750"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363,66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09564645"/>
                  </a:ext>
                </a:extLst>
              </a:tr>
              <a:tr h="285750"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198,76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15748637"/>
                  </a:ext>
                </a:extLst>
              </a:tr>
              <a:tr h="285750"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196,54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40560562"/>
                  </a:ext>
                </a:extLst>
              </a:tr>
              <a:tr h="285750"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131,52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2092899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079792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 rotWithShape="1">
          <a:blip r:embed="rId2"/>
          <a:srcRect l="18045" r="3754"/>
          <a:stretch/>
        </p:blipFill>
        <p:spPr>
          <a:xfrm>
            <a:off x="415053" y="1363662"/>
            <a:ext cx="6548863" cy="4538543"/>
          </a:xfrm>
          <a:prstGeom prst="rect">
            <a:avLst/>
          </a:prstGeom>
        </p:spPr>
      </p:pic>
      <p:sp>
        <p:nvSpPr>
          <p:cNvPr id="19" name="CuadroTexto 18"/>
          <p:cNvSpPr txBox="1"/>
          <p:nvPr/>
        </p:nvSpPr>
        <p:spPr>
          <a:xfrm>
            <a:off x="328992" y="917749"/>
            <a:ext cx="1065780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2400" b="1" dirty="0">
                <a:solidFill>
                  <a:srgbClr val="C00000"/>
                </a:solidFill>
              </a:rPr>
              <a:t>PLAN METROPOLITANO DE ORDENAMIENTO TERRITORIAL/ PMDOT</a:t>
            </a:r>
          </a:p>
        </p:txBody>
      </p:sp>
      <p:grpSp>
        <p:nvGrpSpPr>
          <p:cNvPr id="16" name="Grupo 15">
            <a:extLst>
              <a:ext uri="{FF2B5EF4-FFF2-40B4-BE49-F238E27FC236}">
                <a16:creationId xmlns:a16="http://schemas.microsoft.com/office/drawing/2014/main" id="{74EF6B57-E8E4-4B1D-819F-B1C2D3C7456E}"/>
              </a:ext>
            </a:extLst>
          </p:cNvPr>
          <p:cNvGrpSpPr/>
          <p:nvPr/>
        </p:nvGrpSpPr>
        <p:grpSpPr>
          <a:xfrm>
            <a:off x="415053" y="5774529"/>
            <a:ext cx="11637981" cy="1083471"/>
            <a:chOff x="430307" y="5718556"/>
            <a:chExt cx="11637981" cy="1083471"/>
          </a:xfrm>
        </p:grpSpPr>
        <p:pic>
          <p:nvPicPr>
            <p:cNvPr id="22" name="Google Shape;92;p1">
              <a:extLst>
                <a:ext uri="{FF2B5EF4-FFF2-40B4-BE49-F238E27FC236}">
                  <a16:creationId xmlns:a16="http://schemas.microsoft.com/office/drawing/2014/main" id="{34CC1F6D-126E-4FE5-AD3C-E72AE295C0D8}"/>
                </a:ext>
              </a:extLst>
            </p:cNvPr>
            <p:cNvPicPr preferRelativeResize="0"/>
            <p:nvPr/>
          </p:nvPicPr>
          <p:blipFill rotWithShape="1">
            <a:blip r:embed="rId3">
              <a:alphaModFix/>
            </a:blip>
            <a:srcRect r="16755" b="-179016"/>
            <a:stretch/>
          </p:blipFill>
          <p:spPr>
            <a:xfrm>
              <a:off x="430307" y="6467090"/>
              <a:ext cx="8874196" cy="334937"/>
            </a:xfrm>
            <a:prstGeom prst="rect">
              <a:avLst/>
            </a:prstGeom>
            <a:noFill/>
            <a:ln>
              <a:noFill/>
            </a:ln>
          </p:spPr>
        </p:pic>
        <p:grpSp>
          <p:nvGrpSpPr>
            <p:cNvPr id="23" name="Grupo 22">
              <a:extLst>
                <a:ext uri="{FF2B5EF4-FFF2-40B4-BE49-F238E27FC236}">
                  <a16:creationId xmlns:a16="http://schemas.microsoft.com/office/drawing/2014/main" id="{5D17E9AE-C0E7-4FED-BA12-989318E0601F}"/>
                </a:ext>
              </a:extLst>
            </p:cNvPr>
            <p:cNvGrpSpPr/>
            <p:nvPr/>
          </p:nvGrpSpPr>
          <p:grpSpPr>
            <a:xfrm>
              <a:off x="2918005" y="5718556"/>
              <a:ext cx="9150283" cy="1034693"/>
              <a:chOff x="2918005" y="5718556"/>
              <a:chExt cx="9150283" cy="1034693"/>
            </a:xfrm>
          </p:grpSpPr>
          <p:sp>
            <p:nvSpPr>
              <p:cNvPr id="24" name="TextBox 19">
                <a:extLst>
                  <a:ext uri="{FF2B5EF4-FFF2-40B4-BE49-F238E27FC236}">
                    <a16:creationId xmlns:a16="http://schemas.microsoft.com/office/drawing/2014/main" id="{E9CF88B7-2397-40BE-A310-E792E8CEC7BA}"/>
                  </a:ext>
                </a:extLst>
              </p:cNvPr>
              <p:cNvSpPr txBox="1"/>
              <p:nvPr/>
            </p:nvSpPr>
            <p:spPr>
              <a:xfrm>
                <a:off x="2918005" y="6379764"/>
                <a:ext cx="9148101" cy="221599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algn="ctr">
                  <a:lnSpc>
                    <a:spcPct val="90000"/>
                  </a:lnSpc>
                </a:pPr>
                <a:r>
                  <a:rPr lang="es-EC" sz="1600" dirty="0">
                    <a:solidFill>
                      <a:srgbClr val="C00000"/>
                    </a:solidFill>
                    <a:latin typeface="Century Gothic" panose="020B0502020202020204" pitchFamily="34" charset="0"/>
                  </a:rPr>
                  <a:t>                                                                                                  #RegulaTu Barrio</a:t>
                </a:r>
                <a:endParaRPr lang="en-US" sz="1100" spc="30" dirty="0">
                  <a:solidFill>
                    <a:srgbClr val="C00000"/>
                  </a:solidFill>
                </a:endParaRPr>
              </a:p>
            </p:txBody>
          </p:sp>
          <p:pic>
            <p:nvPicPr>
              <p:cNvPr id="25" name="Imagen 24">
                <a:extLst>
                  <a:ext uri="{FF2B5EF4-FFF2-40B4-BE49-F238E27FC236}">
                    <a16:creationId xmlns:a16="http://schemas.microsoft.com/office/drawing/2014/main" id="{7BB5D556-BD3B-4F96-B930-E3A078F94BAE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3637" t="9819" r="17272" b="14181"/>
              <a:stretch/>
            </p:blipFill>
            <p:spPr>
              <a:xfrm>
                <a:off x="11127658" y="5718556"/>
                <a:ext cx="940630" cy="1034693"/>
              </a:xfrm>
              <a:prstGeom prst="rect">
                <a:avLst/>
              </a:prstGeom>
            </p:spPr>
          </p:pic>
        </p:grpSp>
      </p:grpSp>
      <p:sp>
        <p:nvSpPr>
          <p:cNvPr id="20" name="CuadroTexto 7">
            <a:extLst>
              <a:ext uri="{FF2B5EF4-FFF2-40B4-BE49-F238E27FC236}">
                <a16:creationId xmlns:a16="http://schemas.microsoft.com/office/drawing/2014/main" id="{438E948A-C75A-4810-A70B-B095F982648C}"/>
              </a:ext>
            </a:extLst>
          </p:cNvPr>
          <p:cNvSpPr txBox="1"/>
          <p:nvPr/>
        </p:nvSpPr>
        <p:spPr>
          <a:xfrm>
            <a:off x="3436620" y="586814"/>
            <a:ext cx="560148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1200" b="1" dirty="0">
                <a:solidFill>
                  <a:srgbClr val="00B0F0"/>
                </a:solidFill>
              </a:rPr>
              <a:t>ADMINISTRACIÓN </a:t>
            </a:r>
            <a:r>
              <a:rPr lang="es-ES_tradnl" sz="1200" b="1" dirty="0" smtClean="0">
                <a:solidFill>
                  <a:srgbClr val="00B0F0"/>
                </a:solidFill>
              </a:rPr>
              <a:t>ZONAL QUITUMBE - </a:t>
            </a:r>
            <a:r>
              <a:rPr lang="es-ES_tradnl" sz="1200" b="1" dirty="0">
                <a:solidFill>
                  <a:srgbClr val="00B0F0"/>
                </a:solidFill>
              </a:rPr>
              <a:t>PARROQUIA </a:t>
            </a:r>
            <a:r>
              <a:rPr lang="es-ES_tradnl" sz="1200" b="1" dirty="0" smtClean="0">
                <a:solidFill>
                  <a:srgbClr val="00B0F0"/>
                </a:solidFill>
              </a:rPr>
              <a:t>TURUBAMBA</a:t>
            </a:r>
            <a:endParaRPr lang="es-ES_tradnl" sz="1200" b="1" dirty="0">
              <a:solidFill>
                <a:srgbClr val="00B0F0"/>
              </a:solidFill>
            </a:endParaRPr>
          </a:p>
        </p:txBody>
      </p:sp>
      <p:sp>
        <p:nvSpPr>
          <p:cNvPr id="21" name="CuadroTexto 6">
            <a:extLst>
              <a:ext uri="{FF2B5EF4-FFF2-40B4-BE49-F238E27FC236}">
                <a16:creationId xmlns:a16="http://schemas.microsoft.com/office/drawing/2014/main" id="{4C89587B-03B0-4F5E-BC03-7FD3528BCD83}"/>
              </a:ext>
            </a:extLst>
          </p:cNvPr>
          <p:cNvSpPr txBox="1"/>
          <p:nvPr/>
        </p:nvSpPr>
        <p:spPr>
          <a:xfrm>
            <a:off x="2255765" y="24623"/>
            <a:ext cx="808202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600" b="1" dirty="0">
                <a:solidFill>
                  <a:srgbClr val="0070C0"/>
                </a:solidFill>
              </a:rPr>
              <a:t>ASENTAMIENTO HUMANO DE HECHO Y CONSOLIDADO DE INTERÉS SOCIAL DENOMINADO: </a:t>
            </a:r>
            <a:r>
              <a:rPr lang="es-ES" sz="1600" b="1" dirty="0" smtClean="0">
                <a:solidFill>
                  <a:srgbClr val="0070C0"/>
                </a:solidFill>
              </a:rPr>
              <a:t>NUEVO SAN PABLO DE TURUBAMBA</a:t>
            </a:r>
            <a:endParaRPr lang="es-EC" sz="1600" b="1" dirty="0">
              <a:solidFill>
                <a:srgbClr val="0070C0"/>
              </a:solidFill>
            </a:endParaRPr>
          </a:p>
        </p:txBody>
      </p:sp>
      <p:sp>
        <p:nvSpPr>
          <p:cNvPr id="30" name="19 CuadroTexto">
            <a:extLst>
              <a:ext uri="{FF2B5EF4-FFF2-40B4-BE49-F238E27FC236}">
                <a16:creationId xmlns:a16="http://schemas.microsoft.com/office/drawing/2014/main" id="{ED0B16B5-F52B-4505-86CB-0B5CFD5775D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778530" y="1580163"/>
            <a:ext cx="2517291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s-ES" altLang="es-EC" sz="1200" dirty="0" smtClean="0"/>
              <a:t>Múltiple</a:t>
            </a:r>
            <a:endParaRPr lang="es-ES" altLang="es-EC" sz="1200" dirty="0"/>
          </a:p>
        </p:txBody>
      </p:sp>
      <p:sp>
        <p:nvSpPr>
          <p:cNvPr id="31" name="CuadroTexto 1">
            <a:extLst>
              <a:ext uri="{FF2B5EF4-FFF2-40B4-BE49-F238E27FC236}">
                <a16:creationId xmlns:a16="http://schemas.microsoft.com/office/drawing/2014/main" id="{6DF45F40-A7D7-415C-B61D-E6B666BF270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72475" y="3774994"/>
            <a:ext cx="2481263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s-EC" altLang="es-EC" sz="1400" b="1" dirty="0"/>
              <a:t>(M) Múltiple</a:t>
            </a:r>
          </a:p>
        </p:txBody>
      </p:sp>
      <p:sp>
        <p:nvSpPr>
          <p:cNvPr id="38" name="15 Rectángulo">
            <a:extLst/>
          </p:cNvPr>
          <p:cNvSpPr/>
          <p:nvPr/>
        </p:nvSpPr>
        <p:spPr>
          <a:xfrm>
            <a:off x="7208506" y="1556737"/>
            <a:ext cx="444500" cy="323850"/>
          </a:xfrm>
          <a:prstGeom prst="rect">
            <a:avLst/>
          </a:prstGeom>
          <a:solidFill>
            <a:srgbClr val="51F5BE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s-ES"/>
          </a:p>
        </p:txBody>
      </p:sp>
      <p:sp>
        <p:nvSpPr>
          <p:cNvPr id="39" name="8 CuadroTexto">
            <a:extLst>
              <a:ext uri="{FF2B5EF4-FFF2-40B4-BE49-F238E27FC236}">
                <a16:creationId xmlns:a16="http://schemas.microsoft.com/office/drawing/2014/main" id="{097E3CB4-CAC8-4942-94ED-E850022DE2D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83131" y="5299458"/>
            <a:ext cx="317500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s-ES" altLang="es-EC" sz="1800" b="1" dirty="0" err="1">
                <a:solidFill>
                  <a:schemeClr val="bg1"/>
                </a:solidFill>
                <a:cs typeface="Arial" panose="020B0604020202020204" pitchFamily="34" charset="0"/>
              </a:rPr>
              <a:t>AHHyC</a:t>
            </a:r>
            <a:r>
              <a:rPr lang="es-ES" altLang="es-EC" sz="1800" b="1" dirty="0">
                <a:solidFill>
                  <a:schemeClr val="bg1"/>
                </a:solidFill>
                <a:cs typeface="Arial" panose="020B0604020202020204" pitchFamily="34" charset="0"/>
              </a:rPr>
              <a:t> “NUEVO SAN PABLO DE TURUBAMBA”</a:t>
            </a:r>
          </a:p>
        </p:txBody>
      </p:sp>
      <p:pic>
        <p:nvPicPr>
          <p:cNvPr id="18" name="Imagen 1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963916" y="2372763"/>
            <a:ext cx="5005834" cy="2689553"/>
          </a:xfrm>
          <a:prstGeom prst="rect">
            <a:avLst/>
          </a:prstGeom>
        </p:spPr>
      </p:pic>
      <p:sp>
        <p:nvSpPr>
          <p:cNvPr id="26" name="Forma libre 25"/>
          <p:cNvSpPr/>
          <p:nvPr/>
        </p:nvSpPr>
        <p:spPr>
          <a:xfrm>
            <a:off x="8263833" y="3346783"/>
            <a:ext cx="3322958" cy="1543704"/>
          </a:xfrm>
          <a:custGeom>
            <a:avLst/>
            <a:gdLst>
              <a:gd name="connsiteX0" fmla="*/ 345440 w 4277360"/>
              <a:gd name="connsiteY0" fmla="*/ 0 h 2011680"/>
              <a:gd name="connsiteX1" fmla="*/ 0 w 4277360"/>
              <a:gd name="connsiteY1" fmla="*/ 1686560 h 2011680"/>
              <a:gd name="connsiteX2" fmla="*/ 4185920 w 4277360"/>
              <a:gd name="connsiteY2" fmla="*/ 2011680 h 2011680"/>
              <a:gd name="connsiteX3" fmla="*/ 4277360 w 4277360"/>
              <a:gd name="connsiteY3" fmla="*/ 264160 h 2011680"/>
              <a:gd name="connsiteX4" fmla="*/ 1686560 w 4277360"/>
              <a:gd name="connsiteY4" fmla="*/ 121920 h 2011680"/>
              <a:gd name="connsiteX5" fmla="*/ 1148080 w 4277360"/>
              <a:gd name="connsiteY5" fmla="*/ 60960 h 2011680"/>
              <a:gd name="connsiteX6" fmla="*/ 345440 w 4277360"/>
              <a:gd name="connsiteY6" fmla="*/ 0 h 2011680"/>
              <a:gd name="connsiteX0" fmla="*/ 345440 w 4357951"/>
              <a:gd name="connsiteY0" fmla="*/ 0 h 2011680"/>
              <a:gd name="connsiteX1" fmla="*/ 0 w 4357951"/>
              <a:gd name="connsiteY1" fmla="*/ 1686560 h 2011680"/>
              <a:gd name="connsiteX2" fmla="*/ 4185920 w 4357951"/>
              <a:gd name="connsiteY2" fmla="*/ 2011680 h 2011680"/>
              <a:gd name="connsiteX3" fmla="*/ 4357951 w 4357951"/>
              <a:gd name="connsiteY3" fmla="*/ 261061 h 2011680"/>
              <a:gd name="connsiteX4" fmla="*/ 1686560 w 4357951"/>
              <a:gd name="connsiteY4" fmla="*/ 121920 h 2011680"/>
              <a:gd name="connsiteX5" fmla="*/ 1148080 w 4357951"/>
              <a:gd name="connsiteY5" fmla="*/ 60960 h 2011680"/>
              <a:gd name="connsiteX6" fmla="*/ 345440 w 4357951"/>
              <a:gd name="connsiteY6" fmla="*/ 0 h 2011680"/>
              <a:gd name="connsiteX0" fmla="*/ 345440 w 4357951"/>
              <a:gd name="connsiteY0" fmla="*/ 0 h 2030278"/>
              <a:gd name="connsiteX1" fmla="*/ 0 w 4357951"/>
              <a:gd name="connsiteY1" fmla="*/ 1686560 h 2030278"/>
              <a:gd name="connsiteX2" fmla="*/ 4269611 w 4357951"/>
              <a:gd name="connsiteY2" fmla="*/ 2030278 h 2030278"/>
              <a:gd name="connsiteX3" fmla="*/ 4357951 w 4357951"/>
              <a:gd name="connsiteY3" fmla="*/ 261061 h 2030278"/>
              <a:gd name="connsiteX4" fmla="*/ 1686560 w 4357951"/>
              <a:gd name="connsiteY4" fmla="*/ 121920 h 2030278"/>
              <a:gd name="connsiteX5" fmla="*/ 1148080 w 4357951"/>
              <a:gd name="connsiteY5" fmla="*/ 60960 h 2030278"/>
              <a:gd name="connsiteX6" fmla="*/ 345440 w 4357951"/>
              <a:gd name="connsiteY6" fmla="*/ 0 h 2030278"/>
              <a:gd name="connsiteX0" fmla="*/ 357839 w 4370350"/>
              <a:gd name="connsiteY0" fmla="*/ 0 h 2030278"/>
              <a:gd name="connsiteX1" fmla="*/ 0 w 4370350"/>
              <a:gd name="connsiteY1" fmla="*/ 1705158 h 2030278"/>
              <a:gd name="connsiteX2" fmla="*/ 4282010 w 4370350"/>
              <a:gd name="connsiteY2" fmla="*/ 2030278 h 2030278"/>
              <a:gd name="connsiteX3" fmla="*/ 4370350 w 4370350"/>
              <a:gd name="connsiteY3" fmla="*/ 261061 h 2030278"/>
              <a:gd name="connsiteX4" fmla="*/ 1698959 w 4370350"/>
              <a:gd name="connsiteY4" fmla="*/ 121920 h 2030278"/>
              <a:gd name="connsiteX5" fmla="*/ 1160479 w 4370350"/>
              <a:gd name="connsiteY5" fmla="*/ 60960 h 2030278"/>
              <a:gd name="connsiteX6" fmla="*/ 357839 w 4370350"/>
              <a:gd name="connsiteY6" fmla="*/ 0 h 20302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370350" h="2030278">
                <a:moveTo>
                  <a:pt x="357839" y="0"/>
                </a:moveTo>
                <a:lnTo>
                  <a:pt x="0" y="1705158"/>
                </a:lnTo>
                <a:lnTo>
                  <a:pt x="4282010" y="2030278"/>
                </a:lnTo>
                <a:lnTo>
                  <a:pt x="4370350" y="261061"/>
                </a:lnTo>
                <a:lnTo>
                  <a:pt x="1698959" y="121920"/>
                </a:lnTo>
                <a:lnTo>
                  <a:pt x="1160479" y="60960"/>
                </a:lnTo>
                <a:lnTo>
                  <a:pt x="357839" y="0"/>
                </a:lnTo>
                <a:close/>
              </a:path>
            </a:pathLst>
          </a:custGeom>
          <a:noFill/>
          <a:ln w="38100">
            <a:solidFill>
              <a:schemeClr val="accent1">
                <a:lumMod val="75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27" name="Forma libre 26"/>
          <p:cNvSpPr/>
          <p:nvPr/>
        </p:nvSpPr>
        <p:spPr>
          <a:xfrm>
            <a:off x="3083131" y="3818413"/>
            <a:ext cx="517003" cy="247920"/>
          </a:xfrm>
          <a:custGeom>
            <a:avLst/>
            <a:gdLst>
              <a:gd name="connsiteX0" fmla="*/ 1079653 w 1277956"/>
              <a:gd name="connsiteY0" fmla="*/ 0 h 1156771"/>
              <a:gd name="connsiteX1" fmla="*/ 1277956 w 1277956"/>
              <a:gd name="connsiteY1" fmla="*/ 947450 h 1156771"/>
              <a:gd name="connsiteX2" fmla="*/ 0 w 1277956"/>
              <a:gd name="connsiteY2" fmla="*/ 1156771 h 1156771"/>
              <a:gd name="connsiteX3" fmla="*/ 627961 w 1277956"/>
              <a:gd name="connsiteY3" fmla="*/ 132202 h 1156771"/>
              <a:gd name="connsiteX4" fmla="*/ 1079653 w 1277956"/>
              <a:gd name="connsiteY4" fmla="*/ 0 h 1156771"/>
              <a:gd name="connsiteX0" fmla="*/ 1079653 w 1277956"/>
              <a:gd name="connsiteY0" fmla="*/ 0 h 1156771"/>
              <a:gd name="connsiteX1" fmla="*/ 1277956 w 1277956"/>
              <a:gd name="connsiteY1" fmla="*/ 947450 h 1156771"/>
              <a:gd name="connsiteX2" fmla="*/ 0 w 1277956"/>
              <a:gd name="connsiteY2" fmla="*/ 1156771 h 1156771"/>
              <a:gd name="connsiteX3" fmla="*/ 588792 w 1277956"/>
              <a:gd name="connsiteY3" fmla="*/ 125668 h 1156771"/>
              <a:gd name="connsiteX4" fmla="*/ 1079653 w 1277956"/>
              <a:gd name="connsiteY4" fmla="*/ 0 h 1156771"/>
              <a:gd name="connsiteX0" fmla="*/ 1079653 w 1277956"/>
              <a:gd name="connsiteY0" fmla="*/ 50797 h 1207568"/>
              <a:gd name="connsiteX1" fmla="*/ 1277956 w 1277956"/>
              <a:gd name="connsiteY1" fmla="*/ 998247 h 1207568"/>
              <a:gd name="connsiteX2" fmla="*/ 0 w 1277956"/>
              <a:gd name="connsiteY2" fmla="*/ 1207568 h 1207568"/>
              <a:gd name="connsiteX3" fmla="*/ 504167 w 1277956"/>
              <a:gd name="connsiteY3" fmla="*/ 0 h 1207568"/>
              <a:gd name="connsiteX4" fmla="*/ 1079653 w 1277956"/>
              <a:gd name="connsiteY4" fmla="*/ 50797 h 1207568"/>
              <a:gd name="connsiteX0" fmla="*/ 1079653 w 1079653"/>
              <a:gd name="connsiteY0" fmla="*/ 50797 h 1207568"/>
              <a:gd name="connsiteX1" fmla="*/ 597422 w 1079653"/>
              <a:gd name="connsiteY1" fmla="*/ 182979 h 1207568"/>
              <a:gd name="connsiteX2" fmla="*/ 0 w 1079653"/>
              <a:gd name="connsiteY2" fmla="*/ 1207568 h 1207568"/>
              <a:gd name="connsiteX3" fmla="*/ 504167 w 1079653"/>
              <a:gd name="connsiteY3" fmla="*/ 0 h 1207568"/>
              <a:gd name="connsiteX4" fmla="*/ 1079653 w 1079653"/>
              <a:gd name="connsiteY4" fmla="*/ 50797 h 1207568"/>
              <a:gd name="connsiteX0" fmla="*/ 1079653 w 1079653"/>
              <a:gd name="connsiteY0" fmla="*/ 50797 h 1207568"/>
              <a:gd name="connsiteX1" fmla="*/ 1052286 w 1079653"/>
              <a:gd name="connsiteY1" fmla="*/ 310034 h 1207568"/>
              <a:gd name="connsiteX2" fmla="*/ 0 w 1079653"/>
              <a:gd name="connsiteY2" fmla="*/ 1207568 h 1207568"/>
              <a:gd name="connsiteX3" fmla="*/ 504167 w 1079653"/>
              <a:gd name="connsiteY3" fmla="*/ 0 h 1207568"/>
              <a:gd name="connsiteX4" fmla="*/ 1079653 w 1079653"/>
              <a:gd name="connsiteY4" fmla="*/ 50797 h 1207568"/>
              <a:gd name="connsiteX0" fmla="*/ 575486 w 575486"/>
              <a:gd name="connsiteY0" fmla="*/ 50797 h 353479"/>
              <a:gd name="connsiteX1" fmla="*/ 548119 w 575486"/>
              <a:gd name="connsiteY1" fmla="*/ 310034 h 353479"/>
              <a:gd name="connsiteX2" fmla="*/ 176368 w 575486"/>
              <a:gd name="connsiteY2" fmla="*/ 353479 h 353479"/>
              <a:gd name="connsiteX3" fmla="*/ 0 w 575486"/>
              <a:gd name="connsiteY3" fmla="*/ 0 h 353479"/>
              <a:gd name="connsiteX4" fmla="*/ 575486 w 575486"/>
              <a:gd name="connsiteY4" fmla="*/ 50797 h 353479"/>
              <a:gd name="connsiteX0" fmla="*/ 645943 w 645943"/>
              <a:gd name="connsiteY0" fmla="*/ 50797 h 310034"/>
              <a:gd name="connsiteX1" fmla="*/ 618576 w 645943"/>
              <a:gd name="connsiteY1" fmla="*/ 310034 h 310034"/>
              <a:gd name="connsiteX2" fmla="*/ 0 w 645943"/>
              <a:gd name="connsiteY2" fmla="*/ 258188 h 310034"/>
              <a:gd name="connsiteX3" fmla="*/ 70457 w 645943"/>
              <a:gd name="connsiteY3" fmla="*/ 0 h 310034"/>
              <a:gd name="connsiteX4" fmla="*/ 645943 w 645943"/>
              <a:gd name="connsiteY4" fmla="*/ 50797 h 3100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45943" h="310034">
                <a:moveTo>
                  <a:pt x="645943" y="50797"/>
                </a:moveTo>
                <a:lnTo>
                  <a:pt x="618576" y="310034"/>
                </a:lnTo>
                <a:lnTo>
                  <a:pt x="0" y="258188"/>
                </a:lnTo>
                <a:lnTo>
                  <a:pt x="70457" y="0"/>
                </a:lnTo>
                <a:lnTo>
                  <a:pt x="645943" y="50797"/>
                </a:lnTo>
                <a:close/>
              </a:path>
            </a:pathLst>
          </a:cu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s-ES_tradnl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es-EC"/>
          </a:p>
        </p:txBody>
      </p:sp>
      <p:cxnSp>
        <p:nvCxnSpPr>
          <p:cNvPr id="28" name="4 Conector recto de flecha">
            <a:extLst/>
          </p:cNvPr>
          <p:cNvCxnSpPr/>
          <p:nvPr/>
        </p:nvCxnSpPr>
        <p:spPr>
          <a:xfrm flipH="1" flipV="1">
            <a:off x="3343686" y="3955824"/>
            <a:ext cx="685963" cy="1386766"/>
          </a:xfrm>
          <a:prstGeom prst="straightConnector1">
            <a:avLst/>
          </a:prstGeom>
          <a:ln w="38100">
            <a:solidFill>
              <a:schemeClr val="bg1"/>
            </a:solidFill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13717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8601</TotalTime>
  <Words>639</Words>
  <Application>Microsoft Office PowerPoint</Application>
  <PresentationFormat>Panorámica</PresentationFormat>
  <Paragraphs>184</Paragraphs>
  <Slides>9</Slides>
  <Notes>1</Notes>
  <HiddenSlides>0</HiddenSlides>
  <MMClips>0</MMClips>
  <ScaleCrop>false</ScaleCrop>
  <HeadingPairs>
    <vt:vector size="6" baseType="variant">
      <vt:variant>
        <vt:lpstr>Fuentes usadas</vt:lpstr>
      </vt:variant>
      <vt:variant>
        <vt:i4>6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9</vt:i4>
      </vt:variant>
    </vt:vector>
  </HeadingPairs>
  <TitlesOfParts>
    <vt:vector size="16" baseType="lpstr">
      <vt:lpstr>Arial</vt:lpstr>
      <vt:lpstr>Bambino-Bold</vt:lpstr>
      <vt:lpstr>Calibri</vt:lpstr>
      <vt:lpstr>Calibri Light</vt:lpstr>
      <vt:lpstr>Century Gothic</vt:lpstr>
      <vt:lpstr>Times New Roman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Usuario de Microsoft Office</dc:creator>
  <cp:lastModifiedBy>Maria del Cisne Lopez Cabrera</cp:lastModifiedBy>
  <cp:revision>645</cp:revision>
  <cp:lastPrinted>2023-04-06T17:39:38Z</cp:lastPrinted>
  <dcterms:created xsi:type="dcterms:W3CDTF">2019-05-28T19:57:24Z</dcterms:created>
  <dcterms:modified xsi:type="dcterms:W3CDTF">2023-04-18T13:42:20Z</dcterms:modified>
</cp:coreProperties>
</file>