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65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2142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703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3076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319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2237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5319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9056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71262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7296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706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4032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467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34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688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879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536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239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1D5125A-2FC2-491D-A02B-9D4264F20CB8}" type="datetimeFigureOut">
              <a:rPr lang="es-EC" smtClean="0"/>
              <a:t>11/4/2023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A94C376-FF94-49BF-813C-1B52A75EC5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1409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6727" y="2445154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REGULARIZACIÓN </a:t>
            </a:r>
            <a:r>
              <a:rPr lang="es-EC" b="1" dirty="0" smtClean="0"/>
              <a:t>VIAL DE LAS CALLES N9H Y N9I, UBICADA EN EL BARRIO SERVIDORES DE LA SALUD, PARROQUIA CONOCOTO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340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/>
              <a:t>UBICACIÓN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CALLES: </a:t>
            </a:r>
            <a:r>
              <a:rPr lang="es-ES" dirty="0">
                <a:effectLst/>
              </a:rPr>
              <a:t>N9H y N9I </a:t>
            </a:r>
            <a:endParaRPr lang="es-ES" dirty="0" smtClean="0">
              <a:effectLst/>
            </a:endParaRPr>
          </a:p>
          <a:p>
            <a:r>
              <a:rPr lang="es-ES" dirty="0" smtClean="0">
                <a:effectLst/>
              </a:rPr>
              <a:t>SECTOR: SERVIDORES DE LA SALUD </a:t>
            </a:r>
          </a:p>
          <a:p>
            <a:r>
              <a:rPr lang="es-ES" dirty="0" smtClean="0">
                <a:effectLst/>
              </a:rPr>
              <a:t>PARROQUIA: CONOCOTO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669" r="18286"/>
          <a:stretch/>
        </p:blipFill>
        <p:spPr>
          <a:xfrm>
            <a:off x="6374005" y="2370736"/>
            <a:ext cx="4657121" cy="3845477"/>
          </a:xfrm>
          <a:prstGeom prst="rect">
            <a:avLst/>
          </a:prstGeom>
        </p:spPr>
      </p:pic>
      <p:sp>
        <p:nvSpPr>
          <p:cNvPr id="5" name="Llamada rectangular 4"/>
          <p:cNvSpPr/>
          <p:nvPr/>
        </p:nvSpPr>
        <p:spPr>
          <a:xfrm>
            <a:off x="7588468" y="4477406"/>
            <a:ext cx="578070" cy="297337"/>
          </a:xfrm>
          <a:prstGeom prst="wedgeRectCallout">
            <a:avLst>
              <a:gd name="adj1" fmla="val 99003"/>
              <a:gd name="adj2" fmla="val -116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N9H</a:t>
            </a:r>
            <a:endParaRPr lang="es-ES" sz="1000" dirty="0"/>
          </a:p>
        </p:txBody>
      </p:sp>
      <p:cxnSp>
        <p:nvCxnSpPr>
          <p:cNvPr id="7" name="Conector recto 6"/>
          <p:cNvCxnSpPr/>
          <p:nvPr/>
        </p:nvCxnSpPr>
        <p:spPr>
          <a:xfrm flipH="1" flipV="1">
            <a:off x="8355724" y="4183117"/>
            <a:ext cx="346842" cy="2207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 flipV="1">
            <a:off x="8450317" y="4035972"/>
            <a:ext cx="268532" cy="1471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lamada rectangular 12"/>
          <p:cNvSpPr/>
          <p:nvPr/>
        </p:nvSpPr>
        <p:spPr>
          <a:xfrm>
            <a:off x="8066689" y="3462290"/>
            <a:ext cx="578070" cy="297337"/>
          </a:xfrm>
          <a:prstGeom prst="wedgeRectCallout">
            <a:avLst>
              <a:gd name="adj1" fmla="val 33549"/>
              <a:gd name="adj2" fmla="val 134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N9I</a:t>
            </a:r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0259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609600"/>
            <a:ext cx="9905998" cy="21546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5100" b="1" dirty="0" smtClean="0"/>
              <a:t>Antecedente</a:t>
            </a:r>
          </a:p>
          <a:p>
            <a:pPr marL="0" indent="0">
              <a:buNone/>
            </a:pPr>
            <a:r>
              <a:rPr lang="es-ES" dirty="0" smtClean="0">
                <a:effectLst/>
              </a:rPr>
              <a:t>Estas calles constan </a:t>
            </a:r>
            <a:r>
              <a:rPr lang="es-ES" dirty="0">
                <a:effectLst/>
              </a:rPr>
              <a:t>en la Hoja Catastral 21404 del año enero de 1996, con anchos viales de 8.00m para la calle N9I y 9.00m para la calle N9H; esta Hoja Catastral ha sido el documento técnico con la que esta Unidad ha estado emitiendo los Informes de Regulación Metropolitana, informes de replanteos y certificaciones viales, </a:t>
            </a:r>
            <a:r>
              <a:rPr lang="es-ES" dirty="0" smtClean="0">
                <a:effectLst/>
              </a:rPr>
              <a:t>la misma que </a:t>
            </a:r>
            <a:r>
              <a:rPr lang="es-ES" dirty="0">
                <a:effectLst/>
              </a:rPr>
              <a:t>no tiene aprobación por parte del Concejo Metropolitano de </a:t>
            </a:r>
            <a:r>
              <a:rPr lang="es-ES" dirty="0" smtClean="0">
                <a:effectLst/>
              </a:rPr>
              <a:t>Quito, por lo que se mantienen sus especificaciones.</a:t>
            </a:r>
          </a:p>
          <a:p>
            <a:pPr marL="0" indent="0">
              <a:buNone/>
            </a:pPr>
            <a:r>
              <a:rPr lang="es-ES" sz="2100" dirty="0">
                <a:effectLst/>
              </a:rPr>
              <a:t>Las vías se encuentran consolidadas, cuenta con todas las obras de infraestructura, se hallan adoquinadas con bordillos y aceras.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83" y="2913675"/>
            <a:ext cx="4915095" cy="30806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665" y="2652167"/>
            <a:ext cx="4808641" cy="3491660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527406" y="4285859"/>
            <a:ext cx="1234133" cy="115613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de flecha 10"/>
          <p:cNvCxnSpPr>
            <a:stCxn id="9" idx="6"/>
          </p:cNvCxnSpPr>
          <p:nvPr/>
        </p:nvCxnSpPr>
        <p:spPr>
          <a:xfrm flipV="1">
            <a:off x="3761539" y="4454024"/>
            <a:ext cx="2775895" cy="40990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7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5799" y="375745"/>
            <a:ext cx="9905998" cy="22413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300" b="1" dirty="0"/>
              <a:t>Calle n9h</a:t>
            </a:r>
          </a:p>
          <a:p>
            <a:pPr marL="0" indent="0">
              <a:buNone/>
            </a:pPr>
            <a:r>
              <a:rPr lang="es-ES" dirty="0" smtClean="0">
                <a:effectLst/>
              </a:rPr>
              <a:t>Es </a:t>
            </a:r>
            <a:r>
              <a:rPr lang="es-ES" dirty="0">
                <a:effectLst/>
              </a:rPr>
              <a:t>una vía existente que se propone regularizar con 9.00m de ancho total, inicia en la intersección con la calle Manuel Samaniego (abscisa 0+000) y se desarrolla hacia el Oriente, finalizando en curva de retorno en el extremo Oriental (abscisa 0+143.63).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716" y="2863197"/>
            <a:ext cx="5868219" cy="308653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294179" y="4282576"/>
            <a:ext cx="4214649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Ancho total: 	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9.00m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Calzada:		6.00m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Aceras:		1.50m a cada lado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Curva de retorno:	9.00m (radio)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32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796" y="1562100"/>
            <a:ext cx="8831232" cy="440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72359"/>
          </a:xfrm>
        </p:spPr>
        <p:txBody>
          <a:bodyPr/>
          <a:lstStyle/>
          <a:p>
            <a:pPr algn="ctr"/>
            <a:r>
              <a:rPr lang="es-ES" b="1" dirty="0" smtClean="0"/>
              <a:t>PROPUESTA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481960"/>
            <a:ext cx="9905998" cy="2217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b="1" dirty="0" smtClean="0"/>
              <a:t>Calle n9i</a:t>
            </a:r>
          </a:p>
          <a:p>
            <a:pPr marL="0" indent="0">
              <a:buNone/>
            </a:pPr>
            <a:r>
              <a:rPr lang="es-ES" dirty="0" smtClean="0">
                <a:effectLst/>
              </a:rPr>
              <a:t>Es </a:t>
            </a:r>
            <a:r>
              <a:rPr lang="es-ES" dirty="0">
                <a:effectLst/>
              </a:rPr>
              <a:t>una calle existente que se propone regularizar con 8.00m de ancho total, inicia en la intersección con la calle Manuel Samaniego (abscisa 0+000) y se desarrolla hacia el Oriente </a:t>
            </a:r>
            <a:r>
              <a:rPr lang="es-ES" dirty="0" smtClean="0">
                <a:effectLst/>
              </a:rPr>
              <a:t>finalizando </a:t>
            </a:r>
            <a:r>
              <a:rPr lang="es-ES" dirty="0">
                <a:effectLst/>
              </a:rPr>
              <a:t>en curva de retorno en el extremo Oriental (abscisa 0+111.95).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7041931" y="4282576"/>
            <a:ext cx="5076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Ancho total: 		8.00m</a:t>
            </a:r>
          </a:p>
          <a:p>
            <a:r>
              <a:rPr lang="es-ES" dirty="0"/>
              <a:t>Calzada:		5.60m</a:t>
            </a:r>
          </a:p>
          <a:p>
            <a:r>
              <a:rPr lang="es-ES" dirty="0"/>
              <a:t>Aceras:		</a:t>
            </a:r>
            <a:r>
              <a:rPr lang="es-ES" dirty="0" smtClean="0"/>
              <a:t>	1.20m </a:t>
            </a:r>
            <a:r>
              <a:rPr lang="es-ES" dirty="0"/>
              <a:t>a cada lado</a:t>
            </a:r>
          </a:p>
          <a:p>
            <a:r>
              <a:rPr lang="es-ES" dirty="0"/>
              <a:t>Curva de retorno:	8.00m (radio)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3472796"/>
            <a:ext cx="5820587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77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239" y="1776248"/>
            <a:ext cx="8946345" cy="364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1800" dirty="0"/>
              <a:t>Las vías a regularizarse </a:t>
            </a:r>
            <a:r>
              <a:rPr lang="es-ES" sz="1800" dirty="0" smtClean="0"/>
              <a:t>afectan a ciertos predios detallados a continuación: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007476"/>
            <a:ext cx="10202129" cy="37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51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5800" y="2974428"/>
            <a:ext cx="2547718" cy="840828"/>
          </a:xfrm>
        </p:spPr>
        <p:txBody>
          <a:bodyPr/>
          <a:lstStyle/>
          <a:p>
            <a:r>
              <a:rPr lang="es-ES" b="1" dirty="0" smtClean="0"/>
              <a:t>PROPUESTA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487604"/>
              </p:ext>
            </p:extLst>
          </p:nvPr>
        </p:nvGraphicFramePr>
        <p:xfrm>
          <a:off x="4416424" y="118545"/>
          <a:ext cx="4675024" cy="6845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6424" y="118545"/>
                        <a:ext cx="4675024" cy="6845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67676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46</TotalTime>
  <Words>258</Words>
  <Application>Microsoft Office PowerPoint</Application>
  <PresentationFormat>Panorámica</PresentationFormat>
  <Paragraphs>25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Malla</vt:lpstr>
      <vt:lpstr>PDF</vt:lpstr>
      <vt:lpstr>REGULARIZACIÓN VIAL DE LAS CALLES N9H Y N9I, UBICADA EN EL BARRIO SERVIDORES DE LA SALUD, PARROQUIA CONOCOTO</vt:lpstr>
      <vt:lpstr>UBICACIÓN</vt:lpstr>
      <vt:lpstr>Presentación de PowerPoint</vt:lpstr>
      <vt:lpstr>Presentación de PowerPoint</vt:lpstr>
      <vt:lpstr>Presentación de PowerPoint</vt:lpstr>
      <vt:lpstr>PROPUESTA</vt:lpstr>
      <vt:lpstr>Presentación de PowerPoint</vt:lpstr>
      <vt:lpstr>Las vías a regularizarse afectan a ciertos predios detallados a continuación: </vt:lpstr>
      <vt:lpstr>PROPUESTA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ORDENANZA PARA LA REGULARIZACIÓN VIAL DE LAS CALLES N9H Y N9I, UBICADA EN EL BARRIO SERVIDORES DE LA SALUD, PARROQUIA CONOCOTO</dc:title>
  <dc:creator>Alexandra Isabel Villacres Sarango</dc:creator>
  <cp:lastModifiedBy>Liliana Lucia Malquin Rueda</cp:lastModifiedBy>
  <cp:revision>9</cp:revision>
  <dcterms:created xsi:type="dcterms:W3CDTF">2022-12-19T13:33:34Z</dcterms:created>
  <dcterms:modified xsi:type="dcterms:W3CDTF">2023-04-11T13:17:12Z</dcterms:modified>
</cp:coreProperties>
</file>